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tags/tag9.xml" ContentType="application/vnd.openxmlformats-officedocument.presentationml.tags+xml"/>
  <Override PartName="/ppt/notesSlides/notesSlide40.xml" ContentType="application/vnd.openxmlformats-officedocument.presentationml.notesSlide+xml"/>
  <Override PartName="/ppt/tags/tag1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451" r:id="rId2"/>
    <p:sldId id="557" r:id="rId3"/>
    <p:sldId id="300" r:id="rId4"/>
    <p:sldId id="301" r:id="rId5"/>
    <p:sldId id="302" r:id="rId6"/>
    <p:sldId id="286" r:id="rId7"/>
    <p:sldId id="303" r:id="rId8"/>
    <p:sldId id="315" r:id="rId9"/>
    <p:sldId id="259" r:id="rId10"/>
    <p:sldId id="476" r:id="rId11"/>
    <p:sldId id="477" r:id="rId12"/>
    <p:sldId id="481" r:id="rId13"/>
    <p:sldId id="478" r:id="rId14"/>
    <p:sldId id="479" r:id="rId15"/>
    <p:sldId id="480" r:id="rId16"/>
    <p:sldId id="482" r:id="rId17"/>
    <p:sldId id="483" r:id="rId18"/>
    <p:sldId id="484" r:id="rId19"/>
    <p:sldId id="485" r:id="rId20"/>
    <p:sldId id="486" r:id="rId21"/>
    <p:sldId id="487" r:id="rId22"/>
    <p:sldId id="488" r:id="rId23"/>
    <p:sldId id="512" r:id="rId24"/>
    <p:sldId id="510" r:id="rId25"/>
    <p:sldId id="489" r:id="rId26"/>
    <p:sldId id="513" r:id="rId27"/>
    <p:sldId id="490" r:id="rId28"/>
    <p:sldId id="514" r:id="rId29"/>
    <p:sldId id="516" r:id="rId30"/>
    <p:sldId id="517" r:id="rId31"/>
    <p:sldId id="264" r:id="rId32"/>
    <p:sldId id="270" r:id="rId33"/>
    <p:sldId id="271" r:id="rId34"/>
    <p:sldId id="492" r:id="rId35"/>
    <p:sldId id="493" r:id="rId36"/>
    <p:sldId id="496" r:id="rId37"/>
    <p:sldId id="538" r:id="rId38"/>
    <p:sldId id="539" r:id="rId39"/>
    <p:sldId id="540" r:id="rId40"/>
    <p:sldId id="541" r:id="rId41"/>
    <p:sldId id="542" r:id="rId42"/>
    <p:sldId id="543" r:id="rId43"/>
    <p:sldId id="544" r:id="rId44"/>
    <p:sldId id="545" r:id="rId45"/>
    <p:sldId id="546" r:id="rId46"/>
    <p:sldId id="547" r:id="rId47"/>
    <p:sldId id="548" r:id="rId48"/>
    <p:sldId id="552" r:id="rId49"/>
    <p:sldId id="549" r:id="rId50"/>
    <p:sldId id="550" r:id="rId51"/>
    <p:sldId id="551" r:id="rId52"/>
    <p:sldId id="518" r:id="rId53"/>
    <p:sldId id="519" r:id="rId54"/>
    <p:sldId id="520" r:id="rId55"/>
    <p:sldId id="521" r:id="rId56"/>
    <p:sldId id="522" r:id="rId57"/>
    <p:sldId id="523" r:id="rId58"/>
    <p:sldId id="524" r:id="rId59"/>
    <p:sldId id="525" r:id="rId60"/>
    <p:sldId id="528" r:id="rId61"/>
    <p:sldId id="491" r:id="rId62"/>
    <p:sldId id="529" r:id="rId63"/>
    <p:sldId id="530" r:id="rId64"/>
    <p:sldId id="495" r:id="rId65"/>
    <p:sldId id="531" r:id="rId66"/>
    <p:sldId id="532" r:id="rId67"/>
    <p:sldId id="533" r:id="rId68"/>
    <p:sldId id="534" r:id="rId69"/>
    <p:sldId id="553" r:id="rId70"/>
    <p:sldId id="554" r:id="rId71"/>
    <p:sldId id="555" r:id="rId72"/>
    <p:sldId id="475" r:id="rId73"/>
    <p:sldId id="526" r:id="rId74"/>
    <p:sldId id="527" r:id="rId75"/>
    <p:sldId id="537" r:id="rId76"/>
    <p:sldId id="500" r:id="rId77"/>
    <p:sldId id="556" r:id="rId78"/>
  </p:sldIdLst>
  <p:sldSz cx="12192000" cy="6858000"/>
  <p:notesSz cx="6858000" cy="9144000"/>
  <p:custDataLst>
    <p:tags r:id="rId8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E8E2E"/>
    <a:srgbClr val="FFFF66"/>
    <a:srgbClr val="133315"/>
    <a:srgbClr val="10501F"/>
    <a:srgbClr val="FF5781"/>
    <a:srgbClr val="313627"/>
    <a:srgbClr val="D2E3F3"/>
    <a:srgbClr val="225C25"/>
    <a:srgbClr val="4BB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061" autoAdjust="0"/>
  </p:normalViewPr>
  <p:slideViewPr>
    <p:cSldViewPr snapToGrid="0">
      <p:cViewPr varScale="1">
        <p:scale>
          <a:sx n="65" d="100"/>
          <a:sy n="65" d="100"/>
        </p:scale>
        <p:origin x="9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662EE-9D50-4768-88DF-99B3D3E461CD}" type="datetimeFigureOut">
              <a:rPr lang="vi-VN" smtClean="0"/>
              <a:t>23/01/2024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6BBAB-22E0-48CF-BDC7-5237B2343807}" type="slidenum">
              <a:rPr lang="vi-VN" smtClean="0"/>
              <a:t>‹#›</a:t>
            </a:fld>
            <a:endParaRPr lang="vi-VN"/>
          </a:p>
        </p:txBody>
      </p:sp>
    </p:spTree>
    <p:extLst>
      <p:ext uri="{BB962C8B-B14F-4D97-AF65-F5344CB8AC3E}">
        <p14:creationId xmlns:p14="http://schemas.microsoft.com/office/powerpoint/2010/main" val="212347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706BBAB-22E0-48CF-BDC7-5237B2343807}" type="slidenum">
              <a:rPr lang="vi-VN" smtClean="0"/>
              <a:t>1</a:t>
            </a:fld>
            <a:endParaRPr lang="vi-VN"/>
          </a:p>
        </p:txBody>
      </p:sp>
    </p:spTree>
    <p:extLst>
      <p:ext uri="{BB962C8B-B14F-4D97-AF65-F5344CB8AC3E}">
        <p14:creationId xmlns:p14="http://schemas.microsoft.com/office/powerpoint/2010/main" val="52669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5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907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69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07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564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5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567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04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66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8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06BBAB-22E0-48CF-BDC7-5237B2343807}" type="slidenum">
              <a:rPr lang="vi-VN" smtClean="0"/>
              <a:t>8</a:t>
            </a:fld>
            <a:endParaRPr lang="vi-VN"/>
          </a:p>
        </p:txBody>
      </p:sp>
    </p:spTree>
    <p:extLst>
      <p:ext uri="{BB962C8B-B14F-4D97-AF65-F5344CB8AC3E}">
        <p14:creationId xmlns:p14="http://schemas.microsoft.com/office/powerpoint/2010/main" val="320814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24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248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819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51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93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044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65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706BBAB-22E0-48CF-BDC7-5237B2343807}" type="slidenum">
              <a:rPr lang="vi-VN" smtClean="0"/>
              <a:t>9</a:t>
            </a:fld>
            <a:endParaRPr lang="vi-VN"/>
          </a:p>
        </p:txBody>
      </p:sp>
    </p:spTree>
    <p:extLst>
      <p:ext uri="{BB962C8B-B14F-4D97-AF65-F5344CB8AC3E}">
        <p14:creationId xmlns:p14="http://schemas.microsoft.com/office/powerpoint/2010/main" val="261732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754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492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697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252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79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84274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704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5222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0333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675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315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5175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660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703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992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95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62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25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06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81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EBA88C6-E434-4E21-8262-87CA3471B49C}" type="datetimeFigureOut">
              <a:rPr lang="vi-VN" smtClean="0"/>
              <a:t>23/01/2024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353006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EBA88C6-E434-4E21-8262-87CA3471B49C}" type="datetimeFigureOut">
              <a:rPr lang="vi-VN" smtClean="0"/>
              <a:t>23/01/2024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423816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EBA88C6-E434-4E21-8262-87CA3471B49C}" type="datetimeFigureOut">
              <a:rPr lang="vi-VN" smtClean="0"/>
              <a:t>23/01/2024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2978727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2"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3" name="Google Shape;1873;p8"/>
          <p:cNvSpPr txBox="1">
            <a:spLocks noGrp="1"/>
          </p:cNvSpPr>
          <p:nvPr>
            <p:ph type="title"/>
          </p:nvPr>
        </p:nvSpPr>
        <p:spPr>
          <a:xfrm>
            <a:off x="1250400"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8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3" name="Google Shape;1883;p8"/>
          <p:cNvGrpSpPr/>
          <p:nvPr/>
        </p:nvGrpSpPr>
        <p:grpSpPr>
          <a:xfrm>
            <a:off x="269344"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6" name="Google Shape;1906;p8"/>
          <p:cNvGrpSpPr/>
          <p:nvPr/>
        </p:nvGrpSpPr>
        <p:grpSpPr>
          <a:xfrm>
            <a:off x="624338" y="839638"/>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9" name="Google Shape;1939;p8"/>
          <p:cNvGrpSpPr/>
          <p:nvPr/>
        </p:nvGrpSpPr>
        <p:grpSpPr>
          <a:xfrm>
            <a:off x="7932083" y="151782"/>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2" name="Google Shape;1962;p8"/>
          <p:cNvGrpSpPr/>
          <p:nvPr/>
        </p:nvGrpSpPr>
        <p:grpSpPr>
          <a:xfrm>
            <a:off x="10630865"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4" name="Google Shape;2024;p8"/>
          <p:cNvGrpSpPr/>
          <p:nvPr/>
        </p:nvGrpSpPr>
        <p:grpSpPr>
          <a:xfrm rot="-5400000">
            <a:off x="9285189" y="125172"/>
            <a:ext cx="215884" cy="194555"/>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7" name="Google Shape;2037;p8"/>
          <p:cNvGrpSpPr/>
          <p:nvPr/>
        </p:nvGrpSpPr>
        <p:grpSpPr>
          <a:xfrm>
            <a:off x="11460151" y="5217917"/>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5" name="Google Shape;2065;p8"/>
          <p:cNvGrpSpPr/>
          <p:nvPr/>
        </p:nvGrpSpPr>
        <p:grpSpPr>
          <a:xfrm>
            <a:off x="11378331" y="5903209"/>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0" name="Google Shape;2090;p8"/>
          <p:cNvGrpSpPr/>
          <p:nvPr/>
        </p:nvGrpSpPr>
        <p:grpSpPr>
          <a:xfrm rot="-5400000" flipH="1">
            <a:off x="9862471" y="5940300"/>
            <a:ext cx="485736" cy="1259299"/>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0" name="Google Shape;2100;p8"/>
          <p:cNvSpPr/>
          <p:nvPr/>
        </p:nvSpPr>
        <p:spPr>
          <a:xfrm>
            <a:off x="10711047" y="5950857"/>
            <a:ext cx="648047"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3" name="Google Shape;2103;p8"/>
          <p:cNvSpPr/>
          <p:nvPr/>
        </p:nvSpPr>
        <p:spPr>
          <a:xfrm>
            <a:off x="10952487" y="6272519"/>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4" name="Google Shape;2104;p8"/>
          <p:cNvSpPr/>
          <p:nvPr/>
        </p:nvSpPr>
        <p:spPr>
          <a:xfrm>
            <a:off x="10864403" y="6495516"/>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6" name="Google Shape;2106;p8"/>
          <p:cNvSpPr/>
          <p:nvPr/>
        </p:nvSpPr>
        <p:spPr>
          <a:xfrm>
            <a:off x="10896453" y="6385295"/>
            <a:ext cx="35881"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7" name="Google Shape;2107;p8"/>
          <p:cNvSpPr/>
          <p:nvPr/>
        </p:nvSpPr>
        <p:spPr>
          <a:xfrm>
            <a:off x="10857249" y="642224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8" name="Google Shape;2108;p8"/>
          <p:cNvSpPr/>
          <p:nvPr/>
        </p:nvSpPr>
        <p:spPr>
          <a:xfrm>
            <a:off x="10841561" y="6356135"/>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9" name="Google Shape;2109;p8"/>
          <p:cNvSpPr/>
          <p:nvPr/>
        </p:nvSpPr>
        <p:spPr>
          <a:xfrm>
            <a:off x="11269614" y="6553366"/>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2" name="Google Shape;2112;p8"/>
          <p:cNvSpPr/>
          <p:nvPr/>
        </p:nvSpPr>
        <p:spPr>
          <a:xfrm>
            <a:off x="11054445" y="6911982"/>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3" name="Google Shape;2113;p8"/>
          <p:cNvSpPr/>
          <p:nvPr/>
        </p:nvSpPr>
        <p:spPr>
          <a:xfrm>
            <a:off x="11046617" y="6331511"/>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4" name="Google Shape;2114;p8"/>
          <p:cNvSpPr/>
          <p:nvPr/>
        </p:nvSpPr>
        <p:spPr>
          <a:xfrm>
            <a:off x="11020852" y="6265364"/>
            <a:ext cx="35881"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5" name="Google Shape;2115;p8"/>
          <p:cNvSpPr/>
          <p:nvPr/>
        </p:nvSpPr>
        <p:spPr>
          <a:xfrm>
            <a:off x="11339086" y="6213831"/>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6" name="Google Shape;2116;p8"/>
          <p:cNvSpPr/>
          <p:nvPr/>
        </p:nvSpPr>
        <p:spPr>
          <a:xfrm>
            <a:off x="11284193" y="6254178"/>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7" name="Google Shape;2117;p8"/>
          <p:cNvSpPr/>
          <p:nvPr/>
        </p:nvSpPr>
        <p:spPr>
          <a:xfrm>
            <a:off x="11218081" y="6016600"/>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1" name="Google Shape;2121;p8"/>
          <p:cNvSpPr/>
          <p:nvPr/>
        </p:nvSpPr>
        <p:spPr>
          <a:xfrm>
            <a:off x="10528600" y="6820068"/>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2" name="Google Shape;2122;p8"/>
          <p:cNvSpPr/>
          <p:nvPr/>
        </p:nvSpPr>
        <p:spPr>
          <a:xfrm>
            <a:off x="10384044" y="6550006"/>
            <a:ext cx="256981"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4" name="Google Shape;2124;p8"/>
          <p:cNvSpPr/>
          <p:nvPr/>
        </p:nvSpPr>
        <p:spPr>
          <a:xfrm>
            <a:off x="10296331" y="6298993"/>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5" name="Google Shape;2125;p8"/>
          <p:cNvSpPr/>
          <p:nvPr/>
        </p:nvSpPr>
        <p:spPr>
          <a:xfrm>
            <a:off x="10150231" y="6091684"/>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6" name="Google Shape;2126;p8"/>
          <p:cNvSpPr/>
          <p:nvPr/>
        </p:nvSpPr>
        <p:spPr>
          <a:xfrm>
            <a:off x="10120635" y="6021102"/>
            <a:ext cx="135999"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7" name="Google Shape;2127;p8"/>
          <p:cNvSpPr/>
          <p:nvPr/>
        </p:nvSpPr>
        <p:spPr>
          <a:xfrm>
            <a:off x="10712660" y="6314681"/>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8" name="Google Shape;2128;p8"/>
          <p:cNvSpPr/>
          <p:nvPr/>
        </p:nvSpPr>
        <p:spPr>
          <a:xfrm>
            <a:off x="10673457" y="6267616"/>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9" name="Google Shape;2129;p8"/>
          <p:cNvSpPr/>
          <p:nvPr/>
        </p:nvSpPr>
        <p:spPr>
          <a:xfrm>
            <a:off x="10657767"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0" name="Google Shape;2130;p8"/>
          <p:cNvSpPr/>
          <p:nvPr/>
        </p:nvSpPr>
        <p:spPr>
          <a:xfrm>
            <a:off x="10125473" y="6611652"/>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1" name="Google Shape;2131;p8"/>
          <p:cNvSpPr/>
          <p:nvPr/>
        </p:nvSpPr>
        <p:spPr>
          <a:xfrm>
            <a:off x="10136693" y="6548898"/>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2" name="Google Shape;2132;p8"/>
          <p:cNvSpPr/>
          <p:nvPr/>
        </p:nvSpPr>
        <p:spPr>
          <a:xfrm>
            <a:off x="10199446" y="6595964"/>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3" name="Google Shape;2133;p8"/>
          <p:cNvSpPr/>
          <p:nvPr/>
        </p:nvSpPr>
        <p:spPr>
          <a:xfrm>
            <a:off x="10293577" y="5969536"/>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4" name="Google Shape;2134;p8"/>
          <p:cNvSpPr/>
          <p:nvPr/>
        </p:nvSpPr>
        <p:spPr>
          <a:xfrm>
            <a:off x="10250979" y="5950488"/>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5" name="Google Shape;2135;p8"/>
          <p:cNvSpPr/>
          <p:nvPr/>
        </p:nvSpPr>
        <p:spPr>
          <a:xfrm>
            <a:off x="10086269" y="6189173"/>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6" name="Google Shape;2136;p8"/>
          <p:cNvSpPr/>
          <p:nvPr/>
        </p:nvSpPr>
        <p:spPr>
          <a:xfrm>
            <a:off x="10086269" y="6228412"/>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7" name="Google Shape;2137;p8"/>
          <p:cNvSpPr/>
          <p:nvPr/>
        </p:nvSpPr>
        <p:spPr>
          <a:xfrm>
            <a:off x="10673457"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9" name="Google Shape;2139;p8"/>
          <p:cNvSpPr/>
          <p:nvPr/>
        </p:nvSpPr>
        <p:spPr>
          <a:xfrm>
            <a:off x="10317092" y="6514162"/>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0" name="Google Shape;2140;p8"/>
          <p:cNvSpPr/>
          <p:nvPr/>
        </p:nvSpPr>
        <p:spPr>
          <a:xfrm>
            <a:off x="10610703" y="6486145"/>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1" name="Google Shape;2141;p8"/>
          <p:cNvGrpSpPr/>
          <p:nvPr/>
        </p:nvGrpSpPr>
        <p:grpSpPr>
          <a:xfrm rot="1693484">
            <a:off x="429143" y="5263526"/>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6" name="Google Shape;2156;p8"/>
          <p:cNvGrpSpPr/>
          <p:nvPr/>
        </p:nvGrpSpPr>
        <p:grpSpPr>
          <a:xfrm>
            <a:off x="-75913" y="4725004"/>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9" name="Google Shape;2219;p8"/>
          <p:cNvGrpSpPr/>
          <p:nvPr/>
        </p:nvGrpSpPr>
        <p:grpSpPr>
          <a:xfrm rot="5595891">
            <a:off x="-110828" y="5830784"/>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32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EBA88C6-E434-4E21-8262-87CA3471B49C}" type="datetimeFigureOut">
              <a:rPr lang="vi-VN" smtClean="0"/>
              <a:t>23/01/2024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355457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BA88C6-E434-4E21-8262-87CA3471B49C}" type="datetimeFigureOut">
              <a:rPr lang="vi-VN" smtClean="0"/>
              <a:t>23/01/2024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244114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EBA88C6-E434-4E21-8262-87CA3471B49C}" type="datetimeFigureOut">
              <a:rPr lang="vi-VN" smtClean="0"/>
              <a:t>23/01/2024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3576557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EBA88C6-E434-4E21-8262-87CA3471B49C}" type="datetimeFigureOut">
              <a:rPr lang="vi-VN" smtClean="0"/>
              <a:t>23/01/2024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157892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EBA88C6-E434-4E21-8262-87CA3471B49C}" type="datetimeFigureOut">
              <a:rPr lang="vi-VN" smtClean="0"/>
              <a:t>23/01/2024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55769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A88C6-E434-4E21-8262-87CA3471B49C}" type="datetimeFigureOut">
              <a:rPr lang="vi-VN" smtClean="0"/>
              <a:t>23/01/2024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398600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BA88C6-E434-4E21-8262-87CA3471B49C}" type="datetimeFigureOut">
              <a:rPr lang="vi-VN" smtClean="0"/>
              <a:t>23/01/2024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418699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BA88C6-E434-4E21-8262-87CA3471B49C}" type="datetimeFigureOut">
              <a:rPr lang="vi-VN" smtClean="0"/>
              <a:t>23/01/2024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F81B157-BE2F-4F9E-8D5B-2FCC2FD286D0}" type="slidenum">
              <a:rPr lang="vi-VN" smtClean="0"/>
              <a:t>‹#›</a:t>
            </a:fld>
            <a:endParaRPr lang="vi-VN"/>
          </a:p>
        </p:txBody>
      </p:sp>
    </p:spTree>
    <p:extLst>
      <p:ext uri="{BB962C8B-B14F-4D97-AF65-F5344CB8AC3E}">
        <p14:creationId xmlns:p14="http://schemas.microsoft.com/office/powerpoint/2010/main" val="363346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A88C6-E434-4E21-8262-87CA3471B49C}" type="datetimeFigureOut">
              <a:rPr lang="vi-VN" smtClean="0"/>
              <a:t>23/01/2024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1B157-BE2F-4F9E-8D5B-2FCC2FD286D0}" type="slidenum">
              <a:rPr lang="vi-VN" smtClean="0"/>
              <a:t>‹#›</a:t>
            </a:fld>
            <a:endParaRPr lang="vi-VN"/>
          </a:p>
        </p:txBody>
      </p:sp>
    </p:spTree>
    <p:extLst>
      <p:ext uri="{BB962C8B-B14F-4D97-AF65-F5344CB8AC3E}">
        <p14:creationId xmlns:p14="http://schemas.microsoft.com/office/powerpoint/2010/main" val="860679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hyperlink" Target="https://youtu.be/rV2AJmq352Q?si=yRyC0iRw_U4-kaAo"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hyperlink" Target="https://youtu.be/rV2AJmq352Q?si=yRyC0iRw_U4-kaAo"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youtu.be/4KXXwhKYOms?si=zg_SgEQN60ktg9R6" TargetMode="Externa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Layout" Target="../slideLayouts/slideLayout12.xml"/><Relationship Id="rId7" Type="http://schemas.openxmlformats.org/officeDocument/2006/relationships/image" Target="../media/image53.png"/><Relationship Id="rId2" Type="http://schemas.openxmlformats.org/officeDocument/2006/relationships/video" Target="file:///G:\BAIGIANG\TAP%20SU\TRANG6.wmv" TargetMode="External"/><Relationship Id="rId1" Type="http://schemas.microsoft.com/office/2007/relationships/media" Target="file:///G:\BAIGIANG\TAP%20SU\TRANG6.wmv"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slide" Target="slide14.xml"/><Relationship Id="rId2" Type="http://schemas.openxmlformats.org/officeDocument/2006/relationships/video" Target="file:///G:\BAIGIANG\TAP%20SU\TRANG6.wmv" TargetMode="External"/><Relationship Id="rId1" Type="http://schemas.microsoft.com/office/2007/relationships/media" Target="file:///G:\BAIGIANG\TAP%20SU\TRANG6.wmv"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8" Type="http://schemas.openxmlformats.org/officeDocument/2006/relationships/hyperlink" Target="LopChungMinh-XuanMai-2659962.mp3" TargetMode="External"/><Relationship Id="rId13" Type="http://schemas.openxmlformats.org/officeDocument/2006/relationships/slide" Target="slide7.xml"/><Relationship Id="rId3" Type="http://schemas.openxmlformats.org/officeDocument/2006/relationships/slideLayout" Target="../slideLayouts/slideLayout2.xml"/><Relationship Id="rId7" Type="http://schemas.openxmlformats.org/officeDocument/2006/relationships/image" Target="../media/image7.gif"/><Relationship Id="rId12" Type="http://schemas.openxmlformats.org/officeDocument/2006/relationships/image" Target="../media/image13.png"/><Relationship Id="rId2" Type="http://schemas.openxmlformats.org/officeDocument/2006/relationships/audio" Target="file:///F:\1_BAC-2023-2024\KHTN%206\G.anSTEM%20_Ch&#432;ng%20c&#7845;t%20n&#432;&#7899;c_2023\TI&#7870;T%20B&#193;O%20C&#193;O%20ch&#7911;%20&#273;&#7873;_12.9.2023\LopChungMinh-XuanMai-2659962.mp3" TargetMode="External"/><Relationship Id="rId1" Type="http://schemas.microsoft.com/office/2007/relationships/media" Target="file:///F:\1_BAC-2023-2024\KHTN%206\G.anSTEM%20_Ch&#432;ng%20c&#7845;t%20n&#432;&#7899;c_2023\TI&#7870;T%20B&#193;O%20C&#193;O%20ch&#7911;%20&#273;&#7873;_12.9.2023\LopChungMinh-XuanMai-2659962.mp3" TargetMode="External"/><Relationship Id="rId6" Type="http://schemas.openxmlformats.org/officeDocument/2006/relationships/image" Target="../media/image6.gif"/><Relationship Id="rId11" Type="http://schemas.openxmlformats.org/officeDocument/2006/relationships/slide" Target="slide6.xml"/><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D:\THCS\THI%20TRAN\THAO\TRANG8.wmv" TargetMode="External"/><Relationship Id="rId1" Type="http://schemas.microsoft.com/office/2007/relationships/media" Target="file:///D:\THCS\THI%20TRAN\THAO\TRANG8.wmv" TargetMode="External"/><Relationship Id="rId6" Type="http://schemas.openxmlformats.org/officeDocument/2006/relationships/image" Target="../media/image54.wmf"/><Relationship Id="rId5" Type="http://schemas.openxmlformats.org/officeDocument/2006/relationships/oleObject" Target="../embeddings/oleObject2.bin"/><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3.sv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22.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5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2.png"/><Relationship Id="rId7"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5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2.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140.png"/></Relationships>
</file>

<file path=ppt/slides/_rels/slide5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png"/><Relationship Id="rId7" Type="http://schemas.openxmlformats.org/officeDocument/2006/relationships/image" Target="../media/image25.sv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40.png"/><Relationship Id="rId3" Type="http://schemas.openxmlformats.org/officeDocument/2006/relationships/image" Target="../media/image22.png"/><Relationship Id="rId7" Type="http://schemas.openxmlformats.org/officeDocument/2006/relationships/image" Target="../media/image66.png"/><Relationship Id="rId12" Type="http://schemas.openxmlformats.org/officeDocument/2006/relationships/image" Target="../media/image23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5.svg"/><Relationship Id="rId11" Type="http://schemas.openxmlformats.org/officeDocument/2006/relationships/image" Target="../media/image220.pn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10.png"/><Relationship Id="rId14" Type="http://schemas.openxmlformats.org/officeDocument/2006/relationships/image" Target="../media/image250.png"/></Relationships>
</file>

<file path=ppt/slides/_rels/slide57.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2.png"/><Relationship Id="rId12" Type="http://schemas.openxmlformats.org/officeDocument/2006/relationships/image" Target="../media/image24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5.svg"/><Relationship Id="rId11" Type="http://schemas.openxmlformats.org/officeDocument/2006/relationships/image" Target="../media/image66.png"/><Relationship Id="rId5" Type="http://schemas.openxmlformats.org/officeDocument/2006/relationships/image" Target="../media/image24.png"/><Relationship Id="rId10" Type="http://schemas.openxmlformats.org/officeDocument/2006/relationships/image" Target="../media/image280.png"/><Relationship Id="rId4" Type="http://schemas.openxmlformats.org/officeDocument/2006/relationships/image" Target="../media/image23.svg"/><Relationship Id="rId9" Type="http://schemas.openxmlformats.org/officeDocument/2006/relationships/image" Target="../media/image270.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8.emf"/><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5.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4.wav"/><Relationship Id="rId11" Type="http://schemas.openxmlformats.org/officeDocument/2006/relationships/audio" Target="NULL"/><Relationship Id="rId5" Type="http://schemas.openxmlformats.org/officeDocument/2006/relationships/audio" Target="../media/audio3.wav"/><Relationship Id="rId10" Type="http://schemas.openxmlformats.org/officeDocument/2006/relationships/image" Target="../media/image70.png"/><Relationship Id="rId4" Type="http://schemas.openxmlformats.org/officeDocument/2006/relationships/notesSlide" Target="../notesSlides/notesSlide35.xml"/><Relationship Id="rId9" Type="http://schemas.openxmlformats.org/officeDocument/2006/relationships/image" Target="../media/image69.gif"/><Relationship Id="rId14" Type="http://schemas.openxmlformats.org/officeDocument/2006/relationships/audio" Target="NULL"/></Relationships>
</file>

<file path=ppt/slides/_rels/slide63.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audio7.wav"/><Relationship Id="rId7" Type="http://schemas.openxmlformats.org/officeDocument/2006/relationships/image" Target="../media/image72.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74.emf"/></Relationships>
</file>

<file path=ppt/slides/_rels/slide64.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audio7.wav"/><Relationship Id="rId7" Type="http://schemas.openxmlformats.org/officeDocument/2006/relationships/image" Target="../media/image72.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74.emf"/></Relationships>
</file>

<file path=ppt/slides/_rels/slide6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8.wav"/><Relationship Id="rId7" Type="http://schemas.openxmlformats.org/officeDocument/2006/relationships/image" Target="../media/image73.wmf"/><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audio" Target="../media/audio9.wav"/></Relationships>
</file>

<file path=ppt/slides/_rels/slide66.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audio7.wav"/><Relationship Id="rId7" Type="http://schemas.openxmlformats.org/officeDocument/2006/relationships/image" Target="../media/image72.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74.emf"/></Relationships>
</file>

<file path=ppt/slides/_rels/slide67.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audio7.wav"/><Relationship Id="rId7" Type="http://schemas.openxmlformats.org/officeDocument/2006/relationships/image" Target="../media/image72.e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74.emf"/></Relationships>
</file>

<file path=ppt/slides/_rels/slide68.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audio7.wav"/><Relationship Id="rId7" Type="http://schemas.openxmlformats.org/officeDocument/2006/relationships/image" Target="../media/image72.e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audio" Target="../media/audio9.wav"/><Relationship Id="rId10" Type="http://schemas.openxmlformats.org/officeDocument/2006/relationships/image" Target="../media/image75.jpeg"/><Relationship Id="rId4" Type="http://schemas.openxmlformats.org/officeDocument/2006/relationships/audio" Target="../media/audio8.wav"/><Relationship Id="rId9" Type="http://schemas.openxmlformats.org/officeDocument/2006/relationships/image" Target="../media/image7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80.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BDA8F-7B3A-29AD-1B06-D7FF109F8305}"/>
              </a:ext>
            </a:extLst>
          </p:cNvPr>
          <p:cNvPicPr/>
          <p:nvPr/>
        </p:nvPicPr>
        <p:blipFill rotWithShape="1">
          <a:blip r:embed="rId4"/>
          <a:srcRect b="12147"/>
          <a:stretch/>
        </p:blipFill>
        <p:spPr>
          <a:xfrm>
            <a:off x="0" y="1"/>
            <a:ext cx="12217225" cy="7042244"/>
          </a:xfrm>
          <a:prstGeom prst="rect">
            <a:avLst/>
          </a:prstGeom>
        </p:spPr>
      </p:pic>
      <p:sp>
        <p:nvSpPr>
          <p:cNvPr id="15" name="Oval 14"/>
          <p:cNvSpPr/>
          <p:nvPr/>
        </p:nvSpPr>
        <p:spPr>
          <a:xfrm>
            <a:off x="1979656" y="162238"/>
            <a:ext cx="8502571" cy="775367"/>
          </a:xfrm>
          <a:prstGeom prst="ellipse">
            <a:avLst/>
          </a:prstGeom>
          <a:solidFill>
            <a:schemeClr val="accent3">
              <a:lumMod val="40000"/>
              <a:lumOff val="60000"/>
            </a:schemeClr>
          </a:solidFill>
          <a:scene3d>
            <a:camera prst="orthographicFront"/>
            <a:lightRig rig="threePt" dir="t"/>
          </a:scene3d>
          <a:sp3d>
            <a:bevelT prst="angle"/>
            <a:bevelB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p:cNvSpPr/>
          <p:nvPr/>
        </p:nvSpPr>
        <p:spPr>
          <a:xfrm>
            <a:off x="3065494" y="307244"/>
            <a:ext cx="6365875" cy="461665"/>
          </a:xfrm>
          <a:prstGeom prst="rect">
            <a:avLst/>
          </a:prstGeom>
          <a:noFill/>
        </p:spPr>
        <p:txBody>
          <a:bodyPr>
            <a:spAutoFit/>
          </a:bodyPr>
          <a:lstStyle/>
          <a:p>
            <a:pPr algn="ctr" eaLnBrk="1" fontAlgn="auto" hangingPunct="1">
              <a:spcBef>
                <a:spcPts val="0"/>
              </a:spcBef>
              <a:spcAft>
                <a:spcPts val="0"/>
              </a:spcAft>
              <a:defRPr/>
            </a:pPr>
            <a:r>
              <a:rPr lang="en-US" sz="2400" b="1" dirty="0">
                <a:ln w="10541" cmpd="sng">
                  <a:solidFill>
                    <a:schemeClr val="accent1">
                      <a:shade val="88000"/>
                      <a:satMod val="110000"/>
                    </a:schemeClr>
                  </a:solidFill>
                  <a:prstDash val="solid"/>
                </a:ln>
                <a:solidFill>
                  <a:schemeClr val="accent2">
                    <a:lumMod val="75000"/>
                  </a:schemeClr>
                </a:solidFill>
                <a:latin typeface="Times New Roman" pitchFamily="18" charset="0"/>
                <a:cs typeface="Times New Roman" pitchFamily="18" charset="0"/>
              </a:rPr>
              <a:t>SỞ GIÁO DỤC VÀ ĐÀO TẠO HẢI PHÒNG </a:t>
            </a:r>
            <a:endParaRPr lang="en-US" sz="2400" b="1" dirty="0">
              <a:ln w="10541" cmpd="sng">
                <a:solidFill>
                  <a:schemeClr val="accent1">
                    <a:shade val="88000"/>
                    <a:satMod val="110000"/>
                  </a:schemeClr>
                </a:solidFill>
                <a:prstDash val="solid"/>
              </a:ln>
              <a:solidFill>
                <a:schemeClr val="accent2">
                  <a:lumMod val="75000"/>
                </a:schemeClr>
              </a:solidFill>
            </a:endParaRPr>
          </a:p>
        </p:txBody>
      </p:sp>
      <p:sp>
        <p:nvSpPr>
          <p:cNvPr id="40" name="Freeform 5"/>
          <p:cNvSpPr>
            <a:spLocks/>
          </p:cNvSpPr>
          <p:nvPr/>
        </p:nvSpPr>
        <p:spPr bwMode="gray">
          <a:xfrm rot="10800000">
            <a:off x="9304672" y="1144008"/>
            <a:ext cx="916603" cy="499381"/>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33CCCC"/>
              </a:gs>
              <a:gs pos="50000">
                <a:srgbClr val="33CCCC">
                  <a:gamma/>
                  <a:tint val="21176"/>
                  <a:invGamma/>
                </a:srgbClr>
              </a:gs>
              <a:gs pos="100000">
                <a:srgbClr val="33CCCC"/>
              </a:gs>
            </a:gsLst>
            <a:lin ang="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vi-VN"/>
          </a:p>
        </p:txBody>
      </p:sp>
      <p:sp>
        <p:nvSpPr>
          <p:cNvPr id="41" name="Freeform 5"/>
          <p:cNvSpPr>
            <a:spLocks/>
          </p:cNvSpPr>
          <p:nvPr/>
        </p:nvSpPr>
        <p:spPr bwMode="gray">
          <a:xfrm rot="5400000">
            <a:off x="2333375" y="961339"/>
            <a:ext cx="502312" cy="874138"/>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33CCCC"/>
              </a:gs>
              <a:gs pos="50000">
                <a:srgbClr val="33CCCC">
                  <a:gamma/>
                  <a:tint val="21176"/>
                  <a:invGamma/>
                </a:srgbClr>
              </a:gs>
              <a:gs pos="100000">
                <a:srgbClr val="33CCCC"/>
              </a:gs>
            </a:gsLst>
            <a:lin ang="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vi-VN"/>
          </a:p>
        </p:txBody>
      </p:sp>
      <p:sp>
        <p:nvSpPr>
          <p:cNvPr id="42" name="Freeform 5"/>
          <p:cNvSpPr>
            <a:spLocks/>
          </p:cNvSpPr>
          <p:nvPr/>
        </p:nvSpPr>
        <p:spPr bwMode="gray">
          <a:xfrm>
            <a:off x="2189814" y="5554700"/>
            <a:ext cx="850003" cy="503179"/>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33CCCC"/>
              </a:gs>
              <a:gs pos="50000">
                <a:srgbClr val="33CCCC">
                  <a:gamma/>
                  <a:tint val="21176"/>
                  <a:invGamma/>
                </a:srgbClr>
              </a:gs>
              <a:gs pos="100000">
                <a:srgbClr val="33CCCC"/>
              </a:gs>
            </a:gsLst>
            <a:lin ang="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vi-VN"/>
          </a:p>
        </p:txBody>
      </p:sp>
      <p:sp>
        <p:nvSpPr>
          <p:cNvPr id="44" name="Freeform 5"/>
          <p:cNvSpPr>
            <a:spLocks/>
          </p:cNvSpPr>
          <p:nvPr/>
        </p:nvSpPr>
        <p:spPr bwMode="gray">
          <a:xfrm rot="16200000">
            <a:off x="9528284" y="5373775"/>
            <a:ext cx="502312" cy="874138"/>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33CCCC"/>
              </a:gs>
              <a:gs pos="50000">
                <a:srgbClr val="33CCCC">
                  <a:gamma/>
                  <a:tint val="21176"/>
                  <a:invGamma/>
                </a:srgbClr>
              </a:gs>
              <a:gs pos="100000">
                <a:srgbClr val="33CCCC"/>
              </a:gs>
            </a:gsLst>
            <a:lin ang="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vi-VN"/>
          </a:p>
        </p:txBody>
      </p:sp>
      <p:pic>
        <p:nvPicPr>
          <p:cNvPr id="3" name="Picture 2"/>
          <p:cNvPicPr>
            <a:picLocks noChangeAspect="1"/>
          </p:cNvPicPr>
          <p:nvPr/>
        </p:nvPicPr>
        <p:blipFill>
          <a:blip r:embed="rId5"/>
          <a:stretch>
            <a:fillRect/>
          </a:stretch>
        </p:blipFill>
        <p:spPr>
          <a:xfrm>
            <a:off x="2477381" y="459928"/>
            <a:ext cx="158510" cy="1005927"/>
          </a:xfrm>
          <a:prstGeom prst="rect">
            <a:avLst/>
          </a:prstGeom>
          <a:ln>
            <a:noFill/>
          </a:ln>
        </p:spPr>
      </p:pic>
      <p:pic>
        <p:nvPicPr>
          <p:cNvPr id="43" name="Picture 42"/>
          <p:cNvPicPr>
            <a:picLocks noChangeAspect="1"/>
          </p:cNvPicPr>
          <p:nvPr/>
        </p:nvPicPr>
        <p:blipFill>
          <a:blip r:embed="rId5"/>
          <a:stretch>
            <a:fillRect/>
          </a:stretch>
        </p:blipFill>
        <p:spPr>
          <a:xfrm>
            <a:off x="9806218" y="501227"/>
            <a:ext cx="158510" cy="1005927"/>
          </a:xfrm>
          <a:prstGeom prst="rect">
            <a:avLst/>
          </a:prstGeom>
        </p:spPr>
      </p:pic>
      <p:sp>
        <p:nvSpPr>
          <p:cNvPr id="6" name="Rectangle 5">
            <a:extLst>
              <a:ext uri="{FF2B5EF4-FFF2-40B4-BE49-F238E27FC236}">
                <a16:creationId xmlns:a16="http://schemas.microsoft.com/office/drawing/2014/main" id="{E3886110-94CF-49AE-836D-9D3A8AE83AB9}"/>
              </a:ext>
            </a:extLst>
          </p:cNvPr>
          <p:cNvSpPr/>
          <p:nvPr/>
        </p:nvSpPr>
        <p:spPr>
          <a:xfrm>
            <a:off x="2147462" y="1102580"/>
            <a:ext cx="8093101" cy="71023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F64EBCE8-E2E5-4738-8539-90E93E755579}"/>
              </a:ext>
            </a:extLst>
          </p:cNvPr>
          <p:cNvSpPr/>
          <p:nvPr/>
        </p:nvSpPr>
        <p:spPr>
          <a:xfrm>
            <a:off x="2147461" y="1899282"/>
            <a:ext cx="8093101" cy="4160903"/>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741C6EB-3B2B-45F9-BB45-C4B9858145C2}"/>
              </a:ext>
            </a:extLst>
          </p:cNvPr>
          <p:cNvSpPr txBox="1"/>
          <p:nvPr/>
        </p:nvSpPr>
        <p:spPr>
          <a:xfrm>
            <a:off x="2532136" y="2041075"/>
            <a:ext cx="74325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9Slide07 IcielBaliho Script" pitchFamily="2" charset="-93"/>
              </a:rPr>
              <a:t>CHỦ</a:t>
            </a:r>
            <a:r>
              <a:rPr kumimoji="0" lang="en-US" sz="3600" b="0" i="0" u="none" strike="noStrike" kern="1200" cap="none" spc="0" normalizeH="0" noProof="0" dirty="0">
                <a:ln>
                  <a:noFill/>
                </a:ln>
                <a:solidFill>
                  <a:srgbClr val="FFFF00"/>
                </a:solidFill>
                <a:effectLst/>
                <a:uLnTx/>
                <a:uFillTx/>
                <a:latin typeface="#9Slide07 IcielBaliho Script" pitchFamily="2" charset="-93"/>
              </a:rPr>
              <a:t> ĐỀ 6: ÁNH SÁNG</a:t>
            </a:r>
            <a:r>
              <a:rPr kumimoji="0" lang="en-US" sz="3600" b="0" i="0" u="none" strike="noStrike" kern="1200" cap="none" spc="0" normalizeH="0" baseline="0" noProof="0" dirty="0">
                <a:ln>
                  <a:noFill/>
                </a:ln>
                <a:solidFill>
                  <a:srgbClr val="FFFF00"/>
                </a:solidFill>
                <a:effectLst/>
                <a:uLnTx/>
                <a:uFillTx/>
                <a:latin typeface="#9Slide07 IcielBaliho Script" pitchFamily="2" charset="-93"/>
              </a:rPr>
              <a:t>.</a:t>
            </a:r>
          </a:p>
        </p:txBody>
      </p:sp>
      <p:sp>
        <p:nvSpPr>
          <p:cNvPr id="49" name="TextBox 48">
            <a:extLst>
              <a:ext uri="{FF2B5EF4-FFF2-40B4-BE49-F238E27FC236}">
                <a16:creationId xmlns:a16="http://schemas.microsoft.com/office/drawing/2014/main" id="{6858A653-70A6-4EBE-A88F-155ED32745CF}"/>
              </a:ext>
            </a:extLst>
          </p:cNvPr>
          <p:cNvSpPr txBox="1"/>
          <p:nvPr/>
        </p:nvSpPr>
        <p:spPr>
          <a:xfrm>
            <a:off x="3853022" y="3093739"/>
            <a:ext cx="49181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6600"/>
                </a:solidFill>
                <a:latin typeface="#9Slide07 IcielBaliho Script" pitchFamily="2" charset="-93"/>
              </a:rPr>
              <a:t>KHTN 7-PHÂN MÔN VẬT LÝ</a:t>
            </a:r>
            <a:endParaRPr kumimoji="0" lang="en-US" sz="2400" b="0" i="0" u="none" strike="noStrike" kern="1200" cap="none" spc="0" normalizeH="0" baseline="0" noProof="0" dirty="0">
              <a:ln>
                <a:noFill/>
              </a:ln>
              <a:solidFill>
                <a:srgbClr val="FF6600"/>
              </a:solidFill>
              <a:effectLst/>
              <a:uLnTx/>
              <a:uFillTx/>
              <a:latin typeface="#9Slide07 IcielBaliho Script" pitchFamily="2" charset="-93"/>
            </a:endParaRPr>
          </a:p>
        </p:txBody>
      </p:sp>
      <p:sp>
        <p:nvSpPr>
          <p:cNvPr id="56" name="TextBox 28">
            <a:extLst>
              <a:ext uri="{FF2B5EF4-FFF2-40B4-BE49-F238E27FC236}">
                <a16:creationId xmlns:a16="http://schemas.microsoft.com/office/drawing/2014/main" id="{89C9327B-6DA5-40A1-9A6A-99E49D4C9B78}"/>
              </a:ext>
            </a:extLst>
          </p:cNvPr>
          <p:cNvSpPr txBox="1">
            <a:spLocks noChangeArrowheads="1"/>
          </p:cNvSpPr>
          <p:nvPr/>
        </p:nvSpPr>
        <p:spPr bwMode="auto">
          <a:xfrm>
            <a:off x="3450676" y="4043491"/>
            <a:ext cx="6680794"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400" b="1" dirty="0" err="1">
                <a:solidFill>
                  <a:schemeClr val="bg1"/>
                </a:solidFill>
                <a:latin typeface="Times New Roman" panose="02020603050405020304" pitchFamily="18" charset="0"/>
                <a:cs typeface="Times New Roman" panose="02020603050405020304" pitchFamily="18" charset="0"/>
              </a:rPr>
              <a:t>Đơn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vị</a:t>
            </a:r>
            <a:r>
              <a:rPr lang="en-US" altLang="vi-VN" sz="2400" dirty="0">
                <a:solidFill>
                  <a:schemeClr val="bg1"/>
                </a:solidFill>
                <a:latin typeface="Times New Roman" panose="02020603050405020304" pitchFamily="18" charset="0"/>
                <a:cs typeface="Times New Roman" panose="02020603050405020304" pitchFamily="18" charset="0"/>
              </a:rPr>
              <a:t>: </a:t>
            </a:r>
            <a:r>
              <a:rPr lang="en-US" altLang="vi-VN" sz="2400" dirty="0" err="1">
                <a:solidFill>
                  <a:schemeClr val="bg1"/>
                </a:solidFill>
                <a:latin typeface="Times New Roman" panose="02020603050405020304" pitchFamily="18" charset="0"/>
                <a:cs typeface="Times New Roman" panose="02020603050405020304" pitchFamily="18" charset="0"/>
              </a:rPr>
              <a:t>Trường</a:t>
            </a:r>
            <a:r>
              <a:rPr lang="en-US" altLang="vi-VN" sz="2400" dirty="0">
                <a:solidFill>
                  <a:schemeClr val="bg1"/>
                </a:solidFill>
                <a:latin typeface="Times New Roman" panose="02020603050405020304" pitchFamily="18" charset="0"/>
                <a:cs typeface="Times New Roman" panose="02020603050405020304" pitchFamily="18" charset="0"/>
              </a:rPr>
              <a:t> THCS An </a:t>
            </a:r>
            <a:r>
              <a:rPr lang="en-US" altLang="vi-VN" sz="2400" dirty="0" err="1">
                <a:solidFill>
                  <a:schemeClr val="bg1"/>
                </a:solidFill>
                <a:latin typeface="Times New Roman" panose="02020603050405020304" pitchFamily="18" charset="0"/>
                <a:cs typeface="Times New Roman" panose="02020603050405020304" pitchFamily="18" charset="0"/>
              </a:rPr>
              <a:t>Lư</a:t>
            </a:r>
            <a:r>
              <a:rPr lang="en-US" altLang="vi-VN" sz="2400" dirty="0">
                <a:solidFill>
                  <a:schemeClr val="bg1"/>
                </a:solidFill>
                <a:latin typeface="Times New Roman" panose="02020603050405020304" pitchFamily="18" charset="0"/>
                <a:cs typeface="Times New Roman" panose="02020603050405020304" pitchFamily="18" charset="0"/>
              </a:rPr>
              <a:t> ; THCS </a:t>
            </a:r>
            <a:r>
              <a:rPr lang="en-US" altLang="vi-VN" sz="2400" dirty="0" err="1">
                <a:solidFill>
                  <a:schemeClr val="bg1"/>
                </a:solidFill>
                <a:latin typeface="Times New Roman" panose="02020603050405020304" pitchFamily="18" charset="0"/>
                <a:cs typeface="Times New Roman" panose="02020603050405020304" pitchFamily="18" charset="0"/>
              </a:rPr>
              <a:t>Ngũ</a:t>
            </a:r>
            <a:r>
              <a:rPr lang="en-US" altLang="vi-VN" sz="2400" dirty="0">
                <a:solidFill>
                  <a:schemeClr val="bg1"/>
                </a:solidFill>
                <a:latin typeface="Times New Roman" panose="02020603050405020304" pitchFamily="18" charset="0"/>
                <a:cs typeface="Times New Roman" panose="02020603050405020304" pitchFamily="18" charset="0"/>
              </a:rPr>
              <a:t> </a:t>
            </a:r>
            <a:r>
              <a:rPr lang="en-US" altLang="vi-VN" sz="2400" dirty="0" err="1">
                <a:solidFill>
                  <a:schemeClr val="bg1"/>
                </a:solidFill>
                <a:latin typeface="Times New Roman" panose="02020603050405020304" pitchFamily="18" charset="0"/>
                <a:cs typeface="Times New Roman" panose="02020603050405020304" pitchFamily="18" charset="0"/>
              </a:rPr>
              <a:t>Lão</a:t>
            </a:r>
            <a:endParaRPr lang="en-US" altLang="vi-VN" sz="24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vi-VN" sz="2400" dirty="0">
                <a:solidFill>
                  <a:schemeClr val="bg1"/>
                </a:solidFill>
                <a:latin typeface="Times New Roman" panose="02020603050405020304" pitchFamily="18" charset="0"/>
                <a:cs typeface="Times New Roman" panose="02020603050405020304" pitchFamily="18" charset="0"/>
              </a:rPr>
              <a:t>; THCS Minh </a:t>
            </a:r>
            <a:r>
              <a:rPr lang="en-US" altLang="vi-VN" sz="2400" dirty="0" err="1">
                <a:solidFill>
                  <a:schemeClr val="bg1"/>
                </a:solidFill>
                <a:latin typeface="Times New Roman" panose="02020603050405020304" pitchFamily="18" charset="0"/>
                <a:cs typeface="Times New Roman" panose="02020603050405020304" pitchFamily="18" charset="0"/>
              </a:rPr>
              <a:t>Đức</a:t>
            </a:r>
            <a:r>
              <a:rPr lang="en-US" altLang="vi-VN" sz="2400" dirty="0">
                <a:solidFill>
                  <a:schemeClr val="bg1"/>
                </a:solidFill>
                <a:latin typeface="Times New Roman" panose="02020603050405020304" pitchFamily="18" charset="0"/>
                <a:cs typeface="Times New Roman" panose="02020603050405020304" pitchFamily="18" charset="0"/>
              </a:rPr>
              <a:t>; THCS </a:t>
            </a:r>
            <a:r>
              <a:rPr lang="en-US" altLang="vi-VN" sz="2400" dirty="0" err="1">
                <a:solidFill>
                  <a:schemeClr val="bg1"/>
                </a:solidFill>
                <a:latin typeface="Times New Roman" panose="02020603050405020304" pitchFamily="18" charset="0"/>
                <a:cs typeface="Times New Roman" panose="02020603050405020304" pitchFamily="18" charset="0"/>
              </a:rPr>
              <a:t>Thiên</a:t>
            </a:r>
            <a:r>
              <a:rPr lang="en-US" altLang="vi-VN" sz="2400" dirty="0">
                <a:solidFill>
                  <a:schemeClr val="bg1"/>
                </a:solidFill>
                <a:latin typeface="Times New Roman" panose="02020603050405020304" pitchFamily="18" charset="0"/>
                <a:cs typeface="Times New Roman" panose="02020603050405020304" pitchFamily="18" charset="0"/>
              </a:rPr>
              <a:t> </a:t>
            </a:r>
            <a:r>
              <a:rPr lang="en-US" altLang="vi-VN" sz="2400" dirty="0" err="1">
                <a:solidFill>
                  <a:schemeClr val="bg1"/>
                </a:solidFill>
                <a:latin typeface="Times New Roman" panose="02020603050405020304" pitchFamily="18" charset="0"/>
                <a:cs typeface="Times New Roman" panose="02020603050405020304" pitchFamily="18" charset="0"/>
              </a:rPr>
              <a:t>Hương</a:t>
            </a:r>
            <a:r>
              <a:rPr lang="en-US" altLang="vi-VN" sz="2400" dirty="0">
                <a:solidFill>
                  <a:schemeClr val="bg1"/>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vi-VN" sz="2400" dirty="0">
                <a:solidFill>
                  <a:schemeClr val="bg1"/>
                </a:solidFill>
                <a:latin typeface="Times New Roman" panose="02020603050405020304" pitchFamily="18" charset="0"/>
                <a:cs typeface="Times New Roman" panose="02020603050405020304" pitchFamily="18" charset="0"/>
              </a:rPr>
              <a:t>             </a:t>
            </a:r>
          </a:p>
          <a:p>
            <a:pPr eaLnBrk="1" hangingPunct="1">
              <a:spcBef>
                <a:spcPts val="600"/>
              </a:spcBef>
              <a:spcAft>
                <a:spcPts val="600"/>
              </a:spcAft>
              <a:buFontTx/>
              <a:buNone/>
            </a:pPr>
            <a:r>
              <a:rPr lang="en-US" altLang="vi-VN" sz="2400" dirty="0">
                <a:solidFill>
                  <a:schemeClr val="bg1"/>
                </a:solidFill>
                <a:latin typeface="Times New Roman" panose="02020603050405020304" pitchFamily="18" charset="0"/>
                <a:cs typeface="Times New Roman" panose="02020603050405020304" pitchFamily="18" charset="0"/>
              </a:rPr>
              <a:t>		 </a:t>
            </a:r>
            <a:r>
              <a:rPr lang="en-US" altLang="vi-VN" sz="2400" dirty="0" err="1">
                <a:solidFill>
                  <a:schemeClr val="bg1"/>
                </a:solidFill>
                <a:latin typeface="Times New Roman" panose="02020603050405020304" pitchFamily="18" charset="0"/>
                <a:cs typeface="Times New Roman" panose="02020603050405020304" pitchFamily="18" charset="0"/>
              </a:rPr>
              <a:t>Tháng</a:t>
            </a:r>
            <a:r>
              <a:rPr lang="en-US" altLang="vi-VN" sz="2400" dirty="0">
                <a:solidFill>
                  <a:schemeClr val="bg1"/>
                </a:solidFill>
                <a:latin typeface="Times New Roman" panose="02020603050405020304" pitchFamily="18" charset="0"/>
                <a:cs typeface="Times New Roman" panose="02020603050405020304" pitchFamily="18" charset="0"/>
              </a:rPr>
              <a:t> 10 / 2023</a:t>
            </a:r>
          </a:p>
        </p:txBody>
      </p:sp>
      <p:sp>
        <p:nvSpPr>
          <p:cNvPr id="45" name="Rectangle 44">
            <a:extLst>
              <a:ext uri="{FF2B5EF4-FFF2-40B4-BE49-F238E27FC236}">
                <a16:creationId xmlns:a16="http://schemas.microsoft.com/office/drawing/2014/main" id="{7B857CA4-0D9C-4229-BBAA-83421EE29951}"/>
              </a:ext>
            </a:extLst>
          </p:cNvPr>
          <p:cNvSpPr/>
          <p:nvPr/>
        </p:nvSpPr>
        <p:spPr>
          <a:xfrm>
            <a:off x="3129156" y="1257643"/>
            <a:ext cx="6365875" cy="523220"/>
          </a:xfrm>
          <a:prstGeom prst="rect">
            <a:avLst/>
          </a:prstGeom>
          <a:noFill/>
        </p:spPr>
        <p:txBody>
          <a:bodyPr>
            <a:spAutoFit/>
          </a:bodyPr>
          <a:lstStyle/>
          <a:p>
            <a:pPr algn="ctr" eaLnBrk="1" fontAlgn="auto" hangingPunct="1">
              <a:spcBef>
                <a:spcPts val="0"/>
              </a:spcBef>
              <a:spcAft>
                <a:spcPts val="0"/>
              </a:spcAft>
              <a:defRPr/>
            </a:pPr>
            <a:r>
              <a:rPr lang="en-US" sz="2800" b="1" dirty="0">
                <a:ln w="10541" cmpd="sng">
                  <a:solidFill>
                    <a:schemeClr val="accent1">
                      <a:shade val="88000"/>
                      <a:satMod val="110000"/>
                    </a:schemeClr>
                  </a:solidFill>
                  <a:prstDash val="solid"/>
                </a:ln>
                <a:solidFill>
                  <a:srgbClr val="FF0000"/>
                </a:solidFill>
                <a:latin typeface="Source Sans Pro Black" panose="020B0803030403020204" pitchFamily="34" charset="0"/>
                <a:cs typeface="Times New Roman" pitchFamily="18" charset="0"/>
              </a:rPr>
              <a:t> BÀI GIẢNG ĐIỆN TỬ </a:t>
            </a:r>
            <a:endParaRPr lang="en-US" sz="2800" b="1" dirty="0">
              <a:ln w="10541" cmpd="sng">
                <a:solidFill>
                  <a:schemeClr val="accent1">
                    <a:shade val="88000"/>
                    <a:satMod val="110000"/>
                  </a:schemeClr>
                </a:solidFill>
                <a:prstDash val="solid"/>
              </a:ln>
              <a:solidFill>
                <a:srgbClr val="FF0000"/>
              </a:solidFill>
              <a:latin typeface="Source Sans Pro Black" panose="020B0803030403020204" pitchFamily="34" charset="0"/>
            </a:endParaRPr>
          </a:p>
        </p:txBody>
      </p:sp>
      <p:sp>
        <p:nvSpPr>
          <p:cNvPr id="137" name="Google Shape;1698;p29">
            <a:extLst>
              <a:ext uri="{FF2B5EF4-FFF2-40B4-BE49-F238E27FC236}">
                <a16:creationId xmlns:a16="http://schemas.microsoft.com/office/drawing/2014/main" id="{D63EBB07-C327-4AC4-92F4-17ABB883F6DB}"/>
              </a:ext>
            </a:extLst>
          </p:cNvPr>
          <p:cNvSpPr/>
          <p:nvPr/>
        </p:nvSpPr>
        <p:spPr>
          <a:xfrm>
            <a:off x="818481" y="1896260"/>
            <a:ext cx="31325" cy="22637"/>
          </a:xfrm>
          <a:custGeom>
            <a:avLst/>
            <a:gdLst/>
            <a:ahLst/>
            <a:cxnLst/>
            <a:rect l="l" t="t" r="r" b="b"/>
            <a:pathLst>
              <a:path w="411" h="297" fill="none" extrusionOk="0">
                <a:moveTo>
                  <a:pt x="23" y="92"/>
                </a:moveTo>
                <a:lnTo>
                  <a:pt x="342" y="274"/>
                </a:lnTo>
                <a:lnTo>
                  <a:pt x="342" y="274"/>
                </a:lnTo>
                <a:lnTo>
                  <a:pt x="388" y="297"/>
                </a:lnTo>
                <a:lnTo>
                  <a:pt x="411" y="274"/>
                </a:lnTo>
                <a:lnTo>
                  <a:pt x="411" y="274"/>
                </a:lnTo>
                <a:lnTo>
                  <a:pt x="411" y="229"/>
                </a:lnTo>
                <a:lnTo>
                  <a:pt x="388" y="206"/>
                </a:lnTo>
                <a:lnTo>
                  <a:pt x="69" y="23"/>
                </a:lnTo>
                <a:lnTo>
                  <a:pt x="69" y="23"/>
                </a:lnTo>
                <a:lnTo>
                  <a:pt x="23" y="1"/>
                </a:lnTo>
                <a:lnTo>
                  <a:pt x="0" y="23"/>
                </a:lnTo>
                <a:lnTo>
                  <a:pt x="0" y="23"/>
                </a:lnTo>
                <a:lnTo>
                  <a:pt x="0" y="69"/>
                </a:lnTo>
                <a:lnTo>
                  <a:pt x="23" y="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886;p72">
            <a:extLst>
              <a:ext uri="{FF2B5EF4-FFF2-40B4-BE49-F238E27FC236}">
                <a16:creationId xmlns:a16="http://schemas.microsoft.com/office/drawing/2014/main" id="{32DDF66D-E813-DC3B-F905-0CD863E4D805}"/>
              </a:ext>
            </a:extLst>
          </p:cNvPr>
          <p:cNvSpPr/>
          <p:nvPr/>
        </p:nvSpPr>
        <p:spPr>
          <a:xfrm>
            <a:off x="2750416" y="3870163"/>
            <a:ext cx="591167" cy="435348"/>
          </a:xfrm>
          <a:custGeom>
            <a:avLst/>
            <a:gdLst/>
            <a:ahLst/>
            <a:cxnLst/>
            <a:rect l="l" t="t" r="r" b="b"/>
            <a:pathLst>
              <a:path w="8097" h="8071" extrusionOk="0">
                <a:moveTo>
                  <a:pt x="3663" y="4506"/>
                </a:moveTo>
                <a:cubicBezTo>
                  <a:pt x="3704" y="4506"/>
                  <a:pt x="3745" y="4512"/>
                  <a:pt x="3786" y="4523"/>
                </a:cubicBezTo>
                <a:lnTo>
                  <a:pt x="3834" y="4558"/>
                </a:lnTo>
                <a:lnTo>
                  <a:pt x="3167" y="5237"/>
                </a:lnTo>
                <a:cubicBezTo>
                  <a:pt x="3108" y="5035"/>
                  <a:pt x="3143" y="4820"/>
                  <a:pt x="3298" y="4666"/>
                </a:cubicBezTo>
                <a:cubicBezTo>
                  <a:pt x="3399" y="4565"/>
                  <a:pt x="3528" y="4506"/>
                  <a:pt x="3663" y="4506"/>
                </a:cubicBezTo>
                <a:close/>
                <a:moveTo>
                  <a:pt x="4036" y="4773"/>
                </a:moveTo>
                <a:lnTo>
                  <a:pt x="4084" y="4820"/>
                </a:lnTo>
                <a:lnTo>
                  <a:pt x="3369" y="5535"/>
                </a:lnTo>
                <a:lnTo>
                  <a:pt x="3310" y="5475"/>
                </a:lnTo>
                <a:lnTo>
                  <a:pt x="4036" y="4773"/>
                </a:lnTo>
                <a:close/>
                <a:moveTo>
                  <a:pt x="4310" y="5035"/>
                </a:moveTo>
                <a:lnTo>
                  <a:pt x="4536" y="5261"/>
                </a:lnTo>
                <a:lnTo>
                  <a:pt x="3822" y="5975"/>
                </a:lnTo>
                <a:lnTo>
                  <a:pt x="3596" y="5749"/>
                </a:lnTo>
                <a:lnTo>
                  <a:pt x="4310" y="5035"/>
                </a:lnTo>
                <a:close/>
                <a:moveTo>
                  <a:pt x="4739" y="5451"/>
                </a:moveTo>
                <a:lnTo>
                  <a:pt x="4798" y="5511"/>
                </a:lnTo>
                <a:lnTo>
                  <a:pt x="4084" y="6225"/>
                </a:lnTo>
                <a:lnTo>
                  <a:pt x="4024" y="6166"/>
                </a:lnTo>
                <a:lnTo>
                  <a:pt x="4739" y="5451"/>
                </a:lnTo>
                <a:close/>
                <a:moveTo>
                  <a:pt x="5024" y="5737"/>
                </a:moveTo>
                <a:lnTo>
                  <a:pt x="5251" y="5963"/>
                </a:lnTo>
                <a:lnTo>
                  <a:pt x="4536" y="6678"/>
                </a:lnTo>
                <a:lnTo>
                  <a:pt x="4310" y="6451"/>
                </a:lnTo>
                <a:lnTo>
                  <a:pt x="5024" y="5737"/>
                </a:lnTo>
                <a:close/>
                <a:moveTo>
                  <a:pt x="5453" y="6166"/>
                </a:moveTo>
                <a:lnTo>
                  <a:pt x="5513" y="6225"/>
                </a:lnTo>
                <a:lnTo>
                  <a:pt x="4798" y="6940"/>
                </a:lnTo>
                <a:lnTo>
                  <a:pt x="4739" y="6880"/>
                </a:lnTo>
                <a:lnTo>
                  <a:pt x="5453" y="6166"/>
                </a:lnTo>
                <a:close/>
                <a:moveTo>
                  <a:pt x="5727" y="6440"/>
                </a:moveTo>
                <a:lnTo>
                  <a:pt x="5763" y="6487"/>
                </a:lnTo>
                <a:cubicBezTo>
                  <a:pt x="5798" y="6666"/>
                  <a:pt x="5739" y="6856"/>
                  <a:pt x="5620" y="6975"/>
                </a:cubicBezTo>
                <a:cubicBezTo>
                  <a:pt x="5509" y="7078"/>
                  <a:pt x="5367" y="7131"/>
                  <a:pt x="5221" y="7131"/>
                </a:cubicBezTo>
                <a:cubicBezTo>
                  <a:pt x="5163" y="7131"/>
                  <a:pt x="5105" y="7123"/>
                  <a:pt x="5048" y="7106"/>
                </a:cubicBezTo>
                <a:lnTo>
                  <a:pt x="5727" y="6440"/>
                </a:lnTo>
                <a:close/>
                <a:moveTo>
                  <a:pt x="3274" y="4058"/>
                </a:moveTo>
                <a:cubicBezTo>
                  <a:pt x="3358" y="4118"/>
                  <a:pt x="3429" y="4177"/>
                  <a:pt x="3489" y="4249"/>
                </a:cubicBezTo>
                <a:cubicBezTo>
                  <a:pt x="3334" y="4273"/>
                  <a:pt x="3191" y="4368"/>
                  <a:pt x="3072" y="4475"/>
                </a:cubicBezTo>
                <a:cubicBezTo>
                  <a:pt x="2774" y="4773"/>
                  <a:pt x="2738" y="5249"/>
                  <a:pt x="2977" y="5582"/>
                </a:cubicBezTo>
                <a:cubicBezTo>
                  <a:pt x="3012" y="5618"/>
                  <a:pt x="3024" y="5642"/>
                  <a:pt x="3060" y="5678"/>
                </a:cubicBezTo>
                <a:lnTo>
                  <a:pt x="3250" y="5868"/>
                </a:lnTo>
                <a:lnTo>
                  <a:pt x="4584" y="7213"/>
                </a:lnTo>
                <a:cubicBezTo>
                  <a:pt x="4620" y="7237"/>
                  <a:pt x="4643" y="7273"/>
                  <a:pt x="4691" y="7297"/>
                </a:cubicBezTo>
                <a:cubicBezTo>
                  <a:pt x="4846" y="7404"/>
                  <a:pt x="5024" y="7464"/>
                  <a:pt x="5203" y="7464"/>
                </a:cubicBezTo>
                <a:cubicBezTo>
                  <a:pt x="5417" y="7464"/>
                  <a:pt x="5644" y="7368"/>
                  <a:pt x="5810" y="7213"/>
                </a:cubicBezTo>
                <a:cubicBezTo>
                  <a:pt x="5929" y="7094"/>
                  <a:pt x="6001" y="6940"/>
                  <a:pt x="6036" y="6797"/>
                </a:cubicBezTo>
                <a:lnTo>
                  <a:pt x="6227" y="6987"/>
                </a:lnTo>
                <a:cubicBezTo>
                  <a:pt x="6203" y="7118"/>
                  <a:pt x="6108" y="7261"/>
                  <a:pt x="5989" y="7356"/>
                </a:cubicBezTo>
                <a:cubicBezTo>
                  <a:pt x="5775" y="7577"/>
                  <a:pt x="5492" y="7687"/>
                  <a:pt x="5209" y="7687"/>
                </a:cubicBezTo>
                <a:cubicBezTo>
                  <a:pt x="4926" y="7687"/>
                  <a:pt x="4643" y="7577"/>
                  <a:pt x="4429" y="7356"/>
                </a:cubicBezTo>
                <a:lnTo>
                  <a:pt x="2905" y="5844"/>
                </a:lnTo>
                <a:cubicBezTo>
                  <a:pt x="2703" y="5630"/>
                  <a:pt x="2584" y="5356"/>
                  <a:pt x="2584" y="5070"/>
                </a:cubicBezTo>
                <a:cubicBezTo>
                  <a:pt x="2584" y="4785"/>
                  <a:pt x="2703" y="4499"/>
                  <a:pt x="2905" y="4296"/>
                </a:cubicBezTo>
                <a:cubicBezTo>
                  <a:pt x="3012" y="4189"/>
                  <a:pt x="3143" y="4106"/>
                  <a:pt x="3274" y="4058"/>
                </a:cubicBezTo>
                <a:close/>
                <a:moveTo>
                  <a:pt x="7596" y="7047"/>
                </a:moveTo>
                <a:lnTo>
                  <a:pt x="7739" y="7202"/>
                </a:lnTo>
                <a:lnTo>
                  <a:pt x="7227" y="7714"/>
                </a:lnTo>
                <a:lnTo>
                  <a:pt x="7072" y="7571"/>
                </a:lnTo>
                <a:lnTo>
                  <a:pt x="7596" y="7047"/>
                </a:lnTo>
                <a:close/>
                <a:moveTo>
                  <a:pt x="2470" y="1"/>
                </a:moveTo>
                <a:cubicBezTo>
                  <a:pt x="2432" y="1"/>
                  <a:pt x="2392" y="20"/>
                  <a:pt x="2357" y="46"/>
                </a:cubicBezTo>
                <a:lnTo>
                  <a:pt x="1298" y="1106"/>
                </a:lnTo>
                <a:cubicBezTo>
                  <a:pt x="1238" y="1165"/>
                  <a:pt x="1238" y="1260"/>
                  <a:pt x="1298" y="1320"/>
                </a:cubicBezTo>
                <a:cubicBezTo>
                  <a:pt x="1328" y="1350"/>
                  <a:pt x="1366" y="1365"/>
                  <a:pt x="1405" y="1365"/>
                </a:cubicBezTo>
                <a:cubicBezTo>
                  <a:pt x="1444" y="1365"/>
                  <a:pt x="1482" y="1350"/>
                  <a:pt x="1512" y="1320"/>
                </a:cubicBezTo>
                <a:lnTo>
                  <a:pt x="2381" y="439"/>
                </a:lnTo>
                <a:lnTo>
                  <a:pt x="2500" y="832"/>
                </a:lnTo>
                <a:lnTo>
                  <a:pt x="833" y="2499"/>
                </a:lnTo>
                <a:lnTo>
                  <a:pt x="452" y="2380"/>
                </a:lnTo>
                <a:lnTo>
                  <a:pt x="1095" y="1737"/>
                </a:lnTo>
                <a:cubicBezTo>
                  <a:pt x="1095" y="1737"/>
                  <a:pt x="1095" y="1725"/>
                  <a:pt x="1107" y="1725"/>
                </a:cubicBezTo>
                <a:cubicBezTo>
                  <a:pt x="1155" y="1665"/>
                  <a:pt x="1155" y="1570"/>
                  <a:pt x="1095" y="1510"/>
                </a:cubicBezTo>
                <a:cubicBezTo>
                  <a:pt x="1066" y="1481"/>
                  <a:pt x="1027" y="1466"/>
                  <a:pt x="988" y="1466"/>
                </a:cubicBezTo>
                <a:cubicBezTo>
                  <a:pt x="950" y="1466"/>
                  <a:pt x="911" y="1481"/>
                  <a:pt x="881" y="1510"/>
                </a:cubicBezTo>
                <a:lnTo>
                  <a:pt x="60" y="2332"/>
                </a:lnTo>
                <a:cubicBezTo>
                  <a:pt x="24" y="2380"/>
                  <a:pt x="0" y="2415"/>
                  <a:pt x="24" y="2475"/>
                </a:cubicBezTo>
                <a:cubicBezTo>
                  <a:pt x="36" y="2522"/>
                  <a:pt x="83" y="2570"/>
                  <a:pt x="119" y="2582"/>
                </a:cubicBezTo>
                <a:lnTo>
                  <a:pt x="833" y="2796"/>
                </a:lnTo>
                <a:lnTo>
                  <a:pt x="1107" y="2868"/>
                </a:lnTo>
                <a:cubicBezTo>
                  <a:pt x="1810" y="3070"/>
                  <a:pt x="2441" y="3392"/>
                  <a:pt x="3012" y="3820"/>
                </a:cubicBezTo>
                <a:cubicBezTo>
                  <a:pt x="2893" y="3880"/>
                  <a:pt x="2786" y="3963"/>
                  <a:pt x="2703" y="4058"/>
                </a:cubicBezTo>
                <a:cubicBezTo>
                  <a:pt x="2429" y="4320"/>
                  <a:pt x="2286" y="4677"/>
                  <a:pt x="2286" y="5058"/>
                </a:cubicBezTo>
                <a:cubicBezTo>
                  <a:pt x="2286" y="5428"/>
                  <a:pt x="2429" y="5785"/>
                  <a:pt x="2703" y="6047"/>
                </a:cubicBezTo>
                <a:lnTo>
                  <a:pt x="4215" y="7571"/>
                </a:lnTo>
                <a:cubicBezTo>
                  <a:pt x="4489" y="7833"/>
                  <a:pt x="4858" y="7987"/>
                  <a:pt x="5215" y="7987"/>
                </a:cubicBezTo>
                <a:cubicBezTo>
                  <a:pt x="5572" y="7987"/>
                  <a:pt x="5929" y="7856"/>
                  <a:pt x="6215" y="7571"/>
                </a:cubicBezTo>
                <a:cubicBezTo>
                  <a:pt x="6310" y="7464"/>
                  <a:pt x="6417" y="7333"/>
                  <a:pt x="6477" y="7178"/>
                </a:cubicBezTo>
                <a:lnTo>
                  <a:pt x="6763" y="7464"/>
                </a:lnTo>
                <a:cubicBezTo>
                  <a:pt x="6703" y="7523"/>
                  <a:pt x="6715" y="7618"/>
                  <a:pt x="6763" y="7678"/>
                </a:cubicBezTo>
                <a:lnTo>
                  <a:pt x="7120" y="8035"/>
                </a:lnTo>
                <a:cubicBezTo>
                  <a:pt x="7144" y="8059"/>
                  <a:pt x="7191" y="8071"/>
                  <a:pt x="7227" y="8071"/>
                </a:cubicBezTo>
                <a:cubicBezTo>
                  <a:pt x="7251" y="8071"/>
                  <a:pt x="7299" y="8059"/>
                  <a:pt x="7322" y="8035"/>
                </a:cubicBezTo>
                <a:lnTo>
                  <a:pt x="8061" y="7297"/>
                </a:lnTo>
                <a:cubicBezTo>
                  <a:pt x="8084" y="7273"/>
                  <a:pt x="8096" y="7225"/>
                  <a:pt x="8096" y="7202"/>
                </a:cubicBezTo>
                <a:cubicBezTo>
                  <a:pt x="8096" y="7166"/>
                  <a:pt x="8084" y="7142"/>
                  <a:pt x="8061" y="7106"/>
                </a:cubicBezTo>
                <a:lnTo>
                  <a:pt x="7703" y="6749"/>
                </a:lnTo>
                <a:cubicBezTo>
                  <a:pt x="7674" y="6719"/>
                  <a:pt x="7635" y="6704"/>
                  <a:pt x="7596" y="6704"/>
                </a:cubicBezTo>
                <a:cubicBezTo>
                  <a:pt x="7557" y="6704"/>
                  <a:pt x="7519" y="6719"/>
                  <a:pt x="7489" y="6749"/>
                </a:cubicBezTo>
                <a:lnTo>
                  <a:pt x="7251" y="6511"/>
                </a:lnTo>
                <a:cubicBezTo>
                  <a:pt x="7221" y="6481"/>
                  <a:pt x="7185" y="6466"/>
                  <a:pt x="7150" y="6466"/>
                </a:cubicBezTo>
                <a:cubicBezTo>
                  <a:pt x="7114" y="6466"/>
                  <a:pt x="7078" y="6481"/>
                  <a:pt x="7049" y="6511"/>
                </a:cubicBezTo>
                <a:cubicBezTo>
                  <a:pt x="6989" y="6571"/>
                  <a:pt x="6989" y="6666"/>
                  <a:pt x="7049" y="6725"/>
                </a:cubicBezTo>
                <a:lnTo>
                  <a:pt x="7287" y="6963"/>
                </a:lnTo>
                <a:lnTo>
                  <a:pt x="6977" y="7273"/>
                </a:lnTo>
                <a:lnTo>
                  <a:pt x="6525" y="6821"/>
                </a:lnTo>
                <a:lnTo>
                  <a:pt x="3905" y="4189"/>
                </a:lnTo>
                <a:cubicBezTo>
                  <a:pt x="3739" y="4023"/>
                  <a:pt x="3572" y="3880"/>
                  <a:pt x="3417" y="3749"/>
                </a:cubicBezTo>
                <a:cubicBezTo>
                  <a:pt x="2762" y="3213"/>
                  <a:pt x="2012" y="2820"/>
                  <a:pt x="1203" y="2582"/>
                </a:cubicBezTo>
                <a:lnTo>
                  <a:pt x="1179" y="2582"/>
                </a:lnTo>
                <a:lnTo>
                  <a:pt x="2607" y="1153"/>
                </a:lnTo>
                <a:lnTo>
                  <a:pt x="2607" y="1165"/>
                </a:lnTo>
                <a:cubicBezTo>
                  <a:pt x="2691" y="1439"/>
                  <a:pt x="2786" y="1701"/>
                  <a:pt x="2893" y="1963"/>
                </a:cubicBezTo>
                <a:cubicBezTo>
                  <a:pt x="2929" y="2022"/>
                  <a:pt x="2965" y="2046"/>
                  <a:pt x="3024" y="2046"/>
                </a:cubicBezTo>
                <a:cubicBezTo>
                  <a:pt x="3048" y="2046"/>
                  <a:pt x="3072" y="2046"/>
                  <a:pt x="3084" y="2034"/>
                </a:cubicBezTo>
                <a:cubicBezTo>
                  <a:pt x="3167" y="1999"/>
                  <a:pt x="3191" y="1915"/>
                  <a:pt x="3167" y="1844"/>
                </a:cubicBezTo>
                <a:cubicBezTo>
                  <a:pt x="3060" y="1606"/>
                  <a:pt x="2965" y="1344"/>
                  <a:pt x="2893" y="1094"/>
                </a:cubicBezTo>
                <a:lnTo>
                  <a:pt x="2607" y="117"/>
                </a:lnTo>
                <a:cubicBezTo>
                  <a:pt x="2596" y="70"/>
                  <a:pt x="2548" y="22"/>
                  <a:pt x="2512" y="10"/>
                </a:cubicBezTo>
                <a:cubicBezTo>
                  <a:pt x="2499" y="4"/>
                  <a:pt x="2485" y="1"/>
                  <a:pt x="24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1431;p69">
            <a:extLst>
              <a:ext uri="{FF2B5EF4-FFF2-40B4-BE49-F238E27FC236}">
                <a16:creationId xmlns:a16="http://schemas.microsoft.com/office/drawing/2014/main" id="{51CF3446-C872-F7A2-D66A-016831442031}"/>
              </a:ext>
            </a:extLst>
          </p:cNvPr>
          <p:cNvGrpSpPr/>
          <p:nvPr/>
        </p:nvGrpSpPr>
        <p:grpSpPr>
          <a:xfrm>
            <a:off x="2635891" y="1896552"/>
            <a:ext cx="1085575" cy="982557"/>
            <a:chOff x="865862" y="3207306"/>
            <a:chExt cx="364484" cy="364897"/>
          </a:xfrm>
          <a:solidFill>
            <a:srgbClr val="FFFF00"/>
          </a:solidFill>
        </p:grpSpPr>
        <p:sp>
          <p:nvSpPr>
            <p:cNvPr id="9" name="Google Shape;11432;p69">
              <a:extLst>
                <a:ext uri="{FF2B5EF4-FFF2-40B4-BE49-F238E27FC236}">
                  <a16:creationId xmlns:a16="http://schemas.microsoft.com/office/drawing/2014/main" id="{9FAC9734-3CFC-3C62-CE89-373C99C14503}"/>
                </a:ext>
              </a:extLst>
            </p:cNvPr>
            <p:cNvSpPr/>
            <p:nvPr/>
          </p:nvSpPr>
          <p:spPr>
            <a:xfrm>
              <a:off x="928229" y="3269323"/>
              <a:ext cx="240131" cy="240100"/>
            </a:xfrm>
            <a:custGeom>
              <a:avLst/>
              <a:gdLst/>
              <a:ahLst/>
              <a:cxnLst/>
              <a:rect l="l" t="t" r="r" b="b"/>
              <a:pathLst>
                <a:path w="7562" h="7561" extrusionOk="0">
                  <a:moveTo>
                    <a:pt x="3775" y="0"/>
                  </a:moveTo>
                  <a:cubicBezTo>
                    <a:pt x="1692" y="0"/>
                    <a:pt x="1" y="1703"/>
                    <a:pt x="1" y="3787"/>
                  </a:cubicBezTo>
                  <a:cubicBezTo>
                    <a:pt x="1" y="5870"/>
                    <a:pt x="1692" y="7561"/>
                    <a:pt x="3775" y="7561"/>
                  </a:cubicBezTo>
                  <a:cubicBezTo>
                    <a:pt x="4454" y="7561"/>
                    <a:pt x="5121" y="7382"/>
                    <a:pt x="5704" y="7037"/>
                  </a:cubicBezTo>
                  <a:cubicBezTo>
                    <a:pt x="5787" y="6977"/>
                    <a:pt x="5823" y="6858"/>
                    <a:pt x="5775" y="6775"/>
                  </a:cubicBezTo>
                  <a:cubicBezTo>
                    <a:pt x="5736" y="6720"/>
                    <a:pt x="5672" y="6691"/>
                    <a:pt x="5605" y="6691"/>
                  </a:cubicBezTo>
                  <a:cubicBezTo>
                    <a:pt x="5570" y="6691"/>
                    <a:pt x="5534" y="6699"/>
                    <a:pt x="5502" y="6716"/>
                  </a:cubicBezTo>
                  <a:cubicBezTo>
                    <a:pt x="4990" y="7025"/>
                    <a:pt x="4394" y="7192"/>
                    <a:pt x="3775" y="7192"/>
                  </a:cubicBezTo>
                  <a:cubicBezTo>
                    <a:pt x="1906" y="7192"/>
                    <a:pt x="382" y="5668"/>
                    <a:pt x="382" y="3798"/>
                  </a:cubicBezTo>
                  <a:cubicBezTo>
                    <a:pt x="382" y="1917"/>
                    <a:pt x="1906" y="405"/>
                    <a:pt x="3775" y="405"/>
                  </a:cubicBezTo>
                  <a:cubicBezTo>
                    <a:pt x="5656" y="405"/>
                    <a:pt x="7168" y="1917"/>
                    <a:pt x="7168" y="3798"/>
                  </a:cubicBezTo>
                  <a:cubicBezTo>
                    <a:pt x="7168" y="4775"/>
                    <a:pt x="6740" y="5715"/>
                    <a:pt x="6002" y="6358"/>
                  </a:cubicBezTo>
                  <a:cubicBezTo>
                    <a:pt x="5918" y="6430"/>
                    <a:pt x="5906" y="6549"/>
                    <a:pt x="5978" y="6620"/>
                  </a:cubicBezTo>
                  <a:cubicBezTo>
                    <a:pt x="6024" y="6667"/>
                    <a:pt x="6082" y="6691"/>
                    <a:pt x="6136" y="6691"/>
                  </a:cubicBezTo>
                  <a:cubicBezTo>
                    <a:pt x="6179" y="6691"/>
                    <a:pt x="6220" y="6676"/>
                    <a:pt x="6252" y="6644"/>
                  </a:cubicBezTo>
                  <a:cubicBezTo>
                    <a:pt x="7085" y="5930"/>
                    <a:pt x="7561" y="4882"/>
                    <a:pt x="7561" y="3787"/>
                  </a:cubicBezTo>
                  <a:cubicBezTo>
                    <a:pt x="7561" y="1703"/>
                    <a:pt x="5859" y="0"/>
                    <a:pt x="3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433;p69">
              <a:extLst>
                <a:ext uri="{FF2B5EF4-FFF2-40B4-BE49-F238E27FC236}">
                  <a16:creationId xmlns:a16="http://schemas.microsoft.com/office/drawing/2014/main" id="{870091A1-245C-C3D8-290C-A6F847E78CE1}"/>
                </a:ext>
              </a:extLst>
            </p:cNvPr>
            <p:cNvSpPr/>
            <p:nvPr/>
          </p:nvSpPr>
          <p:spPr>
            <a:xfrm>
              <a:off x="956205" y="3297681"/>
              <a:ext cx="184179" cy="184147"/>
            </a:xfrm>
            <a:custGeom>
              <a:avLst/>
              <a:gdLst/>
              <a:ahLst/>
              <a:cxnLst/>
              <a:rect l="l" t="t" r="r" b="b"/>
              <a:pathLst>
                <a:path w="5800" h="5799" extrusionOk="0">
                  <a:moveTo>
                    <a:pt x="2894" y="0"/>
                  </a:moveTo>
                  <a:cubicBezTo>
                    <a:pt x="1311" y="0"/>
                    <a:pt x="1" y="1298"/>
                    <a:pt x="1" y="2905"/>
                  </a:cubicBezTo>
                  <a:cubicBezTo>
                    <a:pt x="1" y="4501"/>
                    <a:pt x="1287" y="5799"/>
                    <a:pt x="2894" y="5799"/>
                  </a:cubicBezTo>
                  <a:cubicBezTo>
                    <a:pt x="4502" y="5799"/>
                    <a:pt x="5799" y="4513"/>
                    <a:pt x="5799" y="2905"/>
                  </a:cubicBezTo>
                  <a:cubicBezTo>
                    <a:pt x="5799" y="2322"/>
                    <a:pt x="5621" y="1751"/>
                    <a:pt x="5311" y="1286"/>
                  </a:cubicBezTo>
                  <a:cubicBezTo>
                    <a:pt x="5276" y="1229"/>
                    <a:pt x="5219" y="1202"/>
                    <a:pt x="5159" y="1202"/>
                  </a:cubicBezTo>
                  <a:cubicBezTo>
                    <a:pt x="5118" y="1202"/>
                    <a:pt x="5076" y="1215"/>
                    <a:pt x="5037" y="1239"/>
                  </a:cubicBezTo>
                  <a:cubicBezTo>
                    <a:pt x="4954" y="1298"/>
                    <a:pt x="4942" y="1417"/>
                    <a:pt x="5002" y="1501"/>
                  </a:cubicBezTo>
                  <a:cubicBezTo>
                    <a:pt x="5275" y="1917"/>
                    <a:pt x="5430" y="2417"/>
                    <a:pt x="5430" y="2905"/>
                  </a:cubicBezTo>
                  <a:cubicBezTo>
                    <a:pt x="5430" y="4287"/>
                    <a:pt x="4299" y="5418"/>
                    <a:pt x="2918" y="5418"/>
                  </a:cubicBezTo>
                  <a:cubicBezTo>
                    <a:pt x="1525" y="5418"/>
                    <a:pt x="394" y="4287"/>
                    <a:pt x="394" y="2905"/>
                  </a:cubicBezTo>
                  <a:cubicBezTo>
                    <a:pt x="394" y="1524"/>
                    <a:pt x="1513" y="393"/>
                    <a:pt x="2894" y="393"/>
                  </a:cubicBezTo>
                  <a:cubicBezTo>
                    <a:pt x="3525" y="393"/>
                    <a:pt x="4132" y="631"/>
                    <a:pt x="4597" y="1036"/>
                  </a:cubicBezTo>
                  <a:cubicBezTo>
                    <a:pt x="4628" y="1073"/>
                    <a:pt x="4669" y="1089"/>
                    <a:pt x="4712" y="1089"/>
                  </a:cubicBezTo>
                  <a:cubicBezTo>
                    <a:pt x="4764" y="1089"/>
                    <a:pt x="4819" y="1064"/>
                    <a:pt x="4859" y="1024"/>
                  </a:cubicBezTo>
                  <a:cubicBezTo>
                    <a:pt x="4942" y="953"/>
                    <a:pt x="4918" y="834"/>
                    <a:pt x="4847" y="762"/>
                  </a:cubicBezTo>
                  <a:cubicBezTo>
                    <a:pt x="4311" y="274"/>
                    <a:pt x="3609" y="0"/>
                    <a:pt x="2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434;p69">
              <a:extLst>
                <a:ext uri="{FF2B5EF4-FFF2-40B4-BE49-F238E27FC236}">
                  <a16:creationId xmlns:a16="http://schemas.microsoft.com/office/drawing/2014/main" id="{16B17EEC-3457-3B10-2AEC-5345497D6F1D}"/>
                </a:ext>
              </a:extLst>
            </p:cNvPr>
            <p:cNvSpPr/>
            <p:nvPr/>
          </p:nvSpPr>
          <p:spPr>
            <a:xfrm>
              <a:off x="1042039" y="3207306"/>
              <a:ext cx="12511" cy="47664"/>
            </a:xfrm>
            <a:custGeom>
              <a:avLst/>
              <a:gdLst/>
              <a:ahLst/>
              <a:cxnLst/>
              <a:rect l="l" t="t" r="r" b="b"/>
              <a:pathLst>
                <a:path w="394" h="1501" extrusionOk="0">
                  <a:moveTo>
                    <a:pt x="191" y="1"/>
                  </a:moveTo>
                  <a:cubicBezTo>
                    <a:pt x="96" y="1"/>
                    <a:pt x="1" y="96"/>
                    <a:pt x="1" y="203"/>
                  </a:cubicBezTo>
                  <a:lnTo>
                    <a:pt x="1" y="1310"/>
                  </a:lnTo>
                  <a:cubicBezTo>
                    <a:pt x="1" y="1430"/>
                    <a:pt x="96" y="1501"/>
                    <a:pt x="191" y="1501"/>
                  </a:cubicBezTo>
                  <a:cubicBezTo>
                    <a:pt x="298" y="1501"/>
                    <a:pt x="394" y="1418"/>
                    <a:pt x="394" y="1310"/>
                  </a:cubicBezTo>
                  <a:lnTo>
                    <a:pt x="394" y="203"/>
                  </a:lnTo>
                  <a:cubicBezTo>
                    <a:pt x="394" y="96"/>
                    <a:pt x="298" y="1"/>
                    <a:pt x="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435;p69">
              <a:extLst>
                <a:ext uri="{FF2B5EF4-FFF2-40B4-BE49-F238E27FC236}">
                  <a16:creationId xmlns:a16="http://schemas.microsoft.com/office/drawing/2014/main" id="{1A4E46AC-6C26-258B-3387-5DCBFCA7484D}"/>
                </a:ext>
              </a:extLst>
            </p:cNvPr>
            <p:cNvSpPr/>
            <p:nvPr/>
          </p:nvSpPr>
          <p:spPr>
            <a:xfrm>
              <a:off x="1042039" y="3524538"/>
              <a:ext cx="12511" cy="47664"/>
            </a:xfrm>
            <a:custGeom>
              <a:avLst/>
              <a:gdLst/>
              <a:ahLst/>
              <a:cxnLst/>
              <a:rect l="l" t="t" r="r" b="b"/>
              <a:pathLst>
                <a:path w="394" h="1501" extrusionOk="0">
                  <a:moveTo>
                    <a:pt x="191" y="0"/>
                  </a:moveTo>
                  <a:cubicBezTo>
                    <a:pt x="96" y="0"/>
                    <a:pt x="1" y="95"/>
                    <a:pt x="1" y="191"/>
                  </a:cubicBezTo>
                  <a:lnTo>
                    <a:pt x="1" y="1310"/>
                  </a:lnTo>
                  <a:cubicBezTo>
                    <a:pt x="1" y="1417"/>
                    <a:pt x="84" y="1500"/>
                    <a:pt x="191" y="1500"/>
                  </a:cubicBezTo>
                  <a:cubicBezTo>
                    <a:pt x="298" y="1500"/>
                    <a:pt x="394" y="1417"/>
                    <a:pt x="394" y="1310"/>
                  </a:cubicBezTo>
                  <a:lnTo>
                    <a:pt x="394" y="191"/>
                  </a:lnTo>
                  <a:cubicBezTo>
                    <a:pt x="394"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36;p69">
              <a:extLst>
                <a:ext uri="{FF2B5EF4-FFF2-40B4-BE49-F238E27FC236}">
                  <a16:creationId xmlns:a16="http://schemas.microsoft.com/office/drawing/2014/main" id="{502053A5-B3FD-1762-6518-A04EA46DA54B}"/>
                </a:ext>
              </a:extLst>
            </p:cNvPr>
            <p:cNvSpPr/>
            <p:nvPr/>
          </p:nvSpPr>
          <p:spPr>
            <a:xfrm>
              <a:off x="953188" y="3230836"/>
              <a:ext cx="31406" cy="43441"/>
            </a:xfrm>
            <a:custGeom>
              <a:avLst/>
              <a:gdLst/>
              <a:ahLst/>
              <a:cxnLst/>
              <a:rect l="l" t="t" r="r" b="b"/>
              <a:pathLst>
                <a:path w="989" h="1368" extrusionOk="0">
                  <a:moveTo>
                    <a:pt x="217" y="0"/>
                  </a:moveTo>
                  <a:cubicBezTo>
                    <a:pt x="185" y="0"/>
                    <a:pt x="153" y="7"/>
                    <a:pt x="120" y="22"/>
                  </a:cubicBezTo>
                  <a:cubicBezTo>
                    <a:pt x="36" y="81"/>
                    <a:pt x="1" y="188"/>
                    <a:pt x="48" y="296"/>
                  </a:cubicBezTo>
                  <a:lnTo>
                    <a:pt x="608" y="1272"/>
                  </a:lnTo>
                  <a:cubicBezTo>
                    <a:pt x="644" y="1331"/>
                    <a:pt x="715" y="1367"/>
                    <a:pt x="775" y="1367"/>
                  </a:cubicBezTo>
                  <a:cubicBezTo>
                    <a:pt x="798" y="1367"/>
                    <a:pt x="834" y="1343"/>
                    <a:pt x="870" y="1331"/>
                  </a:cubicBezTo>
                  <a:cubicBezTo>
                    <a:pt x="953" y="1272"/>
                    <a:pt x="989" y="1165"/>
                    <a:pt x="941" y="1070"/>
                  </a:cubicBezTo>
                  <a:lnTo>
                    <a:pt x="394" y="93"/>
                  </a:lnTo>
                  <a:cubicBezTo>
                    <a:pt x="352" y="35"/>
                    <a:pt x="288" y="0"/>
                    <a:pt x="2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437;p69">
              <a:extLst>
                <a:ext uri="{FF2B5EF4-FFF2-40B4-BE49-F238E27FC236}">
                  <a16:creationId xmlns:a16="http://schemas.microsoft.com/office/drawing/2014/main" id="{3CC5E6F3-040B-8DF9-8A2E-082D894AF2D3}"/>
                </a:ext>
              </a:extLst>
            </p:cNvPr>
            <p:cNvSpPr/>
            <p:nvPr/>
          </p:nvSpPr>
          <p:spPr>
            <a:xfrm>
              <a:off x="1111614" y="3505485"/>
              <a:ext cx="30644" cy="42520"/>
            </a:xfrm>
            <a:custGeom>
              <a:avLst/>
              <a:gdLst/>
              <a:ahLst/>
              <a:cxnLst/>
              <a:rect l="l" t="t" r="r" b="b"/>
              <a:pathLst>
                <a:path w="965" h="1339" extrusionOk="0">
                  <a:moveTo>
                    <a:pt x="210" y="1"/>
                  </a:moveTo>
                  <a:cubicBezTo>
                    <a:pt x="181" y="1"/>
                    <a:pt x="151" y="6"/>
                    <a:pt x="119" y="17"/>
                  </a:cubicBezTo>
                  <a:cubicBezTo>
                    <a:pt x="24" y="76"/>
                    <a:pt x="0" y="183"/>
                    <a:pt x="48" y="291"/>
                  </a:cubicBezTo>
                  <a:lnTo>
                    <a:pt x="596" y="1255"/>
                  </a:lnTo>
                  <a:cubicBezTo>
                    <a:pt x="620" y="1314"/>
                    <a:pt x="691" y="1338"/>
                    <a:pt x="751" y="1338"/>
                  </a:cubicBezTo>
                  <a:cubicBezTo>
                    <a:pt x="786" y="1338"/>
                    <a:pt x="810" y="1326"/>
                    <a:pt x="846" y="1314"/>
                  </a:cubicBezTo>
                  <a:cubicBezTo>
                    <a:pt x="929" y="1255"/>
                    <a:pt x="965" y="1148"/>
                    <a:pt x="917" y="1041"/>
                  </a:cubicBezTo>
                  <a:lnTo>
                    <a:pt x="381" y="100"/>
                  </a:lnTo>
                  <a:cubicBezTo>
                    <a:pt x="339" y="33"/>
                    <a:pt x="279" y="1"/>
                    <a:pt x="2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38;p69">
              <a:extLst>
                <a:ext uri="{FF2B5EF4-FFF2-40B4-BE49-F238E27FC236}">
                  <a16:creationId xmlns:a16="http://schemas.microsoft.com/office/drawing/2014/main" id="{2C551713-4BDB-A5BF-9872-BBFF98DB9AD3}"/>
                </a:ext>
              </a:extLst>
            </p:cNvPr>
            <p:cNvSpPr/>
            <p:nvPr/>
          </p:nvSpPr>
          <p:spPr>
            <a:xfrm>
              <a:off x="888916" y="3295998"/>
              <a:ext cx="44648" cy="29691"/>
            </a:xfrm>
            <a:custGeom>
              <a:avLst/>
              <a:gdLst/>
              <a:ahLst/>
              <a:cxnLst/>
              <a:rect l="l" t="t" r="r" b="b"/>
              <a:pathLst>
                <a:path w="1406" h="935" extrusionOk="0">
                  <a:moveTo>
                    <a:pt x="203" y="0"/>
                  </a:moveTo>
                  <a:cubicBezTo>
                    <a:pt x="136" y="0"/>
                    <a:pt x="64" y="37"/>
                    <a:pt x="24" y="101"/>
                  </a:cubicBezTo>
                  <a:cubicBezTo>
                    <a:pt x="1" y="184"/>
                    <a:pt x="36" y="303"/>
                    <a:pt x="120" y="351"/>
                  </a:cubicBezTo>
                  <a:lnTo>
                    <a:pt x="1084" y="899"/>
                  </a:lnTo>
                  <a:cubicBezTo>
                    <a:pt x="1120" y="923"/>
                    <a:pt x="1144" y="934"/>
                    <a:pt x="1179" y="934"/>
                  </a:cubicBezTo>
                  <a:cubicBezTo>
                    <a:pt x="1239" y="934"/>
                    <a:pt x="1310" y="899"/>
                    <a:pt x="1334" y="839"/>
                  </a:cubicBezTo>
                  <a:cubicBezTo>
                    <a:pt x="1406" y="756"/>
                    <a:pt x="1358" y="637"/>
                    <a:pt x="1263" y="577"/>
                  </a:cubicBezTo>
                  <a:lnTo>
                    <a:pt x="298" y="30"/>
                  </a:lnTo>
                  <a:cubicBezTo>
                    <a:pt x="271" y="10"/>
                    <a:pt x="237"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39;p69">
              <a:extLst>
                <a:ext uri="{FF2B5EF4-FFF2-40B4-BE49-F238E27FC236}">
                  <a16:creationId xmlns:a16="http://schemas.microsoft.com/office/drawing/2014/main" id="{E02B7106-CEF5-B513-A213-CFAABDCB3AAB}"/>
                </a:ext>
              </a:extLst>
            </p:cNvPr>
            <p:cNvSpPr/>
            <p:nvPr/>
          </p:nvSpPr>
          <p:spPr>
            <a:xfrm>
              <a:off x="1162644" y="3454106"/>
              <a:ext cx="45029" cy="30390"/>
            </a:xfrm>
            <a:custGeom>
              <a:avLst/>
              <a:gdLst/>
              <a:ahLst/>
              <a:cxnLst/>
              <a:rect l="l" t="t" r="r" b="b"/>
              <a:pathLst>
                <a:path w="1418" h="957" extrusionOk="0">
                  <a:moveTo>
                    <a:pt x="237" y="1"/>
                  </a:moveTo>
                  <a:cubicBezTo>
                    <a:pt x="171" y="1"/>
                    <a:pt x="101" y="41"/>
                    <a:pt x="60" y="99"/>
                  </a:cubicBezTo>
                  <a:cubicBezTo>
                    <a:pt x="1" y="194"/>
                    <a:pt x="48" y="313"/>
                    <a:pt x="132" y="373"/>
                  </a:cubicBezTo>
                  <a:lnTo>
                    <a:pt x="1096" y="920"/>
                  </a:lnTo>
                  <a:cubicBezTo>
                    <a:pt x="1132" y="932"/>
                    <a:pt x="1156" y="956"/>
                    <a:pt x="1191" y="956"/>
                  </a:cubicBezTo>
                  <a:cubicBezTo>
                    <a:pt x="1251" y="956"/>
                    <a:pt x="1322" y="920"/>
                    <a:pt x="1346" y="861"/>
                  </a:cubicBezTo>
                  <a:cubicBezTo>
                    <a:pt x="1418" y="766"/>
                    <a:pt x="1382" y="646"/>
                    <a:pt x="1299" y="575"/>
                  </a:cubicBezTo>
                  <a:lnTo>
                    <a:pt x="322" y="27"/>
                  </a:lnTo>
                  <a:cubicBezTo>
                    <a:pt x="296" y="9"/>
                    <a:pt x="267" y="1"/>
                    <a:pt x="2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440;p69">
              <a:extLst>
                <a:ext uri="{FF2B5EF4-FFF2-40B4-BE49-F238E27FC236}">
                  <a16:creationId xmlns:a16="http://schemas.microsoft.com/office/drawing/2014/main" id="{838D6134-18D7-6FE6-4119-F97CCBEC353D}"/>
                </a:ext>
              </a:extLst>
            </p:cNvPr>
            <p:cNvSpPr/>
            <p:nvPr/>
          </p:nvSpPr>
          <p:spPr>
            <a:xfrm>
              <a:off x="865862" y="3383864"/>
              <a:ext cx="47664" cy="12130"/>
            </a:xfrm>
            <a:custGeom>
              <a:avLst/>
              <a:gdLst/>
              <a:ahLst/>
              <a:cxnLst/>
              <a:rect l="l" t="t" r="r" b="b"/>
              <a:pathLst>
                <a:path w="1501" h="382" extrusionOk="0">
                  <a:moveTo>
                    <a:pt x="191" y="1"/>
                  </a:moveTo>
                  <a:cubicBezTo>
                    <a:pt x="84" y="1"/>
                    <a:pt x="0" y="84"/>
                    <a:pt x="0" y="191"/>
                  </a:cubicBezTo>
                  <a:cubicBezTo>
                    <a:pt x="0" y="287"/>
                    <a:pt x="84" y="382"/>
                    <a:pt x="191" y="382"/>
                  </a:cubicBezTo>
                  <a:lnTo>
                    <a:pt x="1310" y="382"/>
                  </a:lnTo>
                  <a:cubicBezTo>
                    <a:pt x="1429" y="382"/>
                    <a:pt x="1501" y="299"/>
                    <a:pt x="1501" y="191"/>
                  </a:cubicBezTo>
                  <a:cubicBezTo>
                    <a:pt x="1501" y="84"/>
                    <a:pt x="1417"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441;p69">
              <a:extLst>
                <a:ext uri="{FF2B5EF4-FFF2-40B4-BE49-F238E27FC236}">
                  <a16:creationId xmlns:a16="http://schemas.microsoft.com/office/drawing/2014/main" id="{02DE95CB-064D-8DBB-5720-24B235FA0A7A}"/>
                </a:ext>
              </a:extLst>
            </p:cNvPr>
            <p:cNvSpPr/>
            <p:nvPr/>
          </p:nvSpPr>
          <p:spPr>
            <a:xfrm>
              <a:off x="1182300" y="3383864"/>
              <a:ext cx="48045" cy="12130"/>
            </a:xfrm>
            <a:custGeom>
              <a:avLst/>
              <a:gdLst/>
              <a:ahLst/>
              <a:cxnLst/>
              <a:rect l="l" t="t" r="r" b="b"/>
              <a:pathLst>
                <a:path w="1513" h="382" extrusionOk="0">
                  <a:moveTo>
                    <a:pt x="203" y="1"/>
                  </a:moveTo>
                  <a:cubicBezTo>
                    <a:pt x="96" y="1"/>
                    <a:pt x="1" y="84"/>
                    <a:pt x="1" y="191"/>
                  </a:cubicBezTo>
                  <a:cubicBezTo>
                    <a:pt x="1" y="287"/>
                    <a:pt x="96" y="382"/>
                    <a:pt x="203" y="382"/>
                  </a:cubicBezTo>
                  <a:lnTo>
                    <a:pt x="1311" y="382"/>
                  </a:lnTo>
                  <a:cubicBezTo>
                    <a:pt x="1418" y="382"/>
                    <a:pt x="1513" y="287"/>
                    <a:pt x="1513" y="191"/>
                  </a:cubicBezTo>
                  <a:cubicBezTo>
                    <a:pt x="1513" y="84"/>
                    <a:pt x="1430" y="1"/>
                    <a:pt x="1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442;p69">
              <a:extLst>
                <a:ext uri="{FF2B5EF4-FFF2-40B4-BE49-F238E27FC236}">
                  <a16:creationId xmlns:a16="http://schemas.microsoft.com/office/drawing/2014/main" id="{BC7B27D5-32AA-02B5-7062-21D117C968C1}"/>
                </a:ext>
              </a:extLst>
            </p:cNvPr>
            <p:cNvSpPr/>
            <p:nvPr/>
          </p:nvSpPr>
          <p:spPr>
            <a:xfrm>
              <a:off x="888916" y="3454011"/>
              <a:ext cx="43885" cy="30104"/>
            </a:xfrm>
            <a:custGeom>
              <a:avLst/>
              <a:gdLst/>
              <a:ahLst/>
              <a:cxnLst/>
              <a:rect l="l" t="t" r="r" b="b"/>
              <a:pathLst>
                <a:path w="1382" h="948" extrusionOk="0">
                  <a:moveTo>
                    <a:pt x="1186" y="1"/>
                  </a:moveTo>
                  <a:cubicBezTo>
                    <a:pt x="1152" y="1"/>
                    <a:pt x="1117" y="10"/>
                    <a:pt x="1084" y="30"/>
                  </a:cubicBezTo>
                  <a:lnTo>
                    <a:pt x="120" y="590"/>
                  </a:lnTo>
                  <a:cubicBezTo>
                    <a:pt x="36" y="649"/>
                    <a:pt x="1" y="745"/>
                    <a:pt x="48" y="852"/>
                  </a:cubicBezTo>
                  <a:cubicBezTo>
                    <a:pt x="72" y="911"/>
                    <a:pt x="144" y="947"/>
                    <a:pt x="215" y="947"/>
                  </a:cubicBezTo>
                  <a:cubicBezTo>
                    <a:pt x="239" y="947"/>
                    <a:pt x="274" y="923"/>
                    <a:pt x="298" y="911"/>
                  </a:cubicBezTo>
                  <a:lnTo>
                    <a:pt x="1263" y="364"/>
                  </a:lnTo>
                  <a:cubicBezTo>
                    <a:pt x="1358" y="304"/>
                    <a:pt x="1382" y="197"/>
                    <a:pt x="1334" y="90"/>
                  </a:cubicBezTo>
                  <a:cubicBezTo>
                    <a:pt x="1311" y="35"/>
                    <a:pt x="1251" y="1"/>
                    <a:pt x="1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43;p69">
              <a:extLst>
                <a:ext uri="{FF2B5EF4-FFF2-40B4-BE49-F238E27FC236}">
                  <a16:creationId xmlns:a16="http://schemas.microsoft.com/office/drawing/2014/main" id="{EF9BF79F-B7B0-CE95-63E4-0CBE961F2096}"/>
                </a:ext>
              </a:extLst>
            </p:cNvPr>
            <p:cNvSpPr/>
            <p:nvPr/>
          </p:nvSpPr>
          <p:spPr>
            <a:xfrm>
              <a:off x="1163025" y="3295648"/>
              <a:ext cx="44648" cy="30040"/>
            </a:xfrm>
            <a:custGeom>
              <a:avLst/>
              <a:gdLst/>
              <a:ahLst/>
              <a:cxnLst/>
              <a:rect l="l" t="t" r="r" b="b"/>
              <a:pathLst>
                <a:path w="1406" h="946" extrusionOk="0">
                  <a:moveTo>
                    <a:pt x="1177" y="1"/>
                  </a:moveTo>
                  <a:cubicBezTo>
                    <a:pt x="1147" y="1"/>
                    <a:pt x="1115" y="6"/>
                    <a:pt x="1084" y="17"/>
                  </a:cubicBezTo>
                  <a:lnTo>
                    <a:pt x="120" y="576"/>
                  </a:lnTo>
                  <a:cubicBezTo>
                    <a:pt x="36" y="636"/>
                    <a:pt x="1" y="731"/>
                    <a:pt x="48" y="838"/>
                  </a:cubicBezTo>
                  <a:cubicBezTo>
                    <a:pt x="96" y="910"/>
                    <a:pt x="155" y="945"/>
                    <a:pt x="227" y="945"/>
                  </a:cubicBezTo>
                  <a:cubicBezTo>
                    <a:pt x="251" y="945"/>
                    <a:pt x="286" y="934"/>
                    <a:pt x="310" y="910"/>
                  </a:cubicBezTo>
                  <a:lnTo>
                    <a:pt x="1287" y="362"/>
                  </a:lnTo>
                  <a:cubicBezTo>
                    <a:pt x="1370" y="302"/>
                    <a:pt x="1406" y="195"/>
                    <a:pt x="1358" y="100"/>
                  </a:cubicBezTo>
                  <a:cubicBezTo>
                    <a:pt x="1316" y="33"/>
                    <a:pt x="1250" y="1"/>
                    <a:pt x="1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44;p69">
              <a:extLst>
                <a:ext uri="{FF2B5EF4-FFF2-40B4-BE49-F238E27FC236}">
                  <a16:creationId xmlns:a16="http://schemas.microsoft.com/office/drawing/2014/main" id="{49E19F56-85C5-34FB-09F0-939B6D4AB8D1}"/>
                </a:ext>
              </a:extLst>
            </p:cNvPr>
            <p:cNvSpPr/>
            <p:nvPr/>
          </p:nvSpPr>
          <p:spPr>
            <a:xfrm>
              <a:off x="953188" y="3505835"/>
              <a:ext cx="31787" cy="43282"/>
            </a:xfrm>
            <a:custGeom>
              <a:avLst/>
              <a:gdLst/>
              <a:ahLst/>
              <a:cxnLst/>
              <a:rect l="l" t="t" r="r" b="b"/>
              <a:pathLst>
                <a:path w="1001" h="1363" extrusionOk="0">
                  <a:moveTo>
                    <a:pt x="782" y="0"/>
                  </a:moveTo>
                  <a:cubicBezTo>
                    <a:pt x="714" y="0"/>
                    <a:pt x="648" y="37"/>
                    <a:pt x="608" y="101"/>
                  </a:cubicBezTo>
                  <a:lnTo>
                    <a:pt x="60" y="1065"/>
                  </a:lnTo>
                  <a:cubicBezTo>
                    <a:pt x="1" y="1161"/>
                    <a:pt x="48" y="1280"/>
                    <a:pt x="132" y="1327"/>
                  </a:cubicBezTo>
                  <a:cubicBezTo>
                    <a:pt x="167" y="1351"/>
                    <a:pt x="191" y="1363"/>
                    <a:pt x="227" y="1363"/>
                  </a:cubicBezTo>
                  <a:cubicBezTo>
                    <a:pt x="286" y="1363"/>
                    <a:pt x="358" y="1327"/>
                    <a:pt x="394" y="1280"/>
                  </a:cubicBezTo>
                  <a:lnTo>
                    <a:pt x="941" y="303"/>
                  </a:lnTo>
                  <a:cubicBezTo>
                    <a:pt x="1001" y="184"/>
                    <a:pt x="965" y="65"/>
                    <a:pt x="882" y="30"/>
                  </a:cubicBezTo>
                  <a:cubicBezTo>
                    <a:pt x="850" y="10"/>
                    <a:pt x="816" y="0"/>
                    <a:pt x="7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45;p69">
              <a:extLst>
                <a:ext uri="{FF2B5EF4-FFF2-40B4-BE49-F238E27FC236}">
                  <a16:creationId xmlns:a16="http://schemas.microsoft.com/office/drawing/2014/main" id="{F7D92D14-4934-CADA-A784-3F6653DE656C}"/>
                </a:ext>
              </a:extLst>
            </p:cNvPr>
            <p:cNvSpPr/>
            <p:nvPr/>
          </p:nvSpPr>
          <p:spPr>
            <a:xfrm>
              <a:off x="1111614" y="3231726"/>
              <a:ext cx="31025" cy="42933"/>
            </a:xfrm>
            <a:custGeom>
              <a:avLst/>
              <a:gdLst/>
              <a:ahLst/>
              <a:cxnLst/>
              <a:rect l="l" t="t" r="r" b="b"/>
              <a:pathLst>
                <a:path w="977" h="1352" extrusionOk="0">
                  <a:moveTo>
                    <a:pt x="754" y="0"/>
                  </a:moveTo>
                  <a:cubicBezTo>
                    <a:pt x="688" y="0"/>
                    <a:pt x="620" y="37"/>
                    <a:pt x="572" y="101"/>
                  </a:cubicBezTo>
                  <a:lnTo>
                    <a:pt x="24" y="1065"/>
                  </a:lnTo>
                  <a:cubicBezTo>
                    <a:pt x="0" y="1137"/>
                    <a:pt x="24" y="1256"/>
                    <a:pt x="119" y="1315"/>
                  </a:cubicBezTo>
                  <a:cubicBezTo>
                    <a:pt x="143" y="1339"/>
                    <a:pt x="179" y="1351"/>
                    <a:pt x="203" y="1351"/>
                  </a:cubicBezTo>
                  <a:cubicBezTo>
                    <a:pt x="262" y="1351"/>
                    <a:pt x="346" y="1315"/>
                    <a:pt x="370" y="1256"/>
                  </a:cubicBezTo>
                  <a:lnTo>
                    <a:pt x="917" y="291"/>
                  </a:lnTo>
                  <a:cubicBezTo>
                    <a:pt x="977" y="208"/>
                    <a:pt x="941" y="89"/>
                    <a:pt x="846" y="29"/>
                  </a:cubicBezTo>
                  <a:cubicBezTo>
                    <a:pt x="818" y="10"/>
                    <a:pt x="786" y="0"/>
                    <a:pt x="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845440938"/>
      </p:ext>
    </p:extLst>
  </p:cSld>
  <p:clrMapOvr>
    <a:masterClrMapping/>
  </p:clrMapOvr>
  <mc:AlternateContent xmlns:mc="http://schemas.openxmlformats.org/markup-compatibility/2006" xmlns:p14="http://schemas.microsoft.com/office/powerpoint/2010/main">
    <mc:Choice Requires="p14">
      <p:transition spd="slow" p14:dur="2000" advTm="47125"/>
    </mc:Choice>
    <mc:Fallback xmlns="">
      <p:transition spd="slow" advTm="4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2100"/>
                                        <p:tgtEl>
                                          <p:spTgt spid="47"/>
                                        </p:tgtEl>
                                      </p:cBhvr>
                                    </p:animEffect>
                                  </p:childTnLst>
                                </p:cTn>
                              </p:par>
                            </p:childTnLst>
                          </p:cTn>
                        </p:par>
                        <p:par>
                          <p:cTn id="12" fill="hold">
                            <p:stCondLst>
                              <p:cond delay="2600"/>
                            </p:stCondLst>
                            <p:childTnLst>
                              <p:par>
                                <p:cTn id="13" presetID="2" presetClass="entr" presetSubtype="1" accel="24000" decel="16000" fill="hold" grpId="0" nodeType="afterEffect">
                                  <p:stCondLst>
                                    <p:cond delay="0"/>
                                  </p:stCondLst>
                                  <p:iterate type="lt">
                                    <p:tmPct val="10000"/>
                                  </p:iterate>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1250" fill="hold"/>
                                        <p:tgtEl>
                                          <p:spTgt spid="49"/>
                                        </p:tgtEl>
                                        <p:attrNameLst>
                                          <p:attrName>ppt_x</p:attrName>
                                        </p:attrNameLst>
                                      </p:cBhvr>
                                      <p:tavLst>
                                        <p:tav tm="0">
                                          <p:val>
                                            <p:strVal val="#ppt_x"/>
                                          </p:val>
                                        </p:tav>
                                        <p:tav tm="100000">
                                          <p:val>
                                            <p:strVal val="#ppt_x"/>
                                          </p:val>
                                        </p:tav>
                                      </p:tavLst>
                                    </p:anim>
                                    <p:anim calcmode="lin" valueType="num">
                                      <p:cBhvr additive="base">
                                        <p:cTn id="16" dur="1250" fill="hold"/>
                                        <p:tgtEl>
                                          <p:spTgt spid="49"/>
                                        </p:tgtEl>
                                        <p:attrNameLst>
                                          <p:attrName>ppt_y</p:attrName>
                                        </p:attrNameLst>
                                      </p:cBhvr>
                                      <p:tavLst>
                                        <p:tav tm="0">
                                          <p:val>
                                            <p:strVal val="0-#ppt_h/2"/>
                                          </p:val>
                                        </p:tav>
                                        <p:tav tm="100000">
                                          <p:val>
                                            <p:strVal val="#ppt_y"/>
                                          </p:val>
                                        </p:tav>
                                      </p:tavLst>
                                    </p:anim>
                                  </p:childTnLst>
                                </p:cTn>
                              </p:par>
                            </p:childTnLst>
                          </p:cTn>
                        </p:par>
                        <p:par>
                          <p:cTn id="17" fill="hold">
                            <p:stCondLst>
                              <p:cond delay="5975"/>
                            </p:stCondLst>
                            <p:childTnLst>
                              <p:par>
                                <p:cTn id="18" presetID="22" presetClass="entr" presetSubtype="1"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up)">
                                      <p:cBhvr>
                                        <p:cTn id="20" dur="5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1740583" y="-47006"/>
            <a:ext cx="5994931" cy="1303072"/>
          </a:xfrm>
          <a:prstGeom prst="rect">
            <a:avLst/>
          </a:prstGeom>
        </p:spPr>
        <p:txBody>
          <a:bodyPr spcFirstLastPara="1" vert="horz" wrap="square" lIns="121900" tIns="121900" rIns="121900" bIns="121900" rtlCol="0" anchor="ctr" anchorCtr="0">
            <a:noAutofit/>
          </a:bodyPr>
          <a:lstStyle/>
          <a:p>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497" y="-47006"/>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7" name="TextBox 6">
            <a:extLst>
              <a:ext uri="{FF2B5EF4-FFF2-40B4-BE49-F238E27FC236}">
                <a16:creationId xmlns:a16="http://schemas.microsoft.com/office/drawing/2014/main" id="{63D86910-DC96-5607-856A-2E3FC51C7B68}"/>
              </a:ext>
            </a:extLst>
          </p:cNvPr>
          <p:cNvSpPr txBox="1"/>
          <p:nvPr/>
        </p:nvSpPr>
        <p:spPr>
          <a:xfrm>
            <a:off x="2032977" y="2435139"/>
            <a:ext cx="8995589" cy="3847207"/>
          </a:xfrm>
          <a:prstGeom prst="rect">
            <a:avLst/>
          </a:prstGeom>
          <a:noFill/>
          <a:ln w="28575">
            <a:solidFill>
              <a:schemeClr val="accent2">
                <a:lumMod val="75000"/>
              </a:schemeClr>
            </a:solidFill>
          </a:ln>
        </p:spPr>
        <p:txBody>
          <a:bodyPr wrap="square" rtlCol="0">
            <a:spAutoFit/>
          </a:bodyPr>
          <a:lstStyle/>
          <a:p>
            <a:pPr algn="just">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C1</a:t>
            </a:r>
            <a:r>
              <a:rPr lang="en-US" sz="2800" dirty="0">
                <a:solidFill>
                  <a:srgbClr val="000000"/>
                </a:solidFill>
                <a:effectLst/>
                <a:latin typeface="Times New Roman" panose="02020603050405020304" pitchFamily="18" charset="0"/>
                <a:ea typeface="Calibri" panose="020F0502020204030204" pitchFamily="34" charset="0"/>
              </a:rPr>
              <a:t>. Khi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r>
              <a:rPr lang="en-US" sz="2800" dirty="0" err="1">
                <a:solidFill>
                  <a:srgbClr val="000000"/>
                </a:solidFill>
                <a:latin typeface="Times New Roman" panose="02020603050405020304" pitchFamily="18" charset="0"/>
                <a:ea typeface="Calibri" panose="020F0502020204030204" pitchFamily="34" charset="0"/>
              </a:rPr>
              <a:t>n</a:t>
            </a:r>
            <a:r>
              <a:rPr lang="en-US" sz="2800" dirty="0" err="1">
                <a:solidFill>
                  <a:srgbClr val="000000"/>
                </a:solidFill>
                <a:effectLst/>
                <a:latin typeface="Times New Roman" panose="02020603050405020304" pitchFamily="18" charset="0"/>
                <a:ea typeface="Calibri" panose="020F0502020204030204" pitchFamily="34" charset="0"/>
              </a:rPr>
              <a:t>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tỏ</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C2</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cụ</a:t>
            </a:r>
            <a:r>
              <a:rPr lang="en-US" sz="2800"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rPr>
              <a:t>Đất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nặn</a:t>
            </a:r>
            <a:r>
              <a:rPr lang="en-US" sz="2800"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tụ</a:t>
            </a:r>
            <a:r>
              <a:rPr lang="en-US" sz="2800" dirty="0">
                <a:solidFill>
                  <a:srgbClr val="000000"/>
                </a:solidFill>
                <a:effectLst/>
                <a:latin typeface="Times New Roman" panose="02020603050405020304" pitchFamily="18" charset="0"/>
                <a:ea typeface="Calibri" panose="020F0502020204030204" pitchFamily="34" charset="0"/>
              </a:rPr>
              <a:t>(</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tại</a:t>
            </a:r>
            <a:r>
              <a:rPr lang="en-US" sz="2800" dirty="0">
                <a:solidFill>
                  <a:srgbClr val="000000"/>
                </a:solidFill>
                <a:effectLst/>
                <a:latin typeface="Times New Roman" panose="02020603050405020304" pitchFamily="18" charset="0"/>
                <a:ea typeface="Calibri" panose="020F0502020204030204" pitchFamily="34" charset="0"/>
              </a:rPr>
              <a:t> 1 </a:t>
            </a:r>
            <a:r>
              <a:rPr lang="en-US" sz="2800" dirty="0" err="1">
                <a:solidFill>
                  <a:srgbClr val="000000"/>
                </a:solidFill>
                <a:effectLst/>
                <a:latin typeface="Times New Roman" panose="02020603050405020304" pitchFamily="18" charset="0"/>
                <a:ea typeface="Calibri" panose="020F0502020204030204" pitchFamily="34" charset="0"/>
              </a:rPr>
              <a:t>điểm</a:t>
            </a:r>
            <a:r>
              <a:rPr lang="en-US" sz="2800"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que </a:t>
            </a:r>
            <a:r>
              <a:rPr lang="en-US" sz="2800" dirty="0" err="1">
                <a:solidFill>
                  <a:srgbClr val="000000"/>
                </a:solidFill>
                <a:effectLst/>
                <a:latin typeface="Times New Roman" panose="02020603050405020304" pitchFamily="18" charset="0"/>
                <a:ea typeface="Calibri" panose="020F0502020204030204" pitchFamily="34" charset="0"/>
              </a:rPr>
              <a:t>diêm</a:t>
            </a:r>
            <a:r>
              <a:rPr lang="en-US" sz="2800"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đèn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tỏ</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73F0739F-0CFE-40EB-CB5A-E3554AA52137}"/>
              </a:ext>
            </a:extLst>
          </p:cNvPr>
          <p:cNvSpPr txBox="1"/>
          <p:nvPr/>
        </p:nvSpPr>
        <p:spPr>
          <a:xfrm>
            <a:off x="529497" y="865479"/>
            <a:ext cx="8126045" cy="1323439"/>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1.1</a:t>
            </a:r>
            <a:r>
              <a:rPr lang="en-US" sz="3200" dirty="0">
                <a:solidFill>
                  <a:srgbClr val="002060"/>
                </a:solidFill>
                <a:latin typeface="Times New Roman" panose="02020603050405020304" pitchFamily="18" charset="0"/>
                <a:cs typeface="Times New Roman" panose="02020603050405020304" pitchFamily="18" charset="0"/>
              </a:rPr>
              <a:t>: </a:t>
            </a:r>
          </a:p>
          <a:p>
            <a:r>
              <a:rPr lang="en-US" sz="2400" i="1" dirty="0" err="1">
                <a:solidFill>
                  <a:srgbClr val="002060"/>
                </a:solidFill>
                <a:latin typeface="Times New Roman" panose="02020603050405020304" pitchFamily="18" charset="0"/>
                <a:cs typeface="Times New Roman" panose="02020603050405020304" pitchFamily="18" charset="0"/>
              </a:rPr>
              <a:t>Thảo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luận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theo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nhóm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bàn</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thời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gian</a:t>
            </a:r>
            <a:r>
              <a:rPr lang="en-US" sz="2400" i="1" dirty="0">
                <a:solidFill>
                  <a:srgbClr val="002060"/>
                </a:solidFill>
                <a:latin typeface="Times New Roman" panose="02020603050405020304" pitchFamily="18" charset="0"/>
                <a:cs typeface="Times New Roman" panose="02020603050405020304" pitchFamily="18" charset="0"/>
              </a:rPr>
              <a:t> 5 </a:t>
            </a:r>
            <a:r>
              <a:rPr lang="en-US" sz="2400" i="1" dirty="0" err="1">
                <a:solidFill>
                  <a:srgbClr val="002060"/>
                </a:solidFill>
                <a:latin typeface="Times New Roman" panose="02020603050405020304" pitchFamily="18" charset="0"/>
                <a:cs typeface="Times New Roman" panose="02020603050405020304" pitchFamily="18" charset="0"/>
              </a:rPr>
              <a:t>phút</a:t>
            </a:r>
            <a:r>
              <a:rPr lang="en-US" sz="2400" i="1" dirty="0">
                <a:solidFill>
                  <a:srgbClr val="002060"/>
                </a:solidFill>
                <a:latin typeface="Times New Roman" panose="02020603050405020304" pitchFamily="18" charset="0"/>
                <a:cs typeface="Times New Roman" panose="02020603050405020304" pitchFamily="18" charset="0"/>
              </a:rPr>
              <a:t>.</a:t>
            </a:r>
          </a:p>
          <a:p>
            <a:r>
              <a:rPr lang="en-US" sz="2400" i="1" dirty="0" err="1">
                <a:solidFill>
                  <a:srgbClr val="002060"/>
                </a:solidFill>
                <a:latin typeface="Times New Roman" panose="02020603050405020304" pitchFamily="18" charset="0"/>
                <a:cs typeface="Times New Roman" panose="02020603050405020304" pitchFamily="18" charset="0"/>
              </a:rPr>
              <a:t>Trả</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câu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hỏi</a:t>
            </a:r>
            <a:r>
              <a:rPr lang="en-US" sz="2400" i="1" dirty="0">
                <a:solidFill>
                  <a:srgbClr val="002060"/>
                </a:solidFill>
                <a:latin typeface="Times New Roman" panose="02020603050405020304" pitchFamily="18" charset="0"/>
                <a:cs typeface="Times New Roman" panose="02020603050405020304" pitchFamily="18" charset="0"/>
              </a:rPr>
              <a:t> C1 </a:t>
            </a:r>
            <a:r>
              <a:rPr lang="en-US" sz="2400" i="1" dirty="0" err="1">
                <a:solidFill>
                  <a:srgbClr val="002060"/>
                </a:solidFill>
                <a:latin typeface="Times New Roman" panose="02020603050405020304" pitchFamily="18" charset="0"/>
                <a:cs typeface="Times New Roman" panose="02020603050405020304" pitchFamily="18" charset="0"/>
              </a:rPr>
              <a:t>và</a:t>
            </a:r>
            <a:r>
              <a:rPr lang="en-US" sz="2400" i="1" dirty="0">
                <a:solidFill>
                  <a:srgbClr val="002060"/>
                </a:solidFill>
                <a:latin typeface="Times New Roman" panose="02020603050405020304" pitchFamily="18" charset="0"/>
                <a:cs typeface="Times New Roman" panose="02020603050405020304" pitchFamily="18" charset="0"/>
              </a:rPr>
              <a:t> C2 </a:t>
            </a:r>
            <a:r>
              <a:rPr lang="en-US" sz="2400" i="1" dirty="0" err="1">
                <a:solidFill>
                  <a:srgbClr val="002060"/>
                </a:solidFill>
                <a:latin typeface="Times New Roman" panose="02020603050405020304" pitchFamily="18" charset="0"/>
                <a:cs typeface="Times New Roman" panose="02020603050405020304" pitchFamily="18" charset="0"/>
              </a:rPr>
              <a:t>sau</a:t>
            </a:r>
            <a:r>
              <a:rPr lang="en-US" sz="2400" i="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6569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1973051" y="537732"/>
            <a:ext cx="5954083" cy="646331"/>
          </a:xfrm>
          <a:prstGeom prst="rect">
            <a:avLst/>
          </a:prstGeom>
        </p:spPr>
        <p:txBody>
          <a:bodyPr spcFirstLastPara="1" vert="horz" wrap="square" lIns="121900" tIns="121900" rIns="121900" bIns="121900" rtlCol="0" anchor="ctr" anchorCtr="0">
            <a:noAutofit/>
          </a:bodyPr>
          <a:lstStyle/>
          <a:p>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nghiệm</a:t>
            </a:r>
            <a:r>
              <a:rPr lang="en-US" sz="3200" b="1" dirty="0">
                <a:solidFill>
                  <a:srgbClr val="002060"/>
                </a:solidFill>
                <a:latin typeface="Times New Roman" panose="02020603050405020304" pitchFamily="18" charset="0"/>
                <a:cs typeface="Times New Roman" panose="02020603050405020304" pitchFamily="18" charset="0"/>
              </a:rPr>
              <a:t>:</a:t>
            </a:r>
            <a:endParaRPr sz="3200" b="1" dirty="0">
              <a:solidFill>
                <a:srgbClr val="002060"/>
              </a:solidFill>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pic>
        <p:nvPicPr>
          <p:cNvPr id="1026" name="Picture 1">
            <a:extLst>
              <a:ext uri="{FF2B5EF4-FFF2-40B4-BE49-F238E27FC236}">
                <a16:creationId xmlns:a16="http://schemas.microsoft.com/office/drawing/2014/main" id="{C2197C8E-5525-4281-5286-02A752036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1075" y="1223371"/>
            <a:ext cx="6706059" cy="395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B2F6C0-B2CC-FBDA-BCBB-8255F932245E}"/>
              </a:ext>
            </a:extLst>
          </p:cNvPr>
          <p:cNvSpPr txBox="1"/>
          <p:nvPr/>
        </p:nvSpPr>
        <p:spPr>
          <a:xfrm>
            <a:off x="3350472" y="5633834"/>
            <a:ext cx="6585044" cy="646331"/>
          </a:xfrm>
          <a:prstGeom prst="rect">
            <a:avLst/>
          </a:prstGeom>
          <a:noFill/>
        </p:spPr>
        <p:txBody>
          <a:bodyPr wrap="square">
            <a:spAutoFit/>
          </a:bodyPr>
          <a:lstStyle/>
          <a:p>
            <a:r>
              <a:rPr lang="en-US" dirty="0">
                <a:hlinkClick r:id="rId8"/>
              </a:rPr>
              <a:t>https://youtu.be/rV2AJmq352Q?si=yRyC0iRw_U4-kaAo</a:t>
            </a:r>
            <a:endParaRPr lang="en-US" dirty="0"/>
          </a:p>
          <a:p>
            <a:endParaRPr lang="en-US" dirty="0"/>
          </a:p>
        </p:txBody>
      </p:sp>
      <p:sp>
        <p:nvSpPr>
          <p:cNvPr id="4" name="TextBox 3">
            <a:extLst>
              <a:ext uri="{FF2B5EF4-FFF2-40B4-BE49-F238E27FC236}">
                <a16:creationId xmlns:a16="http://schemas.microsoft.com/office/drawing/2014/main" id="{44F9328B-038D-5CC7-B2DE-85482754AFBA}"/>
              </a:ext>
            </a:extLst>
          </p:cNvPr>
          <p:cNvSpPr txBox="1"/>
          <p:nvPr/>
        </p:nvSpPr>
        <p:spPr>
          <a:xfrm>
            <a:off x="8033617" y="1607464"/>
            <a:ext cx="367168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Que </a:t>
            </a:r>
            <a:r>
              <a:rPr lang="en-US" sz="2800" dirty="0" err="1">
                <a:latin typeface="Times New Roman" panose="02020603050405020304" pitchFamily="18" charset="0"/>
                <a:cs typeface="Times New Roman" panose="02020603050405020304" pitchFamily="18" charset="0"/>
              </a:rPr>
              <a:t>diêm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4F6943-B1D0-88F9-5F91-212A5E439844}"/>
              </a:ext>
            </a:extLst>
          </p:cNvPr>
          <p:cNvSpPr txBox="1"/>
          <p:nvPr/>
        </p:nvSpPr>
        <p:spPr>
          <a:xfrm>
            <a:off x="8099673" y="2751767"/>
            <a:ext cx="367168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941139-FA1A-30F8-E8D3-C9D2AB187463}"/>
              </a:ext>
            </a:extLst>
          </p:cNvPr>
          <p:cNvSpPr txBox="1"/>
          <p:nvPr/>
        </p:nvSpPr>
        <p:spPr>
          <a:xfrm>
            <a:off x="8033617" y="3705874"/>
            <a:ext cx="3671686"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que </a:t>
            </a:r>
            <a:r>
              <a:rPr lang="en-US" sz="2800" dirty="0" err="1">
                <a:latin typeface="Times New Roman" panose="02020603050405020304" pitchFamily="18" charset="0"/>
                <a:cs typeface="Times New Roman" panose="02020603050405020304" pitchFamily="18" charset="0"/>
              </a:rPr>
              <a:t>diêm</a:t>
            </a:r>
            <a:r>
              <a:rPr lang="en-US" sz="2800" dirty="0">
                <a:latin typeface="Times New Roman" panose="02020603050405020304" pitchFamily="18" charset="0"/>
                <a:cs typeface="Times New Roman" panose="02020603050405020304" pitchFamily="18" charset="0"/>
              </a:rPr>
              <a:t> ( hình.12.1)</a:t>
            </a:r>
          </a:p>
        </p:txBody>
      </p:sp>
    </p:spTree>
    <p:extLst>
      <p:ext uri="{BB962C8B-B14F-4D97-AF65-F5344CB8AC3E}">
        <p14:creationId xmlns:p14="http://schemas.microsoft.com/office/powerpoint/2010/main" val="47689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1460120" y="97831"/>
            <a:ext cx="5954083" cy="959068"/>
          </a:xfrm>
          <a:prstGeom prst="rect">
            <a:avLst/>
          </a:prstGeom>
        </p:spPr>
        <p:txBody>
          <a:bodyPr spcFirstLastPara="1" vert="horz" wrap="square" lIns="121900" tIns="121900" rIns="121900" bIns="121900" rtlCol="0" anchor="ctr" anchorCtr="0">
            <a:noAutofit/>
          </a:bodyPr>
          <a:lstStyle/>
          <a:p>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1.2</a:t>
            </a:r>
            <a:r>
              <a:rPr lang="en-US" sz="3200" dirty="0">
                <a:solidFill>
                  <a:srgbClr val="002060"/>
                </a:solidFill>
                <a:latin typeface="Times New Roman" panose="02020603050405020304" pitchFamily="18" charset="0"/>
                <a:cs typeface="Times New Roman" panose="02020603050405020304" pitchFamily="18" charset="0"/>
              </a:rPr>
              <a:t>: </a:t>
            </a:r>
            <a:r>
              <a:rPr lang="en-US" sz="2400" i="1" dirty="0">
                <a:solidFill>
                  <a:srgbClr val="002060"/>
                </a:solidFill>
                <a:latin typeface="Times New Roman" panose="02020603050405020304" pitchFamily="18" charset="0"/>
                <a:cs typeface="Times New Roman" panose="02020603050405020304" pitchFamily="18" charset="0"/>
              </a:rPr>
              <a:t>Quan </a:t>
            </a:r>
            <a:r>
              <a:rPr lang="en-US" sz="2400" i="1" dirty="0" err="1">
                <a:solidFill>
                  <a:srgbClr val="002060"/>
                </a:solidFill>
                <a:latin typeface="Times New Roman" panose="02020603050405020304" pitchFamily="18" charset="0"/>
                <a:cs typeface="Times New Roman" panose="02020603050405020304" pitchFamily="18" charset="0"/>
              </a:rPr>
              <a:t>sát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thí</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nghiệm</a:t>
            </a:r>
            <a:r>
              <a:rPr lang="en-US" sz="3200" i="1"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034"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pic>
        <p:nvPicPr>
          <p:cNvPr id="1026" name="Picture 1">
            <a:extLst>
              <a:ext uri="{FF2B5EF4-FFF2-40B4-BE49-F238E27FC236}">
                <a16:creationId xmlns:a16="http://schemas.microsoft.com/office/drawing/2014/main" id="{C2197C8E-5525-4281-5286-02A752036F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7348" b="11446"/>
          <a:stretch/>
        </p:blipFill>
        <p:spPr bwMode="auto">
          <a:xfrm>
            <a:off x="3447655" y="1162568"/>
            <a:ext cx="4619713" cy="33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B2F6C0-B2CC-FBDA-BCBB-8255F932245E}"/>
              </a:ext>
            </a:extLst>
          </p:cNvPr>
          <p:cNvSpPr txBox="1"/>
          <p:nvPr/>
        </p:nvSpPr>
        <p:spPr>
          <a:xfrm>
            <a:off x="3253868" y="1092122"/>
            <a:ext cx="5555469" cy="646331"/>
          </a:xfrm>
          <a:prstGeom prst="rect">
            <a:avLst/>
          </a:prstGeom>
          <a:noFill/>
        </p:spPr>
        <p:txBody>
          <a:bodyPr wrap="square">
            <a:spAutoFit/>
          </a:bodyPr>
          <a:lstStyle/>
          <a:p>
            <a:r>
              <a:rPr lang="en-US" dirty="0">
                <a:hlinkClick r:id="rId8"/>
              </a:rPr>
              <a:t>https://youtu.be/rV2AJmq352Q?si=yRyC0iRw_U4-kaAo</a:t>
            </a:r>
            <a:endParaRPr lang="en-US" dirty="0"/>
          </a:p>
          <a:p>
            <a:endParaRPr lang="en-US" dirty="0"/>
          </a:p>
        </p:txBody>
      </p:sp>
      <p:sp>
        <p:nvSpPr>
          <p:cNvPr id="4" name="TextBox 3">
            <a:extLst>
              <a:ext uri="{FF2B5EF4-FFF2-40B4-BE49-F238E27FC236}">
                <a16:creationId xmlns:a16="http://schemas.microsoft.com/office/drawing/2014/main" id="{44F9328B-038D-5CC7-B2DE-85482754AFBA}"/>
              </a:ext>
            </a:extLst>
          </p:cNvPr>
          <p:cNvSpPr txBox="1"/>
          <p:nvPr/>
        </p:nvSpPr>
        <p:spPr>
          <a:xfrm>
            <a:off x="2971471" y="4763737"/>
            <a:ext cx="5837866" cy="1384995"/>
          </a:xfrm>
          <a:prstGeom prst="rect">
            <a:avLst/>
          </a:prstGeom>
          <a:noFill/>
          <a:ln>
            <a:solidFill>
              <a:schemeClr val="accent2">
                <a:lumMod val="75000"/>
              </a:schemeClr>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85C0027-0674-393D-7D68-643C82F48E43}"/>
              </a:ext>
            </a:extLst>
          </p:cNvPr>
          <p:cNvSpPr txBox="1"/>
          <p:nvPr/>
        </p:nvSpPr>
        <p:spPr>
          <a:xfrm>
            <a:off x="2124931" y="779890"/>
            <a:ext cx="3008671"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VIDEO: THÍ NGHIỆM</a:t>
            </a:r>
          </a:p>
        </p:txBody>
      </p:sp>
      <p:sp>
        <p:nvSpPr>
          <p:cNvPr id="9" name="Google Shape;8165;p37">
            <a:extLst>
              <a:ext uri="{FF2B5EF4-FFF2-40B4-BE49-F238E27FC236}">
                <a16:creationId xmlns:a16="http://schemas.microsoft.com/office/drawing/2014/main" id="{85FF96F8-F16E-380D-DE28-872CE980D874}"/>
              </a:ext>
            </a:extLst>
          </p:cNvPr>
          <p:cNvSpPr txBox="1">
            <a:spLocks/>
          </p:cNvSpPr>
          <p:nvPr/>
        </p:nvSpPr>
        <p:spPr>
          <a:xfrm>
            <a:off x="1121664" y="4042550"/>
            <a:ext cx="3168043" cy="756231"/>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luận</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692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2681"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6" name="TextBox 5">
            <a:extLst>
              <a:ext uri="{FF2B5EF4-FFF2-40B4-BE49-F238E27FC236}">
                <a16:creationId xmlns:a16="http://schemas.microsoft.com/office/drawing/2014/main" id="{1077F746-57DC-E7F1-8957-781D572C306C}"/>
              </a:ext>
            </a:extLst>
          </p:cNvPr>
          <p:cNvSpPr txBox="1"/>
          <p:nvPr/>
        </p:nvSpPr>
        <p:spPr>
          <a:xfrm>
            <a:off x="2032977" y="537732"/>
            <a:ext cx="8126045" cy="1323439"/>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1.3</a:t>
            </a:r>
            <a:r>
              <a:rPr lang="en-US" sz="3200" dirty="0">
                <a:solidFill>
                  <a:srgbClr val="002060"/>
                </a:solidFill>
                <a:latin typeface="Times New Roman" panose="02020603050405020304" pitchFamily="18" charset="0"/>
                <a:cs typeface="Times New Roman" panose="02020603050405020304" pitchFamily="18" charset="0"/>
              </a:rPr>
              <a:t>: </a:t>
            </a:r>
          </a:p>
          <a:p>
            <a:r>
              <a:rPr lang="en-US" sz="2400" i="1" dirty="0" err="1">
                <a:solidFill>
                  <a:srgbClr val="002060"/>
                </a:solidFill>
                <a:latin typeface="Times New Roman" panose="02020603050405020304" pitchFamily="18" charset="0"/>
                <a:cs typeface="Times New Roman" panose="02020603050405020304" pitchFamily="18" charset="0"/>
              </a:rPr>
              <a:t>Nghên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cứu</a:t>
            </a:r>
            <a:r>
              <a:rPr lang="en-US" sz="2400" i="1" dirty="0">
                <a:solidFill>
                  <a:srgbClr val="002060"/>
                </a:solidFill>
                <a:latin typeface="Times New Roman" panose="02020603050405020304" pitchFamily="18" charset="0"/>
                <a:cs typeface="Times New Roman" panose="02020603050405020304" pitchFamily="18" charset="0"/>
              </a:rPr>
              <a:t> SGK / </a:t>
            </a:r>
            <a:r>
              <a:rPr lang="en-US" sz="2400" i="1" dirty="0" err="1">
                <a:solidFill>
                  <a:srgbClr val="002060"/>
                </a:solidFill>
                <a:latin typeface="Times New Roman" panose="02020603050405020304" pitchFamily="18" charset="0"/>
                <a:cs typeface="Times New Roman" panose="02020603050405020304" pitchFamily="18" charset="0"/>
              </a:rPr>
              <a:t>thời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gian</a:t>
            </a:r>
            <a:r>
              <a:rPr lang="en-US" sz="2400" i="1" dirty="0">
                <a:solidFill>
                  <a:srgbClr val="002060"/>
                </a:solidFill>
                <a:latin typeface="Times New Roman" panose="02020603050405020304" pitchFamily="18" charset="0"/>
                <a:cs typeface="Times New Roman" panose="02020603050405020304" pitchFamily="18" charset="0"/>
              </a:rPr>
              <a:t> 3 </a:t>
            </a:r>
            <a:r>
              <a:rPr lang="en-US" sz="2400" i="1" dirty="0" err="1">
                <a:solidFill>
                  <a:srgbClr val="002060"/>
                </a:solidFill>
                <a:latin typeface="Times New Roman" panose="02020603050405020304" pitchFamily="18" charset="0"/>
                <a:cs typeface="Times New Roman" panose="02020603050405020304" pitchFamily="18" charset="0"/>
              </a:rPr>
              <a:t>phút</a:t>
            </a:r>
            <a:r>
              <a:rPr lang="en-US" sz="2400" i="1" dirty="0">
                <a:solidFill>
                  <a:srgbClr val="002060"/>
                </a:solidFill>
                <a:latin typeface="Times New Roman" panose="02020603050405020304" pitchFamily="18" charset="0"/>
                <a:cs typeface="Times New Roman" panose="02020603050405020304" pitchFamily="18" charset="0"/>
              </a:rPr>
              <a:t>.</a:t>
            </a:r>
          </a:p>
          <a:p>
            <a:r>
              <a:rPr lang="en-US" sz="2400" i="1" dirty="0" err="1">
                <a:solidFill>
                  <a:srgbClr val="002060"/>
                </a:solidFill>
                <a:latin typeface="Times New Roman" panose="02020603050405020304" pitchFamily="18" charset="0"/>
                <a:cs typeface="Times New Roman" panose="02020603050405020304" pitchFamily="18" charset="0"/>
              </a:rPr>
              <a:t>Trả</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câu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hỏi</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Thế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nào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nguồn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sáng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Vật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sáng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Lấy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ví</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dụ</a:t>
            </a:r>
            <a:r>
              <a:rPr lang="en-US" sz="2400" i="1" dirty="0">
                <a:solidFill>
                  <a:srgbClr val="00206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DB45EDF-091C-17E6-5FEA-C281E4293F3F}"/>
              </a:ext>
            </a:extLst>
          </p:cNvPr>
          <p:cNvSpPr txBox="1"/>
          <p:nvPr/>
        </p:nvSpPr>
        <p:spPr>
          <a:xfrm>
            <a:off x="2464209" y="2176210"/>
            <a:ext cx="7263580" cy="3108543"/>
          </a:xfrm>
          <a:prstGeom prst="rect">
            <a:avLst/>
          </a:prstGeom>
          <a:noFill/>
          <a:ln>
            <a:solidFill>
              <a:srgbClr val="C00000"/>
            </a:solidFill>
          </a:ln>
        </p:spPr>
        <p:txBody>
          <a:bodyPr wrap="square">
            <a:spAutoFit/>
          </a:bodyPr>
          <a:lstStyle/>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818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8" name="Google Shape;8165;p37">
            <a:extLst>
              <a:ext uri="{FF2B5EF4-FFF2-40B4-BE49-F238E27FC236}">
                <a16:creationId xmlns:a16="http://schemas.microsoft.com/office/drawing/2014/main" id="{BCA659B9-5C2F-5AC0-FFC0-B42B0C07D507}"/>
              </a:ext>
            </a:extLst>
          </p:cNvPr>
          <p:cNvSpPr txBox="1">
            <a:spLocks noGrp="1"/>
          </p:cNvSpPr>
          <p:nvPr>
            <p:ph type="title"/>
          </p:nvPr>
        </p:nvSpPr>
        <p:spPr>
          <a:xfrm>
            <a:off x="1864942" y="494046"/>
            <a:ext cx="4231058" cy="523220"/>
          </a:xfrm>
          <a:prstGeom prst="rect">
            <a:avLst/>
          </a:prstGeom>
        </p:spPr>
        <p:txBody>
          <a:bodyPr spcFirstLastPara="1" vert="horz" wrap="square" lIns="121900" tIns="121900" rIns="121900" bIns="121900" rtlCol="0" anchor="ctr" anchorCtr="0">
            <a:noAutofit/>
          </a:bodyPr>
          <a:lstStyle/>
          <a:p>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Tia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Google Shape;8165;p37">
            <a:extLst>
              <a:ext uri="{FF2B5EF4-FFF2-40B4-BE49-F238E27FC236}">
                <a16:creationId xmlns:a16="http://schemas.microsoft.com/office/drawing/2014/main" id="{C0BD8A0C-C531-7DEA-BF8C-BA5F8047D2D4}"/>
              </a:ext>
            </a:extLst>
          </p:cNvPr>
          <p:cNvSpPr txBox="1">
            <a:spLocks/>
          </p:cNvSpPr>
          <p:nvPr/>
        </p:nvSpPr>
        <p:spPr>
          <a:xfrm>
            <a:off x="2436121" y="1050056"/>
            <a:ext cx="3109274" cy="646331"/>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3200" dirty="0">
                <a:solidFill>
                  <a:srgbClr val="002060"/>
                </a:solidFill>
                <a:latin typeface="Times New Roman" panose="02020603050405020304" pitchFamily="18" charset="0"/>
                <a:cs typeface="Times New Roman" panose="02020603050405020304" pitchFamily="18" charset="0"/>
              </a:rPr>
              <a:t>1. Tia </a:t>
            </a:r>
            <a:r>
              <a:rPr lang="en-US" sz="3200" dirty="0" err="1">
                <a:solidFill>
                  <a:srgbClr val="002060"/>
                </a:solidFill>
                <a:latin typeface="Times New Roman" panose="02020603050405020304" pitchFamily="18" charset="0"/>
                <a:cs typeface="Times New Roman" panose="02020603050405020304" pitchFamily="18" charset="0"/>
              </a:rPr>
              <a:t>sáng</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10" name="TextBox 2">
            <a:extLst>
              <a:ext uri="{FF2B5EF4-FFF2-40B4-BE49-F238E27FC236}">
                <a16:creationId xmlns:a16="http://schemas.microsoft.com/office/drawing/2014/main" id="{834BB2A8-E62F-B7FE-68DF-0F198C7189A7}"/>
              </a:ext>
            </a:extLst>
          </p:cNvPr>
          <p:cNvSpPr txBox="1">
            <a:spLocks noChangeArrowheads="1"/>
          </p:cNvSpPr>
          <p:nvPr/>
        </p:nvSpPr>
        <p:spPr bwMode="auto">
          <a:xfrm>
            <a:off x="918579" y="1696387"/>
            <a:ext cx="10872788"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latin typeface="Times New Roman" panose="02020603050405020304" pitchFamily="18" charset="0"/>
                <a:cs typeface="Times New Roman" panose="02020603050405020304" pitchFamily="18" charset="0"/>
              </a:rPr>
              <a:t>P</a:t>
            </a:r>
            <a:r>
              <a:rPr lang="vi-VN" altLang="en-US" sz="2800" b="1" dirty="0">
                <a:latin typeface="Times New Roman" panose="02020603050405020304" pitchFamily="18" charset="0"/>
                <a:cs typeface="Times New Roman" panose="02020603050405020304" pitchFamily="18" charset="0"/>
              </a:rPr>
              <a:t>h</a:t>
            </a:r>
            <a:r>
              <a:rPr lang="en-US" altLang="en-US" sz="2800" b="1" dirty="0" err="1">
                <a:latin typeface="Times New Roman" panose="02020603050405020304" pitchFamily="18" charset="0"/>
                <a:cs typeface="Times New Roman" panose="02020603050405020304" pitchFamily="18" charset="0"/>
              </a:rPr>
              <a:t>i</a:t>
            </a:r>
            <a:r>
              <a:rPr lang="vi-VN" altLang="en-US" sz="2800" b="1" dirty="0">
                <a:latin typeface="Times New Roman" panose="02020603050405020304" pitchFamily="18" charset="0"/>
                <a:cs typeface="Times New Roman" panose="02020603050405020304" pitchFamily="18" charset="0"/>
              </a:rPr>
              <a:t>ếu học tập </a:t>
            </a:r>
            <a:r>
              <a:rPr lang="en-US" altLang="en-US" sz="2800" b="1" dirty="0">
                <a:latin typeface="Times New Roman" panose="02020603050405020304" pitchFamily="18" charset="0"/>
                <a:cs typeface="Times New Roman" panose="02020603050405020304" pitchFamily="18" charset="0"/>
              </a:rPr>
              <a:t>2.</a:t>
            </a:r>
            <a:r>
              <a:rPr lang="vi-VN" altLang="en-US" sz="2800" b="1"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cs typeface="Times New Roman" panose="02020603050405020304" pitchFamily="18" charset="0"/>
            </a:endParaRPr>
          </a:p>
          <a:p>
            <a:r>
              <a:rPr lang="en-US" altLang="en-US" sz="2800" dirty="0">
                <a:latin typeface="Times New Roman" panose="02020603050405020304" pitchFamily="18" charset="0"/>
                <a:cs typeface="Times New Roman" panose="02020603050405020304" pitchFamily="18" charset="0"/>
              </a:rPr>
              <a:t>C1: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a:t>
            </a:r>
          </a:p>
          <a:p>
            <a:r>
              <a:rPr lang="en-US" altLang="en-US" sz="2800" dirty="0">
                <a:latin typeface="Times New Roman" panose="02020603050405020304" pitchFamily="18" charset="0"/>
                <a:cs typeface="Times New Roman" panose="02020603050405020304" pitchFamily="18" charset="0"/>
              </a:rPr>
              <a:t>C2. </a:t>
            </a:r>
            <a:r>
              <a:rPr lang="vi-VN" altLang="en-US" sz="2800" dirty="0">
                <a:latin typeface="Times New Roman" panose="02020603050405020304" pitchFamily="18" charset="0"/>
                <a:cs typeface="Times New Roman" panose="02020603050405020304" pitchFamily="18" charset="0"/>
              </a:rPr>
              <a:t>Đề xuất một phương án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tiến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hành</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thí</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nghiệm</a:t>
            </a:r>
            <a:r>
              <a:rPr lang="en-US" altLang="en-US" sz="2800" dirty="0">
                <a:solidFill>
                  <a:srgbClr val="000000"/>
                </a:solidFill>
                <a:latin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để có thể quan sát được mô hình của tia sáng?</a:t>
            </a:r>
            <a:endParaRPr lang="en-US" altLang="en-US" sz="2800" dirty="0">
              <a:latin typeface="Times New Roman" panose="02020603050405020304" pitchFamily="18" charset="0"/>
              <a:cs typeface="Times New Roman" panose="02020603050405020304" pitchFamily="18" charset="0"/>
            </a:endParaRPr>
          </a:p>
          <a:p>
            <a:r>
              <a:rPr lang="en-US" altLang="en-US" sz="2800" dirty="0">
                <a:latin typeface="Times New Roman" panose="02020603050405020304" pitchFamily="18" charset="0"/>
                <a:cs typeface="Times New Roman" panose="02020603050405020304" pitchFamily="18" charset="0"/>
              </a:rPr>
              <a:t>C3.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a:t>
            </a:r>
          </a:p>
          <a:p>
            <a:r>
              <a:rPr lang="en-US" altLang="en-US" sz="2800" dirty="0">
                <a:latin typeface="Times New Roman" panose="02020603050405020304" pitchFamily="18" charset="0"/>
                <a:cs typeface="Times New Roman" panose="02020603050405020304" pitchFamily="18" charset="0"/>
              </a:rPr>
              <a:t>C4. </a:t>
            </a:r>
            <a:r>
              <a:rPr lang="en-US" altLang="en-US" sz="2800" dirty="0" err="1">
                <a:latin typeface="Times New Roman" panose="02020603050405020304" pitchFamily="18" charset="0"/>
                <a:cs typeface="Times New Roman" panose="02020603050405020304" pitchFamily="18" charset="0"/>
              </a:rPr>
              <a:t>Chùm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bút</a:t>
            </a:r>
            <a:r>
              <a:rPr lang="en-US" altLang="en-US" sz="2800" dirty="0">
                <a:latin typeface="Times New Roman" panose="02020603050405020304" pitchFamily="18" charset="0"/>
                <a:cs typeface="Times New Roman" panose="02020603050405020304" pitchFamily="18" charset="0"/>
              </a:rPr>
              <a:t> laser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coi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sao</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652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4" name="TextBox 7">
            <a:extLst>
              <a:ext uri="{FF2B5EF4-FFF2-40B4-BE49-F238E27FC236}">
                <a16:creationId xmlns:a16="http://schemas.microsoft.com/office/drawing/2014/main" id="{F258F9EF-2305-7C0E-B139-96DDE974F805}"/>
              </a:ext>
            </a:extLst>
          </p:cNvPr>
          <p:cNvSpPr txBox="1">
            <a:spLocks noChangeArrowheads="1"/>
          </p:cNvSpPr>
          <p:nvPr/>
        </p:nvSpPr>
        <p:spPr bwMode="auto">
          <a:xfrm>
            <a:off x="2821869" y="371153"/>
            <a:ext cx="3816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err="1">
                <a:solidFill>
                  <a:schemeClr val="tx2"/>
                </a:solidFill>
                <a:latin typeface="Times New Roman" panose="02020603050405020304" pitchFamily="18" charset="0"/>
                <a:cs typeface="Times New Roman" panose="02020603050405020304" pitchFamily="18" charset="0"/>
              </a:rPr>
              <a:t>Thí</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nghiệm</a:t>
            </a:r>
            <a:endParaRPr lang="en-US" altLang="en-US" sz="3200" b="1" dirty="0">
              <a:solidFill>
                <a:schemeClr val="tx2"/>
              </a:solidFill>
              <a:latin typeface="Times New Roman" panose="02020603050405020304" pitchFamily="18" charset="0"/>
              <a:cs typeface="Times New Roman" panose="02020603050405020304" pitchFamily="18" charset="0"/>
            </a:endParaRPr>
          </a:p>
        </p:txBody>
      </p:sp>
      <p:sp>
        <p:nvSpPr>
          <p:cNvPr id="5" name="TextBox 1">
            <a:extLst>
              <a:ext uri="{FF2B5EF4-FFF2-40B4-BE49-F238E27FC236}">
                <a16:creationId xmlns:a16="http://schemas.microsoft.com/office/drawing/2014/main" id="{AB635B10-0125-A5F8-2BB6-C218C42E4C51}"/>
              </a:ext>
            </a:extLst>
          </p:cNvPr>
          <p:cNvSpPr txBox="1">
            <a:spLocks noChangeArrowheads="1"/>
          </p:cNvSpPr>
          <p:nvPr/>
        </p:nvSpPr>
        <p:spPr bwMode="auto">
          <a:xfrm>
            <a:off x="2904930" y="574784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dirty="0" err="1">
                <a:solidFill>
                  <a:srgbClr val="FF0000"/>
                </a:solidFill>
                <a:latin typeface="Times New Roman" panose="02020603050405020304" pitchFamily="18" charset="0"/>
                <a:cs typeface="Times New Roman" panose="02020603050405020304" pitchFamily="18" charset="0"/>
              </a:rPr>
              <a:t>Vệt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nghiệm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được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coi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tia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6" name="TextBox 2">
            <a:extLst>
              <a:ext uri="{FF2B5EF4-FFF2-40B4-BE49-F238E27FC236}">
                <a16:creationId xmlns:a16="http://schemas.microsoft.com/office/drawing/2014/main" id="{4CD76C27-CEEA-650E-C94B-D6DB2A99FFC6}"/>
              </a:ext>
            </a:extLst>
          </p:cNvPr>
          <p:cNvSpPr txBox="1">
            <a:spLocks noChangeArrowheads="1"/>
          </p:cNvSpPr>
          <p:nvPr/>
        </p:nvSpPr>
        <p:spPr bwMode="auto">
          <a:xfrm>
            <a:off x="548467" y="1171124"/>
            <a:ext cx="4968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Thí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chùm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hẹp</a:t>
            </a:r>
            <a:r>
              <a:rPr lang="en-US" altLang="en-US" sz="2800" dirty="0">
                <a:latin typeface="Times New Roman" panose="02020603050405020304" pitchFamily="18" charset="0"/>
                <a:cs typeface="Times New Roman" panose="02020603050405020304" pitchFamily="18" charset="0"/>
              </a:rPr>
              <a:t> song </a:t>
            </a:r>
            <a:r>
              <a:rPr lang="en-US" altLang="en-US" sz="2800" dirty="0" err="1">
                <a:latin typeface="Times New Roman" panose="02020603050405020304" pitchFamily="18" charset="0"/>
                <a:cs typeface="Times New Roman" panose="02020603050405020304" pitchFamily="18" charset="0"/>
              </a:rPr>
              <a:t>song</a:t>
            </a:r>
            <a:endParaRPr lang="en-US" altLang="en-US" sz="2800" dirty="0">
              <a:latin typeface="Times New Roman" panose="02020603050405020304" pitchFamily="18" charset="0"/>
              <a:cs typeface="Times New Roman" panose="02020603050405020304" pitchFamily="18" charset="0"/>
            </a:endParaRPr>
          </a:p>
        </p:txBody>
      </p:sp>
      <p:sp>
        <p:nvSpPr>
          <p:cNvPr id="8" name="TextBox 4">
            <a:extLst>
              <a:ext uri="{FF2B5EF4-FFF2-40B4-BE49-F238E27FC236}">
                <a16:creationId xmlns:a16="http://schemas.microsoft.com/office/drawing/2014/main" id="{424893AD-1817-5DE9-9F18-89D42DBAA6DA}"/>
              </a:ext>
            </a:extLst>
          </p:cNvPr>
          <p:cNvSpPr txBox="1">
            <a:spLocks noChangeArrowheads="1"/>
          </p:cNvSpPr>
          <p:nvPr/>
        </p:nvSpPr>
        <p:spPr bwMode="auto">
          <a:xfrm>
            <a:off x="548467" y="2499958"/>
            <a:ext cx="4778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Chùm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song </a:t>
            </a:r>
            <a:r>
              <a:rPr lang="en-US" altLang="en-US" sz="2800" dirty="0" err="1">
                <a:latin typeface="Times New Roman" panose="02020603050405020304" pitchFamily="18" charset="0"/>
                <a:cs typeface="Times New Roman" panose="02020603050405020304" pitchFamily="18" charset="0"/>
              </a:rPr>
              <a:t>song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coi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endParaRPr lang="en-US" altLang="en-US" sz="2800" dirty="0">
              <a:latin typeface="Times New Roman" panose="020206030504050203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541016F7-C952-56E5-87CB-602C26361CA0}"/>
              </a:ext>
            </a:extLst>
          </p:cNvPr>
          <p:cNvPicPr>
            <a:picLocks noChangeAspect="1" noChangeArrowheads="1"/>
          </p:cNvPicPr>
          <p:nvPr/>
        </p:nvPicPr>
        <p:blipFill>
          <a:blip r:embed="rId7"/>
          <a:srcRect/>
          <a:stretch>
            <a:fillRect/>
          </a:stretch>
        </p:blipFill>
        <p:spPr bwMode="auto">
          <a:xfrm>
            <a:off x="5231608" y="1340171"/>
            <a:ext cx="6884987" cy="45005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181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grpSp>
        <p:nvGrpSpPr>
          <p:cNvPr id="7" name="Group 6">
            <a:extLst>
              <a:ext uri="{FF2B5EF4-FFF2-40B4-BE49-F238E27FC236}">
                <a16:creationId xmlns:a16="http://schemas.microsoft.com/office/drawing/2014/main" id="{26AA5B56-A039-BE15-88DF-B1131823716C}"/>
              </a:ext>
            </a:extLst>
          </p:cNvPr>
          <p:cNvGrpSpPr>
            <a:grpSpLocks/>
          </p:cNvGrpSpPr>
          <p:nvPr/>
        </p:nvGrpSpPr>
        <p:grpSpPr bwMode="auto">
          <a:xfrm>
            <a:off x="4265614" y="2035277"/>
            <a:ext cx="4627664" cy="1887794"/>
            <a:chOff x="3872592" y="3790951"/>
            <a:chExt cx="5086488" cy="2334177"/>
          </a:xfrm>
        </p:grpSpPr>
        <p:grpSp>
          <p:nvGrpSpPr>
            <p:cNvPr id="10" name="Group 8">
              <a:extLst>
                <a:ext uri="{FF2B5EF4-FFF2-40B4-BE49-F238E27FC236}">
                  <a16:creationId xmlns:a16="http://schemas.microsoft.com/office/drawing/2014/main" id="{5C740CA7-ED95-6960-6455-E7E72B5AB17F}"/>
                </a:ext>
              </a:extLst>
            </p:cNvPr>
            <p:cNvGrpSpPr>
              <a:grpSpLocks/>
            </p:cNvGrpSpPr>
            <p:nvPr/>
          </p:nvGrpSpPr>
          <p:grpSpPr bwMode="auto">
            <a:xfrm>
              <a:off x="4244008" y="4191163"/>
              <a:ext cx="4032448" cy="1579821"/>
              <a:chOff x="4244008" y="4191163"/>
              <a:chExt cx="4032448" cy="1579821"/>
            </a:xfrm>
          </p:grpSpPr>
          <p:cxnSp>
            <p:nvCxnSpPr>
              <p:cNvPr id="13" name="Straight Arrow Connector 12">
                <a:extLst>
                  <a:ext uri="{FF2B5EF4-FFF2-40B4-BE49-F238E27FC236}">
                    <a16:creationId xmlns:a16="http://schemas.microsoft.com/office/drawing/2014/main" id="{D7BFFDD9-003E-4B5B-23B3-C4635F0D71E2}"/>
                  </a:ext>
                </a:extLst>
              </p:cNvPr>
              <p:cNvCxnSpPr>
                <a:cxnSpLocks/>
              </p:cNvCxnSpPr>
              <p:nvPr/>
            </p:nvCxnSpPr>
            <p:spPr>
              <a:xfrm flipV="1">
                <a:off x="4243961" y="4762731"/>
                <a:ext cx="2664653" cy="1008302"/>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1022D91-7DC2-8752-B4ED-C461CEFCE5C8}"/>
                  </a:ext>
                </a:extLst>
              </p:cNvPr>
              <p:cNvCxnSpPr>
                <a:cxnSpLocks/>
              </p:cNvCxnSpPr>
              <p:nvPr/>
            </p:nvCxnSpPr>
            <p:spPr>
              <a:xfrm flipV="1">
                <a:off x="6499155" y="4191096"/>
                <a:ext cx="1777494" cy="724071"/>
              </a:xfrm>
              <a:prstGeom prst="line">
                <a:avLst/>
              </a:prstGeom>
              <a:ln w="53975">
                <a:solidFill>
                  <a:schemeClr val="dk1">
                    <a:alpha val="99000"/>
                  </a:schemeClr>
                </a:solidFill>
              </a:ln>
            </p:spPr>
            <p:style>
              <a:lnRef idx="1">
                <a:schemeClr val="dk1"/>
              </a:lnRef>
              <a:fillRef idx="0">
                <a:schemeClr val="dk1"/>
              </a:fillRef>
              <a:effectRef idx="0">
                <a:schemeClr val="dk1"/>
              </a:effectRef>
              <a:fontRef idx="minor">
                <a:schemeClr val="tx1"/>
              </a:fontRef>
            </p:style>
          </p:cxnSp>
        </p:grpSp>
        <p:sp>
          <p:nvSpPr>
            <p:cNvPr id="11" name="TextBox 9">
              <a:extLst>
                <a:ext uri="{FF2B5EF4-FFF2-40B4-BE49-F238E27FC236}">
                  <a16:creationId xmlns:a16="http://schemas.microsoft.com/office/drawing/2014/main" id="{0D029296-2340-B869-D78B-746D2EF95505}"/>
                </a:ext>
              </a:extLst>
            </p:cNvPr>
            <p:cNvSpPr txBox="1">
              <a:spLocks noChangeArrowheads="1"/>
            </p:cNvSpPr>
            <p:nvPr/>
          </p:nvSpPr>
          <p:spPr bwMode="auto">
            <a:xfrm>
              <a:off x="3872592" y="5478596"/>
              <a:ext cx="360040" cy="6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S</a:t>
              </a:r>
            </a:p>
          </p:txBody>
        </p:sp>
        <p:sp>
          <p:nvSpPr>
            <p:cNvPr id="12" name="TextBox 13">
              <a:extLst>
                <a:ext uri="{FF2B5EF4-FFF2-40B4-BE49-F238E27FC236}">
                  <a16:creationId xmlns:a16="http://schemas.microsoft.com/office/drawing/2014/main" id="{6A819E92-9DEF-E3A0-91AD-1FE8053F5888}"/>
                </a:ext>
              </a:extLst>
            </p:cNvPr>
            <p:cNvSpPr txBox="1">
              <a:spLocks noChangeArrowheads="1"/>
            </p:cNvSpPr>
            <p:nvPr/>
          </p:nvSpPr>
          <p:spPr bwMode="auto">
            <a:xfrm>
              <a:off x="8299367" y="3790951"/>
              <a:ext cx="659713" cy="6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M</a:t>
              </a:r>
            </a:p>
          </p:txBody>
        </p:sp>
      </p:grpSp>
      <p:sp>
        <p:nvSpPr>
          <p:cNvPr id="15" name="TextBox 14">
            <a:extLst>
              <a:ext uri="{FF2B5EF4-FFF2-40B4-BE49-F238E27FC236}">
                <a16:creationId xmlns:a16="http://schemas.microsoft.com/office/drawing/2014/main" id="{D2DA49CD-E14A-A9E4-33B8-DA839BF6C658}"/>
              </a:ext>
            </a:extLst>
          </p:cNvPr>
          <p:cNvSpPr txBox="1">
            <a:spLocks noChangeArrowheads="1"/>
          </p:cNvSpPr>
          <p:nvPr/>
        </p:nvSpPr>
        <p:spPr bwMode="auto">
          <a:xfrm>
            <a:off x="1416844" y="4253133"/>
            <a:ext cx="9358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Đoạn thẳng có hướng SM biểu diễn một tia sáng</a:t>
            </a:r>
          </a:p>
        </p:txBody>
      </p:sp>
      <p:sp>
        <p:nvSpPr>
          <p:cNvPr id="16" name="TextBox 15">
            <a:extLst>
              <a:ext uri="{FF2B5EF4-FFF2-40B4-BE49-F238E27FC236}">
                <a16:creationId xmlns:a16="http://schemas.microsoft.com/office/drawing/2014/main" id="{4BBC18BA-4CA2-92EE-C6BD-160F0E80948E}"/>
              </a:ext>
            </a:extLst>
          </p:cNvPr>
          <p:cNvSpPr txBox="1">
            <a:spLocks noChangeArrowheads="1"/>
          </p:cNvSpPr>
          <p:nvPr/>
        </p:nvSpPr>
        <p:spPr bwMode="auto">
          <a:xfrm>
            <a:off x="1372470" y="1096824"/>
            <a:ext cx="79810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dirty="0">
                <a:solidFill>
                  <a:schemeClr val="tx2"/>
                </a:solidFill>
                <a:latin typeface="Times New Roman" panose="02020603050405020304" pitchFamily="18" charset="0"/>
                <a:cs typeface="Times New Roman" panose="02020603050405020304" pitchFamily="18" charset="0"/>
              </a:rPr>
              <a:t>Tia </a:t>
            </a:r>
            <a:r>
              <a:rPr lang="en-US" altLang="en-US" sz="3200" dirty="0" err="1">
                <a:solidFill>
                  <a:schemeClr val="tx2"/>
                </a:solidFill>
                <a:latin typeface="Times New Roman" panose="02020603050405020304" pitchFamily="18" charset="0"/>
                <a:cs typeface="Times New Roman" panose="02020603050405020304" pitchFamily="18" charset="0"/>
              </a:rPr>
              <a:t>sáng</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là</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đoạn</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thẳng</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có</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mũi</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tên</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chỉ</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hướng</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truyền</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của</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ánh</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dirty="0" err="1">
                <a:solidFill>
                  <a:schemeClr val="tx2"/>
                </a:solidFill>
                <a:latin typeface="Times New Roman" panose="02020603050405020304" pitchFamily="18" charset="0"/>
                <a:cs typeface="Times New Roman" panose="02020603050405020304" pitchFamily="18" charset="0"/>
              </a:rPr>
              <a:t>sáng</a:t>
            </a:r>
            <a:r>
              <a:rPr lang="en-US" altLang="en-US" sz="32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94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Picture 2">
            <a:extLst>
              <a:ext uri="{FF2B5EF4-FFF2-40B4-BE49-F238E27FC236}">
                <a16:creationId xmlns:a16="http://schemas.microsoft.com/office/drawing/2014/main" id="{D807DD2E-CA17-C3C1-75BB-16F333108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370" y="1338262"/>
            <a:ext cx="10729913"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569680D6-E4FD-AE76-6D7E-DE3D38CA9011}"/>
              </a:ext>
            </a:extLst>
          </p:cNvPr>
          <p:cNvSpPr txBox="1">
            <a:spLocks noChangeArrowheads="1"/>
          </p:cNvSpPr>
          <p:nvPr/>
        </p:nvSpPr>
        <p:spPr bwMode="auto">
          <a:xfrm>
            <a:off x="2592976" y="531651"/>
            <a:ext cx="381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chemeClr val="tx2"/>
                </a:solidFill>
                <a:latin typeface="Times New Roman" panose="02020603050405020304" pitchFamily="18" charset="0"/>
                <a:cs typeface="Times New Roman" panose="02020603050405020304" pitchFamily="18" charset="0"/>
              </a:rPr>
              <a:t>Chùm</a:t>
            </a:r>
            <a:r>
              <a:rPr lang="en-US" altLang="en-US" sz="3600" b="1" dirty="0">
                <a:solidFill>
                  <a:schemeClr val="tx2"/>
                </a:solidFill>
                <a:latin typeface="Times New Roman" panose="02020603050405020304" pitchFamily="18" charset="0"/>
                <a:cs typeface="Times New Roman" panose="02020603050405020304" pitchFamily="18" charset="0"/>
              </a:rPr>
              <a:t> </a:t>
            </a:r>
            <a:r>
              <a:rPr lang="en-US" altLang="en-US" sz="3600" b="1" dirty="0" err="1">
                <a:solidFill>
                  <a:schemeClr val="tx2"/>
                </a:solidFill>
                <a:latin typeface="Times New Roman" panose="02020603050405020304" pitchFamily="18" charset="0"/>
                <a:cs typeface="Times New Roman" panose="02020603050405020304" pitchFamily="18" charset="0"/>
              </a:rPr>
              <a:t>sáng</a:t>
            </a:r>
            <a:endParaRPr lang="en-US" altLang="en-US" sz="3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39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3">
            <a:extLst>
              <a:ext uri="{FF2B5EF4-FFF2-40B4-BE49-F238E27FC236}">
                <a16:creationId xmlns:a16="http://schemas.microsoft.com/office/drawing/2014/main" id="{95000B68-5F0E-5DFB-07B7-F1EFC322F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638"/>
          <a:stretch>
            <a:fillRect/>
          </a:stretch>
        </p:blipFill>
        <p:spPr bwMode="auto">
          <a:xfrm>
            <a:off x="-50800" y="3125019"/>
            <a:ext cx="614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2470" y="58198"/>
            <a:ext cx="1211086" cy="959068"/>
          </a:xfrm>
          <a:prstGeom prst="rect">
            <a:avLst/>
          </a:prstGeom>
        </p:spPr>
      </p:pic>
      <p:sp>
        <p:nvSpPr>
          <p:cNvPr id="3" name="Speech Bubble: Oval 2">
            <a:extLst>
              <a:ext uri="{FF2B5EF4-FFF2-40B4-BE49-F238E27FC236}">
                <a16:creationId xmlns:a16="http://schemas.microsoft.com/office/drawing/2014/main" id="{27BB8C52-418B-C51C-F50B-3361F0DD83E7}"/>
              </a:ext>
            </a:extLst>
          </p:cNvPr>
          <p:cNvSpPr/>
          <p:nvPr/>
        </p:nvSpPr>
        <p:spPr>
          <a:xfrm>
            <a:off x="5353665" y="1024757"/>
            <a:ext cx="7167716" cy="4549775"/>
          </a:xfrm>
          <a:prstGeom prst="wedgeEllipseCallout">
            <a:avLst>
              <a:gd name="adj1" fmla="val -68271"/>
              <a:gd name="adj2" fmla="val 5223"/>
            </a:avLst>
          </a:prstGeom>
        </p:spPr>
        <p:style>
          <a:lnRef idx="1">
            <a:schemeClr val="accent4"/>
          </a:lnRef>
          <a:fillRef idx="2">
            <a:schemeClr val="accent4"/>
          </a:fillRef>
          <a:effectRef idx="1">
            <a:schemeClr val="accent4"/>
          </a:effectRef>
          <a:fontRef idx="minor">
            <a:schemeClr val="dk1"/>
          </a:fontRef>
        </p:style>
        <p:txBody>
          <a:bodyPr anchor="ctr"/>
          <a:lstStyle>
            <a:lvl1pPr marL="457200" indent="1079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15000"/>
              </a:lnSpc>
            </a:pP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P</a:t>
            </a:r>
            <a:r>
              <a:rPr lang="vi-VN" altLang="en-US" sz="2800" b="1" dirty="0">
                <a:latin typeface="Times New Roman" panose="02020603050405020304" pitchFamily="18" charset="0"/>
                <a:ea typeface="Calibri" panose="020F0502020204030204" pitchFamily="34" charset="0"/>
                <a:cs typeface="Times New Roman" panose="02020603050405020304" pitchFamily="18" charset="0"/>
              </a:rPr>
              <a:t>h</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i</a:t>
            </a:r>
            <a:r>
              <a:rPr lang="vi-VN" altLang="en-US" sz="2800" b="1" dirty="0">
                <a:latin typeface="Times New Roman" panose="02020603050405020304" pitchFamily="18" charset="0"/>
                <a:ea typeface="Calibri" panose="020F0502020204030204" pitchFamily="34" charset="0"/>
                <a:cs typeface="Times New Roman" panose="02020603050405020304" pitchFamily="18" charset="0"/>
              </a:rPr>
              <a:t>ếu học tập </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2.</a:t>
            </a:r>
            <a:r>
              <a:rPr lang="vi-VN" altLang="en-US" sz="2800" b="1" dirty="0">
                <a:latin typeface="Times New Roman" panose="02020603050405020304" pitchFamily="18" charset="0"/>
                <a:ea typeface="Calibri" panose="020F0502020204030204" pitchFamily="34" charset="0"/>
                <a:cs typeface="Times New Roman" panose="02020603050405020304" pitchFamily="18" charset="0"/>
              </a:rPr>
              <a:t>2:</a:t>
            </a:r>
            <a:r>
              <a:rPr lang="vi-VN" alt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dirty="0">
              <a:latin typeface=".VnTime" panose="020B7200000000000000" pitchFamily="34" charset="0"/>
              <a:ea typeface="Calibri" panose="020F0502020204030204" pitchFamily="34" charset="0"/>
              <a:cs typeface="Times New Roman" panose="02020603050405020304" pitchFamily="18" charset="0"/>
            </a:endParaRPr>
          </a:p>
          <a:p>
            <a:pPr algn="just">
              <a:lnSpc>
                <a:spcPct val="115000"/>
              </a:lnSpc>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C1. </a:t>
            </a:r>
            <a:r>
              <a:rPr lang="vi-VN" altLang="en-US" sz="2800" dirty="0">
                <a:latin typeface="Times New Roman" panose="02020603050405020304" pitchFamily="18" charset="0"/>
                <a:ea typeface="Calibri" panose="020F0502020204030204" pitchFamily="34" charset="0"/>
                <a:cs typeface="Times New Roman" panose="02020603050405020304" pitchFamily="18" charset="0"/>
              </a:rPr>
              <a:t>Có mấy loại chùm sáng, tên gọi mỗi loại, vẽ hình biểu diễn mỗi loại? </a:t>
            </a:r>
            <a:endParaRPr lang="en-US" altLang="en-US" sz="2800" dirty="0">
              <a:latin typeface=".VnTime" panose="020B7200000000000000" pitchFamily="34" charset="0"/>
              <a:ea typeface="Calibri" panose="020F0502020204030204" pitchFamily="34" charset="0"/>
              <a:cs typeface="Times New Roman" panose="02020603050405020304" pitchFamily="18" charset="0"/>
            </a:endParaRPr>
          </a:p>
          <a:p>
            <a:pPr algn="just">
              <a:lnSpc>
                <a:spcPct val="115000"/>
              </a:lnSpc>
            </a:pPr>
            <a:r>
              <a:rPr lang="en-US" altLang="en-US" sz="2800" dirty="0">
                <a:latin typeface="Times New Roman" panose="02020603050405020304" pitchFamily="18" charset="0"/>
                <a:ea typeface="Calibri" panose="020F0502020204030204" pitchFamily="34" charset="0"/>
              </a:rPr>
              <a:t>C2. </a:t>
            </a:r>
            <a:r>
              <a:rPr lang="vi-VN" altLang="en-US" sz="2800" dirty="0">
                <a:latin typeface="Times New Roman" panose="02020603050405020304" pitchFamily="18" charset="0"/>
                <a:ea typeface="Calibri" panose="020F0502020204030204" pitchFamily="34" charset="0"/>
              </a:rPr>
              <a:t>Nêu ví dụ chùm sáng song song, chùm sáng phân kì trong thực tế.</a:t>
            </a:r>
            <a:endParaRPr lang="en-US" altLang="en-US" sz="2800" dirty="0">
              <a:latin typeface=".VnTime" panose="020B7200000000000000" pitchFamily="34" charset="0"/>
              <a:ea typeface="Calibri" panose="020F0502020204030204" pitchFamily="34" charset="0"/>
              <a:cs typeface="Times New Roman" panose="02020603050405020304" pitchFamily="18" charset="0"/>
            </a:endParaRPr>
          </a:p>
        </p:txBody>
      </p:sp>
      <p:sp>
        <p:nvSpPr>
          <p:cNvPr id="6" name="TextBox 7">
            <a:extLst>
              <a:ext uri="{FF2B5EF4-FFF2-40B4-BE49-F238E27FC236}">
                <a16:creationId xmlns:a16="http://schemas.microsoft.com/office/drawing/2014/main" id="{DEB6D212-79C2-8090-F48E-228D88CCDC4C}"/>
              </a:ext>
            </a:extLst>
          </p:cNvPr>
          <p:cNvSpPr txBox="1">
            <a:spLocks noChangeArrowheads="1"/>
          </p:cNvSpPr>
          <p:nvPr/>
        </p:nvSpPr>
        <p:spPr bwMode="auto">
          <a:xfrm>
            <a:off x="668605" y="1203578"/>
            <a:ext cx="5230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err="1">
                <a:solidFill>
                  <a:schemeClr val="tx2"/>
                </a:solidFill>
                <a:latin typeface="Times New Roman" panose="02020603050405020304" pitchFamily="18" charset="0"/>
                <a:cs typeface="Times New Roman" panose="02020603050405020304" pitchFamily="18" charset="0"/>
              </a:rPr>
              <a:t>Hoạt</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động</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nhóm</a:t>
            </a:r>
            <a:r>
              <a:rPr lang="en-US" altLang="en-US" sz="3200" b="1" dirty="0">
                <a:solidFill>
                  <a:schemeClr val="tx2"/>
                </a:solidFill>
                <a:latin typeface="Times New Roman" panose="02020603050405020304" pitchFamily="18" charset="0"/>
                <a:cs typeface="Times New Roman" panose="02020603050405020304" pitchFamily="18" charset="0"/>
              </a:rPr>
              <a:t> (3 </a:t>
            </a:r>
            <a:r>
              <a:rPr lang="en-US" altLang="en-US" sz="3200" b="1" dirty="0" err="1">
                <a:solidFill>
                  <a:schemeClr val="tx2"/>
                </a:solidFill>
                <a:latin typeface="Times New Roman" panose="02020603050405020304" pitchFamily="18" charset="0"/>
                <a:cs typeface="Times New Roman" panose="02020603050405020304" pitchFamily="18" charset="0"/>
              </a:rPr>
              <a:t>phút</a:t>
            </a:r>
            <a:r>
              <a:rPr lang="en-US" altLang="en-US" sz="3200" b="1"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56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484" y="118828"/>
            <a:ext cx="975335" cy="772375"/>
          </a:xfrm>
          <a:prstGeom prst="rect">
            <a:avLst/>
          </a:prstGeom>
        </p:spPr>
      </p:pic>
      <p:sp>
        <p:nvSpPr>
          <p:cNvPr id="3" name="TextBox 2">
            <a:extLst>
              <a:ext uri="{FF2B5EF4-FFF2-40B4-BE49-F238E27FC236}">
                <a16:creationId xmlns:a16="http://schemas.microsoft.com/office/drawing/2014/main" id="{ECB93951-0388-9290-70F6-1752A6CC134C}"/>
              </a:ext>
            </a:extLst>
          </p:cNvPr>
          <p:cNvSpPr txBox="1">
            <a:spLocks noChangeArrowheads="1"/>
          </p:cNvSpPr>
          <p:nvPr/>
        </p:nvSpPr>
        <p:spPr bwMode="auto">
          <a:xfrm>
            <a:off x="180975" y="816862"/>
            <a:ext cx="60563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dirty="0" err="1">
                <a:solidFill>
                  <a:srgbClr val="002060"/>
                </a:solidFill>
                <a:latin typeface="Times New Roman" panose="02020603050405020304" pitchFamily="18" charset="0"/>
                <a:cs typeface="Times New Roman" panose="02020603050405020304" pitchFamily="18" charset="0"/>
              </a:rPr>
              <a:t>Ánh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trong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không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gian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thành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chùm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kích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thước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nhau</a:t>
            </a:r>
            <a:r>
              <a:rPr lang="en-US" altLang="en-US" sz="3200" dirty="0">
                <a:solidFill>
                  <a:srgbClr val="002060"/>
                </a:solidFill>
                <a:latin typeface="Times New Roman" panose="02020603050405020304" pitchFamily="18" charset="0"/>
                <a:cs typeface="Times New Roman" panose="02020603050405020304" pitchFamily="18" charset="0"/>
              </a:rPr>
              <a:t>.</a:t>
            </a:r>
          </a:p>
        </p:txBody>
      </p:sp>
      <p:pic>
        <p:nvPicPr>
          <p:cNvPr id="4" name="image8.jpeg">
            <a:extLst>
              <a:ext uri="{FF2B5EF4-FFF2-40B4-BE49-F238E27FC236}">
                <a16:creationId xmlns:a16="http://schemas.microsoft.com/office/drawing/2014/main" id="{4247A330-0D6E-B5B1-D8C9-D39B78812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02628"/>
            <a:ext cx="5915025" cy="236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9">
            <a:extLst>
              <a:ext uri="{FF2B5EF4-FFF2-40B4-BE49-F238E27FC236}">
                <a16:creationId xmlns:a16="http://schemas.microsoft.com/office/drawing/2014/main" id="{E41BA12D-903C-A3B0-5458-DBE34380E14E}"/>
              </a:ext>
            </a:extLst>
          </p:cNvPr>
          <p:cNvSpPr>
            <a:spLocks noChangeArrowheads="1"/>
          </p:cNvSpPr>
          <p:nvPr/>
        </p:nvSpPr>
        <p:spPr bwMode="auto">
          <a:xfrm>
            <a:off x="841600" y="2793223"/>
            <a:ext cx="7349921"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tabLst>
                <a:tab pos="292100" algn="l"/>
              </a:tabLst>
              <a:defRPr>
                <a:solidFill>
                  <a:schemeClr val="tx1"/>
                </a:solidFill>
                <a:latin typeface="Arial" panose="020B0604020202020204" pitchFamily="34" charset="0"/>
                <a:cs typeface="Arial" panose="020B0604020202020204" pitchFamily="34" charset="0"/>
              </a:defRPr>
            </a:lvl1pPr>
            <a:lvl2pPr>
              <a:tabLst>
                <a:tab pos="292100" algn="l"/>
              </a:tabLst>
              <a:defRPr>
                <a:solidFill>
                  <a:schemeClr val="tx1"/>
                </a:solidFill>
                <a:latin typeface="Arial" panose="020B0604020202020204" pitchFamily="34" charset="0"/>
                <a:cs typeface="Arial" panose="020B0604020202020204" pitchFamily="34" charset="0"/>
              </a:defRPr>
            </a:lvl2pPr>
            <a:lvl3pPr>
              <a:tabLst>
                <a:tab pos="292100" algn="l"/>
              </a:tabLst>
              <a:defRPr>
                <a:solidFill>
                  <a:schemeClr val="tx1"/>
                </a:solidFill>
                <a:latin typeface="Arial" panose="020B0604020202020204" pitchFamily="34" charset="0"/>
                <a:cs typeface="Arial" panose="020B0604020202020204" pitchFamily="34" charset="0"/>
              </a:defRPr>
            </a:lvl3pPr>
            <a:lvl4pPr>
              <a:tabLst>
                <a:tab pos="292100" algn="l"/>
              </a:tabLst>
              <a:defRPr>
                <a:solidFill>
                  <a:schemeClr val="tx1"/>
                </a:solidFill>
                <a:latin typeface="Arial" panose="020B0604020202020204" pitchFamily="34" charset="0"/>
                <a:cs typeface="Arial" panose="020B0604020202020204" pitchFamily="34" charset="0"/>
              </a:defRPr>
            </a:lvl4pPr>
            <a:lvl5pPr>
              <a:tabLst>
                <a:tab pos="292100" algn="l"/>
              </a:tabLst>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9pPr>
          </a:lstStyle>
          <a:p>
            <a:pPr>
              <a:defRP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Chùm</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song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song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p>
          <a:p>
            <a:pPr>
              <a:defRPr/>
            </a:pP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chùm</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hạn</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bởihai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song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song</a:t>
            </a:r>
            <a:endParaRPr lang="en-US" altLang="en-US" sz="2400" dirty="0">
              <a:latin typeface="Times New Roman" panose="02020603050405020304" pitchFamily="18" charset="0"/>
              <a:cs typeface="Times New Roman" panose="02020603050405020304" pitchFamily="18" charset="0"/>
            </a:endParaRPr>
          </a:p>
          <a:p>
            <a:pPr>
              <a:defRPr/>
            </a:pPr>
            <a:endParaRPr lang="en-US" altLang="en-US" sz="2400" dirty="0">
              <a:latin typeface="Times New Roman" panose="02020603050405020304" pitchFamily="18" charset="0"/>
              <a:cs typeface="Times New Roman" panose="02020603050405020304" pitchFamily="18" charset="0"/>
            </a:endParaRPr>
          </a:p>
        </p:txBody>
      </p:sp>
      <p:sp>
        <p:nvSpPr>
          <p:cNvPr id="6" name="Rectangle 20">
            <a:extLst>
              <a:ext uri="{FF2B5EF4-FFF2-40B4-BE49-F238E27FC236}">
                <a16:creationId xmlns:a16="http://schemas.microsoft.com/office/drawing/2014/main" id="{EAFB48AC-0005-58AC-D4C7-C75280E6743E}"/>
              </a:ext>
            </a:extLst>
          </p:cNvPr>
          <p:cNvSpPr>
            <a:spLocks noChangeArrowheads="1"/>
          </p:cNvSpPr>
          <p:nvPr/>
        </p:nvSpPr>
        <p:spPr bwMode="auto">
          <a:xfrm>
            <a:off x="841600" y="3873098"/>
            <a:ext cx="7667113" cy="83099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tabLst>
                <a:tab pos="292100" algn="l"/>
              </a:tabLst>
              <a:defRPr>
                <a:solidFill>
                  <a:schemeClr val="tx1"/>
                </a:solidFill>
                <a:latin typeface="Arial" panose="020B0604020202020204" pitchFamily="34" charset="0"/>
                <a:cs typeface="Arial" panose="020B0604020202020204" pitchFamily="34" charset="0"/>
              </a:defRPr>
            </a:lvl1pPr>
            <a:lvl2pPr>
              <a:tabLst>
                <a:tab pos="292100" algn="l"/>
              </a:tabLst>
              <a:defRPr>
                <a:solidFill>
                  <a:schemeClr val="tx1"/>
                </a:solidFill>
                <a:latin typeface="Arial" panose="020B0604020202020204" pitchFamily="34" charset="0"/>
                <a:cs typeface="Arial" panose="020B0604020202020204" pitchFamily="34" charset="0"/>
              </a:defRPr>
            </a:lvl2pPr>
            <a:lvl3pPr>
              <a:tabLst>
                <a:tab pos="292100" algn="l"/>
              </a:tabLst>
              <a:defRPr>
                <a:solidFill>
                  <a:schemeClr val="tx1"/>
                </a:solidFill>
                <a:latin typeface="Arial" panose="020B0604020202020204" pitchFamily="34" charset="0"/>
                <a:cs typeface="Arial" panose="020B0604020202020204" pitchFamily="34" charset="0"/>
              </a:defRPr>
            </a:lvl3pPr>
            <a:lvl4pPr>
              <a:tabLst>
                <a:tab pos="292100" algn="l"/>
              </a:tabLst>
              <a:defRPr>
                <a:solidFill>
                  <a:schemeClr val="tx1"/>
                </a:solidFill>
                <a:latin typeface="Arial" panose="020B0604020202020204" pitchFamily="34" charset="0"/>
                <a:cs typeface="Arial" panose="020B0604020202020204" pitchFamily="34" charset="0"/>
              </a:defRPr>
            </a:lvl4pPr>
            <a:lvl5pPr>
              <a:tabLst>
                <a:tab pos="292100" algn="l"/>
              </a:tabLst>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9pPr>
          </a:lstStyle>
          <a:p>
            <a:pPr>
              <a:defRP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Chùm</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tụ</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a:t>
            </a:r>
          </a:p>
          <a:p>
            <a:pPr>
              <a:defRP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chùm</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hạn</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cắt</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7" name="Rectangle 21">
            <a:extLst>
              <a:ext uri="{FF2B5EF4-FFF2-40B4-BE49-F238E27FC236}">
                <a16:creationId xmlns:a16="http://schemas.microsoft.com/office/drawing/2014/main" id="{446D4D4C-CEA2-8A73-D4F5-6093F21CBA71}"/>
              </a:ext>
            </a:extLst>
          </p:cNvPr>
          <p:cNvSpPr>
            <a:spLocks noChangeArrowheads="1"/>
          </p:cNvSpPr>
          <p:nvPr/>
        </p:nvSpPr>
        <p:spPr bwMode="auto">
          <a:xfrm>
            <a:off x="1282026" y="5026815"/>
            <a:ext cx="6469068"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tabLst>
                <a:tab pos="292100" algn="l"/>
              </a:tabLst>
              <a:defRPr>
                <a:solidFill>
                  <a:schemeClr val="tx1"/>
                </a:solidFill>
                <a:latin typeface="Arial" panose="020B0604020202020204" pitchFamily="34" charset="0"/>
                <a:cs typeface="Arial" panose="020B0604020202020204" pitchFamily="34" charset="0"/>
              </a:defRPr>
            </a:lvl1pPr>
            <a:lvl2pPr>
              <a:tabLst>
                <a:tab pos="292100" algn="l"/>
              </a:tabLst>
              <a:defRPr>
                <a:solidFill>
                  <a:schemeClr val="tx1"/>
                </a:solidFill>
                <a:latin typeface="Arial" panose="020B0604020202020204" pitchFamily="34" charset="0"/>
                <a:cs typeface="Arial" panose="020B0604020202020204" pitchFamily="34" charset="0"/>
              </a:defRPr>
            </a:lvl2pPr>
            <a:lvl3pPr>
              <a:tabLst>
                <a:tab pos="292100" algn="l"/>
              </a:tabLst>
              <a:defRPr>
                <a:solidFill>
                  <a:schemeClr val="tx1"/>
                </a:solidFill>
                <a:latin typeface="Arial" panose="020B0604020202020204" pitchFamily="34" charset="0"/>
                <a:cs typeface="Arial" panose="020B0604020202020204" pitchFamily="34" charset="0"/>
              </a:defRPr>
            </a:lvl3pPr>
            <a:lvl4pPr>
              <a:tabLst>
                <a:tab pos="292100" algn="l"/>
              </a:tabLst>
              <a:defRPr>
                <a:solidFill>
                  <a:schemeClr val="tx1"/>
                </a:solidFill>
                <a:latin typeface="Arial" panose="020B0604020202020204" pitchFamily="34" charset="0"/>
                <a:cs typeface="Arial" panose="020B0604020202020204" pitchFamily="34" charset="0"/>
              </a:defRPr>
            </a:lvl4pPr>
            <a:lvl5pPr>
              <a:tabLst>
                <a:tab pos="292100" algn="l"/>
              </a:tabLst>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tabLst>
                <a:tab pos="292100" algn="l"/>
              </a:tabLst>
              <a:defRPr>
                <a:solidFill>
                  <a:schemeClr val="tx1"/>
                </a:solidFill>
                <a:latin typeface="Arial" panose="020B0604020202020204" pitchFamily="34" charset="0"/>
                <a:cs typeface="Arial" panose="020B0604020202020204" pitchFamily="34" charset="0"/>
              </a:defRPr>
            </a:lvl9pPr>
          </a:lstStyle>
          <a:p>
            <a:pPr>
              <a:defRP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Chùm</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kì</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chùm</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hạn</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bằng</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loe</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ea typeface="Calibri" panose="020F0502020204030204" pitchFamily="34" charset="0"/>
                <a:cs typeface="Times New Roman" panose="02020603050405020304" pitchFamily="18" charset="0"/>
              </a:rPr>
              <a:t>ra.</a:t>
            </a:r>
            <a:endParaRPr lang="en-US" altLang="en-US" sz="2400" dirty="0">
              <a:latin typeface="Times New Roman" panose="02020603050405020304" pitchFamily="18" charset="0"/>
              <a:cs typeface="Times New Roman" panose="02020603050405020304" pitchFamily="18" charset="0"/>
            </a:endParaRPr>
          </a:p>
          <a:p>
            <a:pPr>
              <a:defRPr/>
            </a:pPr>
            <a:endParaRPr lang="en-US" altLang="en-US" sz="2400" dirty="0">
              <a:latin typeface="Times New Roman" panose="02020603050405020304" pitchFamily="18" charset="0"/>
              <a:cs typeface="Times New Roman" panose="02020603050405020304" pitchFamily="18" charset="0"/>
            </a:endParaRPr>
          </a:p>
        </p:txBody>
      </p:sp>
      <p:sp>
        <p:nvSpPr>
          <p:cNvPr id="8" name="Rectangle 22">
            <a:extLst>
              <a:ext uri="{FF2B5EF4-FFF2-40B4-BE49-F238E27FC236}">
                <a16:creationId xmlns:a16="http://schemas.microsoft.com/office/drawing/2014/main" id="{BBEC1B03-51EE-B474-A982-80110F92C255}"/>
              </a:ext>
            </a:extLst>
          </p:cNvPr>
          <p:cNvSpPr>
            <a:spLocks noChangeArrowheads="1"/>
          </p:cNvSpPr>
          <p:nvPr/>
        </p:nvSpPr>
        <p:spPr bwMode="auto">
          <a:xfrm>
            <a:off x="0" y="6403975"/>
            <a:ext cx="147547" cy="461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defRPr/>
            </a:pPr>
            <a:endParaRPr lang="en-US" sz="24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3A48E88-3D80-6C6F-0AAF-17A27C2CA4B0}"/>
              </a:ext>
            </a:extLst>
          </p:cNvPr>
          <p:cNvPicPr>
            <a:picLocks noChangeAspect="1" noChangeArrowheads="1"/>
          </p:cNvPicPr>
          <p:nvPr/>
        </p:nvPicPr>
        <p:blipFill rotWithShape="1">
          <a:blip r:embed="rId6"/>
          <a:srcRect l="7134" r="18124"/>
          <a:stretch/>
        </p:blipFill>
        <p:spPr bwMode="auto">
          <a:xfrm>
            <a:off x="8378466" y="3353509"/>
            <a:ext cx="3731342" cy="102801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030B84DF-101B-AE84-BFF9-6D466A75D934}"/>
              </a:ext>
            </a:extLst>
          </p:cNvPr>
          <p:cNvPicPr>
            <a:picLocks noChangeAspect="1" noChangeArrowheads="1"/>
          </p:cNvPicPr>
          <p:nvPr/>
        </p:nvPicPr>
        <p:blipFill rotWithShape="1">
          <a:blip r:embed="rId7"/>
          <a:srcRect l="27469"/>
          <a:stretch/>
        </p:blipFill>
        <p:spPr bwMode="auto">
          <a:xfrm>
            <a:off x="8378466" y="4318636"/>
            <a:ext cx="3731342" cy="10919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9E147931-9A24-135F-6725-C53F495FF47C}"/>
              </a:ext>
            </a:extLst>
          </p:cNvPr>
          <p:cNvPicPr>
            <a:picLocks noChangeAspect="1" noChangeArrowheads="1"/>
          </p:cNvPicPr>
          <p:nvPr/>
        </p:nvPicPr>
        <p:blipFill rotWithShape="1">
          <a:blip r:embed="rId8"/>
          <a:srcRect r="35878"/>
          <a:stretch/>
        </p:blipFill>
        <p:spPr bwMode="auto">
          <a:xfrm>
            <a:off x="8378466" y="5410567"/>
            <a:ext cx="3731342" cy="1343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99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7AFA4-7138-010D-7D41-68F5E676720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95013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Picture 2">
            <a:extLst>
              <a:ext uri="{FF2B5EF4-FFF2-40B4-BE49-F238E27FC236}">
                <a16:creationId xmlns:a16="http://schemas.microsoft.com/office/drawing/2014/main" id="{77A75CB8-D0F3-9007-F9FF-CCDE0EA2D00B}"/>
              </a:ext>
            </a:extLst>
          </p:cNvPr>
          <p:cNvPicPr>
            <a:picLocks noChangeAspect="1"/>
          </p:cNvPicPr>
          <p:nvPr/>
        </p:nvPicPr>
        <p:blipFill>
          <a:blip r:embed="rId5"/>
          <a:stretch>
            <a:fillRect/>
          </a:stretch>
        </p:blipFill>
        <p:spPr>
          <a:xfrm>
            <a:off x="6561855" y="2908454"/>
            <a:ext cx="4257675" cy="319246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785E5B7-4D77-4DB9-134B-FF36BFE743FA}"/>
              </a:ext>
            </a:extLst>
          </p:cNvPr>
          <p:cNvPicPr>
            <a:picLocks noChangeAspect="1"/>
          </p:cNvPicPr>
          <p:nvPr/>
        </p:nvPicPr>
        <p:blipFill>
          <a:blip r:embed="rId6"/>
          <a:stretch>
            <a:fillRect/>
          </a:stretch>
        </p:blipFill>
        <p:spPr>
          <a:xfrm>
            <a:off x="1372470" y="1990139"/>
            <a:ext cx="4467225" cy="2981325"/>
          </a:xfrm>
          <a:prstGeom prst="rect">
            <a:avLst/>
          </a:prstGeom>
          <a:ln>
            <a:noFill/>
          </a:ln>
          <a:effectLst>
            <a:outerShdw blurRad="292100" dist="139700" dir="2700000" algn="tl" rotWithShape="0">
              <a:srgbClr val="333333">
                <a:alpha val="65000"/>
              </a:srgbClr>
            </a:outerShdw>
          </a:effectLst>
        </p:spPr>
      </p:pic>
      <p:sp>
        <p:nvSpPr>
          <p:cNvPr id="5" name="Google Shape;974;p34">
            <a:extLst>
              <a:ext uri="{FF2B5EF4-FFF2-40B4-BE49-F238E27FC236}">
                <a16:creationId xmlns:a16="http://schemas.microsoft.com/office/drawing/2014/main" id="{D7F7A4CB-F911-E6E9-B279-592C6489E78C}"/>
              </a:ext>
            </a:extLst>
          </p:cNvPr>
          <p:cNvSpPr>
            <a:spLocks noGrp="1"/>
          </p:cNvSpPr>
          <p:nvPr>
            <p:ph type="title"/>
          </p:nvPr>
        </p:nvSpPr>
        <p:spPr>
          <a:xfrm>
            <a:off x="1372470" y="537732"/>
            <a:ext cx="6524625" cy="958850"/>
          </a:xfrm>
        </p:spPr>
        <p:txBody>
          <a:bodyPr lIns="146280" tIns="146280" rIns="146280" bIns="146280"/>
          <a:lstStyle/>
          <a:p>
            <a:pPr>
              <a:spcBef>
                <a:spcPct val="0"/>
              </a:spcBef>
              <a:spcAft>
                <a:spcPct val="0"/>
              </a:spcAft>
            </a:pPr>
            <a:r>
              <a:rPr lang="en-US" altLang="en-US" sz="3600" dirty="0" err="1">
                <a:solidFill>
                  <a:srgbClr val="002060"/>
                </a:solidFill>
                <a:latin typeface="Times New Roman" panose="02020603050405020304" pitchFamily="18" charset="0"/>
                <a:cs typeface="Times New Roman" panose="02020603050405020304" pitchFamily="18" charset="0"/>
              </a:rPr>
              <a:t>Chùm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sáng</a:t>
            </a:r>
            <a:r>
              <a:rPr lang="en-US" altLang="en-US" sz="3600" dirty="0">
                <a:solidFill>
                  <a:srgbClr val="002060"/>
                </a:solidFill>
                <a:latin typeface="Times New Roman" panose="02020603050405020304" pitchFamily="18" charset="0"/>
                <a:cs typeface="Times New Roman" panose="02020603050405020304" pitchFamily="18" charset="0"/>
              </a:rPr>
              <a:t> song </a:t>
            </a:r>
            <a:r>
              <a:rPr lang="en-US" altLang="en-US" sz="3600" dirty="0" err="1">
                <a:solidFill>
                  <a:srgbClr val="002060"/>
                </a:solidFill>
                <a:latin typeface="Times New Roman" panose="02020603050405020304" pitchFamily="18" charset="0"/>
                <a:cs typeface="Times New Roman" panose="02020603050405020304" pitchFamily="18" charset="0"/>
              </a:rPr>
              <a:t>song</a:t>
            </a:r>
            <a:endParaRPr lang="en-US" alt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0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sp>
        <p:nvSpPr>
          <p:cNvPr id="3" name="Google Shape;974;p34">
            <a:extLst>
              <a:ext uri="{FF2B5EF4-FFF2-40B4-BE49-F238E27FC236}">
                <a16:creationId xmlns:a16="http://schemas.microsoft.com/office/drawing/2014/main" id="{900A8A1C-6F17-9C34-E872-25DA4AAB3CC6}"/>
              </a:ext>
            </a:extLst>
          </p:cNvPr>
          <p:cNvSpPr>
            <a:spLocks noGrp="1"/>
          </p:cNvSpPr>
          <p:nvPr>
            <p:ph type="title"/>
          </p:nvPr>
        </p:nvSpPr>
        <p:spPr>
          <a:xfrm>
            <a:off x="1978013" y="537732"/>
            <a:ext cx="6173788" cy="915988"/>
          </a:xfrm>
        </p:spPr>
        <p:txBody>
          <a:bodyPr lIns="146280" tIns="146280" rIns="146280" bIns="146280" anchor="t"/>
          <a:lstStyle/>
          <a:p>
            <a:r>
              <a:rPr lang="en-US" altLang="en-US" sz="3600" dirty="0" err="1">
                <a:solidFill>
                  <a:srgbClr val="002060"/>
                </a:solidFill>
                <a:latin typeface="Times New Roman" panose="02020603050405020304" pitchFamily="18" charset="0"/>
                <a:cs typeface="Times New Roman" panose="02020603050405020304" pitchFamily="18" charset="0"/>
              </a:rPr>
              <a:t>Chùm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sáng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phân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kì</a:t>
            </a:r>
            <a:endParaRPr lang="en-US" altLang="en-US" sz="36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6EEB870-C97B-6A5C-3786-78291E04F9AC}"/>
              </a:ext>
            </a:extLst>
          </p:cNvPr>
          <p:cNvPicPr>
            <a:picLocks noChangeAspect="1"/>
          </p:cNvPicPr>
          <p:nvPr/>
        </p:nvPicPr>
        <p:blipFill rotWithShape="1">
          <a:blip r:embed="rId5"/>
          <a:srcRect l="3251" t="16461" r="14868" b="18190"/>
          <a:stretch/>
        </p:blipFill>
        <p:spPr>
          <a:xfrm>
            <a:off x="7983973" y="3258512"/>
            <a:ext cx="3682736" cy="293972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8D72A86-49E7-45E4-A889-8ACF415CF7D4}"/>
              </a:ext>
            </a:extLst>
          </p:cNvPr>
          <p:cNvPicPr>
            <a:picLocks noChangeAspect="1"/>
          </p:cNvPicPr>
          <p:nvPr/>
        </p:nvPicPr>
        <p:blipFill rotWithShape="1">
          <a:blip r:embed="rId6"/>
          <a:srcRect b="6593"/>
          <a:stretch/>
        </p:blipFill>
        <p:spPr>
          <a:xfrm>
            <a:off x="3877145" y="2103298"/>
            <a:ext cx="3682735" cy="28997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BE3D46F-84DC-8C7B-BD52-396B5683DE86}"/>
              </a:ext>
            </a:extLst>
          </p:cNvPr>
          <p:cNvPicPr>
            <a:picLocks noChangeAspect="1"/>
          </p:cNvPicPr>
          <p:nvPr/>
        </p:nvPicPr>
        <p:blipFill>
          <a:blip r:embed="rId7"/>
          <a:stretch>
            <a:fillRect/>
          </a:stretch>
        </p:blipFill>
        <p:spPr>
          <a:xfrm>
            <a:off x="1" y="1507701"/>
            <a:ext cx="3598606" cy="2675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53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Picture 2">
            <a:extLst>
              <a:ext uri="{FF2B5EF4-FFF2-40B4-BE49-F238E27FC236}">
                <a16:creationId xmlns:a16="http://schemas.microsoft.com/office/drawing/2014/main" id="{0D6EABAF-8860-BBFA-A1DB-BADB59BDF57D}"/>
              </a:ext>
            </a:extLst>
          </p:cNvPr>
          <p:cNvPicPr>
            <a:picLocks noChangeAspect="1"/>
          </p:cNvPicPr>
          <p:nvPr/>
        </p:nvPicPr>
        <p:blipFill>
          <a:blip r:embed="rId5"/>
          <a:stretch>
            <a:fillRect/>
          </a:stretch>
        </p:blipFill>
        <p:spPr>
          <a:xfrm>
            <a:off x="6096000" y="2830223"/>
            <a:ext cx="4559659" cy="330524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A5AA3FF-C8DF-EFF3-BFAB-5C9A96A2321D}"/>
              </a:ext>
            </a:extLst>
          </p:cNvPr>
          <p:cNvPicPr>
            <a:picLocks noChangeAspect="1"/>
          </p:cNvPicPr>
          <p:nvPr/>
        </p:nvPicPr>
        <p:blipFill>
          <a:blip r:embed="rId6"/>
          <a:stretch>
            <a:fillRect/>
          </a:stretch>
        </p:blipFill>
        <p:spPr>
          <a:xfrm>
            <a:off x="912352" y="1529031"/>
            <a:ext cx="4300909" cy="3164911"/>
          </a:xfrm>
          <a:prstGeom prst="rect">
            <a:avLst/>
          </a:prstGeom>
          <a:ln>
            <a:noFill/>
          </a:ln>
          <a:effectLst>
            <a:outerShdw blurRad="292100" dist="139700" dir="2700000" algn="tl" rotWithShape="0">
              <a:srgbClr val="333333">
                <a:alpha val="65000"/>
              </a:srgbClr>
            </a:outerShdw>
          </a:effectLst>
        </p:spPr>
      </p:pic>
      <p:sp>
        <p:nvSpPr>
          <p:cNvPr id="5" name="Google Shape;974;p34">
            <a:extLst>
              <a:ext uri="{FF2B5EF4-FFF2-40B4-BE49-F238E27FC236}">
                <a16:creationId xmlns:a16="http://schemas.microsoft.com/office/drawing/2014/main" id="{07E85610-3E37-5AEC-176E-6D131053E1B9}"/>
              </a:ext>
            </a:extLst>
          </p:cNvPr>
          <p:cNvSpPr>
            <a:spLocks noGrp="1"/>
          </p:cNvSpPr>
          <p:nvPr>
            <p:ph type="title"/>
          </p:nvPr>
        </p:nvSpPr>
        <p:spPr>
          <a:xfrm>
            <a:off x="1597357" y="101279"/>
            <a:ext cx="6173788" cy="915987"/>
          </a:xfrm>
        </p:spPr>
        <p:txBody>
          <a:bodyPr lIns="146280" tIns="146280" rIns="146280" bIns="146280"/>
          <a:lstStyle/>
          <a:p>
            <a:pPr>
              <a:spcBef>
                <a:spcPct val="0"/>
              </a:spcBef>
              <a:spcAft>
                <a:spcPct val="0"/>
              </a:spcAft>
            </a:pPr>
            <a:r>
              <a:rPr lang="en-US" altLang="en-US" sz="3600" dirty="0" err="1">
                <a:solidFill>
                  <a:srgbClr val="002060"/>
                </a:solidFill>
                <a:latin typeface="Times New Roman" panose="02020603050405020304" pitchFamily="18" charset="0"/>
                <a:cs typeface="Times New Roman" panose="02020603050405020304" pitchFamily="18" charset="0"/>
              </a:rPr>
              <a:t>Chùm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sáng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hội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tụ</a:t>
            </a:r>
            <a:endParaRPr lang="en-US" alt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0CB84-3D41-CFE9-75E3-4BDC1E8DB398}"/>
              </a:ext>
            </a:extLst>
          </p:cNvPr>
          <p:cNvPicPr/>
          <p:nvPr/>
        </p:nvPicPr>
        <p:blipFill rotWithShape="1">
          <a:blip r:embed="rId2"/>
          <a:srcRect t="45194"/>
          <a:stretch/>
        </p:blipFill>
        <p:spPr>
          <a:xfrm>
            <a:off x="0" y="2324558"/>
            <a:ext cx="12192000" cy="4695674"/>
          </a:xfrm>
          <a:prstGeom prst="rect">
            <a:avLst/>
          </a:prstGeom>
        </p:spPr>
      </p:pic>
      <p:sp>
        <p:nvSpPr>
          <p:cNvPr id="5" name="Speech Bubble: Oval 4">
            <a:extLst>
              <a:ext uri="{FF2B5EF4-FFF2-40B4-BE49-F238E27FC236}">
                <a16:creationId xmlns:a16="http://schemas.microsoft.com/office/drawing/2014/main" id="{36A61247-9092-B1BD-400D-7745D766EE02}"/>
              </a:ext>
            </a:extLst>
          </p:cNvPr>
          <p:cNvSpPr/>
          <p:nvPr/>
        </p:nvSpPr>
        <p:spPr>
          <a:xfrm>
            <a:off x="3347884" y="0"/>
            <a:ext cx="6931741" cy="2404243"/>
          </a:xfrm>
          <a:prstGeom prst="wedgeEllipseCallout">
            <a:avLst>
              <a:gd name="adj1" fmla="val 48546"/>
              <a:gd name="adj2" fmla="val 101532"/>
            </a:avLst>
          </a:prstGeom>
        </p:spPr>
        <p:style>
          <a:lnRef idx="1">
            <a:schemeClr val="accent4"/>
          </a:lnRef>
          <a:fillRef idx="2">
            <a:schemeClr val="accent4"/>
          </a:fillRef>
          <a:effectRef idx="1">
            <a:schemeClr val="accent4"/>
          </a:effectRef>
          <a:fontRef idx="minor">
            <a:schemeClr val="dk1"/>
          </a:fontRef>
        </p:style>
        <p:txBody>
          <a:bodyPr anchor="ctr"/>
          <a:lstStyle>
            <a:lvl1pPr marL="457200" indent="1079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15000"/>
              </a:lnSpc>
            </a:pP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Vì</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ta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con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3200" dirty="0">
              <a:latin typeface=".VnTime" panose="020B7200000000000000"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33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3B6D-D59B-5032-1EC9-81F42E246B7C}"/>
              </a:ext>
            </a:extLst>
          </p:cNvPr>
          <p:cNvSpPr>
            <a:spLocks noGrp="1"/>
          </p:cNvSpPr>
          <p:nvPr>
            <p:ph type="title"/>
          </p:nvPr>
        </p:nvSpPr>
        <p:spPr/>
        <p:txBody>
          <a:bodyPr/>
          <a:lstStyle/>
          <a:p>
            <a:endParaRPr lang="en-US"/>
          </a:p>
        </p:txBody>
      </p:sp>
      <p:sp>
        <p:nvSpPr>
          <p:cNvPr id="4" name="Google Shape;8165;p37">
            <a:extLst>
              <a:ext uri="{FF2B5EF4-FFF2-40B4-BE49-F238E27FC236}">
                <a16:creationId xmlns:a16="http://schemas.microsoft.com/office/drawing/2014/main" id="{FB04BAF6-DC52-AB45-E4C1-B72E6531D350}"/>
              </a:ext>
            </a:extLst>
          </p:cNvPr>
          <p:cNvSpPr txBox="1">
            <a:spLocks/>
          </p:cNvSpPr>
          <p:nvPr/>
        </p:nvSpPr>
        <p:spPr>
          <a:xfrm>
            <a:off x="1152104" y="181382"/>
            <a:ext cx="8404852" cy="1303072"/>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bóng</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bóng</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nửa</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C0C4233-EEAC-292A-03FA-36FF5370A61F}"/>
              </a:ext>
            </a:extLst>
          </p:cNvPr>
          <p:cNvPicPr/>
          <p:nvPr/>
        </p:nvPicPr>
        <p:blipFill rotWithShape="1">
          <a:blip r:embed="rId2"/>
          <a:srcRect r="17916" b="20846"/>
          <a:stretch/>
        </p:blipFill>
        <p:spPr>
          <a:xfrm>
            <a:off x="-75471" y="-117987"/>
            <a:ext cx="12626347" cy="6975987"/>
          </a:xfrm>
          <a:prstGeom prst="rect">
            <a:avLst/>
          </a:prstGeom>
        </p:spPr>
      </p:pic>
      <p:sp>
        <p:nvSpPr>
          <p:cNvPr id="6" name="Google Shape;8165;p37">
            <a:extLst>
              <a:ext uri="{FF2B5EF4-FFF2-40B4-BE49-F238E27FC236}">
                <a16:creationId xmlns:a16="http://schemas.microsoft.com/office/drawing/2014/main" id="{C1FBB1A4-9F39-D43F-656D-A0B34DE9547F}"/>
              </a:ext>
            </a:extLst>
          </p:cNvPr>
          <p:cNvSpPr txBox="1">
            <a:spLocks/>
          </p:cNvSpPr>
          <p:nvPr/>
        </p:nvSpPr>
        <p:spPr>
          <a:xfrm>
            <a:off x="-1150374" y="350905"/>
            <a:ext cx="8404852" cy="1303072"/>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bóng</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bóng</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nửa</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376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469" y="353384"/>
            <a:ext cx="1211086" cy="959068"/>
          </a:xfrm>
          <a:prstGeom prst="rect">
            <a:avLst/>
          </a:prstGeom>
        </p:spPr>
      </p:pic>
      <p:sp>
        <p:nvSpPr>
          <p:cNvPr id="3" name="Google Shape;8165;p37">
            <a:extLst>
              <a:ext uri="{FF2B5EF4-FFF2-40B4-BE49-F238E27FC236}">
                <a16:creationId xmlns:a16="http://schemas.microsoft.com/office/drawing/2014/main" id="{9089F6AB-628D-3E20-7917-34723D090B03}"/>
              </a:ext>
            </a:extLst>
          </p:cNvPr>
          <p:cNvSpPr txBox="1">
            <a:spLocks noGrp="1"/>
          </p:cNvSpPr>
          <p:nvPr>
            <p:ph type="title"/>
          </p:nvPr>
        </p:nvSpPr>
        <p:spPr>
          <a:xfrm>
            <a:off x="537753" y="232182"/>
            <a:ext cx="8404852" cy="1303072"/>
          </a:xfrm>
          <a:prstGeom prst="rect">
            <a:avLst/>
          </a:prstGeom>
        </p:spPr>
        <p:txBody>
          <a:bodyPr spcFirstLastPara="1" vert="horz" wrap="square" lIns="121900" tIns="121900" rIns="121900" bIns="121900" rtlCol="0" anchor="ctr" anchorCtr="0">
            <a:noAutofit/>
          </a:bodyPr>
          <a:lstStyle/>
          <a:p>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nửa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2">
            <a:extLst>
              <a:ext uri="{FF2B5EF4-FFF2-40B4-BE49-F238E27FC236}">
                <a16:creationId xmlns:a16="http://schemas.microsoft.com/office/drawing/2014/main" id="{BCE9FCD4-0E9C-2E41-C877-046873E467B8}"/>
              </a:ext>
            </a:extLst>
          </p:cNvPr>
          <p:cNvSpPr txBox="1">
            <a:spLocks noChangeArrowheads="1"/>
          </p:cNvSpPr>
          <p:nvPr/>
        </p:nvSpPr>
        <p:spPr bwMode="auto">
          <a:xfrm>
            <a:off x="537753" y="1811008"/>
            <a:ext cx="11880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en-US" sz="2800" dirty="0">
                <a:latin typeface="Times New Roman" panose="02020603050405020304" pitchFamily="18" charset="0"/>
                <a:cs typeface="Times New Roman" panose="02020603050405020304" pitchFamily="18" charset="0"/>
              </a:rPr>
              <a:t>+ Các nhóm bố trí thí và tiến hành thí nghiệm như hình 12.6 và 12.7 SGK</a:t>
            </a:r>
            <a:endParaRPr lang="en-US" altLang="en-US" sz="2800" dirty="0">
              <a:latin typeface="Times New Roman" panose="02020603050405020304" pitchFamily="18" charset="0"/>
              <a:cs typeface="Times New Roman" panose="02020603050405020304" pitchFamily="18" charset="0"/>
            </a:endParaRPr>
          </a:p>
          <a:p>
            <a:r>
              <a:rPr lang="nl-NL" altLang="en-US" sz="2800" dirty="0">
                <a:latin typeface="Times New Roman" panose="02020603050405020304" pitchFamily="18" charset="0"/>
                <a:cs typeface="Times New Roman" panose="02020603050405020304" pitchFamily="18" charset="0"/>
              </a:rPr>
              <a:t>+ Từ kết quả thí nghiệm hoàn thành phiếu học tập số 3.1</a:t>
            </a:r>
            <a:endParaRPr lang="en-US" altLang="en-US" sz="2800" dirty="0">
              <a:latin typeface="Times New Roman" panose="02020603050405020304" pitchFamily="18" charset="0"/>
              <a:cs typeface="Times New Roman" panose="02020603050405020304" pitchFamily="18" charset="0"/>
            </a:endParaRPr>
          </a:p>
        </p:txBody>
      </p:sp>
      <p:sp>
        <p:nvSpPr>
          <p:cNvPr id="6" name="Google Shape;8165;p37">
            <a:extLst>
              <a:ext uri="{FF2B5EF4-FFF2-40B4-BE49-F238E27FC236}">
                <a16:creationId xmlns:a16="http://schemas.microsoft.com/office/drawing/2014/main" id="{EC70456D-61AC-7774-6CF4-A6CF9B6704E6}"/>
              </a:ext>
            </a:extLst>
          </p:cNvPr>
          <p:cNvSpPr txBox="1">
            <a:spLocks/>
          </p:cNvSpPr>
          <p:nvPr/>
        </p:nvSpPr>
        <p:spPr>
          <a:xfrm>
            <a:off x="383469" y="1175483"/>
            <a:ext cx="3109274" cy="646331"/>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3.1</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A2C3A2DE-0BFA-AB2E-6F3E-B8928BBEA0FF}"/>
              </a:ext>
            </a:extLst>
          </p:cNvPr>
          <p:cNvSpPr>
            <a:spLocks noChangeArrowheads="1"/>
          </p:cNvSpPr>
          <p:nvPr/>
        </p:nvSpPr>
        <p:spPr bwMode="auto">
          <a:xfrm>
            <a:off x="1297859" y="3091669"/>
            <a:ext cx="992566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7000"/>
              </a:lnSpc>
              <a:spcAft>
                <a:spcPts val="800"/>
              </a:spcAft>
            </a:pP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altLang="en-US" sz="3200" b="1" dirty="0">
                <a:latin typeface="Times New Roman" panose="02020603050405020304" pitchFamily="18" charset="0"/>
                <a:ea typeface="Calibri" panose="020F0502020204030204" pitchFamily="34" charset="0"/>
                <a:cs typeface="Times New Roman" panose="02020603050405020304" pitchFamily="18" charset="0"/>
              </a:rPr>
              <a:t> 3.1</a:t>
            </a:r>
            <a:endParaRPr lang="en-US" alt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1:</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mô</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cản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màn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12.6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2</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mô</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cản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màn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thí</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12.7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3</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tìm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thêm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ví</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dụ</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tối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nửa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tối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AF871DEE-BB35-6C6D-EB19-C8E469D999F5}"/>
              </a:ext>
            </a:extLst>
          </p:cNvPr>
          <p:cNvSpPr txBox="1"/>
          <p:nvPr/>
        </p:nvSpPr>
        <p:spPr>
          <a:xfrm>
            <a:off x="2964428" y="2635702"/>
            <a:ext cx="6592528" cy="646331"/>
          </a:xfrm>
          <a:prstGeom prst="rect">
            <a:avLst/>
          </a:prstGeom>
          <a:noFill/>
        </p:spPr>
        <p:txBody>
          <a:bodyPr wrap="square">
            <a:spAutoFit/>
          </a:bodyPr>
          <a:lstStyle/>
          <a:p>
            <a:r>
              <a:rPr lang="en-US" dirty="0">
                <a:hlinkClick r:id="rId5"/>
              </a:rPr>
              <a:t>https://youtu.be/4KXXwhKYOms?si=zg_SgEQN60ktg9R6</a:t>
            </a:r>
            <a:endParaRPr lang="en-US" dirty="0"/>
          </a:p>
          <a:p>
            <a:endParaRPr lang="en-US" dirty="0"/>
          </a:p>
        </p:txBody>
      </p:sp>
    </p:spTree>
    <p:extLst>
      <p:ext uri="{BB962C8B-B14F-4D97-AF65-F5344CB8AC3E}">
        <p14:creationId xmlns:p14="http://schemas.microsoft.com/office/powerpoint/2010/main" val="89485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0CB84-3D41-CFE9-75E3-4BDC1E8DB398}"/>
              </a:ext>
            </a:extLst>
          </p:cNvPr>
          <p:cNvPicPr/>
          <p:nvPr/>
        </p:nvPicPr>
        <p:blipFill rotWithShape="1">
          <a:blip r:embed="rId2"/>
          <a:srcRect t="45194"/>
          <a:stretch/>
        </p:blipFill>
        <p:spPr>
          <a:xfrm>
            <a:off x="0" y="2324558"/>
            <a:ext cx="12192000" cy="4695674"/>
          </a:xfrm>
          <a:prstGeom prst="rect">
            <a:avLst/>
          </a:prstGeom>
        </p:spPr>
      </p:pic>
      <p:sp>
        <p:nvSpPr>
          <p:cNvPr id="5" name="Speech Bubble: Oval 4">
            <a:extLst>
              <a:ext uri="{FF2B5EF4-FFF2-40B4-BE49-F238E27FC236}">
                <a16:creationId xmlns:a16="http://schemas.microsoft.com/office/drawing/2014/main" id="{36A61247-9092-B1BD-400D-7745D766EE02}"/>
              </a:ext>
            </a:extLst>
          </p:cNvPr>
          <p:cNvSpPr/>
          <p:nvPr/>
        </p:nvSpPr>
        <p:spPr>
          <a:xfrm>
            <a:off x="3347884" y="0"/>
            <a:ext cx="7477432" cy="2787445"/>
          </a:xfrm>
          <a:prstGeom prst="wedgeEllipseCallout">
            <a:avLst>
              <a:gd name="adj1" fmla="val 48546"/>
              <a:gd name="adj2" fmla="val 101532"/>
            </a:avLst>
          </a:prstGeom>
        </p:spPr>
        <p:style>
          <a:lnRef idx="1">
            <a:schemeClr val="accent4"/>
          </a:lnRef>
          <a:fillRef idx="2">
            <a:schemeClr val="accent4"/>
          </a:fillRef>
          <a:effectRef idx="1">
            <a:schemeClr val="accent4"/>
          </a:effectRef>
          <a:fontRef idx="minor">
            <a:schemeClr val="dk1"/>
          </a:fontRef>
        </p:style>
        <p:txBody>
          <a:bodyPr anchor="ctr"/>
          <a:lstStyle>
            <a:lvl1pPr marL="457200" indent="1079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sz="2800" dirty="0">
                <a:latin typeface="Times New Roman" panose="02020603050405020304" pitchFamily="18" charset="0"/>
                <a:cs typeface="Times New Roman" panose="02020603050405020304" pitchFamily="18" charset="0"/>
              </a:rPr>
              <a:t>- Vì khoảng tường phía sau được bàn tay che khuất không nhận được ánh sáng, trong khi đó phần còn lại vẫn nhận được ánh sáng chiếu tới.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9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9" y="353962"/>
            <a:ext cx="1211086" cy="959068"/>
          </a:xfrm>
          <a:prstGeom prst="rect">
            <a:avLst/>
          </a:prstGeom>
        </p:spPr>
      </p:pic>
      <p:pic>
        <p:nvPicPr>
          <p:cNvPr id="3" name="Picture 2">
            <a:extLst>
              <a:ext uri="{FF2B5EF4-FFF2-40B4-BE49-F238E27FC236}">
                <a16:creationId xmlns:a16="http://schemas.microsoft.com/office/drawing/2014/main" id="{3EF2999C-5E09-D228-B491-754264BBE063}"/>
              </a:ext>
            </a:extLst>
          </p:cNvPr>
          <p:cNvPicPr/>
          <p:nvPr/>
        </p:nvPicPr>
        <p:blipFill>
          <a:blip r:embed="rId5"/>
          <a:stretch>
            <a:fillRect/>
          </a:stretch>
        </p:blipFill>
        <p:spPr>
          <a:xfrm>
            <a:off x="1061884" y="619432"/>
            <a:ext cx="11130116" cy="6371303"/>
          </a:xfrm>
          <a:prstGeom prst="rect">
            <a:avLst/>
          </a:prstGeom>
          <a:ln>
            <a:noFill/>
          </a:ln>
          <a:effectLst>
            <a:softEdge rad="112500"/>
          </a:effectLst>
        </p:spPr>
      </p:pic>
    </p:spTree>
    <p:extLst>
      <p:ext uri="{BB962C8B-B14F-4D97-AF65-F5344CB8AC3E}">
        <p14:creationId xmlns:p14="http://schemas.microsoft.com/office/powerpoint/2010/main" val="1486366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1626136" y="171394"/>
            <a:ext cx="11709946" cy="1303072"/>
          </a:xfrm>
          <a:prstGeom prst="rect">
            <a:avLst/>
          </a:prstGeom>
        </p:spPr>
        <p:txBody>
          <a:bodyPr spcFirstLastPara="1" vert="horz" wrap="square" lIns="121900" tIns="121900" rIns="121900" bIns="121900" rtlCol="0" anchor="ctr" anchorCtr="0">
            <a:noAutofit/>
          </a:bodyPr>
          <a:lstStyle/>
          <a:p>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phản</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xạ</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b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bề</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497" y="-47006"/>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7" name="TextBox 6">
            <a:extLst>
              <a:ext uri="{FF2B5EF4-FFF2-40B4-BE49-F238E27FC236}">
                <a16:creationId xmlns:a16="http://schemas.microsoft.com/office/drawing/2014/main" id="{63D86910-DC96-5607-856A-2E3FC51C7B68}"/>
              </a:ext>
            </a:extLst>
          </p:cNvPr>
          <p:cNvSpPr txBox="1"/>
          <p:nvPr/>
        </p:nvSpPr>
        <p:spPr>
          <a:xfrm>
            <a:off x="1135040" y="2757684"/>
            <a:ext cx="9601786" cy="2400657"/>
          </a:xfrm>
          <a:prstGeom prst="rect">
            <a:avLst/>
          </a:prstGeom>
          <a:noFill/>
          <a:ln w="28575">
            <a:solidFill>
              <a:schemeClr val="accent2">
                <a:lumMod val="75000"/>
              </a:schemeClr>
            </a:solidFill>
          </a:ln>
        </p:spPr>
        <p:txBody>
          <a:bodyPr wrap="square" rtlCol="0">
            <a:spAutoFit/>
          </a:bodyPr>
          <a:lstStyle/>
          <a:p>
            <a:pPr algn="just">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C4.1</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thêm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nhẵn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bóng</a:t>
            </a:r>
            <a:r>
              <a:rPr lang="en-US" sz="2800" dirty="0">
                <a:solidFill>
                  <a:srgbClr val="000000"/>
                </a:solidFill>
                <a:latin typeface="Times New Roman" panose="02020603050405020304" pitchFamily="18" charset="0"/>
                <a:ea typeface="Calibri" panose="020F0502020204030204" pitchFamily="34" charset="0"/>
              </a:rPr>
              <a:t>(</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gương</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C4.2</a:t>
            </a:r>
            <a:r>
              <a:rPr lang="en-US" sz="2800" dirty="0">
                <a:solidFill>
                  <a:srgbClr val="000000"/>
                </a:solidFill>
                <a:effectLst/>
                <a:latin typeface="Times New Roman" panose="02020603050405020304" pitchFamily="18" charset="0"/>
                <a:ea typeface="Calibri" panose="020F0502020204030204" pitchFamily="34" charset="0"/>
              </a:rPr>
              <a:t>. Theo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a:t>
            </a:r>
            <a:r>
              <a:rPr lang="en-US" sz="2800" dirty="0" err="1">
                <a:solidFill>
                  <a:srgbClr val="000000"/>
                </a:solidFill>
                <a:latin typeface="Times New Roman" panose="02020603050405020304" pitchFamily="18" charset="0"/>
              </a:rPr>
              <a:t>hi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chiếu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ánh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sáng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vào</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bề</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mặt</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các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vật</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đó</a:t>
            </a:r>
            <a:r>
              <a:rPr lang="en-US" sz="2800" dirty="0">
                <a:solidFill>
                  <a:srgbClr val="000000"/>
                </a:solidFill>
                <a:latin typeface="Times New Roman" panose="02020603050405020304" pitchFamily="18" charset="0"/>
              </a:rPr>
              <a:t>, ta </a:t>
            </a:r>
            <a:r>
              <a:rPr lang="en-US" sz="2800" dirty="0" err="1">
                <a:solidFill>
                  <a:srgbClr val="000000"/>
                </a:solidFill>
                <a:latin typeface="Times New Roman" panose="02020603050405020304" pitchFamily="18" charset="0"/>
              </a:rPr>
              <a:t>thấy</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có</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hiện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tượng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gì</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Hãy</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làm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thí</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nghiệm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với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gương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và</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đèn</a:t>
            </a:r>
            <a:r>
              <a:rPr lang="en-US" sz="2800" dirty="0">
                <a:solidFill>
                  <a:srgbClr val="000000"/>
                </a:solidFill>
                <a:latin typeface="Times New Roman" panose="02020603050405020304" pitchFamily="18" charset="0"/>
              </a:rPr>
              <a:t> pin </a:t>
            </a:r>
            <a:r>
              <a:rPr lang="en-US" sz="2800" dirty="0" err="1">
                <a:solidFill>
                  <a:srgbClr val="000000"/>
                </a:solidFill>
                <a:latin typeface="Times New Roman" panose="02020603050405020304" pitchFamily="18" charset="0"/>
              </a:rPr>
              <a:t>để</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kiểm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tra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dự</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đoán</a:t>
            </a:r>
            <a:r>
              <a:rPr lang="en-US" sz="2800" dirty="0">
                <a:solidFill>
                  <a:srgbClr val="000000"/>
                </a:solidFill>
                <a:latin typeface="Times New Roman" panose="02020603050405020304" pitchFamily="18" charset="0"/>
              </a:rPr>
              <a:t>.</a:t>
            </a:r>
          </a:p>
        </p:txBody>
      </p:sp>
      <p:sp>
        <p:nvSpPr>
          <p:cNvPr id="4" name="TextBox 3">
            <a:extLst>
              <a:ext uri="{FF2B5EF4-FFF2-40B4-BE49-F238E27FC236}">
                <a16:creationId xmlns:a16="http://schemas.microsoft.com/office/drawing/2014/main" id="{73F0739F-0CFE-40EB-CB5A-E3554AA52137}"/>
              </a:ext>
            </a:extLst>
          </p:cNvPr>
          <p:cNvSpPr txBox="1"/>
          <p:nvPr/>
        </p:nvSpPr>
        <p:spPr>
          <a:xfrm>
            <a:off x="529497" y="1454612"/>
            <a:ext cx="8126045" cy="954107"/>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4.1</a:t>
            </a:r>
            <a:r>
              <a:rPr lang="en-US" sz="3200" dirty="0">
                <a:solidFill>
                  <a:srgbClr val="002060"/>
                </a:solidFill>
                <a:latin typeface="Times New Roman" panose="02020603050405020304" pitchFamily="18" charset="0"/>
                <a:cs typeface="Times New Roman" panose="02020603050405020304" pitchFamily="18" charset="0"/>
              </a:rPr>
              <a:t>: </a:t>
            </a:r>
          </a:p>
          <a:p>
            <a:r>
              <a:rPr lang="en-US" sz="2400" i="1" dirty="0" err="1">
                <a:solidFill>
                  <a:srgbClr val="002060"/>
                </a:solidFill>
                <a:latin typeface="Times New Roman" panose="02020603050405020304" pitchFamily="18" charset="0"/>
                <a:cs typeface="Times New Roman" panose="02020603050405020304" pitchFamily="18" charset="0"/>
              </a:rPr>
              <a:t>Thảo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luận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theo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nhóm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bàn</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thời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gian</a:t>
            </a:r>
            <a:r>
              <a:rPr lang="en-US" sz="2400" i="1" dirty="0">
                <a:solidFill>
                  <a:srgbClr val="002060"/>
                </a:solidFill>
                <a:latin typeface="Times New Roman" panose="02020603050405020304" pitchFamily="18" charset="0"/>
                <a:cs typeface="Times New Roman" panose="02020603050405020304" pitchFamily="18" charset="0"/>
              </a:rPr>
              <a:t> 3 </a:t>
            </a:r>
            <a:r>
              <a:rPr lang="en-US" sz="2400" i="1" dirty="0" err="1">
                <a:solidFill>
                  <a:srgbClr val="002060"/>
                </a:solidFill>
                <a:latin typeface="Times New Roman" panose="02020603050405020304" pitchFamily="18" charset="0"/>
                <a:cs typeface="Times New Roman" panose="02020603050405020304" pitchFamily="18" charset="0"/>
              </a:rPr>
              <a:t>phút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Trả</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câu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hỏi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sau</a:t>
            </a:r>
            <a:r>
              <a:rPr lang="en-US" sz="2400" i="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161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529497" y="171394"/>
            <a:ext cx="7176446" cy="1303072"/>
          </a:xfrm>
          <a:prstGeom prst="rect">
            <a:avLst/>
          </a:prstGeom>
        </p:spPr>
        <p:txBody>
          <a:bodyPr spcFirstLastPara="1" vert="horz" wrap="square" lIns="121900" tIns="121900" rIns="121900" bIns="121900" rtlCol="0" anchor="ctr" anchorCtr="0">
            <a:noAutofit/>
          </a:bodyPr>
          <a:lstStyle/>
          <a:p>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phản</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xạ</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ánh</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b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bề</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endParaRPr sz="32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497" y="-47006"/>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7" name="TextBox 6">
            <a:extLst>
              <a:ext uri="{FF2B5EF4-FFF2-40B4-BE49-F238E27FC236}">
                <a16:creationId xmlns:a16="http://schemas.microsoft.com/office/drawing/2014/main" id="{63D86910-DC96-5607-856A-2E3FC51C7B68}"/>
              </a:ext>
            </a:extLst>
          </p:cNvPr>
          <p:cNvSpPr txBox="1"/>
          <p:nvPr/>
        </p:nvSpPr>
        <p:spPr>
          <a:xfrm>
            <a:off x="1135040" y="2504017"/>
            <a:ext cx="9601786" cy="1400383"/>
          </a:xfrm>
          <a:prstGeom prst="rect">
            <a:avLst/>
          </a:prstGeom>
          <a:noFill/>
          <a:ln w="28575">
            <a:solidFill>
              <a:schemeClr val="accent2">
                <a:lumMod val="75000"/>
              </a:schemeClr>
            </a:solidFill>
          </a:ln>
        </p:spPr>
        <p:txBody>
          <a:bodyPr wrap="square" rtlCol="0">
            <a:spAutoFit/>
          </a:bodyPr>
          <a:lstStyle/>
          <a:p>
            <a:pPr algn="just">
              <a:spcBef>
                <a:spcPts val="600"/>
              </a:spcBef>
              <a:spcAft>
                <a:spcPts val="60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nhẵn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gọi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a:t>
            </a:r>
          </a:p>
          <a:p>
            <a:pPr algn="just"/>
            <a:endParaRPr lang="en-US" alt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03C432A-87E7-3427-5719-6BDA0796813F}"/>
              </a:ext>
            </a:extLst>
          </p:cNvPr>
          <p:cNvSpPr txBox="1"/>
          <p:nvPr/>
        </p:nvSpPr>
        <p:spPr>
          <a:xfrm>
            <a:off x="1740583" y="1727631"/>
            <a:ext cx="6235080" cy="523220"/>
          </a:xfrm>
          <a:prstGeom prst="rect">
            <a:avLst/>
          </a:prstGeom>
          <a:noFill/>
        </p:spPr>
        <p:txBody>
          <a:bodyPr wrap="square">
            <a:spAutoFit/>
          </a:bodyPr>
          <a:lstStyle/>
          <a:p>
            <a:pPr algn="just">
              <a:defRPr/>
            </a:pPr>
            <a:r>
              <a:rPr lang="en-US" sz="2800" b="1" dirty="0">
                <a:solidFill>
                  <a:srgbClr val="002060"/>
                </a:solidFill>
                <a:latin typeface="Times New Roman" pitchFamily="18" charset="0"/>
                <a:cs typeface="Times New Roman" pitchFamily="18" charset="0"/>
              </a:rPr>
              <a:t>1.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vật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bề</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mặt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nhẵn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bóng</a:t>
            </a:r>
            <a:r>
              <a:rPr lang="en-US" sz="28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20635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0D05D57F-CC3B-68DC-6424-CD10B0706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a:extLst>
              <a:ext uri="{FF2B5EF4-FFF2-40B4-BE49-F238E27FC236}">
                <a16:creationId xmlns:a16="http://schemas.microsoft.com/office/drawing/2014/main" id="{6F3A3A7E-93AE-F938-9F0F-F72032D0B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0" y="2803525"/>
            <a:ext cx="6143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a:extLst>
              <a:ext uri="{FF2B5EF4-FFF2-40B4-BE49-F238E27FC236}">
                <a16:creationId xmlns:a16="http://schemas.microsoft.com/office/drawing/2014/main" id="{FF33F73A-113A-2D58-2AB4-9B3C6AEF5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9950" y="2803525"/>
            <a:ext cx="6143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a:extLst>
              <a:ext uri="{FF2B5EF4-FFF2-40B4-BE49-F238E27FC236}">
                <a16:creationId xmlns:a16="http://schemas.microsoft.com/office/drawing/2014/main" id="{A6A8D711-73D6-2F79-C2C0-42390319A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438" y="1771650"/>
            <a:ext cx="711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9">
            <a:extLst>
              <a:ext uri="{FF2B5EF4-FFF2-40B4-BE49-F238E27FC236}">
                <a16:creationId xmlns:a16="http://schemas.microsoft.com/office/drawing/2014/main" id="{7B7DF686-332F-DDF3-7F65-2CF5D79764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1771650"/>
            <a:ext cx="711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0">
            <a:extLst>
              <a:ext uri="{FF2B5EF4-FFF2-40B4-BE49-F238E27FC236}">
                <a16:creationId xmlns:a16="http://schemas.microsoft.com/office/drawing/2014/main" id="{501CEB53-DB41-169E-1139-327B5B6E33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1150" y="4654550"/>
            <a:ext cx="7000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1">
            <a:extLst>
              <a:ext uri="{FF2B5EF4-FFF2-40B4-BE49-F238E27FC236}">
                <a16:creationId xmlns:a16="http://schemas.microsoft.com/office/drawing/2014/main" id="{16C23E06-6692-4FF8-0F4E-F3E535CAA5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75" y="4591050"/>
            <a:ext cx="6985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2">
            <a:extLst>
              <a:ext uri="{FF2B5EF4-FFF2-40B4-BE49-F238E27FC236}">
                <a16:creationId xmlns:a16="http://schemas.microsoft.com/office/drawing/2014/main" id="{EC42455F-5211-F1AE-E894-B2AF691E0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550" y="4643438"/>
            <a:ext cx="7000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3">
            <a:extLst>
              <a:ext uri="{FF2B5EF4-FFF2-40B4-BE49-F238E27FC236}">
                <a16:creationId xmlns:a16="http://schemas.microsoft.com/office/drawing/2014/main" id="{60587C51-A1E0-4B4C-A068-CE99FCE3D1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938" y="4643438"/>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4">
            <a:extLst>
              <a:ext uri="{FF2B5EF4-FFF2-40B4-BE49-F238E27FC236}">
                <a16:creationId xmlns:a16="http://schemas.microsoft.com/office/drawing/2014/main" id="{EFC1052B-4157-0DC4-CA25-0210DF507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7750" y="4379913"/>
            <a:ext cx="7000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6">
            <a:extLst>
              <a:ext uri="{FF2B5EF4-FFF2-40B4-BE49-F238E27FC236}">
                <a16:creationId xmlns:a16="http://schemas.microsoft.com/office/drawing/2014/main" id="{7AABA924-A248-E5E4-F0E5-0903F0882A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2363" y="3638550"/>
            <a:ext cx="2381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7">
            <a:extLst>
              <a:ext uri="{FF2B5EF4-FFF2-40B4-BE49-F238E27FC236}">
                <a16:creationId xmlns:a16="http://schemas.microsoft.com/office/drawing/2014/main" id="{E18CF90F-CC79-CABC-A9E2-E09AFA44FA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8163" y="3554413"/>
            <a:ext cx="2381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8">
            <a:extLst>
              <a:ext uri="{FF2B5EF4-FFF2-40B4-BE49-F238E27FC236}">
                <a16:creationId xmlns:a16="http://schemas.microsoft.com/office/drawing/2014/main" id="{06CB21AB-B0C3-B636-8778-5331B3E15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2588" y="5837238"/>
            <a:ext cx="77454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9">
            <a:extLst>
              <a:ext uri="{FF2B5EF4-FFF2-40B4-BE49-F238E27FC236}">
                <a16:creationId xmlns:a16="http://schemas.microsoft.com/office/drawing/2014/main" id="{1995E28F-B091-EC87-F3A7-7115693A55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4650" y="323850"/>
            <a:ext cx="70548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
            <a:extLst>
              <a:ext uri="{FF2B5EF4-FFF2-40B4-BE49-F238E27FC236}">
                <a16:creationId xmlns:a16="http://schemas.microsoft.com/office/drawing/2014/main" id="{50D2FBFD-989F-599D-D455-43C724D2C6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7218" t="13130" r="6236" b="11693"/>
          <a:stretch>
            <a:fillRect/>
          </a:stretch>
        </p:blipFill>
        <p:spPr bwMode="auto">
          <a:xfrm>
            <a:off x="4473575" y="2657475"/>
            <a:ext cx="3871913"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20">
            <a:extLst>
              <a:ext uri="{FF2B5EF4-FFF2-40B4-BE49-F238E27FC236}">
                <a16:creationId xmlns:a16="http://schemas.microsoft.com/office/drawing/2014/main" id="{D590FE17-941E-546F-B594-294260400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550" y="5137150"/>
            <a:ext cx="7000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21">
            <a:extLst>
              <a:ext uri="{FF2B5EF4-FFF2-40B4-BE49-F238E27FC236}">
                <a16:creationId xmlns:a16="http://schemas.microsoft.com/office/drawing/2014/main" id="{7B41CFE2-5722-2577-C573-4E8FF2C371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8788" y="3459163"/>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22">
            <a:extLst>
              <a:ext uri="{FF2B5EF4-FFF2-40B4-BE49-F238E27FC236}">
                <a16:creationId xmlns:a16="http://schemas.microsoft.com/office/drawing/2014/main" id="{F0C59632-C066-400E-0AB6-42FFECCDC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625" y="3416300"/>
            <a:ext cx="7000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3">
            <a:extLst>
              <a:ext uri="{FF2B5EF4-FFF2-40B4-BE49-F238E27FC236}">
                <a16:creationId xmlns:a16="http://schemas.microsoft.com/office/drawing/2014/main" id="{9FCF8752-7F92-54EB-1C10-AE3A6ABD9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7863" y="4829175"/>
            <a:ext cx="6985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4">
            <a:extLst>
              <a:ext uri="{FF2B5EF4-FFF2-40B4-BE49-F238E27FC236}">
                <a16:creationId xmlns:a16="http://schemas.microsoft.com/office/drawing/2014/main" id="{6AEAF921-2DEE-7F75-754C-A84077240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6163" y="4929188"/>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TextBox 25">
            <a:extLst>
              <a:ext uri="{FF2B5EF4-FFF2-40B4-BE49-F238E27FC236}">
                <a16:creationId xmlns:a16="http://schemas.microsoft.com/office/drawing/2014/main" id="{12320008-3C96-20DF-CB2C-DC36CF2DE755}"/>
              </a:ext>
            </a:extLst>
          </p:cNvPr>
          <p:cNvSpPr txBox="1">
            <a:spLocks noChangeArrowheads="1"/>
          </p:cNvSpPr>
          <p:nvPr/>
        </p:nvSpPr>
        <p:spPr bwMode="auto">
          <a:xfrm>
            <a:off x="2798763" y="1185863"/>
            <a:ext cx="69183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000" b="1">
                <a:solidFill>
                  <a:srgbClr val="FF0000"/>
                </a:solidFill>
                <a:latin typeface="Arial" panose="020B0604020202020204" pitchFamily="34" charset="0"/>
                <a:cs typeface="Arial" panose="020B0604020202020204" pitchFamily="34" charset="0"/>
              </a:rPr>
              <a:t>Trò chơi  </a:t>
            </a:r>
          </a:p>
          <a:p>
            <a:pPr algn="ctr" eaLnBrk="1" hangingPunct="1">
              <a:lnSpc>
                <a:spcPct val="100000"/>
              </a:lnSpc>
              <a:spcBef>
                <a:spcPct val="0"/>
              </a:spcBef>
              <a:buFontTx/>
              <a:buNone/>
            </a:pPr>
            <a:r>
              <a:rPr lang="en-US" altLang="en-US" sz="6000" b="1">
                <a:solidFill>
                  <a:srgbClr val="9900CC"/>
                </a:solidFill>
                <a:latin typeface="Arial" panose="020B0604020202020204" pitchFamily="34" charset="0"/>
                <a:cs typeface="Arial" panose="020B0604020202020204" pitchFamily="34" charset="0"/>
              </a:rPr>
              <a:t>“Hộp quà tri thức”</a:t>
            </a:r>
          </a:p>
          <a:p>
            <a:pPr algn="ctr" eaLnBrk="1" hangingPunct="1">
              <a:lnSpc>
                <a:spcPct val="100000"/>
              </a:lnSpc>
              <a:spcBef>
                <a:spcPct val="0"/>
              </a:spcBef>
              <a:buFontTx/>
              <a:buNone/>
            </a:pPr>
            <a:endParaRPr lang="vi-VN" altLang="en-US" sz="6000" b="1">
              <a:solidFill>
                <a:srgbClr val="00FF00"/>
              </a:solidFill>
              <a:latin typeface="Arial" panose="020B0604020202020204" pitchFamily="34" charset="0"/>
              <a:cs typeface="Arial" panose="020B0604020202020204" pitchFamily="34" charset="0"/>
            </a:endParaRPr>
          </a:p>
        </p:txBody>
      </p:sp>
    </p:spTree>
  </p:cSld>
  <p:clrMapOvr>
    <a:masterClrMapping/>
  </p:clrMapOvr>
  <p:transition spd="med">
    <p:fade/>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8EA7F1-F5F2-CA1F-C447-59B94EB30D68}"/>
              </a:ext>
            </a:extLst>
          </p:cNvPr>
          <p:cNvPicPr/>
          <p:nvPr/>
        </p:nvPicPr>
        <p:blipFill>
          <a:blip r:embed="rId2"/>
          <a:stretch>
            <a:fillRect/>
          </a:stretch>
        </p:blipFill>
        <p:spPr>
          <a:xfrm>
            <a:off x="157316" y="309716"/>
            <a:ext cx="11877368" cy="5840362"/>
          </a:xfrm>
          <a:prstGeom prst="rect">
            <a:avLst/>
          </a:prstGeom>
          <a:ln>
            <a:noFill/>
          </a:ln>
          <a:effectLst>
            <a:softEdge rad="112500"/>
          </a:effectLst>
        </p:spPr>
      </p:pic>
    </p:spTree>
    <p:extLst>
      <p:ext uri="{BB962C8B-B14F-4D97-AF65-F5344CB8AC3E}">
        <p14:creationId xmlns:p14="http://schemas.microsoft.com/office/powerpoint/2010/main" val="646661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43AEBE-427B-2A96-9638-18DA1CA105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FCD6F22-4E70-56DC-4DE3-BCDCC937F63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3112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EFE4E31-439F-D3E0-7F50-9FF82AA4A10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6BD38C-FE56-118E-E7E3-759072D4642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0793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723689C-B790-E66F-F460-B10E09DCBBC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5D86C51-42A6-DC97-1334-C8B23DA95AC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5664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302" y="87322"/>
            <a:ext cx="1211086" cy="959068"/>
          </a:xfrm>
          <a:prstGeom prst="rect">
            <a:avLst/>
          </a:prstGeom>
        </p:spPr>
      </p:pic>
      <p:sp>
        <p:nvSpPr>
          <p:cNvPr id="3" name="TextBox 2">
            <a:extLst>
              <a:ext uri="{FF2B5EF4-FFF2-40B4-BE49-F238E27FC236}">
                <a16:creationId xmlns:a16="http://schemas.microsoft.com/office/drawing/2014/main" id="{F9543F61-BA96-3E13-5161-60C043D693CC}"/>
              </a:ext>
            </a:extLst>
          </p:cNvPr>
          <p:cNvSpPr txBox="1"/>
          <p:nvPr/>
        </p:nvSpPr>
        <p:spPr>
          <a:xfrm>
            <a:off x="1985563" y="87322"/>
            <a:ext cx="7718875" cy="1323439"/>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4.4</a:t>
            </a:r>
            <a:r>
              <a:rPr lang="en-US" sz="3200" dirty="0">
                <a:solidFill>
                  <a:srgbClr val="002060"/>
                </a:solidFill>
                <a:latin typeface="Times New Roman" panose="02020603050405020304" pitchFamily="18" charset="0"/>
                <a:cs typeface="Times New Roman" panose="02020603050405020304" pitchFamily="18" charset="0"/>
              </a:rPr>
              <a:t>: </a:t>
            </a:r>
          </a:p>
          <a:p>
            <a:r>
              <a:rPr lang="en-US" sz="2400" i="1" dirty="0" err="1">
                <a:solidFill>
                  <a:srgbClr val="002060"/>
                </a:solidFill>
                <a:latin typeface="Times New Roman" panose="02020603050405020304" pitchFamily="18" charset="0"/>
                <a:cs typeface="Times New Roman" panose="02020603050405020304" pitchFamily="18" charset="0"/>
              </a:rPr>
              <a:t>Thảo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luận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theo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nhóm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bàn</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thời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gian</a:t>
            </a:r>
            <a:r>
              <a:rPr lang="en-US" sz="2400" i="1" dirty="0">
                <a:solidFill>
                  <a:srgbClr val="002060"/>
                </a:solidFill>
                <a:latin typeface="Times New Roman" panose="02020603050405020304" pitchFamily="18" charset="0"/>
                <a:cs typeface="Times New Roman" panose="02020603050405020304" pitchFamily="18" charset="0"/>
              </a:rPr>
              <a:t> 3 </a:t>
            </a:r>
            <a:r>
              <a:rPr lang="en-US" sz="2400" i="1" dirty="0" err="1">
                <a:solidFill>
                  <a:srgbClr val="002060"/>
                </a:solidFill>
                <a:latin typeface="Times New Roman" panose="02020603050405020304" pitchFamily="18" charset="0"/>
                <a:cs typeface="Times New Roman" panose="02020603050405020304" pitchFamily="18" charset="0"/>
              </a:rPr>
              <a:t>phút</a:t>
            </a:r>
            <a:r>
              <a:rPr lang="en-US" sz="2400" i="1" dirty="0">
                <a:solidFill>
                  <a:srgbClr val="002060"/>
                </a:solidFill>
                <a:latin typeface="Times New Roman" panose="02020603050405020304" pitchFamily="18" charset="0"/>
                <a:cs typeface="Times New Roman" panose="02020603050405020304" pitchFamily="18" charset="0"/>
              </a:rPr>
              <a:t>. </a:t>
            </a:r>
          </a:p>
          <a:p>
            <a:r>
              <a:rPr lang="en-US" sz="2400" i="1" dirty="0">
                <a:solidFill>
                  <a:srgbClr val="002060"/>
                </a:solidFill>
                <a:latin typeface="Times New Roman" panose="02020603050405020304" pitchFamily="18" charset="0"/>
                <a:cs typeface="Times New Roman" panose="02020603050405020304" pitchFamily="18" charset="0"/>
              </a:rPr>
              <a:t>Hoàn </a:t>
            </a:r>
            <a:r>
              <a:rPr lang="en-US" sz="2400" i="1" dirty="0" err="1">
                <a:solidFill>
                  <a:srgbClr val="002060"/>
                </a:solidFill>
                <a:latin typeface="Times New Roman" panose="02020603050405020304" pitchFamily="18" charset="0"/>
                <a:cs typeface="Times New Roman" panose="02020603050405020304" pitchFamily="18" charset="0"/>
              </a:rPr>
              <a:t>thành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phiếu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sau</a:t>
            </a:r>
            <a:r>
              <a:rPr lang="en-US" sz="2400" i="1"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1EC1848-6320-D117-D682-9B542AB80110}"/>
              </a:ext>
            </a:extLst>
          </p:cNvPr>
          <p:cNvPicPr>
            <a:picLocks noChangeAspect="1"/>
          </p:cNvPicPr>
          <p:nvPr/>
        </p:nvPicPr>
        <p:blipFill>
          <a:blip r:embed="rId5"/>
          <a:stretch>
            <a:fillRect/>
          </a:stretch>
        </p:blipFill>
        <p:spPr>
          <a:xfrm>
            <a:off x="4049963" y="921964"/>
            <a:ext cx="7279255" cy="1889924"/>
          </a:xfrm>
          <a:prstGeom prst="rect">
            <a:avLst/>
          </a:prstGeom>
        </p:spPr>
      </p:pic>
      <p:sp>
        <p:nvSpPr>
          <p:cNvPr id="8" name="TextBox 7">
            <a:extLst>
              <a:ext uri="{FF2B5EF4-FFF2-40B4-BE49-F238E27FC236}">
                <a16:creationId xmlns:a16="http://schemas.microsoft.com/office/drawing/2014/main" id="{114553B7-388D-9026-FFE6-69EE5CEBD8B3}"/>
              </a:ext>
            </a:extLst>
          </p:cNvPr>
          <p:cNvSpPr txBox="1"/>
          <p:nvPr/>
        </p:nvSpPr>
        <p:spPr>
          <a:xfrm>
            <a:off x="1985563" y="3214433"/>
            <a:ext cx="9060979" cy="2034660"/>
          </a:xfrm>
          <a:prstGeom prst="rect">
            <a:avLst/>
          </a:prstGeom>
          <a:noFill/>
          <a:ln>
            <a:solidFill>
              <a:srgbClr val="FFC000"/>
            </a:solidFill>
          </a:ln>
        </p:spPr>
        <p:txBody>
          <a:bodyPr wrap="square">
            <a:spAutoFit/>
          </a:bodyPr>
          <a:lstStyle/>
          <a:p>
            <a:pPr algn="just">
              <a:lnSpc>
                <a:spcPct val="115000"/>
              </a:lnSpc>
            </a:pPr>
            <a:r>
              <a:rPr lang="en-US" sz="2800" b="1" i="1" dirty="0">
                <a:solidFill>
                  <a:srgbClr val="000000"/>
                </a:solidFill>
                <a:latin typeface="Times New Roman" panose="02020603050405020304" pitchFamily="18" charset="0"/>
                <a:ea typeface="Calibri" panose="020F0502020204030204" pitchFamily="34" charset="0"/>
              </a:rPr>
              <a:t>C4.1</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Dựa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qui </a:t>
            </a:r>
            <a:r>
              <a:rPr lang="en-US" sz="2800" dirty="0" err="1">
                <a:solidFill>
                  <a:srgbClr val="000000"/>
                </a:solidFill>
                <a:effectLst/>
                <a:latin typeface="Times New Roman" panose="02020603050405020304" pitchFamily="18" charset="0"/>
                <a:ea typeface="Calibri" panose="020F0502020204030204" pitchFamily="34" charset="0"/>
              </a:rPr>
              <a:t>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nhẵn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nhẵn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bóng</a:t>
            </a:r>
            <a:r>
              <a:rPr lang="en-US" sz="28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pPr>
            <a:r>
              <a:rPr lang="en-US" sz="2800" b="1" i="1" dirty="0">
                <a:solidFill>
                  <a:srgbClr val="000000"/>
                </a:solidFill>
                <a:latin typeface="Times New Roman" panose="02020603050405020304" pitchFamily="18" charset="0"/>
                <a:ea typeface="Calibri" panose="020F0502020204030204" pitchFamily="34" charset="0"/>
              </a:rPr>
              <a:t>C4.2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xét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6521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6CCEF285-15DF-F37E-6AF6-87BE5A40D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616" y="666853"/>
            <a:ext cx="9206768" cy="23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1E003A3-C116-C8A3-BBF7-7C427C0CAE71}"/>
              </a:ext>
            </a:extLst>
          </p:cNvPr>
          <p:cNvSpPr>
            <a:spLocks noGrp="1"/>
          </p:cNvSpPr>
          <p:nvPr>
            <p:ph type="title"/>
          </p:nvPr>
        </p:nvSpPr>
        <p:spPr>
          <a:xfrm>
            <a:off x="1250400" y="3052917"/>
            <a:ext cx="9691200" cy="2781200"/>
          </a:xfrm>
        </p:spPr>
        <p:txBody>
          <a:bodyPr/>
          <a:lstStyle/>
          <a:p>
            <a:pPr algn="l"/>
            <a:r>
              <a:rPr lang="en-US" sz="2800" dirty="0">
                <a:solidFill>
                  <a:srgbClr val="212529"/>
                </a:solidFill>
                <a:effectLst/>
                <a:latin typeface="Times New Roman" panose="02020603050405020304" pitchFamily="18" charset="0"/>
                <a:ea typeface="Times New Roman" panose="02020603050405020304" pitchFamily="18" charset="0"/>
              </a:rPr>
              <a:t>- Khi </a:t>
            </a:r>
            <a:r>
              <a:rPr lang="en-US" sz="2800" dirty="0" err="1">
                <a:solidFill>
                  <a:srgbClr val="212529"/>
                </a:solidFill>
                <a:effectLst/>
                <a:latin typeface="Times New Roman" panose="02020603050405020304" pitchFamily="18" charset="0"/>
                <a:ea typeface="Times New Roman" panose="02020603050405020304" pitchFamily="18" charset="0"/>
              </a:rPr>
              <a:t>mặt</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phản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nhẵn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thì</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các</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tia</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sáng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tới</a:t>
            </a:r>
            <a:r>
              <a:rPr lang="en-US" sz="2800" dirty="0">
                <a:solidFill>
                  <a:srgbClr val="212529"/>
                </a:solidFill>
                <a:effectLst/>
                <a:latin typeface="Times New Roman" panose="02020603050405020304" pitchFamily="18" charset="0"/>
                <a:ea typeface="Times New Roman" panose="02020603050405020304" pitchFamily="18" charset="0"/>
              </a:rPr>
              <a:t> song </a:t>
            </a:r>
            <a:r>
              <a:rPr lang="en-US" sz="2800" dirty="0" err="1">
                <a:solidFill>
                  <a:srgbClr val="212529"/>
                </a:solidFill>
                <a:effectLst/>
                <a:latin typeface="Times New Roman" panose="02020603050405020304" pitchFamily="18" charset="0"/>
                <a:ea typeface="Times New Roman" panose="02020603050405020304" pitchFamily="18" charset="0"/>
              </a:rPr>
              <a:t>song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bị</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phản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theo</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một</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hướng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Hiện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tượng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này</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gọi</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là</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hiện</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tượng</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phản</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còn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gọi</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là</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phản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gương</a:t>
            </a:r>
            <a:r>
              <a:rPr lang="en-US" sz="2800" dirty="0">
                <a:solidFill>
                  <a:srgbClr val="212529"/>
                </a:solidFill>
                <a:effectLst/>
                <a:latin typeface="Times New Roman" panose="02020603050405020304" pitchFamily="18" charset="0"/>
                <a:ea typeface="Times New Roman" panose="02020603050405020304" pitchFamily="18" charset="0"/>
              </a:rPr>
              <a:t>).</a:t>
            </a:r>
            <a:br>
              <a:rPr lang="en-US" sz="2800" dirty="0">
                <a:effectLst/>
                <a:latin typeface="Times New Roman" panose="02020603050405020304" pitchFamily="18" charset="0"/>
                <a:ea typeface="Times New Roman" panose="02020603050405020304" pitchFamily="18" charset="0"/>
              </a:rPr>
            </a:br>
            <a:r>
              <a:rPr lang="en-US" sz="2800" dirty="0">
                <a:solidFill>
                  <a:srgbClr val="212529"/>
                </a:solidFill>
                <a:effectLst/>
                <a:latin typeface="Times New Roman" panose="02020603050405020304" pitchFamily="18" charset="0"/>
                <a:ea typeface="Times New Roman" panose="02020603050405020304" pitchFamily="18" charset="0"/>
              </a:rPr>
              <a:t>- Khi </a:t>
            </a:r>
            <a:r>
              <a:rPr lang="en-US" sz="2800" dirty="0" err="1">
                <a:solidFill>
                  <a:srgbClr val="212529"/>
                </a:solidFill>
                <a:effectLst/>
                <a:latin typeface="Times New Roman" panose="02020603050405020304" pitchFamily="18" charset="0"/>
                <a:ea typeface="Times New Roman" panose="02020603050405020304" pitchFamily="18" charset="0"/>
              </a:rPr>
              <a:t>mặt</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phản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không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nhẵn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thì</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các</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tia</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sáng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tới</a:t>
            </a:r>
            <a:r>
              <a:rPr lang="en-US" sz="2800" dirty="0">
                <a:solidFill>
                  <a:srgbClr val="212529"/>
                </a:solidFill>
                <a:effectLst/>
                <a:latin typeface="Times New Roman" panose="02020603050405020304" pitchFamily="18" charset="0"/>
                <a:ea typeface="Times New Roman" panose="02020603050405020304" pitchFamily="18" charset="0"/>
              </a:rPr>
              <a:t> song </a:t>
            </a:r>
            <a:r>
              <a:rPr lang="en-US" sz="2800" dirty="0" err="1">
                <a:solidFill>
                  <a:srgbClr val="212529"/>
                </a:solidFill>
                <a:effectLst/>
                <a:latin typeface="Times New Roman" panose="02020603050405020304" pitchFamily="18" charset="0"/>
                <a:ea typeface="Times New Roman" panose="02020603050405020304" pitchFamily="18" charset="0"/>
              </a:rPr>
              <a:t>song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bị</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phản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theo</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mọi</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hướng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Hiện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tượng</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này</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gọi</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là</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hiện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tượng</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phản</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xạ</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khuếch</a:t>
            </a:r>
            <a:r>
              <a:rPr lang="en-US" sz="2800" b="1" dirty="0">
                <a:solidFill>
                  <a:srgbClr val="212529"/>
                </a:solidFill>
                <a:effectLst/>
                <a:latin typeface="Times New Roman" panose="02020603050405020304" pitchFamily="18" charset="0"/>
                <a:ea typeface="Times New Roman" panose="02020603050405020304" pitchFamily="18" charset="0"/>
              </a:rPr>
              <a:t> </a:t>
            </a:r>
            <a:r>
              <a:rPr lang="en-US" sz="2800" b="1" dirty="0" err="1">
                <a:solidFill>
                  <a:srgbClr val="212529"/>
                </a:solidFill>
                <a:effectLst/>
                <a:latin typeface="Times New Roman" panose="02020603050405020304" pitchFamily="18" charset="0"/>
                <a:ea typeface="Times New Roman" panose="02020603050405020304" pitchFamily="18" charset="0"/>
              </a:rPr>
              <a:t>tán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còn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gọi</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là</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tán</a:t>
            </a:r>
            <a:r>
              <a:rPr lang="en-US" sz="2800" dirty="0">
                <a:solidFill>
                  <a:srgbClr val="212529"/>
                </a:solidFill>
                <a:effectLst/>
                <a:latin typeface="Times New Roman" panose="02020603050405020304" pitchFamily="18" charset="0"/>
                <a:ea typeface="Times New Roman" panose="02020603050405020304" pitchFamily="18" charset="0"/>
              </a:rPr>
              <a:t> </a:t>
            </a:r>
            <a:r>
              <a:rPr lang="en-US" sz="2800" dirty="0" err="1">
                <a:solidFill>
                  <a:srgbClr val="212529"/>
                </a:solidFill>
                <a:effectLst/>
                <a:latin typeface="Times New Roman" panose="02020603050405020304" pitchFamily="18" charset="0"/>
                <a:ea typeface="Times New Roman" panose="02020603050405020304" pitchFamily="18" charset="0"/>
              </a:rPr>
              <a:t>xạ</a:t>
            </a:r>
            <a:r>
              <a:rPr lang="en-US" sz="2800" dirty="0">
                <a:solidFill>
                  <a:srgbClr val="212529"/>
                </a:solidFill>
                <a:effectLst/>
                <a:latin typeface="Times New Roman" panose="02020603050405020304" pitchFamily="18" charset="0"/>
                <a:ea typeface="Times New Roman" panose="02020603050405020304" pitchFamily="18" charset="0"/>
              </a:rPr>
              <a:t>).</a:t>
            </a:r>
            <a:br>
              <a:rPr lang="en-US" sz="2800" dirty="0">
                <a:effectLst/>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2795883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6BCD8D-5E48-9E42-78BF-EDF3E156EED1}"/>
              </a:ext>
            </a:extLst>
          </p:cNvPr>
          <p:cNvSpPr txBox="1"/>
          <p:nvPr/>
        </p:nvSpPr>
        <p:spPr>
          <a:xfrm>
            <a:off x="958056" y="641350"/>
            <a:ext cx="11063287" cy="977900"/>
          </a:xfrm>
          <a:prstGeom prst="rect">
            <a:avLst/>
          </a:prstGeom>
          <a:noFill/>
        </p:spPr>
        <p:txBody>
          <a:bodyPr>
            <a:spAutoFit/>
          </a:bodyPr>
          <a:lstStyle/>
          <a:p>
            <a:pPr>
              <a:defRPr/>
            </a:pPr>
            <a:r>
              <a:rPr lang="vi-VN" sz="2880" b="1" dirty="0">
                <a:solidFill>
                  <a:srgbClr val="002060"/>
                </a:solidFill>
                <a:latin typeface="+mj-lt"/>
              </a:rPr>
              <a:t>Mặt ghế phản xạ ánh sáng như thế nào trước và sau khi được đánh dầu bóng?</a:t>
            </a:r>
            <a:endParaRPr lang="en-US" sz="2880" b="1" dirty="0">
              <a:solidFill>
                <a:srgbClr val="002060"/>
              </a:solidFill>
              <a:latin typeface="+mj-lt"/>
            </a:endParaRPr>
          </a:p>
        </p:txBody>
      </p:sp>
      <p:pic>
        <p:nvPicPr>
          <p:cNvPr id="4" name="Picture 3">
            <a:extLst>
              <a:ext uri="{FF2B5EF4-FFF2-40B4-BE49-F238E27FC236}">
                <a16:creationId xmlns:a16="http://schemas.microsoft.com/office/drawing/2014/main" id="{A8A24764-1AED-345F-D2DD-3983D8327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150" y="1463675"/>
            <a:ext cx="3999619" cy="406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DE32A6A-9573-FAB7-0600-588207AA8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914" y="1714500"/>
            <a:ext cx="3944938" cy="360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FABD5AE-4089-C650-56B4-383E2F4B7111}"/>
              </a:ext>
            </a:extLst>
          </p:cNvPr>
          <p:cNvSpPr txBox="1">
            <a:spLocks noChangeArrowheads="1"/>
          </p:cNvSpPr>
          <p:nvPr/>
        </p:nvSpPr>
        <p:spPr bwMode="auto">
          <a:xfrm>
            <a:off x="1295400" y="5394913"/>
            <a:ext cx="960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dirty="0" err="1">
                <a:latin typeface="Times New Roman" panose="02020603050405020304" pitchFamily="18" charset="0"/>
                <a:cs typeface="Times New Roman" panose="02020603050405020304" pitchFamily="18" charset="0"/>
              </a:rPr>
              <a:t>Chưa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đánh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dầu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bóng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đánh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dầu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bóng</a:t>
            </a:r>
            <a:r>
              <a:rPr lang="en-US" altLang="en-US" sz="2400" b="1"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8937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BB6C0-B632-E25D-E392-9AE454D0D620}"/>
              </a:ext>
            </a:extLst>
          </p:cNvPr>
          <p:cNvPicPr/>
          <p:nvPr/>
        </p:nvPicPr>
        <p:blipFill rotWithShape="1">
          <a:blip r:embed="rId2"/>
          <a:srcRect l="79234" t="55073"/>
          <a:stretch/>
        </p:blipFill>
        <p:spPr>
          <a:xfrm>
            <a:off x="9638071" y="3008671"/>
            <a:ext cx="2531806" cy="3849329"/>
          </a:xfrm>
          <a:prstGeom prst="rect">
            <a:avLst/>
          </a:prstGeom>
        </p:spPr>
      </p:pic>
      <p:pic>
        <p:nvPicPr>
          <p:cNvPr id="194562" name="Picture 2" descr="Chương VI: Hiện tượng phản xạ toàn phần, phản xạ ánh sáng">
            <a:extLst>
              <a:ext uri="{FF2B5EF4-FFF2-40B4-BE49-F238E27FC236}">
                <a16:creationId xmlns:a16="http://schemas.microsoft.com/office/drawing/2014/main" id="{63C3E2C1-216E-56C7-1853-909C6BD9D7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3991" r="10872" b="46125"/>
          <a:stretch/>
        </p:blipFill>
        <p:spPr bwMode="auto">
          <a:xfrm>
            <a:off x="1288026" y="441514"/>
            <a:ext cx="6738252" cy="3344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09B2DB-771A-6D12-BE41-E64BB7558198}"/>
              </a:ext>
            </a:extLst>
          </p:cNvPr>
          <p:cNvSpPr txBox="1"/>
          <p:nvPr/>
        </p:nvSpPr>
        <p:spPr>
          <a:xfrm>
            <a:off x="1288026" y="4006645"/>
            <a:ext cx="8696632" cy="1384995"/>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Khi </a:t>
            </a:r>
            <a:r>
              <a:rPr lang="en-US" sz="2800" dirty="0" err="1">
                <a:solidFill>
                  <a:srgbClr val="002060"/>
                </a:solidFill>
                <a:latin typeface="Times New Roman" panose="02020603050405020304" pitchFamily="18" charset="0"/>
                <a:cs typeface="Times New Roman" panose="02020603050405020304" pitchFamily="18" charset="0"/>
              </a:rPr>
              <a:t>chiếu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tạo</a:t>
            </a:r>
            <a:r>
              <a:rPr lang="en-US" sz="2800" dirty="0">
                <a:solidFill>
                  <a:srgbClr val="002060"/>
                </a:solidFill>
                <a:latin typeface="Times New Roman" panose="02020603050405020304" pitchFamily="18" charset="0"/>
                <a:cs typeface="Times New Roman" panose="02020603050405020304" pitchFamily="18" charset="0"/>
              </a:rPr>
              <a:t> ra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Tia </a:t>
            </a:r>
            <a:r>
              <a:rPr lang="en-US" sz="2800" dirty="0" err="1">
                <a:solidFill>
                  <a:srgbClr val="002060"/>
                </a:solidFill>
                <a:latin typeface="Times New Roman" panose="02020603050405020304" pitchFamily="18" charset="0"/>
                <a:cs typeface="Times New Roman" panose="02020603050405020304" pitchFamily="18" charset="0"/>
              </a:rPr>
              <a:t>phản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699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animEffect transition="in" filter="wipe(left)">
                                      <p:cBhvr>
                                        <p:cTn id="7" dur="500"/>
                                        <p:tgtEl>
                                          <p:spTgt spid="1945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400" y="28563"/>
            <a:ext cx="1211086" cy="959068"/>
          </a:xfrm>
          <a:prstGeom prst="rect">
            <a:avLst/>
          </a:prstGeom>
        </p:spPr>
      </p:pic>
      <p:sp>
        <p:nvSpPr>
          <p:cNvPr id="11268" name="Text Box 4"/>
          <p:cNvSpPr txBox="1">
            <a:spLocks noChangeArrowheads="1"/>
          </p:cNvSpPr>
          <p:nvPr/>
        </p:nvSpPr>
        <p:spPr bwMode="auto">
          <a:xfrm>
            <a:off x="1478547" y="251063"/>
            <a:ext cx="5588389" cy="63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20000"/>
              </a:lnSpc>
            </a:pPr>
            <a:r>
              <a:rPr lang="en-US" sz="3200" b="1" dirty="0">
                <a:solidFill>
                  <a:srgbClr val="FE8E2E"/>
                </a:solidFill>
                <a:latin typeface="Times New Roman" panose="02020603050405020304" pitchFamily="18" charset="0"/>
                <a:cs typeface="Times New Roman" panose="02020603050405020304" pitchFamily="18" charset="0"/>
              </a:rPr>
              <a:t>V. </a:t>
            </a:r>
            <a:r>
              <a:rPr lang="en-US" sz="3200" b="1" dirty="0" err="1">
                <a:solidFill>
                  <a:srgbClr val="FE8E2E"/>
                </a:solidFill>
                <a:latin typeface="Times New Roman" panose="02020603050405020304" pitchFamily="18" charset="0"/>
                <a:cs typeface="Times New Roman" panose="02020603050405020304" pitchFamily="18" charset="0"/>
              </a:rPr>
              <a:t>Định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luật</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phản</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xạ</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ánh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sáng</a:t>
            </a:r>
            <a:r>
              <a:rPr lang="en-US" sz="3200" b="1" dirty="0">
                <a:solidFill>
                  <a:srgbClr val="FE8E2E"/>
                </a:solidFill>
                <a:latin typeface="Times New Roman" panose="02020603050405020304" pitchFamily="18" charset="0"/>
                <a:cs typeface="Times New Roman" panose="02020603050405020304" pitchFamily="18" charset="0"/>
              </a:rPr>
              <a:t>:</a:t>
            </a:r>
          </a:p>
        </p:txBody>
      </p:sp>
      <p:sp>
        <p:nvSpPr>
          <p:cNvPr id="11276" name="Text Box 12"/>
          <p:cNvSpPr txBox="1">
            <a:spLocks noChangeArrowheads="1"/>
          </p:cNvSpPr>
          <p:nvPr/>
        </p:nvSpPr>
        <p:spPr bwMode="auto">
          <a:xfrm>
            <a:off x="1211950" y="3894677"/>
            <a:ext cx="2082800"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pPr>
            <a:r>
              <a:rPr lang="en-US" sz="2800" i="1" u="sng">
                <a:solidFill>
                  <a:srgbClr val="006600"/>
                </a:solidFill>
                <a:latin typeface="Times New Roman" panose="02020603050405020304" pitchFamily="18" charset="0"/>
                <a:cs typeface="Times New Roman" panose="02020603050405020304" pitchFamily="18" charset="0"/>
              </a:rPr>
              <a:t>Kết luận:</a:t>
            </a:r>
          </a:p>
        </p:txBody>
      </p:sp>
      <p:pic>
        <p:nvPicPr>
          <p:cNvPr id="11280" name="TRANG6.wmv">
            <a:hlinkClick r:id="" action="ppaction://media"/>
          </p:cNvPr>
          <p:cNvPicPr>
            <a:picLocks noGrp="1"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a:xfrm>
            <a:off x="7911233" y="1838488"/>
            <a:ext cx="3956050" cy="3390900"/>
          </a:xfrm>
          <a:prstGeom prst="rect">
            <a:avLst/>
          </a:prstGeom>
          <a:noFill/>
          <a:ln>
            <a:noFill/>
          </a:ln>
          <a:effectLst/>
        </p:spPr>
      </p:pic>
      <p:sp>
        <p:nvSpPr>
          <p:cNvPr id="11284" name="Oval 20"/>
          <p:cNvSpPr>
            <a:spLocks noChangeArrowheads="1"/>
          </p:cNvSpPr>
          <p:nvPr/>
        </p:nvSpPr>
        <p:spPr bwMode="auto">
          <a:xfrm>
            <a:off x="2108888" y="4580477"/>
            <a:ext cx="280987" cy="2286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85" name="Oval 21"/>
          <p:cNvSpPr>
            <a:spLocks noChangeArrowheads="1"/>
          </p:cNvSpPr>
          <p:nvPr/>
        </p:nvSpPr>
        <p:spPr bwMode="auto">
          <a:xfrm>
            <a:off x="2389875" y="4275677"/>
            <a:ext cx="492125" cy="3048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90" name="Text Box 26"/>
          <p:cNvSpPr txBox="1">
            <a:spLocks noChangeArrowheads="1"/>
          </p:cNvSpPr>
          <p:nvPr/>
        </p:nvSpPr>
        <p:spPr bwMode="auto">
          <a:xfrm>
            <a:off x="10883033" y="3476788"/>
            <a:ext cx="326816" cy="3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1800">
                <a:solidFill>
                  <a:srgbClr val="FF0000"/>
                </a:solidFill>
                <a:latin typeface="Arial" panose="020B0604020202020204" pitchFamily="34" charset="0"/>
                <a:cs typeface="Arial" panose="020B0604020202020204" pitchFamily="34" charset="0"/>
              </a:rPr>
              <a:t>s</a:t>
            </a:r>
          </a:p>
        </p:txBody>
      </p:sp>
      <p:sp>
        <p:nvSpPr>
          <p:cNvPr id="11291" name="Rectangle 27"/>
          <p:cNvSpPr>
            <a:spLocks noChangeArrowheads="1"/>
          </p:cNvSpPr>
          <p:nvPr/>
        </p:nvSpPr>
        <p:spPr bwMode="auto">
          <a:xfrm>
            <a:off x="9968633" y="3171988"/>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1292" name="Text Box 28"/>
          <p:cNvSpPr txBox="1">
            <a:spLocks noChangeArrowheads="1"/>
          </p:cNvSpPr>
          <p:nvPr/>
        </p:nvSpPr>
        <p:spPr bwMode="auto">
          <a:xfrm>
            <a:off x="10456313" y="2833660"/>
            <a:ext cx="762000"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spcBef>
                <a:spcPct val="50000"/>
              </a:spcBef>
            </a:pPr>
            <a:r>
              <a:rPr lang="en-US" sz="1200">
                <a:solidFill>
                  <a:srgbClr val="FF0000"/>
                </a:solidFill>
                <a:latin typeface="Arial" panose="020B0604020202020204" pitchFamily="34" charset="0"/>
                <a:cs typeface="Arial" panose="020B0604020202020204" pitchFamily="34" charset="0"/>
              </a:rPr>
              <a:t>R</a:t>
            </a:r>
          </a:p>
        </p:txBody>
      </p:sp>
      <p:sp>
        <p:nvSpPr>
          <p:cNvPr id="11293" name="Text Box 29"/>
          <p:cNvSpPr txBox="1">
            <a:spLocks noChangeArrowheads="1"/>
          </p:cNvSpPr>
          <p:nvPr/>
        </p:nvSpPr>
        <p:spPr bwMode="auto">
          <a:xfrm>
            <a:off x="10767209" y="3187228"/>
            <a:ext cx="345104"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1200">
                <a:solidFill>
                  <a:srgbClr val="FF0000"/>
                </a:solidFill>
                <a:latin typeface="Arial" panose="020B0604020202020204" pitchFamily="34" charset="0"/>
                <a:cs typeface="Arial" panose="020B0604020202020204" pitchFamily="34" charset="0"/>
              </a:rPr>
              <a:t>N</a:t>
            </a:r>
          </a:p>
        </p:txBody>
      </p:sp>
      <p:sp>
        <p:nvSpPr>
          <p:cNvPr id="11294" name="Text Box 30"/>
          <p:cNvSpPr txBox="1">
            <a:spLocks noChangeArrowheads="1"/>
          </p:cNvSpPr>
          <p:nvPr/>
        </p:nvSpPr>
        <p:spPr bwMode="auto">
          <a:xfrm>
            <a:off x="9935105" y="3181132"/>
            <a:ext cx="317672"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1200">
                <a:solidFill>
                  <a:srgbClr val="FF0000"/>
                </a:solidFill>
                <a:latin typeface="Arial" panose="020B0604020202020204" pitchFamily="34" charset="0"/>
                <a:cs typeface="Arial" panose="020B0604020202020204" pitchFamily="34" charset="0"/>
              </a:rPr>
              <a:t>I</a:t>
            </a:r>
          </a:p>
        </p:txBody>
      </p:sp>
      <p:sp>
        <p:nvSpPr>
          <p:cNvPr id="11298" name="Text Box 34"/>
          <p:cNvSpPr txBox="1">
            <a:spLocks noChangeArrowheads="1"/>
          </p:cNvSpPr>
          <p:nvPr/>
        </p:nvSpPr>
        <p:spPr bwMode="auto">
          <a:xfrm>
            <a:off x="1207268" y="755694"/>
            <a:ext cx="1930337" cy="56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20000"/>
              </a:lnSpc>
            </a:pPr>
            <a:r>
              <a:rPr lang="en-US" sz="2800" i="1" u="sng" dirty="0" err="1">
                <a:solidFill>
                  <a:srgbClr val="006600"/>
                </a:solidFill>
                <a:latin typeface="Times New Roman" panose="02020603050405020304" pitchFamily="18" charset="0"/>
                <a:cs typeface="Times New Roman" panose="02020603050405020304" pitchFamily="18" charset="0"/>
              </a:rPr>
              <a:t>Thí</a:t>
            </a:r>
            <a:r>
              <a:rPr lang="en-US" sz="2800" i="1" u="sng" dirty="0">
                <a:solidFill>
                  <a:srgbClr val="006600"/>
                </a:solidFill>
                <a:latin typeface="Times New Roman" panose="02020603050405020304" pitchFamily="18" charset="0"/>
                <a:cs typeface="Times New Roman" panose="02020603050405020304" pitchFamily="18" charset="0"/>
              </a:rPr>
              <a:t> </a:t>
            </a:r>
            <a:r>
              <a:rPr lang="en-US" sz="2800" i="1" u="sng" dirty="0" err="1">
                <a:solidFill>
                  <a:srgbClr val="006600"/>
                </a:solidFill>
                <a:latin typeface="Times New Roman" panose="02020603050405020304" pitchFamily="18" charset="0"/>
                <a:cs typeface="Times New Roman" panose="02020603050405020304" pitchFamily="18" charset="0"/>
              </a:rPr>
              <a:t>nghiệm</a:t>
            </a:r>
            <a:r>
              <a:rPr lang="en-US" sz="2800" i="1" u="sng" dirty="0">
                <a:solidFill>
                  <a:srgbClr val="006600"/>
                </a:solidFill>
                <a:latin typeface="Times New Roman" panose="02020603050405020304" pitchFamily="18" charset="0"/>
                <a:cs typeface="Times New Roman" panose="02020603050405020304" pitchFamily="18" charset="0"/>
              </a:rPr>
              <a:t>:</a:t>
            </a:r>
          </a:p>
        </p:txBody>
      </p:sp>
      <p:sp>
        <p:nvSpPr>
          <p:cNvPr id="11299" name="Text Box 35"/>
          <p:cNvSpPr txBox="1">
            <a:spLocks noChangeArrowheads="1"/>
          </p:cNvSpPr>
          <p:nvPr/>
        </p:nvSpPr>
        <p:spPr bwMode="auto">
          <a:xfrm>
            <a:off x="428233" y="1521292"/>
            <a:ext cx="7292081" cy="21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20000"/>
              </a:lnSpc>
            </a:pPr>
            <a:r>
              <a:rPr lang="en-US" sz="2800" b="0" dirty="0">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Dùng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đèn</a:t>
            </a:r>
            <a:r>
              <a:rPr lang="en-US" sz="2800" b="0" dirty="0">
                <a:solidFill>
                  <a:srgbClr val="0000FF"/>
                </a:solidFill>
                <a:latin typeface="Times New Roman" panose="02020603050405020304" pitchFamily="18" charset="0"/>
                <a:cs typeface="Times New Roman" panose="02020603050405020304" pitchFamily="18" charset="0"/>
              </a:rPr>
              <a:t> pin </a:t>
            </a:r>
            <a:r>
              <a:rPr lang="en-US" sz="2800" b="0" dirty="0" err="1">
                <a:solidFill>
                  <a:srgbClr val="0000FF"/>
                </a:solidFill>
                <a:latin typeface="Times New Roman" panose="02020603050405020304" pitchFamily="18" charset="0"/>
                <a:cs typeface="Times New Roman" panose="02020603050405020304" pitchFamily="18" charset="0"/>
              </a:rPr>
              <a:t>chiếu</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một</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tia</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tới</a:t>
            </a:r>
            <a:r>
              <a:rPr lang="en-US" sz="2800" b="0" dirty="0">
                <a:solidFill>
                  <a:srgbClr val="FF0000"/>
                </a:solidFill>
                <a:latin typeface="Times New Roman" panose="02020603050405020304" pitchFamily="18" charset="0"/>
                <a:cs typeface="Times New Roman" panose="02020603050405020304" pitchFamily="18" charset="0"/>
              </a:rPr>
              <a:t> SI</a:t>
            </a:r>
            <a:r>
              <a:rPr lang="en-US" sz="2800" b="0" dirty="0">
                <a:solidFill>
                  <a:srgbClr val="CD0DB2"/>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đi</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là</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là</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trên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mặt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tờ</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giấy</a:t>
            </a:r>
            <a:r>
              <a:rPr lang="en-US" sz="2800" b="0" dirty="0">
                <a:solidFill>
                  <a:srgbClr val="CD0DB2"/>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lên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một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gương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phẳng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đặt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vuông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góc</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với</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một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tờ</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giấy</a:t>
            </a:r>
            <a:r>
              <a:rPr lang="en-US" sz="2800" b="0" dirty="0">
                <a:latin typeface="Times New Roman" panose="02020603050405020304" pitchFamily="18" charset="0"/>
                <a:cs typeface="Times New Roman" panose="02020603050405020304" pitchFamily="18" charset="0"/>
              </a:rPr>
              <a:t>.</a:t>
            </a:r>
          </a:p>
          <a:p>
            <a:pPr algn="just" eaLnBrk="1" hangingPunct="1">
              <a:lnSpc>
                <a:spcPct val="120000"/>
              </a:lnSpc>
            </a:pPr>
            <a:r>
              <a:rPr lang="en-US" sz="2800" b="0" dirty="0">
                <a:latin typeface="Times New Roman" panose="02020603050405020304" pitchFamily="18" charset="0"/>
                <a:cs typeface="Times New Roman" panose="02020603050405020304" pitchFamily="18" charset="0"/>
              </a:rPr>
              <a:t>   </a:t>
            </a:r>
          </a:p>
        </p:txBody>
      </p:sp>
      <p:sp>
        <p:nvSpPr>
          <p:cNvPr id="11300" name="Text Box 36"/>
          <p:cNvSpPr txBox="1">
            <a:spLocks noChangeArrowheads="1"/>
          </p:cNvSpPr>
          <p:nvPr/>
        </p:nvSpPr>
        <p:spPr bwMode="auto">
          <a:xfrm>
            <a:off x="770132" y="1610332"/>
            <a:ext cx="2057400"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spcBef>
                <a:spcPct val="50000"/>
              </a:spcBef>
            </a:pPr>
            <a:r>
              <a:rPr lang="en-US" sz="2800" i="1" u="sng" dirty="0" err="1">
                <a:solidFill>
                  <a:srgbClr val="007000"/>
                </a:solidFill>
                <a:latin typeface="Times New Roman" panose="02020603050405020304" pitchFamily="18" charset="0"/>
                <a:cs typeface="Times New Roman" panose="02020603050405020304" pitchFamily="18" charset="0"/>
              </a:rPr>
              <a:t>Hiện</a:t>
            </a:r>
            <a:r>
              <a:rPr lang="en-US" sz="2800" i="1" u="sng" dirty="0">
                <a:solidFill>
                  <a:srgbClr val="007000"/>
                </a:solidFill>
                <a:latin typeface="Times New Roman" panose="02020603050405020304" pitchFamily="18" charset="0"/>
                <a:cs typeface="Times New Roman" panose="02020603050405020304" pitchFamily="18" charset="0"/>
              </a:rPr>
              <a:t> </a:t>
            </a:r>
            <a:r>
              <a:rPr lang="en-US" sz="2800" i="1" u="sng" dirty="0" err="1">
                <a:solidFill>
                  <a:srgbClr val="007000"/>
                </a:solidFill>
                <a:latin typeface="Times New Roman" panose="02020603050405020304" pitchFamily="18" charset="0"/>
                <a:cs typeface="Times New Roman" panose="02020603050405020304" pitchFamily="18" charset="0"/>
              </a:rPr>
              <a:t>tượng</a:t>
            </a:r>
            <a:r>
              <a:rPr lang="en-US" sz="2800" i="1" u="sng" dirty="0">
                <a:solidFill>
                  <a:srgbClr val="006600"/>
                </a:solidFill>
                <a:latin typeface="Times New Roman" panose="02020603050405020304" pitchFamily="18" charset="0"/>
                <a:cs typeface="Times New Roman" panose="02020603050405020304" pitchFamily="18" charset="0"/>
              </a:rPr>
              <a:t>:</a:t>
            </a:r>
          </a:p>
        </p:txBody>
      </p:sp>
      <p:sp>
        <p:nvSpPr>
          <p:cNvPr id="11301" name="Text Box 37"/>
          <p:cNvSpPr txBox="1">
            <a:spLocks noChangeArrowheads="1"/>
          </p:cNvSpPr>
          <p:nvPr/>
        </p:nvSpPr>
        <p:spPr bwMode="auto">
          <a:xfrm>
            <a:off x="261578" y="2326359"/>
            <a:ext cx="6720144" cy="107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20000"/>
              </a:lnSpc>
              <a:spcBef>
                <a:spcPct val="50000"/>
              </a:spcBef>
            </a:pPr>
            <a:r>
              <a:rPr lang="en-US" sz="2800">
                <a:solidFill>
                  <a:srgbClr val="0000FF"/>
                </a:solidFill>
                <a:latin typeface="Times New Roman" panose="02020603050405020304" pitchFamily="18" charset="0"/>
                <a:cs typeface="Times New Roman" panose="02020603050405020304" pitchFamily="18" charset="0"/>
              </a:rPr>
              <a:t>    </a:t>
            </a:r>
            <a:r>
              <a:rPr lang="en-US" sz="2800" b="0">
                <a:solidFill>
                  <a:srgbClr val="0000FF"/>
                </a:solidFill>
                <a:latin typeface="Times New Roman" panose="02020603050405020304" pitchFamily="18" charset="0"/>
                <a:cs typeface="Times New Roman" panose="02020603050405020304" pitchFamily="18" charset="0"/>
              </a:rPr>
              <a:t>Tia sáng từ đèn đi là là trên mặt tờ giấy khi gặp gương tia sáng </a:t>
            </a:r>
            <a:r>
              <a:rPr lang="en-US" sz="2800" b="0">
                <a:solidFill>
                  <a:srgbClr val="FF0000"/>
                </a:solidFill>
                <a:latin typeface="Times New Roman" panose="02020603050405020304" pitchFamily="18" charset="0"/>
                <a:cs typeface="Times New Roman" panose="02020603050405020304" pitchFamily="18" charset="0"/>
              </a:rPr>
              <a:t>bị hắt lại</a:t>
            </a:r>
          </a:p>
        </p:txBody>
      </p:sp>
      <p:sp>
        <p:nvSpPr>
          <p:cNvPr id="11305" name="Text Box 41">
            <a:hlinkClick r:id="rId8" action="ppaction://hlinksldjump"/>
          </p:cNvPr>
          <p:cNvSpPr txBox="1">
            <a:spLocks noChangeArrowheads="1"/>
          </p:cNvSpPr>
          <p:nvPr/>
        </p:nvSpPr>
        <p:spPr bwMode="auto">
          <a:xfrm>
            <a:off x="544010" y="3408695"/>
            <a:ext cx="7098392" cy="1596014"/>
          </a:xfrm>
          <a:prstGeom prst="rect">
            <a:avLst/>
          </a:prstGeom>
          <a:solidFill>
            <a:schemeClr val="bg1"/>
          </a:solidFill>
          <a:ln w="76200" cmpd="tri">
            <a:pattFill prst="pct90">
              <a:fgClr>
                <a:srgbClr val="FF0000"/>
              </a:fgClr>
              <a:bgClr>
                <a:srgbClr val="FFFFFF"/>
              </a:bgClr>
            </a:patt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20000"/>
              </a:lnSpc>
              <a:spcBef>
                <a:spcPct val="50000"/>
              </a:spcBef>
            </a:pPr>
            <a:r>
              <a:rPr lang="en-US" sz="2700" b="0" dirty="0">
                <a:solidFill>
                  <a:srgbClr val="6600CC"/>
                </a:solidFill>
                <a:latin typeface="Times New Roman" panose="02020603050405020304" pitchFamily="18" charset="0"/>
                <a:cs typeface="Times New Roman" panose="02020603050405020304" pitchFamily="18" charset="0"/>
              </a:rPr>
              <a:t>- </a:t>
            </a:r>
            <a:r>
              <a:rPr lang="en-US" sz="2700" b="0" dirty="0">
                <a:solidFill>
                  <a:srgbClr val="0000FF"/>
                </a:solidFill>
                <a:latin typeface="Times New Roman" panose="02020603050405020304" pitchFamily="18" charset="0"/>
                <a:cs typeface="Times New Roman" panose="02020603050405020304" pitchFamily="18" charset="0"/>
              </a:rPr>
              <a:t>Tia </a:t>
            </a:r>
            <a:r>
              <a:rPr lang="en-US" sz="2700" b="0" dirty="0" err="1">
                <a:solidFill>
                  <a:srgbClr val="0000FF"/>
                </a:solidFill>
                <a:latin typeface="Times New Roman" panose="02020603050405020304" pitchFamily="18" charset="0"/>
                <a:cs typeface="Times New Roman" panose="02020603050405020304" pitchFamily="18" charset="0"/>
              </a:rPr>
              <a:t>sáng</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bị</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hắt</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lại</a:t>
            </a:r>
            <a:r>
              <a:rPr lang="en-US" sz="2700" b="0" dirty="0">
                <a:solidFill>
                  <a:srgbClr val="0000FF"/>
                </a:solidFill>
                <a:latin typeface="Times New Roman" panose="02020603050405020304" pitchFamily="18" charset="0"/>
                <a:cs typeface="Times New Roman" panose="02020603050405020304" pitchFamily="18" charset="0"/>
              </a:rPr>
              <a:t> IR </a:t>
            </a:r>
            <a:r>
              <a:rPr lang="en-US" sz="2700" b="0" dirty="0" err="1">
                <a:solidFill>
                  <a:srgbClr val="0000FF"/>
                </a:solidFill>
                <a:latin typeface="Times New Roman" panose="02020603050405020304" pitchFamily="18" charset="0"/>
                <a:cs typeface="Times New Roman" panose="02020603050405020304" pitchFamily="18" charset="0"/>
              </a:rPr>
              <a:t>được</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gọi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là</a:t>
            </a:r>
            <a:r>
              <a:rPr lang="en-US" sz="2700" b="0" dirty="0">
                <a:solidFill>
                  <a:srgbClr val="FFFF66"/>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tia</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phản</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xạ</a:t>
            </a:r>
            <a:endParaRPr lang="en-US" sz="2700" i="1" dirty="0">
              <a:solidFill>
                <a:srgbClr val="FF0000"/>
              </a:solidFill>
              <a:latin typeface="Times New Roman" panose="02020603050405020304" pitchFamily="18" charset="0"/>
              <a:cs typeface="Times New Roman" panose="02020603050405020304" pitchFamily="18" charset="0"/>
            </a:endParaRPr>
          </a:p>
          <a:p>
            <a:pPr algn="just" eaLnBrk="1" hangingPunct="1">
              <a:lnSpc>
                <a:spcPct val="120000"/>
              </a:lnSpc>
              <a:buFontTx/>
              <a:buChar char="-"/>
            </a:pP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Hiện</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tượng</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trên</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gọi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là</a:t>
            </a:r>
            <a:r>
              <a:rPr lang="en-US" sz="2700" b="0" dirty="0">
                <a:solidFill>
                  <a:srgbClr val="FFFF66"/>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hiện</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tượng</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phản</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xạ</a:t>
            </a:r>
            <a:r>
              <a:rPr lang="en-US" sz="2700" b="0" dirty="0">
                <a:solidFill>
                  <a:srgbClr val="FFFF66"/>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ánh</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sáng</a:t>
            </a:r>
            <a:r>
              <a:rPr lang="en-US" sz="2700" b="0" dirty="0">
                <a:solidFill>
                  <a:srgbClr val="0000FF"/>
                </a:solidFill>
                <a:latin typeface="Times New Roman" panose="02020603050405020304" pitchFamily="18" charset="0"/>
                <a:cs typeface="Times New Roman" panose="02020603050405020304" pitchFamily="18" charset="0"/>
              </a:rPr>
              <a:t>.</a:t>
            </a:r>
            <a:r>
              <a:rPr lang="en-US" sz="2700" b="0" dirty="0">
                <a:solidFill>
                  <a:srgbClr val="FFFF66"/>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298">
                                            <p:txEl>
                                              <p:pRg st="0" end="0"/>
                                            </p:txEl>
                                          </p:spTgt>
                                        </p:tgtEl>
                                        <p:attrNameLst>
                                          <p:attrName>style.visibility</p:attrName>
                                        </p:attrNameLst>
                                      </p:cBhvr>
                                      <p:to>
                                        <p:strVal val="visible"/>
                                      </p:to>
                                    </p:set>
                                    <p:animEffect transition="in" filter="slide(fromBottom)">
                                      <p:cBhvr>
                                        <p:cTn id="7" dur="500"/>
                                        <p:tgtEl>
                                          <p:spTgt spid="112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99">
                                            <p:txEl>
                                              <p:pRg st="0" end="0"/>
                                            </p:txEl>
                                          </p:spTgt>
                                        </p:tgtEl>
                                        <p:attrNameLst>
                                          <p:attrName>style.visibility</p:attrName>
                                        </p:attrNameLst>
                                      </p:cBhvr>
                                      <p:to>
                                        <p:strVal val="visible"/>
                                      </p:to>
                                    </p:set>
                                    <p:anim calcmode="discrete" valueType="clr">
                                      <p:cBhvr override="childStyle">
                                        <p:cTn id="12" dur="80"/>
                                        <p:tgtEl>
                                          <p:spTgt spid="112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9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1299">
                                            <p:txEl>
                                              <p:pRg st="0" end="0"/>
                                            </p:txEl>
                                          </p:spTgt>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99">
                                            <p:txEl>
                                              <p:pRg st="1" end="1"/>
                                            </p:txEl>
                                          </p:spTgt>
                                        </p:tgtEl>
                                        <p:attrNameLst>
                                          <p:attrName>style.visibility</p:attrName>
                                        </p:attrNameLst>
                                      </p:cBhvr>
                                      <p:to>
                                        <p:strVal val="visible"/>
                                      </p:to>
                                    </p:set>
                                    <p:anim calcmode="discrete" valueType="clr">
                                      <p:cBhvr override="childStyle">
                                        <p:cTn id="17" dur="80"/>
                                        <p:tgtEl>
                                          <p:spTgt spid="1129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99">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11299">
                                            <p:txEl>
                                              <p:pRg st="1" end="1"/>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11280"/>
                                        </p:tgtEl>
                                        <p:attrNameLst>
                                          <p:attrName>style.visibility</p:attrName>
                                        </p:attrNameLst>
                                      </p:cBhvr>
                                      <p:to>
                                        <p:strVal val="visible"/>
                                      </p:to>
                                    </p:set>
                                    <p:animEffect transition="in" filter="wedge">
                                      <p:cBhvr>
                                        <p:cTn id="24" dur="2000"/>
                                        <p:tgtEl>
                                          <p:spTgt spid="1128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290"/>
                                        </p:tgtEl>
                                        <p:attrNameLst>
                                          <p:attrName>style.visibility</p:attrName>
                                        </p:attrNameLst>
                                      </p:cBhvr>
                                      <p:to>
                                        <p:strVal val="visible"/>
                                      </p:to>
                                    </p:set>
                                    <p:animEffect transition="in" filter="checkerboard(across)">
                                      <p:cBhvr>
                                        <p:cTn id="29" dur="500"/>
                                        <p:tgtEl>
                                          <p:spTgt spid="11290"/>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1294"/>
                                        </p:tgtEl>
                                        <p:attrNameLst>
                                          <p:attrName>style.visibility</p:attrName>
                                        </p:attrNameLst>
                                      </p:cBhvr>
                                      <p:to>
                                        <p:strVal val="visible"/>
                                      </p:to>
                                    </p:set>
                                    <p:animEffect transition="in" filter="checkerboard(across)">
                                      <p:cBhvr>
                                        <p:cTn id="32" dur="500"/>
                                        <p:tgtEl>
                                          <p:spTgt spid="11294"/>
                                        </p:tgtEl>
                                      </p:cBhvr>
                                    </p:animEffect>
                                  </p:childTnLst>
                                </p:cTn>
                              </p:par>
                              <p:par>
                                <p:cTn id="33" presetID="16" presetClass="exit" presetSubtype="26" fill="hold" nodeType="withEffect">
                                  <p:stCondLst>
                                    <p:cond delay="0"/>
                                  </p:stCondLst>
                                  <p:iterate type="lt">
                                    <p:tmPct val="0"/>
                                  </p:iterate>
                                  <p:childTnLst>
                                    <p:animEffect transition="out" filter="barn(inHorizontal)">
                                      <p:cBhvr>
                                        <p:cTn id="34" dur="500"/>
                                        <p:tgtEl>
                                          <p:spTgt spid="11299">
                                            <p:txEl>
                                              <p:pRg st="0" end="0"/>
                                            </p:txEl>
                                          </p:spTgt>
                                        </p:tgtEl>
                                      </p:cBhvr>
                                    </p:animEffect>
                                    <p:set>
                                      <p:cBhvr>
                                        <p:cTn id="35" dur="1" fill="hold">
                                          <p:stCondLst>
                                            <p:cond delay="499"/>
                                          </p:stCondLst>
                                        </p:cTn>
                                        <p:tgtEl>
                                          <p:spTgt spid="11299">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293"/>
                                        </p:tgtEl>
                                        <p:attrNameLst>
                                          <p:attrName>style.visibility</p:attrName>
                                        </p:attrNameLst>
                                      </p:cBhvr>
                                      <p:to>
                                        <p:strVal val="visible"/>
                                      </p:to>
                                    </p:set>
                                    <p:animEffect transition="in" filter="checkerboard(across)">
                                      <p:cBhvr>
                                        <p:cTn id="40" dur="500"/>
                                        <p:tgtEl>
                                          <p:spTgt spid="1129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1292"/>
                                        </p:tgtEl>
                                        <p:attrNameLst>
                                          <p:attrName>style.visibility</p:attrName>
                                        </p:attrNameLst>
                                      </p:cBhvr>
                                      <p:to>
                                        <p:strVal val="visible"/>
                                      </p:to>
                                    </p:set>
                                    <p:animEffect transition="in" filter="checkerboard(across)">
                                      <p:cBhvr>
                                        <p:cTn id="45" dur="500"/>
                                        <p:tgtEl>
                                          <p:spTgt spid="1129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300">
                                            <p:txEl>
                                              <p:pRg st="0" end="0"/>
                                            </p:txEl>
                                          </p:spTgt>
                                        </p:tgtEl>
                                        <p:attrNameLst>
                                          <p:attrName>style.visibility</p:attrName>
                                        </p:attrNameLst>
                                      </p:cBhvr>
                                      <p:to>
                                        <p:strVal val="visible"/>
                                      </p:to>
                                    </p:set>
                                    <p:animEffect transition="in" filter="wipe(down)">
                                      <p:cBhvr>
                                        <p:cTn id="50" dur="500"/>
                                        <p:tgtEl>
                                          <p:spTgt spid="1130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11301">
                                            <p:txEl>
                                              <p:pRg st="0" end="0"/>
                                            </p:txEl>
                                          </p:spTgt>
                                        </p:tgtEl>
                                        <p:attrNameLst>
                                          <p:attrName>style.visibility</p:attrName>
                                        </p:attrNameLst>
                                      </p:cBhvr>
                                      <p:to>
                                        <p:strVal val="visible"/>
                                      </p:to>
                                    </p:set>
                                    <p:anim calcmode="discrete" valueType="clr">
                                      <p:cBhvr override="childStyle">
                                        <p:cTn id="55" dur="80"/>
                                        <p:tgtEl>
                                          <p:spTgt spid="113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1301">
                                            <p:txEl>
                                              <p:pRg st="0" end="0"/>
                                            </p:txEl>
                                          </p:spTgt>
                                        </p:tgtEl>
                                        <p:attrNameLst>
                                          <p:attrName>fillcolor</p:attrName>
                                        </p:attrNameLst>
                                      </p:cBhvr>
                                      <p:tavLst>
                                        <p:tav tm="0">
                                          <p:val>
                                            <p:clrVal>
                                              <a:schemeClr val="accent2"/>
                                            </p:clrVal>
                                          </p:val>
                                        </p:tav>
                                        <p:tav tm="50000">
                                          <p:val>
                                            <p:clrVal>
                                              <a:schemeClr val="hlink"/>
                                            </p:clrVal>
                                          </p:val>
                                        </p:tav>
                                      </p:tavLst>
                                    </p:anim>
                                    <p:set>
                                      <p:cBhvr>
                                        <p:cTn id="57" dur="80"/>
                                        <p:tgtEl>
                                          <p:spTgt spid="11301">
                                            <p:txEl>
                                              <p:pRg st="0" end="0"/>
                                            </p:tx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11305"/>
                                        </p:tgtEl>
                                        <p:attrNameLst>
                                          <p:attrName>style.visibility</p:attrName>
                                        </p:attrNameLst>
                                      </p:cBhvr>
                                      <p:to>
                                        <p:strVal val="visible"/>
                                      </p:to>
                                    </p:set>
                                    <p:anim calcmode="lin" valueType="num">
                                      <p:cBhvr>
                                        <p:cTn id="62" dur="1000" fill="hold"/>
                                        <p:tgtEl>
                                          <p:spTgt spid="11305"/>
                                        </p:tgtEl>
                                        <p:attrNameLst>
                                          <p:attrName>ppt_w</p:attrName>
                                        </p:attrNameLst>
                                      </p:cBhvr>
                                      <p:tavLst>
                                        <p:tav tm="0">
                                          <p:val>
                                            <p:strVal val="#ppt_w*0.70"/>
                                          </p:val>
                                        </p:tav>
                                        <p:tav tm="100000">
                                          <p:val>
                                            <p:strVal val="#ppt_w"/>
                                          </p:val>
                                        </p:tav>
                                      </p:tavLst>
                                    </p:anim>
                                    <p:anim calcmode="lin" valueType="num">
                                      <p:cBhvr>
                                        <p:cTn id="63" dur="1000" fill="hold"/>
                                        <p:tgtEl>
                                          <p:spTgt spid="11305"/>
                                        </p:tgtEl>
                                        <p:attrNameLst>
                                          <p:attrName>ppt_h</p:attrName>
                                        </p:attrNameLst>
                                      </p:cBhvr>
                                      <p:tavLst>
                                        <p:tav tm="0">
                                          <p:val>
                                            <p:strVal val="#ppt_h"/>
                                          </p:val>
                                        </p:tav>
                                        <p:tav tm="100000">
                                          <p:val>
                                            <p:strVal val="#ppt_h"/>
                                          </p:val>
                                        </p:tav>
                                      </p:tavLst>
                                    </p:anim>
                                    <p:animEffect transition="in" filter="fade">
                                      <p:cBhvr>
                                        <p:cTn id="64" dur="1000"/>
                                        <p:tgtEl>
                                          <p:spTgt spid="1130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6" fill="hold" nodeType="clickEffect">
                                  <p:stCondLst>
                                    <p:cond delay="0"/>
                                  </p:stCondLst>
                                  <p:childTnLst>
                                    <p:animEffect transition="out" filter="barn(inHorizontal)">
                                      <p:cBhvr>
                                        <p:cTn id="68" dur="500"/>
                                        <p:tgtEl>
                                          <p:spTgt spid="11298">
                                            <p:txEl>
                                              <p:pRg st="0" end="0"/>
                                            </p:txEl>
                                          </p:spTgt>
                                        </p:tgtEl>
                                      </p:cBhvr>
                                    </p:animEffect>
                                    <p:set>
                                      <p:cBhvr>
                                        <p:cTn id="69" dur="1" fill="hold">
                                          <p:stCondLst>
                                            <p:cond delay="499"/>
                                          </p:stCondLst>
                                        </p:cTn>
                                        <p:tgtEl>
                                          <p:spTgt spid="11298">
                                            <p:txEl>
                                              <p:pRg st="0" end="0"/>
                                            </p:txEl>
                                          </p:spTgt>
                                        </p:tgtEl>
                                        <p:attrNameLst>
                                          <p:attrName>style.visibility</p:attrName>
                                        </p:attrNameLst>
                                      </p:cBhvr>
                                      <p:to>
                                        <p:strVal val="hidden"/>
                                      </p:to>
                                    </p:set>
                                  </p:childTnLst>
                                </p:cTn>
                              </p:par>
                              <p:par>
                                <p:cTn id="70" presetID="16" presetClass="exit" presetSubtype="26" fill="hold" nodeType="withEffect">
                                  <p:stCondLst>
                                    <p:cond delay="0"/>
                                  </p:stCondLst>
                                  <p:childTnLst>
                                    <p:animEffect transition="out" filter="barn(inHorizontal)">
                                      <p:cBhvr>
                                        <p:cTn id="71" dur="500"/>
                                        <p:tgtEl>
                                          <p:spTgt spid="11300">
                                            <p:txEl>
                                              <p:pRg st="0" end="0"/>
                                            </p:txEl>
                                          </p:spTgt>
                                        </p:tgtEl>
                                      </p:cBhvr>
                                    </p:animEffect>
                                    <p:set>
                                      <p:cBhvr>
                                        <p:cTn id="72" dur="1" fill="hold">
                                          <p:stCondLst>
                                            <p:cond delay="499"/>
                                          </p:stCondLst>
                                        </p:cTn>
                                        <p:tgtEl>
                                          <p:spTgt spid="11300">
                                            <p:txEl>
                                              <p:pRg st="0" end="0"/>
                                            </p:txEl>
                                          </p:spTgt>
                                        </p:tgtEl>
                                        <p:attrNameLst>
                                          <p:attrName>style.visibility</p:attrName>
                                        </p:attrNameLst>
                                      </p:cBhvr>
                                      <p:to>
                                        <p:strVal val="hidden"/>
                                      </p:to>
                                    </p:set>
                                  </p:childTnLst>
                                </p:cTn>
                              </p:par>
                              <p:par>
                                <p:cTn id="73" presetID="16" presetClass="exit" presetSubtype="26" fill="hold" nodeType="withEffect">
                                  <p:stCondLst>
                                    <p:cond delay="0"/>
                                  </p:stCondLst>
                                  <p:iterate type="lt">
                                    <p:tmPct val="0"/>
                                  </p:iterate>
                                  <p:childTnLst>
                                    <p:animEffect transition="out" filter="barn(inHorizontal)">
                                      <p:cBhvr>
                                        <p:cTn id="74" dur="500"/>
                                        <p:tgtEl>
                                          <p:spTgt spid="11301">
                                            <p:txEl>
                                              <p:pRg st="0" end="0"/>
                                            </p:txEl>
                                          </p:spTgt>
                                        </p:tgtEl>
                                      </p:cBhvr>
                                    </p:animEffect>
                                    <p:set>
                                      <p:cBhvr>
                                        <p:cTn id="75" dur="1" fill="hold">
                                          <p:stCondLst>
                                            <p:cond delay="499"/>
                                          </p:stCondLst>
                                        </p:cTn>
                                        <p:tgtEl>
                                          <p:spTgt spid="11301">
                                            <p:txEl>
                                              <p:pRg st="0" end="0"/>
                                            </p:txEl>
                                          </p:spTgt>
                                        </p:tgtEl>
                                        <p:attrNameLst>
                                          <p:attrName>style.visibility</p:attrName>
                                        </p:attrNameLst>
                                      </p:cBhvr>
                                      <p:to>
                                        <p:strVal val="hidden"/>
                                      </p:to>
                                    </p:set>
                                  </p:childTnLst>
                                </p:cTn>
                              </p:par>
                              <p:par>
                                <p:cTn id="76" presetID="16" presetClass="exit" presetSubtype="26" fill="hold" nodeType="withEffect">
                                  <p:stCondLst>
                                    <p:cond delay="0"/>
                                  </p:stCondLst>
                                  <p:childTnLst>
                                    <p:animEffect transition="out" filter="barn(inHorizontal)">
                                      <p:cBhvr>
                                        <p:cTn id="77" dur="500"/>
                                        <p:tgtEl>
                                          <p:spTgt spid="11305"/>
                                        </p:tgtEl>
                                      </p:cBhvr>
                                    </p:animEffect>
                                    <p:set>
                                      <p:cBhvr>
                                        <p:cTn id="78" dur="1" fill="hold">
                                          <p:stCondLst>
                                            <p:cond delay="499"/>
                                          </p:stCondLst>
                                        </p:cTn>
                                        <p:tgtEl>
                                          <p:spTgt spid="11305"/>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11285"/>
                                        </p:tgtEl>
                                        <p:attrNameLst>
                                          <p:attrName>style.visibility</p:attrName>
                                        </p:attrNameLst>
                                      </p:cBhvr>
                                      <p:to>
                                        <p:strVal val="visible"/>
                                      </p:to>
                                    </p:set>
                                    <p:animEffect transition="in" filter="fade">
                                      <p:cBhvr>
                                        <p:cTn id="81" dur="1000"/>
                                        <p:tgtEl>
                                          <p:spTgt spid="1128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284"/>
                                        </p:tgtEl>
                                        <p:attrNameLst>
                                          <p:attrName>style.visibility</p:attrName>
                                        </p:attrNameLst>
                                      </p:cBhvr>
                                      <p:to>
                                        <p:strVal val="visible"/>
                                      </p:to>
                                    </p:set>
                                    <p:animEffect transition="in" filter="fade">
                                      <p:cBhvr>
                                        <p:cTn id="84" dur="1000"/>
                                        <p:tgtEl>
                                          <p:spTgt spid="11284"/>
                                        </p:tgtEl>
                                      </p:cBhvr>
                                    </p:animEffect>
                                  </p:childTnLst>
                                </p:cTn>
                              </p:par>
                              <p:par>
                                <p:cTn id="85" presetID="10" presetClass="exit" presetSubtype="0" fill="hold" grpId="1" nodeType="withEffect">
                                  <p:stCondLst>
                                    <p:cond delay="0"/>
                                  </p:stCondLst>
                                  <p:childTnLst>
                                    <p:animEffect transition="out" filter="fade">
                                      <p:cBhvr>
                                        <p:cTn id="86" dur="1000"/>
                                        <p:tgtEl>
                                          <p:spTgt spid="11285"/>
                                        </p:tgtEl>
                                      </p:cBhvr>
                                    </p:animEffect>
                                    <p:set>
                                      <p:cBhvr>
                                        <p:cTn id="87" dur="1" fill="hold">
                                          <p:stCondLst>
                                            <p:cond delay="999"/>
                                          </p:stCondLst>
                                        </p:cTn>
                                        <p:tgtEl>
                                          <p:spTgt spid="1128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1284"/>
                                        </p:tgtEl>
                                      </p:cBhvr>
                                    </p:animEffect>
                                    <p:set>
                                      <p:cBhvr>
                                        <p:cTn id="90" dur="1" fill="hold">
                                          <p:stCondLst>
                                            <p:cond delay="999"/>
                                          </p:stCondLst>
                                        </p:cTn>
                                        <p:tgtEl>
                                          <p:spTgt spid="1128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grpId="0" nodeType="clickEffect">
                                  <p:stCondLst>
                                    <p:cond delay="0"/>
                                  </p:stCondLst>
                                  <p:childTnLst>
                                    <p:set>
                                      <p:cBhvr>
                                        <p:cTn id="94" dur="1" fill="hold">
                                          <p:stCondLst>
                                            <p:cond delay="0"/>
                                          </p:stCondLst>
                                        </p:cTn>
                                        <p:tgtEl>
                                          <p:spTgt spid="11276"/>
                                        </p:tgtEl>
                                        <p:attrNameLst>
                                          <p:attrName>style.visibility</p:attrName>
                                        </p:attrNameLst>
                                      </p:cBhvr>
                                      <p:to>
                                        <p:strVal val="visible"/>
                                      </p:to>
                                    </p:set>
                                    <p:anim calcmode="lin" valueType="num">
                                      <p:cBhvr>
                                        <p:cTn id="95" dur="1000" fill="hold"/>
                                        <p:tgtEl>
                                          <p:spTgt spid="11276"/>
                                        </p:tgtEl>
                                        <p:attrNameLst>
                                          <p:attrName>ppt_x</p:attrName>
                                        </p:attrNameLst>
                                      </p:cBhvr>
                                      <p:tavLst>
                                        <p:tav tm="0">
                                          <p:val>
                                            <p:strVal val="#ppt_x-.2"/>
                                          </p:val>
                                        </p:tav>
                                        <p:tav tm="100000">
                                          <p:val>
                                            <p:strVal val="#ppt_x"/>
                                          </p:val>
                                        </p:tav>
                                      </p:tavLst>
                                    </p:anim>
                                    <p:anim calcmode="lin" valueType="num">
                                      <p:cBhvr>
                                        <p:cTn id="96" dur="1000" fill="hold"/>
                                        <p:tgtEl>
                                          <p:spTgt spid="11276"/>
                                        </p:tgtEl>
                                        <p:attrNameLst>
                                          <p:attrName>ppt_y</p:attrName>
                                        </p:attrNameLst>
                                      </p:cBhvr>
                                      <p:tavLst>
                                        <p:tav tm="0">
                                          <p:val>
                                            <p:strVal val="#ppt_y"/>
                                          </p:val>
                                        </p:tav>
                                        <p:tav tm="100000">
                                          <p:val>
                                            <p:strVal val="#ppt_y"/>
                                          </p:val>
                                        </p:tav>
                                      </p:tavLst>
                                    </p:anim>
                                    <p:animEffect transition="in" filter="wipe(right)" prLst="gradientSize: 0.1">
                                      <p:cBhvr>
                                        <p:cTn id="97"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98" fill="hold" display="0">
                  <p:stCondLst>
                    <p:cond delay="indefinite"/>
                  </p:stCondLst>
                  <p:endCondLst>
                    <p:cond evt="onNext" delay="0">
                      <p:tgtEl>
                        <p:sldTgt/>
                      </p:tgtEl>
                    </p:cond>
                    <p:cond evt="onPrev" delay="0">
                      <p:tgtEl>
                        <p:sldTgt/>
                      </p:tgtEl>
                    </p:cond>
                  </p:endCondLst>
                </p:cTn>
                <p:tgtEl>
                  <p:spTgt spid="11280"/>
                </p:tgtEl>
              </p:cMediaNode>
            </p:video>
          </p:childTnLst>
        </p:cTn>
      </p:par>
    </p:tnLst>
    <p:bldLst>
      <p:bldP spid="11276" grpId="0" bldLvl="0" animBg="1"/>
      <p:bldP spid="11284" grpId="0" bldLvl="0" animBg="1"/>
      <p:bldP spid="11284" grpId="1" bldLvl="0" animBg="1"/>
      <p:bldP spid="11285" grpId="0" bldLvl="0" animBg="1"/>
      <p:bldP spid="11285" grpId="1" bldLvl="0" animBg="1"/>
      <p:bldP spid="11290" grpId="0" bldLvl="0" animBg="1"/>
      <p:bldP spid="11292" grpId="0" bldLvl="0" animBg="1"/>
      <p:bldP spid="11293" grpId="0" bldLvl="0" animBg="1"/>
      <p:bldP spid="11294" grpId="0" bldLvl="0" animBg="1"/>
      <p:bldP spid="11298" grpId="0" build="allAtOnce"/>
      <p:bldP spid="11299" grpId="0" build="allAtOnce"/>
      <p:bldP spid="11300" grpId="0" build="allAtOnce"/>
      <p:bldP spid="11301" grpId="0" build="allAtOnce"/>
      <p:bldP spid="11305"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393" y="138578"/>
            <a:ext cx="1211086" cy="959068"/>
          </a:xfrm>
          <a:prstGeom prst="rect">
            <a:avLst/>
          </a:prstGeom>
        </p:spPr>
      </p:pic>
      <p:sp>
        <p:nvSpPr>
          <p:cNvPr id="11268" name="Text Box 4"/>
          <p:cNvSpPr txBox="1">
            <a:spLocks noChangeArrowheads="1"/>
          </p:cNvSpPr>
          <p:nvPr/>
        </p:nvSpPr>
        <p:spPr bwMode="auto">
          <a:xfrm>
            <a:off x="1483970" y="377720"/>
            <a:ext cx="5588389" cy="63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20000"/>
              </a:lnSpc>
            </a:pPr>
            <a:r>
              <a:rPr lang="en-US" sz="3200" b="1" dirty="0">
                <a:solidFill>
                  <a:srgbClr val="FE8E2E"/>
                </a:solidFill>
                <a:latin typeface="Times New Roman" panose="02020603050405020304" pitchFamily="18" charset="0"/>
                <a:cs typeface="Times New Roman" panose="02020603050405020304" pitchFamily="18" charset="0"/>
              </a:rPr>
              <a:t>V. </a:t>
            </a:r>
            <a:r>
              <a:rPr lang="en-US" sz="3200" b="1" dirty="0" err="1">
                <a:solidFill>
                  <a:srgbClr val="FE8E2E"/>
                </a:solidFill>
                <a:latin typeface="Times New Roman" panose="02020603050405020304" pitchFamily="18" charset="0"/>
                <a:cs typeface="Times New Roman" panose="02020603050405020304" pitchFamily="18" charset="0"/>
              </a:rPr>
              <a:t>Định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luật</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phản</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xạ</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ánh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sáng</a:t>
            </a:r>
            <a:r>
              <a:rPr lang="en-US" sz="3200" b="1" dirty="0">
                <a:solidFill>
                  <a:srgbClr val="FE8E2E"/>
                </a:solidFill>
                <a:latin typeface="Times New Roman" panose="02020603050405020304" pitchFamily="18" charset="0"/>
                <a:cs typeface="Times New Roman" panose="02020603050405020304" pitchFamily="18" charset="0"/>
              </a:rPr>
              <a:t>:</a:t>
            </a:r>
          </a:p>
        </p:txBody>
      </p:sp>
      <p:sp>
        <p:nvSpPr>
          <p:cNvPr id="11274" name="Text Box 10"/>
          <p:cNvSpPr txBox="1">
            <a:spLocks noChangeArrowheads="1"/>
          </p:cNvSpPr>
          <p:nvPr/>
        </p:nvSpPr>
        <p:spPr bwMode="auto">
          <a:xfrm>
            <a:off x="510205" y="1263424"/>
            <a:ext cx="6225294" cy="56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20000"/>
              </a:lnSpc>
            </a:pPr>
            <a:r>
              <a:rPr lang="en-US" sz="2800" i="1">
                <a:solidFill>
                  <a:srgbClr val="006600"/>
                </a:solidFill>
                <a:latin typeface="Times New Roman" panose="02020603050405020304" pitchFamily="18" charset="0"/>
                <a:cs typeface="Times New Roman" panose="02020603050405020304" pitchFamily="18" charset="0"/>
              </a:rPr>
              <a:t>1. Tia phản xạ nằm trong mặt phẳng nào?</a:t>
            </a:r>
          </a:p>
        </p:txBody>
      </p:sp>
      <p:sp>
        <p:nvSpPr>
          <p:cNvPr id="11275" name="Text Box 11"/>
          <p:cNvSpPr txBox="1">
            <a:spLocks noChangeArrowheads="1"/>
          </p:cNvSpPr>
          <p:nvPr/>
        </p:nvSpPr>
        <p:spPr bwMode="auto">
          <a:xfrm>
            <a:off x="750380" y="1911063"/>
            <a:ext cx="6726866" cy="159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20000"/>
              </a:lnSpc>
            </a:pPr>
            <a:r>
              <a:rPr lang="en-US" sz="2800" b="0" dirty="0">
                <a:solidFill>
                  <a:srgbClr val="0000FF"/>
                </a:solidFill>
                <a:latin typeface="Times New Roman" panose="02020603050405020304" pitchFamily="18" charset="0"/>
                <a:cs typeface="Times New Roman" panose="02020603050405020304" pitchFamily="18" charset="0"/>
              </a:rPr>
              <a:t>Cho </a:t>
            </a:r>
            <a:r>
              <a:rPr lang="en-US" sz="2800" b="0" dirty="0" err="1">
                <a:solidFill>
                  <a:srgbClr val="FF0000"/>
                </a:solidFill>
                <a:latin typeface="Times New Roman" panose="02020603050405020304" pitchFamily="18" charset="0"/>
                <a:cs typeface="Times New Roman" panose="02020603050405020304" pitchFamily="18" charset="0"/>
              </a:rPr>
              <a:t>tia</a:t>
            </a:r>
            <a:r>
              <a:rPr lang="en-US" sz="2800" b="0" dirty="0">
                <a:solidFill>
                  <a:srgbClr val="FF0000"/>
                </a:solidFill>
                <a:latin typeface="Times New Roman" panose="02020603050405020304" pitchFamily="18" charset="0"/>
                <a:cs typeface="Times New Roman" panose="02020603050405020304" pitchFamily="18" charset="0"/>
              </a:rPr>
              <a:t> SI</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đi</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là</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là</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trên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mặt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tờ</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giấy</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Hãy</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quan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sát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và</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cho</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biết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tia</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phản</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xạ</a:t>
            </a:r>
            <a:r>
              <a:rPr lang="en-US" sz="2800" b="0" dirty="0">
                <a:solidFill>
                  <a:srgbClr val="FF0000"/>
                </a:solidFill>
                <a:latin typeface="Times New Roman" panose="02020603050405020304" pitchFamily="18" charset="0"/>
                <a:cs typeface="Times New Roman" panose="02020603050405020304" pitchFamily="18" charset="0"/>
              </a:rPr>
              <a:t> IR</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nằm</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trong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mặt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phẳng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nào</a:t>
            </a:r>
            <a:r>
              <a:rPr lang="en-US" sz="2800" b="0" dirty="0">
                <a:solidFill>
                  <a:srgbClr val="0000FF"/>
                </a:solidFill>
                <a:latin typeface="Times New Roman" panose="02020603050405020304" pitchFamily="18" charset="0"/>
                <a:cs typeface="Times New Roman" panose="02020603050405020304" pitchFamily="18" charset="0"/>
              </a:rPr>
              <a:t>?</a:t>
            </a:r>
          </a:p>
        </p:txBody>
      </p:sp>
      <p:sp>
        <p:nvSpPr>
          <p:cNvPr id="11276" name="Text Box 12"/>
          <p:cNvSpPr txBox="1">
            <a:spLocks noChangeArrowheads="1"/>
          </p:cNvSpPr>
          <p:nvPr/>
        </p:nvSpPr>
        <p:spPr bwMode="auto">
          <a:xfrm>
            <a:off x="795261" y="3454839"/>
            <a:ext cx="2082800"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pPr>
            <a:r>
              <a:rPr lang="en-US" sz="2800" i="1" u="sng">
                <a:solidFill>
                  <a:srgbClr val="006600"/>
                </a:solidFill>
                <a:latin typeface="Times New Roman" panose="02020603050405020304" pitchFamily="18" charset="0"/>
                <a:cs typeface="Times New Roman" panose="02020603050405020304" pitchFamily="18" charset="0"/>
              </a:rPr>
              <a:t>Kết luận:</a:t>
            </a:r>
          </a:p>
        </p:txBody>
      </p:sp>
      <p:sp>
        <p:nvSpPr>
          <p:cNvPr id="11277" name="Text Box 13">
            <a:hlinkClick r:id="rId7" action="ppaction://hlinksldjump"/>
          </p:cNvPr>
          <p:cNvSpPr txBox="1">
            <a:spLocks noChangeArrowheads="1"/>
          </p:cNvSpPr>
          <p:nvPr/>
        </p:nvSpPr>
        <p:spPr bwMode="auto">
          <a:xfrm>
            <a:off x="1049904" y="3999553"/>
            <a:ext cx="6635686" cy="107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pPr>
            <a:r>
              <a:rPr lang="en-US" sz="2800" b="0" dirty="0">
                <a:solidFill>
                  <a:srgbClr val="0000FF"/>
                </a:solidFill>
                <a:latin typeface="Times New Roman" panose="02020603050405020304" pitchFamily="18" charset="0"/>
                <a:cs typeface="Times New Roman" panose="02020603050405020304" pitchFamily="18" charset="0"/>
              </a:rPr>
              <a:t>Tia </a:t>
            </a:r>
            <a:r>
              <a:rPr lang="en-US" sz="2800" b="0" dirty="0" err="1">
                <a:solidFill>
                  <a:srgbClr val="0000FF"/>
                </a:solidFill>
                <a:latin typeface="Times New Roman" panose="02020603050405020304" pitchFamily="18" charset="0"/>
                <a:cs typeface="Times New Roman" panose="02020603050405020304" pitchFamily="18" charset="0"/>
              </a:rPr>
              <a:t>phản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xạ</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nằm</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trong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cùng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mặt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phẳng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với</a:t>
            </a:r>
            <a:r>
              <a:rPr lang="en-US" sz="2800" b="0" dirty="0">
                <a:solidFill>
                  <a:srgbClr val="0066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và</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đường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thẳng</a:t>
            </a:r>
            <a:r>
              <a:rPr lang="en-US" sz="2800" b="0" dirty="0">
                <a:solidFill>
                  <a:srgbClr val="0000FF"/>
                </a:solidFill>
                <a:latin typeface="Times New Roman" panose="02020603050405020304" pitchFamily="18" charset="0"/>
                <a:cs typeface="Times New Roman" panose="02020603050405020304" pitchFamily="18" charset="0"/>
              </a:rPr>
              <a:t>................</a:t>
            </a:r>
            <a:endParaRPr lang="en-US" sz="2800" b="0" u="sng" dirty="0">
              <a:solidFill>
                <a:srgbClr val="0000FF"/>
              </a:solidFill>
              <a:latin typeface="Times New Roman" panose="02020603050405020304" pitchFamily="18" charset="0"/>
              <a:cs typeface="Times New Roman" panose="02020603050405020304" pitchFamily="18" charset="0"/>
            </a:endParaRPr>
          </a:p>
        </p:txBody>
      </p:sp>
      <p:sp>
        <p:nvSpPr>
          <p:cNvPr id="11278" name="Text Box 14"/>
          <p:cNvSpPr txBox="1">
            <a:spLocks noChangeArrowheads="1"/>
          </p:cNvSpPr>
          <p:nvPr/>
        </p:nvSpPr>
        <p:spPr bwMode="auto">
          <a:xfrm>
            <a:off x="1049904" y="4487300"/>
            <a:ext cx="1239953" cy="561885"/>
          </a:xfrm>
          <a:prstGeom prst="rect">
            <a:avLst/>
          </a:prstGeom>
          <a:solidFill>
            <a:schemeClr val="bg1"/>
          </a:solidFill>
          <a:ln>
            <a:noFill/>
          </a:ln>
          <a:effectLst/>
        </p:spPr>
        <p:txBody>
          <a:bodyPr wrap="square">
            <a:spAutoFit/>
          </a:bodyPr>
          <a:lstStyle/>
          <a:p>
            <a:pPr eaLnBrk="1" hangingPunct="1">
              <a:lnSpc>
                <a:spcPct val="120000"/>
              </a:lnSpc>
            </a:pPr>
            <a:r>
              <a:rPr lang="en-US" sz="2800" b="0" dirty="0" err="1">
                <a:solidFill>
                  <a:srgbClr val="FF0000"/>
                </a:solidFill>
                <a:latin typeface="Times New Roman" panose="02020603050405020304" pitchFamily="18" charset="0"/>
                <a:cs typeface="Times New Roman" panose="02020603050405020304" pitchFamily="18" charset="0"/>
              </a:rPr>
              <a:t>tia</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tới</a:t>
            </a:r>
            <a:endParaRPr lang="en-US" sz="2800" b="0" dirty="0">
              <a:solidFill>
                <a:srgbClr val="FF0000"/>
              </a:solidFill>
              <a:latin typeface="Times New Roman" panose="02020603050405020304" pitchFamily="18" charset="0"/>
              <a:cs typeface="Times New Roman" panose="02020603050405020304" pitchFamily="18" charset="0"/>
            </a:endParaRPr>
          </a:p>
        </p:txBody>
      </p:sp>
      <p:sp>
        <p:nvSpPr>
          <p:cNvPr id="11279" name="Text Box 15"/>
          <p:cNvSpPr txBox="1">
            <a:spLocks noChangeArrowheads="1"/>
          </p:cNvSpPr>
          <p:nvPr/>
        </p:nvSpPr>
        <p:spPr bwMode="auto">
          <a:xfrm>
            <a:off x="4683561" y="4477609"/>
            <a:ext cx="2007119" cy="561885"/>
          </a:xfrm>
          <a:prstGeom prst="rect">
            <a:avLst/>
          </a:prstGeom>
          <a:solidFill>
            <a:schemeClr val="bg1"/>
          </a:solidFill>
          <a:ln w="9525">
            <a:solidFill>
              <a:schemeClr val="bg1"/>
            </a:solidFill>
            <a:miter lim="800000"/>
            <a:headEnd/>
            <a:tailEnd/>
          </a:ln>
          <a:effectLst/>
        </p:spPr>
        <p:txBody>
          <a:bodyPr wrap="square">
            <a:spAutoFit/>
          </a:bodyPr>
          <a:lstStyle/>
          <a:p>
            <a:pPr eaLnBrk="1" hangingPunct="1">
              <a:lnSpc>
                <a:spcPct val="120000"/>
              </a:lnSpc>
            </a:pPr>
            <a:r>
              <a:rPr lang="en-US" sz="2800" b="0" dirty="0" err="1">
                <a:solidFill>
                  <a:srgbClr val="FF0000"/>
                </a:solidFill>
                <a:latin typeface="Times New Roman" panose="02020603050405020304" pitchFamily="18" charset="0"/>
                <a:cs typeface="Times New Roman" panose="02020603050405020304" pitchFamily="18" charset="0"/>
              </a:rPr>
              <a:t>pháp</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tuyến</a:t>
            </a:r>
            <a:endParaRPr lang="en-US" sz="2800" b="0" dirty="0">
              <a:solidFill>
                <a:srgbClr val="FF0000"/>
              </a:solidFill>
              <a:latin typeface="Times New Roman" panose="02020603050405020304" pitchFamily="18" charset="0"/>
              <a:cs typeface="Times New Roman" panose="02020603050405020304" pitchFamily="18" charset="0"/>
            </a:endParaRPr>
          </a:p>
        </p:txBody>
      </p:sp>
      <p:pic>
        <p:nvPicPr>
          <p:cNvPr id="11280" name="TRANG6.wmv">
            <a:hlinkClick r:id="" action="ppaction://media"/>
          </p:cNvPr>
          <p:cNvPicPr>
            <a:picLocks noGrp="1"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a:xfrm>
            <a:off x="7911233" y="1838488"/>
            <a:ext cx="3956050" cy="3390900"/>
          </a:xfrm>
          <a:prstGeom prst="rect">
            <a:avLst/>
          </a:prstGeom>
          <a:noFill/>
          <a:ln>
            <a:noFill/>
          </a:ln>
          <a:effectLst/>
        </p:spPr>
      </p:pic>
      <p:sp>
        <p:nvSpPr>
          <p:cNvPr id="11290" name="Text Box 26"/>
          <p:cNvSpPr txBox="1">
            <a:spLocks noChangeArrowheads="1"/>
          </p:cNvSpPr>
          <p:nvPr/>
        </p:nvSpPr>
        <p:spPr bwMode="auto">
          <a:xfrm>
            <a:off x="10883033" y="3476788"/>
            <a:ext cx="326816" cy="3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1800">
                <a:solidFill>
                  <a:srgbClr val="FF0000"/>
                </a:solidFill>
                <a:latin typeface="Arial" panose="020B0604020202020204" pitchFamily="34" charset="0"/>
                <a:cs typeface="Arial" panose="020B0604020202020204" pitchFamily="34" charset="0"/>
              </a:rPr>
              <a:t>s</a:t>
            </a:r>
          </a:p>
        </p:txBody>
      </p:sp>
      <p:sp>
        <p:nvSpPr>
          <p:cNvPr id="11291" name="Rectangle 27"/>
          <p:cNvSpPr>
            <a:spLocks noChangeArrowheads="1"/>
          </p:cNvSpPr>
          <p:nvPr/>
        </p:nvSpPr>
        <p:spPr bwMode="auto">
          <a:xfrm>
            <a:off x="9968633" y="3171988"/>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1292" name="Text Box 28"/>
          <p:cNvSpPr txBox="1">
            <a:spLocks noChangeArrowheads="1"/>
          </p:cNvSpPr>
          <p:nvPr/>
        </p:nvSpPr>
        <p:spPr bwMode="auto">
          <a:xfrm>
            <a:off x="10456313" y="2833660"/>
            <a:ext cx="762000"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spcBef>
                <a:spcPct val="50000"/>
              </a:spcBef>
            </a:pPr>
            <a:r>
              <a:rPr lang="en-US" sz="1200">
                <a:solidFill>
                  <a:srgbClr val="FF0000"/>
                </a:solidFill>
                <a:latin typeface="Arial" panose="020B0604020202020204" pitchFamily="34" charset="0"/>
                <a:cs typeface="Arial" panose="020B0604020202020204" pitchFamily="34" charset="0"/>
              </a:rPr>
              <a:t>R</a:t>
            </a:r>
          </a:p>
        </p:txBody>
      </p:sp>
      <p:sp>
        <p:nvSpPr>
          <p:cNvPr id="11293" name="Text Box 29"/>
          <p:cNvSpPr txBox="1">
            <a:spLocks noChangeArrowheads="1"/>
          </p:cNvSpPr>
          <p:nvPr/>
        </p:nvSpPr>
        <p:spPr bwMode="auto">
          <a:xfrm>
            <a:off x="10767209" y="3187228"/>
            <a:ext cx="345104"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1200">
                <a:solidFill>
                  <a:srgbClr val="FF0000"/>
                </a:solidFill>
                <a:latin typeface="Arial" panose="020B0604020202020204" pitchFamily="34" charset="0"/>
                <a:cs typeface="Arial" panose="020B0604020202020204" pitchFamily="34" charset="0"/>
              </a:rPr>
              <a:t>N</a:t>
            </a:r>
          </a:p>
        </p:txBody>
      </p:sp>
      <p:sp>
        <p:nvSpPr>
          <p:cNvPr id="11294" name="Text Box 30"/>
          <p:cNvSpPr txBox="1">
            <a:spLocks noChangeArrowheads="1"/>
          </p:cNvSpPr>
          <p:nvPr/>
        </p:nvSpPr>
        <p:spPr bwMode="auto">
          <a:xfrm>
            <a:off x="9935105" y="3181132"/>
            <a:ext cx="317672"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1200">
                <a:solidFill>
                  <a:srgbClr val="FF0000"/>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7296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p:cTn id="7" dur="1000" fill="hold"/>
                                        <p:tgtEl>
                                          <p:spTgt spid="11274"/>
                                        </p:tgtEl>
                                        <p:attrNameLst>
                                          <p:attrName>ppt_x</p:attrName>
                                        </p:attrNameLst>
                                      </p:cBhvr>
                                      <p:tavLst>
                                        <p:tav tm="0">
                                          <p:val>
                                            <p:strVal val="#ppt_x-.2"/>
                                          </p:val>
                                        </p:tav>
                                        <p:tav tm="100000">
                                          <p:val>
                                            <p:strVal val="#ppt_x"/>
                                          </p:val>
                                        </p:tav>
                                      </p:tavLst>
                                    </p:anim>
                                    <p:anim calcmode="lin" valueType="num">
                                      <p:cBhvr>
                                        <p:cTn id="8" dur="1000" fill="hold"/>
                                        <p:tgtEl>
                                          <p:spTgt spid="112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7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275">
                                            <p:txEl>
                                              <p:pRg st="0" end="0"/>
                                            </p:txEl>
                                          </p:spTgt>
                                        </p:tgtEl>
                                        <p:attrNameLst>
                                          <p:attrName>style.visibility</p:attrName>
                                        </p:attrNameLst>
                                      </p:cBhvr>
                                      <p:to>
                                        <p:strVal val="visible"/>
                                      </p:to>
                                    </p:set>
                                    <p:anim calcmode="discrete" valueType="clr">
                                      <p:cBhvr override="childStyle">
                                        <p:cTn id="14" dur="80"/>
                                        <p:tgtEl>
                                          <p:spTgt spid="112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27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27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276"/>
                                        </p:tgtEl>
                                        <p:attrNameLst>
                                          <p:attrName>style.visibility</p:attrName>
                                        </p:attrNameLst>
                                      </p:cBhvr>
                                      <p:to>
                                        <p:strVal val="visible"/>
                                      </p:to>
                                    </p:set>
                                    <p:anim calcmode="lin" valueType="num">
                                      <p:cBhvr>
                                        <p:cTn id="21" dur="1000" fill="hold"/>
                                        <p:tgtEl>
                                          <p:spTgt spid="11276"/>
                                        </p:tgtEl>
                                        <p:attrNameLst>
                                          <p:attrName>ppt_x</p:attrName>
                                        </p:attrNameLst>
                                      </p:cBhvr>
                                      <p:tavLst>
                                        <p:tav tm="0">
                                          <p:val>
                                            <p:strVal val="#ppt_x-.2"/>
                                          </p:val>
                                        </p:tav>
                                        <p:tav tm="100000">
                                          <p:val>
                                            <p:strVal val="#ppt_x"/>
                                          </p:val>
                                        </p:tav>
                                      </p:tavLst>
                                    </p:anim>
                                    <p:anim calcmode="lin" valueType="num">
                                      <p:cBhvr>
                                        <p:cTn id="22" dur="1000" fill="hold"/>
                                        <p:tgtEl>
                                          <p:spTgt spid="1127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27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277"/>
                                        </p:tgtEl>
                                        <p:attrNameLst>
                                          <p:attrName>style.visibility</p:attrName>
                                        </p:attrNameLst>
                                      </p:cBhvr>
                                      <p:to>
                                        <p:strVal val="visible"/>
                                      </p:to>
                                    </p:set>
                                    <p:animEffect transition="in" filter="randombar(horizontal)">
                                      <p:cBhvr>
                                        <p:cTn id="28" dur="500"/>
                                        <p:tgtEl>
                                          <p:spTgt spid="1127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1278"/>
                                        </p:tgtEl>
                                        <p:attrNameLst>
                                          <p:attrName>style.visibility</p:attrName>
                                        </p:attrNameLst>
                                      </p:cBhvr>
                                      <p:to>
                                        <p:strVal val="visible"/>
                                      </p:to>
                                    </p:set>
                                    <p:animEffect transition="in" filter="wedge">
                                      <p:cBhvr>
                                        <p:cTn id="33" dur="1000"/>
                                        <p:tgtEl>
                                          <p:spTgt spid="11278"/>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1279"/>
                                        </p:tgtEl>
                                        <p:attrNameLst>
                                          <p:attrName>style.visibility</p:attrName>
                                        </p:attrNameLst>
                                      </p:cBhvr>
                                      <p:to>
                                        <p:strVal val="visible"/>
                                      </p:to>
                                    </p:set>
                                    <p:animEffect transition="in" filter="wedge">
                                      <p:cBhvr>
                                        <p:cTn id="38" dur="1000"/>
                                        <p:tgtEl>
                                          <p:spTgt spid="1127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endCondLst>
                    <p:cond evt="onNext" delay="0">
                      <p:tgtEl>
                        <p:sldTgt/>
                      </p:tgtEl>
                    </p:cond>
                    <p:cond evt="onPrev" delay="0">
                      <p:tgtEl>
                        <p:sldTgt/>
                      </p:tgtEl>
                    </p:cond>
                  </p:endCondLst>
                </p:cTn>
                <p:tgtEl>
                  <p:spTgt spid="11280"/>
                </p:tgtEl>
              </p:cMediaNode>
            </p:video>
          </p:childTnLst>
        </p:cTn>
      </p:par>
    </p:tnLst>
    <p:bldLst>
      <p:bldP spid="11275" grpId="0" build="allAtOnce"/>
      <p:bldP spid="11276" grpId="0" bldLvl="0" animBg="1"/>
      <p:bldP spid="11277" grpId="0" bldLvl="0" animBg="1"/>
      <p:bldP spid="11278" grpId="0" bldLvl="0" animBg="1"/>
      <p:bldP spid="1127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635FBF-5689-F053-158F-7BC3A767E9CA}"/>
              </a:ext>
            </a:extLst>
          </p:cNvPr>
          <p:cNvSpPr/>
          <p:nvPr/>
        </p:nvSpPr>
        <p:spPr>
          <a:xfrm>
            <a:off x="1987090" y="915454"/>
            <a:ext cx="4279338" cy="1107996"/>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6600" b="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Luật</a:t>
            </a:r>
            <a:r>
              <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endPar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7" name="Picture 2" descr="hộp quà màu đỏ yếu tố lễ hội nơ vàng png">
            <a:extLst>
              <a:ext uri="{FF2B5EF4-FFF2-40B4-BE49-F238E27FC236}">
                <a16:creationId xmlns:a16="http://schemas.microsoft.com/office/drawing/2014/main" id="{482D5C71-187F-2F92-DC6E-0C8653CED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5688" y="73025"/>
            <a:ext cx="32131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5">
            <a:extLst>
              <a:ext uri="{FF2B5EF4-FFF2-40B4-BE49-F238E27FC236}">
                <a16:creationId xmlns:a16="http://schemas.microsoft.com/office/drawing/2014/main" id="{4905898F-DB49-600E-5A66-8C33DAE3D83C}"/>
              </a:ext>
            </a:extLst>
          </p:cNvPr>
          <p:cNvSpPr txBox="1">
            <a:spLocks noChangeArrowheads="1"/>
          </p:cNvSpPr>
          <p:nvPr/>
        </p:nvSpPr>
        <p:spPr bwMode="auto">
          <a:xfrm>
            <a:off x="5575300" y="0"/>
            <a:ext cx="54451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Trò chơi</a:t>
            </a:r>
          </a:p>
          <a:p>
            <a:pPr algn="ctr" eaLnBrk="1" hangingPunct="1">
              <a:lnSpc>
                <a:spcPct val="100000"/>
              </a:lnSpc>
              <a:spcBef>
                <a:spcPct val="0"/>
              </a:spcBef>
              <a:buFontTx/>
              <a:buNone/>
            </a:pPr>
            <a:r>
              <a:rPr lang="en-US" altLang="en-US" sz="3200" b="1">
                <a:solidFill>
                  <a:srgbClr val="002060"/>
                </a:solidFill>
                <a:latin typeface="Times New Roman" panose="02020603050405020304" pitchFamily="18" charset="0"/>
                <a:cs typeface="Times New Roman" panose="02020603050405020304" pitchFamily="18" charset="0"/>
              </a:rPr>
              <a:t>“Hộp quà tri thức”</a:t>
            </a:r>
            <a:endParaRPr lang="vi-VN" altLang="en-US" sz="3200" b="1">
              <a:solidFill>
                <a:srgbClr val="002060"/>
              </a:solidFill>
              <a:latin typeface="Times New Roman" panose="02020603050405020304" pitchFamily="18" charset="0"/>
              <a:cs typeface="Times New Roman" panose="02020603050405020304" pitchFamily="18" charset="0"/>
            </a:endParaRPr>
          </a:p>
        </p:txBody>
      </p:sp>
      <p:pic>
        <p:nvPicPr>
          <p:cNvPr id="6149" name="Picture 6">
            <a:extLst>
              <a:ext uri="{FF2B5EF4-FFF2-40B4-BE49-F238E27FC236}">
                <a16:creationId xmlns:a16="http://schemas.microsoft.com/office/drawing/2014/main" id="{D6A4CAA9-7103-5748-EC33-C014BA8C0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4988" y="44450"/>
            <a:ext cx="4540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a:extLst>
              <a:ext uri="{FF2B5EF4-FFF2-40B4-BE49-F238E27FC236}">
                <a16:creationId xmlns:a16="http://schemas.microsoft.com/office/drawing/2014/main" id="{DA13D6D7-77D6-E5DE-ECD4-0E9254ACD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2563" y="73025"/>
            <a:ext cx="4556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a:extLst>
              <a:ext uri="{FF2B5EF4-FFF2-40B4-BE49-F238E27FC236}">
                <a16:creationId xmlns:a16="http://schemas.microsoft.com/office/drawing/2014/main" id="{6D378787-6029-88FB-A87F-FD05A0699E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650" y="1065213"/>
            <a:ext cx="4048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a:extLst>
              <a:ext uri="{FF2B5EF4-FFF2-40B4-BE49-F238E27FC236}">
                <a16:creationId xmlns:a16="http://schemas.microsoft.com/office/drawing/2014/main" id="{A7A80B73-E23A-CAF8-0CA1-A443676B43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5963" y="1008063"/>
            <a:ext cx="4778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2">
            <a:extLst>
              <a:ext uri="{FF2B5EF4-FFF2-40B4-BE49-F238E27FC236}">
                <a16:creationId xmlns:a16="http://schemas.microsoft.com/office/drawing/2014/main" id="{1DF01CAF-FD37-0191-EAAF-0BCA2F3F5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263" y="5238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3">
            <a:extLst>
              <a:ext uri="{FF2B5EF4-FFF2-40B4-BE49-F238E27FC236}">
                <a16:creationId xmlns:a16="http://schemas.microsoft.com/office/drawing/2014/main" id="{D6531E23-4CB5-99FF-02A9-30769B3BDC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800" y="563563"/>
            <a:ext cx="4302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4">
            <a:extLst>
              <a:ext uri="{FF2B5EF4-FFF2-40B4-BE49-F238E27FC236}">
                <a16:creationId xmlns:a16="http://schemas.microsoft.com/office/drawing/2014/main" id="{76F0892D-3DF2-F467-90A4-21969D03FB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6863" y="1038225"/>
            <a:ext cx="45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AD79C506-C16C-ADC4-7968-BF83F5EC027F}"/>
              </a:ext>
            </a:extLst>
          </p:cNvPr>
          <p:cNvSpPr txBox="1">
            <a:spLocks/>
          </p:cNvSpPr>
          <p:nvPr/>
        </p:nvSpPr>
        <p:spPr>
          <a:xfrm>
            <a:off x="1755775" y="2774950"/>
            <a:ext cx="7886700" cy="31353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dưới</a:t>
            </a:r>
            <a:r>
              <a:rPr lang="en-US" dirty="0">
                <a:latin typeface="Times New Roman" panose="02020603050405020304" pitchFamily="18" charset="0"/>
                <a:cs typeface="Times New Roman" panose="02020603050405020304" pitchFamily="18" charset="0"/>
              </a:rPr>
              <a:t>.</a:t>
            </a:r>
          </a:p>
          <a:p>
            <a:pPr fontAlgn="auto">
              <a:spcAft>
                <a:spcPts val="0"/>
              </a:spcAft>
              <a:defRPr/>
            </a:pPr>
            <a:r>
              <a:rPr lang="en-US" dirty="0">
                <a:latin typeface="Times New Roman" panose="02020603050405020304" pitchFamily="18" charset="0"/>
                <a:cs typeface="Times New Roman" panose="02020603050405020304" pitchFamily="18" charset="0"/>
              </a:rPr>
              <a:t>Khi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p>
          <a:p>
            <a:pPr fontAlgn="auto">
              <a:spcAft>
                <a:spcPts val="0"/>
              </a:spcAft>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a:t>
            </a:r>
          </a:p>
        </p:txBody>
      </p:sp>
      <p:sp>
        <p:nvSpPr>
          <p:cNvPr id="17" name="Rounded Rectangle 16">
            <a:hlinkClick r:id="rId8" action="ppaction://hlinkfile"/>
            <a:extLst>
              <a:ext uri="{FF2B5EF4-FFF2-40B4-BE49-F238E27FC236}">
                <a16:creationId xmlns:a16="http://schemas.microsoft.com/office/drawing/2014/main" id="{F86C2E98-4A5A-D272-6B8A-30DDCA183C56}"/>
              </a:ext>
            </a:extLst>
          </p:cNvPr>
          <p:cNvSpPr/>
          <p:nvPr/>
        </p:nvSpPr>
        <p:spPr>
          <a:xfrm>
            <a:off x="9186863" y="6030913"/>
            <a:ext cx="1398587" cy="630237"/>
          </a:xfrm>
          <a:prstGeom prst="roundRect">
            <a:avLst/>
          </a:prstGeom>
          <a:solidFill>
            <a:srgbClr val="00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18" name="Oval 17">
            <a:extLst>
              <a:ext uri="{FF2B5EF4-FFF2-40B4-BE49-F238E27FC236}">
                <a16:creationId xmlns:a16="http://schemas.microsoft.com/office/drawing/2014/main" id="{A43196C9-50DA-9E4F-3389-39B7D1C5FC71}"/>
              </a:ext>
            </a:extLst>
          </p:cNvPr>
          <p:cNvSpPr/>
          <p:nvPr/>
        </p:nvSpPr>
        <p:spPr>
          <a:xfrm>
            <a:off x="9553575" y="4826000"/>
            <a:ext cx="960438" cy="869950"/>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pic>
        <p:nvPicPr>
          <p:cNvPr id="19" name="Picture 7" descr="num1">
            <a:hlinkClick r:id="rId9" action="ppaction://hlinksldjump"/>
            <a:extLst>
              <a:ext uri="{FF2B5EF4-FFF2-40B4-BE49-F238E27FC236}">
                <a16:creationId xmlns:a16="http://schemas.microsoft.com/office/drawing/2014/main" id="{63B9E25D-F5B9-2C54-3FCC-E449144E88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0" y="1550988"/>
            <a:ext cx="481013"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num2">
            <a:hlinkClick r:id="rId11" action="ppaction://hlinksldjump"/>
            <a:extLst>
              <a:ext uri="{FF2B5EF4-FFF2-40B4-BE49-F238E27FC236}">
                <a16:creationId xmlns:a16="http://schemas.microsoft.com/office/drawing/2014/main" id="{E9BA1059-658D-1219-46B8-A448CA34F2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8963" y="2895600"/>
            <a:ext cx="60483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num3">
            <a:hlinkClick r:id="rId13" action="ppaction://hlinksldjump"/>
            <a:extLst>
              <a:ext uri="{FF2B5EF4-FFF2-40B4-BE49-F238E27FC236}">
                <a16:creationId xmlns:a16="http://schemas.microsoft.com/office/drawing/2014/main" id="{62C718E5-A180-5CAC-CEFC-C0A59E5830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3313" y="1911350"/>
            <a:ext cx="6127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LopChungMinh-XuanMai-2659962.mp3">
            <a:hlinkClick r:id="" action="ppaction://media"/>
            <a:extLst>
              <a:ext uri="{FF2B5EF4-FFF2-40B4-BE49-F238E27FC236}">
                <a16:creationId xmlns:a16="http://schemas.microsoft.com/office/drawing/2014/main" id="{99F9E8A1-8816-5AD0-716C-360F2B354F40}"/>
              </a:ext>
            </a:extLst>
          </p:cNvPr>
          <p:cNvPicPr>
            <a:picLocks noChangeAspect="1" noChangeArrowheads="1"/>
          </p:cNvPicPr>
          <p:nvPr>
            <a:audioFile r:link="rId2"/>
            <p:extLst>
              <p:ext uri="{DAA4B4D4-6D71-4841-9C94-3DE7FCFB9230}">
                <p14:media xmlns:p14="http://schemas.microsoft.com/office/powerpoint/2010/main" r:link="rId1"/>
              </p:ext>
            </p:extLst>
          </p:nvPr>
        </p:nvPicPr>
        <p:blipFill>
          <a:blip r:embed="rId15">
            <a:extLst>
              <a:ext uri="{28A0092B-C50C-407E-A947-70E740481C1C}">
                <a14:useLocalDpi xmlns:a14="http://schemas.microsoft.com/office/drawing/2010/main" val="0"/>
              </a:ext>
            </a:extLst>
          </a:blip>
          <a:srcRect/>
          <a:stretch>
            <a:fillRect/>
          </a:stretch>
        </p:blipFill>
        <p:spPr bwMode="auto">
          <a:xfrm>
            <a:off x="9553575" y="61610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1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a:hlinkClick r:id="" action="ppaction://noaction"/>
          </p:cNvPr>
          <p:cNvSpPr txBox="1">
            <a:spLocks noChangeArrowheads="1"/>
          </p:cNvSpPr>
          <p:nvPr/>
        </p:nvSpPr>
        <p:spPr bwMode="auto">
          <a:xfrm>
            <a:off x="1291477" y="742678"/>
            <a:ext cx="84677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3200" i="1" dirty="0" err="1">
                <a:solidFill>
                  <a:srgbClr val="006600"/>
                </a:solidFill>
                <a:latin typeface="Times New Roman" panose="02020603050405020304" pitchFamily="18" charset="0"/>
                <a:cs typeface="Times New Roman" panose="02020603050405020304" pitchFamily="18" charset="0"/>
              </a:rPr>
              <a:t>Góc</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phản</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xạ</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quan</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hệ</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thế</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nào</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với</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góc</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tới</a:t>
            </a:r>
            <a:r>
              <a:rPr lang="en-US" sz="3200" i="1" dirty="0">
                <a:solidFill>
                  <a:srgbClr val="006600"/>
                </a:solidFill>
                <a:latin typeface="Times New Roman" panose="02020603050405020304" pitchFamily="18" charset="0"/>
                <a:cs typeface="Times New Roman" panose="02020603050405020304" pitchFamily="18" charset="0"/>
              </a:rPr>
              <a:t>?</a:t>
            </a:r>
          </a:p>
        </p:txBody>
      </p:sp>
      <p:sp>
        <p:nvSpPr>
          <p:cNvPr id="193548" name="Text Box 12">
            <a:hlinkClick r:id="" action="ppaction://noaction"/>
          </p:cNvPr>
          <p:cNvSpPr txBox="1">
            <a:spLocks noChangeArrowheads="1"/>
          </p:cNvSpPr>
          <p:nvPr/>
        </p:nvSpPr>
        <p:spPr bwMode="auto">
          <a:xfrm>
            <a:off x="1684268" y="1915741"/>
            <a:ext cx="4267200" cy="2719388"/>
          </a:xfrm>
          <a:prstGeom prst="rect">
            <a:avLst/>
          </a:prstGeom>
          <a:solidFill>
            <a:srgbClr val="006600"/>
          </a:solidFill>
          <a:ln w="63500">
            <a:solidFill>
              <a:srgbClr val="8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20000"/>
              </a:lnSpc>
            </a:pPr>
            <a:r>
              <a:rPr lang="en-US" sz="2800" b="0">
                <a:solidFill>
                  <a:srgbClr val="FFFF00"/>
                </a:solidFill>
                <a:latin typeface="Times New Roman" panose="02020603050405020304" pitchFamily="18" charset="0"/>
                <a:cs typeface="Times New Roman" panose="02020603050405020304" pitchFamily="18" charset="0"/>
              </a:rPr>
              <a:t>Thí nghiệm kiểm tra:</a:t>
            </a:r>
            <a:r>
              <a:rPr lang="en-US" sz="2800" b="0">
                <a:latin typeface="Times New Roman" panose="02020603050405020304" pitchFamily="18" charset="0"/>
                <a:cs typeface="Times New Roman" panose="02020603050405020304" pitchFamily="18" charset="0"/>
              </a:rPr>
              <a:t> </a:t>
            </a:r>
            <a:r>
              <a:rPr lang="en-US" sz="2800" b="0">
                <a:solidFill>
                  <a:schemeClr val="bg1"/>
                </a:solidFill>
                <a:latin typeface="Times New Roman" panose="02020603050405020304" pitchFamily="18" charset="0"/>
                <a:cs typeface="Times New Roman" panose="02020603050405020304" pitchFamily="18" charset="0"/>
              </a:rPr>
              <a:t>Dùng thước đo góc để đo các giá trị của góc phản xạ i</a:t>
            </a:r>
            <a:r>
              <a:rPr lang="en-US" sz="2800" b="0" baseline="30000">
                <a:solidFill>
                  <a:schemeClr val="bg1"/>
                </a:solidFill>
                <a:latin typeface="Times New Roman" panose="02020603050405020304" pitchFamily="18" charset="0"/>
                <a:cs typeface="Times New Roman" panose="02020603050405020304" pitchFamily="18" charset="0"/>
              </a:rPr>
              <a:t>’</a:t>
            </a:r>
            <a:r>
              <a:rPr lang="en-US" sz="2800" b="0">
                <a:solidFill>
                  <a:schemeClr val="bg1"/>
                </a:solidFill>
                <a:latin typeface="Times New Roman" panose="02020603050405020304" pitchFamily="18" charset="0"/>
                <a:cs typeface="Times New Roman" panose="02020603050405020304" pitchFamily="18" charset="0"/>
              </a:rPr>
              <a:t> ứng với các góc tới i khác nhau và ghi kết quả vào bảng.</a:t>
            </a:r>
          </a:p>
        </p:txBody>
      </p:sp>
      <p:graphicFrame>
        <p:nvGraphicFramePr>
          <p:cNvPr id="193607" name="Object 71"/>
          <p:cNvGraphicFramePr>
            <a:graphicFrameLocks noGrp="1" noChangeAspect="1"/>
          </p:cNvGraphicFramePr>
          <p:nvPr>
            <p:ph sz="half" idx="2"/>
            <p:extLst>
              <p:ext uri="{D42A27DB-BD31-4B8C-83A1-F6EECF244321}">
                <p14:modId xmlns:p14="http://schemas.microsoft.com/office/powerpoint/2010/main" val="1894440892"/>
              </p:ext>
            </p:extLst>
          </p:nvPr>
        </p:nvGraphicFramePr>
        <p:xfrm>
          <a:off x="1379468" y="3496891"/>
          <a:ext cx="1547813" cy="1390650"/>
        </p:xfrm>
        <a:graphic>
          <a:graphicData uri="http://schemas.openxmlformats.org/presentationml/2006/ole">
            <mc:AlternateContent xmlns:mc="http://schemas.openxmlformats.org/markup-compatibility/2006">
              <mc:Choice xmlns:v="urn:schemas-microsoft-com:vml" Requires="v">
                <p:oleObj name="Clip" r:id="rId2" imgW="24279225" imgH="20116800" progId="MS_ClipArt_Gallery.2">
                  <p:embed/>
                </p:oleObj>
              </mc:Choice>
              <mc:Fallback>
                <p:oleObj name="Clip" r:id="rId2" imgW="24279225" imgH="20116800" progId="MS_ClipArt_Gallery.2">
                  <p:embed/>
                  <p:pic>
                    <p:nvPicPr>
                      <p:cNvPr id="193607" name="Object 7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468" y="3496891"/>
                        <a:ext cx="154781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608" name="Oval 72"/>
          <p:cNvSpPr>
            <a:spLocks noChangeArrowheads="1"/>
          </p:cNvSpPr>
          <p:nvPr/>
        </p:nvSpPr>
        <p:spPr bwMode="auto">
          <a:xfrm>
            <a:off x="2505006" y="3363541"/>
            <a:ext cx="280987" cy="2286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93609" name="Oval 73"/>
          <p:cNvSpPr>
            <a:spLocks noChangeArrowheads="1"/>
          </p:cNvSpPr>
          <p:nvPr/>
        </p:nvSpPr>
        <p:spPr bwMode="auto">
          <a:xfrm>
            <a:off x="2785993" y="3058741"/>
            <a:ext cx="492125" cy="3048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93610" name="Oval 74"/>
          <p:cNvSpPr>
            <a:spLocks noChangeArrowheads="1"/>
          </p:cNvSpPr>
          <p:nvPr/>
        </p:nvSpPr>
        <p:spPr bwMode="auto">
          <a:xfrm>
            <a:off x="2152581" y="1763341"/>
            <a:ext cx="4291012" cy="10668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b="0">
              <a:solidFill>
                <a:srgbClr val="0000FF"/>
              </a:solidFill>
              <a:latin typeface="Times New Roman" panose="02020603050405020304" pitchFamily="18" charset="0"/>
              <a:cs typeface="Times New Roman" panose="02020603050405020304" pitchFamily="18" charset="0"/>
            </a:endParaRPr>
          </a:p>
          <a:p>
            <a:pPr algn="ctr" eaLnBrk="1" hangingPunct="1"/>
            <a:r>
              <a:rPr lang="en-US" sz="2400">
                <a:solidFill>
                  <a:srgbClr val="FF0000"/>
                </a:solidFill>
                <a:latin typeface="Times New Roman" panose="02020603050405020304" pitchFamily="18" charset="0"/>
                <a:cs typeface="Times New Roman" panose="02020603050405020304" pitchFamily="18" charset="0"/>
              </a:rPr>
              <a:t>Góc phản xạ quan hệ </a:t>
            </a:r>
          </a:p>
          <a:p>
            <a:pPr algn="ctr" eaLnBrk="1" hangingPunct="1"/>
            <a:r>
              <a:rPr lang="en-US" sz="2400">
                <a:solidFill>
                  <a:srgbClr val="FF0000"/>
                </a:solidFill>
                <a:latin typeface="Times New Roman" panose="02020603050405020304" pitchFamily="18" charset="0"/>
                <a:cs typeface="Times New Roman" panose="02020603050405020304" pitchFamily="18" charset="0"/>
              </a:rPr>
              <a:t>với góc tới như thế nào?</a:t>
            </a:r>
          </a:p>
          <a:p>
            <a:pPr algn="ctr" eaLnBrk="1" hangingPunct="1"/>
            <a:endParaRPr lang="en-US" sz="2400">
              <a:solidFill>
                <a:srgbClr val="FF0000"/>
              </a:solidFill>
              <a:latin typeface="Times New Roman" panose="02020603050405020304" pitchFamily="18" charset="0"/>
              <a:cs typeface="Times New Roman" panose="02020603050405020304" pitchFamily="18" charset="0"/>
            </a:endParaRPr>
          </a:p>
        </p:txBody>
      </p:sp>
      <p:sp>
        <p:nvSpPr>
          <p:cNvPr id="193633" name="Text Box 97"/>
          <p:cNvSpPr txBox="1">
            <a:spLocks noChangeArrowheads="1"/>
          </p:cNvSpPr>
          <p:nvPr/>
        </p:nvSpPr>
        <p:spPr bwMode="auto">
          <a:xfrm>
            <a:off x="1836668" y="1915741"/>
            <a:ext cx="421957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spcBef>
                <a:spcPct val="50000"/>
              </a:spcBef>
            </a:pPr>
            <a:r>
              <a:rPr lang="en-US" sz="2800" i="1">
                <a:solidFill>
                  <a:srgbClr val="006600"/>
                </a:solidFill>
                <a:latin typeface="Times New Roman" panose="02020603050405020304" pitchFamily="18" charset="0"/>
                <a:cs typeface="Times New Roman" panose="02020603050405020304" pitchFamily="18" charset="0"/>
              </a:rPr>
              <a:t>Kết luận:</a:t>
            </a:r>
            <a:r>
              <a:rPr lang="en-US" sz="2800" b="0">
                <a:latin typeface="Times New Roman" panose="02020603050405020304" pitchFamily="18" charset="0"/>
                <a:cs typeface="Times New Roman" panose="02020603050405020304" pitchFamily="18" charset="0"/>
              </a:rPr>
              <a:t> </a:t>
            </a:r>
            <a:r>
              <a:rPr lang="en-US" sz="2800" b="0">
                <a:solidFill>
                  <a:srgbClr val="0000FF"/>
                </a:solidFill>
                <a:latin typeface="Times New Roman" panose="02020603050405020304" pitchFamily="18" charset="0"/>
                <a:cs typeface="Times New Roman" panose="02020603050405020304" pitchFamily="18" charset="0"/>
              </a:rPr>
              <a:t>Góc phản xạ luôn luôn...........góc tới</a:t>
            </a:r>
            <a:r>
              <a:rPr lang="en-US" sz="2800" b="0">
                <a:latin typeface="Times New Roman" panose="02020603050405020304" pitchFamily="18" charset="0"/>
                <a:cs typeface="Times New Roman" panose="02020603050405020304" pitchFamily="18" charset="0"/>
              </a:rPr>
              <a:t> </a:t>
            </a:r>
          </a:p>
        </p:txBody>
      </p:sp>
      <p:sp>
        <p:nvSpPr>
          <p:cNvPr id="193634" name="Text Box 98"/>
          <p:cNvSpPr txBox="1">
            <a:spLocks noChangeArrowheads="1"/>
          </p:cNvSpPr>
          <p:nvPr/>
        </p:nvSpPr>
        <p:spPr bwMode="auto">
          <a:xfrm>
            <a:off x="2557393" y="2463429"/>
            <a:ext cx="2251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b="0">
                <a:solidFill>
                  <a:srgbClr val="FF0000"/>
                </a:solidFill>
                <a:latin typeface="Times New Roman" panose="02020603050405020304" pitchFamily="18" charset="0"/>
                <a:cs typeface="Times New Roman" panose="02020603050405020304" pitchFamily="18" charset="0"/>
              </a:rPr>
              <a:t>bằng</a:t>
            </a:r>
          </a:p>
        </p:txBody>
      </p:sp>
      <p:sp>
        <p:nvSpPr>
          <p:cNvPr id="193673" name="Rectangle 137"/>
          <p:cNvSpPr>
            <a:spLocks noChangeArrowheads="1"/>
          </p:cNvSpPr>
          <p:nvPr/>
        </p:nvSpPr>
        <p:spPr bwMode="auto">
          <a:xfrm>
            <a:off x="1531868" y="1763341"/>
            <a:ext cx="6688138" cy="3086100"/>
          </a:xfrm>
          <a:prstGeom prst="rect">
            <a:avLst/>
          </a:prstGeom>
          <a:solidFill>
            <a:srgbClr val="44546A"/>
          </a:solidFill>
          <a:ln w="57150" cmpd="thickThin">
            <a:solidFill>
              <a:srgbClr val="800000"/>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grpSp>
        <p:nvGrpSpPr>
          <p:cNvPr id="193674" name="Group 138"/>
          <p:cNvGrpSpPr/>
          <p:nvPr/>
        </p:nvGrpSpPr>
        <p:grpSpPr bwMode="auto">
          <a:xfrm>
            <a:off x="8818493" y="1523629"/>
            <a:ext cx="1323975" cy="3363912"/>
            <a:chOff x="214" y="1776"/>
            <a:chExt cx="905" cy="2333"/>
          </a:xfrm>
        </p:grpSpPr>
        <p:grpSp>
          <p:nvGrpSpPr>
            <p:cNvPr id="193675" name="Group 139"/>
            <p:cNvGrpSpPr/>
            <p:nvPr/>
          </p:nvGrpSpPr>
          <p:grpSpPr bwMode="auto">
            <a:xfrm rot="-5400000">
              <a:off x="-170" y="2928"/>
              <a:ext cx="2160" cy="48"/>
              <a:chOff x="1920" y="1200"/>
              <a:chExt cx="2160" cy="48"/>
            </a:xfrm>
          </p:grpSpPr>
          <p:sp>
            <p:nvSpPr>
              <p:cNvPr id="193676" name="Line 140"/>
              <p:cNvSpPr>
                <a:spLocks noChangeShapeType="1"/>
              </p:cNvSpPr>
              <p:nvPr/>
            </p:nvSpPr>
            <p:spPr bwMode="auto">
              <a:xfrm>
                <a:off x="1968" y="1200"/>
                <a:ext cx="2112" cy="1"/>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77" name="Line 141"/>
              <p:cNvSpPr>
                <a:spLocks noChangeShapeType="1"/>
              </p:cNvSpPr>
              <p:nvPr/>
            </p:nvSpPr>
            <p:spPr bwMode="auto">
              <a:xfrm flipH="1">
                <a:off x="1920"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78" name="Line 142"/>
              <p:cNvSpPr>
                <a:spLocks noChangeShapeType="1"/>
              </p:cNvSpPr>
              <p:nvPr/>
            </p:nvSpPr>
            <p:spPr bwMode="auto">
              <a:xfrm flipH="1">
                <a:off x="2016"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79" name="Line 143"/>
              <p:cNvSpPr>
                <a:spLocks noChangeShapeType="1"/>
              </p:cNvSpPr>
              <p:nvPr/>
            </p:nvSpPr>
            <p:spPr bwMode="auto">
              <a:xfrm flipH="1">
                <a:off x="2112"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0" name="Line 144"/>
              <p:cNvSpPr>
                <a:spLocks noChangeShapeType="1"/>
              </p:cNvSpPr>
              <p:nvPr/>
            </p:nvSpPr>
            <p:spPr bwMode="auto">
              <a:xfrm flipH="1">
                <a:off x="2208"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1" name="Line 145"/>
              <p:cNvSpPr>
                <a:spLocks noChangeShapeType="1"/>
              </p:cNvSpPr>
              <p:nvPr/>
            </p:nvSpPr>
            <p:spPr bwMode="auto">
              <a:xfrm flipH="1">
                <a:off x="2304"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2" name="Line 146"/>
              <p:cNvSpPr>
                <a:spLocks noChangeShapeType="1"/>
              </p:cNvSpPr>
              <p:nvPr/>
            </p:nvSpPr>
            <p:spPr bwMode="auto">
              <a:xfrm flipH="1">
                <a:off x="2400"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3" name="Line 147"/>
              <p:cNvSpPr>
                <a:spLocks noChangeShapeType="1"/>
              </p:cNvSpPr>
              <p:nvPr/>
            </p:nvSpPr>
            <p:spPr bwMode="auto">
              <a:xfrm flipH="1">
                <a:off x="2496"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4" name="Line 148"/>
              <p:cNvSpPr>
                <a:spLocks noChangeShapeType="1"/>
              </p:cNvSpPr>
              <p:nvPr/>
            </p:nvSpPr>
            <p:spPr bwMode="auto">
              <a:xfrm flipH="1">
                <a:off x="2592"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5" name="Line 149"/>
              <p:cNvSpPr>
                <a:spLocks noChangeShapeType="1"/>
              </p:cNvSpPr>
              <p:nvPr/>
            </p:nvSpPr>
            <p:spPr bwMode="auto">
              <a:xfrm flipH="1">
                <a:off x="2688"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6" name="Line 150"/>
              <p:cNvSpPr>
                <a:spLocks noChangeShapeType="1"/>
              </p:cNvSpPr>
              <p:nvPr/>
            </p:nvSpPr>
            <p:spPr bwMode="auto">
              <a:xfrm flipH="1">
                <a:off x="2784"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7" name="Line 151"/>
              <p:cNvSpPr>
                <a:spLocks noChangeShapeType="1"/>
              </p:cNvSpPr>
              <p:nvPr/>
            </p:nvSpPr>
            <p:spPr bwMode="auto">
              <a:xfrm flipH="1">
                <a:off x="2880"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8" name="Line 152"/>
              <p:cNvSpPr>
                <a:spLocks noChangeShapeType="1"/>
              </p:cNvSpPr>
              <p:nvPr/>
            </p:nvSpPr>
            <p:spPr bwMode="auto">
              <a:xfrm flipH="1">
                <a:off x="2976"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89" name="Line 153"/>
              <p:cNvSpPr>
                <a:spLocks noChangeShapeType="1"/>
              </p:cNvSpPr>
              <p:nvPr/>
            </p:nvSpPr>
            <p:spPr bwMode="auto">
              <a:xfrm flipH="1">
                <a:off x="3072"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0" name="Line 154"/>
              <p:cNvSpPr>
                <a:spLocks noChangeShapeType="1"/>
              </p:cNvSpPr>
              <p:nvPr/>
            </p:nvSpPr>
            <p:spPr bwMode="auto">
              <a:xfrm flipH="1">
                <a:off x="3168"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1" name="Line 155"/>
              <p:cNvSpPr>
                <a:spLocks noChangeShapeType="1"/>
              </p:cNvSpPr>
              <p:nvPr/>
            </p:nvSpPr>
            <p:spPr bwMode="auto">
              <a:xfrm flipH="1">
                <a:off x="3264"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2" name="Line 156"/>
              <p:cNvSpPr>
                <a:spLocks noChangeShapeType="1"/>
              </p:cNvSpPr>
              <p:nvPr/>
            </p:nvSpPr>
            <p:spPr bwMode="auto">
              <a:xfrm flipH="1">
                <a:off x="3360"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3" name="Line 157"/>
              <p:cNvSpPr>
                <a:spLocks noChangeShapeType="1"/>
              </p:cNvSpPr>
              <p:nvPr/>
            </p:nvSpPr>
            <p:spPr bwMode="auto">
              <a:xfrm flipH="1">
                <a:off x="3456"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4" name="Line 158"/>
              <p:cNvSpPr>
                <a:spLocks noChangeShapeType="1"/>
              </p:cNvSpPr>
              <p:nvPr/>
            </p:nvSpPr>
            <p:spPr bwMode="auto">
              <a:xfrm flipH="1">
                <a:off x="3552"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5" name="Line 159"/>
              <p:cNvSpPr>
                <a:spLocks noChangeShapeType="1"/>
              </p:cNvSpPr>
              <p:nvPr/>
            </p:nvSpPr>
            <p:spPr bwMode="auto">
              <a:xfrm flipH="1">
                <a:off x="3648"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6" name="Line 160"/>
              <p:cNvSpPr>
                <a:spLocks noChangeShapeType="1"/>
              </p:cNvSpPr>
              <p:nvPr/>
            </p:nvSpPr>
            <p:spPr bwMode="auto">
              <a:xfrm flipH="1">
                <a:off x="3744"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7" name="Line 161"/>
              <p:cNvSpPr>
                <a:spLocks noChangeShapeType="1"/>
              </p:cNvSpPr>
              <p:nvPr/>
            </p:nvSpPr>
            <p:spPr bwMode="auto">
              <a:xfrm flipH="1">
                <a:off x="3840"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8" name="Line 162"/>
              <p:cNvSpPr>
                <a:spLocks noChangeShapeType="1"/>
              </p:cNvSpPr>
              <p:nvPr/>
            </p:nvSpPr>
            <p:spPr bwMode="auto">
              <a:xfrm flipH="1">
                <a:off x="3936"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99" name="Line 163"/>
              <p:cNvSpPr>
                <a:spLocks noChangeShapeType="1"/>
              </p:cNvSpPr>
              <p:nvPr/>
            </p:nvSpPr>
            <p:spPr bwMode="auto">
              <a:xfrm flipH="1">
                <a:off x="4032" y="1200"/>
                <a:ext cx="48" cy="48"/>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3700" name="Line 164"/>
            <p:cNvSpPr>
              <a:spLocks noChangeShapeType="1"/>
            </p:cNvSpPr>
            <p:nvPr/>
          </p:nvSpPr>
          <p:spPr bwMode="auto">
            <a:xfrm>
              <a:off x="262" y="2064"/>
              <a:ext cx="624" cy="912"/>
            </a:xfrm>
            <a:prstGeom prst="line">
              <a:avLst/>
            </a:prstGeom>
            <a:noFill/>
            <a:ln w="9525">
              <a:solidFill>
                <a:srgbClr val="FF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701" name="Text Box 165"/>
            <p:cNvSpPr txBox="1">
              <a:spLocks noChangeArrowheads="1"/>
            </p:cNvSpPr>
            <p:nvPr/>
          </p:nvSpPr>
          <p:spPr bwMode="auto">
            <a:xfrm>
              <a:off x="924" y="2811"/>
              <a:ext cx="195"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I</a:t>
              </a:r>
            </a:p>
          </p:txBody>
        </p:sp>
        <p:sp>
          <p:nvSpPr>
            <p:cNvPr id="193702" name="Text Box 166"/>
            <p:cNvSpPr txBox="1">
              <a:spLocks noChangeArrowheads="1"/>
            </p:cNvSpPr>
            <p:nvPr/>
          </p:nvSpPr>
          <p:spPr bwMode="auto">
            <a:xfrm>
              <a:off x="214" y="1776"/>
              <a:ext cx="242"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S</a:t>
              </a:r>
            </a:p>
          </p:txBody>
        </p:sp>
        <p:sp>
          <p:nvSpPr>
            <p:cNvPr id="193703" name="Line 167"/>
            <p:cNvSpPr>
              <a:spLocks noChangeShapeType="1"/>
            </p:cNvSpPr>
            <p:nvPr/>
          </p:nvSpPr>
          <p:spPr bwMode="auto">
            <a:xfrm flipH="1">
              <a:off x="262" y="2976"/>
              <a:ext cx="624"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704" name="Text Box 168"/>
            <p:cNvSpPr txBox="1">
              <a:spLocks noChangeArrowheads="1"/>
            </p:cNvSpPr>
            <p:nvPr/>
          </p:nvSpPr>
          <p:spPr bwMode="auto">
            <a:xfrm>
              <a:off x="214" y="2640"/>
              <a:ext cx="277"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N</a:t>
              </a:r>
            </a:p>
          </p:txBody>
        </p:sp>
        <p:sp>
          <p:nvSpPr>
            <p:cNvPr id="193705" name="Arc 169"/>
            <p:cNvSpPr/>
            <p:nvPr/>
          </p:nvSpPr>
          <p:spPr bwMode="auto">
            <a:xfrm flipH="1">
              <a:off x="694" y="2832"/>
              <a:ext cx="96"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706" name="Text Box 170"/>
            <p:cNvSpPr txBox="1">
              <a:spLocks noChangeArrowheads="1"/>
            </p:cNvSpPr>
            <p:nvPr/>
          </p:nvSpPr>
          <p:spPr bwMode="auto">
            <a:xfrm>
              <a:off x="573" y="2698"/>
              <a:ext cx="184"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i</a:t>
              </a:r>
            </a:p>
          </p:txBody>
        </p:sp>
        <p:sp>
          <p:nvSpPr>
            <p:cNvPr id="193707" name="Line 171"/>
            <p:cNvSpPr>
              <a:spLocks noChangeShapeType="1"/>
            </p:cNvSpPr>
            <p:nvPr/>
          </p:nvSpPr>
          <p:spPr bwMode="auto">
            <a:xfrm flipH="1">
              <a:off x="358" y="2976"/>
              <a:ext cx="528" cy="816"/>
            </a:xfrm>
            <a:prstGeom prst="line">
              <a:avLst/>
            </a:prstGeom>
            <a:noFill/>
            <a:ln w="9525">
              <a:solidFill>
                <a:srgbClr val="FF660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708" name="Text Box 172"/>
            <p:cNvSpPr txBox="1">
              <a:spLocks noChangeArrowheads="1"/>
            </p:cNvSpPr>
            <p:nvPr/>
          </p:nvSpPr>
          <p:spPr bwMode="auto">
            <a:xfrm>
              <a:off x="214" y="3792"/>
              <a:ext cx="265"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R</a:t>
              </a:r>
            </a:p>
          </p:txBody>
        </p:sp>
        <p:sp>
          <p:nvSpPr>
            <p:cNvPr id="193709" name="Text Box 173"/>
            <p:cNvSpPr txBox="1">
              <a:spLocks noChangeArrowheads="1"/>
            </p:cNvSpPr>
            <p:nvPr/>
          </p:nvSpPr>
          <p:spPr bwMode="auto">
            <a:xfrm>
              <a:off x="557" y="2938"/>
              <a:ext cx="253"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i’</a:t>
              </a:r>
            </a:p>
          </p:txBody>
        </p:sp>
        <p:sp>
          <p:nvSpPr>
            <p:cNvPr id="193710" name="Arc 174"/>
            <p:cNvSpPr/>
            <p:nvPr/>
          </p:nvSpPr>
          <p:spPr bwMode="auto">
            <a:xfrm rot="16342288" flipH="1">
              <a:off x="718" y="2952"/>
              <a:ext cx="96"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711" name="Line 175"/>
            <p:cNvSpPr>
              <a:spLocks noChangeShapeType="1"/>
            </p:cNvSpPr>
            <p:nvPr/>
          </p:nvSpPr>
          <p:spPr bwMode="auto">
            <a:xfrm>
              <a:off x="393" y="2248"/>
              <a:ext cx="192" cy="288"/>
            </a:xfrm>
            <a:prstGeom prst="line">
              <a:avLst/>
            </a:prstGeom>
            <a:noFill/>
            <a:ln w="9525">
              <a:solidFill>
                <a:srgbClr val="FF660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3712" name="Text Box 176"/>
          <p:cNvSpPr txBox="1">
            <a:spLocks noChangeArrowheads="1"/>
          </p:cNvSpPr>
          <p:nvPr/>
        </p:nvSpPr>
        <p:spPr bwMode="auto">
          <a:xfrm>
            <a:off x="3419406" y="3388941"/>
            <a:ext cx="1516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b="0">
                <a:solidFill>
                  <a:srgbClr val="FF0066"/>
                </a:solidFill>
                <a:latin typeface="Times New Roman" panose="02020603050405020304" pitchFamily="18" charset="0"/>
                <a:cs typeface="Times New Roman" panose="02020603050405020304" pitchFamily="18" charset="0"/>
              </a:rPr>
              <a:t>SI</a:t>
            </a:r>
            <a:r>
              <a:rPr lang="en-US" sz="2800" b="0">
                <a:solidFill>
                  <a:srgbClr val="00FFFF"/>
                </a:solidFill>
                <a:latin typeface="Times New Roman" panose="02020603050405020304" pitchFamily="18" charset="0"/>
                <a:cs typeface="Times New Roman" panose="02020603050405020304" pitchFamily="18" charset="0"/>
              </a:rPr>
              <a:t>:</a:t>
            </a:r>
            <a:r>
              <a:rPr lang="en-US" sz="2800" b="0">
                <a:solidFill>
                  <a:srgbClr val="0000FF"/>
                </a:solidFill>
                <a:latin typeface="Times New Roman" panose="02020603050405020304" pitchFamily="18" charset="0"/>
                <a:cs typeface="Times New Roman" panose="02020603050405020304" pitchFamily="18" charset="0"/>
              </a:rPr>
              <a:t> </a:t>
            </a:r>
            <a:r>
              <a:rPr lang="en-US" sz="2800" b="0">
                <a:solidFill>
                  <a:srgbClr val="FFFF00"/>
                </a:solidFill>
                <a:latin typeface="Times New Roman" panose="02020603050405020304" pitchFamily="18" charset="0"/>
                <a:cs typeface="Times New Roman" panose="02020603050405020304" pitchFamily="18" charset="0"/>
              </a:rPr>
              <a:t>tia tới</a:t>
            </a:r>
          </a:p>
        </p:txBody>
      </p:sp>
      <p:sp>
        <p:nvSpPr>
          <p:cNvPr id="193713" name="Text Box 177"/>
          <p:cNvSpPr txBox="1">
            <a:spLocks noChangeArrowheads="1"/>
          </p:cNvSpPr>
          <p:nvPr/>
        </p:nvSpPr>
        <p:spPr bwMode="auto">
          <a:xfrm>
            <a:off x="3419406" y="4227141"/>
            <a:ext cx="2316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b="0">
                <a:solidFill>
                  <a:srgbClr val="FF0066"/>
                </a:solidFill>
                <a:latin typeface="Times New Roman" panose="02020603050405020304" pitchFamily="18" charset="0"/>
                <a:cs typeface="Times New Roman" panose="02020603050405020304" pitchFamily="18" charset="0"/>
              </a:rPr>
              <a:t>IN</a:t>
            </a:r>
            <a:r>
              <a:rPr lang="en-US" sz="2800" b="0">
                <a:solidFill>
                  <a:srgbClr val="00FFFF"/>
                </a:solidFill>
                <a:latin typeface="Times New Roman" panose="02020603050405020304" pitchFamily="18" charset="0"/>
                <a:cs typeface="Times New Roman" panose="02020603050405020304" pitchFamily="18" charset="0"/>
              </a:rPr>
              <a:t>:</a:t>
            </a:r>
            <a:r>
              <a:rPr lang="en-US" sz="2800" b="0">
                <a:solidFill>
                  <a:srgbClr val="0000FF"/>
                </a:solidFill>
                <a:latin typeface="Times New Roman" panose="02020603050405020304" pitchFamily="18" charset="0"/>
                <a:cs typeface="Times New Roman" panose="02020603050405020304" pitchFamily="18" charset="0"/>
              </a:rPr>
              <a:t> </a:t>
            </a:r>
            <a:r>
              <a:rPr lang="en-US" sz="2800" b="0">
                <a:solidFill>
                  <a:srgbClr val="FFFF00"/>
                </a:solidFill>
                <a:latin typeface="Times New Roman" panose="02020603050405020304" pitchFamily="18" charset="0"/>
                <a:cs typeface="Times New Roman" panose="02020603050405020304" pitchFamily="18" charset="0"/>
              </a:rPr>
              <a:t>pháp tuyến</a:t>
            </a:r>
          </a:p>
        </p:txBody>
      </p:sp>
      <p:sp>
        <p:nvSpPr>
          <p:cNvPr id="193714" name="Text Box 178"/>
          <p:cNvSpPr txBox="1">
            <a:spLocks noChangeArrowheads="1"/>
          </p:cNvSpPr>
          <p:nvPr/>
        </p:nvSpPr>
        <p:spPr bwMode="auto">
          <a:xfrm>
            <a:off x="1531868" y="1731591"/>
            <a:ext cx="46418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b="0">
                <a:latin typeface="Times New Roman" panose="02020603050405020304" pitchFamily="18" charset="0"/>
                <a:cs typeface="Times New Roman" panose="02020603050405020304" pitchFamily="18" charset="0"/>
              </a:rPr>
              <a:t>   </a:t>
            </a:r>
            <a:r>
              <a:rPr lang="en-US" sz="2800" b="0">
                <a:solidFill>
                  <a:schemeClr val="bg1"/>
                </a:solidFill>
                <a:latin typeface="Times New Roman" panose="02020603050405020304" pitchFamily="18" charset="0"/>
                <a:cs typeface="Times New Roman" panose="02020603050405020304" pitchFamily="18" charset="0"/>
              </a:rPr>
              <a:t>Phương của tia tới được xác định bằng góc nhọn</a:t>
            </a:r>
            <a:r>
              <a:rPr lang="en-US" sz="2800" b="0">
                <a:latin typeface="Times New Roman" panose="02020603050405020304" pitchFamily="18" charset="0"/>
                <a:cs typeface="Times New Roman" panose="02020603050405020304" pitchFamily="18" charset="0"/>
              </a:rPr>
              <a:t>  </a:t>
            </a:r>
          </a:p>
        </p:txBody>
      </p:sp>
      <p:sp>
        <p:nvSpPr>
          <p:cNvPr id="193715" name="Text Box 179"/>
          <p:cNvSpPr txBox="1">
            <a:spLocks noChangeArrowheads="1"/>
          </p:cNvSpPr>
          <p:nvPr/>
        </p:nvSpPr>
        <p:spPr bwMode="auto">
          <a:xfrm>
            <a:off x="1531868" y="2569791"/>
            <a:ext cx="655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b="0">
                <a:latin typeface="Times New Roman" panose="02020603050405020304" pitchFamily="18" charset="0"/>
                <a:cs typeface="Times New Roman" panose="02020603050405020304" pitchFamily="18" charset="0"/>
              </a:rPr>
              <a:t>   </a:t>
            </a:r>
            <a:r>
              <a:rPr lang="en-US" sz="2800" b="0">
                <a:solidFill>
                  <a:schemeClr val="bg1"/>
                </a:solidFill>
                <a:latin typeface="Times New Roman" panose="02020603050405020304" pitchFamily="18" charset="0"/>
                <a:cs typeface="Times New Roman" panose="02020603050405020304" pitchFamily="18" charset="0"/>
              </a:rPr>
              <a:t>Phương của tia phản xạ được xác định bằng góc nhọn</a:t>
            </a:r>
            <a:r>
              <a:rPr lang="en-US" sz="2800" b="0">
                <a:latin typeface="Times New Roman" panose="02020603050405020304" pitchFamily="18" charset="0"/>
                <a:cs typeface="Times New Roman" panose="02020603050405020304" pitchFamily="18" charset="0"/>
              </a:rPr>
              <a:t>   </a:t>
            </a:r>
          </a:p>
        </p:txBody>
      </p:sp>
      <p:sp>
        <p:nvSpPr>
          <p:cNvPr id="193716" name="Text Box 180"/>
          <p:cNvSpPr txBox="1">
            <a:spLocks noChangeArrowheads="1"/>
          </p:cNvSpPr>
          <p:nvPr/>
        </p:nvSpPr>
        <p:spPr bwMode="auto">
          <a:xfrm>
            <a:off x="3419406" y="3769941"/>
            <a:ext cx="2284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b="0">
                <a:solidFill>
                  <a:srgbClr val="FF0066"/>
                </a:solidFill>
                <a:latin typeface="Times New Roman" panose="02020603050405020304" pitchFamily="18" charset="0"/>
                <a:cs typeface="Times New Roman" panose="02020603050405020304" pitchFamily="18" charset="0"/>
              </a:rPr>
              <a:t>IR</a:t>
            </a:r>
            <a:r>
              <a:rPr lang="en-US" sz="2800" b="0">
                <a:solidFill>
                  <a:srgbClr val="00FFFF"/>
                </a:solidFill>
                <a:latin typeface="Times New Roman" panose="02020603050405020304" pitchFamily="18" charset="0"/>
                <a:cs typeface="Times New Roman" panose="02020603050405020304" pitchFamily="18" charset="0"/>
              </a:rPr>
              <a:t>:</a:t>
            </a:r>
            <a:r>
              <a:rPr lang="en-US" sz="2800" b="0">
                <a:solidFill>
                  <a:srgbClr val="0000FF"/>
                </a:solidFill>
                <a:latin typeface="Times New Roman" panose="02020603050405020304" pitchFamily="18" charset="0"/>
                <a:cs typeface="Times New Roman" panose="02020603050405020304" pitchFamily="18" charset="0"/>
              </a:rPr>
              <a:t> </a:t>
            </a:r>
            <a:r>
              <a:rPr lang="en-US" sz="2800" b="0">
                <a:solidFill>
                  <a:srgbClr val="FFFF00"/>
                </a:solidFill>
                <a:latin typeface="Times New Roman" panose="02020603050405020304" pitchFamily="18" charset="0"/>
                <a:cs typeface="Times New Roman" panose="02020603050405020304" pitchFamily="18" charset="0"/>
              </a:rPr>
              <a:t>tia phản xạ</a:t>
            </a:r>
          </a:p>
        </p:txBody>
      </p:sp>
      <p:grpSp>
        <p:nvGrpSpPr>
          <p:cNvPr id="193717" name="Group 181"/>
          <p:cNvGrpSpPr/>
          <p:nvPr/>
        </p:nvGrpSpPr>
        <p:grpSpPr bwMode="auto">
          <a:xfrm>
            <a:off x="4503668" y="2220541"/>
            <a:ext cx="3197225" cy="519113"/>
            <a:chOff x="1072" y="2557"/>
            <a:chExt cx="2182" cy="327"/>
          </a:xfrm>
        </p:grpSpPr>
        <p:sp>
          <p:nvSpPr>
            <p:cNvPr id="193718" name="Text Box 182"/>
            <p:cNvSpPr txBox="1">
              <a:spLocks noChangeArrowheads="1"/>
            </p:cNvSpPr>
            <p:nvPr/>
          </p:nvSpPr>
          <p:spPr bwMode="auto">
            <a:xfrm>
              <a:off x="1072" y="2557"/>
              <a:ext cx="218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b="0">
                  <a:solidFill>
                    <a:srgbClr val="FFFF66"/>
                  </a:solidFill>
                  <a:latin typeface="Times New Roman" panose="02020603050405020304" pitchFamily="18" charset="0"/>
                  <a:cs typeface="Times New Roman" panose="02020603050405020304" pitchFamily="18" charset="0"/>
                </a:rPr>
                <a:t>SIN = i gọi là góc tới</a:t>
              </a:r>
            </a:p>
          </p:txBody>
        </p:sp>
        <p:sp>
          <p:nvSpPr>
            <p:cNvPr id="193719" name="Line 183"/>
            <p:cNvSpPr>
              <a:spLocks noChangeShapeType="1"/>
            </p:cNvSpPr>
            <p:nvPr/>
          </p:nvSpPr>
          <p:spPr bwMode="auto">
            <a:xfrm flipV="1">
              <a:off x="1073" y="2560"/>
              <a:ext cx="145" cy="67"/>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93720" name="Line 184"/>
            <p:cNvSpPr>
              <a:spLocks noChangeShapeType="1"/>
            </p:cNvSpPr>
            <p:nvPr/>
          </p:nvSpPr>
          <p:spPr bwMode="auto">
            <a:xfrm>
              <a:off x="1227" y="2561"/>
              <a:ext cx="190" cy="50"/>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193721" name="Group 185"/>
          <p:cNvGrpSpPr/>
          <p:nvPr/>
        </p:nvGrpSpPr>
        <p:grpSpPr bwMode="auto">
          <a:xfrm>
            <a:off x="3817868" y="3007941"/>
            <a:ext cx="4267200" cy="519113"/>
            <a:chOff x="3840" y="2874"/>
            <a:chExt cx="2855" cy="327"/>
          </a:xfrm>
        </p:grpSpPr>
        <p:sp>
          <p:nvSpPr>
            <p:cNvPr id="193722" name="Text Box 186"/>
            <p:cNvSpPr txBox="1">
              <a:spLocks noChangeArrowheads="1"/>
            </p:cNvSpPr>
            <p:nvPr/>
          </p:nvSpPr>
          <p:spPr bwMode="auto">
            <a:xfrm>
              <a:off x="3840" y="2874"/>
              <a:ext cx="285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b="0">
                  <a:solidFill>
                    <a:srgbClr val="FFFF66"/>
                  </a:solidFill>
                  <a:latin typeface="Times New Roman" panose="02020603050405020304" pitchFamily="18" charset="0"/>
                  <a:cs typeface="Times New Roman" panose="02020603050405020304" pitchFamily="18" charset="0"/>
                </a:rPr>
                <a:t>NIR = i’: gọi là góc phản xạ</a:t>
              </a:r>
            </a:p>
          </p:txBody>
        </p:sp>
        <p:sp>
          <p:nvSpPr>
            <p:cNvPr id="193723" name="Line 187"/>
            <p:cNvSpPr>
              <a:spLocks noChangeShapeType="1"/>
            </p:cNvSpPr>
            <p:nvPr/>
          </p:nvSpPr>
          <p:spPr bwMode="auto">
            <a:xfrm flipV="1">
              <a:off x="3898" y="2880"/>
              <a:ext cx="144" cy="81"/>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93724" name="Line 188"/>
            <p:cNvSpPr>
              <a:spLocks noChangeShapeType="1"/>
            </p:cNvSpPr>
            <p:nvPr/>
          </p:nvSpPr>
          <p:spPr bwMode="auto">
            <a:xfrm>
              <a:off x="4042" y="2880"/>
              <a:ext cx="144" cy="81"/>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3539"/>
                                        </p:tgtEl>
                                        <p:attrNameLst>
                                          <p:attrName>style.visibility</p:attrName>
                                        </p:attrNameLst>
                                      </p:cBhvr>
                                      <p:to>
                                        <p:strVal val="visible"/>
                                      </p:to>
                                    </p:set>
                                    <p:animEffect transition="in" filter="strips(downLeft)">
                                      <p:cBhvr>
                                        <p:cTn id="7" dur="1000"/>
                                        <p:tgtEl>
                                          <p:spTgt spid="193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a:hlinkClick r:id="" action="ppaction://noaction"/>
          </p:cNvPr>
          <p:cNvSpPr txBox="1">
            <a:spLocks noChangeArrowheads="1"/>
          </p:cNvSpPr>
          <p:nvPr/>
        </p:nvSpPr>
        <p:spPr bwMode="auto">
          <a:xfrm>
            <a:off x="385556" y="457999"/>
            <a:ext cx="7976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i="1" dirty="0" err="1">
                <a:solidFill>
                  <a:srgbClr val="006600"/>
                </a:solidFill>
                <a:latin typeface="Times New Roman" panose="02020603050405020304" pitchFamily="18" charset="0"/>
                <a:cs typeface="Times New Roman" panose="02020603050405020304" pitchFamily="18" charset="0"/>
              </a:rPr>
              <a:t>Góc</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phản</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xạ</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quan</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hệ</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thế</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nào</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với</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với</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góc</a:t>
            </a:r>
            <a:r>
              <a:rPr lang="en-US" sz="3200" i="1" dirty="0">
                <a:solidFill>
                  <a:srgbClr val="006600"/>
                </a:solidFill>
                <a:latin typeface="Times New Roman" panose="02020603050405020304" pitchFamily="18" charset="0"/>
                <a:cs typeface="Times New Roman" panose="02020603050405020304" pitchFamily="18" charset="0"/>
              </a:rPr>
              <a:t> </a:t>
            </a:r>
            <a:r>
              <a:rPr lang="en-US" sz="3200" i="1" dirty="0" err="1">
                <a:solidFill>
                  <a:srgbClr val="006600"/>
                </a:solidFill>
                <a:latin typeface="Times New Roman" panose="02020603050405020304" pitchFamily="18" charset="0"/>
                <a:cs typeface="Times New Roman" panose="02020603050405020304" pitchFamily="18" charset="0"/>
              </a:rPr>
              <a:t>tới</a:t>
            </a:r>
            <a:r>
              <a:rPr lang="en-US" sz="3200" i="1" dirty="0">
                <a:solidFill>
                  <a:srgbClr val="006600"/>
                </a:solidFill>
                <a:latin typeface="Times New Roman" panose="02020603050405020304" pitchFamily="18" charset="0"/>
                <a:cs typeface="Times New Roman" panose="02020603050405020304" pitchFamily="18" charset="0"/>
              </a:rPr>
              <a:t>?</a:t>
            </a:r>
          </a:p>
        </p:txBody>
      </p:sp>
      <p:graphicFrame>
        <p:nvGraphicFramePr>
          <p:cNvPr id="193549" name="Group 13"/>
          <p:cNvGraphicFramePr>
            <a:graphicFrameLocks noGrp="1"/>
          </p:cNvGraphicFramePr>
          <p:nvPr>
            <p:ph sz="half" idx="1"/>
            <p:extLst>
              <p:ext uri="{D42A27DB-BD31-4B8C-83A1-F6EECF244321}">
                <p14:modId xmlns:p14="http://schemas.microsoft.com/office/powerpoint/2010/main" val="1568785919"/>
              </p:ext>
            </p:extLst>
          </p:nvPr>
        </p:nvGraphicFramePr>
        <p:xfrm>
          <a:off x="2377489" y="1332492"/>
          <a:ext cx="4013268" cy="3835700"/>
        </p:xfrm>
        <a:graphic>
          <a:graphicData uri="http://schemas.openxmlformats.org/drawingml/2006/table">
            <a:tbl>
              <a:tblPr/>
              <a:tblGrid>
                <a:gridCol w="1546274">
                  <a:extLst>
                    <a:ext uri="{9D8B030D-6E8A-4147-A177-3AD203B41FA5}">
                      <a16:colId xmlns:a16="http://schemas.microsoft.com/office/drawing/2014/main" val="20000"/>
                    </a:ext>
                  </a:extLst>
                </a:gridCol>
                <a:gridCol w="2466994">
                  <a:extLst>
                    <a:ext uri="{9D8B030D-6E8A-4147-A177-3AD203B41FA5}">
                      <a16:colId xmlns:a16="http://schemas.microsoft.com/office/drawing/2014/main" val="20001"/>
                    </a:ext>
                  </a:extLst>
                </a:gridCol>
              </a:tblGrid>
              <a:tr h="55171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Góc</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phản</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xạ</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65679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rPr>
                        <a:t>0</a:t>
                      </a:r>
                      <a:r>
                        <a:rPr kumimoji="0" lang="en-US" sz="2400" b="0" i="0" u="none" strike="noStrike" cap="none" normalizeH="0" baseline="30000" dirty="0">
                          <a:ln>
                            <a:noFill/>
                          </a:ln>
                          <a:solidFill>
                            <a:srgbClr val="FF6600"/>
                          </a:solidFill>
                          <a:effectLst/>
                          <a:latin typeface="Times New Roman" panose="02020603050405020304" pitchFamily="18" charset="0"/>
                          <a:cs typeface="Times New Roman" panose="02020603050405020304" pitchFamily="18" charset="0"/>
                        </a:rPr>
                        <a:t>o</a:t>
                      </a:r>
                      <a:endPar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679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rPr>
                        <a:t>20</a:t>
                      </a:r>
                      <a:r>
                        <a:rPr kumimoji="0" lang="en-US" sz="2400" b="0" i="0" u="none" strike="noStrike" cap="none" normalizeH="0" baseline="30000" dirty="0">
                          <a:ln>
                            <a:noFill/>
                          </a:ln>
                          <a:solidFill>
                            <a:srgbClr val="FF6600"/>
                          </a:solidFill>
                          <a:effectLst/>
                          <a:latin typeface="Times New Roman" panose="02020603050405020304" pitchFamily="18" charset="0"/>
                          <a:cs typeface="Times New Roman" panose="02020603050405020304" pitchFamily="18" charset="0"/>
                        </a:rPr>
                        <a:t>o</a:t>
                      </a:r>
                      <a:endPar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679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rPr>
                        <a:t>30</a:t>
                      </a:r>
                      <a:r>
                        <a:rPr kumimoji="0" lang="en-US" sz="2400" b="0" i="0" u="none" strike="noStrike" cap="none" normalizeH="0" baseline="30000" dirty="0">
                          <a:ln>
                            <a:noFill/>
                          </a:ln>
                          <a:solidFill>
                            <a:srgbClr val="FF6600"/>
                          </a:solidFill>
                          <a:effectLst/>
                          <a:latin typeface="Times New Roman" panose="02020603050405020304" pitchFamily="18" charset="0"/>
                          <a:cs typeface="Times New Roman" panose="02020603050405020304" pitchFamily="18" charset="0"/>
                        </a:rPr>
                        <a:t>o</a:t>
                      </a:r>
                      <a:endPar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679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rPr>
                        <a:t>45</a:t>
                      </a:r>
                      <a:r>
                        <a:rPr kumimoji="0" lang="en-US" sz="2400" b="0" i="0" u="none" strike="noStrike" cap="none" normalizeH="0" baseline="30000" dirty="0">
                          <a:ln>
                            <a:noFill/>
                          </a:ln>
                          <a:solidFill>
                            <a:srgbClr val="FF6600"/>
                          </a:solidFill>
                          <a:effectLst/>
                          <a:latin typeface="Times New Roman" panose="02020603050405020304" pitchFamily="18" charset="0"/>
                          <a:cs typeface="Times New Roman" panose="02020603050405020304" pitchFamily="18" charset="0"/>
                        </a:rPr>
                        <a:t>o</a:t>
                      </a:r>
                      <a:endPar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8834616"/>
                  </a:ext>
                </a:extLst>
              </a:tr>
              <a:tr h="65679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rPr>
                        <a:t>60</a:t>
                      </a:r>
                      <a:r>
                        <a:rPr kumimoji="0" lang="en-US" sz="2400" b="0" i="0" u="none" strike="noStrike" cap="none" normalizeH="0" baseline="30000" dirty="0">
                          <a:ln>
                            <a:noFill/>
                          </a:ln>
                          <a:solidFill>
                            <a:srgbClr val="FF6600"/>
                          </a:solidFill>
                          <a:effectLst/>
                          <a:latin typeface="Times New Roman" panose="02020603050405020304" pitchFamily="18" charset="0"/>
                          <a:cs typeface="Times New Roman" panose="02020603050405020304" pitchFamily="18" charset="0"/>
                        </a:rPr>
                        <a:t>o</a:t>
                      </a:r>
                      <a:endParaRPr kumimoji="0" lang="en-US" sz="2400" b="0" i="0" u="none" strike="noStrike" cap="none" normalizeH="0" baseline="0" dirty="0">
                        <a:ln>
                          <a:noFill/>
                        </a:ln>
                        <a:solidFill>
                          <a:srgbClr val="FF66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4841365"/>
                  </a:ext>
                </a:extLst>
              </a:tr>
            </a:tbl>
          </a:graphicData>
        </a:graphic>
      </p:graphicFrame>
      <p:pic>
        <p:nvPicPr>
          <p:cNvPr id="193604" name="TRANG8.wmv">
            <a:hlinkClick r:id="" action="ppaction://media"/>
          </p:cNvPr>
          <p:cNvPicPr>
            <a:picLocks noGrp="1"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785114" y="1241057"/>
            <a:ext cx="4957281" cy="386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3607" name="Object 71"/>
          <p:cNvGraphicFramePr>
            <a:graphicFrameLocks noGrp="1" noChangeAspect="1"/>
          </p:cNvGraphicFramePr>
          <p:nvPr>
            <p:ph sz="half" idx="2"/>
            <p:extLst>
              <p:ext uri="{D42A27DB-BD31-4B8C-83A1-F6EECF244321}">
                <p14:modId xmlns:p14="http://schemas.microsoft.com/office/powerpoint/2010/main" val="3878157145"/>
              </p:ext>
            </p:extLst>
          </p:nvPr>
        </p:nvGraphicFramePr>
        <p:xfrm>
          <a:off x="385556" y="3775189"/>
          <a:ext cx="1547813" cy="1390650"/>
        </p:xfrm>
        <a:graphic>
          <a:graphicData uri="http://schemas.openxmlformats.org/presentationml/2006/ole">
            <mc:AlternateContent xmlns:mc="http://schemas.openxmlformats.org/markup-compatibility/2006">
              <mc:Choice xmlns:v="urn:schemas-microsoft-com:vml" Requires="v">
                <p:oleObj name="Clip" r:id="rId5" imgW="24279225" imgH="20116800" progId="MS_ClipArt_Gallery.2">
                  <p:embed/>
                </p:oleObj>
              </mc:Choice>
              <mc:Fallback>
                <p:oleObj name="Clip" r:id="rId5" imgW="24279225" imgH="20116800" progId="MS_ClipArt_Gallery.2">
                  <p:embed/>
                  <p:pic>
                    <p:nvPicPr>
                      <p:cNvPr id="193607" name="Object 7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556" y="3775189"/>
                        <a:ext cx="154781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608" name="Oval 72"/>
          <p:cNvSpPr>
            <a:spLocks noChangeArrowheads="1"/>
          </p:cNvSpPr>
          <p:nvPr/>
        </p:nvSpPr>
        <p:spPr bwMode="auto">
          <a:xfrm>
            <a:off x="1511094" y="3641839"/>
            <a:ext cx="280987" cy="2286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93609" name="Oval 73"/>
          <p:cNvSpPr>
            <a:spLocks noChangeArrowheads="1"/>
          </p:cNvSpPr>
          <p:nvPr/>
        </p:nvSpPr>
        <p:spPr bwMode="auto">
          <a:xfrm>
            <a:off x="1792081" y="3337039"/>
            <a:ext cx="492125" cy="304800"/>
          </a:xfrm>
          <a:prstGeom prst="ellipse">
            <a:avLst/>
          </a:prstGeom>
          <a:gradFill rotWithShape="1">
            <a:gsLst>
              <a:gs pos="0">
                <a:schemeClr val="bg1"/>
              </a:gs>
              <a:gs pos="100000">
                <a:srgbClr val="00FFFF"/>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93633" name="Text Box 97"/>
          <p:cNvSpPr txBox="1">
            <a:spLocks noChangeArrowheads="1"/>
          </p:cNvSpPr>
          <p:nvPr/>
        </p:nvSpPr>
        <p:spPr bwMode="auto">
          <a:xfrm>
            <a:off x="2101712" y="5268543"/>
            <a:ext cx="7307331" cy="57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sz="2800" i="1" dirty="0" err="1">
                <a:solidFill>
                  <a:srgbClr val="006600"/>
                </a:solidFill>
                <a:latin typeface="Times New Roman" panose="02020603050405020304" pitchFamily="18" charset="0"/>
                <a:cs typeface="Times New Roman" panose="02020603050405020304" pitchFamily="18" charset="0"/>
              </a:rPr>
              <a:t>Kết</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luận</a:t>
            </a:r>
            <a:r>
              <a:rPr lang="en-US" sz="2800" i="1" dirty="0">
                <a:solidFill>
                  <a:srgbClr val="006600"/>
                </a:solidFill>
                <a:latin typeface="Times New Roman" panose="02020603050405020304" pitchFamily="18" charset="0"/>
                <a:cs typeface="Times New Roman" panose="02020603050405020304" pitchFamily="18" charset="0"/>
              </a:rPr>
              <a:t>:</a:t>
            </a:r>
            <a:r>
              <a:rPr lang="en-US" sz="2800" b="0" dirty="0">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Góc</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phản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xạ</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luôn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luôn</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góc</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p>
        </p:txBody>
      </p:sp>
      <p:sp>
        <p:nvSpPr>
          <p:cNvPr id="193634" name="Text Box 98"/>
          <p:cNvSpPr txBox="1">
            <a:spLocks noChangeArrowheads="1"/>
          </p:cNvSpPr>
          <p:nvPr/>
        </p:nvSpPr>
        <p:spPr bwMode="auto">
          <a:xfrm>
            <a:off x="6785114" y="5325900"/>
            <a:ext cx="914400" cy="519112"/>
          </a:xfrm>
          <a:prstGeom prst="rect">
            <a:avLst/>
          </a:prstGeom>
          <a:solidFill>
            <a:schemeClr val="bg1"/>
          </a:solidFill>
          <a:ln>
            <a:noFill/>
          </a:ln>
          <a:effectLst/>
        </p:spPr>
        <p:txBody>
          <a:bodyPr wrap="square">
            <a:spAutoFit/>
          </a:bodyPr>
          <a:lstStyle/>
          <a:p>
            <a:pPr eaLnBrk="1" hangingPunct="1">
              <a:spcBef>
                <a:spcPct val="50000"/>
              </a:spcBef>
            </a:pPr>
            <a:r>
              <a:rPr lang="en-US" sz="2800" b="0" dirty="0" err="1">
                <a:solidFill>
                  <a:srgbClr val="FF0000"/>
                </a:solidFill>
                <a:latin typeface="Times New Roman" panose="02020603050405020304" pitchFamily="18" charset="0"/>
                <a:cs typeface="Times New Roman" panose="02020603050405020304" pitchFamily="18" charset="0"/>
              </a:rPr>
              <a:t>bằng</a:t>
            </a:r>
            <a:endParaRPr lang="en-US" sz="2800" b="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607"/>
                                        </p:tgtEl>
                                        <p:attrNameLst>
                                          <p:attrName>style.visibility</p:attrName>
                                        </p:attrNameLst>
                                      </p:cBhvr>
                                      <p:to>
                                        <p:strVal val="visible"/>
                                      </p:to>
                                    </p:set>
                                    <p:animEffect transition="in" filter="fade">
                                      <p:cBhvr>
                                        <p:cTn id="7" dur="1000"/>
                                        <p:tgtEl>
                                          <p:spTgt spid="193607"/>
                                        </p:tgtEl>
                                      </p:cBhvr>
                                    </p:animEffect>
                                  </p:childTnLst>
                                </p:cTn>
                              </p:par>
                              <p:par>
                                <p:cTn id="8" presetID="10" presetClass="exit" presetSubtype="0" fill="hold" nodeType="withEffect">
                                  <p:stCondLst>
                                    <p:cond delay="0"/>
                                  </p:stCondLst>
                                  <p:childTnLst>
                                    <p:animEffect transition="out" filter="fade">
                                      <p:cBhvr>
                                        <p:cTn id="9" dur="1000"/>
                                        <p:tgtEl>
                                          <p:spTgt spid="193607"/>
                                        </p:tgtEl>
                                      </p:cBhvr>
                                    </p:animEffect>
                                    <p:set>
                                      <p:cBhvr>
                                        <p:cTn id="10" dur="1" fill="hold">
                                          <p:stCondLst>
                                            <p:cond delay="999"/>
                                          </p:stCondLst>
                                        </p:cTn>
                                        <p:tgtEl>
                                          <p:spTgt spid="19360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6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35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3633"/>
                                        </p:tgtEl>
                                        <p:attrNameLst>
                                          <p:attrName>style.visibility</p:attrName>
                                        </p:attrNameLst>
                                      </p:cBhvr>
                                      <p:to>
                                        <p:strVal val="visible"/>
                                      </p:to>
                                    </p:set>
                                    <p:animEffect transition="in" filter="randombar(horizontal)">
                                      <p:cBhvr>
                                        <p:cTn id="23" dur="1000"/>
                                        <p:tgtEl>
                                          <p:spTgt spid="193633"/>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93634"/>
                                        </p:tgtEl>
                                        <p:attrNameLst>
                                          <p:attrName>style.visibility</p:attrName>
                                        </p:attrNameLst>
                                      </p:cBhvr>
                                      <p:to>
                                        <p:strVal val="visible"/>
                                      </p:to>
                                    </p:set>
                                    <p:animEffect transition="in" filter="wedge">
                                      <p:cBhvr>
                                        <p:cTn id="28" dur="1000"/>
                                        <p:tgtEl>
                                          <p:spTgt spid="1936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9" fill="hold" display="0">
                  <p:stCondLst>
                    <p:cond delay="indefinite"/>
                  </p:stCondLst>
                  <p:endCondLst>
                    <p:cond evt="onNext" delay="0">
                      <p:tgtEl>
                        <p:sldTgt/>
                      </p:tgtEl>
                    </p:cond>
                    <p:cond evt="onPrev" delay="0">
                      <p:tgtEl>
                        <p:sldTgt/>
                      </p:tgtEl>
                    </p:cond>
                  </p:endCondLst>
                </p:cTn>
                <p:tgtEl>
                  <p:spTgt spid="193604"/>
                </p:tgtEl>
              </p:cMediaNode>
            </p:video>
          </p:childTnLst>
        </p:cTn>
      </p:par>
    </p:tnLst>
    <p:bldLst>
      <p:bldP spid="193633" grpId="0" bldLvl="0" animBg="1"/>
      <p:bldP spid="193634"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sp>
        <p:nvSpPr>
          <p:cNvPr id="17420" name="Text Box 12"/>
          <p:cNvSpPr txBox="1">
            <a:spLocks noChangeArrowheads="1"/>
          </p:cNvSpPr>
          <p:nvPr/>
        </p:nvSpPr>
        <p:spPr bwMode="auto">
          <a:xfrm>
            <a:off x="998131" y="943157"/>
            <a:ext cx="55883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3200" b="1" dirty="0">
                <a:solidFill>
                  <a:srgbClr val="FE8E2E"/>
                </a:solidFill>
                <a:latin typeface="Times New Roman" panose="02020603050405020304" pitchFamily="18" charset="0"/>
                <a:cs typeface="Times New Roman" panose="02020603050405020304" pitchFamily="18" charset="0"/>
              </a:rPr>
              <a:t>V. </a:t>
            </a:r>
            <a:r>
              <a:rPr lang="en-US" sz="3200" b="1" dirty="0" err="1">
                <a:solidFill>
                  <a:srgbClr val="FE8E2E"/>
                </a:solidFill>
                <a:latin typeface="Times New Roman" panose="02020603050405020304" pitchFamily="18" charset="0"/>
                <a:cs typeface="Times New Roman" panose="02020603050405020304" pitchFamily="18" charset="0"/>
              </a:rPr>
              <a:t>Định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luật</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phản</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xạ</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ánh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sáng</a:t>
            </a:r>
            <a:r>
              <a:rPr lang="en-US" sz="3200" b="1" dirty="0">
                <a:solidFill>
                  <a:srgbClr val="FE8E2E"/>
                </a:solidFill>
                <a:latin typeface="Times New Roman" panose="02020603050405020304" pitchFamily="18" charset="0"/>
                <a:cs typeface="Times New Roman" panose="02020603050405020304" pitchFamily="18" charset="0"/>
              </a:rPr>
              <a:t>:</a:t>
            </a:r>
          </a:p>
        </p:txBody>
      </p:sp>
      <p:sp>
        <p:nvSpPr>
          <p:cNvPr id="17428" name="AutoShape 20"/>
          <p:cNvSpPr>
            <a:spLocks noChangeArrowheads="1"/>
          </p:cNvSpPr>
          <p:nvPr/>
        </p:nvSpPr>
        <p:spPr bwMode="auto">
          <a:xfrm>
            <a:off x="1867382" y="1154326"/>
            <a:ext cx="8610600" cy="4648200"/>
          </a:xfrm>
          <a:prstGeom prst="horizontalScroll">
            <a:avLst>
              <a:gd name="adj" fmla="val 12500"/>
            </a:avLst>
          </a:prstGeom>
          <a:solidFill>
            <a:schemeClr val="tx2">
              <a:lumMod val="40000"/>
              <a:lumOff val="60000"/>
              <a:alpha val="37000"/>
            </a:schemeClr>
          </a:solidFill>
          <a:ln w="9525">
            <a:solidFill>
              <a:schemeClr val="tx2">
                <a:lumMod val="60000"/>
                <a:lumOff val="40000"/>
              </a:schemeClr>
            </a:solidFill>
            <a:round/>
          </a:ln>
          <a:effectLst/>
        </p:spPr>
        <p:txBody>
          <a:bodyPr wrap="none" anchor="ctr"/>
          <a:lstStyle/>
          <a:p>
            <a:pPr algn="ctr"/>
            <a:endParaRPr lang="vi-VN" b="0">
              <a:solidFill>
                <a:srgbClr val="FF3399"/>
              </a:solidFill>
            </a:endParaRPr>
          </a:p>
        </p:txBody>
      </p:sp>
      <p:sp>
        <p:nvSpPr>
          <p:cNvPr id="17429" name="Text Box 21"/>
          <p:cNvSpPr txBox="1">
            <a:spLocks noChangeArrowheads="1"/>
          </p:cNvSpPr>
          <p:nvPr/>
        </p:nvSpPr>
        <p:spPr bwMode="auto">
          <a:xfrm>
            <a:off x="2597426" y="2625903"/>
            <a:ext cx="7805531" cy="19645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50000"/>
              </a:lnSpc>
            </a:pPr>
            <a:r>
              <a:rPr lang="en-US" sz="2800" b="0" dirty="0">
                <a:solidFill>
                  <a:srgbClr val="FF33CC"/>
                </a:solidFill>
              </a:rPr>
              <a:t> </a:t>
            </a:r>
            <a:r>
              <a:rPr lang="en-US" sz="2800" b="0" dirty="0">
                <a:solidFill>
                  <a:srgbClr val="FF3300"/>
                </a:solidFill>
              </a:rPr>
              <a:t>- </a:t>
            </a:r>
            <a:r>
              <a:rPr lang="en-US" sz="2800" dirty="0">
                <a:solidFill>
                  <a:srgbClr val="FF3300"/>
                </a:solidFill>
              </a:rPr>
              <a:t>Tia </a:t>
            </a:r>
            <a:r>
              <a:rPr lang="en-US" sz="2800" dirty="0" err="1">
                <a:solidFill>
                  <a:srgbClr val="FF3300"/>
                </a:solidFill>
              </a:rPr>
              <a:t>phản</a:t>
            </a:r>
            <a:r>
              <a:rPr lang="en-US" sz="2800" dirty="0">
                <a:solidFill>
                  <a:srgbClr val="FF3300"/>
                </a:solidFill>
              </a:rPr>
              <a:t> </a:t>
            </a:r>
            <a:r>
              <a:rPr lang="en-US" sz="2800" dirty="0" err="1">
                <a:solidFill>
                  <a:srgbClr val="FF3300"/>
                </a:solidFill>
              </a:rPr>
              <a:t>xạ</a:t>
            </a:r>
            <a:r>
              <a:rPr lang="en-US" sz="2800" dirty="0">
                <a:solidFill>
                  <a:srgbClr val="FF3300"/>
                </a:solidFill>
              </a:rPr>
              <a:t> </a:t>
            </a:r>
            <a:r>
              <a:rPr lang="en-US" sz="2800" dirty="0" err="1">
                <a:solidFill>
                  <a:srgbClr val="FF3300"/>
                </a:solidFill>
              </a:rPr>
              <a:t>nằm</a:t>
            </a:r>
            <a:r>
              <a:rPr lang="en-US" sz="2800" dirty="0">
                <a:solidFill>
                  <a:srgbClr val="FF3300"/>
                </a:solidFill>
              </a:rPr>
              <a:t> </a:t>
            </a:r>
            <a:r>
              <a:rPr lang="en-US" sz="2800" dirty="0" err="1">
                <a:solidFill>
                  <a:srgbClr val="FF3300"/>
                </a:solidFill>
              </a:rPr>
              <a:t>trong</a:t>
            </a:r>
            <a:r>
              <a:rPr lang="en-US" sz="2800" dirty="0">
                <a:solidFill>
                  <a:srgbClr val="FF3300"/>
                </a:solidFill>
              </a:rPr>
              <a:t> </a:t>
            </a:r>
            <a:r>
              <a:rPr lang="en-US" sz="2800" dirty="0" err="1">
                <a:solidFill>
                  <a:srgbClr val="FF3300"/>
                </a:solidFill>
              </a:rPr>
              <a:t>mặt</a:t>
            </a:r>
            <a:r>
              <a:rPr lang="en-US" sz="2800" dirty="0">
                <a:solidFill>
                  <a:srgbClr val="FF3300"/>
                </a:solidFill>
              </a:rPr>
              <a:t> </a:t>
            </a:r>
            <a:r>
              <a:rPr lang="en-US" sz="2800" dirty="0" err="1">
                <a:solidFill>
                  <a:srgbClr val="FF3300"/>
                </a:solidFill>
              </a:rPr>
              <a:t>phẳng</a:t>
            </a:r>
            <a:r>
              <a:rPr lang="en-US" sz="2800" dirty="0">
                <a:solidFill>
                  <a:srgbClr val="FF3300"/>
                </a:solidFill>
              </a:rPr>
              <a:t> </a:t>
            </a:r>
            <a:r>
              <a:rPr lang="en-US" sz="2800" dirty="0" err="1">
                <a:solidFill>
                  <a:srgbClr val="FF3300"/>
                </a:solidFill>
              </a:rPr>
              <a:t>chứa</a:t>
            </a:r>
            <a:r>
              <a:rPr lang="en-US" sz="2800" dirty="0">
                <a:solidFill>
                  <a:srgbClr val="FF3300"/>
                </a:solidFill>
              </a:rPr>
              <a:t> </a:t>
            </a:r>
            <a:r>
              <a:rPr lang="en-US" sz="2800" dirty="0" err="1">
                <a:solidFill>
                  <a:srgbClr val="FF3300"/>
                </a:solidFill>
              </a:rPr>
              <a:t>tia</a:t>
            </a:r>
            <a:r>
              <a:rPr lang="en-US" sz="2800" dirty="0">
                <a:solidFill>
                  <a:srgbClr val="FF3300"/>
                </a:solidFill>
              </a:rPr>
              <a:t> </a:t>
            </a:r>
            <a:r>
              <a:rPr lang="en-US" sz="2800" dirty="0" err="1">
                <a:solidFill>
                  <a:srgbClr val="FF3300"/>
                </a:solidFill>
              </a:rPr>
              <a:t>tới</a:t>
            </a:r>
            <a:r>
              <a:rPr lang="en-US" sz="2800" dirty="0">
                <a:solidFill>
                  <a:srgbClr val="FF3300"/>
                </a:solidFill>
              </a:rPr>
              <a:t> </a:t>
            </a:r>
            <a:r>
              <a:rPr lang="en-US" sz="2800" dirty="0" err="1">
                <a:solidFill>
                  <a:srgbClr val="FF3300"/>
                </a:solidFill>
              </a:rPr>
              <a:t>và</a:t>
            </a:r>
            <a:r>
              <a:rPr lang="en-US" sz="2800" dirty="0">
                <a:solidFill>
                  <a:srgbClr val="FF3300"/>
                </a:solidFill>
              </a:rPr>
              <a:t> </a:t>
            </a:r>
            <a:r>
              <a:rPr lang="en-US" sz="2800" dirty="0" err="1">
                <a:solidFill>
                  <a:srgbClr val="FF3300"/>
                </a:solidFill>
              </a:rPr>
              <a:t>đường</a:t>
            </a:r>
            <a:r>
              <a:rPr lang="en-US" sz="2800" dirty="0">
                <a:solidFill>
                  <a:srgbClr val="FF3300"/>
                </a:solidFill>
              </a:rPr>
              <a:t> </a:t>
            </a:r>
            <a:r>
              <a:rPr lang="en-US" sz="2800" dirty="0" err="1">
                <a:solidFill>
                  <a:srgbClr val="FF3300"/>
                </a:solidFill>
              </a:rPr>
              <a:t>pháp</a:t>
            </a:r>
            <a:r>
              <a:rPr lang="en-US" sz="2800" dirty="0">
                <a:solidFill>
                  <a:srgbClr val="FF3300"/>
                </a:solidFill>
              </a:rPr>
              <a:t> </a:t>
            </a:r>
            <a:r>
              <a:rPr lang="en-US" sz="2800" dirty="0" err="1">
                <a:solidFill>
                  <a:srgbClr val="FF3300"/>
                </a:solidFill>
              </a:rPr>
              <a:t>tuyến</a:t>
            </a:r>
            <a:r>
              <a:rPr lang="en-US" sz="2800" dirty="0">
                <a:solidFill>
                  <a:srgbClr val="FF3300"/>
                </a:solidFill>
              </a:rPr>
              <a:t> </a:t>
            </a:r>
            <a:r>
              <a:rPr lang="en-US" sz="2800" dirty="0" err="1">
                <a:solidFill>
                  <a:srgbClr val="FF3300"/>
                </a:solidFill>
              </a:rPr>
              <a:t>của</a:t>
            </a:r>
            <a:r>
              <a:rPr lang="en-US" sz="2800" dirty="0">
                <a:solidFill>
                  <a:srgbClr val="FF3300"/>
                </a:solidFill>
              </a:rPr>
              <a:t> </a:t>
            </a:r>
            <a:r>
              <a:rPr lang="en-US" sz="2800" dirty="0" err="1">
                <a:solidFill>
                  <a:srgbClr val="FF3300"/>
                </a:solidFill>
              </a:rPr>
              <a:t>gương</a:t>
            </a:r>
            <a:r>
              <a:rPr lang="en-US" sz="2800" dirty="0">
                <a:solidFill>
                  <a:srgbClr val="FF3300"/>
                </a:solidFill>
              </a:rPr>
              <a:t> ở </a:t>
            </a:r>
            <a:r>
              <a:rPr lang="en-US" sz="2800" dirty="0" err="1">
                <a:solidFill>
                  <a:srgbClr val="FF3300"/>
                </a:solidFill>
              </a:rPr>
              <a:t>điểm</a:t>
            </a:r>
            <a:r>
              <a:rPr lang="en-US" sz="2800" dirty="0">
                <a:solidFill>
                  <a:srgbClr val="FF3300"/>
                </a:solidFill>
              </a:rPr>
              <a:t> </a:t>
            </a:r>
            <a:r>
              <a:rPr lang="en-US" sz="2800" dirty="0" err="1">
                <a:solidFill>
                  <a:srgbClr val="FF3300"/>
                </a:solidFill>
              </a:rPr>
              <a:t>tới</a:t>
            </a:r>
            <a:r>
              <a:rPr lang="en-US" sz="2800" dirty="0">
                <a:solidFill>
                  <a:srgbClr val="FF3300"/>
                </a:solidFill>
              </a:rPr>
              <a:t>.</a:t>
            </a:r>
          </a:p>
          <a:p>
            <a:pPr algn="just" eaLnBrk="1" hangingPunct="1">
              <a:lnSpc>
                <a:spcPct val="150000"/>
              </a:lnSpc>
            </a:pPr>
            <a:r>
              <a:rPr lang="en-US" sz="2800" dirty="0">
                <a:solidFill>
                  <a:srgbClr val="FF3300"/>
                </a:solidFill>
              </a:rPr>
              <a:t>- </a:t>
            </a:r>
            <a:r>
              <a:rPr lang="en-US" sz="2800" dirty="0" err="1">
                <a:solidFill>
                  <a:srgbClr val="FF3300"/>
                </a:solidFill>
              </a:rPr>
              <a:t>Góc</a:t>
            </a:r>
            <a:r>
              <a:rPr lang="en-US" sz="2800" dirty="0">
                <a:solidFill>
                  <a:srgbClr val="FF3300"/>
                </a:solidFill>
              </a:rPr>
              <a:t> </a:t>
            </a:r>
            <a:r>
              <a:rPr lang="en-US" sz="2800" dirty="0" err="1">
                <a:solidFill>
                  <a:srgbClr val="FF3300"/>
                </a:solidFill>
              </a:rPr>
              <a:t>phản</a:t>
            </a:r>
            <a:r>
              <a:rPr lang="en-US" sz="2800" dirty="0">
                <a:solidFill>
                  <a:srgbClr val="FF3300"/>
                </a:solidFill>
              </a:rPr>
              <a:t> </a:t>
            </a:r>
            <a:r>
              <a:rPr lang="en-US" sz="2800" dirty="0" err="1">
                <a:solidFill>
                  <a:srgbClr val="FF3300"/>
                </a:solidFill>
              </a:rPr>
              <a:t>xạ</a:t>
            </a:r>
            <a:r>
              <a:rPr lang="en-US" sz="2800" dirty="0">
                <a:solidFill>
                  <a:srgbClr val="FF3300"/>
                </a:solidFill>
              </a:rPr>
              <a:t> </a:t>
            </a:r>
            <a:r>
              <a:rPr lang="en-US" sz="2800" dirty="0" err="1">
                <a:solidFill>
                  <a:srgbClr val="FF3300"/>
                </a:solidFill>
              </a:rPr>
              <a:t>bằng</a:t>
            </a:r>
            <a:r>
              <a:rPr lang="en-US" sz="2800" dirty="0">
                <a:solidFill>
                  <a:srgbClr val="FF3300"/>
                </a:solidFill>
              </a:rPr>
              <a:t> </a:t>
            </a:r>
            <a:r>
              <a:rPr lang="en-US" sz="2800" dirty="0" err="1">
                <a:solidFill>
                  <a:srgbClr val="FF3300"/>
                </a:solidFill>
              </a:rPr>
              <a:t>góc</a:t>
            </a:r>
            <a:r>
              <a:rPr lang="en-US" sz="2800" dirty="0">
                <a:solidFill>
                  <a:srgbClr val="FF3300"/>
                </a:solidFill>
              </a:rPr>
              <a:t> </a:t>
            </a:r>
            <a:r>
              <a:rPr lang="en-US" sz="2800" dirty="0" err="1">
                <a:solidFill>
                  <a:srgbClr val="FF3300"/>
                </a:solidFill>
              </a:rPr>
              <a:t>tới</a:t>
            </a:r>
            <a:endParaRPr lang="en-US" sz="2800" dirty="0">
              <a:solidFill>
                <a:srgbClr val="FF3300"/>
              </a:solidFill>
            </a:endParaRPr>
          </a:p>
        </p:txBody>
      </p:sp>
      <p:sp>
        <p:nvSpPr>
          <p:cNvPr id="17432" name="Rectangle 24"/>
          <p:cNvSpPr>
            <a:spLocks noChangeArrowheads="1"/>
          </p:cNvSpPr>
          <p:nvPr/>
        </p:nvSpPr>
        <p:spPr bwMode="auto">
          <a:xfrm>
            <a:off x="2446116" y="1882112"/>
            <a:ext cx="47357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i="1" dirty="0" err="1">
                <a:solidFill>
                  <a:srgbClr val="44546A"/>
                </a:solidFill>
              </a:rPr>
              <a:t>Định</a:t>
            </a:r>
            <a:r>
              <a:rPr lang="en-US" sz="3200" i="1" dirty="0">
                <a:solidFill>
                  <a:srgbClr val="44546A"/>
                </a:solidFill>
              </a:rPr>
              <a:t> </a:t>
            </a:r>
            <a:r>
              <a:rPr lang="en-US" sz="3200" i="1" dirty="0" err="1">
                <a:solidFill>
                  <a:srgbClr val="44546A"/>
                </a:solidFill>
              </a:rPr>
              <a:t>luật</a:t>
            </a:r>
            <a:r>
              <a:rPr lang="en-US" sz="3200" i="1" dirty="0">
                <a:solidFill>
                  <a:srgbClr val="44546A"/>
                </a:solidFill>
              </a:rPr>
              <a:t> </a:t>
            </a:r>
            <a:r>
              <a:rPr lang="en-US" sz="3200" i="1" dirty="0" err="1">
                <a:solidFill>
                  <a:srgbClr val="44546A"/>
                </a:solidFill>
              </a:rPr>
              <a:t>phản</a:t>
            </a:r>
            <a:r>
              <a:rPr lang="en-US" sz="3200" i="1" dirty="0">
                <a:solidFill>
                  <a:srgbClr val="44546A"/>
                </a:solidFill>
              </a:rPr>
              <a:t> </a:t>
            </a:r>
            <a:r>
              <a:rPr lang="en-US" sz="3200" i="1" dirty="0" err="1">
                <a:solidFill>
                  <a:srgbClr val="44546A"/>
                </a:solidFill>
              </a:rPr>
              <a:t>xạ</a:t>
            </a:r>
            <a:r>
              <a:rPr lang="en-US" sz="3200" i="1" dirty="0">
                <a:solidFill>
                  <a:srgbClr val="44546A"/>
                </a:solidFill>
              </a:rPr>
              <a:t> </a:t>
            </a:r>
            <a:r>
              <a:rPr lang="en-US" sz="3200" i="1" dirty="0" err="1">
                <a:solidFill>
                  <a:srgbClr val="44546A"/>
                </a:solidFill>
              </a:rPr>
              <a:t>ánh</a:t>
            </a:r>
            <a:r>
              <a:rPr lang="en-US" sz="3200" i="1" dirty="0">
                <a:solidFill>
                  <a:srgbClr val="44546A"/>
                </a:solidFill>
              </a:rPr>
              <a:t> </a:t>
            </a:r>
            <a:r>
              <a:rPr lang="en-US" sz="3200" i="1" dirty="0" err="1">
                <a:solidFill>
                  <a:srgbClr val="44546A"/>
                </a:solidFill>
              </a:rPr>
              <a:t>sáng</a:t>
            </a:r>
            <a:endParaRPr lang="en-US" sz="3200" i="1" dirty="0">
              <a:solidFill>
                <a:srgbClr val="44546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429"/>
                                        </p:tgtEl>
                                        <p:attrNameLst>
                                          <p:attrName>style.visibility</p:attrName>
                                        </p:attrNameLst>
                                      </p:cBhvr>
                                      <p:to>
                                        <p:strVal val="visible"/>
                                      </p:to>
                                    </p:set>
                                    <p:anim calcmode="discrete" valueType="clr">
                                      <p:cBhvr override="childStyle">
                                        <p:cTn id="7" dur="80"/>
                                        <p:tgtEl>
                                          <p:spTgt spid="17429"/>
                                        </p:tgtEl>
                                        <p:attrNameLst>
                                          <p:attrName>style.color</p:attrName>
                                        </p:attrNameLst>
                                      </p:cBhvr>
                                      <p:tavLst>
                                        <p:tav tm="0">
                                          <p:val>
                                            <p:clrVal>
                                              <a:srgbClr val="FF3300"/>
                                            </p:clrVal>
                                          </p:val>
                                        </p:tav>
                                        <p:tav tm="50000">
                                          <p:val>
                                            <p:clrVal>
                                              <a:srgbClr val="FF3300"/>
                                            </p:clrVal>
                                          </p:val>
                                        </p:tav>
                                      </p:tavLst>
                                    </p:anim>
                                    <p:anim calcmode="discrete" valueType="clr">
                                      <p:cBhvr>
                                        <p:cTn id="8" dur="80"/>
                                        <p:tgtEl>
                                          <p:spTgt spid="17429"/>
                                        </p:tgtEl>
                                        <p:attrNameLst>
                                          <p:attrName>fillcolor</p:attrName>
                                        </p:attrNameLst>
                                      </p:cBhvr>
                                      <p:tavLst>
                                        <p:tav tm="0">
                                          <p:val>
                                            <p:clrVal>
                                              <a:schemeClr val="accent2"/>
                                            </p:clrVal>
                                          </p:val>
                                        </p:tav>
                                        <p:tav tm="50000">
                                          <p:val>
                                            <p:clrVal>
                                              <a:schemeClr val="hlink"/>
                                            </p:clrVal>
                                          </p:val>
                                        </p:tav>
                                      </p:tavLst>
                                    </p:anim>
                                    <p:set>
                                      <p:cBhvr>
                                        <p:cTn id="9" dur="80"/>
                                        <p:tgtEl>
                                          <p:spTgt spid="174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48" y="174431"/>
            <a:ext cx="1211086" cy="959068"/>
          </a:xfrm>
          <a:prstGeom prst="rect">
            <a:avLst/>
          </a:prstGeom>
        </p:spPr>
      </p:pic>
      <p:sp>
        <p:nvSpPr>
          <p:cNvPr id="169986" name="Text Box 2"/>
          <p:cNvSpPr txBox="1">
            <a:spLocks noChangeArrowheads="1"/>
          </p:cNvSpPr>
          <p:nvPr/>
        </p:nvSpPr>
        <p:spPr bwMode="auto">
          <a:xfrm>
            <a:off x="924146" y="2342069"/>
            <a:ext cx="78895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i="1" dirty="0" err="1">
                <a:solidFill>
                  <a:srgbClr val="006600"/>
                </a:solidFill>
                <a:latin typeface="Times New Roman" panose="02020603050405020304" pitchFamily="18" charset="0"/>
                <a:cs typeface="Times New Roman" panose="02020603050405020304" pitchFamily="18" charset="0"/>
              </a:rPr>
              <a:t>Biểu</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diễn</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gương</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phẳng</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và</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các</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tia</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sáng</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trên</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hình</a:t>
            </a:r>
            <a:r>
              <a:rPr lang="en-US" sz="2800" i="1" dirty="0">
                <a:solidFill>
                  <a:srgbClr val="006600"/>
                </a:solidFill>
                <a:latin typeface="Times New Roman" panose="02020603050405020304" pitchFamily="18" charset="0"/>
                <a:cs typeface="Times New Roman" panose="02020603050405020304" pitchFamily="18" charset="0"/>
              </a:rPr>
              <a:t> </a:t>
            </a:r>
            <a:r>
              <a:rPr lang="en-US" sz="2800" i="1" dirty="0" err="1">
                <a:solidFill>
                  <a:srgbClr val="006600"/>
                </a:solidFill>
                <a:latin typeface="Times New Roman" panose="02020603050405020304" pitchFamily="18" charset="0"/>
                <a:cs typeface="Times New Roman" panose="02020603050405020304" pitchFamily="18" charset="0"/>
              </a:rPr>
              <a:t>vẽ</a:t>
            </a:r>
            <a:endParaRPr lang="en-US" sz="2800" b="0" i="1" dirty="0">
              <a:solidFill>
                <a:srgbClr val="006600"/>
              </a:solidFill>
              <a:latin typeface="Times New Roman" panose="02020603050405020304" pitchFamily="18" charset="0"/>
              <a:cs typeface="Times New Roman" panose="02020603050405020304" pitchFamily="18" charset="0"/>
            </a:endParaRPr>
          </a:p>
        </p:txBody>
      </p:sp>
      <p:sp>
        <p:nvSpPr>
          <p:cNvPr id="169987" name="Text Box 3"/>
          <p:cNvSpPr txBox="1">
            <a:spLocks noChangeArrowheads="1"/>
          </p:cNvSpPr>
          <p:nvPr/>
        </p:nvSpPr>
        <p:spPr bwMode="auto">
          <a:xfrm>
            <a:off x="1294234" y="5042828"/>
            <a:ext cx="4572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b="0">
                <a:solidFill>
                  <a:srgbClr val="0000FF"/>
                </a:solidFill>
                <a:latin typeface="Times New Roman" panose="02020603050405020304" pitchFamily="18" charset="0"/>
                <a:cs typeface="Times New Roman" panose="02020603050405020304" pitchFamily="18" charset="0"/>
              </a:rPr>
              <a:t>Hãy vẽ </a:t>
            </a:r>
            <a:r>
              <a:rPr lang="en-US" sz="2800" b="0">
                <a:solidFill>
                  <a:srgbClr val="FF0000"/>
                </a:solidFill>
                <a:latin typeface="Times New Roman" panose="02020603050405020304" pitchFamily="18" charset="0"/>
                <a:cs typeface="Times New Roman" panose="02020603050405020304" pitchFamily="18" charset="0"/>
              </a:rPr>
              <a:t>tia phản xạ IR</a:t>
            </a:r>
            <a:endParaRPr lang="en-US" sz="2800" b="0">
              <a:solidFill>
                <a:srgbClr val="CD0DB2"/>
              </a:solidFill>
              <a:latin typeface="Times New Roman" panose="02020603050405020304" pitchFamily="18" charset="0"/>
              <a:cs typeface="Times New Roman" panose="02020603050405020304" pitchFamily="18" charset="0"/>
            </a:endParaRPr>
          </a:p>
        </p:txBody>
      </p:sp>
      <p:sp>
        <p:nvSpPr>
          <p:cNvPr id="169993" name="Text Box 9"/>
          <p:cNvSpPr txBox="1">
            <a:spLocks noChangeArrowheads="1"/>
          </p:cNvSpPr>
          <p:nvPr/>
        </p:nvSpPr>
        <p:spPr bwMode="auto">
          <a:xfrm>
            <a:off x="1637923" y="238380"/>
            <a:ext cx="62777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a:solidFill>
                  <a:srgbClr val="FE8E2E"/>
                </a:solidFill>
                <a:latin typeface="Times New Roman" panose="02020603050405020304" pitchFamily="18" charset="0"/>
                <a:cs typeface="Times New Roman" panose="02020603050405020304" pitchFamily="18" charset="0"/>
              </a:rPr>
              <a:t>V. </a:t>
            </a:r>
            <a:r>
              <a:rPr lang="en-US" sz="3200" b="1" dirty="0" err="1">
                <a:solidFill>
                  <a:srgbClr val="FE8E2E"/>
                </a:solidFill>
                <a:latin typeface="Times New Roman" panose="02020603050405020304" pitchFamily="18" charset="0"/>
                <a:cs typeface="Times New Roman" panose="02020603050405020304" pitchFamily="18" charset="0"/>
              </a:rPr>
              <a:t>Định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luật</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phản</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xạ</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ánh</a:t>
            </a:r>
            <a:r>
              <a:rPr lang="en-US" sz="3200" b="1" dirty="0">
                <a:solidFill>
                  <a:srgbClr val="FE8E2E"/>
                </a:solidFill>
                <a:latin typeface="Times New Roman" panose="02020603050405020304" pitchFamily="18" charset="0"/>
                <a:cs typeface="Times New Roman" panose="02020603050405020304" pitchFamily="18" charset="0"/>
              </a:rPr>
              <a:t> </a:t>
            </a:r>
            <a:r>
              <a:rPr lang="en-US" sz="3200" b="1" dirty="0" err="1">
                <a:solidFill>
                  <a:srgbClr val="FE8E2E"/>
                </a:solidFill>
                <a:latin typeface="Times New Roman" panose="02020603050405020304" pitchFamily="18" charset="0"/>
                <a:cs typeface="Times New Roman" panose="02020603050405020304" pitchFamily="18" charset="0"/>
              </a:rPr>
              <a:t>sáng</a:t>
            </a:r>
            <a:r>
              <a:rPr lang="en-US" sz="3200" b="1" dirty="0">
                <a:solidFill>
                  <a:srgbClr val="FE8E2E"/>
                </a:solidFill>
                <a:latin typeface="Times New Roman" panose="02020603050405020304" pitchFamily="18" charset="0"/>
                <a:cs typeface="Times New Roman" panose="02020603050405020304" pitchFamily="18" charset="0"/>
              </a:rPr>
              <a:t>:</a:t>
            </a:r>
          </a:p>
        </p:txBody>
      </p:sp>
      <p:sp>
        <p:nvSpPr>
          <p:cNvPr id="169995" name="Text Box 11"/>
          <p:cNvSpPr txBox="1">
            <a:spLocks noChangeArrowheads="1"/>
          </p:cNvSpPr>
          <p:nvPr/>
        </p:nvSpPr>
        <p:spPr bwMode="auto">
          <a:xfrm>
            <a:off x="1018733" y="1771171"/>
            <a:ext cx="8791575" cy="49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20000"/>
              </a:lnSpc>
            </a:pP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Góc</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phản</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xạ</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luôn</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luôn</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F71515"/>
                </a:solidFill>
                <a:latin typeface="Times New Roman" panose="02020603050405020304" pitchFamily="18" charset="0"/>
                <a:cs typeface="Times New Roman" panose="02020603050405020304" pitchFamily="18" charset="0"/>
              </a:rPr>
              <a:t>bằng</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góc</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tới</a:t>
            </a:r>
            <a:endParaRPr lang="en-US" sz="2400" b="0" dirty="0">
              <a:solidFill>
                <a:srgbClr val="0000FF"/>
              </a:solidFill>
              <a:latin typeface="Times New Roman" panose="02020603050405020304" pitchFamily="18" charset="0"/>
              <a:cs typeface="Times New Roman" panose="02020603050405020304" pitchFamily="18" charset="0"/>
            </a:endParaRPr>
          </a:p>
        </p:txBody>
      </p:sp>
      <p:sp>
        <p:nvSpPr>
          <p:cNvPr id="169996" name="Text Box 12"/>
          <p:cNvSpPr txBox="1">
            <a:spLocks noChangeArrowheads="1"/>
          </p:cNvSpPr>
          <p:nvPr/>
        </p:nvSpPr>
        <p:spPr bwMode="auto">
          <a:xfrm>
            <a:off x="958069" y="823155"/>
            <a:ext cx="8769027" cy="9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20000"/>
              </a:lnSpc>
            </a:pPr>
            <a:r>
              <a:rPr lang="en-US" sz="2400" b="0" dirty="0">
                <a:solidFill>
                  <a:srgbClr val="0000FF"/>
                </a:solidFill>
                <a:latin typeface="Times New Roman" panose="02020603050405020304" pitchFamily="18" charset="0"/>
                <a:cs typeface="Times New Roman" panose="02020603050405020304" pitchFamily="18" charset="0"/>
              </a:rPr>
              <a:t>- Tia </a:t>
            </a:r>
            <a:r>
              <a:rPr lang="en-US" sz="2400" b="0" dirty="0" err="1">
                <a:solidFill>
                  <a:srgbClr val="0000FF"/>
                </a:solidFill>
                <a:latin typeface="Times New Roman" panose="02020603050405020304" pitchFamily="18" charset="0"/>
                <a:cs typeface="Times New Roman" panose="02020603050405020304" pitchFamily="18" charset="0"/>
              </a:rPr>
              <a:t>phản</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xạ</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F71515"/>
                </a:solidFill>
                <a:latin typeface="Times New Roman" panose="02020603050405020304" pitchFamily="18" charset="0"/>
                <a:cs typeface="Times New Roman" panose="02020603050405020304" pitchFamily="18" charset="0"/>
              </a:rPr>
              <a:t>nằm</a:t>
            </a:r>
            <a:r>
              <a:rPr lang="en-US" sz="2400" b="0" dirty="0">
                <a:solidFill>
                  <a:srgbClr val="F71515"/>
                </a:solidFill>
                <a:latin typeface="Times New Roman" panose="02020603050405020304" pitchFamily="18" charset="0"/>
                <a:cs typeface="Times New Roman" panose="02020603050405020304" pitchFamily="18" charset="0"/>
              </a:rPr>
              <a:t> </a:t>
            </a:r>
            <a:r>
              <a:rPr lang="en-US" sz="2400" b="0" dirty="0" err="1">
                <a:solidFill>
                  <a:srgbClr val="F71515"/>
                </a:solidFill>
                <a:latin typeface="Times New Roman" panose="02020603050405020304" pitchFamily="18" charset="0"/>
                <a:cs typeface="Times New Roman" panose="02020603050405020304" pitchFamily="18" charset="0"/>
              </a:rPr>
              <a:t>trong</a:t>
            </a:r>
            <a:r>
              <a:rPr lang="en-US" sz="2400" b="0" dirty="0">
                <a:solidFill>
                  <a:srgbClr val="F71515"/>
                </a:solidFill>
                <a:latin typeface="Times New Roman" panose="02020603050405020304" pitchFamily="18" charset="0"/>
                <a:cs typeface="Times New Roman" panose="02020603050405020304" pitchFamily="18" charset="0"/>
              </a:rPr>
              <a:t> </a:t>
            </a:r>
            <a:r>
              <a:rPr lang="en-US" sz="2400" b="0" dirty="0" err="1">
                <a:solidFill>
                  <a:srgbClr val="F71515"/>
                </a:solidFill>
                <a:latin typeface="Times New Roman" panose="02020603050405020304" pitchFamily="18" charset="0"/>
                <a:cs typeface="Times New Roman" panose="02020603050405020304" pitchFamily="18" charset="0"/>
              </a:rPr>
              <a:t>cùng</a:t>
            </a:r>
            <a:r>
              <a:rPr lang="en-US" sz="2400" b="0" dirty="0">
                <a:solidFill>
                  <a:srgbClr val="F71515"/>
                </a:solidFill>
                <a:latin typeface="Times New Roman" panose="02020603050405020304" pitchFamily="18" charset="0"/>
                <a:cs typeface="Times New Roman" panose="02020603050405020304" pitchFamily="18" charset="0"/>
              </a:rPr>
              <a:t> </a:t>
            </a:r>
            <a:r>
              <a:rPr lang="en-US" sz="2400" b="0" dirty="0" err="1">
                <a:solidFill>
                  <a:srgbClr val="F71515"/>
                </a:solidFill>
                <a:latin typeface="Times New Roman" panose="02020603050405020304" pitchFamily="18" charset="0"/>
                <a:cs typeface="Times New Roman" panose="02020603050405020304" pitchFamily="18" charset="0"/>
              </a:rPr>
              <a:t>mặt</a:t>
            </a:r>
            <a:r>
              <a:rPr lang="en-US" sz="2400" b="0" dirty="0">
                <a:solidFill>
                  <a:srgbClr val="F71515"/>
                </a:solidFill>
                <a:latin typeface="Times New Roman" panose="02020603050405020304" pitchFamily="18" charset="0"/>
                <a:cs typeface="Times New Roman" panose="02020603050405020304" pitchFamily="18" charset="0"/>
              </a:rPr>
              <a:t> </a:t>
            </a:r>
            <a:r>
              <a:rPr lang="en-US" sz="2400" b="0" dirty="0" err="1">
                <a:solidFill>
                  <a:srgbClr val="F71515"/>
                </a:solidFill>
                <a:latin typeface="Times New Roman" panose="02020603050405020304" pitchFamily="18" charset="0"/>
                <a:cs typeface="Times New Roman" panose="02020603050405020304" pitchFamily="18" charset="0"/>
              </a:rPr>
              <a:t>phẳng</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với</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tia</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tới</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và</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đường</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pháp</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tuyến</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của</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gương</a:t>
            </a:r>
            <a:r>
              <a:rPr lang="en-US" sz="2400" b="0" dirty="0">
                <a:solidFill>
                  <a:srgbClr val="0000FF"/>
                </a:solidFill>
                <a:latin typeface="Times New Roman" panose="02020603050405020304" pitchFamily="18" charset="0"/>
                <a:cs typeface="Times New Roman" panose="02020603050405020304" pitchFamily="18" charset="0"/>
              </a:rPr>
              <a:t> ở </a:t>
            </a:r>
            <a:r>
              <a:rPr lang="en-US" sz="2400" b="0" dirty="0" err="1">
                <a:solidFill>
                  <a:srgbClr val="0000FF"/>
                </a:solidFill>
                <a:latin typeface="Times New Roman" panose="02020603050405020304" pitchFamily="18" charset="0"/>
                <a:cs typeface="Times New Roman" panose="02020603050405020304" pitchFamily="18" charset="0"/>
              </a:rPr>
              <a:t>điểm</a:t>
            </a:r>
            <a:r>
              <a:rPr lang="en-US" sz="2400" b="0" dirty="0">
                <a:solidFill>
                  <a:srgbClr val="0000FF"/>
                </a:solidFill>
                <a:latin typeface="Times New Roman" panose="02020603050405020304" pitchFamily="18" charset="0"/>
                <a:cs typeface="Times New Roman" panose="02020603050405020304" pitchFamily="18" charset="0"/>
              </a:rPr>
              <a:t> </a:t>
            </a:r>
            <a:r>
              <a:rPr lang="en-US" sz="2400" b="0" dirty="0" err="1">
                <a:solidFill>
                  <a:srgbClr val="0000FF"/>
                </a:solidFill>
                <a:latin typeface="Times New Roman" panose="02020603050405020304" pitchFamily="18" charset="0"/>
                <a:cs typeface="Times New Roman" panose="02020603050405020304" pitchFamily="18" charset="0"/>
              </a:rPr>
              <a:t>tới</a:t>
            </a:r>
            <a:r>
              <a:rPr lang="en-US" sz="2400" b="0" dirty="0">
                <a:solidFill>
                  <a:srgbClr val="0000FF"/>
                </a:solidFill>
                <a:latin typeface="Times New Roman" panose="02020603050405020304" pitchFamily="18" charset="0"/>
                <a:cs typeface="Times New Roman" panose="02020603050405020304" pitchFamily="18" charset="0"/>
              </a:rPr>
              <a:t>.</a:t>
            </a:r>
          </a:p>
        </p:txBody>
      </p:sp>
      <p:sp>
        <p:nvSpPr>
          <p:cNvPr id="169997" name="Line 13"/>
          <p:cNvSpPr>
            <a:spLocks noChangeShapeType="1"/>
          </p:cNvSpPr>
          <p:nvPr/>
        </p:nvSpPr>
        <p:spPr bwMode="auto">
          <a:xfrm flipH="1">
            <a:off x="10171173" y="2866727"/>
            <a:ext cx="1123950" cy="1295400"/>
          </a:xfrm>
          <a:prstGeom prst="line">
            <a:avLst/>
          </a:prstGeom>
          <a:noFill/>
          <a:ln w="25400">
            <a:solidFill>
              <a:srgbClr val="FF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998" name="Text Box 14"/>
          <p:cNvSpPr txBox="1">
            <a:spLocks noChangeArrowheads="1"/>
          </p:cNvSpPr>
          <p:nvPr/>
        </p:nvSpPr>
        <p:spPr bwMode="auto">
          <a:xfrm>
            <a:off x="11085573" y="2406352"/>
            <a:ext cx="35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R</a:t>
            </a:r>
          </a:p>
        </p:txBody>
      </p:sp>
      <p:sp>
        <p:nvSpPr>
          <p:cNvPr id="169999" name="Freeform 15"/>
          <p:cNvSpPr/>
          <p:nvPr/>
        </p:nvSpPr>
        <p:spPr bwMode="auto">
          <a:xfrm rot="-1942841">
            <a:off x="9948923" y="3808115"/>
            <a:ext cx="211138" cy="92075"/>
          </a:xfrm>
          <a:custGeom>
            <a:avLst/>
            <a:gdLst>
              <a:gd name="T0" fmla="*/ 0 w 144"/>
              <a:gd name="T1" fmla="*/ 56 h 104"/>
              <a:gd name="T2" fmla="*/ 96 w 144"/>
              <a:gd name="T3" fmla="*/ 8 h 104"/>
              <a:gd name="T4" fmla="*/ 144 w 144"/>
              <a:gd name="T5" fmla="*/ 104 h 104"/>
            </a:gdLst>
            <a:ahLst/>
            <a:cxnLst>
              <a:cxn ang="0">
                <a:pos x="T0" y="T1"/>
              </a:cxn>
              <a:cxn ang="0">
                <a:pos x="T2" y="T3"/>
              </a:cxn>
              <a:cxn ang="0">
                <a:pos x="T4" y="T5"/>
              </a:cxn>
            </a:cxnLst>
            <a:rect l="0" t="0" r="r" b="b"/>
            <a:pathLst>
              <a:path w="144" h="104">
                <a:moveTo>
                  <a:pt x="0" y="56"/>
                </a:moveTo>
                <a:cubicBezTo>
                  <a:pt x="36" y="28"/>
                  <a:pt x="72" y="0"/>
                  <a:pt x="96" y="8"/>
                </a:cubicBezTo>
                <a:cubicBezTo>
                  <a:pt x="120" y="16"/>
                  <a:pt x="132" y="60"/>
                  <a:pt x="144" y="104"/>
                </a:cubicBezTo>
              </a:path>
            </a:pathLst>
          </a:custGeom>
          <a:noFill/>
          <a:ln w="22225">
            <a:solidFill>
              <a:srgbClr val="00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00" name="Freeform 16"/>
          <p:cNvSpPr/>
          <p:nvPr/>
        </p:nvSpPr>
        <p:spPr bwMode="auto">
          <a:xfrm rot="2146068" flipH="1">
            <a:off x="10182286" y="3828752"/>
            <a:ext cx="211137" cy="92075"/>
          </a:xfrm>
          <a:custGeom>
            <a:avLst/>
            <a:gdLst>
              <a:gd name="T0" fmla="*/ 0 w 144"/>
              <a:gd name="T1" fmla="*/ 56 h 104"/>
              <a:gd name="T2" fmla="*/ 96 w 144"/>
              <a:gd name="T3" fmla="*/ 8 h 104"/>
              <a:gd name="T4" fmla="*/ 144 w 144"/>
              <a:gd name="T5" fmla="*/ 104 h 104"/>
            </a:gdLst>
            <a:ahLst/>
            <a:cxnLst>
              <a:cxn ang="0">
                <a:pos x="T0" y="T1"/>
              </a:cxn>
              <a:cxn ang="0">
                <a:pos x="T2" y="T3"/>
              </a:cxn>
              <a:cxn ang="0">
                <a:pos x="T4" y="T5"/>
              </a:cxn>
            </a:cxnLst>
            <a:rect l="0" t="0" r="r" b="b"/>
            <a:pathLst>
              <a:path w="144" h="104">
                <a:moveTo>
                  <a:pt x="0" y="56"/>
                </a:moveTo>
                <a:cubicBezTo>
                  <a:pt x="36" y="28"/>
                  <a:pt x="72" y="0"/>
                  <a:pt x="96" y="8"/>
                </a:cubicBezTo>
                <a:cubicBezTo>
                  <a:pt x="120" y="16"/>
                  <a:pt x="132" y="60"/>
                  <a:pt x="144" y="104"/>
                </a:cubicBezTo>
              </a:path>
            </a:pathLst>
          </a:custGeom>
          <a:noFill/>
          <a:ln w="22225">
            <a:solidFill>
              <a:srgbClr val="0033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01" name="Text Box 17"/>
          <p:cNvSpPr txBox="1">
            <a:spLocks noChangeArrowheads="1"/>
          </p:cNvSpPr>
          <p:nvPr/>
        </p:nvSpPr>
        <p:spPr bwMode="auto">
          <a:xfrm>
            <a:off x="9888598" y="3320752"/>
            <a:ext cx="35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0"/>
              <a:t>i</a:t>
            </a:r>
          </a:p>
        </p:txBody>
      </p:sp>
      <p:sp>
        <p:nvSpPr>
          <p:cNvPr id="170002" name="Text Box 18"/>
          <p:cNvSpPr txBox="1">
            <a:spLocks noChangeArrowheads="1"/>
          </p:cNvSpPr>
          <p:nvPr/>
        </p:nvSpPr>
        <p:spPr bwMode="auto">
          <a:xfrm>
            <a:off x="10188636" y="3358852"/>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0"/>
              <a:t>i’</a:t>
            </a:r>
          </a:p>
        </p:txBody>
      </p:sp>
      <p:sp>
        <p:nvSpPr>
          <p:cNvPr id="170003" name="Line 19"/>
          <p:cNvSpPr>
            <a:spLocks noChangeShapeType="1"/>
          </p:cNvSpPr>
          <p:nvPr/>
        </p:nvSpPr>
        <p:spPr bwMode="auto">
          <a:xfrm flipV="1">
            <a:off x="10504548" y="3549352"/>
            <a:ext cx="211138" cy="228600"/>
          </a:xfrm>
          <a:prstGeom prst="line">
            <a:avLst/>
          </a:prstGeom>
          <a:noFill/>
          <a:ln w="6350">
            <a:solidFill>
              <a:srgbClr val="FF66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0004" name="Group 20"/>
          <p:cNvGrpSpPr/>
          <p:nvPr/>
        </p:nvGrpSpPr>
        <p:grpSpPr bwMode="auto">
          <a:xfrm>
            <a:off x="8623361" y="2177752"/>
            <a:ext cx="3094037" cy="2422525"/>
            <a:chOff x="2256" y="1776"/>
            <a:chExt cx="2112" cy="1526"/>
          </a:xfrm>
        </p:grpSpPr>
        <p:sp>
          <p:nvSpPr>
            <p:cNvPr id="170005" name="Text Box 21"/>
            <p:cNvSpPr txBox="1">
              <a:spLocks noChangeArrowheads="1"/>
            </p:cNvSpPr>
            <p:nvPr/>
          </p:nvSpPr>
          <p:spPr bwMode="auto">
            <a:xfrm>
              <a:off x="2544" y="1920"/>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S</a:t>
              </a:r>
            </a:p>
          </p:txBody>
        </p:sp>
        <p:sp>
          <p:nvSpPr>
            <p:cNvPr id="170006" name="Text Box 22"/>
            <p:cNvSpPr txBox="1">
              <a:spLocks noChangeArrowheads="1"/>
            </p:cNvSpPr>
            <p:nvPr/>
          </p:nvSpPr>
          <p:spPr bwMode="auto">
            <a:xfrm>
              <a:off x="3226" y="3014"/>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I</a:t>
              </a:r>
            </a:p>
          </p:txBody>
        </p:sp>
        <p:sp>
          <p:nvSpPr>
            <p:cNvPr id="170007" name="Text Box 23"/>
            <p:cNvSpPr txBox="1">
              <a:spLocks noChangeArrowheads="1"/>
            </p:cNvSpPr>
            <p:nvPr/>
          </p:nvSpPr>
          <p:spPr bwMode="auto">
            <a:xfrm>
              <a:off x="3216" y="177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0"/>
                <a:t>N</a:t>
              </a:r>
            </a:p>
          </p:txBody>
        </p:sp>
        <p:sp>
          <p:nvSpPr>
            <p:cNvPr id="170008" name="Line 24"/>
            <p:cNvSpPr>
              <a:spLocks noChangeShapeType="1"/>
            </p:cNvSpPr>
            <p:nvPr/>
          </p:nvSpPr>
          <p:spPr bwMode="auto">
            <a:xfrm flipV="1">
              <a:off x="3312" y="2064"/>
              <a:ext cx="0" cy="96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09" name="Line 25"/>
            <p:cNvSpPr>
              <a:spLocks noChangeShapeType="1"/>
            </p:cNvSpPr>
            <p:nvPr/>
          </p:nvSpPr>
          <p:spPr bwMode="auto">
            <a:xfrm>
              <a:off x="2544" y="2162"/>
              <a:ext cx="768" cy="864"/>
            </a:xfrm>
            <a:prstGeom prst="line">
              <a:avLst/>
            </a:prstGeom>
            <a:noFill/>
            <a:ln w="28575">
              <a:solidFill>
                <a:srgbClr val="FF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10" name="Line 26"/>
            <p:cNvSpPr>
              <a:spLocks noChangeShapeType="1"/>
            </p:cNvSpPr>
            <p:nvPr/>
          </p:nvSpPr>
          <p:spPr bwMode="auto">
            <a:xfrm>
              <a:off x="2784" y="2436"/>
              <a:ext cx="144" cy="144"/>
            </a:xfrm>
            <a:prstGeom prst="line">
              <a:avLst/>
            </a:prstGeom>
            <a:noFill/>
            <a:ln w="6350">
              <a:solidFill>
                <a:srgbClr val="FF66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0011" name="Group 27"/>
            <p:cNvGrpSpPr/>
            <p:nvPr/>
          </p:nvGrpSpPr>
          <p:grpSpPr bwMode="auto">
            <a:xfrm>
              <a:off x="2256" y="3024"/>
              <a:ext cx="2112" cy="48"/>
              <a:chOff x="384" y="3072"/>
              <a:chExt cx="2112" cy="48"/>
            </a:xfrm>
          </p:grpSpPr>
          <p:sp>
            <p:nvSpPr>
              <p:cNvPr id="170012" name="Line 28"/>
              <p:cNvSpPr>
                <a:spLocks noChangeShapeType="1"/>
              </p:cNvSpPr>
              <p:nvPr/>
            </p:nvSpPr>
            <p:spPr bwMode="auto">
              <a:xfrm>
                <a:off x="384" y="3072"/>
                <a:ext cx="2112" cy="0"/>
              </a:xfrm>
              <a:prstGeom prst="line">
                <a:avLst/>
              </a:prstGeom>
              <a:noFill/>
              <a:ln w="3175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13" name="Rectangle 29" descr="Light upward diagonal"/>
              <p:cNvSpPr>
                <a:spLocks noChangeArrowheads="1"/>
              </p:cNvSpPr>
              <p:nvPr/>
            </p:nvSpPr>
            <p:spPr bwMode="auto">
              <a:xfrm>
                <a:off x="384" y="3072"/>
                <a:ext cx="2112" cy="48"/>
              </a:xfrm>
              <a:prstGeom prst="rect">
                <a:avLst/>
              </a:prstGeom>
              <a:pattFill prst="ltUpDiag">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70014" name="Group 30"/>
          <p:cNvGrpSpPr/>
          <p:nvPr/>
        </p:nvGrpSpPr>
        <p:grpSpPr bwMode="auto">
          <a:xfrm>
            <a:off x="8685273" y="2676227"/>
            <a:ext cx="3035300" cy="1563688"/>
            <a:chOff x="3648" y="672"/>
            <a:chExt cx="2071" cy="985"/>
          </a:xfrm>
        </p:grpSpPr>
        <p:sp>
          <p:nvSpPr>
            <p:cNvPr id="170015" name="Line 31"/>
            <p:cNvSpPr>
              <a:spLocks noChangeShapeType="1"/>
            </p:cNvSpPr>
            <p:nvPr/>
          </p:nvSpPr>
          <p:spPr bwMode="auto">
            <a:xfrm>
              <a:off x="4656" y="978"/>
              <a:ext cx="0" cy="616"/>
            </a:xfrm>
            <a:prstGeom prst="line">
              <a:avLst/>
            </a:prstGeom>
            <a:noFill/>
            <a:ln w="9525">
              <a:solidFill>
                <a:schemeClr val="accent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16" name="Line 32"/>
            <p:cNvSpPr>
              <a:spLocks noChangeShapeType="1"/>
            </p:cNvSpPr>
            <p:nvPr/>
          </p:nvSpPr>
          <p:spPr bwMode="auto">
            <a:xfrm rot="21589138" flipH="1">
              <a:off x="5529" y="1470"/>
              <a:ext cx="86" cy="14"/>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17" name="Line 33"/>
            <p:cNvSpPr>
              <a:spLocks noChangeShapeType="1"/>
            </p:cNvSpPr>
            <p:nvPr/>
          </p:nvSpPr>
          <p:spPr bwMode="auto">
            <a:xfrm rot="21589138" flipH="1">
              <a:off x="5482" y="1323"/>
              <a:ext cx="91" cy="32"/>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18" name="Line 34"/>
            <p:cNvSpPr>
              <a:spLocks noChangeShapeType="1"/>
            </p:cNvSpPr>
            <p:nvPr/>
          </p:nvSpPr>
          <p:spPr bwMode="auto">
            <a:xfrm rot="21589138" flipH="1">
              <a:off x="5409" y="1173"/>
              <a:ext cx="103" cy="51"/>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19" name="AutoShape 35"/>
            <p:cNvSpPr>
              <a:spLocks noChangeAspect="1" noChangeArrowheads="1" noTextEdit="1"/>
            </p:cNvSpPr>
            <p:nvPr/>
          </p:nvSpPr>
          <p:spPr bwMode="auto">
            <a:xfrm rot="-43210862">
              <a:off x="3648" y="672"/>
              <a:ext cx="2071"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0020" name="Line 36"/>
            <p:cNvSpPr>
              <a:spLocks noChangeShapeType="1"/>
            </p:cNvSpPr>
            <p:nvPr/>
          </p:nvSpPr>
          <p:spPr bwMode="auto">
            <a:xfrm rot="21589138" flipH="1">
              <a:off x="5328" y="1041"/>
              <a:ext cx="89" cy="66"/>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1" name="Line 37"/>
            <p:cNvSpPr>
              <a:spLocks noChangeShapeType="1"/>
            </p:cNvSpPr>
            <p:nvPr/>
          </p:nvSpPr>
          <p:spPr bwMode="auto">
            <a:xfrm rot="21589138" flipH="1">
              <a:off x="5216" y="930"/>
              <a:ext cx="81" cy="82"/>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2" name="Line 38"/>
            <p:cNvSpPr>
              <a:spLocks noChangeShapeType="1"/>
            </p:cNvSpPr>
            <p:nvPr/>
          </p:nvSpPr>
          <p:spPr bwMode="auto">
            <a:xfrm rot="21589138" flipH="1">
              <a:off x="5088" y="835"/>
              <a:ext cx="64" cy="93"/>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3" name="Line 39"/>
            <p:cNvSpPr>
              <a:spLocks noChangeShapeType="1"/>
            </p:cNvSpPr>
            <p:nvPr/>
          </p:nvSpPr>
          <p:spPr bwMode="auto">
            <a:xfrm rot="21589138" flipH="1">
              <a:off x="4945" y="764"/>
              <a:ext cx="43" cy="102"/>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4" name="Line 40"/>
            <p:cNvSpPr>
              <a:spLocks noChangeShapeType="1"/>
            </p:cNvSpPr>
            <p:nvPr/>
          </p:nvSpPr>
          <p:spPr bwMode="auto">
            <a:xfrm rot="21589138" flipH="1">
              <a:off x="4800" y="723"/>
              <a:ext cx="21" cy="106"/>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5" name="Line 41"/>
            <p:cNvSpPr>
              <a:spLocks noChangeShapeType="1"/>
            </p:cNvSpPr>
            <p:nvPr/>
          </p:nvSpPr>
          <p:spPr bwMode="auto">
            <a:xfrm rot="-43210862">
              <a:off x="4657" y="715"/>
              <a:ext cx="0" cy="109"/>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6" name="Line 42"/>
            <p:cNvSpPr>
              <a:spLocks noChangeShapeType="1"/>
            </p:cNvSpPr>
            <p:nvPr/>
          </p:nvSpPr>
          <p:spPr bwMode="auto">
            <a:xfrm rot="-43210862">
              <a:off x="4489" y="723"/>
              <a:ext cx="18" cy="93"/>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7" name="Line 43"/>
            <p:cNvSpPr>
              <a:spLocks noChangeShapeType="1"/>
            </p:cNvSpPr>
            <p:nvPr/>
          </p:nvSpPr>
          <p:spPr bwMode="auto">
            <a:xfrm rot="-43210862">
              <a:off x="4329" y="759"/>
              <a:ext cx="43" cy="102"/>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8" name="Line 44"/>
            <p:cNvSpPr>
              <a:spLocks noChangeShapeType="1"/>
            </p:cNvSpPr>
            <p:nvPr/>
          </p:nvSpPr>
          <p:spPr bwMode="auto">
            <a:xfrm rot="-43210862">
              <a:off x="4184" y="819"/>
              <a:ext cx="56" cy="94"/>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29" name="Line 45"/>
            <p:cNvSpPr>
              <a:spLocks noChangeShapeType="1"/>
            </p:cNvSpPr>
            <p:nvPr/>
          </p:nvSpPr>
          <p:spPr bwMode="auto">
            <a:xfrm rot="-43210862">
              <a:off x="4054" y="911"/>
              <a:ext cx="69" cy="77"/>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30" name="Line 46"/>
            <p:cNvSpPr>
              <a:spLocks noChangeShapeType="1"/>
            </p:cNvSpPr>
            <p:nvPr/>
          </p:nvSpPr>
          <p:spPr bwMode="auto">
            <a:xfrm rot="-43210862">
              <a:off x="3933" y="1007"/>
              <a:ext cx="89" cy="75"/>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31" name="Line 47"/>
            <p:cNvSpPr>
              <a:spLocks noChangeShapeType="1"/>
            </p:cNvSpPr>
            <p:nvPr/>
          </p:nvSpPr>
          <p:spPr bwMode="auto">
            <a:xfrm rot="-43210862">
              <a:off x="3839" y="1132"/>
              <a:ext cx="103" cy="59"/>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32" name="Line 48"/>
            <p:cNvSpPr>
              <a:spLocks noChangeShapeType="1"/>
            </p:cNvSpPr>
            <p:nvPr/>
          </p:nvSpPr>
          <p:spPr bwMode="auto">
            <a:xfrm rot="-43210862">
              <a:off x="3772" y="1268"/>
              <a:ext cx="112" cy="39"/>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33" name="Arc 49"/>
            <p:cNvSpPr/>
            <p:nvPr/>
          </p:nvSpPr>
          <p:spPr bwMode="auto">
            <a:xfrm rot="-43210862">
              <a:off x="3701" y="717"/>
              <a:ext cx="1917" cy="888"/>
            </a:xfrm>
            <a:custGeom>
              <a:avLst/>
              <a:gdLst>
                <a:gd name="G0" fmla="+- 21599 0 0"/>
                <a:gd name="G1" fmla="+- 21600 0 0"/>
                <a:gd name="G2" fmla="+- 21600 0 0"/>
                <a:gd name="T0" fmla="*/ 0 w 43199"/>
                <a:gd name="T1" fmla="*/ 21406 h 21892"/>
                <a:gd name="T2" fmla="*/ 43197 w 43199"/>
                <a:gd name="T3" fmla="*/ 21892 h 21892"/>
                <a:gd name="T4" fmla="*/ 21599 w 43199"/>
                <a:gd name="T5" fmla="*/ 21600 h 21892"/>
              </a:gdLst>
              <a:ahLst/>
              <a:cxnLst>
                <a:cxn ang="0">
                  <a:pos x="T0" y="T1"/>
                </a:cxn>
                <a:cxn ang="0">
                  <a:pos x="T2" y="T3"/>
                </a:cxn>
                <a:cxn ang="0">
                  <a:pos x="T4" y="T5"/>
                </a:cxn>
              </a:cxnLst>
              <a:rect l="0" t="0" r="r" b="b"/>
              <a:pathLst>
                <a:path w="43199" h="21892" fill="none" extrusionOk="0">
                  <a:moveTo>
                    <a:pt x="-1" y="21405"/>
                  </a:moveTo>
                  <a:cubicBezTo>
                    <a:pt x="106" y="9552"/>
                    <a:pt x="9745" y="-1"/>
                    <a:pt x="21599" y="0"/>
                  </a:cubicBezTo>
                  <a:cubicBezTo>
                    <a:pt x="33528" y="0"/>
                    <a:pt x="43199" y="9670"/>
                    <a:pt x="43199" y="21600"/>
                  </a:cubicBezTo>
                  <a:cubicBezTo>
                    <a:pt x="43199" y="21697"/>
                    <a:pt x="43198" y="21794"/>
                    <a:pt x="43197" y="21892"/>
                  </a:cubicBezTo>
                </a:path>
                <a:path w="43199" h="21892" stroke="0" extrusionOk="0">
                  <a:moveTo>
                    <a:pt x="-1" y="21405"/>
                  </a:moveTo>
                  <a:cubicBezTo>
                    <a:pt x="106" y="9552"/>
                    <a:pt x="9745" y="-1"/>
                    <a:pt x="21599" y="0"/>
                  </a:cubicBezTo>
                  <a:cubicBezTo>
                    <a:pt x="33528" y="0"/>
                    <a:pt x="43199" y="9670"/>
                    <a:pt x="43199" y="21600"/>
                  </a:cubicBezTo>
                  <a:cubicBezTo>
                    <a:pt x="43199" y="21697"/>
                    <a:pt x="43198" y="21794"/>
                    <a:pt x="43197" y="21892"/>
                  </a:cubicBezTo>
                  <a:lnTo>
                    <a:pt x="21599" y="21600"/>
                  </a:lnTo>
                  <a:close/>
                </a:path>
              </a:pathLst>
            </a:custGeom>
            <a:noFill/>
            <a:ln w="4127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034" name="Line 50"/>
            <p:cNvSpPr>
              <a:spLocks noChangeShapeType="1"/>
            </p:cNvSpPr>
            <p:nvPr/>
          </p:nvSpPr>
          <p:spPr bwMode="auto">
            <a:xfrm rot="-43210862">
              <a:off x="3733" y="1417"/>
              <a:ext cx="116" cy="20"/>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sp>
          <p:nvSpPr>
            <p:cNvPr id="170035" name="Rectangle 51"/>
            <p:cNvSpPr>
              <a:spLocks noChangeArrowheads="1"/>
            </p:cNvSpPr>
            <p:nvPr/>
          </p:nvSpPr>
          <p:spPr bwMode="auto">
            <a:xfrm rot="-43210862">
              <a:off x="3842" y="1517"/>
              <a:ext cx="4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6600CC"/>
                  </a:solidFill>
                  <a:latin typeface="Arial" panose="020B0604020202020204" pitchFamily="34" charset="0"/>
                </a:rPr>
                <a:t>0</a:t>
              </a:r>
            </a:p>
          </p:txBody>
        </p:sp>
        <p:sp>
          <p:nvSpPr>
            <p:cNvPr id="170036" name="Rectangle 52"/>
            <p:cNvSpPr>
              <a:spLocks noChangeArrowheads="1"/>
            </p:cNvSpPr>
            <p:nvPr/>
          </p:nvSpPr>
          <p:spPr bwMode="auto">
            <a:xfrm rot="-43210862">
              <a:off x="5395" y="1445"/>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170</a:t>
              </a:r>
            </a:p>
          </p:txBody>
        </p:sp>
        <p:sp>
          <p:nvSpPr>
            <p:cNvPr id="170037" name="Rectangle 53"/>
            <p:cNvSpPr>
              <a:spLocks noChangeArrowheads="1"/>
            </p:cNvSpPr>
            <p:nvPr/>
          </p:nvSpPr>
          <p:spPr bwMode="auto">
            <a:xfrm rot="-43210862">
              <a:off x="5354" y="1324"/>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160</a:t>
              </a:r>
            </a:p>
          </p:txBody>
        </p:sp>
        <p:sp>
          <p:nvSpPr>
            <p:cNvPr id="170038" name="Rectangle 54"/>
            <p:cNvSpPr>
              <a:spLocks noChangeArrowheads="1"/>
            </p:cNvSpPr>
            <p:nvPr/>
          </p:nvSpPr>
          <p:spPr bwMode="auto">
            <a:xfrm rot="-43210862">
              <a:off x="5285" y="1208"/>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150</a:t>
              </a:r>
            </a:p>
          </p:txBody>
        </p:sp>
        <p:sp>
          <p:nvSpPr>
            <p:cNvPr id="170039" name="Rectangle 55"/>
            <p:cNvSpPr>
              <a:spLocks noChangeArrowheads="1"/>
            </p:cNvSpPr>
            <p:nvPr/>
          </p:nvSpPr>
          <p:spPr bwMode="auto">
            <a:xfrm rot="-43210862">
              <a:off x="5221" y="1094"/>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140</a:t>
              </a:r>
            </a:p>
          </p:txBody>
        </p:sp>
        <p:sp>
          <p:nvSpPr>
            <p:cNvPr id="170040" name="Rectangle 56"/>
            <p:cNvSpPr>
              <a:spLocks noChangeArrowheads="1"/>
            </p:cNvSpPr>
            <p:nvPr/>
          </p:nvSpPr>
          <p:spPr bwMode="auto">
            <a:xfrm rot="-43210862">
              <a:off x="5135" y="1014"/>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130</a:t>
              </a:r>
            </a:p>
          </p:txBody>
        </p:sp>
        <p:sp>
          <p:nvSpPr>
            <p:cNvPr id="170041" name="Rectangle 57"/>
            <p:cNvSpPr>
              <a:spLocks noChangeArrowheads="1"/>
            </p:cNvSpPr>
            <p:nvPr/>
          </p:nvSpPr>
          <p:spPr bwMode="auto">
            <a:xfrm rot="-43210862">
              <a:off x="5006" y="916"/>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120</a:t>
              </a:r>
            </a:p>
          </p:txBody>
        </p:sp>
        <p:sp>
          <p:nvSpPr>
            <p:cNvPr id="170042" name="Rectangle 58"/>
            <p:cNvSpPr>
              <a:spLocks noChangeArrowheads="1"/>
            </p:cNvSpPr>
            <p:nvPr/>
          </p:nvSpPr>
          <p:spPr bwMode="auto">
            <a:xfrm rot="-43210862">
              <a:off x="4875" y="860"/>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110</a:t>
              </a:r>
            </a:p>
          </p:txBody>
        </p:sp>
        <p:sp>
          <p:nvSpPr>
            <p:cNvPr id="170043" name="Rectangle 59"/>
            <p:cNvSpPr>
              <a:spLocks noChangeArrowheads="1"/>
            </p:cNvSpPr>
            <p:nvPr/>
          </p:nvSpPr>
          <p:spPr bwMode="auto">
            <a:xfrm rot="-43210862">
              <a:off x="4742" y="816"/>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100</a:t>
              </a:r>
            </a:p>
          </p:txBody>
        </p:sp>
        <p:sp>
          <p:nvSpPr>
            <p:cNvPr id="170044" name="Rectangle 60"/>
            <p:cNvSpPr>
              <a:spLocks noChangeArrowheads="1"/>
            </p:cNvSpPr>
            <p:nvPr/>
          </p:nvSpPr>
          <p:spPr bwMode="auto">
            <a:xfrm rot="-43210862">
              <a:off x="4616" y="801"/>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6600CC"/>
                  </a:solidFill>
                  <a:latin typeface="Arial" panose="020B0604020202020204" pitchFamily="34" charset="0"/>
                </a:rPr>
                <a:t>90</a:t>
              </a:r>
            </a:p>
          </p:txBody>
        </p:sp>
        <p:sp>
          <p:nvSpPr>
            <p:cNvPr id="170045" name="Rectangle 61"/>
            <p:cNvSpPr>
              <a:spLocks noChangeArrowheads="1"/>
            </p:cNvSpPr>
            <p:nvPr/>
          </p:nvSpPr>
          <p:spPr bwMode="auto">
            <a:xfrm rot="-43210862">
              <a:off x="4484" y="806"/>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80</a:t>
              </a:r>
            </a:p>
          </p:txBody>
        </p:sp>
        <p:sp>
          <p:nvSpPr>
            <p:cNvPr id="170046" name="Rectangle 62"/>
            <p:cNvSpPr>
              <a:spLocks noChangeArrowheads="1"/>
            </p:cNvSpPr>
            <p:nvPr/>
          </p:nvSpPr>
          <p:spPr bwMode="auto">
            <a:xfrm rot="-43210862">
              <a:off x="4342" y="847"/>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70</a:t>
              </a:r>
            </a:p>
          </p:txBody>
        </p:sp>
        <p:sp>
          <p:nvSpPr>
            <p:cNvPr id="170047" name="Rectangle 63"/>
            <p:cNvSpPr>
              <a:spLocks noChangeArrowheads="1"/>
            </p:cNvSpPr>
            <p:nvPr/>
          </p:nvSpPr>
          <p:spPr bwMode="auto">
            <a:xfrm rot="-43210862">
              <a:off x="4216" y="901"/>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60</a:t>
              </a:r>
            </a:p>
          </p:txBody>
        </p:sp>
        <p:sp>
          <p:nvSpPr>
            <p:cNvPr id="170048" name="Rectangle 64"/>
            <p:cNvSpPr>
              <a:spLocks noChangeArrowheads="1"/>
            </p:cNvSpPr>
            <p:nvPr/>
          </p:nvSpPr>
          <p:spPr bwMode="auto">
            <a:xfrm rot="-43210862">
              <a:off x="4092" y="972"/>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50</a:t>
              </a:r>
            </a:p>
          </p:txBody>
        </p:sp>
        <p:sp>
          <p:nvSpPr>
            <p:cNvPr id="170049" name="Rectangle 65"/>
            <p:cNvSpPr>
              <a:spLocks noChangeArrowheads="1"/>
            </p:cNvSpPr>
            <p:nvPr/>
          </p:nvSpPr>
          <p:spPr bwMode="auto">
            <a:xfrm rot="-43210862">
              <a:off x="4000" y="1068"/>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40</a:t>
              </a:r>
            </a:p>
          </p:txBody>
        </p:sp>
        <p:sp>
          <p:nvSpPr>
            <p:cNvPr id="170050" name="Rectangle 66"/>
            <p:cNvSpPr>
              <a:spLocks noChangeArrowheads="1"/>
            </p:cNvSpPr>
            <p:nvPr/>
          </p:nvSpPr>
          <p:spPr bwMode="auto">
            <a:xfrm rot="-43210862">
              <a:off x="3927" y="1171"/>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30</a:t>
              </a:r>
            </a:p>
          </p:txBody>
        </p:sp>
        <p:sp>
          <p:nvSpPr>
            <p:cNvPr id="170051" name="Rectangle 67"/>
            <p:cNvSpPr>
              <a:spLocks noChangeArrowheads="1"/>
            </p:cNvSpPr>
            <p:nvPr/>
          </p:nvSpPr>
          <p:spPr bwMode="auto">
            <a:xfrm rot="-43210862">
              <a:off x="3859" y="1288"/>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20</a:t>
              </a:r>
            </a:p>
          </p:txBody>
        </p:sp>
        <p:sp>
          <p:nvSpPr>
            <p:cNvPr id="170052" name="Rectangle 68"/>
            <p:cNvSpPr>
              <a:spLocks noChangeArrowheads="1"/>
            </p:cNvSpPr>
            <p:nvPr/>
          </p:nvSpPr>
          <p:spPr bwMode="auto">
            <a:xfrm rot="-43210862">
              <a:off x="3846" y="1415"/>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FF0000"/>
                  </a:solidFill>
                  <a:latin typeface="Arial" panose="020B0604020202020204" pitchFamily="34" charset="0"/>
                </a:rPr>
                <a:t>10</a:t>
              </a:r>
            </a:p>
          </p:txBody>
        </p:sp>
        <p:sp>
          <p:nvSpPr>
            <p:cNvPr id="170053" name="Oval 69"/>
            <p:cNvSpPr>
              <a:spLocks noChangeArrowheads="1"/>
            </p:cNvSpPr>
            <p:nvPr/>
          </p:nvSpPr>
          <p:spPr bwMode="auto">
            <a:xfrm rot="-43210862">
              <a:off x="4663" y="1590"/>
              <a:ext cx="21" cy="20"/>
            </a:xfrm>
            <a:prstGeom prst="ellipse">
              <a:avLst/>
            </a:prstGeom>
            <a:solidFill>
              <a:srgbClr val="FF0000"/>
            </a:solidFill>
            <a:ln w="0">
              <a:solidFill>
                <a:srgbClr val="000000"/>
              </a:solidFill>
              <a:round/>
            </a:ln>
          </p:spPr>
          <p:txBody>
            <a:bodyPr/>
            <a:lstStyle/>
            <a:p>
              <a:endParaRPr lang="en-US"/>
            </a:p>
          </p:txBody>
        </p:sp>
        <p:sp>
          <p:nvSpPr>
            <p:cNvPr id="170054" name="Line 70"/>
            <p:cNvSpPr>
              <a:spLocks noChangeShapeType="1"/>
            </p:cNvSpPr>
            <p:nvPr/>
          </p:nvSpPr>
          <p:spPr bwMode="auto">
            <a:xfrm>
              <a:off x="3690" y="1600"/>
              <a:ext cx="1941" cy="0"/>
            </a:xfrm>
            <a:prstGeom prst="line">
              <a:avLst/>
            </a:prstGeom>
            <a:noFill/>
            <a:ln w="41275">
              <a:solidFill>
                <a:srgbClr val="008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55" name="Line 71"/>
            <p:cNvSpPr>
              <a:spLocks noChangeShapeType="1"/>
            </p:cNvSpPr>
            <p:nvPr/>
          </p:nvSpPr>
          <p:spPr bwMode="auto">
            <a:xfrm rot="-43210862">
              <a:off x="5519" y="1599"/>
              <a:ext cx="107" cy="2"/>
            </a:xfrm>
            <a:prstGeom prst="line">
              <a:avLst/>
            </a:prstGeom>
            <a:noFill/>
            <a:ln w="12700">
              <a:solidFill>
                <a:schemeClr val="accent2"/>
              </a:solidFill>
              <a:round/>
            </a:ln>
            <a:extLst>
              <a:ext uri="{909E8E84-426E-40DD-AFC4-6F175D3DCCD1}">
                <a14:hiddenFill xmlns:a14="http://schemas.microsoft.com/office/drawing/2010/main">
                  <a:noFill/>
                </a14:hiddenFill>
              </a:ext>
            </a:extLst>
          </p:spPr>
          <p:txBody>
            <a:bodyPr/>
            <a:lstStyle/>
            <a:p>
              <a:endParaRPr lang="en-US"/>
            </a:p>
          </p:txBody>
        </p:sp>
        <p:sp>
          <p:nvSpPr>
            <p:cNvPr id="170056" name="Rectangle 72"/>
            <p:cNvSpPr>
              <a:spLocks noChangeArrowheads="1"/>
            </p:cNvSpPr>
            <p:nvPr/>
          </p:nvSpPr>
          <p:spPr bwMode="auto">
            <a:xfrm rot="-43210862">
              <a:off x="5408" y="1529"/>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0">
                  <a:solidFill>
                    <a:srgbClr val="6600CC"/>
                  </a:solidFill>
                  <a:latin typeface="Arial" panose="020B0604020202020204" pitchFamily="34" charset="0"/>
                </a:rPr>
                <a:t>180</a:t>
              </a:r>
            </a:p>
          </p:txBody>
        </p:sp>
        <p:sp>
          <p:nvSpPr>
            <p:cNvPr id="170057" name="Oval 73"/>
            <p:cNvSpPr>
              <a:spLocks noChangeArrowheads="1"/>
            </p:cNvSpPr>
            <p:nvPr/>
          </p:nvSpPr>
          <p:spPr bwMode="auto">
            <a:xfrm>
              <a:off x="4639" y="1584"/>
              <a:ext cx="35" cy="35"/>
            </a:xfrm>
            <a:prstGeom prst="ellipse">
              <a:avLst/>
            </a:prstGeom>
            <a:solidFill>
              <a:srgbClr val="FF00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058" name="Line 74"/>
            <p:cNvSpPr>
              <a:spLocks noChangeShapeType="1"/>
            </p:cNvSpPr>
            <p:nvPr/>
          </p:nvSpPr>
          <p:spPr bwMode="auto">
            <a:xfrm rot="-43210862">
              <a:off x="3710" y="1592"/>
              <a:ext cx="120" cy="0"/>
            </a:xfrm>
            <a:prstGeom prst="line">
              <a:avLst/>
            </a:prstGeom>
            <a:noFill/>
            <a:ln w="12700">
              <a:solidFill>
                <a:srgbClr val="000080"/>
              </a:solidFill>
              <a:round/>
            </a:ln>
            <a:extLst>
              <a:ext uri="{909E8E84-426E-40DD-AFC4-6F175D3DCCD1}">
                <a14:hiddenFill xmlns:a14="http://schemas.microsoft.com/office/drawing/2010/main">
                  <a:noFill/>
                </a14:hiddenFill>
              </a:ext>
            </a:extLst>
          </p:spPr>
          <p:txBody>
            <a:bodyPr/>
            <a:lstStyle/>
            <a:p>
              <a:endParaRPr lang="en-US"/>
            </a:p>
          </p:txBody>
        </p:sp>
      </p:grpSp>
      <p:sp>
        <p:nvSpPr>
          <p:cNvPr id="170062" name="Text Box 78"/>
          <p:cNvSpPr txBox="1">
            <a:spLocks noChangeArrowheads="1"/>
          </p:cNvSpPr>
          <p:nvPr/>
        </p:nvSpPr>
        <p:spPr bwMode="auto">
          <a:xfrm>
            <a:off x="1053295" y="3034479"/>
            <a:ext cx="7164729" cy="1883721"/>
          </a:xfrm>
          <a:prstGeom prst="rect">
            <a:avLst/>
          </a:prstGeom>
          <a:solidFill>
            <a:srgbClr val="44546A"/>
          </a:solidFill>
          <a:ln w="57150" cmpd="thickThin">
            <a:solidFill>
              <a:srgbClr val="993300"/>
            </a:solidFill>
            <a:miter lim="800000"/>
          </a:ln>
          <a:effectLst/>
        </p:spPr>
        <p:txBody>
          <a:bodyPr wrap="square">
            <a:spAutoFit/>
          </a:bodyPr>
          <a:lstStyle/>
          <a:p>
            <a:pPr algn="just" eaLnBrk="1" hangingPunct="1">
              <a:lnSpc>
                <a:spcPct val="105000"/>
              </a:lnSpc>
            </a:pPr>
            <a:r>
              <a:rPr lang="en-US" sz="2800" b="0" dirty="0">
                <a:solidFill>
                  <a:srgbClr val="0066FF"/>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Gương</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phẳng</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được</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biểu</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diễn</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bằng</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một</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đoạn</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thẳng</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phần</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gạch</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chéo</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là</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mặt</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sau</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của</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gương</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a:solidFill>
                  <a:srgbClr val="FFFF00"/>
                </a:solidFill>
                <a:latin typeface="Times New Roman" panose="02020603050405020304" pitchFamily="18" charset="0"/>
                <a:cs typeface="Times New Roman" panose="02020603050405020304" pitchFamily="18" charset="0"/>
              </a:rPr>
              <a:t>Tia </a:t>
            </a:r>
            <a:r>
              <a:rPr lang="en-US" sz="2800" b="0" dirty="0" err="1">
                <a:solidFill>
                  <a:srgbClr val="FFFF00"/>
                </a:solidFill>
                <a:latin typeface="Times New Roman" panose="02020603050405020304" pitchFamily="18" charset="0"/>
                <a:cs typeface="Times New Roman" panose="02020603050405020304" pitchFamily="18" charset="0"/>
              </a:rPr>
              <a:t>tới</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a:solidFill>
                  <a:srgbClr val="FFFF00"/>
                </a:solidFill>
                <a:latin typeface="Times New Roman" panose="02020603050405020304" pitchFamily="18" charset="0"/>
                <a:cs typeface="Times New Roman" panose="02020603050405020304" pitchFamily="18" charset="0"/>
              </a:rPr>
              <a:t>SI</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và</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rgbClr val="FFFF00"/>
                </a:solidFill>
                <a:latin typeface="Times New Roman" panose="02020603050405020304" pitchFamily="18" charset="0"/>
                <a:cs typeface="Times New Roman" panose="02020603050405020304" pitchFamily="18" charset="0"/>
              </a:rPr>
              <a:t>pháp</a:t>
            </a:r>
            <a:r>
              <a:rPr lang="en-US" sz="2800" b="0" dirty="0">
                <a:solidFill>
                  <a:srgbClr val="FFFF00"/>
                </a:solidFill>
                <a:latin typeface="Times New Roman" panose="02020603050405020304" pitchFamily="18" charset="0"/>
                <a:cs typeface="Times New Roman" panose="02020603050405020304" pitchFamily="18" charset="0"/>
              </a:rPr>
              <a:t> </a:t>
            </a:r>
            <a:r>
              <a:rPr lang="en-US" sz="2800" b="0" dirty="0" err="1">
                <a:solidFill>
                  <a:srgbClr val="FFFF00"/>
                </a:solidFill>
                <a:latin typeface="Times New Roman" panose="02020603050405020304" pitchFamily="18" charset="0"/>
                <a:cs typeface="Times New Roman" panose="02020603050405020304" pitchFamily="18" charset="0"/>
              </a:rPr>
              <a:t>tuyến</a:t>
            </a:r>
            <a:r>
              <a:rPr lang="en-US" sz="2800" b="0" dirty="0">
                <a:solidFill>
                  <a:srgbClr val="FFFF00"/>
                </a:solidFill>
                <a:latin typeface="Times New Roman" panose="02020603050405020304" pitchFamily="18" charset="0"/>
                <a:cs typeface="Times New Roman" panose="02020603050405020304" pitchFamily="18" charset="0"/>
              </a:rPr>
              <a:t> IN</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nằm</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trên</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mặt</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phẳng</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hình</a:t>
            </a:r>
            <a:r>
              <a:rPr lang="en-US" sz="2800" b="0" dirty="0">
                <a:solidFill>
                  <a:schemeClr val="bg1"/>
                </a:solidFill>
                <a:latin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cs typeface="Times New Roman" panose="02020603050405020304" pitchFamily="18" charset="0"/>
              </a:rPr>
              <a:t>vẽ</a:t>
            </a:r>
            <a:r>
              <a:rPr lang="en-US" sz="2800" b="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randombar(horizontal)">
                                      <p:cBhvr>
                                        <p:cTn id="7" dur="1000"/>
                                        <p:tgtEl>
                                          <p:spTgt spid="16998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70062"/>
                                        </p:tgtEl>
                                        <p:attrNameLst>
                                          <p:attrName>style.visibility</p:attrName>
                                        </p:attrNameLst>
                                      </p:cBhvr>
                                      <p:to>
                                        <p:strVal val="visible"/>
                                      </p:to>
                                    </p:set>
                                    <p:animEffect transition="in" filter="wedge">
                                      <p:cBhvr>
                                        <p:cTn id="12" dur="2000"/>
                                        <p:tgtEl>
                                          <p:spTgt spid="17006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70004"/>
                                        </p:tgtEl>
                                        <p:attrNameLst>
                                          <p:attrName>style.visibility</p:attrName>
                                        </p:attrNameLst>
                                      </p:cBhvr>
                                      <p:to>
                                        <p:strVal val="visible"/>
                                      </p:to>
                                    </p:set>
                                    <p:animEffect transition="in" filter="wedge">
                                      <p:cBhvr>
                                        <p:cTn id="17" dur="1000"/>
                                        <p:tgtEl>
                                          <p:spTgt spid="17000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9987"/>
                                        </p:tgtEl>
                                        <p:attrNameLst>
                                          <p:attrName>style.visibility</p:attrName>
                                        </p:attrNameLst>
                                      </p:cBhvr>
                                      <p:to>
                                        <p:strVal val="visible"/>
                                      </p:to>
                                    </p:set>
                                    <p:animEffect transition="in" filter="randombar(horizontal)">
                                      <p:cBhvr>
                                        <p:cTn id="22" dur="500"/>
                                        <p:tgtEl>
                                          <p:spTgt spid="169987"/>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9999"/>
                                        </p:tgtEl>
                                        <p:attrNameLst>
                                          <p:attrName>style.visibility</p:attrName>
                                        </p:attrNameLst>
                                      </p:cBhvr>
                                      <p:to>
                                        <p:strVal val="visible"/>
                                      </p:to>
                                    </p:set>
                                    <p:animEffect transition="in" filter="wedge">
                                      <p:cBhvr>
                                        <p:cTn id="27" dur="1000"/>
                                        <p:tgtEl>
                                          <p:spTgt spid="169999"/>
                                        </p:tgtEl>
                                      </p:cBhvr>
                                    </p:animEffect>
                                  </p:childTnLst>
                                </p:cTn>
                              </p:par>
                            </p:childTnLst>
                          </p:cTn>
                        </p:par>
                        <p:par>
                          <p:cTn id="28" fill="hold">
                            <p:stCondLst>
                              <p:cond delay="1000"/>
                            </p:stCondLst>
                            <p:childTnLst>
                              <p:par>
                                <p:cTn id="29" presetID="7" presetClass="emph" presetSubtype="2" repeatCount="indefinite" fill="hold" nodeType="afterEffect">
                                  <p:stCondLst>
                                    <p:cond delay="0"/>
                                  </p:stCondLst>
                                  <p:childTnLst>
                                    <p:animClr clrSpc="rgb" dir="cw">
                                      <p:cBhvr>
                                        <p:cTn id="30" dur="1000" fill="hold"/>
                                        <p:tgtEl>
                                          <p:spTgt spid="169999"/>
                                        </p:tgtEl>
                                        <p:attrNameLst>
                                          <p:attrName>stroke.color</p:attrName>
                                        </p:attrNameLst>
                                      </p:cBhvr>
                                      <p:to>
                                        <a:srgbClr val="FF0000"/>
                                      </p:to>
                                    </p:animClr>
                                    <p:set>
                                      <p:cBhvr>
                                        <p:cTn id="31" dur="1000" fill="hold"/>
                                        <p:tgtEl>
                                          <p:spTgt spid="169999"/>
                                        </p:tgtEl>
                                        <p:attrNameLst>
                                          <p:attrName>stroke.on</p:attrName>
                                        </p:attrNameLst>
                                      </p:cBhvr>
                                      <p:to>
                                        <p:strVal val="true"/>
                                      </p:to>
                                    </p:set>
                                  </p:childTnLst>
                                </p:cTn>
                              </p:par>
                            </p:childTnLst>
                          </p:cTn>
                        </p:par>
                        <p:par>
                          <p:cTn id="32" fill="hold">
                            <p:stCondLst>
                              <p:cond delay="2000"/>
                            </p:stCondLst>
                            <p:childTnLst>
                              <p:par>
                                <p:cTn id="33" presetID="20" presetClass="entr" presetSubtype="0" fill="hold" grpId="0" nodeType="afterEffect">
                                  <p:stCondLst>
                                    <p:cond delay="0"/>
                                  </p:stCondLst>
                                  <p:childTnLst>
                                    <p:set>
                                      <p:cBhvr>
                                        <p:cTn id="34" dur="1" fill="hold">
                                          <p:stCondLst>
                                            <p:cond delay="0"/>
                                          </p:stCondLst>
                                        </p:cTn>
                                        <p:tgtEl>
                                          <p:spTgt spid="170001"/>
                                        </p:tgtEl>
                                        <p:attrNameLst>
                                          <p:attrName>style.visibility</p:attrName>
                                        </p:attrNameLst>
                                      </p:cBhvr>
                                      <p:to>
                                        <p:strVal val="visible"/>
                                      </p:to>
                                    </p:set>
                                    <p:animEffect transition="in" filter="wedge">
                                      <p:cBhvr>
                                        <p:cTn id="35" dur="1000"/>
                                        <p:tgtEl>
                                          <p:spTgt spid="170001"/>
                                        </p:tgtEl>
                                      </p:cBhvr>
                                    </p:animEffect>
                                  </p:childTnLst>
                                </p:cTn>
                              </p:par>
                            </p:childTnLst>
                          </p:cTn>
                        </p:par>
                        <p:par>
                          <p:cTn id="36" fill="hold">
                            <p:stCondLst>
                              <p:cond delay="3000"/>
                            </p:stCondLst>
                            <p:childTnLst>
                              <p:par>
                                <p:cTn id="37" presetID="20" presetClass="entr" presetSubtype="0" fill="hold" grpId="0" nodeType="afterEffect">
                                  <p:stCondLst>
                                    <p:cond delay="0"/>
                                  </p:stCondLst>
                                  <p:childTnLst>
                                    <p:set>
                                      <p:cBhvr>
                                        <p:cTn id="38" dur="1" fill="hold">
                                          <p:stCondLst>
                                            <p:cond delay="0"/>
                                          </p:stCondLst>
                                        </p:cTn>
                                        <p:tgtEl>
                                          <p:spTgt spid="170002"/>
                                        </p:tgtEl>
                                        <p:attrNameLst>
                                          <p:attrName>style.visibility</p:attrName>
                                        </p:attrNameLst>
                                      </p:cBhvr>
                                      <p:to>
                                        <p:strVal val="visible"/>
                                      </p:to>
                                    </p:set>
                                    <p:animEffect transition="in" filter="wedge">
                                      <p:cBhvr>
                                        <p:cTn id="39" dur="1000"/>
                                        <p:tgtEl>
                                          <p:spTgt spid="17000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9997"/>
                                        </p:tgtEl>
                                        <p:attrNameLst>
                                          <p:attrName>style.visibility</p:attrName>
                                        </p:attrNameLst>
                                      </p:cBhvr>
                                      <p:to>
                                        <p:strVal val="visible"/>
                                      </p:to>
                                    </p:set>
                                    <p:animEffect transition="in" filter="wipe(down)">
                                      <p:cBhvr>
                                        <p:cTn id="42" dur="1000"/>
                                        <p:tgtEl>
                                          <p:spTgt spid="16999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0003"/>
                                        </p:tgtEl>
                                        <p:attrNameLst>
                                          <p:attrName>style.visibility</p:attrName>
                                        </p:attrNameLst>
                                      </p:cBhvr>
                                      <p:to>
                                        <p:strVal val="visible"/>
                                      </p:to>
                                    </p:set>
                                    <p:animEffect transition="in" filter="wipe(down)">
                                      <p:cBhvr>
                                        <p:cTn id="47" dur="1000"/>
                                        <p:tgtEl>
                                          <p:spTgt spid="17000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170000"/>
                                        </p:tgtEl>
                                        <p:attrNameLst>
                                          <p:attrName>style.visibility</p:attrName>
                                        </p:attrNameLst>
                                      </p:cBhvr>
                                      <p:to>
                                        <p:strVal val="visible"/>
                                      </p:to>
                                    </p:set>
                                    <p:animEffect transition="in" filter="wedge">
                                      <p:cBhvr>
                                        <p:cTn id="52" dur="1000"/>
                                        <p:tgtEl>
                                          <p:spTgt spid="170000"/>
                                        </p:tgtEl>
                                      </p:cBhvr>
                                    </p:animEffect>
                                  </p:childTnLst>
                                </p:cTn>
                              </p:par>
                            </p:childTnLst>
                          </p:cTn>
                        </p:par>
                        <p:par>
                          <p:cTn id="53" fill="hold">
                            <p:stCondLst>
                              <p:cond delay="1000"/>
                            </p:stCondLst>
                            <p:childTnLst>
                              <p:par>
                                <p:cTn id="54" presetID="7" presetClass="emph" presetSubtype="2" fill="hold" nodeType="afterEffect">
                                  <p:stCondLst>
                                    <p:cond delay="0"/>
                                  </p:stCondLst>
                                  <p:childTnLst>
                                    <p:animClr clrSpc="rgb" dir="cw">
                                      <p:cBhvr>
                                        <p:cTn id="55" dur="1000" fill="hold"/>
                                        <p:tgtEl>
                                          <p:spTgt spid="170000"/>
                                        </p:tgtEl>
                                        <p:attrNameLst>
                                          <p:attrName>stroke.color</p:attrName>
                                        </p:attrNameLst>
                                      </p:cBhvr>
                                      <p:to>
                                        <a:srgbClr val="FF0000"/>
                                      </p:to>
                                    </p:animClr>
                                    <p:set>
                                      <p:cBhvr>
                                        <p:cTn id="56" dur="1000" fill="hold"/>
                                        <p:tgtEl>
                                          <p:spTgt spid="170000"/>
                                        </p:tgtEl>
                                        <p:attrNameLst>
                                          <p:attrName>stroke.on</p:attrName>
                                        </p:attrNameLst>
                                      </p:cBhvr>
                                      <p:to>
                                        <p:strVal val="true"/>
                                      </p:to>
                                    </p:set>
                                  </p:childTnLst>
                                </p:cTn>
                              </p:par>
                            </p:childTnLst>
                          </p:cTn>
                        </p:par>
                        <p:par>
                          <p:cTn id="57" fill="hold">
                            <p:stCondLst>
                              <p:cond delay="2000"/>
                            </p:stCondLst>
                            <p:childTnLst>
                              <p:par>
                                <p:cTn id="58" presetID="20" presetClass="entr" presetSubtype="0" fill="hold" grpId="0" nodeType="afterEffect">
                                  <p:stCondLst>
                                    <p:cond delay="0"/>
                                  </p:stCondLst>
                                  <p:childTnLst>
                                    <p:set>
                                      <p:cBhvr>
                                        <p:cTn id="59" dur="1" fill="hold">
                                          <p:stCondLst>
                                            <p:cond delay="0"/>
                                          </p:stCondLst>
                                        </p:cTn>
                                        <p:tgtEl>
                                          <p:spTgt spid="169998"/>
                                        </p:tgtEl>
                                        <p:attrNameLst>
                                          <p:attrName>style.visibility</p:attrName>
                                        </p:attrNameLst>
                                      </p:cBhvr>
                                      <p:to>
                                        <p:strVal val="visible"/>
                                      </p:to>
                                    </p:set>
                                    <p:animEffect transition="in" filter="wedge">
                                      <p:cBhvr>
                                        <p:cTn id="60" dur="1000"/>
                                        <p:tgtEl>
                                          <p:spTgt spid="16999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0014"/>
                                        </p:tgtEl>
                                        <p:attrNameLst>
                                          <p:attrName>style.visibility</p:attrName>
                                        </p:attrNameLst>
                                      </p:cBhvr>
                                      <p:to>
                                        <p:strVal val="visible"/>
                                      </p:to>
                                    </p:set>
                                    <p:animEffect transition="in" filter="fade">
                                      <p:cBhvr>
                                        <p:cTn id="65" dur="1000"/>
                                        <p:tgtEl>
                                          <p:spTgt spid="170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bldLvl="0" animBg="1"/>
      <p:bldP spid="169987" grpId="0" bldLvl="0" animBg="1"/>
      <p:bldP spid="169997" grpId="0" bldLvl="0" animBg="1"/>
      <p:bldP spid="169998" grpId="0" bldLvl="0" animBg="1"/>
      <p:bldP spid="169999" grpId="0" bldLvl="0" animBg="1"/>
      <p:bldP spid="170000" grpId="0" bldLvl="0" animBg="1"/>
      <p:bldP spid="170001" grpId="0" bldLvl="0" animBg="1"/>
      <p:bldP spid="170002" grpId="0" bldLvl="0" animBg="1"/>
      <p:bldP spid="170003" grpId="0" bldLvl="0" animBg="1"/>
      <p:bldP spid="170062"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87CF04-0454-E059-BBE7-A451A994BCE3}"/>
              </a:ext>
            </a:extLst>
          </p:cNvPr>
          <p:cNvSpPr txBox="1"/>
          <p:nvPr/>
        </p:nvSpPr>
        <p:spPr>
          <a:xfrm>
            <a:off x="1356873" y="1139926"/>
            <a:ext cx="8229579" cy="3046988"/>
          </a:xfrm>
          <a:prstGeom prst="rect">
            <a:avLst/>
          </a:prstGeom>
          <a:noFill/>
        </p:spPr>
        <p:txBody>
          <a:bodyPr wrap="square" rtlCol="0">
            <a:spAutoFit/>
          </a:bodyPr>
          <a:lstStyle/>
          <a:p>
            <a:pPr algn="just"/>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xảy</a:t>
            </a:r>
            <a:r>
              <a:rPr lang="en-US" sz="3200" dirty="0">
                <a:solidFill>
                  <a:srgbClr val="002060"/>
                </a:solidFill>
                <a:latin typeface="Times New Roman" panose="02020603050405020304" pitchFamily="18" charset="0"/>
                <a:cs typeface="Times New Roman" panose="02020603050405020304" pitchFamily="18" charset="0"/>
              </a:rPr>
              <a:t> ra </a:t>
            </a:r>
            <a:r>
              <a:rPr lang="en-US" sz="3200" dirty="0" err="1">
                <a:solidFill>
                  <a:srgbClr val="002060"/>
                </a:solidFill>
                <a:latin typeface="Times New Roman" panose="02020603050405020304" pitchFamily="18" charset="0"/>
                <a:cs typeface="Times New Roman" panose="02020603050405020304" pitchFamily="18" charset="0"/>
              </a:rPr>
              <a:t>thường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xuyên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thực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ứng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ứng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bởi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phẳng</a:t>
            </a:r>
            <a:r>
              <a:rPr lang="en-US" sz="3200"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Vậy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ảnh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vật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tạo</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bởi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gương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phẳng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có</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tính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chất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gì</a:t>
            </a:r>
            <a:r>
              <a:rPr lang="en-US" sz="3200" b="1" i="1"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845CA245-6178-91FF-A1E8-61B1F69A7DF7}"/>
              </a:ext>
            </a:extLst>
          </p:cNvPr>
          <p:cNvSpPr txBox="1">
            <a:spLocks noChangeArrowheads="1"/>
          </p:cNvSpPr>
          <p:nvPr/>
        </p:nvSpPr>
        <p:spPr bwMode="auto">
          <a:xfrm>
            <a:off x="807133" y="531132"/>
            <a:ext cx="76658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3600" b="1" dirty="0">
                <a:solidFill>
                  <a:srgbClr val="FF6600"/>
                </a:solidFill>
                <a:latin typeface="Times New Roman" panose="02020603050405020304" pitchFamily="18" charset="0"/>
                <a:cs typeface="Times New Roman" panose="02020603050405020304" pitchFamily="18" charset="0"/>
              </a:rPr>
              <a:t>VI. </a:t>
            </a:r>
            <a:r>
              <a:rPr lang="en-US" sz="3600" b="1" dirty="0" err="1">
                <a:solidFill>
                  <a:srgbClr val="FF6600"/>
                </a:solidFill>
                <a:latin typeface="Times New Roman" panose="02020603050405020304" pitchFamily="18" charset="0"/>
                <a:cs typeface="Times New Roman" panose="02020603050405020304" pitchFamily="18" charset="0"/>
              </a:rPr>
              <a:t>Ảnh</a:t>
            </a:r>
            <a:r>
              <a:rPr lang="en-US" sz="3600" b="1" dirty="0">
                <a:solidFill>
                  <a:srgbClr val="FF6600"/>
                </a:solidFill>
                <a:latin typeface="Times New Roman" panose="02020603050405020304" pitchFamily="18" charset="0"/>
                <a:cs typeface="Times New Roman" panose="02020603050405020304" pitchFamily="18" charset="0"/>
              </a:rPr>
              <a:t> </a:t>
            </a:r>
            <a:r>
              <a:rPr lang="en-US" sz="3600" b="1" dirty="0" err="1">
                <a:solidFill>
                  <a:srgbClr val="FF6600"/>
                </a:solidFill>
                <a:latin typeface="Times New Roman" panose="02020603050405020304" pitchFamily="18" charset="0"/>
                <a:cs typeface="Times New Roman" panose="02020603050405020304" pitchFamily="18" charset="0"/>
              </a:rPr>
              <a:t>của</a:t>
            </a:r>
            <a:r>
              <a:rPr lang="en-US" sz="3600" b="1" dirty="0">
                <a:solidFill>
                  <a:srgbClr val="FF6600"/>
                </a:solidFill>
                <a:latin typeface="Times New Roman" panose="02020603050405020304" pitchFamily="18" charset="0"/>
                <a:cs typeface="Times New Roman" panose="02020603050405020304" pitchFamily="18" charset="0"/>
              </a:rPr>
              <a:t> </a:t>
            </a:r>
            <a:r>
              <a:rPr lang="en-US" sz="3600" b="1" dirty="0" err="1">
                <a:solidFill>
                  <a:srgbClr val="FF6600"/>
                </a:solidFill>
                <a:latin typeface="Times New Roman" panose="02020603050405020304" pitchFamily="18" charset="0"/>
                <a:cs typeface="Times New Roman" panose="02020603050405020304" pitchFamily="18" charset="0"/>
              </a:rPr>
              <a:t>vật</a:t>
            </a:r>
            <a:r>
              <a:rPr lang="en-US" sz="3600" b="1" dirty="0">
                <a:solidFill>
                  <a:srgbClr val="FF6600"/>
                </a:solidFill>
                <a:latin typeface="Times New Roman" panose="02020603050405020304" pitchFamily="18" charset="0"/>
                <a:cs typeface="Times New Roman" panose="02020603050405020304" pitchFamily="18" charset="0"/>
              </a:rPr>
              <a:t> </a:t>
            </a:r>
            <a:r>
              <a:rPr lang="en-US" sz="3600" b="1" dirty="0" err="1">
                <a:solidFill>
                  <a:srgbClr val="FF6600"/>
                </a:solidFill>
                <a:latin typeface="Times New Roman" panose="02020603050405020304" pitchFamily="18" charset="0"/>
                <a:cs typeface="Times New Roman" panose="02020603050405020304" pitchFamily="18" charset="0"/>
              </a:rPr>
              <a:t>tạo</a:t>
            </a:r>
            <a:r>
              <a:rPr lang="en-US" sz="3600" b="1" dirty="0">
                <a:solidFill>
                  <a:srgbClr val="FF6600"/>
                </a:solidFill>
                <a:latin typeface="Times New Roman" panose="02020603050405020304" pitchFamily="18" charset="0"/>
                <a:cs typeface="Times New Roman" panose="02020603050405020304" pitchFamily="18" charset="0"/>
              </a:rPr>
              <a:t> </a:t>
            </a:r>
            <a:r>
              <a:rPr lang="en-US" sz="3600" b="1" dirty="0" err="1">
                <a:solidFill>
                  <a:srgbClr val="FF6600"/>
                </a:solidFill>
                <a:latin typeface="Times New Roman" panose="02020603050405020304" pitchFamily="18" charset="0"/>
                <a:cs typeface="Times New Roman" panose="02020603050405020304" pitchFamily="18" charset="0"/>
              </a:rPr>
              <a:t>bởi</a:t>
            </a:r>
            <a:r>
              <a:rPr lang="en-US" sz="3600" b="1" dirty="0">
                <a:solidFill>
                  <a:srgbClr val="FF6600"/>
                </a:solidFill>
                <a:latin typeface="Times New Roman" panose="02020603050405020304" pitchFamily="18" charset="0"/>
                <a:cs typeface="Times New Roman" panose="02020603050405020304" pitchFamily="18" charset="0"/>
              </a:rPr>
              <a:t> </a:t>
            </a:r>
            <a:r>
              <a:rPr lang="en-US" sz="3600" b="1" dirty="0" err="1">
                <a:solidFill>
                  <a:srgbClr val="FF6600"/>
                </a:solidFill>
                <a:latin typeface="Times New Roman" panose="02020603050405020304" pitchFamily="18" charset="0"/>
                <a:cs typeface="Times New Roman" panose="02020603050405020304" pitchFamily="18" charset="0"/>
              </a:rPr>
              <a:t>gương</a:t>
            </a:r>
            <a:r>
              <a:rPr lang="en-US" sz="3600" b="1" dirty="0">
                <a:solidFill>
                  <a:srgbClr val="FF6600"/>
                </a:solidFill>
                <a:latin typeface="Times New Roman" panose="02020603050405020304" pitchFamily="18" charset="0"/>
                <a:cs typeface="Times New Roman" panose="02020603050405020304" pitchFamily="18" charset="0"/>
              </a:rPr>
              <a:t> </a:t>
            </a:r>
            <a:r>
              <a:rPr lang="en-US" sz="3600" b="1" dirty="0" err="1">
                <a:solidFill>
                  <a:srgbClr val="FF6600"/>
                </a:solidFill>
                <a:latin typeface="Times New Roman" panose="02020603050405020304" pitchFamily="18" charset="0"/>
                <a:cs typeface="Times New Roman" panose="02020603050405020304" pitchFamily="18" charset="0"/>
              </a:rPr>
              <a:t>phẳng</a:t>
            </a:r>
            <a:r>
              <a:rPr lang="en-US" sz="3600" b="1" dirty="0">
                <a:solidFill>
                  <a:srgbClr val="FF6600"/>
                </a:solidFill>
                <a:latin typeface="Times New Roman" panose="02020603050405020304" pitchFamily="18" charset="0"/>
                <a:cs typeface="Times New Roman" panose="02020603050405020304" pitchFamily="18" charset="0"/>
              </a:rPr>
              <a:t>:</a:t>
            </a:r>
          </a:p>
        </p:txBody>
      </p:sp>
      <p:pic>
        <p:nvPicPr>
          <p:cNvPr id="195586" name="Picture 2" descr="Soi gương để biết bé ổn không">
            <a:extLst>
              <a:ext uri="{FF2B5EF4-FFF2-40B4-BE49-F238E27FC236}">
                <a16:creationId xmlns:a16="http://schemas.microsoft.com/office/drawing/2014/main" id="{981D0B08-1CB4-D476-1CF7-985C665542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862"/>
          <a:stretch/>
        </p:blipFill>
        <p:spPr bwMode="auto">
          <a:xfrm>
            <a:off x="6340542" y="1177464"/>
            <a:ext cx="5273703" cy="4400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03E75D-83B9-4425-8BEC-56D203C7C4AA}"/>
              </a:ext>
            </a:extLst>
          </p:cNvPr>
          <p:cNvSpPr txBox="1">
            <a:spLocks/>
          </p:cNvSpPr>
          <p:nvPr/>
        </p:nvSpPr>
        <p:spPr>
          <a:xfrm>
            <a:off x="577755" y="1304024"/>
            <a:ext cx="5406357" cy="4622213"/>
          </a:xfrm>
        </p:spPr>
        <p:txBody>
          <a:bodyPr vert="horz" wrap="square" lIns="91440" tIns="45720" rIns="91440" bIns="4572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vi-VN" dirty="0">
                <a:solidFill>
                  <a:srgbClr val="0000CC"/>
                </a:solidFill>
                <a:latin typeface="Times New Roman" panose="02020603050405020304" pitchFamily="18" charset="0"/>
                <a:cs typeface="Times New Roman" panose="02020603050405020304" pitchFamily="18" charset="0"/>
              </a:rPr>
              <a:t>        Hằng ng</a:t>
            </a:r>
            <a:r>
              <a:rPr lang="vi-VN"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dirty="0">
                <a:solidFill>
                  <a:srgbClr val="0000CC"/>
                </a:solidFill>
                <a:latin typeface="Times New Roman" panose="02020603050405020304" pitchFamily="18" charset="0"/>
                <a:cs typeface="Times New Roman" panose="02020603050405020304" pitchFamily="18" charset="0"/>
              </a:rPr>
              <a:t>y các em vẫn soi gương để quan sát ảnh của mình , nhìn thấy ảnh của mình v</a:t>
            </a:r>
            <a:r>
              <a:rPr lang="vi-VN"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dirty="0">
                <a:solidFill>
                  <a:srgbClr val="0000CC"/>
                </a:solidFill>
                <a:latin typeface="Times New Roman" panose="02020603050405020304" pitchFamily="18" charset="0"/>
                <a:cs typeface="Times New Roman" panose="02020603050405020304" pitchFamily="18" charset="0"/>
              </a:rPr>
              <a:t> các vật ở trước gương. Dựa v</a:t>
            </a:r>
            <a:r>
              <a:rPr lang="vi-VN"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dirty="0">
                <a:solidFill>
                  <a:srgbClr val="0000CC"/>
                </a:solidFill>
                <a:latin typeface="Times New Roman" panose="02020603050405020304" pitchFamily="18" charset="0"/>
                <a:cs typeface="Times New Roman" panose="02020603050405020304" pitchFamily="18" charset="0"/>
              </a:rPr>
              <a:t>o hiểu biết của mình hãy cho biết ảnh quan sát được l</a:t>
            </a:r>
            <a:r>
              <a:rPr lang="vi-VN"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dirty="0">
                <a:solidFill>
                  <a:srgbClr val="0000CC"/>
                </a:solidFill>
                <a:latin typeface="Times New Roman" panose="02020603050405020304" pitchFamily="18" charset="0"/>
                <a:cs typeface="Times New Roman" panose="02020603050405020304" pitchFamily="18" charset="0"/>
              </a:rPr>
              <a:t> ảnh gì? Lớn hay nhỏ hơn vật? Khoảng cách từ ảnh đến gương v</a:t>
            </a:r>
            <a:r>
              <a:rPr lang="vi-VN"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dirty="0">
                <a:solidFill>
                  <a:srgbClr val="0000CC"/>
                </a:solidFill>
                <a:latin typeface="Times New Roman" panose="02020603050405020304" pitchFamily="18" charset="0"/>
                <a:cs typeface="Times New Roman" panose="02020603050405020304" pitchFamily="18" charset="0"/>
              </a:rPr>
              <a:t> khoảng cách từ vật đến gương có bằng nhau không?   </a:t>
            </a:r>
            <a:endParaRPr lang="vi-VN"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4">
                                            <p:txEl>
                                              <p:pRg st="0" end="0"/>
                                            </p:txEl>
                                          </p:spTgt>
                                        </p:tgtEl>
                                      </p:cBhvr>
                                    </p:animEffect>
                                    <p:set>
                                      <p:cBhvr>
                                        <p:cTn id="12"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6A7E43-7C34-6888-A707-CAB8CB0CDD15}"/>
              </a:ext>
            </a:extLst>
          </p:cNvPr>
          <p:cNvSpPr txBox="1"/>
          <p:nvPr/>
        </p:nvSpPr>
        <p:spPr>
          <a:xfrm flipH="1">
            <a:off x="1289738" y="1224541"/>
            <a:ext cx="3063897"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Nhận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xét</a:t>
            </a:r>
            <a:r>
              <a:rPr lang="en-US" sz="3600" b="1" dirty="0">
                <a:solidFill>
                  <a:srgbClr val="00206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CFC686CF-7776-446B-D0E7-2E6757C7A281}"/>
              </a:ext>
            </a:extLst>
          </p:cNvPr>
          <p:cNvSpPr txBox="1"/>
          <p:nvPr/>
        </p:nvSpPr>
        <p:spPr>
          <a:xfrm flipH="1">
            <a:off x="996916" y="1951672"/>
            <a:ext cx="10695588" cy="1477328"/>
          </a:xfrm>
          <a:prstGeom prst="rect">
            <a:avLst/>
          </a:prstGeom>
          <a:noFill/>
        </p:spPr>
        <p:txBody>
          <a:bodyPr wrap="square" rtlCol="0">
            <a:spAutoFit/>
          </a:bodyPr>
          <a:lstStyle/>
          <a:p>
            <a:pPr algn="just"/>
            <a:r>
              <a:rPr lang="en-US" sz="3000" b="1">
                <a:solidFill>
                  <a:srgbClr val="0000CC"/>
                </a:solidFill>
                <a:latin typeface="Times New Roman" panose="02020603050405020304" pitchFamily="18" charset="0"/>
                <a:cs typeface="Times New Roman" panose="02020603050405020304" pitchFamily="18" charset="0"/>
              </a:rPr>
              <a:t>Ảnh của vật tạo bởi gương phẳng là </a:t>
            </a:r>
            <a:r>
              <a:rPr lang="en-US" sz="3000" b="1">
                <a:solidFill>
                  <a:srgbClr val="FF0000"/>
                </a:solidFill>
                <a:latin typeface="Times New Roman" panose="02020603050405020304" pitchFamily="18" charset="0"/>
                <a:cs typeface="Times New Roman" panose="02020603050405020304" pitchFamily="18" charset="0"/>
              </a:rPr>
              <a:t>ảnh ảo</a:t>
            </a:r>
            <a:r>
              <a:rPr lang="en-US" sz="3000" b="1">
                <a:solidFill>
                  <a:srgbClr val="0000CC"/>
                </a:solidFill>
                <a:latin typeface="Times New Roman" panose="02020603050405020304" pitchFamily="18" charset="0"/>
                <a:cs typeface="Times New Roman" panose="02020603050405020304" pitchFamily="18" charset="0"/>
              </a:rPr>
              <a:t>, </a:t>
            </a:r>
            <a:r>
              <a:rPr lang="en-US" sz="3000" b="1">
                <a:solidFill>
                  <a:srgbClr val="FF0000"/>
                </a:solidFill>
                <a:latin typeface="Times New Roman" panose="02020603050405020304" pitchFamily="18" charset="0"/>
                <a:cs typeface="Times New Roman" panose="02020603050405020304" pitchFamily="18" charset="0"/>
              </a:rPr>
              <a:t>cùng chiều</a:t>
            </a:r>
            <a:r>
              <a:rPr lang="en-US" sz="3000" b="1">
                <a:solidFill>
                  <a:srgbClr val="0000CC"/>
                </a:solidFill>
                <a:latin typeface="Times New Roman" panose="02020603050405020304" pitchFamily="18" charset="0"/>
                <a:cs typeface="Times New Roman" panose="02020603050405020304" pitchFamily="18" charset="0"/>
              </a:rPr>
              <a:t>, </a:t>
            </a:r>
            <a:r>
              <a:rPr lang="en-US" sz="3000" b="1">
                <a:solidFill>
                  <a:srgbClr val="FF0000"/>
                </a:solidFill>
                <a:latin typeface="Times New Roman" panose="02020603050405020304" pitchFamily="18" charset="0"/>
                <a:cs typeface="Times New Roman" panose="02020603050405020304" pitchFamily="18" charset="0"/>
              </a:rPr>
              <a:t>cùng kích thước </a:t>
            </a:r>
            <a:r>
              <a:rPr lang="en-US" sz="3000" b="1">
                <a:solidFill>
                  <a:srgbClr val="0000CC"/>
                </a:solidFill>
                <a:latin typeface="Times New Roman" panose="02020603050405020304" pitchFamily="18" charset="0"/>
                <a:cs typeface="Times New Roman" panose="02020603050405020304" pitchFamily="18" charset="0"/>
              </a:rPr>
              <a:t>với vật và khoảng cách từ ảnh đến gương </a:t>
            </a:r>
            <a:r>
              <a:rPr lang="en-US" sz="3000" b="1">
                <a:solidFill>
                  <a:srgbClr val="FF0000"/>
                </a:solidFill>
                <a:latin typeface="Times New Roman" panose="02020603050405020304" pitchFamily="18" charset="0"/>
                <a:cs typeface="Times New Roman" panose="02020603050405020304" pitchFamily="18" charset="0"/>
              </a:rPr>
              <a:t>bằng</a:t>
            </a:r>
            <a:r>
              <a:rPr lang="en-US" sz="3000" b="1">
                <a:solidFill>
                  <a:srgbClr val="0000CC"/>
                </a:solidFill>
                <a:latin typeface="Times New Roman" panose="02020603050405020304" pitchFamily="18" charset="0"/>
                <a:cs typeface="Times New Roman" panose="02020603050405020304" pitchFamily="18" charset="0"/>
              </a:rPr>
              <a:t> khoảng cách từ vật đến gương.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Khoa học tự nhiên 7 Bài 13 (Cánh diều): Sự phản xạ ánh sáng | Giải KHTN 7">
            <a:extLst>
              <a:ext uri="{FF2B5EF4-FFF2-40B4-BE49-F238E27FC236}">
                <a16:creationId xmlns:a16="http://schemas.microsoft.com/office/drawing/2014/main" id="{0D3EDDB3-C8BE-701D-7360-57EBA27E7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47" y="2013994"/>
            <a:ext cx="7327016" cy="3729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F3D291-179E-4767-D44E-70EC6E69C29E}"/>
              </a:ext>
            </a:extLst>
          </p:cNvPr>
          <p:cNvSpPr txBox="1"/>
          <p:nvPr/>
        </p:nvSpPr>
        <p:spPr>
          <a:xfrm flipH="1">
            <a:off x="948543" y="717630"/>
            <a:ext cx="60541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nghiệm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kiểm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chứng</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9172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6A7E43-7C34-6888-A707-CAB8CB0CDD15}"/>
              </a:ext>
            </a:extLst>
          </p:cNvPr>
          <p:cNvSpPr txBox="1"/>
          <p:nvPr/>
        </p:nvSpPr>
        <p:spPr>
          <a:xfrm flipH="1">
            <a:off x="1289738" y="1224541"/>
            <a:ext cx="3063897"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 KẾT LUẬN: </a:t>
            </a:r>
          </a:p>
        </p:txBody>
      </p:sp>
      <p:sp>
        <p:nvSpPr>
          <p:cNvPr id="3" name="TextBox 2">
            <a:extLst>
              <a:ext uri="{FF2B5EF4-FFF2-40B4-BE49-F238E27FC236}">
                <a16:creationId xmlns:a16="http://schemas.microsoft.com/office/drawing/2014/main" id="{CFC686CF-7776-446B-D0E7-2E6757C7A281}"/>
              </a:ext>
            </a:extLst>
          </p:cNvPr>
          <p:cNvSpPr txBox="1"/>
          <p:nvPr/>
        </p:nvSpPr>
        <p:spPr>
          <a:xfrm flipH="1">
            <a:off x="996916" y="1951672"/>
            <a:ext cx="10695588" cy="1477328"/>
          </a:xfrm>
          <a:prstGeom prst="rect">
            <a:avLst/>
          </a:prstGeom>
          <a:noFill/>
        </p:spPr>
        <p:txBody>
          <a:bodyPr wrap="square" rtlCol="0">
            <a:spAutoFit/>
          </a:bodyPr>
          <a:lstStyle/>
          <a:p>
            <a:pPr algn="just"/>
            <a:r>
              <a:rPr lang="en-US" sz="3000" dirty="0" err="1">
                <a:solidFill>
                  <a:srgbClr val="0000CC"/>
                </a:solidFill>
                <a:latin typeface="Times New Roman" panose="02020603050405020304" pitchFamily="18" charset="0"/>
                <a:cs typeface="Times New Roman" panose="02020603050405020304" pitchFamily="18" charset="0"/>
              </a:rPr>
              <a:t>Ảnh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của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vật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tạo</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bởi</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gương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phẳng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là</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ảo</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cùng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chiều</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cùng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kích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thước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với</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vật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và</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khoảng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cách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từ</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ảnh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đến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gương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khoảng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cách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từ</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vật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đến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gương</a:t>
            </a:r>
            <a:r>
              <a:rPr lang="en-US" sz="300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ho-guom"/>
          <p:cNvPicPr>
            <a:picLocks noChangeAspect="1"/>
          </p:cNvPicPr>
          <p:nvPr/>
        </p:nvPicPr>
        <p:blipFill>
          <a:blip r:embed="rId2">
            <a:lum bright="1999"/>
          </a:blip>
          <a:stretch>
            <a:fillRect/>
          </a:stretch>
        </p:blipFill>
        <p:spPr>
          <a:xfrm>
            <a:off x="2800109" y="1438789"/>
            <a:ext cx="3886200" cy="4495800"/>
          </a:xfrm>
          <a:prstGeom prst="rect">
            <a:avLst/>
          </a:prstGeom>
          <a:noFill/>
          <a:ln w="9525" cap="flat" cmpd="sng">
            <a:solidFill>
              <a:srgbClr val="FF0066">
                <a:alpha val="50195"/>
              </a:srgbClr>
            </a:solidFill>
            <a:prstDash val="solid"/>
            <a:miter/>
            <a:headEnd type="none" w="med" len="med"/>
            <a:tailEnd type="none" w="med" len="med"/>
          </a:ln>
        </p:spPr>
      </p:pic>
      <p:pic>
        <p:nvPicPr>
          <p:cNvPr id="8195" name="Picture 10" descr="untitled"/>
          <p:cNvPicPr>
            <a:picLocks noChangeAspect="1"/>
          </p:cNvPicPr>
          <p:nvPr/>
        </p:nvPicPr>
        <p:blipFill>
          <a:blip r:embed="rId3"/>
          <a:stretch>
            <a:fillRect/>
          </a:stretch>
        </p:blipFill>
        <p:spPr>
          <a:xfrm>
            <a:off x="7067309" y="1438789"/>
            <a:ext cx="3733800" cy="4495800"/>
          </a:xfrm>
          <a:prstGeom prst="rect">
            <a:avLst/>
          </a:prstGeom>
          <a:noFill/>
          <a:ln w="9525" cap="flat" cmpd="sng">
            <a:solidFill>
              <a:srgbClr val="FF0066"/>
            </a:solidFill>
            <a:prstDash val="solid"/>
            <a:miter/>
            <a:headEnd type="none" w="med" len="med"/>
            <a:tailEnd type="none" w="med" len="med"/>
          </a:ln>
        </p:spPr>
      </p:pic>
      <p:sp>
        <p:nvSpPr>
          <p:cNvPr id="9220" name="TextBox 9"/>
          <p:cNvSpPr txBox="1">
            <a:spLocks noChangeArrowheads="1"/>
          </p:cNvSpPr>
          <p:nvPr/>
        </p:nvSpPr>
        <p:spPr bwMode="auto">
          <a:xfrm>
            <a:off x="5238509" y="6239389"/>
            <a:ext cx="3352800" cy="369332"/>
          </a:xfrm>
          <a:prstGeom prst="rect">
            <a:avLst/>
          </a:prstGeom>
          <a:solidFill>
            <a:srgbClr val="E7E6E6"/>
          </a:solidFill>
          <a:ln w="9525">
            <a:solidFill>
              <a:srgbClr val="FF0066"/>
            </a:solidFill>
            <a:miter lim="800000"/>
          </a:ln>
        </p:spPr>
        <p:txBody>
          <a:bodyPr>
            <a:spAutoFit/>
          </a:bodyPr>
          <a:lstStyle/>
          <a:p>
            <a:pPr marR="0" algn="ctr" defTabSz="914400">
              <a:buClrTx/>
              <a:buSzTx/>
              <a:buFontTx/>
              <a:buNone/>
              <a:defRPr/>
            </a:pPr>
            <a:r>
              <a:rPr kumimoji="0" lang="en-US" b="1" u="none" kern="1200" cap="none" spc="0" normalizeH="0" baseline="0" noProof="0" dirty="0" err="1">
                <a:solidFill>
                  <a:srgbClr val="FF0000"/>
                </a:solidFill>
                <a:latin typeface="Arial" panose="020B0604020202020204" pitchFamily="34" charset="0"/>
                <a:ea typeface="+mn-ea"/>
                <a:cs typeface="+mn-cs"/>
              </a:rPr>
              <a:t>Tháp</a:t>
            </a:r>
            <a:r>
              <a:rPr kumimoji="0" lang="en-US" b="1" u="none" kern="1200" cap="none" spc="0" normalizeH="0" baseline="0" noProof="0" dirty="0">
                <a:solidFill>
                  <a:srgbClr val="FF0000"/>
                </a:solidFill>
                <a:latin typeface="Arial" panose="020B0604020202020204" pitchFamily="34" charset="0"/>
                <a:ea typeface="+mn-ea"/>
                <a:cs typeface="+mn-cs"/>
              </a:rPr>
              <a:t> </a:t>
            </a:r>
            <a:r>
              <a:rPr kumimoji="0" lang="en-US" b="1" u="none" kern="1200" cap="none" spc="0" normalizeH="0" baseline="0" noProof="0" dirty="0" err="1">
                <a:solidFill>
                  <a:srgbClr val="FF0000"/>
                </a:solidFill>
                <a:latin typeface="Arial" panose="020B0604020202020204" pitchFamily="34" charset="0"/>
                <a:ea typeface="+mn-ea"/>
                <a:cs typeface="+mn-cs"/>
              </a:rPr>
              <a:t>Rùa</a:t>
            </a:r>
            <a:r>
              <a:rPr kumimoji="0" lang="en-US" b="1" u="none" kern="1200" cap="none" spc="0" normalizeH="0" baseline="0" noProof="0" dirty="0">
                <a:solidFill>
                  <a:srgbClr val="FF0000"/>
                </a:solidFill>
                <a:latin typeface="Arial" panose="020B0604020202020204" pitchFamily="34" charset="0"/>
                <a:ea typeface="+mn-ea"/>
                <a:cs typeface="+mn-cs"/>
              </a:rPr>
              <a:t>- </a:t>
            </a:r>
            <a:r>
              <a:rPr kumimoji="0" lang="en-US" b="1" u="none" kern="1200" cap="none" spc="0" normalizeH="0" baseline="0" noProof="0" dirty="0" err="1">
                <a:solidFill>
                  <a:srgbClr val="FF0000"/>
                </a:solidFill>
                <a:latin typeface="Arial" panose="020B0604020202020204" pitchFamily="34" charset="0"/>
                <a:ea typeface="+mn-ea"/>
                <a:cs typeface="+mn-cs"/>
              </a:rPr>
              <a:t>Hồ</a:t>
            </a:r>
            <a:r>
              <a:rPr kumimoji="0" lang="en-US" b="1" u="none" kern="1200" cap="none" spc="0" normalizeH="0" baseline="0" noProof="0" dirty="0">
                <a:solidFill>
                  <a:srgbClr val="FF0000"/>
                </a:solidFill>
                <a:latin typeface="Arial" panose="020B0604020202020204" pitchFamily="34" charset="0"/>
                <a:ea typeface="+mn-ea"/>
                <a:cs typeface="+mn-cs"/>
              </a:rPr>
              <a:t> </a:t>
            </a:r>
            <a:r>
              <a:rPr kumimoji="0" lang="en-US" b="1" u="none" kern="1200" cap="none" spc="0" normalizeH="0" baseline="0" noProof="0" dirty="0" err="1">
                <a:solidFill>
                  <a:srgbClr val="FF0000"/>
                </a:solidFill>
                <a:latin typeface="Arial" panose="020B0604020202020204" pitchFamily="34" charset="0"/>
                <a:ea typeface="+mn-ea"/>
                <a:cs typeface="+mn-cs"/>
              </a:rPr>
              <a:t>Gươm</a:t>
            </a:r>
            <a:endParaRPr kumimoji="0" lang="en-US" b="1" u="none" kern="1200" cap="none" spc="0" normalizeH="0" baseline="0" noProof="0" dirty="0">
              <a:solidFill>
                <a:srgbClr val="FF0000"/>
              </a:solidFill>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87B32C13-08A0-7490-7227-814262774F72}"/>
              </a:ext>
            </a:extLst>
          </p:cNvPr>
          <p:cNvSpPr txBox="1"/>
          <p:nvPr/>
        </p:nvSpPr>
        <p:spPr>
          <a:xfrm flipH="1">
            <a:off x="1064288" y="752355"/>
            <a:ext cx="9503397" cy="553998"/>
          </a:xfrm>
          <a:prstGeom prst="rect">
            <a:avLst/>
          </a:prstGeom>
          <a:noFill/>
        </p:spPr>
        <p:txBody>
          <a:bodyPr wrap="square" rtlCol="0">
            <a:spAutoFit/>
          </a:bodyPr>
          <a:lstStyle/>
          <a:p>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Ảnh</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của</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vật</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tạo</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bởi</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gương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phẳng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trong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thực</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tế</a:t>
            </a:r>
            <a:r>
              <a:rPr lang="en-US" sz="3000" b="1" dirty="0">
                <a:solidFill>
                  <a:srgbClr val="002060"/>
                </a:solidFill>
                <a:latin typeface="Arial" panose="020B0604020202020204" pitchFamily="34" charset="0"/>
                <a:cs typeface="Arial" panose="020B060402020202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8A891799-2CBA-8F1E-1EA7-2D6C9F158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98" t="23886" r="80959" b="56886"/>
          <a:stretch>
            <a:fillRect/>
          </a:stretch>
        </p:blipFill>
        <p:spPr bwMode="auto">
          <a:xfrm>
            <a:off x="9013825" y="5707063"/>
            <a:ext cx="117633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a:extLst>
              <a:ext uri="{FF2B5EF4-FFF2-40B4-BE49-F238E27FC236}">
                <a16:creationId xmlns:a16="http://schemas.microsoft.com/office/drawing/2014/main" id="{091D0669-5E76-35BC-DF15-AE01DB5F49E6}"/>
              </a:ext>
            </a:extLst>
          </p:cNvPr>
          <p:cNvSpPr txBox="1">
            <a:spLocks noChangeArrowheads="1"/>
          </p:cNvSpPr>
          <p:nvPr/>
        </p:nvSpPr>
        <p:spPr bwMode="auto">
          <a:xfrm>
            <a:off x="1141542" y="662970"/>
            <a:ext cx="95326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Dạng</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năng</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lượng</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nào</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cần</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thiết</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để</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nước</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đá</a:t>
            </a:r>
            <a:r>
              <a:rPr lang="en-US" b="1" dirty="0">
                <a:solidFill>
                  <a:srgbClr val="0070C0"/>
                </a:solidFill>
                <a:effectLst/>
                <a:latin typeface="Times New Roman" panose="02020603050405020304" pitchFamily="18" charset="0"/>
                <a:ea typeface="Times New Roman" panose="02020603050405020304" pitchFamily="18" charset="0"/>
              </a:rPr>
              <a:t> tan </a:t>
            </a:r>
            <a:r>
              <a:rPr lang="en-US" b="1" dirty="0" err="1">
                <a:solidFill>
                  <a:srgbClr val="0070C0"/>
                </a:solidFill>
                <a:effectLst/>
                <a:latin typeface="Times New Roman" panose="02020603050405020304" pitchFamily="18" charset="0"/>
                <a:ea typeface="Times New Roman" panose="02020603050405020304" pitchFamily="18" charset="0"/>
              </a:rPr>
              <a:t>thành</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nước</a:t>
            </a:r>
            <a:r>
              <a:rPr lang="en-US" b="1" dirty="0">
                <a:solidFill>
                  <a:srgbClr val="0070C0"/>
                </a:solidFill>
                <a:effectLst/>
                <a:latin typeface="Times New Roman" panose="02020603050405020304" pitchFamily="18" charset="0"/>
                <a:ea typeface="Times New Roman" panose="02020603050405020304" pitchFamily="18" charset="0"/>
              </a:rPr>
              <a:t>?</a:t>
            </a:r>
            <a:endParaRPr lang="en-US" altLang="en-US" b="1" dirty="0">
              <a:solidFill>
                <a:srgbClr val="0070C0"/>
              </a:solidFill>
              <a:latin typeface="Times New Roman" panose="02020603050405020304" pitchFamily="18" charset="0"/>
              <a:cs typeface="Times New Roman" panose="02020603050405020304" pitchFamily="18" charset="0"/>
            </a:endParaRPr>
          </a:p>
        </p:txBody>
      </p:sp>
      <p:sp>
        <p:nvSpPr>
          <p:cNvPr id="10" name="Đáp án 4-LV1">
            <a:extLst>
              <a:ext uri="{FF2B5EF4-FFF2-40B4-BE49-F238E27FC236}">
                <a16:creationId xmlns:a16="http://schemas.microsoft.com/office/drawing/2014/main" id="{3A0D20E8-DB77-C374-ED58-F7F973861BE7}"/>
              </a:ext>
            </a:extLst>
          </p:cNvPr>
          <p:cNvSpPr/>
          <p:nvPr/>
        </p:nvSpPr>
        <p:spPr>
          <a:xfrm>
            <a:off x="6297613" y="3254308"/>
            <a:ext cx="3992799" cy="8085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D. </a:t>
            </a:r>
            <a:r>
              <a:rPr lang="en-US" sz="2800" dirty="0" err="1"/>
              <a:t>Năng</a:t>
            </a:r>
            <a:r>
              <a:rPr lang="en-US" sz="2800" dirty="0"/>
              <a:t> </a:t>
            </a:r>
            <a:r>
              <a:rPr lang="en-US" sz="2800" dirty="0" err="1"/>
              <a:t>lượng</a:t>
            </a:r>
            <a:r>
              <a:rPr lang="en-US" sz="2800" dirty="0"/>
              <a:t> </a:t>
            </a:r>
            <a:r>
              <a:rPr lang="en-US" sz="2800" dirty="0" err="1"/>
              <a:t>nhiệt</a:t>
            </a:r>
            <a:endParaRPr lang="en-US" dirty="0"/>
          </a:p>
        </p:txBody>
      </p:sp>
      <p:sp>
        <p:nvSpPr>
          <p:cNvPr id="7173" name="TextBox 11">
            <a:extLst>
              <a:ext uri="{FF2B5EF4-FFF2-40B4-BE49-F238E27FC236}">
                <a16:creationId xmlns:a16="http://schemas.microsoft.com/office/drawing/2014/main" id="{32594137-8131-104F-99BF-805E7B6F6A3F}"/>
              </a:ext>
            </a:extLst>
          </p:cNvPr>
          <p:cNvSpPr txBox="1">
            <a:spLocks noChangeArrowheads="1"/>
          </p:cNvSpPr>
          <p:nvPr/>
        </p:nvSpPr>
        <p:spPr bwMode="auto">
          <a:xfrm>
            <a:off x="4789488" y="19050"/>
            <a:ext cx="22367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000" b="1">
                <a:solidFill>
                  <a:srgbClr val="FF0000"/>
                </a:solidFill>
                <a:latin typeface="Arial" panose="020B0604020202020204" pitchFamily="34" charset="0"/>
                <a:cs typeface="Arial" panose="020B0604020202020204" pitchFamily="34" charset="0"/>
              </a:rPr>
              <a:t>CÂU HỎI 1 </a:t>
            </a:r>
            <a:endParaRPr lang="vi-VN" altLang="en-US" sz="3000" b="1">
              <a:solidFill>
                <a:srgbClr val="FF0000"/>
              </a:solidFill>
              <a:latin typeface="Arial" panose="020B0604020202020204" pitchFamily="34" charset="0"/>
              <a:cs typeface="Arial" panose="020B0604020202020204" pitchFamily="34" charset="0"/>
            </a:endParaRPr>
          </a:p>
        </p:txBody>
      </p:sp>
      <p:pic>
        <p:nvPicPr>
          <p:cNvPr id="7174" name="Picture 12">
            <a:extLst>
              <a:ext uri="{FF2B5EF4-FFF2-40B4-BE49-F238E27FC236}">
                <a16:creationId xmlns:a16="http://schemas.microsoft.com/office/drawing/2014/main" id="{290FCBD8-8A58-185E-55A0-DDC7CECA9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76200"/>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3">
            <a:extLst>
              <a:ext uri="{FF2B5EF4-FFF2-40B4-BE49-F238E27FC236}">
                <a16:creationId xmlns:a16="http://schemas.microsoft.com/office/drawing/2014/main" id="{65E207B9-5889-80E2-82F3-B17187309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77788"/>
            <a:ext cx="4508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Đáp án 4-LV1">
            <a:extLst>
              <a:ext uri="{FF2B5EF4-FFF2-40B4-BE49-F238E27FC236}">
                <a16:creationId xmlns:a16="http://schemas.microsoft.com/office/drawing/2014/main" id="{2B528F6A-CADD-A8D8-91FD-D15718222A9C}"/>
              </a:ext>
            </a:extLst>
          </p:cNvPr>
          <p:cNvSpPr/>
          <p:nvPr/>
        </p:nvSpPr>
        <p:spPr>
          <a:xfrm>
            <a:off x="1451567" y="3260397"/>
            <a:ext cx="3892549" cy="86518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B. </a:t>
            </a:r>
            <a:r>
              <a:rPr lang="en-US" sz="2800" dirty="0" err="1">
                <a:solidFill>
                  <a:schemeClr val="bg1"/>
                </a:solidFill>
                <a:effectLst/>
                <a:latin typeface="Times New Roman" panose="02020603050405020304" pitchFamily="18" charset="0"/>
                <a:ea typeface="Calibri" panose="020F0502020204030204" pitchFamily="34" charset="0"/>
              </a:rPr>
              <a:t>Năng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lượng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âm</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thanh</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3" name="Đáp án 4-LV1">
            <a:extLst>
              <a:ext uri="{FF2B5EF4-FFF2-40B4-BE49-F238E27FC236}">
                <a16:creationId xmlns:a16="http://schemas.microsoft.com/office/drawing/2014/main" id="{E8B7B51B-2740-A67F-32B6-93A278819695}"/>
              </a:ext>
            </a:extLst>
          </p:cNvPr>
          <p:cNvSpPr/>
          <p:nvPr/>
        </p:nvSpPr>
        <p:spPr>
          <a:xfrm>
            <a:off x="6297613" y="1852026"/>
            <a:ext cx="3892550" cy="8085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C. </a:t>
            </a:r>
            <a:r>
              <a:rPr lang="en-US" sz="2800" dirty="0" err="1">
                <a:solidFill>
                  <a:schemeClr val="bg1"/>
                </a:solidFill>
                <a:effectLst/>
                <a:latin typeface="Times New Roman" panose="02020603050405020304" pitchFamily="18" charset="0"/>
                <a:ea typeface="Calibri" panose="020F0502020204030204" pitchFamily="34" charset="0"/>
              </a:rPr>
              <a:t>Năng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lượng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hoá</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học</a:t>
            </a:r>
            <a:endParaRPr lang="en-US" sz="1800" dirty="0">
              <a:solidFill>
                <a:schemeClr val="bg1"/>
              </a:solidFill>
              <a:effectLst/>
              <a:latin typeface="Times New Roman" panose="02020603050405020304" pitchFamily="18" charset="0"/>
              <a:ea typeface="Calibri" panose="020F0502020204030204" pitchFamily="34" charset="0"/>
            </a:endParaRPr>
          </a:p>
        </p:txBody>
      </p:sp>
      <p:sp>
        <p:nvSpPr>
          <p:cNvPr id="7178" name="TextBox 4">
            <a:extLst>
              <a:ext uri="{FF2B5EF4-FFF2-40B4-BE49-F238E27FC236}">
                <a16:creationId xmlns:a16="http://schemas.microsoft.com/office/drawing/2014/main" id="{8E70FD3F-C505-18C9-53EB-230DEBE3BDA7}"/>
              </a:ext>
            </a:extLst>
          </p:cNvPr>
          <p:cNvSpPr txBox="1">
            <a:spLocks noChangeArrowheads="1"/>
          </p:cNvSpPr>
          <p:nvPr/>
        </p:nvSpPr>
        <p:spPr bwMode="auto">
          <a:xfrm>
            <a:off x="2440780" y="4529632"/>
            <a:ext cx="6934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Hãy</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chọn</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đáp</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án</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đúng</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nhất</a:t>
            </a:r>
            <a:r>
              <a:rPr lang="en-US" altLang="en-US" b="1" dirty="0">
                <a:solidFill>
                  <a:srgbClr val="0066FF"/>
                </a:solidFill>
                <a:latin typeface="Times New Roman" panose="02020603050405020304" pitchFamily="18" charset="0"/>
                <a:cs typeface="Times New Roman" panose="02020603050405020304" pitchFamily="18" charset="0"/>
              </a:rPr>
              <a:t>.</a:t>
            </a:r>
          </a:p>
        </p:txBody>
      </p:sp>
      <p:sp>
        <p:nvSpPr>
          <p:cNvPr id="6" name="Đáp án 4-LV1">
            <a:extLst>
              <a:ext uri="{FF2B5EF4-FFF2-40B4-BE49-F238E27FC236}">
                <a16:creationId xmlns:a16="http://schemas.microsoft.com/office/drawing/2014/main" id="{D8B234C2-3E80-32FA-BD1A-082FC3E08CCA}"/>
              </a:ext>
            </a:extLst>
          </p:cNvPr>
          <p:cNvSpPr/>
          <p:nvPr/>
        </p:nvSpPr>
        <p:spPr>
          <a:xfrm>
            <a:off x="1451568" y="1914129"/>
            <a:ext cx="3892550" cy="8085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0" indent="-342900">
              <a:lnSpc>
                <a:spcPct val="115000"/>
              </a:lnSpc>
              <a:spcAft>
                <a:spcPts val="1000"/>
              </a:spcAft>
              <a:buFont typeface="+mj-lt"/>
              <a:buAutoNum type="alphaUcPeriod"/>
            </a:pPr>
            <a:r>
              <a:rPr lang="en-US" sz="2800" dirty="0" err="1">
                <a:solidFill>
                  <a:schemeClr val="bg1"/>
                </a:solidFill>
                <a:effectLst/>
                <a:latin typeface="Times New Roman" panose="02020603050405020304" pitchFamily="18" charset="0"/>
                <a:ea typeface="Calibri" panose="020F0502020204030204" pitchFamily="34" charset="0"/>
              </a:rPr>
              <a:t>Năng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lượng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ánh</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sáng</a:t>
            </a:r>
            <a:endParaRPr lang="en-US" sz="2800" dirty="0">
              <a:solidFill>
                <a:schemeClr val="bg1"/>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chemeClr val="accent2"/>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32" presetClass="emph" presetSubtype="0" repeatCount="indefinite" nodeType="withEffect">
                                  <p:stCondLst>
                                    <p:cond delay="0"/>
                                  </p:stCondLst>
                                  <p:endCondLst>
                                    <p:cond evt="onNext" delay="0">
                                      <p:tgtEl>
                                        <p:sldTgt/>
                                      </p:tgtEl>
                                    </p:cond>
                                  </p:end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CER\Pictures\Ảnh qua gương\Ảnh qua gương phẳng.jpg"/>
          <p:cNvPicPr>
            <a:picLocks noChangeAspect="1"/>
          </p:cNvPicPr>
          <p:nvPr/>
        </p:nvPicPr>
        <p:blipFill rotWithShape="1">
          <a:blip r:embed="rId2"/>
          <a:srcRect l="7697" r="8759"/>
          <a:stretch/>
        </p:blipFill>
        <p:spPr>
          <a:xfrm>
            <a:off x="671331" y="2024605"/>
            <a:ext cx="3310360" cy="2590800"/>
          </a:xfrm>
          <a:prstGeom prst="rect">
            <a:avLst/>
          </a:prstGeom>
          <a:solidFill>
            <a:srgbClr val="FF3300"/>
          </a:solidFill>
          <a:ln w="9525" cap="flat" cmpd="sng">
            <a:solidFill>
              <a:srgbClr val="FF0000"/>
            </a:solidFill>
            <a:prstDash val="solid"/>
            <a:miter/>
            <a:headEnd type="none" w="med" len="med"/>
            <a:tailEnd type="none" w="med" len="med"/>
          </a:ln>
        </p:spPr>
      </p:pic>
      <p:pic>
        <p:nvPicPr>
          <p:cNvPr id="9220" name="Picture 4" descr="C:\Users\ACER\Pictures\Ảnh qua gương\soi.jpg"/>
          <p:cNvPicPr>
            <a:picLocks noChangeAspect="1"/>
          </p:cNvPicPr>
          <p:nvPr/>
        </p:nvPicPr>
        <p:blipFill rotWithShape="1">
          <a:blip r:embed="rId3"/>
          <a:srcRect r="7725"/>
          <a:stretch/>
        </p:blipFill>
        <p:spPr>
          <a:xfrm>
            <a:off x="8443571" y="1955155"/>
            <a:ext cx="3304733" cy="2590800"/>
          </a:xfrm>
          <a:prstGeom prst="rect">
            <a:avLst/>
          </a:prstGeom>
          <a:solidFill>
            <a:srgbClr val="FF3300"/>
          </a:solidFill>
          <a:ln w="9525" cap="flat" cmpd="sng">
            <a:solidFill>
              <a:srgbClr val="FF0000"/>
            </a:solidFill>
            <a:prstDash val="solid"/>
            <a:miter/>
            <a:headEnd type="none" w="med" len="med"/>
            <a:tailEnd type="none" w="med" len="med"/>
          </a:ln>
        </p:spPr>
      </p:pic>
      <p:pic>
        <p:nvPicPr>
          <p:cNvPr id="49157" name="Picture 5" descr="C:\Users\ACER\Pictures\Ảnh qua gương\soi-gương.jpg"/>
          <p:cNvPicPr>
            <a:picLocks noChangeAspect="1" noChangeArrowheads="1"/>
          </p:cNvPicPr>
          <p:nvPr/>
        </p:nvPicPr>
        <p:blipFill rotWithShape="1">
          <a:blip r:embed="rId4"/>
          <a:srcRect r="14017" b="9742"/>
          <a:stretch/>
        </p:blipFill>
        <p:spPr bwMode="auto">
          <a:xfrm>
            <a:off x="4481499" y="1967696"/>
            <a:ext cx="3677205" cy="2604304"/>
          </a:xfrm>
          <a:prstGeom prst="rect">
            <a:avLst/>
          </a:prstGeom>
          <a:solidFill>
            <a:srgbClr val="FF3300"/>
          </a:solidFill>
          <a:ln cmpd="sng">
            <a:solidFill>
              <a:srgbClr val="FF0000"/>
            </a:solidFill>
          </a:ln>
          <a:effectLst>
            <a:outerShdw blurRad="50800" dist="50800" dir="5400000" algn="ctr" rotWithShape="0">
              <a:srgbClr val="000000">
                <a:alpha val="93000"/>
              </a:srgbClr>
            </a:outerShdw>
          </a:effectLst>
        </p:spPr>
      </p:pic>
      <p:sp>
        <p:nvSpPr>
          <p:cNvPr id="2" name="TextBox 1">
            <a:extLst>
              <a:ext uri="{FF2B5EF4-FFF2-40B4-BE49-F238E27FC236}">
                <a16:creationId xmlns:a16="http://schemas.microsoft.com/office/drawing/2014/main" id="{72FA924C-FFAF-917F-A290-B02CF94C058D}"/>
              </a:ext>
            </a:extLst>
          </p:cNvPr>
          <p:cNvSpPr txBox="1"/>
          <p:nvPr/>
        </p:nvSpPr>
        <p:spPr>
          <a:xfrm flipH="1">
            <a:off x="1064288" y="1003078"/>
            <a:ext cx="9503397"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bởi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tế</a:t>
            </a:r>
            <a:r>
              <a:rPr lang="en-US" sz="32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5D562-F7A7-F9E1-1ED3-884BF720307A}"/>
              </a:ext>
            </a:extLst>
          </p:cNvPr>
          <p:cNvSpPr txBox="1"/>
          <p:nvPr/>
        </p:nvSpPr>
        <p:spPr>
          <a:xfrm flipH="1">
            <a:off x="1237908" y="127322"/>
            <a:ext cx="4086446" cy="553998"/>
          </a:xfrm>
          <a:prstGeom prst="rect">
            <a:avLst/>
          </a:prstGeom>
          <a:noFill/>
        </p:spPr>
        <p:txBody>
          <a:bodyPr wrap="square" rtlCol="0">
            <a:spAutoFit/>
          </a:bodyPr>
          <a:lstStyle/>
          <a:p>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Một</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số</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ứng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dụng</a:t>
            </a:r>
            <a:r>
              <a:rPr lang="en-US" sz="3000" b="1" dirty="0">
                <a:solidFill>
                  <a:srgbClr val="002060"/>
                </a:solidFill>
                <a:latin typeface="Arial" panose="020B0604020202020204" pitchFamily="34" charset="0"/>
                <a:cs typeface="Arial" panose="020B0604020202020204" pitchFamily="34" charset="0"/>
              </a:rPr>
              <a:t>: </a:t>
            </a:r>
          </a:p>
        </p:txBody>
      </p:sp>
      <p:pic>
        <p:nvPicPr>
          <p:cNvPr id="198658" name="Picture 2" descr="Vận dụng 1 trang 72 SGK Khoa học tự nhiên 7 Cánh diều - CD">
            <a:extLst>
              <a:ext uri="{FF2B5EF4-FFF2-40B4-BE49-F238E27FC236}">
                <a16:creationId xmlns:a16="http://schemas.microsoft.com/office/drawing/2014/main" id="{1D6FD45E-0C68-6F9E-7E0F-4F53D8052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0527" y="1819215"/>
            <a:ext cx="3219450"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B20579-9902-6338-43EB-37A4BFED9705}"/>
              </a:ext>
            </a:extLst>
          </p:cNvPr>
          <p:cNvSpPr/>
          <p:nvPr/>
        </p:nvSpPr>
        <p:spPr>
          <a:xfrm>
            <a:off x="7677322" y="1079933"/>
            <a:ext cx="4371924" cy="2308324"/>
          </a:xfrm>
          <a:prstGeom prst="rect">
            <a:avLst/>
          </a:prstGeom>
        </p:spPr>
        <p:txBody>
          <a:bodyPr wrap="square">
            <a:spAutoFit/>
          </a:bodyPr>
          <a:lstStyle/>
          <a:p>
            <a:pPr algn="just"/>
            <a:r>
              <a:rPr lang="en-US" sz="2400" dirty="0">
                <a:solidFill>
                  <a:srgbClr val="0000CC"/>
                </a:solidFill>
                <a:latin typeface="Arial" panose="020B0604020202020204" pitchFamily="34" charset="0"/>
                <a:cs typeface="Arial" panose="020B0604020202020204" pitchFamily="34" charset="0"/>
              </a:rPr>
              <a:t> </a:t>
            </a:r>
            <a:r>
              <a:rPr lang="vi-VN" sz="2400" dirty="0">
                <a:solidFill>
                  <a:srgbClr val="0000CC"/>
                </a:solidFill>
                <a:latin typeface="Arial" panose="020B0604020202020204" pitchFamily="34" charset="0"/>
                <a:cs typeface="Arial" panose="020B0604020202020204" pitchFamily="34" charset="0"/>
              </a:rPr>
              <a:t>+ Từ đường truyền của tia sáng ta thấy, sau khi qua gương phẳng thứ 1 ảnh của vật phản xạ lần 1 cho ảnh 1. Ảnh này bằng vật và là ảnh ảo, ngược chiều với vật.</a:t>
            </a:r>
            <a:endParaRPr lang="en-US" sz="2400" dirty="0">
              <a:solidFill>
                <a:srgbClr val="0000CC"/>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B901BDE2-29B0-A0ED-A1CD-8218B24D6D37}"/>
              </a:ext>
            </a:extLst>
          </p:cNvPr>
          <p:cNvPicPr>
            <a:picLocks noChangeAspect="1" noChangeArrowheads="1"/>
          </p:cNvPicPr>
          <p:nvPr/>
        </p:nvPicPr>
        <p:blipFill rotWithShape="1">
          <a:blip r:embed="rId3"/>
          <a:srcRect l="5437" t="12805" r="3942"/>
          <a:stretch/>
        </p:blipFill>
        <p:spPr bwMode="auto">
          <a:xfrm>
            <a:off x="393539" y="775504"/>
            <a:ext cx="3923818" cy="5301206"/>
          </a:xfrm>
          <a:prstGeom prst="rect">
            <a:avLst/>
          </a:prstGeom>
          <a:ln>
            <a:noFill/>
          </a:ln>
          <a:effectLst>
            <a:softEdge rad="112500"/>
          </a:effectLst>
        </p:spPr>
      </p:pic>
      <p:sp>
        <p:nvSpPr>
          <p:cNvPr id="7" name="Rectangle 6">
            <a:extLst>
              <a:ext uri="{FF2B5EF4-FFF2-40B4-BE49-F238E27FC236}">
                <a16:creationId xmlns:a16="http://schemas.microsoft.com/office/drawing/2014/main" id="{FE4422F2-C35F-84FE-C657-F6C5455B6906}"/>
              </a:ext>
            </a:extLst>
          </p:cNvPr>
          <p:cNvSpPr/>
          <p:nvPr/>
        </p:nvSpPr>
        <p:spPr>
          <a:xfrm>
            <a:off x="7627714" y="3391171"/>
            <a:ext cx="4494836" cy="3046988"/>
          </a:xfrm>
          <a:prstGeom prst="rect">
            <a:avLst/>
          </a:prstGeom>
          <a:solidFill>
            <a:schemeClr val="bg1"/>
          </a:solidFill>
        </p:spPr>
        <p:txBody>
          <a:bodyPr wrap="square">
            <a:spAutoFit/>
          </a:bodyPr>
          <a:lstStyle/>
          <a:p>
            <a:pPr algn="just"/>
            <a:r>
              <a:rPr lang="en-US" sz="2400" dirty="0">
                <a:solidFill>
                  <a:srgbClr val="0000CC"/>
                </a:solidFill>
                <a:latin typeface="Arial" panose="020B0604020202020204" pitchFamily="34" charset="0"/>
                <a:cs typeface="Arial" panose="020B0604020202020204" pitchFamily="34" charset="0"/>
              </a:rPr>
              <a:t> </a:t>
            </a:r>
            <a:r>
              <a:rPr lang="vi-VN" sz="2400" dirty="0">
                <a:solidFill>
                  <a:srgbClr val="0000CC"/>
                </a:solidFill>
                <a:latin typeface="Arial" panose="020B0604020202020204" pitchFamily="34" charset="0"/>
                <a:cs typeface="Arial" panose="020B0604020202020204" pitchFamily="34" charset="0"/>
              </a:rPr>
              <a:t>+ Ảnh ảo 1 qua gương phẳng 1 đến gương phẳng 2 lúc này trở thành vật đối với gương phẳng 2, qua gương phẳng 2 cho ảnh ảo 2, ảnh ảo 2 này ngược chiều so với ảnh ảo 1 nên cùng chiều với vật và lớn bằng vật.</a:t>
            </a:r>
            <a:endParaRPr lang="en-US" sz="2400" dirty="0">
              <a:solidFill>
                <a:srgbClr val="0000CC"/>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1C73DF-ADE9-C9A5-CECD-A422686F7BE2}"/>
              </a:ext>
            </a:extLst>
          </p:cNvPr>
          <p:cNvSpPr txBox="1"/>
          <p:nvPr/>
        </p:nvSpPr>
        <p:spPr>
          <a:xfrm flipH="1">
            <a:off x="4538623" y="985777"/>
            <a:ext cx="3077519"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Kính tiềm vọng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46078" y="228638"/>
            <a:ext cx="11506267" cy="1303072"/>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950" y="168089"/>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7" name="TextBox 6">
            <a:extLst>
              <a:ext uri="{FF2B5EF4-FFF2-40B4-BE49-F238E27FC236}">
                <a16:creationId xmlns:a16="http://schemas.microsoft.com/office/drawing/2014/main" id="{63D86910-DC96-5607-856A-2E3FC51C7B68}"/>
              </a:ext>
            </a:extLst>
          </p:cNvPr>
          <p:cNvSpPr txBox="1"/>
          <p:nvPr/>
        </p:nvSpPr>
        <p:spPr>
          <a:xfrm>
            <a:off x="598284" y="1226790"/>
            <a:ext cx="8133593"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1.Dựng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S qua </a:t>
            </a:r>
            <a:r>
              <a:rPr lang="en-US" sz="2800" dirty="0" err="1">
                <a:solidFill>
                  <a:srgbClr val="002060"/>
                </a:solidFill>
                <a:latin typeface="Times New Roman" panose="02020603050405020304" pitchFamily="18" charset="0"/>
                <a:cs typeface="Times New Roman" panose="02020603050405020304" pitchFamily="18" charset="0"/>
              </a:rPr>
              <a:t>gương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phẳng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Text Box 139"/>
          <p:cNvSpPr txBox="1">
            <a:spLocks noChangeArrowheads="1"/>
          </p:cNvSpPr>
          <p:nvPr/>
        </p:nvSpPr>
        <p:spPr bwMode="auto">
          <a:xfrm>
            <a:off x="1209539" y="2215802"/>
            <a:ext cx="68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8000" u="none" dirty="0">
                <a:latin typeface="Times New Roman" panose="02020603050405020304" pitchFamily="18" charset="0"/>
              </a:rPr>
              <a:t>.</a:t>
            </a:r>
            <a:endParaRPr lang="en-US" altLang="vi-VN" sz="8000" u="none" dirty="0">
              <a:latin typeface="Times New Roman" panose="02020603050405020304" pitchFamily="18" charset="0"/>
              <a:cs typeface="Times New Roman" panose="02020603050405020304" pitchFamily="18" charset="0"/>
            </a:endParaRPr>
          </a:p>
        </p:txBody>
      </p:sp>
      <p:grpSp>
        <p:nvGrpSpPr>
          <p:cNvPr id="8" name="Group 191"/>
          <p:cNvGrpSpPr>
            <a:grpSpLocks/>
          </p:cNvGrpSpPr>
          <p:nvPr/>
        </p:nvGrpSpPr>
        <p:grpSpPr bwMode="auto">
          <a:xfrm>
            <a:off x="1306668" y="2700246"/>
            <a:ext cx="3810000" cy="2209800"/>
            <a:chOff x="2640" y="864"/>
            <a:chExt cx="2400" cy="1392"/>
          </a:xfrm>
        </p:grpSpPr>
        <p:sp>
          <p:nvSpPr>
            <p:cNvPr id="9" name="Line 140"/>
            <p:cNvSpPr>
              <a:spLocks noChangeShapeType="1"/>
            </p:cNvSpPr>
            <p:nvPr/>
          </p:nvSpPr>
          <p:spPr bwMode="auto">
            <a:xfrm>
              <a:off x="3024" y="216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 name="Text Box 142"/>
            <p:cNvSpPr txBox="1">
              <a:spLocks noChangeArrowheads="1"/>
            </p:cNvSpPr>
            <p:nvPr/>
          </p:nvSpPr>
          <p:spPr bwMode="auto">
            <a:xfrm>
              <a:off x="2640" y="864"/>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a:latin typeface="Times New Roman" panose="02020603050405020304" pitchFamily="18" charset="0"/>
                </a:rPr>
                <a:t>S</a:t>
              </a:r>
              <a:endParaRPr lang="en-US" altLang="vi-VN" u="none">
                <a:latin typeface="Times New Roman" panose="02020603050405020304" pitchFamily="18" charset="0"/>
                <a:cs typeface="Times New Roman" panose="02020603050405020304" pitchFamily="18" charset="0"/>
              </a:endParaRPr>
            </a:p>
          </p:txBody>
        </p:sp>
        <p:grpSp>
          <p:nvGrpSpPr>
            <p:cNvPr id="11" name="Group 157"/>
            <p:cNvGrpSpPr>
              <a:grpSpLocks/>
            </p:cNvGrpSpPr>
            <p:nvPr/>
          </p:nvGrpSpPr>
          <p:grpSpPr bwMode="auto">
            <a:xfrm>
              <a:off x="3072" y="2160"/>
              <a:ext cx="288" cy="96"/>
              <a:chOff x="1104" y="3696"/>
              <a:chExt cx="288" cy="96"/>
            </a:xfrm>
          </p:grpSpPr>
          <p:sp>
            <p:nvSpPr>
              <p:cNvPr id="36" name="Line 160"/>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7" name="Line 161"/>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8" name="Line 162"/>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2" name="Group 163"/>
            <p:cNvGrpSpPr>
              <a:grpSpLocks/>
            </p:cNvGrpSpPr>
            <p:nvPr/>
          </p:nvGrpSpPr>
          <p:grpSpPr bwMode="auto">
            <a:xfrm>
              <a:off x="3360" y="2160"/>
              <a:ext cx="480" cy="96"/>
              <a:chOff x="912" y="3696"/>
              <a:chExt cx="480" cy="96"/>
            </a:xfrm>
          </p:grpSpPr>
          <p:sp>
            <p:nvSpPr>
              <p:cNvPr id="31" name="Line 164"/>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 name="Line 165"/>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3" name="Line 166"/>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4" name="Line 167"/>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5" name="Line 168"/>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3" name="Group 169"/>
            <p:cNvGrpSpPr>
              <a:grpSpLocks/>
            </p:cNvGrpSpPr>
            <p:nvPr/>
          </p:nvGrpSpPr>
          <p:grpSpPr bwMode="auto">
            <a:xfrm>
              <a:off x="3840" y="2160"/>
              <a:ext cx="480" cy="96"/>
              <a:chOff x="912" y="3696"/>
              <a:chExt cx="480" cy="96"/>
            </a:xfrm>
          </p:grpSpPr>
          <p:sp>
            <p:nvSpPr>
              <p:cNvPr id="26" name="Line 170"/>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7" name="Line 171"/>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 name="Line 172"/>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9" name="Line 173"/>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0" name="Line 174"/>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4" name="Group 175"/>
            <p:cNvGrpSpPr>
              <a:grpSpLocks/>
            </p:cNvGrpSpPr>
            <p:nvPr/>
          </p:nvGrpSpPr>
          <p:grpSpPr bwMode="auto">
            <a:xfrm>
              <a:off x="4128" y="2160"/>
              <a:ext cx="480" cy="96"/>
              <a:chOff x="912" y="3696"/>
              <a:chExt cx="480" cy="96"/>
            </a:xfrm>
          </p:grpSpPr>
          <p:sp>
            <p:nvSpPr>
              <p:cNvPr id="21" name="Line 176"/>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2" name="Line 177"/>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3" name="Line 178"/>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4" name="Line 179"/>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5" name="Line 180"/>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5" name="Group 181"/>
            <p:cNvGrpSpPr>
              <a:grpSpLocks/>
            </p:cNvGrpSpPr>
            <p:nvPr/>
          </p:nvGrpSpPr>
          <p:grpSpPr bwMode="auto">
            <a:xfrm>
              <a:off x="4512" y="2160"/>
              <a:ext cx="480" cy="96"/>
              <a:chOff x="912" y="3696"/>
              <a:chExt cx="480" cy="96"/>
            </a:xfrm>
          </p:grpSpPr>
          <p:sp>
            <p:nvSpPr>
              <p:cNvPr id="16" name="Line 182"/>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 name="Line 183"/>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8" name="Line 184"/>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9" name="Line 185"/>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 name="Line 186"/>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4" name="TextBox 3"/>
          <p:cNvSpPr txBox="1"/>
          <p:nvPr/>
        </p:nvSpPr>
        <p:spPr>
          <a:xfrm>
            <a:off x="5499277" y="1815755"/>
            <a:ext cx="19922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dựng</a:t>
            </a:r>
            <a:endParaRPr lang="en-US" sz="240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12B569B-40C2-4EA2-8327-E2DEA4F5FCBA}"/>
              </a:ext>
            </a:extLst>
          </p:cNvPr>
          <p:cNvSpPr txBox="1"/>
          <p:nvPr/>
        </p:nvSpPr>
        <p:spPr>
          <a:xfrm>
            <a:off x="5269068" y="2291106"/>
            <a:ext cx="6649035" cy="2513509"/>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điểm S vẽ hai tia sáng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SI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tới gương phẳng.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800"/>
              </a:spcAft>
              <a:buClrTx/>
              <a:buSzTx/>
              <a:buFontTx/>
              <a:buChar char="-"/>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80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Rectangle 40"/>
              <p:cNvSpPr/>
              <p:nvPr/>
            </p:nvSpPr>
            <p:spPr>
              <a:xfrm>
                <a:off x="5464566" y="3311104"/>
                <a:ext cx="6096000" cy="1200329"/>
              </a:xfrm>
              <a:prstGeom prst="rect">
                <a:avLst/>
              </a:prstGeom>
            </p:spPr>
            <p:txBody>
              <a:bodyPr>
                <a:spAutoFit/>
              </a:bodyPr>
              <a:lstStyle/>
              <a:p>
                <a:pPr marL="342900" lvl="0" indent="-342900" algn="just">
                  <a:lnSpc>
                    <a:spcPct val="150000"/>
                  </a:lnSpc>
                  <a:spcAft>
                    <a:spcPts val="800"/>
                  </a:spcAft>
                  <a:buFontTx/>
                  <a:buChar char="-"/>
                  <a:defRPr/>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Vẽ hai tia phản xạ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1</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1</m:t>
                        </m:r>
                      </m:sub>
                    </m:sSub>
                  </m:oMath>
                </a14:m>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2</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2</m:t>
                        </m:r>
                      </m:sub>
                    </m:sSub>
                  </m:oMath>
                </a14:m>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tuân theo định luật phản xạ ánh sáng.</a:t>
                </a:r>
              </a:p>
            </p:txBody>
          </p:sp>
        </mc:Choice>
        <mc:Fallback xmlns="">
          <p:sp>
            <p:nvSpPr>
              <p:cNvPr id="41" name="Rectangle 40"/>
              <p:cNvSpPr>
                <a:spLocks noRot="1" noChangeAspect="1" noMove="1" noResize="1" noEditPoints="1" noAdjustHandles="1" noChangeArrowheads="1" noChangeShapeType="1" noTextEdit="1"/>
              </p:cNvSpPr>
              <p:nvPr/>
            </p:nvSpPr>
            <p:spPr>
              <a:xfrm>
                <a:off x="5464566" y="3311104"/>
                <a:ext cx="6096000" cy="1200329"/>
              </a:xfrm>
              <a:prstGeom prst="rect">
                <a:avLst/>
              </a:prstGeom>
              <a:blipFill rotWithShape="0">
                <a:blip r:embed="rId7"/>
                <a:stretch>
                  <a:fillRect l="-1300" r="-1600" b="-55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573868" y="4392613"/>
                <a:ext cx="6096001" cy="1200329"/>
              </a:xfrm>
              <a:prstGeom prst="rect">
                <a:avLst/>
              </a:prstGeom>
            </p:spPr>
            <p:txBody>
              <a:bodyPr>
                <a:spAutoFit/>
              </a:bodyPr>
              <a:lstStyle/>
              <a:p>
                <a:pPr marL="342900" lvl="0" indent="-342900" algn="just">
                  <a:lnSpc>
                    <a:spcPct val="150000"/>
                  </a:lnSpc>
                  <a:spcAft>
                    <a:spcPts val="800"/>
                  </a:spcAft>
                  <a:buFontTx/>
                  <a:buChar char="-"/>
                  <a:defRPr/>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 giao điểm S’ của đường kéo dài các tia</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1</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1</m:t>
                        </m:r>
                      </m:sub>
                    </m:sSub>
                    <m:r>
                      <a:rPr lang="vi-VN" sz="24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dirty="0">
                            <a:solidFill>
                              <a:prstClr val="black"/>
                            </a:solidFill>
                            <a:latin typeface="Cambria Math" panose="02040503050406030204" pitchFamily="18" charset="0"/>
                            <a:cs typeface="Arial" panose="020B0604020202020204" pitchFamily="34" charset="0"/>
                          </a:rPr>
                          <m:t> </m:t>
                        </m:r>
                        <m:r>
                          <m:rPr>
                            <m:sty m:val="p"/>
                          </m:rPr>
                          <a:rPr lang="vi-VN" sz="2400" dirty="0">
                            <a:solidFill>
                              <a:prstClr val="black"/>
                            </a:solidFill>
                            <a:latin typeface="Cambria Math" panose="02040503050406030204" pitchFamily="18" charset="0"/>
                            <a:cs typeface="Arial" panose="020B0604020202020204" pitchFamily="34" charset="0"/>
                          </a:rPr>
                          <m:t>I</m:t>
                        </m:r>
                      </m:e>
                      <m:sub>
                        <m:r>
                          <a:rPr lang="vi-VN" sz="2400" dirty="0">
                            <a:solidFill>
                              <a:prstClr val="black"/>
                            </a:solidFill>
                            <a:latin typeface="Cambria Math" panose="02040503050406030204" pitchFamily="18" charset="0"/>
                            <a:cs typeface="Arial" panose="020B0604020202020204" pitchFamily="34" charset="0"/>
                          </a:rPr>
                          <m:t>2</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dirty="0">
                            <a:solidFill>
                              <a:prstClr val="black"/>
                            </a:solidFill>
                            <a:latin typeface="Cambria Math" panose="02040503050406030204" pitchFamily="18" charset="0"/>
                            <a:cs typeface="Arial" panose="020B0604020202020204" pitchFamily="34" charset="0"/>
                          </a:rPr>
                          <m:t>R</m:t>
                        </m:r>
                      </m:e>
                      <m:sub>
                        <m:r>
                          <a:rPr lang="vi-VN" sz="2400" dirty="0">
                            <a:solidFill>
                              <a:prstClr val="black"/>
                            </a:solidFill>
                            <a:latin typeface="Cambria Math" panose="02040503050406030204" pitchFamily="18" charset="0"/>
                            <a:cs typeface="Arial" panose="020B0604020202020204" pitchFamily="34" charset="0"/>
                          </a:rPr>
                          <m:t>2</m:t>
                        </m:r>
                      </m:sub>
                    </m:sSub>
                    <m:r>
                      <a:rPr lang="vi-VN" sz="2400"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nằm ở phía sau gương. </a:t>
                </a:r>
              </a:p>
            </p:txBody>
          </p:sp>
        </mc:Choice>
        <mc:Fallback xmlns="">
          <p:sp>
            <p:nvSpPr>
              <p:cNvPr id="42" name="Rectangle 41"/>
              <p:cNvSpPr>
                <a:spLocks noRot="1" noChangeAspect="1" noMove="1" noResize="1" noEditPoints="1" noAdjustHandles="1" noChangeArrowheads="1" noChangeShapeType="1" noTextEdit="1"/>
              </p:cNvSpPr>
              <p:nvPr/>
            </p:nvSpPr>
            <p:spPr>
              <a:xfrm>
                <a:off x="5573868" y="4392613"/>
                <a:ext cx="6096001" cy="1200329"/>
              </a:xfrm>
              <a:prstGeom prst="rect">
                <a:avLst/>
              </a:prstGeom>
              <a:blipFill>
                <a:blip r:embed="rId8"/>
                <a:stretch>
                  <a:fillRect l="-1300" r="-1600" b="-6122"/>
                </a:stretch>
              </a:blipFill>
            </p:spPr>
            <p:txBody>
              <a:bodyPr/>
              <a:lstStyle/>
              <a:p>
                <a:r>
                  <a:rPr lang="en-US">
                    <a:noFill/>
                  </a:rPr>
                  <a:t> </a:t>
                </a:r>
              </a:p>
            </p:txBody>
          </p:sp>
        </mc:Fallback>
      </mc:AlternateContent>
      <p:sp>
        <p:nvSpPr>
          <p:cNvPr id="43" name="Line 67"/>
          <p:cNvSpPr>
            <a:spLocks noChangeShapeType="1"/>
          </p:cNvSpPr>
          <p:nvPr/>
        </p:nvSpPr>
        <p:spPr bwMode="auto">
          <a:xfrm>
            <a:off x="1436708" y="3197984"/>
            <a:ext cx="914400" cy="15621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45" name="Straight Arrow Connector 44"/>
          <p:cNvCxnSpPr/>
          <p:nvPr/>
        </p:nvCxnSpPr>
        <p:spPr>
          <a:xfrm>
            <a:off x="1893908" y="4003202"/>
            <a:ext cx="76200" cy="8188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Text Box 70"/>
          <p:cNvSpPr txBox="1">
            <a:spLocks noChangeArrowheads="1"/>
          </p:cNvSpPr>
          <p:nvPr/>
        </p:nvSpPr>
        <p:spPr bwMode="auto">
          <a:xfrm>
            <a:off x="2223744" y="4768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I</a:t>
            </a:r>
            <a:r>
              <a:rPr lang="en-US" altLang="vi-VN" u="none" baseline="-25000" dirty="0">
                <a:latin typeface="Times New Roman" panose="02020603050405020304" pitchFamily="18" charset="0"/>
              </a:rPr>
              <a:t>1</a:t>
            </a:r>
            <a:endParaRPr lang="en-US" altLang="vi-VN" u="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052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4" grpId="0"/>
      <p:bldP spid="40" grpId="0"/>
      <p:bldP spid="41" grpId="0"/>
      <p:bldP spid="42" grpId="0"/>
      <p:bldP spid="43" grpId="0" animBg="1"/>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46078" y="228638"/>
            <a:ext cx="11506267" cy="1303072"/>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59" y="117466"/>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7" name="TextBox 6">
            <a:extLst>
              <a:ext uri="{FF2B5EF4-FFF2-40B4-BE49-F238E27FC236}">
                <a16:creationId xmlns:a16="http://schemas.microsoft.com/office/drawing/2014/main" id="{63D86910-DC96-5607-856A-2E3FC51C7B68}"/>
              </a:ext>
            </a:extLst>
          </p:cNvPr>
          <p:cNvSpPr txBox="1"/>
          <p:nvPr/>
        </p:nvSpPr>
        <p:spPr>
          <a:xfrm>
            <a:off x="598284" y="1226790"/>
            <a:ext cx="8133593"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1.Dựng </a:t>
            </a:r>
            <a:r>
              <a:rPr lang="en-US" sz="2800" b="1" dirty="0" err="1">
                <a:solidFill>
                  <a:srgbClr val="002060"/>
                </a:solidFill>
                <a:latin typeface="Times New Roman" panose="02020603050405020304" pitchFamily="18" charset="0"/>
                <a:cs typeface="Times New Roman" panose="02020603050405020304" pitchFamily="18" charset="0"/>
              </a:rPr>
              <a:t>ảnh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S qua </a:t>
            </a: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phẳng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Text Box 139"/>
          <p:cNvSpPr txBox="1">
            <a:spLocks noChangeArrowheads="1"/>
          </p:cNvSpPr>
          <p:nvPr/>
        </p:nvSpPr>
        <p:spPr bwMode="auto">
          <a:xfrm>
            <a:off x="882964" y="1301397"/>
            <a:ext cx="68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8000" u="none" dirty="0">
                <a:latin typeface="Times New Roman" panose="02020603050405020304" pitchFamily="18" charset="0"/>
              </a:rPr>
              <a:t>.</a:t>
            </a:r>
            <a:endParaRPr lang="en-US" altLang="vi-VN" sz="8000" u="none" dirty="0">
              <a:latin typeface="Times New Roman" panose="02020603050405020304" pitchFamily="18" charset="0"/>
              <a:cs typeface="Times New Roman" panose="02020603050405020304" pitchFamily="18" charset="0"/>
            </a:endParaRPr>
          </a:p>
        </p:txBody>
      </p:sp>
      <p:grpSp>
        <p:nvGrpSpPr>
          <p:cNvPr id="8" name="Group 191"/>
          <p:cNvGrpSpPr>
            <a:grpSpLocks/>
          </p:cNvGrpSpPr>
          <p:nvPr/>
        </p:nvGrpSpPr>
        <p:grpSpPr bwMode="auto">
          <a:xfrm>
            <a:off x="980093" y="1811599"/>
            <a:ext cx="3810000" cy="2209800"/>
            <a:chOff x="2640" y="864"/>
            <a:chExt cx="2400" cy="1392"/>
          </a:xfrm>
        </p:grpSpPr>
        <p:sp>
          <p:nvSpPr>
            <p:cNvPr id="9" name="Line 140"/>
            <p:cNvSpPr>
              <a:spLocks noChangeShapeType="1"/>
            </p:cNvSpPr>
            <p:nvPr/>
          </p:nvSpPr>
          <p:spPr bwMode="auto">
            <a:xfrm>
              <a:off x="3024" y="216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 name="Text Box 142"/>
            <p:cNvSpPr txBox="1">
              <a:spLocks noChangeArrowheads="1"/>
            </p:cNvSpPr>
            <p:nvPr/>
          </p:nvSpPr>
          <p:spPr bwMode="auto">
            <a:xfrm>
              <a:off x="2640" y="864"/>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a:latin typeface="Times New Roman" panose="02020603050405020304" pitchFamily="18" charset="0"/>
                </a:rPr>
                <a:t>S</a:t>
              </a:r>
              <a:endParaRPr lang="en-US" altLang="vi-VN" u="none">
                <a:latin typeface="Times New Roman" panose="02020603050405020304" pitchFamily="18" charset="0"/>
                <a:cs typeface="Times New Roman" panose="02020603050405020304" pitchFamily="18" charset="0"/>
              </a:endParaRPr>
            </a:p>
          </p:txBody>
        </p:sp>
        <p:grpSp>
          <p:nvGrpSpPr>
            <p:cNvPr id="11" name="Group 157"/>
            <p:cNvGrpSpPr>
              <a:grpSpLocks/>
            </p:cNvGrpSpPr>
            <p:nvPr/>
          </p:nvGrpSpPr>
          <p:grpSpPr bwMode="auto">
            <a:xfrm>
              <a:off x="3072" y="2160"/>
              <a:ext cx="288" cy="96"/>
              <a:chOff x="1104" y="3696"/>
              <a:chExt cx="288" cy="96"/>
            </a:xfrm>
          </p:grpSpPr>
          <p:sp>
            <p:nvSpPr>
              <p:cNvPr id="36" name="Line 160"/>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7" name="Line 161"/>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8" name="Line 162"/>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2" name="Group 163"/>
            <p:cNvGrpSpPr>
              <a:grpSpLocks/>
            </p:cNvGrpSpPr>
            <p:nvPr/>
          </p:nvGrpSpPr>
          <p:grpSpPr bwMode="auto">
            <a:xfrm>
              <a:off x="3360" y="2160"/>
              <a:ext cx="480" cy="96"/>
              <a:chOff x="912" y="3696"/>
              <a:chExt cx="480" cy="96"/>
            </a:xfrm>
          </p:grpSpPr>
          <p:sp>
            <p:nvSpPr>
              <p:cNvPr id="31" name="Line 164"/>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 name="Line 165"/>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3" name="Line 166"/>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4" name="Line 167"/>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5" name="Line 168"/>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3" name="Group 169"/>
            <p:cNvGrpSpPr>
              <a:grpSpLocks/>
            </p:cNvGrpSpPr>
            <p:nvPr/>
          </p:nvGrpSpPr>
          <p:grpSpPr bwMode="auto">
            <a:xfrm>
              <a:off x="3840" y="2160"/>
              <a:ext cx="480" cy="96"/>
              <a:chOff x="912" y="3696"/>
              <a:chExt cx="480" cy="96"/>
            </a:xfrm>
          </p:grpSpPr>
          <p:sp>
            <p:nvSpPr>
              <p:cNvPr id="26" name="Line 170"/>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7" name="Line 171"/>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 name="Line 172"/>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9" name="Line 173"/>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0" name="Line 174"/>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4" name="Group 175"/>
            <p:cNvGrpSpPr>
              <a:grpSpLocks/>
            </p:cNvGrpSpPr>
            <p:nvPr/>
          </p:nvGrpSpPr>
          <p:grpSpPr bwMode="auto">
            <a:xfrm>
              <a:off x="4128" y="2160"/>
              <a:ext cx="480" cy="96"/>
              <a:chOff x="912" y="3696"/>
              <a:chExt cx="480" cy="96"/>
            </a:xfrm>
          </p:grpSpPr>
          <p:sp>
            <p:nvSpPr>
              <p:cNvPr id="21" name="Line 176"/>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2" name="Line 177"/>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3" name="Line 178"/>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4" name="Line 179"/>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5" name="Line 180"/>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5" name="Group 181"/>
            <p:cNvGrpSpPr>
              <a:grpSpLocks/>
            </p:cNvGrpSpPr>
            <p:nvPr/>
          </p:nvGrpSpPr>
          <p:grpSpPr bwMode="auto">
            <a:xfrm>
              <a:off x="4512" y="2160"/>
              <a:ext cx="480" cy="96"/>
              <a:chOff x="912" y="3696"/>
              <a:chExt cx="480" cy="96"/>
            </a:xfrm>
          </p:grpSpPr>
          <p:sp>
            <p:nvSpPr>
              <p:cNvPr id="16" name="Line 182"/>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 name="Line 183"/>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8" name="Line 184"/>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9" name="Line 185"/>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 name="Line 186"/>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4" name="TextBox 3"/>
          <p:cNvSpPr txBox="1"/>
          <p:nvPr/>
        </p:nvSpPr>
        <p:spPr>
          <a:xfrm>
            <a:off x="5365165" y="1766987"/>
            <a:ext cx="19922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dựng</a:t>
            </a:r>
            <a:endParaRPr lang="en-US" sz="240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12B569B-40C2-4EA2-8327-E2DEA4F5FCBA}"/>
              </a:ext>
            </a:extLst>
          </p:cNvPr>
          <p:cNvSpPr txBox="1"/>
          <p:nvPr/>
        </p:nvSpPr>
        <p:spPr>
          <a:xfrm>
            <a:off x="5116408" y="2173812"/>
            <a:ext cx="6993014" cy="2513509"/>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điểm S vẽ hai tia sáng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SI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tới gương phẳng.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800"/>
              </a:spcAft>
              <a:buClrTx/>
              <a:buSzTx/>
              <a:buFontTx/>
              <a:buChar char="-"/>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80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Rectangle 40"/>
              <p:cNvSpPr/>
              <p:nvPr/>
            </p:nvSpPr>
            <p:spPr>
              <a:xfrm>
                <a:off x="5086614" y="3152608"/>
                <a:ext cx="6478400" cy="1200329"/>
              </a:xfrm>
              <a:prstGeom prst="rect">
                <a:avLst/>
              </a:prstGeom>
            </p:spPr>
            <p:txBody>
              <a:bodyPr wrap="square">
                <a:spAutoFit/>
              </a:bodyPr>
              <a:lstStyle/>
              <a:p>
                <a:pPr marL="342900" lvl="0" indent="-342900" algn="just">
                  <a:lnSpc>
                    <a:spcPct val="150000"/>
                  </a:lnSpc>
                  <a:spcAft>
                    <a:spcPts val="800"/>
                  </a:spcAft>
                  <a:buFontTx/>
                  <a:buChar char="-"/>
                  <a:defRPr/>
                </a:pPr>
                <a:r>
                  <a:rPr lang="vi-VN" sz="2400" dirty="0">
                    <a:solidFill>
                      <a:prstClr val="black"/>
                    </a:solidFill>
                    <a:latin typeface="+mj-lt"/>
                    <a:ea typeface="Times New Roman" panose="02020603050405020304" pitchFamily="18" charset="0"/>
                    <a:cs typeface="Times New Roman" panose="02020603050405020304" pitchFamily="18" charset="0"/>
                  </a:rPr>
                  <a:t>Vẽ hai tia phản xạ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1</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1</m:t>
                        </m:r>
                      </m:sub>
                    </m:sSub>
                  </m:oMath>
                </a14:m>
                <a:r>
                  <a:rPr lang="vi-VN" sz="2400" dirty="0">
                    <a:solidFill>
                      <a:prstClr val="black"/>
                    </a:solidFill>
                    <a:latin typeface="+mj-lt"/>
                    <a:ea typeface="Times New Roman" panose="02020603050405020304" pitchFamily="18" charset="0"/>
                    <a:cs typeface="Times New Roman" panose="02020603050405020304" pitchFamily="18" charset="0"/>
                  </a:rPr>
                  <a:t> và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2</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2</m:t>
                        </m:r>
                      </m:sub>
                    </m:sSub>
                  </m:oMath>
                </a14:m>
                <a:r>
                  <a:rPr lang="vi-VN" sz="2400" dirty="0">
                    <a:solidFill>
                      <a:prstClr val="black"/>
                    </a:solidFill>
                    <a:latin typeface="+mj-lt"/>
                    <a:ea typeface="Times New Roman" panose="02020603050405020304" pitchFamily="18" charset="0"/>
                    <a:cs typeface="Times New Roman" panose="02020603050405020304" pitchFamily="18" charset="0"/>
                  </a:rPr>
                  <a:t> tuân theo định luật phản xạ ánh sáng.</a:t>
                </a:r>
              </a:p>
            </p:txBody>
          </p:sp>
        </mc:Choice>
        <mc:Fallback xmlns="">
          <p:sp>
            <p:nvSpPr>
              <p:cNvPr id="41" name="Rectangle 40"/>
              <p:cNvSpPr>
                <a:spLocks noRot="1" noChangeAspect="1" noMove="1" noResize="1" noEditPoints="1" noAdjustHandles="1" noChangeArrowheads="1" noChangeShapeType="1" noTextEdit="1"/>
              </p:cNvSpPr>
              <p:nvPr/>
            </p:nvSpPr>
            <p:spPr>
              <a:xfrm>
                <a:off x="5086614" y="3152608"/>
                <a:ext cx="6478400" cy="1200329"/>
              </a:xfrm>
              <a:prstGeom prst="rect">
                <a:avLst/>
              </a:prstGeom>
              <a:blipFill rotWithShape="0">
                <a:blip r:embed="rId7"/>
                <a:stretch>
                  <a:fillRect l="-1223" r="-1505" b="-55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116409" y="4199060"/>
                <a:ext cx="6663454" cy="1200329"/>
              </a:xfrm>
              <a:prstGeom prst="rect">
                <a:avLst/>
              </a:prstGeom>
            </p:spPr>
            <p:txBody>
              <a:bodyPr wrap="square">
                <a:spAutoFit/>
              </a:bodyPr>
              <a:lstStyle/>
              <a:p>
                <a:pPr marL="342900" lvl="0" indent="-342900" algn="just">
                  <a:lnSpc>
                    <a:spcPct val="150000"/>
                  </a:lnSpc>
                  <a:spcAft>
                    <a:spcPts val="800"/>
                  </a:spcAft>
                  <a:buFontTx/>
                  <a:buChar char="-"/>
                  <a:defRPr/>
                </a:pPr>
                <a:r>
                  <a:rPr lang="vi-VN" sz="2400" dirty="0">
                    <a:solidFill>
                      <a:prstClr val="black"/>
                    </a:solidFill>
                    <a:latin typeface="+mj-lt"/>
                    <a:ea typeface="Times New Roman" panose="02020603050405020304" pitchFamily="18" charset="0"/>
                    <a:cs typeface="Times New Roman" panose="02020603050405020304" pitchFamily="18" charset="0"/>
                  </a:rPr>
                  <a:t>Tìm giao điểm S’ của đường kéo dài các tia</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1</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1</m:t>
                        </m:r>
                      </m:sub>
                    </m:sSub>
                    <m:r>
                      <a:rPr lang="vi-VN" sz="24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2400" dirty="0">
                    <a:solidFill>
                      <a:prstClr val="black"/>
                    </a:solidFill>
                    <a:latin typeface="+mj-lt"/>
                    <a:ea typeface="Times New Roman" panose="02020603050405020304" pitchFamily="18" charset="0"/>
                    <a:cs typeface="Times New Roman" panose="02020603050405020304" pitchFamily="18" charset="0"/>
                  </a:rPr>
                  <a:t>và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dirty="0">
                            <a:solidFill>
                              <a:prstClr val="black"/>
                            </a:solidFill>
                            <a:latin typeface="Cambria Math" panose="02040503050406030204" pitchFamily="18" charset="0"/>
                            <a:cs typeface="Arial" panose="020B0604020202020204" pitchFamily="34" charset="0"/>
                          </a:rPr>
                          <m:t> </m:t>
                        </m:r>
                        <m:r>
                          <m:rPr>
                            <m:sty m:val="p"/>
                          </m:rPr>
                          <a:rPr lang="vi-VN" sz="2400" dirty="0">
                            <a:solidFill>
                              <a:prstClr val="black"/>
                            </a:solidFill>
                            <a:latin typeface="Cambria Math" panose="02040503050406030204" pitchFamily="18" charset="0"/>
                            <a:cs typeface="Arial" panose="020B0604020202020204" pitchFamily="34" charset="0"/>
                          </a:rPr>
                          <m:t>I</m:t>
                        </m:r>
                      </m:e>
                      <m:sub>
                        <m:r>
                          <a:rPr lang="vi-VN" sz="2400" dirty="0">
                            <a:solidFill>
                              <a:prstClr val="black"/>
                            </a:solidFill>
                            <a:latin typeface="Cambria Math" panose="02040503050406030204" pitchFamily="18" charset="0"/>
                            <a:cs typeface="Arial" panose="020B0604020202020204" pitchFamily="34" charset="0"/>
                          </a:rPr>
                          <m:t>2</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dirty="0">
                            <a:solidFill>
                              <a:prstClr val="black"/>
                            </a:solidFill>
                            <a:latin typeface="Cambria Math" panose="02040503050406030204" pitchFamily="18" charset="0"/>
                            <a:cs typeface="Arial" panose="020B0604020202020204" pitchFamily="34" charset="0"/>
                          </a:rPr>
                          <m:t>R</m:t>
                        </m:r>
                      </m:e>
                      <m:sub>
                        <m:r>
                          <a:rPr lang="vi-VN" sz="2400" dirty="0">
                            <a:solidFill>
                              <a:prstClr val="black"/>
                            </a:solidFill>
                            <a:latin typeface="Cambria Math" panose="02040503050406030204" pitchFamily="18" charset="0"/>
                            <a:cs typeface="Arial" panose="020B0604020202020204" pitchFamily="34" charset="0"/>
                          </a:rPr>
                          <m:t>2</m:t>
                        </m:r>
                      </m:sub>
                    </m:sSub>
                    <m:r>
                      <a:rPr lang="vi-VN" sz="2400"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2400" dirty="0">
                    <a:solidFill>
                      <a:prstClr val="black"/>
                    </a:solidFill>
                    <a:latin typeface="+mj-lt"/>
                    <a:ea typeface="Times New Roman" panose="02020603050405020304" pitchFamily="18" charset="0"/>
                    <a:cs typeface="Times New Roman" panose="02020603050405020304" pitchFamily="18" charset="0"/>
                  </a:rPr>
                  <a:t>nằm ở phía sau gương. </a:t>
                </a:r>
              </a:p>
            </p:txBody>
          </p:sp>
        </mc:Choice>
        <mc:Fallback xmlns="">
          <p:sp>
            <p:nvSpPr>
              <p:cNvPr id="42" name="Rectangle 41"/>
              <p:cNvSpPr>
                <a:spLocks noRot="1" noChangeAspect="1" noMove="1" noResize="1" noEditPoints="1" noAdjustHandles="1" noChangeArrowheads="1" noChangeShapeType="1" noTextEdit="1"/>
              </p:cNvSpPr>
              <p:nvPr/>
            </p:nvSpPr>
            <p:spPr>
              <a:xfrm>
                <a:off x="5116409" y="4199060"/>
                <a:ext cx="6663454" cy="1200329"/>
              </a:xfrm>
              <a:prstGeom prst="rect">
                <a:avLst/>
              </a:prstGeom>
              <a:blipFill rotWithShape="0">
                <a:blip r:embed="rId8"/>
                <a:stretch>
                  <a:fillRect l="-1189" r="-1464" b="-5584"/>
                </a:stretch>
              </a:blipFill>
            </p:spPr>
            <p:txBody>
              <a:bodyPr/>
              <a:lstStyle/>
              <a:p>
                <a:r>
                  <a:rPr lang="en-US">
                    <a:noFill/>
                  </a:rPr>
                  <a:t> </a:t>
                </a:r>
              </a:p>
            </p:txBody>
          </p:sp>
        </mc:Fallback>
      </mc:AlternateContent>
      <p:sp>
        <p:nvSpPr>
          <p:cNvPr id="43" name="Line 67"/>
          <p:cNvSpPr>
            <a:spLocks noChangeShapeType="1"/>
          </p:cNvSpPr>
          <p:nvPr/>
        </p:nvSpPr>
        <p:spPr bwMode="auto">
          <a:xfrm>
            <a:off x="1110130" y="2296458"/>
            <a:ext cx="914400" cy="15621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45" name="Straight Arrow Connector 44"/>
          <p:cNvCxnSpPr/>
          <p:nvPr/>
        </p:nvCxnSpPr>
        <p:spPr>
          <a:xfrm>
            <a:off x="1567333" y="3088797"/>
            <a:ext cx="76200" cy="8188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Text Box 70"/>
          <p:cNvSpPr txBox="1">
            <a:spLocks noChangeArrowheads="1"/>
          </p:cNvSpPr>
          <p:nvPr/>
        </p:nvSpPr>
        <p:spPr bwMode="auto">
          <a:xfrm>
            <a:off x="1910050" y="395702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I</a:t>
            </a:r>
            <a:r>
              <a:rPr lang="en-US" altLang="vi-VN" u="none" baseline="-25000" dirty="0">
                <a:latin typeface="Times New Roman" panose="02020603050405020304" pitchFamily="18" charset="0"/>
              </a:rPr>
              <a:t>1</a:t>
            </a:r>
            <a:endParaRPr lang="en-US" altLang="vi-VN" u="none" dirty="0">
              <a:latin typeface="Times New Roman" panose="02020603050405020304" pitchFamily="18" charset="0"/>
              <a:cs typeface="Times New Roman" panose="02020603050405020304" pitchFamily="18" charset="0"/>
            </a:endParaRPr>
          </a:p>
        </p:txBody>
      </p:sp>
      <p:sp>
        <p:nvSpPr>
          <p:cNvPr id="46" name="Line 72"/>
          <p:cNvSpPr>
            <a:spLocks noChangeShapeType="1"/>
          </p:cNvSpPr>
          <p:nvPr/>
        </p:nvSpPr>
        <p:spPr bwMode="auto">
          <a:xfrm>
            <a:off x="1149124" y="2292437"/>
            <a:ext cx="1828800" cy="1600200"/>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47" name="Straight Arrow Connector 46"/>
          <p:cNvCxnSpPr/>
          <p:nvPr/>
        </p:nvCxnSpPr>
        <p:spPr>
          <a:xfrm>
            <a:off x="1911079" y="2956026"/>
            <a:ext cx="328684" cy="259308"/>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117547" y="3138598"/>
            <a:ext cx="128516" cy="81886"/>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Text Box 71"/>
          <p:cNvSpPr txBox="1">
            <a:spLocks noChangeArrowheads="1"/>
          </p:cNvSpPr>
          <p:nvPr/>
        </p:nvSpPr>
        <p:spPr bwMode="auto">
          <a:xfrm>
            <a:off x="2862016" y="3917322"/>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I</a:t>
            </a:r>
            <a:r>
              <a:rPr lang="en-US" altLang="vi-VN" u="none" baseline="-25000" dirty="0">
                <a:latin typeface="Times New Roman" panose="02020603050405020304" pitchFamily="18" charset="0"/>
              </a:rPr>
              <a:t>2</a:t>
            </a:r>
            <a:endParaRPr lang="en-US" altLang="vi-VN" u="none" dirty="0">
              <a:latin typeface="Times New Roman" panose="02020603050405020304" pitchFamily="18" charset="0"/>
              <a:cs typeface="Times New Roman" panose="02020603050405020304" pitchFamily="18" charset="0"/>
            </a:endParaRPr>
          </a:p>
        </p:txBody>
      </p:sp>
      <p:sp>
        <p:nvSpPr>
          <p:cNvPr id="50" name="Line 15"/>
          <p:cNvSpPr>
            <a:spLocks noChangeShapeType="1"/>
          </p:cNvSpPr>
          <p:nvPr/>
        </p:nvSpPr>
        <p:spPr bwMode="auto">
          <a:xfrm>
            <a:off x="2033916" y="2190481"/>
            <a:ext cx="0" cy="167640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grpSp>
        <p:nvGrpSpPr>
          <p:cNvPr id="51" name="Group 66"/>
          <p:cNvGrpSpPr>
            <a:grpSpLocks/>
          </p:cNvGrpSpPr>
          <p:nvPr/>
        </p:nvGrpSpPr>
        <p:grpSpPr bwMode="auto">
          <a:xfrm>
            <a:off x="2038844" y="3638281"/>
            <a:ext cx="228600" cy="228600"/>
            <a:chOff x="3936" y="3168"/>
            <a:chExt cx="144" cy="192"/>
          </a:xfrm>
        </p:grpSpPr>
        <p:sp>
          <p:nvSpPr>
            <p:cNvPr id="52" name="Line 67"/>
            <p:cNvSpPr>
              <a:spLocks noChangeShapeType="1"/>
            </p:cNvSpPr>
            <p:nvPr/>
          </p:nvSpPr>
          <p:spPr bwMode="auto">
            <a:xfrm>
              <a:off x="3936" y="3168"/>
              <a:ext cx="144"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53" name="Line 68"/>
            <p:cNvSpPr>
              <a:spLocks noChangeShapeType="1"/>
            </p:cNvSpPr>
            <p:nvPr/>
          </p:nvSpPr>
          <p:spPr bwMode="auto">
            <a:xfrm>
              <a:off x="4080" y="3168"/>
              <a:ext cx="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sp>
        <p:nvSpPr>
          <p:cNvPr id="54" name="Arc 82"/>
          <p:cNvSpPr>
            <a:spLocks noChangeArrowheads="1"/>
          </p:cNvSpPr>
          <p:nvPr/>
        </p:nvSpPr>
        <p:spPr bwMode="auto">
          <a:xfrm flipH="1">
            <a:off x="1810235" y="3359238"/>
            <a:ext cx="304800" cy="152400"/>
          </a:xfrm>
          <a:custGeom>
            <a:avLst/>
            <a:gdLst>
              <a:gd name="T0" fmla="*/ 5084 w 21600"/>
              <a:gd name="T1" fmla="*/ 0 h 20993"/>
              <a:gd name="T2" fmla="*/ 21600 w 21600"/>
              <a:gd name="T3" fmla="*/ 20993 h 20993"/>
              <a:gd name="T4" fmla="*/ 5084 w 21600"/>
              <a:gd name="T5" fmla="*/ 0 h 20993"/>
              <a:gd name="T6" fmla="*/ 21600 w 21600"/>
              <a:gd name="T7" fmla="*/ 20993 h 20993"/>
              <a:gd name="T8" fmla="*/ 0 w 21600"/>
              <a:gd name="T9" fmla="*/ 20993 h 20993"/>
              <a:gd name="T10" fmla="*/ 5084 w 21600"/>
              <a:gd name="T11" fmla="*/ 0 h 20993"/>
            </a:gdLst>
            <a:ahLst/>
            <a:cxnLst>
              <a:cxn ang="0">
                <a:pos x="T0" y="T1"/>
              </a:cxn>
              <a:cxn ang="0">
                <a:pos x="T2" y="T3"/>
              </a:cxn>
              <a:cxn ang="0">
                <a:pos x="T4" y="T5"/>
              </a:cxn>
              <a:cxn ang="0">
                <a:pos x="T6" y="T7"/>
              </a:cxn>
              <a:cxn ang="0">
                <a:pos x="T8" y="T9"/>
              </a:cxn>
              <a:cxn ang="0">
                <a:pos x="T10" y="T11"/>
              </a:cxn>
            </a:cxnLst>
            <a:rect l="0" t="0" r="r" b="b"/>
            <a:pathLst>
              <a:path w="21600" h="20993" fill="none">
                <a:moveTo>
                  <a:pt x="5084" y="0"/>
                </a:moveTo>
                <a:cubicBezTo>
                  <a:pt x="14775" y="2347"/>
                  <a:pt x="21600" y="11022"/>
                  <a:pt x="21600" y="20993"/>
                </a:cubicBezTo>
              </a:path>
              <a:path w="21600" h="20993" stroke="0">
                <a:moveTo>
                  <a:pt x="5084" y="0"/>
                </a:moveTo>
                <a:cubicBezTo>
                  <a:pt x="14775" y="2347"/>
                  <a:pt x="21600" y="11022"/>
                  <a:pt x="21600" y="20993"/>
                </a:cubicBezTo>
                <a:lnTo>
                  <a:pt x="0" y="20993"/>
                </a:lnTo>
                <a:lnTo>
                  <a:pt x="5084"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sp>
        <p:nvSpPr>
          <p:cNvPr id="55" name="Arc 83"/>
          <p:cNvSpPr>
            <a:spLocks noChangeArrowheads="1"/>
          </p:cNvSpPr>
          <p:nvPr/>
        </p:nvSpPr>
        <p:spPr bwMode="auto">
          <a:xfrm>
            <a:off x="2038835" y="3359238"/>
            <a:ext cx="228600" cy="152400"/>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sp>
        <p:nvSpPr>
          <p:cNvPr id="56" name="Line 84"/>
          <p:cNvSpPr>
            <a:spLocks noChangeShapeType="1"/>
          </p:cNvSpPr>
          <p:nvPr/>
        </p:nvSpPr>
        <p:spPr bwMode="auto">
          <a:xfrm>
            <a:off x="1962635" y="3359238"/>
            <a:ext cx="0" cy="762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57" name="Line 85"/>
          <p:cNvSpPr>
            <a:spLocks noChangeShapeType="1"/>
          </p:cNvSpPr>
          <p:nvPr/>
        </p:nvSpPr>
        <p:spPr bwMode="auto">
          <a:xfrm flipV="1">
            <a:off x="2165835" y="3359238"/>
            <a:ext cx="25400" cy="762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58" name="Text Box 61"/>
          <p:cNvSpPr txBox="1">
            <a:spLocks noChangeArrowheads="1"/>
          </p:cNvSpPr>
          <p:nvPr/>
        </p:nvSpPr>
        <p:spPr bwMode="auto">
          <a:xfrm>
            <a:off x="2091481" y="1796479"/>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N</a:t>
            </a:r>
            <a:endParaRPr lang="en-US" altLang="vi-VN" u="none" dirty="0">
              <a:latin typeface="Times New Roman" panose="02020603050405020304" pitchFamily="18" charset="0"/>
              <a:cs typeface="Times New Roman" panose="02020603050405020304" pitchFamily="18" charset="0"/>
            </a:endParaRPr>
          </a:p>
        </p:txBody>
      </p:sp>
      <p:sp>
        <p:nvSpPr>
          <p:cNvPr id="59" name="Line 16"/>
          <p:cNvSpPr>
            <a:spLocks noChangeShapeType="1"/>
          </p:cNvSpPr>
          <p:nvPr/>
        </p:nvSpPr>
        <p:spPr bwMode="auto">
          <a:xfrm>
            <a:off x="2952167" y="2203353"/>
            <a:ext cx="0" cy="1676400"/>
          </a:xfrm>
          <a:prstGeom prst="line">
            <a:avLst/>
          </a:prstGeom>
          <a:noFill/>
          <a:ln w="9525">
            <a:solidFill>
              <a:srgbClr val="7030A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grpSp>
        <p:nvGrpSpPr>
          <p:cNvPr id="60" name="Group 69"/>
          <p:cNvGrpSpPr>
            <a:grpSpLocks/>
          </p:cNvGrpSpPr>
          <p:nvPr/>
        </p:nvGrpSpPr>
        <p:grpSpPr bwMode="auto">
          <a:xfrm>
            <a:off x="2952167" y="3638090"/>
            <a:ext cx="228600" cy="228600"/>
            <a:chOff x="3936" y="3168"/>
            <a:chExt cx="144" cy="192"/>
          </a:xfrm>
        </p:grpSpPr>
        <p:sp>
          <p:nvSpPr>
            <p:cNvPr id="61" name="Line 70"/>
            <p:cNvSpPr>
              <a:spLocks noChangeShapeType="1"/>
            </p:cNvSpPr>
            <p:nvPr/>
          </p:nvSpPr>
          <p:spPr bwMode="auto">
            <a:xfrm>
              <a:off x="3936" y="3168"/>
              <a:ext cx="144"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62" name="Line 71"/>
            <p:cNvSpPr>
              <a:spLocks noChangeShapeType="1"/>
            </p:cNvSpPr>
            <p:nvPr/>
          </p:nvSpPr>
          <p:spPr bwMode="auto">
            <a:xfrm>
              <a:off x="4080" y="3168"/>
              <a:ext cx="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sp>
        <p:nvSpPr>
          <p:cNvPr id="68" name="Text Box 62"/>
          <p:cNvSpPr txBox="1">
            <a:spLocks noChangeArrowheads="1"/>
          </p:cNvSpPr>
          <p:nvPr/>
        </p:nvSpPr>
        <p:spPr bwMode="auto">
          <a:xfrm>
            <a:off x="2913533" y="1937191"/>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N</a:t>
            </a:r>
            <a:r>
              <a:rPr lang="en-US" altLang="vi-VN" u="none" baseline="-25000" dirty="0">
                <a:latin typeface="Times New Roman" panose="02020603050405020304" pitchFamily="18" charset="0"/>
              </a:rPr>
              <a:t>2</a:t>
            </a:r>
            <a:endParaRPr lang="en-US" altLang="vi-VN" u="none"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772575" y="2980871"/>
            <a:ext cx="504957" cy="461665"/>
          </a:xfrm>
          <a:prstGeom prst="rect">
            <a:avLst/>
          </a:prstGeom>
          <a:noFill/>
        </p:spPr>
        <p:txBody>
          <a:bodyPr wrap="square" rtlCol="0">
            <a:spAutoFit/>
          </a:bodyPr>
          <a:lstStyle/>
          <a:p>
            <a:r>
              <a:rPr lang="en-US" sz="2400" dirty="0">
                <a:solidFill>
                  <a:srgbClr val="FF0000"/>
                </a:solidFill>
              </a:rPr>
              <a:t>i</a:t>
            </a:r>
            <a:r>
              <a:rPr lang="en-US" sz="2400" baseline="-25000" dirty="0">
                <a:solidFill>
                  <a:srgbClr val="FF0000"/>
                </a:solidFill>
              </a:rPr>
              <a:t>1</a:t>
            </a:r>
            <a:endParaRPr lang="vi-VN" sz="2400" baseline="-25000" dirty="0">
              <a:solidFill>
                <a:srgbClr val="FF0000"/>
              </a:solidFill>
            </a:endParaRPr>
          </a:p>
        </p:txBody>
      </p:sp>
      <p:sp>
        <p:nvSpPr>
          <p:cNvPr id="70" name="TextBox 69"/>
          <p:cNvSpPr txBox="1"/>
          <p:nvPr/>
        </p:nvSpPr>
        <p:spPr>
          <a:xfrm>
            <a:off x="2617540" y="2959705"/>
            <a:ext cx="416659" cy="461665"/>
          </a:xfrm>
          <a:prstGeom prst="rect">
            <a:avLst/>
          </a:prstGeom>
          <a:noFill/>
        </p:spPr>
        <p:txBody>
          <a:bodyPr wrap="square" rtlCol="0">
            <a:spAutoFit/>
          </a:bodyPr>
          <a:lstStyle/>
          <a:p>
            <a:r>
              <a:rPr lang="en-US" sz="2400" dirty="0">
                <a:solidFill>
                  <a:srgbClr val="7030A0"/>
                </a:solidFill>
              </a:rPr>
              <a:t>i</a:t>
            </a:r>
            <a:r>
              <a:rPr lang="en-US" sz="2400" baseline="-25000" dirty="0">
                <a:solidFill>
                  <a:srgbClr val="7030A0"/>
                </a:solidFill>
              </a:rPr>
              <a:t>2</a:t>
            </a:r>
            <a:endParaRPr lang="vi-VN" sz="2400" baseline="-25000" dirty="0">
              <a:solidFill>
                <a:srgbClr val="7030A0"/>
              </a:solidFill>
            </a:endParaRPr>
          </a:p>
        </p:txBody>
      </p:sp>
      <p:sp>
        <p:nvSpPr>
          <p:cNvPr id="72" name="Line 17"/>
          <p:cNvSpPr>
            <a:spLocks noChangeShapeType="1"/>
          </p:cNvSpPr>
          <p:nvPr/>
        </p:nvSpPr>
        <p:spPr bwMode="auto">
          <a:xfrm rot="10800000" flipH="1">
            <a:off x="2051534" y="2266674"/>
            <a:ext cx="838200" cy="1600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80" name="Straight Arrow Connector 79"/>
          <p:cNvCxnSpPr/>
          <p:nvPr/>
        </p:nvCxnSpPr>
        <p:spPr>
          <a:xfrm flipV="1">
            <a:off x="2377847" y="2904849"/>
            <a:ext cx="186449" cy="352425"/>
          </a:xfrm>
          <a:prstGeom prst="straightConnector1">
            <a:avLst/>
          </a:prstGeom>
          <a:ln w="2540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988067" y="3078586"/>
            <a:ext cx="600157" cy="461665"/>
          </a:xfrm>
          <a:prstGeom prst="rect">
            <a:avLst/>
          </a:prstGeom>
          <a:noFill/>
        </p:spPr>
        <p:txBody>
          <a:bodyPr wrap="square" rtlCol="0">
            <a:spAutoFit/>
          </a:bodyPr>
          <a:lstStyle/>
          <a:p>
            <a:r>
              <a:rPr lang="en-US" sz="2400" dirty="0">
                <a:solidFill>
                  <a:srgbClr val="FF0000"/>
                </a:solidFill>
              </a:rPr>
              <a:t>i‘</a:t>
            </a:r>
            <a:r>
              <a:rPr lang="en-US" sz="2400" baseline="-25000" dirty="0">
                <a:solidFill>
                  <a:srgbClr val="FF0000"/>
                </a:solidFill>
              </a:rPr>
              <a:t>1</a:t>
            </a:r>
            <a:endParaRPr lang="vi-VN" sz="2400" baseline="-25000" dirty="0">
              <a:solidFill>
                <a:srgbClr val="FF0000"/>
              </a:solidFill>
            </a:endParaRPr>
          </a:p>
        </p:txBody>
      </p:sp>
      <p:sp>
        <p:nvSpPr>
          <p:cNvPr id="82" name="Text Box 25"/>
          <p:cNvSpPr txBox="1">
            <a:spLocks noChangeArrowheads="1"/>
          </p:cNvSpPr>
          <p:nvPr/>
        </p:nvSpPr>
        <p:spPr bwMode="auto">
          <a:xfrm>
            <a:off x="2649510" y="183309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R</a:t>
            </a:r>
            <a:r>
              <a:rPr lang="en-US" altLang="vi-VN" u="none" baseline="-25000" dirty="0">
                <a:latin typeface="Times New Roman" panose="02020603050405020304" pitchFamily="18" charset="0"/>
              </a:rPr>
              <a:t>1</a:t>
            </a:r>
            <a:endParaRPr lang="en-US" altLang="vi-VN" u="none" dirty="0">
              <a:latin typeface="Times New Roman" panose="02020603050405020304" pitchFamily="18" charset="0"/>
              <a:cs typeface="Times New Roman" panose="02020603050405020304" pitchFamily="18" charset="0"/>
            </a:endParaRPr>
          </a:p>
        </p:txBody>
      </p:sp>
      <p:sp>
        <p:nvSpPr>
          <p:cNvPr id="84" name="Line 18"/>
          <p:cNvSpPr>
            <a:spLocks noChangeShapeType="1"/>
          </p:cNvSpPr>
          <p:nvPr/>
        </p:nvSpPr>
        <p:spPr bwMode="auto">
          <a:xfrm flipH="1">
            <a:off x="2966354" y="2273179"/>
            <a:ext cx="1828800" cy="1600200"/>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5" name="Text Box 26"/>
          <p:cNvSpPr txBox="1">
            <a:spLocks noChangeArrowheads="1"/>
          </p:cNvSpPr>
          <p:nvPr/>
        </p:nvSpPr>
        <p:spPr bwMode="auto">
          <a:xfrm>
            <a:off x="4334505" y="1897481"/>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R</a:t>
            </a:r>
            <a:r>
              <a:rPr lang="en-US" altLang="vi-VN" u="none" baseline="-25000" dirty="0">
                <a:latin typeface="Times New Roman" panose="02020603050405020304" pitchFamily="18" charset="0"/>
              </a:rPr>
              <a:t>2</a:t>
            </a:r>
            <a:endParaRPr lang="en-US" altLang="vi-VN" u="none" dirty="0">
              <a:latin typeface="Times New Roman" panose="02020603050405020304" pitchFamily="18" charset="0"/>
              <a:cs typeface="Times New Roman" panose="02020603050405020304" pitchFamily="18" charset="0"/>
            </a:endParaRPr>
          </a:p>
        </p:txBody>
      </p:sp>
      <p:cxnSp>
        <p:nvCxnSpPr>
          <p:cNvPr id="107" name="Straight Arrow Connector 106"/>
          <p:cNvCxnSpPr/>
          <p:nvPr/>
        </p:nvCxnSpPr>
        <p:spPr>
          <a:xfrm flipV="1">
            <a:off x="3683811" y="3126468"/>
            <a:ext cx="152400" cy="152400"/>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3577501" y="3253110"/>
            <a:ext cx="79783" cy="108473"/>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2959034" y="2993456"/>
            <a:ext cx="586853" cy="461665"/>
          </a:xfrm>
          <a:prstGeom prst="rect">
            <a:avLst/>
          </a:prstGeom>
          <a:noFill/>
        </p:spPr>
        <p:txBody>
          <a:bodyPr wrap="square" rtlCol="0">
            <a:spAutoFit/>
          </a:bodyPr>
          <a:lstStyle/>
          <a:p>
            <a:r>
              <a:rPr lang="en-US" sz="2400" dirty="0">
                <a:solidFill>
                  <a:srgbClr val="7030A0"/>
                </a:solidFill>
              </a:rPr>
              <a:t>i‘</a:t>
            </a:r>
            <a:r>
              <a:rPr lang="en-US" sz="2400" baseline="-25000" dirty="0">
                <a:solidFill>
                  <a:srgbClr val="7030A0"/>
                </a:solidFill>
              </a:rPr>
              <a:t>2</a:t>
            </a:r>
            <a:endParaRPr lang="vi-VN" sz="2400" baseline="-25000" dirty="0">
              <a:solidFill>
                <a:srgbClr val="7030A0"/>
              </a:solidFill>
            </a:endParaRPr>
          </a:p>
        </p:txBody>
      </p:sp>
      <p:grpSp>
        <p:nvGrpSpPr>
          <p:cNvPr id="120" name="Group 86"/>
          <p:cNvGrpSpPr>
            <a:grpSpLocks/>
          </p:cNvGrpSpPr>
          <p:nvPr/>
        </p:nvGrpSpPr>
        <p:grpSpPr bwMode="auto">
          <a:xfrm>
            <a:off x="2662271" y="3440177"/>
            <a:ext cx="304800" cy="200025"/>
            <a:chOff x="3696" y="1824"/>
            <a:chExt cx="233" cy="153"/>
          </a:xfrm>
        </p:grpSpPr>
        <p:sp>
          <p:nvSpPr>
            <p:cNvPr id="121" name="Arc 87"/>
            <p:cNvSpPr>
              <a:spLocks noChangeArrowheads="1"/>
            </p:cNvSpPr>
            <p:nvPr/>
          </p:nvSpPr>
          <p:spPr bwMode="auto">
            <a:xfrm>
              <a:off x="3697" y="1824"/>
              <a:ext cx="232" cy="153"/>
            </a:xfrm>
            <a:custGeom>
              <a:avLst/>
              <a:gdLst>
                <a:gd name="T0" fmla="*/ 41 w 26144"/>
                <a:gd name="T1" fmla="*/ 22939 h 22939"/>
                <a:gd name="T2" fmla="*/ 0 w 26144"/>
                <a:gd name="T3" fmla="*/ 21600 h 22939"/>
                <a:gd name="T4" fmla="*/ 21600 w 26144"/>
                <a:gd name="T5" fmla="*/ 0 h 22939"/>
                <a:gd name="T6" fmla="*/ 26143 w 26144"/>
                <a:gd name="T7" fmla="*/ 483 h 22939"/>
                <a:gd name="T8" fmla="*/ 41 w 26144"/>
                <a:gd name="T9" fmla="*/ 22939 h 22939"/>
                <a:gd name="T10" fmla="*/ 0 w 26144"/>
                <a:gd name="T11" fmla="*/ 21600 h 22939"/>
                <a:gd name="T12" fmla="*/ 21600 w 26144"/>
                <a:gd name="T13" fmla="*/ 0 h 22939"/>
                <a:gd name="T14" fmla="*/ 26143 w 26144"/>
                <a:gd name="T15" fmla="*/ 483 h 22939"/>
                <a:gd name="T16" fmla="*/ 21600 w 26144"/>
                <a:gd name="T17" fmla="*/ 21600 h 22939"/>
                <a:gd name="T18" fmla="*/ 41 w 26144"/>
                <a:gd name="T19" fmla="*/ 22939 h 2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44" h="22939" fill="none">
                  <a:moveTo>
                    <a:pt x="41" y="22939"/>
                  </a:moveTo>
                  <a:cubicBezTo>
                    <a:pt x="13" y="22493"/>
                    <a:pt x="0" y="22046"/>
                    <a:pt x="0" y="21600"/>
                  </a:cubicBezTo>
                  <a:cubicBezTo>
                    <a:pt x="0" y="9670"/>
                    <a:pt x="9670" y="0"/>
                    <a:pt x="21600" y="0"/>
                  </a:cubicBezTo>
                  <a:cubicBezTo>
                    <a:pt x="23127" y="-1"/>
                    <a:pt x="24650" y="162"/>
                    <a:pt x="26143" y="483"/>
                  </a:cubicBezTo>
                </a:path>
                <a:path w="26144" h="22939" stroke="0">
                  <a:moveTo>
                    <a:pt x="41" y="22939"/>
                  </a:moveTo>
                  <a:cubicBezTo>
                    <a:pt x="13" y="22493"/>
                    <a:pt x="0" y="22046"/>
                    <a:pt x="0" y="21600"/>
                  </a:cubicBezTo>
                  <a:cubicBezTo>
                    <a:pt x="0" y="9670"/>
                    <a:pt x="9670" y="0"/>
                    <a:pt x="21600" y="0"/>
                  </a:cubicBezTo>
                  <a:cubicBezTo>
                    <a:pt x="23127" y="-1"/>
                    <a:pt x="24650" y="162"/>
                    <a:pt x="26143" y="483"/>
                  </a:cubicBezTo>
                  <a:lnTo>
                    <a:pt x="21600" y="21600"/>
                  </a:lnTo>
                  <a:lnTo>
                    <a:pt x="41" y="2293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grpSp>
          <p:nvGrpSpPr>
            <p:cNvPr id="122" name="Group 88"/>
            <p:cNvGrpSpPr>
              <a:grpSpLocks/>
            </p:cNvGrpSpPr>
            <p:nvPr/>
          </p:nvGrpSpPr>
          <p:grpSpPr bwMode="auto">
            <a:xfrm>
              <a:off x="3696" y="1840"/>
              <a:ext cx="96" cy="80"/>
              <a:chOff x="3696" y="1824"/>
              <a:chExt cx="144" cy="120"/>
            </a:xfrm>
          </p:grpSpPr>
          <p:sp>
            <p:nvSpPr>
              <p:cNvPr id="123" name="Line 89"/>
              <p:cNvSpPr>
                <a:spLocks noChangeShapeType="1"/>
              </p:cNvSpPr>
              <p:nvPr/>
            </p:nvSpPr>
            <p:spPr bwMode="auto">
              <a:xfrm>
                <a:off x="3696" y="1824"/>
                <a:ext cx="144" cy="7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24" name="Line 90"/>
              <p:cNvSpPr>
                <a:spLocks noChangeShapeType="1"/>
              </p:cNvSpPr>
              <p:nvPr/>
            </p:nvSpPr>
            <p:spPr bwMode="auto">
              <a:xfrm>
                <a:off x="3696" y="1872"/>
                <a:ext cx="144" cy="7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grpSp>
      <p:grpSp>
        <p:nvGrpSpPr>
          <p:cNvPr id="125" name="Group 91"/>
          <p:cNvGrpSpPr>
            <a:grpSpLocks/>
          </p:cNvGrpSpPr>
          <p:nvPr/>
        </p:nvGrpSpPr>
        <p:grpSpPr bwMode="auto">
          <a:xfrm>
            <a:off x="2951798" y="3345449"/>
            <a:ext cx="330200" cy="254000"/>
            <a:chOff x="3936" y="1808"/>
            <a:chExt cx="208" cy="160"/>
          </a:xfrm>
        </p:grpSpPr>
        <p:sp>
          <p:nvSpPr>
            <p:cNvPr id="126" name="Arc 92"/>
            <p:cNvSpPr>
              <a:spLocks noChangeArrowheads="1"/>
            </p:cNvSpPr>
            <p:nvPr/>
          </p:nvSpPr>
          <p:spPr bwMode="auto">
            <a:xfrm>
              <a:off x="3936" y="1824"/>
              <a:ext cx="208" cy="144"/>
            </a:xfrm>
            <a:custGeom>
              <a:avLst/>
              <a:gdLst>
                <a:gd name="T0" fmla="*/ -1 w 23453"/>
                <a:gd name="T1" fmla="*/ 79 h 21600"/>
                <a:gd name="T2" fmla="*/ 1853 w 23453"/>
                <a:gd name="T3" fmla="*/ 0 h 21600"/>
                <a:gd name="T4" fmla="*/ 23453 w 23453"/>
                <a:gd name="T5" fmla="*/ 21600 h 21600"/>
                <a:gd name="T6" fmla="*/ -1 w 23453"/>
                <a:gd name="T7" fmla="*/ 79 h 21600"/>
                <a:gd name="T8" fmla="*/ 1853 w 23453"/>
                <a:gd name="T9" fmla="*/ 0 h 21600"/>
                <a:gd name="T10" fmla="*/ 23453 w 23453"/>
                <a:gd name="T11" fmla="*/ 21600 h 21600"/>
                <a:gd name="T12" fmla="*/ 1853 w 23453"/>
                <a:gd name="T13" fmla="*/ 21600 h 21600"/>
                <a:gd name="T14" fmla="*/ -1 w 23453"/>
                <a:gd name="T15" fmla="*/ 79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53" h="21600" fill="none">
                  <a:moveTo>
                    <a:pt x="-1" y="79"/>
                  </a:moveTo>
                  <a:cubicBezTo>
                    <a:pt x="616" y="26"/>
                    <a:pt x="1234" y="-1"/>
                    <a:pt x="1853" y="0"/>
                  </a:cubicBezTo>
                  <a:cubicBezTo>
                    <a:pt x="13782" y="0"/>
                    <a:pt x="23453" y="9670"/>
                    <a:pt x="23453" y="21600"/>
                  </a:cubicBezTo>
                </a:path>
                <a:path w="23453" h="21600" stroke="0">
                  <a:moveTo>
                    <a:pt x="-1" y="79"/>
                  </a:moveTo>
                  <a:cubicBezTo>
                    <a:pt x="616" y="26"/>
                    <a:pt x="1234" y="-1"/>
                    <a:pt x="1853" y="0"/>
                  </a:cubicBezTo>
                  <a:cubicBezTo>
                    <a:pt x="13782" y="0"/>
                    <a:pt x="23453" y="9670"/>
                    <a:pt x="23453" y="21600"/>
                  </a:cubicBezTo>
                  <a:lnTo>
                    <a:pt x="1853" y="21600"/>
                  </a:lnTo>
                  <a:lnTo>
                    <a:pt x="-1" y="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grpSp>
          <p:nvGrpSpPr>
            <p:cNvPr id="127" name="Group 93"/>
            <p:cNvGrpSpPr>
              <a:grpSpLocks/>
            </p:cNvGrpSpPr>
            <p:nvPr/>
          </p:nvGrpSpPr>
          <p:grpSpPr bwMode="auto">
            <a:xfrm>
              <a:off x="3984" y="1808"/>
              <a:ext cx="96" cy="64"/>
              <a:chOff x="3936" y="1824"/>
              <a:chExt cx="144" cy="96"/>
            </a:xfrm>
          </p:grpSpPr>
          <p:sp>
            <p:nvSpPr>
              <p:cNvPr id="128" name="Line 94"/>
              <p:cNvSpPr>
                <a:spLocks noChangeShapeType="1"/>
              </p:cNvSpPr>
              <p:nvPr/>
            </p:nvSpPr>
            <p:spPr bwMode="auto">
              <a:xfrm flipH="1">
                <a:off x="3984" y="1824"/>
                <a:ext cx="96" cy="96"/>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29" name="Line 95"/>
              <p:cNvSpPr>
                <a:spLocks noChangeShapeType="1"/>
              </p:cNvSpPr>
              <p:nvPr/>
            </p:nvSpPr>
            <p:spPr bwMode="auto">
              <a:xfrm flipH="1">
                <a:off x="3936" y="1824"/>
                <a:ext cx="96" cy="96"/>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141" name="Line 19"/>
          <p:cNvSpPr>
            <a:spLocks noChangeShapeType="1"/>
          </p:cNvSpPr>
          <p:nvPr/>
        </p:nvSpPr>
        <p:spPr bwMode="auto">
          <a:xfrm flipH="1">
            <a:off x="1273058" y="3746320"/>
            <a:ext cx="838200" cy="1524000"/>
          </a:xfrm>
          <a:prstGeom prst="line">
            <a:avLst/>
          </a:prstGeom>
          <a:noFill/>
          <a:ln w="9525" cap="rnd">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142" name="Line 20"/>
          <p:cNvSpPr>
            <a:spLocks noChangeShapeType="1"/>
          </p:cNvSpPr>
          <p:nvPr/>
        </p:nvSpPr>
        <p:spPr bwMode="auto">
          <a:xfrm flipH="1">
            <a:off x="1282589" y="3743049"/>
            <a:ext cx="1828800" cy="1524000"/>
          </a:xfrm>
          <a:prstGeom prst="line">
            <a:avLst/>
          </a:prstGeom>
          <a:noFill/>
          <a:ln w="9525" cap="rnd">
            <a:solidFill>
              <a:srgbClr val="7030A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144" name="Text Box 21"/>
          <p:cNvSpPr txBox="1">
            <a:spLocks noChangeArrowheads="1"/>
          </p:cNvSpPr>
          <p:nvPr/>
        </p:nvSpPr>
        <p:spPr bwMode="auto">
          <a:xfrm>
            <a:off x="1033681" y="4275625"/>
            <a:ext cx="68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8000" u="none" dirty="0">
                <a:latin typeface="Times New Roman" panose="02020603050405020304" pitchFamily="18" charset="0"/>
              </a:rPr>
              <a:t>.</a:t>
            </a:r>
            <a:endParaRPr lang="en-US" altLang="vi-VN" sz="8000" u="none" dirty="0">
              <a:latin typeface="Times New Roman" panose="02020603050405020304" pitchFamily="18" charset="0"/>
              <a:cs typeface="Times New Roman" panose="02020603050405020304" pitchFamily="18" charset="0"/>
            </a:endParaRPr>
          </a:p>
        </p:txBody>
      </p:sp>
      <p:sp>
        <p:nvSpPr>
          <p:cNvPr id="145" name="Text Box 27"/>
          <p:cNvSpPr txBox="1">
            <a:spLocks noChangeArrowheads="1"/>
          </p:cNvSpPr>
          <p:nvPr/>
        </p:nvSpPr>
        <p:spPr bwMode="auto">
          <a:xfrm>
            <a:off x="1281869" y="519202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a:latin typeface="Times New Roman" panose="02020603050405020304" pitchFamily="18" charset="0"/>
              </a:rPr>
              <a:t>S’</a:t>
            </a:r>
            <a:endParaRPr lang="en-US" altLang="vi-VN" u="none">
              <a:latin typeface="Times New Roman" panose="02020603050405020304" pitchFamily="18" charset="0"/>
              <a:cs typeface="Times New Roman" panose="02020603050405020304" pitchFamily="18" charset="0"/>
            </a:endParaRPr>
          </a:p>
        </p:txBody>
      </p:sp>
      <p:sp>
        <p:nvSpPr>
          <p:cNvPr id="146" name="Rectangle 145"/>
          <p:cNvSpPr/>
          <p:nvPr/>
        </p:nvSpPr>
        <p:spPr>
          <a:xfrm>
            <a:off x="5517898" y="5415384"/>
            <a:ext cx="2006896" cy="461665"/>
          </a:xfrm>
          <a:prstGeom prst="rect">
            <a:avLst/>
          </a:prstGeom>
        </p:spPr>
        <p:txBody>
          <a:bodyPr wrap="none">
            <a:spAutoFit/>
          </a:bodyPr>
          <a:lstStyle/>
          <a:p>
            <a:r>
              <a:rPr lang="vi-VN" sz="2400" b="1" dirty="0">
                <a:solidFill>
                  <a:prstClr val="black"/>
                </a:solidFill>
                <a:latin typeface="+mj-lt"/>
                <a:ea typeface="Times New Roman" panose="02020603050405020304" pitchFamily="18" charset="0"/>
                <a:cs typeface="Times New Roman" panose="02020603050405020304" pitchFamily="18" charset="0"/>
              </a:rPr>
              <a:t>S’</a:t>
            </a:r>
            <a:r>
              <a:rPr lang="en-US" sz="2400" b="1" dirty="0">
                <a:solidFill>
                  <a:prstClr val="black"/>
                </a:solidFill>
                <a:latin typeface="+mj-lt"/>
                <a:ea typeface="Times New Roman" panose="02020603050405020304" pitchFamily="18" charset="0"/>
                <a:cs typeface="Times New Roman" panose="02020603050405020304" pitchFamily="18" charset="0"/>
              </a:rPr>
              <a:t> </a:t>
            </a:r>
            <a:r>
              <a:rPr lang="en-US" sz="2400" b="1" dirty="0" err="1">
                <a:solidFill>
                  <a:prstClr val="black"/>
                </a:solidFill>
                <a:latin typeface="+mj-lt"/>
                <a:ea typeface="Times New Roman" panose="02020603050405020304" pitchFamily="18" charset="0"/>
                <a:cs typeface="Times New Roman" panose="02020603050405020304" pitchFamily="18" charset="0"/>
              </a:rPr>
              <a:t>là</a:t>
            </a:r>
            <a:r>
              <a:rPr lang="en-US" sz="2400" b="1" dirty="0">
                <a:solidFill>
                  <a:prstClr val="black"/>
                </a:solidFill>
                <a:latin typeface="+mj-lt"/>
                <a:ea typeface="Times New Roman" panose="02020603050405020304" pitchFamily="18" charset="0"/>
                <a:cs typeface="Times New Roman" panose="02020603050405020304" pitchFamily="18" charset="0"/>
              </a:rPr>
              <a:t> </a:t>
            </a:r>
            <a:r>
              <a:rPr lang="en-US" sz="2400" b="1" dirty="0" err="1">
                <a:solidFill>
                  <a:prstClr val="black"/>
                </a:solidFill>
                <a:latin typeface="+mj-lt"/>
                <a:ea typeface="Times New Roman" panose="02020603050405020304" pitchFamily="18" charset="0"/>
                <a:cs typeface="Times New Roman" panose="02020603050405020304" pitchFamily="18" charset="0"/>
              </a:rPr>
              <a:t>ảnh</a:t>
            </a:r>
            <a:r>
              <a:rPr lang="en-US" sz="2400" b="1" dirty="0">
                <a:solidFill>
                  <a:prstClr val="black"/>
                </a:solidFill>
                <a:latin typeface="+mj-lt"/>
                <a:ea typeface="Times New Roman" panose="02020603050405020304" pitchFamily="18" charset="0"/>
                <a:cs typeface="Times New Roman" panose="02020603050405020304" pitchFamily="18" charset="0"/>
              </a:rPr>
              <a:t> </a:t>
            </a:r>
            <a:r>
              <a:rPr lang="en-US" sz="2400" b="1" dirty="0" err="1">
                <a:solidFill>
                  <a:prstClr val="black"/>
                </a:solidFill>
                <a:latin typeface="+mj-lt"/>
                <a:ea typeface="Times New Roman" panose="02020603050405020304" pitchFamily="18" charset="0"/>
                <a:cs typeface="Times New Roman" panose="02020603050405020304" pitchFamily="18" charset="0"/>
              </a:rPr>
              <a:t>của</a:t>
            </a:r>
            <a:r>
              <a:rPr lang="en-US" sz="2400" b="1" dirty="0">
                <a:solidFill>
                  <a:prstClr val="black"/>
                </a:solidFill>
                <a:latin typeface="+mj-lt"/>
                <a:ea typeface="Times New Roman" panose="02020603050405020304" pitchFamily="18" charset="0"/>
                <a:cs typeface="Times New Roman" panose="02020603050405020304" pitchFamily="18" charset="0"/>
              </a:rPr>
              <a:t> S</a:t>
            </a:r>
            <a:endParaRPr lang="en-US" sz="2400" b="1" dirty="0">
              <a:latin typeface="+mj-lt"/>
            </a:endParaRPr>
          </a:p>
        </p:txBody>
      </p:sp>
      <p:sp>
        <p:nvSpPr>
          <p:cNvPr id="147" name="Right Arrow 146"/>
          <p:cNvSpPr/>
          <p:nvPr/>
        </p:nvSpPr>
        <p:spPr>
          <a:xfrm>
            <a:off x="4721805" y="5496841"/>
            <a:ext cx="701428" cy="21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mj-lt"/>
            </a:endParaRPr>
          </a:p>
        </p:txBody>
      </p:sp>
    </p:spTree>
    <p:extLst>
      <p:ext uri="{BB962C8B-B14F-4D97-AF65-F5344CB8AC3E}">
        <p14:creationId xmlns:p14="http://schemas.microsoft.com/office/powerpoint/2010/main" val="192268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9"/>
                                          </p:stCondLst>
                                        </p:cTn>
                                        <p:tgtEl>
                                          <p:spTgt spid="69">
                                            <p:txEl>
                                              <p:pRg st="0" end="0"/>
                                            </p:txEl>
                                          </p:spTgt>
                                        </p:tgtEl>
                                        <p:attrNameLst>
                                          <p:attrName>style.visibility</p:attrName>
                                        </p:attrNameLst>
                                      </p:cBhvr>
                                      <p:to>
                                        <p:strVal val="visible"/>
                                      </p:to>
                                    </p:set>
                                  </p:childTnLst>
                                </p:cTn>
                              </p:par>
                            </p:childTnLst>
                          </p:cTn>
                        </p:par>
                        <p:par>
                          <p:cTn id="50" fill="hold">
                            <p:stCondLst>
                              <p:cond delay="10"/>
                            </p:stCondLst>
                            <p:childTnLst>
                              <p:par>
                                <p:cTn id="51" presetID="1" presetClass="entr" presetSubtype="0" fill="hold" grpId="0" nodeType="afterEffect">
                                  <p:stCondLst>
                                    <p:cond delay="0"/>
                                  </p:stCondLst>
                                  <p:childTnLst>
                                    <p:set>
                                      <p:cBhvr>
                                        <p:cTn id="5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2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42"/>
                                        </p:tgtEl>
                                        <p:attrNameLst>
                                          <p:attrName>style.visibility</p:attrName>
                                        </p:attrNameLst>
                                      </p:cBhvr>
                                      <p:to>
                                        <p:strVal val="visible"/>
                                      </p:to>
                                    </p:set>
                                  </p:childTnLst>
                                </p:cTn>
                              </p:par>
                            </p:childTnLst>
                          </p:cTn>
                        </p:par>
                        <p:par>
                          <p:cTn id="111" fill="hold">
                            <p:stCondLst>
                              <p:cond delay="0"/>
                            </p:stCondLst>
                            <p:childTnLst>
                              <p:par>
                                <p:cTn id="112" presetID="1" presetClass="entr" presetSubtype="0" fill="hold" grpId="0" nodeType="afterEffect">
                                  <p:stCondLst>
                                    <p:cond delay="0"/>
                                  </p:stCondLst>
                                  <p:childTnLst>
                                    <p:set>
                                      <p:cBhvr>
                                        <p:cTn id="113" dur="1" fill="hold">
                                          <p:stCondLst>
                                            <p:cond delay="499"/>
                                          </p:stCondLst>
                                        </p:cTn>
                                        <p:tgtEl>
                                          <p:spTgt spid="144"/>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4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4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animBg="1"/>
      <p:bldP spid="44" grpId="0"/>
      <p:bldP spid="46" grpId="0" animBg="1"/>
      <p:bldP spid="49" grpId="0"/>
      <p:bldP spid="50" grpId="0" animBg="1"/>
      <p:bldP spid="54" grpId="0" animBg="1"/>
      <p:bldP spid="55" grpId="0" animBg="1"/>
      <p:bldP spid="56" grpId="0" animBg="1"/>
      <p:bldP spid="57" grpId="0" animBg="1"/>
      <p:bldP spid="58" grpId="0"/>
      <p:bldP spid="59" grpId="0" animBg="1"/>
      <p:bldP spid="68" grpId="0"/>
      <p:bldP spid="69" grpId="0" build="p"/>
      <p:bldP spid="70" grpId="0" build="p"/>
      <p:bldP spid="72" grpId="0" animBg="1"/>
      <p:bldP spid="81" grpId="0"/>
      <p:bldP spid="82" grpId="0"/>
      <p:bldP spid="84" grpId="0" animBg="1"/>
      <p:bldP spid="85" grpId="0"/>
      <p:bldP spid="109" grpId="0"/>
      <p:bldP spid="141" grpId="0" animBg="1"/>
      <p:bldP spid="142" grpId="0" animBg="1"/>
      <p:bldP spid="144" grpId="0"/>
      <p:bldP spid="145" grpId="0"/>
      <p:bldP spid="146" grpId="0"/>
      <p:bldP spid="1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46078" y="228638"/>
            <a:ext cx="11506267" cy="1303072"/>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070" y="-55407"/>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7" name="TextBox 6">
            <a:extLst>
              <a:ext uri="{FF2B5EF4-FFF2-40B4-BE49-F238E27FC236}">
                <a16:creationId xmlns:a16="http://schemas.microsoft.com/office/drawing/2014/main" id="{63D86910-DC96-5607-856A-2E3FC51C7B68}"/>
              </a:ext>
            </a:extLst>
          </p:cNvPr>
          <p:cNvSpPr txBox="1"/>
          <p:nvPr/>
        </p:nvSpPr>
        <p:spPr>
          <a:xfrm>
            <a:off x="598284" y="1226790"/>
            <a:ext cx="8133593"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1.Dựng </a:t>
            </a:r>
            <a:r>
              <a:rPr lang="en-US" sz="2800" b="1" dirty="0" err="1">
                <a:solidFill>
                  <a:srgbClr val="002060"/>
                </a:solidFill>
                <a:latin typeface="Times New Roman" panose="02020603050405020304" pitchFamily="18" charset="0"/>
                <a:cs typeface="Times New Roman" panose="02020603050405020304" pitchFamily="18" charset="0"/>
              </a:rPr>
              <a:t>ảnh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S qua </a:t>
            </a: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phẳng</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90" name="Picture 89">
            <a:extLst>
              <a:ext uri="{FF2B5EF4-FFF2-40B4-BE49-F238E27FC236}">
                <a16:creationId xmlns:a16="http://schemas.microsoft.com/office/drawing/2014/main" id="{5095AA9F-257C-4B86-A4CA-CA39428A8FD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94262" y="1815755"/>
            <a:ext cx="4195495" cy="3953322"/>
          </a:xfrm>
          <a:prstGeom prst="rect">
            <a:avLst/>
          </a:prstGeom>
        </p:spPr>
      </p:pic>
      <p:sp>
        <p:nvSpPr>
          <p:cNvPr id="91" name="TextBox 90">
            <a:extLst>
              <a:ext uri="{FF2B5EF4-FFF2-40B4-BE49-F238E27FC236}">
                <a16:creationId xmlns:a16="http://schemas.microsoft.com/office/drawing/2014/main" id="{D12B569B-40C2-4EA2-8327-E2DEA4F5FCBA}"/>
              </a:ext>
            </a:extLst>
          </p:cNvPr>
          <p:cNvSpPr txBox="1"/>
          <p:nvPr/>
        </p:nvSpPr>
        <p:spPr>
          <a:xfrm>
            <a:off x="5116408" y="2173812"/>
            <a:ext cx="6993014" cy="2513509"/>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điểm S vẽ hai tia sáng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SI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tới gương phẳng.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800"/>
              </a:spcAft>
              <a:buClrTx/>
              <a:buSzTx/>
              <a:buFontTx/>
              <a:buChar char="-"/>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80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2" name="Rectangle 91"/>
              <p:cNvSpPr/>
              <p:nvPr/>
            </p:nvSpPr>
            <p:spPr>
              <a:xfrm>
                <a:off x="5086614" y="3152608"/>
                <a:ext cx="6478400" cy="1200329"/>
              </a:xfrm>
              <a:prstGeom prst="rect">
                <a:avLst/>
              </a:prstGeom>
            </p:spPr>
            <p:txBody>
              <a:bodyPr wrap="square">
                <a:spAutoFit/>
              </a:bodyPr>
              <a:lstStyle/>
              <a:p>
                <a:pPr marL="342900" lvl="0" indent="-342900" algn="just">
                  <a:lnSpc>
                    <a:spcPct val="150000"/>
                  </a:lnSpc>
                  <a:spcAft>
                    <a:spcPts val="800"/>
                  </a:spcAft>
                  <a:buFontTx/>
                  <a:buChar char="-"/>
                  <a:defRPr/>
                </a:pPr>
                <a:r>
                  <a:rPr lang="vi-VN" sz="2400" dirty="0">
                    <a:solidFill>
                      <a:prstClr val="black"/>
                    </a:solidFill>
                    <a:latin typeface="+mj-lt"/>
                    <a:ea typeface="Times New Roman" panose="02020603050405020304" pitchFamily="18" charset="0"/>
                    <a:cs typeface="Times New Roman" panose="02020603050405020304" pitchFamily="18" charset="0"/>
                  </a:rPr>
                  <a:t>Vẽ hai tia phản xạ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1</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1</m:t>
                        </m:r>
                      </m:sub>
                    </m:sSub>
                  </m:oMath>
                </a14:m>
                <a:r>
                  <a:rPr lang="vi-VN" sz="2400" dirty="0">
                    <a:solidFill>
                      <a:prstClr val="black"/>
                    </a:solidFill>
                    <a:latin typeface="+mj-lt"/>
                    <a:ea typeface="Times New Roman" panose="02020603050405020304" pitchFamily="18" charset="0"/>
                    <a:cs typeface="Times New Roman" panose="02020603050405020304" pitchFamily="18" charset="0"/>
                  </a:rPr>
                  <a:t> và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2</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2</m:t>
                        </m:r>
                      </m:sub>
                    </m:sSub>
                  </m:oMath>
                </a14:m>
                <a:r>
                  <a:rPr lang="vi-VN" sz="2400" dirty="0">
                    <a:solidFill>
                      <a:prstClr val="black"/>
                    </a:solidFill>
                    <a:latin typeface="+mj-lt"/>
                    <a:ea typeface="Times New Roman" panose="02020603050405020304" pitchFamily="18" charset="0"/>
                    <a:cs typeface="Times New Roman" panose="02020603050405020304" pitchFamily="18" charset="0"/>
                  </a:rPr>
                  <a:t> tuân theo định luật phản xạ ánh sáng.</a:t>
                </a:r>
              </a:p>
            </p:txBody>
          </p:sp>
        </mc:Choice>
        <mc:Fallback xmlns="">
          <p:sp>
            <p:nvSpPr>
              <p:cNvPr id="92" name="Rectangle 91"/>
              <p:cNvSpPr>
                <a:spLocks noRot="1" noChangeAspect="1" noMove="1" noResize="1" noEditPoints="1" noAdjustHandles="1" noChangeArrowheads="1" noChangeShapeType="1" noTextEdit="1"/>
              </p:cNvSpPr>
              <p:nvPr/>
            </p:nvSpPr>
            <p:spPr>
              <a:xfrm>
                <a:off x="5086614" y="3152608"/>
                <a:ext cx="6478400" cy="1200329"/>
              </a:xfrm>
              <a:prstGeom prst="rect">
                <a:avLst/>
              </a:prstGeom>
              <a:blipFill rotWithShape="0">
                <a:blip r:embed="rId8"/>
                <a:stretch>
                  <a:fillRect l="-1223" r="-1505" b="-55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5116409" y="4199060"/>
                <a:ext cx="6663454" cy="1200329"/>
              </a:xfrm>
              <a:prstGeom prst="rect">
                <a:avLst/>
              </a:prstGeom>
            </p:spPr>
            <p:txBody>
              <a:bodyPr wrap="square">
                <a:spAutoFit/>
              </a:bodyPr>
              <a:lstStyle/>
              <a:p>
                <a:pPr marL="342900" lvl="0" indent="-342900" algn="just">
                  <a:lnSpc>
                    <a:spcPct val="150000"/>
                  </a:lnSpc>
                  <a:spcAft>
                    <a:spcPts val="800"/>
                  </a:spcAft>
                  <a:buFontTx/>
                  <a:buChar char="-"/>
                  <a:defRPr/>
                </a:pPr>
                <a:r>
                  <a:rPr lang="vi-VN" sz="2400" dirty="0">
                    <a:solidFill>
                      <a:prstClr val="black"/>
                    </a:solidFill>
                    <a:latin typeface="+mj-lt"/>
                    <a:ea typeface="Times New Roman" panose="02020603050405020304" pitchFamily="18" charset="0"/>
                    <a:cs typeface="Times New Roman" panose="02020603050405020304" pitchFamily="18" charset="0"/>
                  </a:rPr>
                  <a:t>Tìm giao điểm S’ của đường kéo dài các tia</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i="1" dirty="0">
                            <a:solidFill>
                              <a:prstClr val="black"/>
                            </a:solidFill>
                            <a:latin typeface="Cambria Math" panose="02040503050406030204" pitchFamily="18" charset="0"/>
                            <a:cs typeface="Arial" panose="020B0604020202020204" pitchFamily="34" charset="0"/>
                          </a:rPr>
                          <m:t> </m:t>
                        </m:r>
                        <m:r>
                          <m:rPr>
                            <m:sty m:val="p"/>
                          </m:rPr>
                          <a:rPr lang="vi-VN" sz="2400" i="1" dirty="0">
                            <a:solidFill>
                              <a:prstClr val="black"/>
                            </a:solidFill>
                            <a:latin typeface="Cambria Math" panose="02040503050406030204" pitchFamily="18" charset="0"/>
                            <a:cs typeface="Arial" panose="020B0604020202020204" pitchFamily="34" charset="0"/>
                          </a:rPr>
                          <m:t>I</m:t>
                        </m:r>
                      </m:e>
                      <m:sub>
                        <m:r>
                          <a:rPr lang="vi-VN" sz="2400" i="1" dirty="0">
                            <a:solidFill>
                              <a:prstClr val="black"/>
                            </a:solidFill>
                            <a:latin typeface="Cambria Math" panose="02040503050406030204" pitchFamily="18" charset="0"/>
                            <a:cs typeface="Arial" panose="020B0604020202020204" pitchFamily="34" charset="0"/>
                          </a:rPr>
                          <m:t>1</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i="1" dirty="0">
                            <a:solidFill>
                              <a:prstClr val="black"/>
                            </a:solidFill>
                            <a:latin typeface="Cambria Math" panose="02040503050406030204" pitchFamily="18" charset="0"/>
                            <a:cs typeface="Arial" panose="020B0604020202020204" pitchFamily="34" charset="0"/>
                          </a:rPr>
                          <m:t>R</m:t>
                        </m:r>
                      </m:e>
                      <m:sub>
                        <m:r>
                          <a:rPr lang="vi-VN" sz="2400" i="1" dirty="0">
                            <a:solidFill>
                              <a:prstClr val="black"/>
                            </a:solidFill>
                            <a:latin typeface="Cambria Math" panose="02040503050406030204" pitchFamily="18" charset="0"/>
                            <a:cs typeface="Arial" panose="020B0604020202020204" pitchFamily="34" charset="0"/>
                          </a:rPr>
                          <m:t>1</m:t>
                        </m:r>
                      </m:sub>
                    </m:sSub>
                    <m:r>
                      <a:rPr lang="vi-VN" sz="24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2400" dirty="0">
                    <a:solidFill>
                      <a:prstClr val="black"/>
                    </a:solidFill>
                    <a:latin typeface="+mj-lt"/>
                    <a:ea typeface="Times New Roman" panose="02020603050405020304" pitchFamily="18" charset="0"/>
                    <a:cs typeface="Times New Roman" panose="02020603050405020304" pitchFamily="18" charset="0"/>
                  </a:rPr>
                  <a:t>và </a:t>
                </a:r>
                <a14:m>
                  <m:oMath xmlns:m="http://schemas.openxmlformats.org/officeDocument/2006/math">
                    <m:sSub>
                      <m:sSubPr>
                        <m:ctrlPr>
                          <a:rPr lang="vi-VN" sz="2400" i="1" dirty="0">
                            <a:solidFill>
                              <a:prstClr val="black"/>
                            </a:solidFill>
                            <a:latin typeface="Cambria Math" panose="02040503050406030204" pitchFamily="18" charset="0"/>
                            <a:cs typeface="Arial" panose="020B0604020202020204" pitchFamily="34" charset="0"/>
                          </a:rPr>
                        </m:ctrlPr>
                      </m:sSubPr>
                      <m:e>
                        <m:r>
                          <a:rPr lang="vi-VN" sz="2400" dirty="0">
                            <a:solidFill>
                              <a:prstClr val="black"/>
                            </a:solidFill>
                            <a:latin typeface="Cambria Math" panose="02040503050406030204" pitchFamily="18" charset="0"/>
                            <a:cs typeface="Arial" panose="020B0604020202020204" pitchFamily="34" charset="0"/>
                          </a:rPr>
                          <m:t> </m:t>
                        </m:r>
                        <m:r>
                          <m:rPr>
                            <m:sty m:val="p"/>
                          </m:rPr>
                          <a:rPr lang="vi-VN" sz="2400" dirty="0">
                            <a:solidFill>
                              <a:prstClr val="black"/>
                            </a:solidFill>
                            <a:latin typeface="Cambria Math" panose="02040503050406030204" pitchFamily="18" charset="0"/>
                            <a:cs typeface="Arial" panose="020B0604020202020204" pitchFamily="34" charset="0"/>
                          </a:rPr>
                          <m:t>I</m:t>
                        </m:r>
                      </m:e>
                      <m:sub>
                        <m:r>
                          <a:rPr lang="vi-VN" sz="2400" dirty="0">
                            <a:solidFill>
                              <a:prstClr val="black"/>
                            </a:solidFill>
                            <a:latin typeface="Cambria Math" panose="02040503050406030204" pitchFamily="18" charset="0"/>
                            <a:cs typeface="Arial" panose="020B0604020202020204" pitchFamily="34" charset="0"/>
                          </a:rPr>
                          <m:t>2</m:t>
                        </m:r>
                      </m:sub>
                    </m:sSub>
                    <m:sSub>
                      <m:sSubPr>
                        <m:ctrlPr>
                          <a:rPr lang="vi-VN" sz="2400" i="1" dirty="0">
                            <a:solidFill>
                              <a:prstClr val="black"/>
                            </a:solidFill>
                            <a:latin typeface="Cambria Math" panose="02040503050406030204" pitchFamily="18" charset="0"/>
                            <a:cs typeface="Arial" panose="020B0604020202020204" pitchFamily="34" charset="0"/>
                          </a:rPr>
                        </m:ctrlPr>
                      </m:sSubPr>
                      <m:e>
                        <m:r>
                          <m:rPr>
                            <m:sty m:val="p"/>
                          </m:rPr>
                          <a:rPr lang="vi-VN" sz="2400" dirty="0">
                            <a:solidFill>
                              <a:prstClr val="black"/>
                            </a:solidFill>
                            <a:latin typeface="Cambria Math" panose="02040503050406030204" pitchFamily="18" charset="0"/>
                            <a:cs typeface="Arial" panose="020B0604020202020204" pitchFamily="34" charset="0"/>
                          </a:rPr>
                          <m:t>R</m:t>
                        </m:r>
                      </m:e>
                      <m:sub>
                        <m:r>
                          <a:rPr lang="vi-VN" sz="2400" dirty="0">
                            <a:solidFill>
                              <a:prstClr val="black"/>
                            </a:solidFill>
                            <a:latin typeface="Cambria Math" panose="02040503050406030204" pitchFamily="18" charset="0"/>
                            <a:cs typeface="Arial" panose="020B0604020202020204" pitchFamily="34" charset="0"/>
                          </a:rPr>
                          <m:t>2</m:t>
                        </m:r>
                      </m:sub>
                    </m:sSub>
                    <m:r>
                      <a:rPr lang="vi-VN" sz="2400"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2400" dirty="0">
                    <a:solidFill>
                      <a:prstClr val="black"/>
                    </a:solidFill>
                    <a:latin typeface="+mj-lt"/>
                    <a:ea typeface="Times New Roman" panose="02020603050405020304" pitchFamily="18" charset="0"/>
                    <a:cs typeface="Times New Roman" panose="02020603050405020304" pitchFamily="18" charset="0"/>
                  </a:rPr>
                  <a:t>nằm ở phía sau gương. </a:t>
                </a:r>
              </a:p>
            </p:txBody>
          </p:sp>
        </mc:Choice>
        <mc:Fallback xmlns="">
          <p:sp>
            <p:nvSpPr>
              <p:cNvPr id="93" name="Rectangle 92"/>
              <p:cNvSpPr>
                <a:spLocks noRot="1" noChangeAspect="1" noMove="1" noResize="1" noEditPoints="1" noAdjustHandles="1" noChangeArrowheads="1" noChangeShapeType="1" noTextEdit="1"/>
              </p:cNvSpPr>
              <p:nvPr/>
            </p:nvSpPr>
            <p:spPr>
              <a:xfrm>
                <a:off x="5116409" y="4199060"/>
                <a:ext cx="6663454" cy="1200329"/>
              </a:xfrm>
              <a:prstGeom prst="rect">
                <a:avLst/>
              </a:prstGeom>
              <a:blipFill rotWithShape="0">
                <a:blip r:embed="rId9"/>
                <a:stretch>
                  <a:fillRect l="-1189" r="-1464" b="-5584"/>
                </a:stretch>
              </a:blipFill>
            </p:spPr>
            <p:txBody>
              <a:bodyPr/>
              <a:lstStyle/>
              <a:p>
                <a:r>
                  <a:rPr lang="en-US">
                    <a:noFill/>
                  </a:rPr>
                  <a:t> </a:t>
                </a:r>
              </a:p>
            </p:txBody>
          </p:sp>
        </mc:Fallback>
      </mc:AlternateContent>
      <p:cxnSp>
        <p:nvCxnSpPr>
          <p:cNvPr id="94" name="Straight Arrow Connector 93"/>
          <p:cNvCxnSpPr/>
          <p:nvPr/>
        </p:nvCxnSpPr>
        <p:spPr>
          <a:xfrm flipV="1">
            <a:off x="3683811" y="3126468"/>
            <a:ext cx="152400" cy="152400"/>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5517898" y="5415384"/>
            <a:ext cx="2006896" cy="461665"/>
          </a:xfrm>
          <a:prstGeom prst="rect">
            <a:avLst/>
          </a:prstGeom>
        </p:spPr>
        <p:txBody>
          <a:bodyPr wrap="none">
            <a:spAutoFit/>
          </a:bodyPr>
          <a:lstStyle/>
          <a:p>
            <a:r>
              <a:rPr lang="vi-VN" sz="2400" b="1" dirty="0">
                <a:solidFill>
                  <a:prstClr val="black"/>
                </a:solidFill>
                <a:latin typeface="+mj-lt"/>
                <a:ea typeface="Times New Roman" panose="02020603050405020304" pitchFamily="18" charset="0"/>
                <a:cs typeface="Times New Roman" panose="02020603050405020304" pitchFamily="18" charset="0"/>
              </a:rPr>
              <a:t>S’</a:t>
            </a:r>
            <a:r>
              <a:rPr lang="en-US" sz="2400" b="1" dirty="0">
                <a:solidFill>
                  <a:prstClr val="black"/>
                </a:solidFill>
                <a:latin typeface="+mj-lt"/>
                <a:ea typeface="Times New Roman" panose="02020603050405020304" pitchFamily="18" charset="0"/>
                <a:cs typeface="Times New Roman" panose="02020603050405020304" pitchFamily="18" charset="0"/>
              </a:rPr>
              <a:t> </a:t>
            </a:r>
            <a:r>
              <a:rPr lang="en-US" sz="2400" b="1" dirty="0" err="1">
                <a:solidFill>
                  <a:prstClr val="black"/>
                </a:solidFill>
                <a:latin typeface="+mj-lt"/>
                <a:ea typeface="Times New Roman" panose="02020603050405020304" pitchFamily="18" charset="0"/>
                <a:cs typeface="Times New Roman" panose="02020603050405020304" pitchFamily="18" charset="0"/>
              </a:rPr>
              <a:t>là</a:t>
            </a:r>
            <a:r>
              <a:rPr lang="en-US" sz="2400" b="1" dirty="0">
                <a:solidFill>
                  <a:prstClr val="black"/>
                </a:solidFill>
                <a:latin typeface="+mj-lt"/>
                <a:ea typeface="Times New Roman" panose="02020603050405020304" pitchFamily="18" charset="0"/>
                <a:cs typeface="Times New Roman" panose="02020603050405020304" pitchFamily="18" charset="0"/>
              </a:rPr>
              <a:t> </a:t>
            </a:r>
            <a:r>
              <a:rPr lang="en-US" sz="2400" b="1" dirty="0" err="1">
                <a:solidFill>
                  <a:prstClr val="black"/>
                </a:solidFill>
                <a:latin typeface="+mj-lt"/>
                <a:ea typeface="Times New Roman" panose="02020603050405020304" pitchFamily="18" charset="0"/>
                <a:cs typeface="Times New Roman" panose="02020603050405020304" pitchFamily="18" charset="0"/>
              </a:rPr>
              <a:t>ảnh</a:t>
            </a:r>
            <a:r>
              <a:rPr lang="en-US" sz="2400" b="1" dirty="0">
                <a:solidFill>
                  <a:prstClr val="black"/>
                </a:solidFill>
                <a:latin typeface="+mj-lt"/>
                <a:ea typeface="Times New Roman" panose="02020603050405020304" pitchFamily="18" charset="0"/>
                <a:cs typeface="Times New Roman" panose="02020603050405020304" pitchFamily="18" charset="0"/>
              </a:rPr>
              <a:t> </a:t>
            </a:r>
            <a:r>
              <a:rPr lang="en-US" sz="2400" b="1" dirty="0" err="1">
                <a:solidFill>
                  <a:prstClr val="black"/>
                </a:solidFill>
                <a:latin typeface="+mj-lt"/>
                <a:ea typeface="Times New Roman" panose="02020603050405020304" pitchFamily="18" charset="0"/>
                <a:cs typeface="Times New Roman" panose="02020603050405020304" pitchFamily="18" charset="0"/>
              </a:rPr>
              <a:t>của</a:t>
            </a:r>
            <a:r>
              <a:rPr lang="en-US" sz="2400" b="1" dirty="0">
                <a:solidFill>
                  <a:prstClr val="black"/>
                </a:solidFill>
                <a:latin typeface="+mj-lt"/>
                <a:ea typeface="Times New Roman" panose="02020603050405020304" pitchFamily="18" charset="0"/>
                <a:cs typeface="Times New Roman" panose="02020603050405020304" pitchFamily="18" charset="0"/>
              </a:rPr>
              <a:t> S</a:t>
            </a:r>
            <a:endParaRPr lang="en-US" sz="2400" b="1" dirty="0">
              <a:latin typeface="+mj-lt"/>
            </a:endParaRPr>
          </a:p>
        </p:txBody>
      </p:sp>
      <p:sp>
        <p:nvSpPr>
          <p:cNvPr id="96" name="Right Arrow 95"/>
          <p:cNvSpPr/>
          <p:nvPr/>
        </p:nvSpPr>
        <p:spPr>
          <a:xfrm>
            <a:off x="4721805" y="5496841"/>
            <a:ext cx="701428" cy="21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mj-lt"/>
            </a:endParaRPr>
          </a:p>
        </p:txBody>
      </p:sp>
      <p:sp>
        <p:nvSpPr>
          <p:cNvPr id="97" name="TextBox 96"/>
          <p:cNvSpPr txBox="1"/>
          <p:nvPr/>
        </p:nvSpPr>
        <p:spPr>
          <a:xfrm>
            <a:off x="5365165" y="1766987"/>
            <a:ext cx="19922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44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7278" y="1306735"/>
            <a:ext cx="6635932" cy="5146767"/>
          </a:xfrm>
          <a:prstGeom prst="rect">
            <a:avLst/>
          </a:prstGeom>
        </p:spPr>
      </p:pic>
      <p:cxnSp>
        <p:nvCxnSpPr>
          <p:cNvPr id="6" name="Straight Connector 5"/>
          <p:cNvCxnSpPr/>
          <p:nvPr/>
        </p:nvCxnSpPr>
        <p:spPr>
          <a:xfrm>
            <a:off x="2480135" y="3623816"/>
            <a:ext cx="13063" cy="211618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67057" y="4721096"/>
            <a:ext cx="757646" cy="369332"/>
          </a:xfrm>
          <a:prstGeom prst="rect">
            <a:avLst/>
          </a:prstGeom>
          <a:noFill/>
        </p:spPr>
        <p:txBody>
          <a:bodyPr wrap="square" rtlCol="0">
            <a:spAutoFit/>
          </a:bodyPr>
          <a:lstStyle/>
          <a:p>
            <a:r>
              <a:rPr lang="en-US" dirty="0"/>
              <a:t>K</a:t>
            </a:r>
          </a:p>
        </p:txBody>
      </p:sp>
      <p:sp>
        <p:nvSpPr>
          <p:cNvPr id="8" name="TextBox 7"/>
          <p:cNvSpPr txBox="1"/>
          <p:nvPr/>
        </p:nvSpPr>
        <p:spPr>
          <a:xfrm>
            <a:off x="8045811" y="3188698"/>
            <a:ext cx="1071154"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endParaRPr lang="en-US" sz="2400" b="1" dirty="0"/>
          </a:p>
        </p:txBody>
      </p:sp>
      <mc:AlternateContent xmlns:mc="http://schemas.openxmlformats.org/markup-compatibility/2006" xmlns:a14="http://schemas.microsoft.com/office/drawing/2010/main">
        <mc:Choice Requires="a14">
          <p:sp>
            <p:nvSpPr>
              <p:cNvPr id="9" name="Rectangle 8"/>
              <p:cNvSpPr/>
              <p:nvPr/>
            </p:nvSpPr>
            <p:spPr>
              <a:xfrm>
                <a:off x="8447882" y="3193445"/>
                <a:ext cx="898003" cy="461665"/>
              </a:xfrm>
              <a:prstGeom prst="rect">
                <a:avLst/>
              </a:prstGeom>
            </p:spPr>
            <p:txBody>
              <a:bodyPr wrap="none">
                <a:spAutoFit/>
              </a:bodyPr>
              <a:lstStyle/>
              <a:p>
                <a14:m>
                  <m:oMath xmlns:m="http://schemas.openxmlformats.org/officeDocument/2006/math">
                    <m:r>
                      <a:rPr lang="en-US" sz="2400" b="1">
                        <a:latin typeface="Cambria Math" panose="02040503050406030204" pitchFamily="18" charset="0"/>
                      </a:rPr>
                      <m:t>⊥</m:t>
                    </m:r>
                  </m:oMath>
                </a14:m>
                <a:r>
                  <a:rPr lang="en-US" sz="2400" b="1" dirty="0"/>
                  <a:t> I</a:t>
                </a:r>
                <a:r>
                  <a:rPr lang="en-US" sz="2400" b="1" baseline="-25000" dirty="0"/>
                  <a:t>1</a:t>
                </a:r>
                <a:r>
                  <a:rPr lang="en-US" sz="2400" b="1" dirty="0"/>
                  <a:t> I</a:t>
                </a:r>
                <a:r>
                  <a:rPr lang="en-US" sz="2400" b="1" baseline="-25000" dirty="0"/>
                  <a:t>2</a:t>
                </a:r>
                <a:endParaRPr lang="en-US" sz="2400" b="1" dirty="0"/>
              </a:p>
            </p:txBody>
          </p:sp>
        </mc:Choice>
        <mc:Fallback xmlns="">
          <p:sp>
            <p:nvSpPr>
              <p:cNvPr id="9" name="Rectangle 8"/>
              <p:cNvSpPr>
                <a:spLocks noRot="1" noChangeAspect="1" noMove="1" noResize="1" noEditPoints="1" noAdjustHandles="1" noChangeArrowheads="1" noChangeShapeType="1" noTextEdit="1"/>
              </p:cNvSpPr>
              <p:nvPr/>
            </p:nvSpPr>
            <p:spPr>
              <a:xfrm>
                <a:off x="8447882" y="3193445"/>
                <a:ext cx="898003" cy="461665"/>
              </a:xfrm>
              <a:prstGeom prst="rect">
                <a:avLst/>
              </a:prstGeom>
              <a:blipFill rotWithShape="0">
                <a:blip r:embed="rId3"/>
                <a:stretch>
                  <a:fillRect l="-680" t="-10526" r="-2721" b="-28947"/>
                </a:stretch>
              </a:blipFill>
            </p:spPr>
            <p:txBody>
              <a:bodyPr/>
              <a:lstStyle/>
              <a:p>
                <a:r>
                  <a:rPr lang="en-US">
                    <a:noFill/>
                  </a:rPr>
                  <a:t> </a:t>
                </a:r>
              </a:p>
            </p:txBody>
          </p:sp>
        </mc:Fallback>
      </mc:AlternateContent>
      <p:sp>
        <p:nvSpPr>
          <p:cNvPr id="10" name="TextBox 9"/>
          <p:cNvSpPr txBox="1"/>
          <p:nvPr/>
        </p:nvSpPr>
        <p:spPr>
          <a:xfrm>
            <a:off x="8089427" y="3677081"/>
            <a:ext cx="1214845" cy="830997"/>
          </a:xfrm>
          <a:prstGeom prst="rect">
            <a:avLst/>
          </a:prstGeom>
          <a:noFill/>
        </p:spPr>
        <p:txBody>
          <a:bodyPr wrap="square" rtlCol="0">
            <a:spAutoFit/>
          </a:bodyPr>
          <a:lstStyle/>
          <a:p>
            <a:r>
              <a:rPr lang="en-US" sz="2400" b="1" dirty="0"/>
              <a:t>SK= K</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endParaRPr lang="en-US" sz="2400" b="1" dirty="0"/>
          </a:p>
          <a:p>
            <a:endParaRPr lang="en-US" sz="2400" b="1" dirty="0"/>
          </a:p>
        </p:txBody>
      </p:sp>
      <p:sp>
        <p:nvSpPr>
          <p:cNvPr id="11" name="TextBox 10"/>
          <p:cNvSpPr txBox="1"/>
          <p:nvPr/>
        </p:nvSpPr>
        <p:spPr>
          <a:xfrm>
            <a:off x="7927618" y="4232366"/>
            <a:ext cx="4196068" cy="461665"/>
          </a:xfrm>
          <a:prstGeom prst="rect">
            <a:avLst/>
          </a:prstGeom>
          <a:noFill/>
        </p:spPr>
        <p:txBody>
          <a:bodyPr wrap="square" rtlCol="0">
            <a:spAutoFit/>
          </a:bodyPr>
          <a:lstStyle/>
          <a:p>
            <a:r>
              <a:rPr lang="en-US" sz="2400" b="1" dirty="0"/>
              <a:t>I</a:t>
            </a:r>
            <a:r>
              <a:rPr lang="en-US" sz="2400" b="1" baseline="-25000" dirty="0"/>
              <a:t>1</a:t>
            </a:r>
            <a:r>
              <a:rPr lang="en-US" sz="2400" b="1" dirty="0"/>
              <a:t> I</a:t>
            </a:r>
            <a:r>
              <a:rPr lang="en-US" sz="2400" b="1" baseline="-25000" dirty="0"/>
              <a:t>2</a:t>
            </a:r>
            <a:r>
              <a:rPr lang="en-US" sz="2400" b="1" dirty="0"/>
              <a:t> </a:t>
            </a:r>
            <a:r>
              <a:rPr lang="en-US" sz="2400" b="1" dirty="0" err="1"/>
              <a:t>là</a:t>
            </a:r>
            <a:r>
              <a:rPr lang="en-US" sz="2400" b="1" dirty="0"/>
              <a:t> </a:t>
            </a:r>
            <a:r>
              <a:rPr lang="en-US" sz="2400" b="1" dirty="0" err="1"/>
              <a:t>đường</a:t>
            </a:r>
            <a:r>
              <a:rPr lang="en-US" sz="2400" b="1" dirty="0"/>
              <a:t> </a:t>
            </a:r>
            <a:r>
              <a:rPr lang="en-US" sz="2400" b="1" dirty="0" err="1"/>
              <a:t>trung</a:t>
            </a:r>
            <a:r>
              <a:rPr lang="en-US" sz="2400" b="1" dirty="0"/>
              <a:t> </a:t>
            </a:r>
            <a:r>
              <a:rPr lang="en-US" sz="2400" b="1" dirty="0" err="1"/>
              <a:t>trực</a:t>
            </a:r>
            <a:r>
              <a:rPr lang="en-US" sz="2400" b="1" dirty="0"/>
              <a:t> </a:t>
            </a:r>
            <a:r>
              <a:rPr lang="en-US" sz="2400" b="1" dirty="0" err="1"/>
              <a:t>của</a:t>
            </a:r>
            <a:r>
              <a:rPr lang="en-US" sz="2400" b="1" dirty="0"/>
              <a:t>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400" b="1"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p>
        </p:txBody>
      </p:sp>
      <p:sp>
        <p:nvSpPr>
          <p:cNvPr id="12" name="TextBox 11"/>
          <p:cNvSpPr txBox="1"/>
          <p:nvPr/>
        </p:nvSpPr>
        <p:spPr>
          <a:xfrm>
            <a:off x="7567438" y="1907637"/>
            <a:ext cx="4635066" cy="1200329"/>
          </a:xfrm>
          <a:prstGeom prst="rect">
            <a:avLst/>
          </a:prstGeom>
          <a:noFill/>
        </p:spPr>
        <p:txBody>
          <a:bodyPr wrap="square" rtlCol="0">
            <a:spAutoFit/>
          </a:bodyPr>
          <a:lstStyle/>
          <a:p>
            <a:r>
              <a:rPr lang="en-US" sz="2400" b="1" dirty="0" err="1"/>
              <a:t>Để</a:t>
            </a:r>
            <a:r>
              <a:rPr lang="en-US" sz="2400" b="1" dirty="0"/>
              <a:t> </a:t>
            </a:r>
            <a:r>
              <a:rPr lang="en-US" sz="2400" b="1" dirty="0" err="1"/>
              <a:t>chứng</a:t>
            </a:r>
            <a:r>
              <a:rPr lang="en-US" sz="2400" b="1" dirty="0"/>
              <a:t> minh </a:t>
            </a:r>
            <a:r>
              <a:rPr lang="en-US" sz="2400" b="1" dirty="0" err="1"/>
              <a:t>khoảng</a:t>
            </a:r>
            <a:r>
              <a:rPr lang="en-US" sz="2400" b="1" dirty="0"/>
              <a:t> </a:t>
            </a:r>
            <a:r>
              <a:rPr lang="en-US" sz="2400" b="1" dirty="0" err="1"/>
              <a:t>cách</a:t>
            </a:r>
            <a:r>
              <a:rPr lang="en-US" sz="2400" b="1" dirty="0"/>
              <a:t> </a:t>
            </a:r>
            <a:r>
              <a:rPr lang="en-US" sz="2400" b="1" dirty="0" err="1"/>
              <a:t>từ</a:t>
            </a:r>
            <a:r>
              <a:rPr lang="en-US" sz="2400" b="1" dirty="0"/>
              <a:t> s </a:t>
            </a:r>
            <a:r>
              <a:rPr lang="en-US" sz="2400" b="1" dirty="0" err="1"/>
              <a:t>đến</a:t>
            </a:r>
            <a:r>
              <a:rPr lang="en-US" sz="2400" b="1" dirty="0"/>
              <a:t> </a:t>
            </a:r>
            <a:r>
              <a:rPr lang="en-US" sz="2400" b="1" dirty="0" err="1"/>
              <a:t>gương</a:t>
            </a:r>
            <a:r>
              <a:rPr lang="en-US" sz="2400" b="1" dirty="0"/>
              <a:t> </a:t>
            </a:r>
            <a:r>
              <a:rPr lang="en-US" sz="2400" b="1" dirty="0" err="1"/>
              <a:t>bằng</a:t>
            </a:r>
            <a:r>
              <a:rPr lang="en-US" sz="2400" b="1" dirty="0"/>
              <a:t> </a:t>
            </a:r>
            <a:r>
              <a:rPr lang="en-US" sz="2400" b="1" dirty="0" err="1"/>
              <a:t>khoảng</a:t>
            </a:r>
            <a:r>
              <a:rPr lang="en-US" sz="2400" b="1" dirty="0"/>
              <a:t> </a:t>
            </a:r>
            <a:r>
              <a:rPr lang="en-US" sz="2400" b="1" dirty="0" err="1"/>
              <a:t>cách</a:t>
            </a:r>
            <a:r>
              <a:rPr lang="en-US" sz="2400" b="1" dirty="0"/>
              <a:t> </a:t>
            </a:r>
            <a:r>
              <a:rPr lang="en-US" sz="2400" b="1" dirty="0" err="1"/>
              <a:t>từ</a:t>
            </a:r>
            <a:r>
              <a:rPr lang="en-US" sz="2400" b="1" dirty="0"/>
              <a:t> S</a:t>
            </a:r>
            <a:r>
              <a:rPr lang="en-US" sz="2400" b="1" baseline="30000" dirty="0"/>
              <a:t>/</a:t>
            </a:r>
            <a:r>
              <a:rPr lang="en-US" sz="2400" b="1" dirty="0"/>
              <a:t> </a:t>
            </a:r>
            <a:r>
              <a:rPr lang="en-US" sz="2400" b="1" dirty="0" err="1"/>
              <a:t>đến</a:t>
            </a:r>
            <a:r>
              <a:rPr lang="en-US" sz="2400" b="1" dirty="0"/>
              <a:t> </a:t>
            </a:r>
            <a:r>
              <a:rPr lang="en-US" sz="2400" b="1" dirty="0" err="1"/>
              <a:t>gương</a:t>
            </a:r>
            <a:r>
              <a:rPr lang="en-US" sz="2400" b="1" dirty="0"/>
              <a:t> ta </a:t>
            </a:r>
            <a:r>
              <a:rPr lang="en-US" sz="2400" b="1" dirty="0" err="1"/>
              <a:t>cần</a:t>
            </a:r>
            <a:r>
              <a:rPr lang="en-US" sz="2400" b="1" dirty="0"/>
              <a:t> </a:t>
            </a:r>
            <a:r>
              <a:rPr lang="en-US" sz="2400" b="1" dirty="0" err="1"/>
              <a:t>phải</a:t>
            </a:r>
            <a:r>
              <a:rPr lang="en-US" sz="2400" b="1" dirty="0"/>
              <a:t> </a:t>
            </a:r>
            <a:r>
              <a:rPr lang="en-US" sz="2400" b="1" dirty="0" err="1"/>
              <a:t>chứng</a:t>
            </a:r>
            <a:r>
              <a:rPr lang="en-US" sz="2400" b="1" dirty="0"/>
              <a:t> minh</a:t>
            </a:r>
          </a:p>
        </p:txBody>
      </p:sp>
      <p:sp>
        <p:nvSpPr>
          <p:cNvPr id="13" name="Google Shape;8165;p37"/>
          <p:cNvSpPr txBox="1">
            <a:spLocks noGrp="1"/>
          </p:cNvSpPr>
          <p:nvPr>
            <p:ph type="title"/>
          </p:nvPr>
        </p:nvSpPr>
        <p:spPr>
          <a:xfrm>
            <a:off x="46078" y="70983"/>
            <a:ext cx="11506267" cy="1303072"/>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12" y="0"/>
            <a:ext cx="1211086" cy="959068"/>
          </a:xfrm>
          <a:prstGeom prst="rect">
            <a:avLst/>
          </a:prstGeom>
        </p:spPr>
      </p:pic>
      <p:pic>
        <p:nvPicPr>
          <p:cNvPr id="15"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28566" y="891143"/>
            <a:ext cx="914400" cy="914400"/>
          </a:xfrm>
          <a:prstGeom prst="rect">
            <a:avLst/>
          </a:prstGeom>
        </p:spPr>
      </p:pic>
      <p:sp>
        <p:nvSpPr>
          <p:cNvPr id="16" name="TextBox 15">
            <a:extLst>
              <a:ext uri="{FF2B5EF4-FFF2-40B4-BE49-F238E27FC236}">
                <a16:creationId xmlns:a16="http://schemas.microsoft.com/office/drawing/2014/main" id="{63D86910-DC96-5607-856A-2E3FC51C7B68}"/>
              </a:ext>
            </a:extLst>
          </p:cNvPr>
          <p:cNvSpPr txBox="1"/>
          <p:nvPr/>
        </p:nvSpPr>
        <p:spPr>
          <a:xfrm>
            <a:off x="598284" y="1100667"/>
            <a:ext cx="8133593"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1.Dựng </a:t>
            </a:r>
            <a:r>
              <a:rPr lang="en-US" sz="2800" b="1" dirty="0" err="1">
                <a:solidFill>
                  <a:srgbClr val="002060"/>
                </a:solidFill>
                <a:latin typeface="Times New Roman" panose="02020603050405020304" pitchFamily="18" charset="0"/>
                <a:cs typeface="Times New Roman" panose="02020603050405020304" pitchFamily="18" charset="0"/>
              </a:rPr>
              <a:t>ảnh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S qua </a:t>
            </a: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phẳng</a:t>
            </a:r>
            <a:endParaRPr lang="en-US" sz="2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7299439" y="4279663"/>
                <a:ext cx="9425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7299439" y="4279663"/>
                <a:ext cx="942594" cy="36933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652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465" y="258894"/>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pic>
        <p:nvPicPr>
          <p:cNvPr id="137" name="Picture 2"/>
          <p:cNvPicPr>
            <a:picLocks noChangeAspect="1" noChangeArrowheads="1"/>
          </p:cNvPicPr>
          <p:nvPr/>
        </p:nvPicPr>
        <p:blipFill>
          <a:blip r:embed="rId7"/>
          <a:srcRect/>
          <a:stretch>
            <a:fillRect/>
          </a:stretch>
        </p:blipFill>
        <p:spPr bwMode="auto">
          <a:xfrm>
            <a:off x="-1" y="1675599"/>
            <a:ext cx="6051838" cy="3964439"/>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8168" name="Rectangle 8167"/>
              <p:cNvSpPr/>
              <p:nvPr/>
            </p:nvSpPr>
            <p:spPr>
              <a:xfrm>
                <a:off x="8256687" y="4880743"/>
                <a:ext cx="1527854" cy="409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1">
                              <a:latin typeface="Cambria Math" panose="02040503050406030204" pitchFamily="18" charset="0"/>
                            </a:rPr>
                            <m:t>𝐼</m:t>
                          </m:r>
                        </m:e>
                      </m:acc>
                    </m:oMath>
                  </m:oMathPara>
                </a14:m>
                <a:endParaRPr lang="en-US" dirty="0"/>
              </a:p>
            </p:txBody>
          </p:sp>
        </mc:Choice>
        <mc:Fallback xmlns="">
          <p:sp>
            <p:nvSpPr>
              <p:cNvPr id="8168" name="Rectangle 8167"/>
              <p:cNvSpPr>
                <a:spLocks noRot="1" noChangeAspect="1" noMove="1" noResize="1" noEditPoints="1" noAdjustHandles="1" noChangeArrowheads="1" noChangeShapeType="1" noTextEdit="1"/>
              </p:cNvSpPr>
              <p:nvPr/>
            </p:nvSpPr>
            <p:spPr>
              <a:xfrm>
                <a:off x="8256687" y="4880743"/>
                <a:ext cx="1527854" cy="409984"/>
              </a:xfrm>
              <a:prstGeom prst="rect">
                <a:avLst/>
              </a:prstGeom>
              <a:blipFill rotWithShape="0">
                <a:blip r:embed="rId8"/>
                <a:stretch>
                  <a:fillRect t="-1493" r="-541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70" name="Rectangle 8169"/>
              <p:cNvSpPr/>
              <p:nvPr/>
            </p:nvSpPr>
            <p:spPr>
              <a:xfrm>
                <a:off x="7174320" y="3440944"/>
                <a:ext cx="2362634" cy="3796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r>
                        <a:rPr lang="en-US" i="1">
                          <a:latin typeface="Cambria Math" panose="02040503050406030204" pitchFamily="18" charset="0"/>
                        </a:rPr>
                        <m:t>𝑆</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1">
                          <a:latin typeface="Cambria Math" panose="02040503050406030204" pitchFamily="18" charset="0"/>
                        </a:rPr>
                        <m:t>𝑆</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oMath>
                  </m:oMathPara>
                </a14:m>
                <a:endParaRPr lang="en-US" dirty="0"/>
              </a:p>
            </p:txBody>
          </p:sp>
        </mc:Choice>
        <mc:Fallback xmlns="">
          <p:sp>
            <p:nvSpPr>
              <p:cNvPr id="8170" name="Rectangle 8169"/>
              <p:cNvSpPr>
                <a:spLocks noRot="1" noChangeAspect="1" noMove="1" noResize="1" noEditPoints="1" noAdjustHandles="1" noChangeArrowheads="1" noChangeShapeType="1" noTextEdit="1"/>
              </p:cNvSpPr>
              <p:nvPr/>
            </p:nvSpPr>
            <p:spPr>
              <a:xfrm>
                <a:off x="7174320" y="3440944"/>
                <a:ext cx="2362634" cy="379656"/>
              </a:xfrm>
              <a:prstGeom prst="rect">
                <a:avLst/>
              </a:prstGeom>
              <a:blipFill rotWithShape="0">
                <a:blip r:embed="rId9"/>
                <a:stretch>
                  <a:fillRect/>
                </a:stretch>
              </a:blipFill>
            </p:spPr>
            <p:txBody>
              <a:bodyPr/>
              <a:lstStyle/>
              <a:p>
                <a:r>
                  <a:rPr lang="en-US">
                    <a:noFill/>
                  </a:rPr>
                  <a:t> </a:t>
                </a:r>
              </a:p>
            </p:txBody>
          </p:sp>
        </mc:Fallback>
      </mc:AlternateContent>
      <p:sp>
        <p:nvSpPr>
          <p:cNvPr id="155" name="Google Shape;8165;p37"/>
          <p:cNvSpPr txBox="1">
            <a:spLocks noGrp="1"/>
          </p:cNvSpPr>
          <p:nvPr>
            <p:ph type="title"/>
          </p:nvPr>
        </p:nvSpPr>
        <p:spPr>
          <a:xfrm>
            <a:off x="165465" y="58198"/>
            <a:ext cx="11506267" cy="1303072"/>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7"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654655"/>
            <a:ext cx="914400" cy="914400"/>
          </a:xfrm>
          <a:prstGeom prst="rect">
            <a:avLst/>
          </a:prstGeom>
        </p:spPr>
      </p:pic>
      <p:sp>
        <p:nvSpPr>
          <p:cNvPr id="8172" name="TextBox 8171"/>
          <p:cNvSpPr txBox="1"/>
          <p:nvPr/>
        </p:nvSpPr>
        <p:spPr>
          <a:xfrm>
            <a:off x="7614745" y="1008981"/>
            <a:ext cx="256978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p>
        </p:txBody>
      </p:sp>
      <p:sp>
        <p:nvSpPr>
          <p:cNvPr id="8173" name="TextBox 8172"/>
          <p:cNvSpPr txBox="1"/>
          <p:nvPr/>
        </p:nvSpPr>
        <p:spPr>
          <a:xfrm>
            <a:off x="6022415" y="1813025"/>
            <a:ext cx="6132791" cy="830997"/>
          </a:xfrm>
          <a:prstGeom prst="rect">
            <a:avLst/>
          </a:prstGeom>
          <a:noFill/>
        </p:spPr>
        <p:txBody>
          <a:bodyPr wrap="square" rtlCol="0">
            <a:spAutoFit/>
          </a:bodyPr>
          <a:lstStyle/>
          <a:p>
            <a:r>
              <a:rPr lang="en-US" sz="2400" b="1" dirty="0" err="1"/>
              <a:t>Khoảng</a:t>
            </a:r>
            <a:r>
              <a:rPr lang="en-US" sz="2400" b="1" dirty="0"/>
              <a:t> </a:t>
            </a:r>
            <a:r>
              <a:rPr lang="en-US" sz="2400" b="1" dirty="0" err="1"/>
              <a:t>cách</a:t>
            </a:r>
            <a:r>
              <a:rPr lang="en-US" sz="2400" b="1" dirty="0"/>
              <a:t> </a:t>
            </a:r>
            <a:r>
              <a:rPr lang="en-US" sz="2400" b="1" dirty="0" err="1"/>
              <a:t>từ</a:t>
            </a:r>
            <a:r>
              <a:rPr lang="en-US" sz="2400" b="1" dirty="0"/>
              <a:t> S </a:t>
            </a:r>
            <a:r>
              <a:rPr lang="en-US" sz="2400" b="1" dirty="0" err="1"/>
              <a:t>đến</a:t>
            </a:r>
            <a:r>
              <a:rPr lang="en-US" sz="2400" b="1" dirty="0"/>
              <a:t> </a:t>
            </a:r>
            <a:r>
              <a:rPr lang="en-US" sz="2400" b="1" dirty="0" err="1"/>
              <a:t>gương</a:t>
            </a:r>
            <a:r>
              <a:rPr lang="en-US" sz="2400" b="1" dirty="0"/>
              <a:t> </a:t>
            </a:r>
            <a:r>
              <a:rPr lang="en-US" sz="2400" b="1" dirty="0" err="1"/>
              <a:t>bằng</a:t>
            </a:r>
            <a:r>
              <a:rPr lang="en-US" sz="2400" b="1" dirty="0"/>
              <a:t> </a:t>
            </a:r>
            <a:r>
              <a:rPr lang="en-US" sz="2400" b="1" dirty="0" err="1"/>
              <a:t>khoảng</a:t>
            </a:r>
            <a:r>
              <a:rPr lang="en-US" sz="2400" b="1" dirty="0"/>
              <a:t> </a:t>
            </a:r>
            <a:r>
              <a:rPr lang="en-US" sz="2400" b="1" dirty="0" err="1"/>
              <a:t>cách</a:t>
            </a:r>
            <a:r>
              <a:rPr lang="en-US" sz="2400" b="1" dirty="0"/>
              <a:t> </a:t>
            </a:r>
            <a:r>
              <a:rPr lang="en-US" sz="2400" b="1" dirty="0" err="1"/>
              <a:t>từ</a:t>
            </a:r>
            <a:r>
              <a:rPr lang="en-US" sz="2400" b="1" dirty="0"/>
              <a:t> S</a:t>
            </a:r>
            <a:r>
              <a:rPr lang="en-US" sz="2400" b="1" baseline="30000" dirty="0"/>
              <a:t>/</a:t>
            </a:r>
            <a:r>
              <a:rPr lang="en-US" sz="2400" b="1" dirty="0"/>
              <a:t> </a:t>
            </a:r>
            <a:r>
              <a:rPr lang="en-US" sz="2400" b="1" dirty="0" err="1"/>
              <a:t>đến</a:t>
            </a:r>
            <a:r>
              <a:rPr lang="en-US" sz="2400" b="1" dirty="0"/>
              <a:t> </a:t>
            </a:r>
            <a:r>
              <a:rPr lang="en-US" sz="2400" b="1" dirty="0" err="1"/>
              <a:t>gương</a:t>
            </a:r>
            <a:r>
              <a:rPr lang="en-US" sz="2400" b="1" dirty="0"/>
              <a:t> </a:t>
            </a:r>
          </a:p>
        </p:txBody>
      </p:sp>
      <p:sp>
        <p:nvSpPr>
          <p:cNvPr id="8174" name="Right Arrow 8173"/>
          <p:cNvSpPr/>
          <p:nvPr/>
        </p:nvSpPr>
        <p:spPr>
          <a:xfrm rot="16200000">
            <a:off x="7933998" y="3210099"/>
            <a:ext cx="252248" cy="24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Arrow 161"/>
          <p:cNvSpPr/>
          <p:nvPr/>
        </p:nvSpPr>
        <p:spPr>
          <a:xfrm rot="16200000">
            <a:off x="7928738" y="3772403"/>
            <a:ext cx="252248" cy="24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ight Arrow 162"/>
          <p:cNvSpPr/>
          <p:nvPr/>
        </p:nvSpPr>
        <p:spPr>
          <a:xfrm rot="16200000">
            <a:off x="7939246" y="4539665"/>
            <a:ext cx="252248" cy="24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75" name="Rectangle 8174"/>
              <p:cNvSpPr/>
              <p:nvPr/>
            </p:nvSpPr>
            <p:spPr>
              <a:xfrm>
                <a:off x="6300487" y="4847901"/>
                <a:ext cx="1609030" cy="409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e>
                      </m:acc>
                    </m:oMath>
                  </m:oMathPara>
                </a14:m>
                <a:endParaRPr lang="en-US" dirty="0"/>
              </a:p>
            </p:txBody>
          </p:sp>
        </mc:Choice>
        <mc:Fallback xmlns="">
          <p:sp>
            <p:nvSpPr>
              <p:cNvPr id="8175" name="Rectangle 8174"/>
              <p:cNvSpPr>
                <a:spLocks noRot="1" noChangeAspect="1" noMove="1" noResize="1" noEditPoints="1" noAdjustHandles="1" noChangeArrowheads="1" noChangeShapeType="1" noTextEdit="1"/>
              </p:cNvSpPr>
              <p:nvPr/>
            </p:nvSpPr>
            <p:spPr>
              <a:xfrm>
                <a:off x="6300487" y="4847901"/>
                <a:ext cx="1609030" cy="409984"/>
              </a:xfrm>
              <a:prstGeom prst="rect">
                <a:avLst/>
              </a:prstGeom>
              <a:blipFill rotWithShape="0">
                <a:blip r:embed="rId11"/>
                <a:stretch>
                  <a:fillRect t="-1471" r="-54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76" name="Rectangle 8175"/>
              <p:cNvSpPr/>
              <p:nvPr/>
            </p:nvSpPr>
            <p:spPr>
              <a:xfrm>
                <a:off x="5233808" y="5625019"/>
                <a:ext cx="2781723" cy="432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r>
                                <a:rPr lang="en-US" i="1">
                                  <a:latin typeface="Cambria Math" panose="02040503050406030204" pitchFamily="18" charset="0"/>
                                </a:rPr>
                                <m:t>𝐻</m:t>
                              </m:r>
                            </m:e>
                          </m:acc>
                          <m:r>
                            <a:rPr lang="en-US"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0">
                                      <a:latin typeface="Cambria Math" panose="02040503050406030204" pitchFamily="18" charset="0"/>
                                    </a:rPr>
                                    <m:t>1</m:t>
                                  </m:r>
                                </m:sub>
                              </m:sSub>
                            </m:e>
                          </m:acc>
                        </m:e>
                      </m:d>
                    </m:oMath>
                  </m:oMathPara>
                </a14:m>
                <a:endParaRPr lang="en-US" dirty="0"/>
              </a:p>
            </p:txBody>
          </p:sp>
        </mc:Choice>
        <mc:Fallback xmlns="">
          <p:sp>
            <p:nvSpPr>
              <p:cNvPr id="8176" name="Rectangle 8175"/>
              <p:cNvSpPr>
                <a:spLocks noRot="1" noChangeAspect="1" noMove="1" noResize="1" noEditPoints="1" noAdjustHandles="1" noChangeArrowheads="1" noChangeShapeType="1" noTextEdit="1"/>
              </p:cNvSpPr>
              <p:nvPr/>
            </p:nvSpPr>
            <p:spPr>
              <a:xfrm>
                <a:off x="5233808" y="5625019"/>
                <a:ext cx="2781723" cy="432234"/>
              </a:xfrm>
              <a:prstGeom prst="rect">
                <a:avLst/>
              </a:prstGeom>
              <a:blipFill rotWithShape="0">
                <a:blip r:embed="rId12"/>
                <a:stretch>
                  <a:fillRect t="-139437" r="-35088" b="-215493"/>
                </a:stretch>
              </a:blipFill>
            </p:spPr>
            <p:txBody>
              <a:bodyPr/>
              <a:lstStyle/>
              <a:p>
                <a:r>
                  <a:rPr lang="en-US">
                    <a:noFill/>
                  </a:rPr>
                  <a:t> </a:t>
                </a:r>
              </a:p>
            </p:txBody>
          </p:sp>
        </mc:Fallback>
      </mc:AlternateContent>
      <p:sp>
        <p:nvSpPr>
          <p:cNvPr id="8177" name="TextBox 8176"/>
          <p:cNvSpPr txBox="1"/>
          <p:nvPr/>
        </p:nvSpPr>
        <p:spPr>
          <a:xfrm>
            <a:off x="7893747" y="4852417"/>
            <a:ext cx="511894" cy="369332"/>
          </a:xfrm>
          <a:prstGeom prst="rect">
            <a:avLst/>
          </a:prstGeom>
          <a:noFill/>
        </p:spPr>
        <p:txBody>
          <a:bodyPr wrap="square" rtlCol="0">
            <a:spAutoFit/>
          </a:bodyPr>
          <a:lstStyle/>
          <a:p>
            <a:r>
              <a:rPr lang="en-US" dirty="0" err="1"/>
              <a:t>và</a:t>
            </a:r>
            <a:endParaRPr lang="en-US" dirty="0"/>
          </a:p>
        </p:txBody>
      </p:sp>
      <p:sp>
        <p:nvSpPr>
          <p:cNvPr id="168" name="Right Arrow 167"/>
          <p:cNvSpPr/>
          <p:nvPr/>
        </p:nvSpPr>
        <p:spPr>
          <a:xfrm rot="16200000">
            <a:off x="6909229" y="5275389"/>
            <a:ext cx="252248" cy="24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ight Arrow 168"/>
          <p:cNvSpPr/>
          <p:nvPr/>
        </p:nvSpPr>
        <p:spPr>
          <a:xfrm rot="16200000">
            <a:off x="8795844" y="5333196"/>
            <a:ext cx="252248" cy="24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p:cNvSpPr txBox="1"/>
          <p:nvPr/>
        </p:nvSpPr>
        <p:spPr>
          <a:xfrm>
            <a:off x="6392900" y="2781931"/>
            <a:ext cx="5278832" cy="461665"/>
          </a:xfrm>
          <a:prstGeom prst="rect">
            <a:avLst/>
          </a:prstGeom>
          <a:noFill/>
        </p:spPr>
        <p:txBody>
          <a:bodyPr wrap="square" rtlCol="0">
            <a:spAutoFit/>
          </a:bodyPr>
          <a:lstStyle/>
          <a:p>
            <a:r>
              <a:rPr lang="en-US" sz="2400" b="1" dirty="0"/>
              <a:t>I</a:t>
            </a:r>
            <a:r>
              <a:rPr lang="en-US" sz="2400" b="1" baseline="-25000" dirty="0"/>
              <a:t>1</a:t>
            </a:r>
            <a:r>
              <a:rPr lang="en-US" sz="2400" b="1" dirty="0"/>
              <a:t> I</a:t>
            </a:r>
            <a:r>
              <a:rPr lang="en-US" sz="2400" b="1" baseline="-25000" dirty="0"/>
              <a:t>2</a:t>
            </a:r>
            <a:r>
              <a:rPr lang="en-US" sz="2400" b="1" dirty="0"/>
              <a:t> </a:t>
            </a:r>
            <a:r>
              <a:rPr lang="en-US" sz="2400" b="1" dirty="0" err="1"/>
              <a:t>là</a:t>
            </a:r>
            <a:r>
              <a:rPr lang="en-US" sz="2400" b="1" dirty="0"/>
              <a:t> </a:t>
            </a:r>
            <a:r>
              <a:rPr lang="en-US" sz="2400" b="1" dirty="0" err="1"/>
              <a:t>đường</a:t>
            </a:r>
            <a:r>
              <a:rPr lang="en-US" sz="2400" b="1" dirty="0"/>
              <a:t> </a:t>
            </a:r>
            <a:r>
              <a:rPr lang="en-US" sz="2400" b="1" dirty="0" err="1"/>
              <a:t>trung</a:t>
            </a:r>
            <a:r>
              <a:rPr lang="en-US" sz="2400" b="1" dirty="0"/>
              <a:t> </a:t>
            </a:r>
            <a:r>
              <a:rPr lang="en-US" sz="2400" b="1" dirty="0" err="1"/>
              <a:t>trực</a:t>
            </a:r>
            <a:r>
              <a:rPr lang="en-US" sz="2400" b="1" dirty="0"/>
              <a:t> </a:t>
            </a:r>
            <a:r>
              <a:rPr lang="en-US" sz="2400" b="1" dirty="0" err="1"/>
              <a:t>của</a:t>
            </a:r>
            <a:r>
              <a:rPr lang="en-US" sz="2400" b="1" dirty="0"/>
              <a:t>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400" b="1"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p>
        </p:txBody>
      </p:sp>
      <p:sp>
        <p:nvSpPr>
          <p:cNvPr id="172" name="Right Arrow 171"/>
          <p:cNvSpPr/>
          <p:nvPr/>
        </p:nvSpPr>
        <p:spPr>
          <a:xfrm rot="16200000">
            <a:off x="7970779" y="2584729"/>
            <a:ext cx="252248" cy="24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79" name="Rectangle 8178"/>
              <p:cNvSpPr/>
              <p:nvPr/>
            </p:nvSpPr>
            <p:spPr>
              <a:xfrm>
                <a:off x="7157603" y="4125167"/>
                <a:ext cx="2669577"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i="1">
                              <a:latin typeface="Cambria Math" panose="02040503050406030204" pitchFamily="18" charset="0"/>
                            </a:rPr>
                          </m:ctrlPr>
                        </m:dPr>
                        <m:e>
                          <m:r>
                            <a:rPr lang="en-US" i="1">
                              <a:latin typeface="Cambria Math" panose="02040503050406030204" pitchFamily="18" charset="0"/>
                            </a:rPr>
                            <m:t>𝛥</m:t>
                          </m:r>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𝛥</m:t>
                          </m:r>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𝑔</m:t>
                          </m:r>
                          <m:r>
                            <a:rPr lang="en-US" i="0">
                              <a:latin typeface="Cambria Math" panose="02040503050406030204" pitchFamily="18" charset="0"/>
                            </a:rPr>
                            <m:t>.</m:t>
                          </m:r>
                          <m:r>
                            <a:rPr lang="en-US" i="1">
                              <a:latin typeface="Cambria Math" panose="02040503050406030204" pitchFamily="18" charset="0"/>
                            </a:rPr>
                            <m:t>𝑐</m:t>
                          </m:r>
                          <m:r>
                            <a:rPr lang="en-US" i="0">
                              <a:latin typeface="Cambria Math" panose="02040503050406030204" pitchFamily="18" charset="0"/>
                            </a:rPr>
                            <m:t>.</m:t>
                          </m:r>
                          <m:r>
                            <a:rPr lang="en-US" i="1">
                              <a:latin typeface="Cambria Math" panose="02040503050406030204" pitchFamily="18" charset="0"/>
                            </a:rPr>
                            <m:t>𝑔</m:t>
                          </m:r>
                        </m:e>
                      </m:d>
                    </m:oMath>
                  </m:oMathPara>
                </a14:m>
                <a:endParaRPr lang="en-US" dirty="0"/>
              </a:p>
            </p:txBody>
          </p:sp>
        </mc:Choice>
        <mc:Fallback xmlns="">
          <p:sp>
            <p:nvSpPr>
              <p:cNvPr id="8179" name="Rectangle 8178"/>
              <p:cNvSpPr>
                <a:spLocks noRot="1" noChangeAspect="1" noMove="1" noResize="1" noEditPoints="1" noAdjustHandles="1" noChangeArrowheads="1" noChangeShapeType="1" noTextEdit="1"/>
              </p:cNvSpPr>
              <p:nvPr/>
            </p:nvSpPr>
            <p:spPr>
              <a:xfrm>
                <a:off x="7157603" y="4125167"/>
                <a:ext cx="2669577" cy="404983"/>
              </a:xfrm>
              <a:prstGeom prst="rect">
                <a:avLst/>
              </a:prstGeom>
              <a:blipFill rotWithShape="0">
                <a:blip r:embed="rId13"/>
                <a:stretch>
                  <a:fillRect t="-156061" r="-23516" b="-2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80" name="Rectangle 8179"/>
              <p:cNvSpPr/>
              <p:nvPr/>
            </p:nvSpPr>
            <p:spPr>
              <a:xfrm>
                <a:off x="8196328" y="5675667"/>
                <a:ext cx="2895087" cy="4322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3</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0">
                                      <a:latin typeface="Cambria Math" panose="02040503050406030204" pitchFamily="18" charset="0"/>
                                    </a:rPr>
                                    <m:t>2</m:t>
                                  </m:r>
                                </m:sub>
                              </m:sSub>
                            </m:e>
                          </m:acc>
                        </m:e>
                      </m:d>
                    </m:oMath>
                  </m:oMathPara>
                </a14:m>
                <a:endParaRPr lang="en-US" dirty="0"/>
              </a:p>
            </p:txBody>
          </p:sp>
        </mc:Choice>
        <mc:Fallback xmlns="">
          <p:sp>
            <p:nvSpPr>
              <p:cNvPr id="8180" name="Rectangle 8179"/>
              <p:cNvSpPr>
                <a:spLocks noRot="1" noChangeAspect="1" noMove="1" noResize="1" noEditPoints="1" noAdjustHandles="1" noChangeArrowheads="1" noChangeShapeType="1" noTextEdit="1"/>
              </p:cNvSpPr>
              <p:nvPr/>
            </p:nvSpPr>
            <p:spPr>
              <a:xfrm>
                <a:off x="8196328" y="5675667"/>
                <a:ext cx="2895087" cy="432234"/>
              </a:xfrm>
              <a:prstGeom prst="rect">
                <a:avLst/>
              </a:prstGeom>
              <a:blipFill rotWithShape="0">
                <a:blip r:embed="rId14"/>
                <a:stretch>
                  <a:fillRect t="-139437" r="-33333" b="-215493"/>
                </a:stretch>
              </a:blipFill>
            </p:spPr>
            <p:txBody>
              <a:bodyPr/>
              <a:lstStyle/>
              <a:p>
                <a:r>
                  <a:rPr lang="en-US">
                    <a:noFill/>
                  </a:rPr>
                  <a:t> </a:t>
                </a:r>
              </a:p>
            </p:txBody>
          </p:sp>
        </mc:Fallback>
      </mc:AlternateContent>
    </p:spTree>
    <p:extLst>
      <p:ext uri="{BB962C8B-B14F-4D97-AF65-F5344CB8AC3E}">
        <p14:creationId xmlns:p14="http://schemas.microsoft.com/office/powerpoint/2010/main" val="22183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37"/>
                                        </p:tgtEl>
                                        <p:attrNameLst>
                                          <p:attrName>style.visibility</p:attrName>
                                        </p:attrNameLst>
                                      </p:cBhvr>
                                      <p:to>
                                        <p:strVal val="visible"/>
                                      </p:to>
                                    </p:set>
                                    <p:anim calcmode="lin" valueType="num">
                                      <p:cBhvr>
                                        <p:cTn id="7" dur="1000" fill="hold"/>
                                        <p:tgtEl>
                                          <p:spTgt spid="137"/>
                                        </p:tgtEl>
                                        <p:attrNameLst>
                                          <p:attrName>ppt_w</p:attrName>
                                        </p:attrNameLst>
                                      </p:cBhvr>
                                      <p:tavLst>
                                        <p:tav tm="0">
                                          <p:val>
                                            <p:fltVal val="0"/>
                                          </p:val>
                                        </p:tav>
                                        <p:tav tm="100000">
                                          <p:val>
                                            <p:strVal val="#ppt_w"/>
                                          </p:val>
                                        </p:tav>
                                      </p:tavLst>
                                    </p:anim>
                                    <p:anim calcmode="lin" valueType="num">
                                      <p:cBhvr>
                                        <p:cTn id="8" dur="1000" fill="hold"/>
                                        <p:tgtEl>
                                          <p:spTgt spid="137"/>
                                        </p:tgtEl>
                                        <p:attrNameLst>
                                          <p:attrName>ppt_h</p:attrName>
                                        </p:attrNameLst>
                                      </p:cBhvr>
                                      <p:tavLst>
                                        <p:tav tm="0">
                                          <p:val>
                                            <p:fltVal val="0"/>
                                          </p:val>
                                        </p:tav>
                                        <p:tav tm="100000">
                                          <p:val>
                                            <p:strVal val="#ppt_h"/>
                                          </p:val>
                                        </p:tav>
                                      </p:tavLst>
                                    </p:anim>
                                    <p:anim calcmode="lin" valueType="num">
                                      <p:cBhvr>
                                        <p:cTn id="9" dur="1000" fill="hold"/>
                                        <p:tgtEl>
                                          <p:spTgt spid="137"/>
                                        </p:tgtEl>
                                        <p:attrNameLst>
                                          <p:attrName>style.rotation</p:attrName>
                                        </p:attrNameLst>
                                      </p:cBhvr>
                                      <p:tavLst>
                                        <p:tav tm="0">
                                          <p:val>
                                            <p:fltVal val="90"/>
                                          </p:val>
                                        </p:tav>
                                        <p:tav tm="100000">
                                          <p:val>
                                            <p:fltVal val="0"/>
                                          </p:val>
                                        </p:tav>
                                      </p:tavLst>
                                    </p:anim>
                                    <p:animEffect transition="in" filter="fade">
                                      <p:cBhvr>
                                        <p:cTn id="10" dur="1000"/>
                                        <p:tgtEl>
                                          <p:spTgt spid="13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7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8" grpId="0"/>
      <p:bldP spid="8170" grpId="0"/>
      <p:bldP spid="8172" grpId="0"/>
      <p:bldP spid="8173" grpId="0"/>
      <p:bldP spid="8174" grpId="0" animBg="1"/>
      <p:bldP spid="162" grpId="0" animBg="1"/>
      <p:bldP spid="163" grpId="0" animBg="1"/>
      <p:bldP spid="8175" grpId="0"/>
      <p:bldP spid="8176" grpId="0"/>
      <p:bldP spid="168" grpId="0" animBg="1"/>
      <p:bldP spid="169" grpId="0" animBg="1"/>
      <p:bldP spid="171" grpId="0"/>
      <p:bldP spid="172" grpId="0" animBg="1"/>
      <p:bldP spid="8179" grpId="0"/>
      <p:bldP spid="818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8174"/>
            <a:ext cx="1211086" cy="980690"/>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897" y="1032823"/>
            <a:ext cx="914400" cy="914400"/>
          </a:xfrm>
          <a:prstGeom prst="rect">
            <a:avLst/>
          </a:prstGeom>
        </p:spPr>
      </p:pic>
      <p:sp>
        <p:nvSpPr>
          <p:cNvPr id="31" name="Rectangle 26"/>
          <p:cNvSpPr>
            <a:spLocks noChangeArrowheads="1"/>
          </p:cNvSpPr>
          <p:nvPr/>
        </p:nvSpPr>
        <p:spPr bwMode="auto">
          <a:xfrm>
            <a:off x="142103" y="3606213"/>
            <a:ext cx="12192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4"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48" name="TextBox 47"/>
          <p:cNvSpPr txBox="1"/>
          <p:nvPr/>
        </p:nvSpPr>
        <p:spPr>
          <a:xfrm>
            <a:off x="5975511" y="4634703"/>
            <a:ext cx="572313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I</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I</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4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9" name="Rectangle 48"/>
              <p:cNvSpPr/>
              <p:nvPr/>
            </p:nvSpPr>
            <p:spPr>
              <a:xfrm>
                <a:off x="5793570" y="2510108"/>
                <a:ext cx="5462259" cy="4322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r>
                                <a:rPr lang="en-US" i="1">
                                  <a:latin typeface="Cambria Math" panose="02040503050406030204" pitchFamily="18" charset="0"/>
                                </a:rPr>
                                <m:t>𝐻</m:t>
                              </m:r>
                            </m:e>
                          </m:acc>
                          <m:r>
                            <a:rPr lang="en-US"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0">
                                      <a:latin typeface="Cambria Math" panose="02040503050406030204" pitchFamily="18" charset="0"/>
                                    </a:rPr>
                                    <m:t>1</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e>
                          </m:acc>
                        </m:e>
                      </m:d>
                    </m:oMath>
                  </m:oMathPara>
                </a14:m>
                <a:endParaRPr lang="en-US" dirty="0"/>
              </a:p>
            </p:txBody>
          </p:sp>
        </mc:Choice>
        <mc:Fallback xmlns="">
          <p:sp>
            <p:nvSpPr>
              <p:cNvPr id="49" name="Rectangle 48"/>
              <p:cNvSpPr>
                <a:spLocks noRot="1" noChangeAspect="1" noMove="1" noResize="1" noEditPoints="1" noAdjustHandles="1" noChangeArrowheads="1" noChangeShapeType="1" noTextEdit="1"/>
              </p:cNvSpPr>
              <p:nvPr/>
            </p:nvSpPr>
            <p:spPr>
              <a:xfrm>
                <a:off x="5793570" y="2510108"/>
                <a:ext cx="5462259" cy="432234"/>
              </a:xfrm>
              <a:prstGeom prst="rect">
                <a:avLst/>
              </a:prstGeom>
              <a:blipFill rotWithShape="0">
                <a:blip r:embed="rId8"/>
                <a:stretch>
                  <a:fillRect t="-139437" r="-10491" b="-215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6097430" y="3043753"/>
                <a:ext cx="4506490" cy="409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3</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0">
                                  <a:latin typeface="Cambria Math" panose="02040503050406030204" pitchFamily="18" charset="0"/>
                                </a:rPr>
                                <m:t>2</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e>
                      </m:acc>
                      <m:r>
                        <a:rPr lang="en-US" i="0">
                          <a:latin typeface="Cambria Math" panose="02040503050406030204" pitchFamily="18" charset="0"/>
                        </a:rPr>
                        <m:t>=</m:t>
                      </m:r>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1">
                              <a:latin typeface="Cambria Math" panose="02040503050406030204" pitchFamily="18" charset="0"/>
                            </a:rPr>
                            <m:t>𝐼</m:t>
                          </m:r>
                        </m:e>
                      </m:acc>
                    </m:oMath>
                  </m:oMathPara>
                </a14:m>
                <a:endParaRPr lang="en-US" dirty="0"/>
              </a:p>
            </p:txBody>
          </p:sp>
        </mc:Choice>
        <mc:Fallback xmlns="">
          <p:sp>
            <p:nvSpPr>
              <p:cNvPr id="51" name="Rectangle 50"/>
              <p:cNvSpPr>
                <a:spLocks noRot="1" noChangeAspect="1" noMove="1" noResize="1" noEditPoints="1" noAdjustHandles="1" noChangeArrowheads="1" noChangeShapeType="1" noTextEdit="1"/>
              </p:cNvSpPr>
              <p:nvPr/>
            </p:nvSpPr>
            <p:spPr>
              <a:xfrm>
                <a:off x="6097430" y="3043753"/>
                <a:ext cx="4506490" cy="409984"/>
              </a:xfrm>
              <a:prstGeom prst="rect">
                <a:avLst/>
              </a:prstGeom>
              <a:blipFill rotWithShape="0">
                <a:blip r:embed="rId9"/>
                <a:stretch>
                  <a:fillRect t="-1471" r="-25575"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5913692" y="4299902"/>
                <a:ext cx="2627129" cy="3796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r>
                        <a:rPr lang="en-US" i="1">
                          <a:latin typeface="Cambria Math" panose="02040503050406030204" pitchFamily="18" charset="0"/>
                        </a:rPr>
                        <m:t>𝑆</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1">
                          <a:latin typeface="Cambria Math" panose="02040503050406030204" pitchFamily="18" charset="0"/>
                        </a:rPr>
                        <m:t>𝑆</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oMath>
                  </m:oMathPara>
                </a14:m>
                <a:endParaRPr lang="en-US" dirty="0"/>
              </a:p>
            </p:txBody>
          </p:sp>
        </mc:Choice>
        <mc:Fallback xmlns="">
          <p:sp>
            <p:nvSpPr>
              <p:cNvPr id="53" name="Rectangle 52"/>
              <p:cNvSpPr>
                <a:spLocks noRot="1" noChangeAspect="1" noMove="1" noResize="1" noEditPoints="1" noAdjustHandles="1" noChangeArrowheads="1" noChangeShapeType="1" noTextEdit="1"/>
              </p:cNvSpPr>
              <p:nvPr/>
            </p:nvSpPr>
            <p:spPr>
              <a:xfrm>
                <a:off x="5913692" y="4299902"/>
                <a:ext cx="2627129" cy="379656"/>
              </a:xfrm>
              <a:prstGeom prst="rect">
                <a:avLst/>
              </a:prstGeom>
              <a:blipFill rotWithShape="0">
                <a:blip r:embed="rId10"/>
                <a:stretch>
                  <a:fillRect/>
                </a:stretch>
              </a:blipFill>
            </p:spPr>
            <p:txBody>
              <a:bodyPr/>
              <a:lstStyle/>
              <a:p>
                <a:r>
                  <a:rPr lang="en-US">
                    <a:noFill/>
                  </a:rPr>
                  <a:t> </a:t>
                </a:r>
              </a:p>
            </p:txBody>
          </p:sp>
        </mc:Fallback>
      </mc:AlternateContent>
      <p:pic>
        <p:nvPicPr>
          <p:cNvPr id="54" name="Picture 2"/>
          <p:cNvPicPr>
            <a:picLocks noChangeAspect="1" noChangeArrowheads="1"/>
          </p:cNvPicPr>
          <p:nvPr/>
        </p:nvPicPr>
        <p:blipFill>
          <a:blip r:embed="rId11"/>
          <a:srcRect/>
          <a:stretch>
            <a:fillRect/>
          </a:stretch>
        </p:blipFill>
        <p:spPr bwMode="auto">
          <a:xfrm>
            <a:off x="-1" y="1885384"/>
            <a:ext cx="6051838" cy="3991160"/>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55" name="Rectangle 54"/>
              <p:cNvSpPr/>
              <p:nvPr/>
            </p:nvSpPr>
            <p:spPr>
              <a:xfrm>
                <a:off x="5999363" y="3905711"/>
                <a:ext cx="2669577"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i="1">
                              <a:latin typeface="Cambria Math" panose="02040503050406030204" pitchFamily="18" charset="0"/>
                            </a:rPr>
                          </m:ctrlPr>
                        </m:dPr>
                        <m:e>
                          <m:r>
                            <a:rPr lang="en-US" i="1">
                              <a:latin typeface="Cambria Math" panose="02040503050406030204" pitchFamily="18" charset="0"/>
                            </a:rPr>
                            <m:t>𝛥</m:t>
                          </m:r>
                          <m:r>
                            <a:rPr lang="en-US" i="1">
                              <a:latin typeface="Cambria Math" panose="02040503050406030204" pitchFamily="18" charset="0"/>
                            </a:rPr>
                            <m:t>𝑆</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𝛥</m:t>
                          </m:r>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𝑔</m:t>
                          </m:r>
                          <m:r>
                            <a:rPr lang="en-US" i="0">
                              <a:latin typeface="Cambria Math" panose="02040503050406030204" pitchFamily="18" charset="0"/>
                            </a:rPr>
                            <m:t>.</m:t>
                          </m:r>
                          <m:r>
                            <a:rPr lang="en-US" i="1">
                              <a:latin typeface="Cambria Math" panose="02040503050406030204" pitchFamily="18" charset="0"/>
                            </a:rPr>
                            <m:t>𝑐</m:t>
                          </m:r>
                          <m:r>
                            <a:rPr lang="en-US" i="0">
                              <a:latin typeface="Cambria Math" panose="02040503050406030204" pitchFamily="18" charset="0"/>
                            </a:rPr>
                            <m:t>.</m:t>
                          </m:r>
                          <m:r>
                            <a:rPr lang="en-US" i="1">
                              <a:latin typeface="Cambria Math" panose="02040503050406030204" pitchFamily="18" charset="0"/>
                            </a:rPr>
                            <m:t>𝑔</m:t>
                          </m:r>
                        </m:e>
                      </m:d>
                    </m:oMath>
                  </m:oMathPara>
                </a14:m>
                <a:endParaRPr lang="en-US" dirty="0"/>
              </a:p>
            </p:txBody>
          </p:sp>
        </mc:Choice>
        <mc:Fallback xmlns="">
          <p:sp>
            <p:nvSpPr>
              <p:cNvPr id="55" name="Rectangle 54"/>
              <p:cNvSpPr>
                <a:spLocks noRot="1" noChangeAspect="1" noMove="1" noResize="1" noEditPoints="1" noAdjustHandles="1" noChangeArrowheads="1" noChangeShapeType="1" noTextEdit="1"/>
              </p:cNvSpPr>
              <p:nvPr/>
            </p:nvSpPr>
            <p:spPr>
              <a:xfrm>
                <a:off x="5999363" y="3905711"/>
                <a:ext cx="2669577" cy="404983"/>
              </a:xfrm>
              <a:prstGeom prst="rect">
                <a:avLst/>
              </a:prstGeom>
              <a:blipFill rotWithShape="0">
                <a:blip r:embed="rId12"/>
                <a:stretch>
                  <a:fillRect t="-156061" r="-23516" b="-233333"/>
                </a:stretch>
              </a:blipFill>
            </p:spPr>
            <p:txBody>
              <a:bodyPr/>
              <a:lstStyle/>
              <a:p>
                <a:r>
                  <a:rPr lang="en-US">
                    <a:noFill/>
                  </a:rPr>
                  <a:t> </a:t>
                </a:r>
              </a:p>
            </p:txBody>
          </p:sp>
        </mc:Fallback>
      </mc:AlternateContent>
      <p:sp>
        <p:nvSpPr>
          <p:cNvPr id="56" name="TextBox 55"/>
          <p:cNvSpPr txBox="1"/>
          <p:nvPr/>
        </p:nvSpPr>
        <p:spPr>
          <a:xfrm>
            <a:off x="5912687" y="5434049"/>
            <a:ext cx="6132791" cy="830997"/>
          </a:xfrm>
          <a:prstGeom prst="rect">
            <a:avLst/>
          </a:prstGeom>
          <a:noFill/>
        </p:spPr>
        <p:txBody>
          <a:bodyPr wrap="square" rtlCol="0">
            <a:spAutoFit/>
          </a:bodyPr>
          <a:lstStyle/>
          <a:p>
            <a:r>
              <a:rPr lang="en-US" sz="2400" b="1" dirty="0" err="1"/>
              <a:t>Vậy</a:t>
            </a:r>
            <a:r>
              <a:rPr lang="en-US" sz="2400" b="1" dirty="0"/>
              <a:t> </a:t>
            </a:r>
            <a:r>
              <a:rPr lang="en-US" sz="2400" b="1" dirty="0" err="1"/>
              <a:t>Khoảng</a:t>
            </a:r>
            <a:r>
              <a:rPr lang="en-US" sz="2400" b="1" dirty="0"/>
              <a:t> </a:t>
            </a:r>
            <a:r>
              <a:rPr lang="en-US" sz="2400" b="1" dirty="0" err="1"/>
              <a:t>cách</a:t>
            </a:r>
            <a:r>
              <a:rPr lang="en-US" sz="2400" b="1" dirty="0"/>
              <a:t> </a:t>
            </a:r>
            <a:r>
              <a:rPr lang="en-US" sz="2400" b="1" dirty="0" err="1"/>
              <a:t>từ</a:t>
            </a:r>
            <a:r>
              <a:rPr lang="en-US" sz="2400" b="1" dirty="0"/>
              <a:t> S </a:t>
            </a:r>
            <a:r>
              <a:rPr lang="en-US" sz="2400" b="1" dirty="0" err="1"/>
              <a:t>đến</a:t>
            </a:r>
            <a:r>
              <a:rPr lang="en-US" sz="2400" b="1" dirty="0"/>
              <a:t> </a:t>
            </a:r>
            <a:r>
              <a:rPr lang="en-US" sz="2400" b="1" dirty="0" err="1"/>
              <a:t>gương</a:t>
            </a:r>
            <a:r>
              <a:rPr lang="en-US" sz="2400" b="1" dirty="0"/>
              <a:t> </a:t>
            </a:r>
            <a:r>
              <a:rPr lang="en-US" sz="2400" b="1" dirty="0" err="1"/>
              <a:t>bằng</a:t>
            </a:r>
            <a:r>
              <a:rPr lang="en-US" sz="2400" b="1" dirty="0"/>
              <a:t> </a:t>
            </a:r>
            <a:r>
              <a:rPr lang="en-US" sz="2400" b="1" dirty="0" err="1"/>
              <a:t>khoảng</a:t>
            </a:r>
            <a:r>
              <a:rPr lang="en-US" sz="2400" b="1" dirty="0"/>
              <a:t> </a:t>
            </a:r>
            <a:r>
              <a:rPr lang="en-US" sz="2400" b="1" dirty="0" err="1"/>
              <a:t>cách</a:t>
            </a:r>
            <a:r>
              <a:rPr lang="en-US" sz="2400" b="1" dirty="0"/>
              <a:t> </a:t>
            </a:r>
            <a:r>
              <a:rPr lang="en-US" sz="2400" b="1" dirty="0" err="1"/>
              <a:t>từ</a:t>
            </a:r>
            <a:r>
              <a:rPr lang="en-US" sz="2400" b="1" dirty="0"/>
              <a:t> S</a:t>
            </a:r>
            <a:r>
              <a:rPr lang="en-US" sz="2400" b="1" baseline="30000" dirty="0"/>
              <a:t>/</a:t>
            </a:r>
            <a:r>
              <a:rPr lang="en-US" sz="2400" b="1" dirty="0"/>
              <a:t> </a:t>
            </a:r>
            <a:r>
              <a:rPr lang="en-US" sz="2400" b="1" dirty="0" err="1"/>
              <a:t>đến</a:t>
            </a:r>
            <a:r>
              <a:rPr lang="en-US" sz="2400" b="1" dirty="0"/>
              <a:t> </a:t>
            </a:r>
            <a:r>
              <a:rPr lang="en-US" sz="2400" b="1" dirty="0" err="1"/>
              <a:t>gương</a:t>
            </a:r>
            <a:r>
              <a:rPr lang="en-US" sz="2400" b="1" dirty="0"/>
              <a:t> </a:t>
            </a:r>
          </a:p>
        </p:txBody>
      </p:sp>
      <p:sp>
        <p:nvSpPr>
          <p:cNvPr id="8172" name="TextBox 8171"/>
          <p:cNvSpPr txBox="1"/>
          <p:nvPr/>
        </p:nvSpPr>
        <p:spPr>
          <a:xfrm>
            <a:off x="6205728" y="3425952"/>
            <a:ext cx="248716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endParaRPr lang="en-US" sz="2400" dirty="0">
              <a:latin typeface="Times New Roman" panose="02020603050405020304" pitchFamily="18" charset="0"/>
              <a:cs typeface="Times New Roman" panose="02020603050405020304" pitchFamily="18" charset="0"/>
            </a:endParaRPr>
          </a:p>
        </p:txBody>
      </p:sp>
      <p:sp>
        <p:nvSpPr>
          <p:cNvPr id="8173" name="TextBox 8172"/>
          <p:cNvSpPr txBox="1"/>
          <p:nvPr/>
        </p:nvSpPr>
        <p:spPr>
          <a:xfrm>
            <a:off x="6437376" y="1414272"/>
            <a:ext cx="1267968"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Giải</a:t>
            </a:r>
            <a:endParaRPr lang="en-US" sz="2400" b="1" dirty="0">
              <a:latin typeface="Times New Roman" panose="02020603050405020304" pitchFamily="18" charset="0"/>
              <a:cs typeface="Times New Roman" panose="02020603050405020304" pitchFamily="18" charset="0"/>
            </a:endParaRPr>
          </a:p>
        </p:txBody>
      </p:sp>
      <p:sp>
        <p:nvSpPr>
          <p:cNvPr id="60" name="Google Shape;8165;p37"/>
          <p:cNvSpPr txBox="1">
            <a:spLocks noGrp="1"/>
          </p:cNvSpPr>
          <p:nvPr>
            <p:ph type="title"/>
          </p:nvPr>
        </p:nvSpPr>
        <p:spPr>
          <a:xfrm>
            <a:off x="-45594" y="359976"/>
            <a:ext cx="11506267" cy="1289394"/>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175" name="TextBox 8174"/>
          <p:cNvSpPr txBox="1"/>
          <p:nvPr/>
        </p:nvSpPr>
        <p:spPr>
          <a:xfrm>
            <a:off x="6047659" y="1757591"/>
            <a:ext cx="588263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đỉnh</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p:txBody>
      </p:sp>
      <p:sp>
        <p:nvSpPr>
          <p:cNvPr id="8176" name="TextBox 8175"/>
          <p:cNvSpPr txBox="1"/>
          <p:nvPr/>
        </p:nvSpPr>
        <p:spPr>
          <a:xfrm>
            <a:off x="-45594" y="1245341"/>
            <a:ext cx="6143023"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?3.chứng minh </a:t>
            </a:r>
            <a:r>
              <a:rPr lang="en-US" sz="2000" b="1" dirty="0" err="1">
                <a:latin typeface="Times New Roman" panose="02020603050405020304" pitchFamily="18" charset="0"/>
                <a:cs typeface="Times New Roman" panose="02020603050405020304" pitchFamily="18" charset="0"/>
              </a:rPr>
              <a:t>khoảng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S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S</a:t>
            </a:r>
            <a:r>
              <a:rPr lang="en-US" sz="2000" b="1" baseline="30000"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endParaRPr lang="en-US" sz="2000" b="1" dirty="0">
              <a:latin typeface="Times New Roman" panose="02020603050405020304" pitchFamily="18" charset="0"/>
              <a:cs typeface="Times New Roman" panose="02020603050405020304" pitchFamily="18" charset="0"/>
            </a:endParaRPr>
          </a:p>
        </p:txBody>
      </p:sp>
      <p:sp>
        <p:nvSpPr>
          <p:cNvPr id="8177" name="TextBox 8176"/>
          <p:cNvSpPr txBox="1"/>
          <p:nvPr/>
        </p:nvSpPr>
        <p:spPr>
          <a:xfrm>
            <a:off x="6060323" y="5059680"/>
            <a:ext cx="525646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S</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S qua I</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I</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562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90"/>
                                          </p:val>
                                        </p:tav>
                                        <p:tav tm="100000">
                                          <p:val>
                                            <p:fltVal val="0"/>
                                          </p:val>
                                        </p:tav>
                                      </p:tavLst>
                                    </p:anim>
                                    <p:animEffect transition="in" filter="fade">
                                      <p:cBhvr>
                                        <p:cTn id="10" dur="10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1" grpId="0"/>
      <p:bldP spid="53" grpId="0"/>
      <p:bldP spid="55" grpId="0"/>
      <p:bldP spid="56" grpId="0"/>
      <p:bldP spid="8172" grpId="0"/>
      <p:bldP spid="8173" grpId="0"/>
      <p:bldP spid="8175" grpId="0"/>
      <p:bldP spid="817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07" y="57754"/>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38" name="Text Box 2"/>
          <p:cNvSpPr txBox="1">
            <a:spLocks noChangeArrowheads="1"/>
          </p:cNvSpPr>
          <p:nvPr/>
        </p:nvSpPr>
        <p:spPr bwMode="auto">
          <a:xfrm>
            <a:off x="6504432" y="2186179"/>
            <a:ext cx="68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8000" u="none">
                <a:latin typeface="Times New Roman" panose="02020603050405020304" pitchFamily="18" charset="0"/>
              </a:rPr>
              <a:t>.</a:t>
            </a:r>
            <a:endParaRPr lang="en-US" altLang="vi-VN" sz="8000" u="none">
              <a:latin typeface="Times New Roman" panose="02020603050405020304" pitchFamily="18" charset="0"/>
              <a:cs typeface="Times New Roman" panose="02020603050405020304" pitchFamily="18" charset="0"/>
            </a:endParaRPr>
          </a:p>
        </p:txBody>
      </p:sp>
      <p:sp>
        <p:nvSpPr>
          <p:cNvPr id="39" name="Line 5"/>
          <p:cNvSpPr>
            <a:spLocks noChangeShapeType="1"/>
          </p:cNvSpPr>
          <p:nvPr/>
        </p:nvSpPr>
        <p:spPr bwMode="auto">
          <a:xfrm>
            <a:off x="6733032" y="3176779"/>
            <a:ext cx="0" cy="3527425"/>
          </a:xfrm>
          <a:prstGeom prst="line">
            <a:avLst/>
          </a:prstGeom>
          <a:noFill/>
          <a:ln w="25400" cap="rnd">
            <a:solidFill>
              <a:srgbClr val="0070C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40" name="Text Box 6"/>
          <p:cNvSpPr txBox="1">
            <a:spLocks noChangeArrowheads="1"/>
          </p:cNvSpPr>
          <p:nvPr/>
        </p:nvSpPr>
        <p:spPr bwMode="auto">
          <a:xfrm>
            <a:off x="6580632" y="271957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S</a:t>
            </a:r>
            <a:endParaRPr lang="en-US" altLang="vi-VN" u="none" dirty="0">
              <a:latin typeface="Times New Roman" panose="02020603050405020304" pitchFamily="18" charset="0"/>
              <a:cs typeface="Times New Roman" panose="02020603050405020304" pitchFamily="18" charset="0"/>
            </a:endParaRPr>
          </a:p>
        </p:txBody>
      </p:sp>
      <p:sp>
        <p:nvSpPr>
          <p:cNvPr id="41" name="Text Box 7"/>
          <p:cNvSpPr txBox="1">
            <a:spLocks noChangeArrowheads="1"/>
          </p:cNvSpPr>
          <p:nvPr/>
        </p:nvSpPr>
        <p:spPr bwMode="auto">
          <a:xfrm>
            <a:off x="6504432" y="5675504"/>
            <a:ext cx="68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8000" u="none" dirty="0">
                <a:latin typeface="Times New Roman" panose="02020603050405020304" pitchFamily="18" charset="0"/>
              </a:rPr>
              <a:t>.</a:t>
            </a:r>
            <a:endParaRPr lang="en-US" altLang="vi-VN" sz="8000" u="none" dirty="0">
              <a:latin typeface="Times New Roman" panose="02020603050405020304" pitchFamily="18" charset="0"/>
              <a:cs typeface="Times New Roman" panose="02020603050405020304" pitchFamily="18" charset="0"/>
            </a:endParaRPr>
          </a:p>
        </p:txBody>
      </p:sp>
      <p:sp>
        <p:nvSpPr>
          <p:cNvPr id="42" name="Text Box 8"/>
          <p:cNvSpPr txBox="1">
            <a:spLocks noChangeArrowheads="1"/>
          </p:cNvSpPr>
          <p:nvPr/>
        </p:nvSpPr>
        <p:spPr bwMode="auto">
          <a:xfrm>
            <a:off x="6809232" y="652957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S’</a:t>
            </a:r>
            <a:endParaRPr lang="en-US" altLang="vi-VN" u="none" dirty="0">
              <a:latin typeface="Times New Roman" panose="02020603050405020304" pitchFamily="18" charset="0"/>
              <a:cs typeface="Times New Roman" panose="02020603050405020304" pitchFamily="18" charset="0"/>
            </a:endParaRPr>
          </a:p>
        </p:txBody>
      </p:sp>
      <p:grpSp>
        <p:nvGrpSpPr>
          <p:cNvPr id="43" name="Group 9"/>
          <p:cNvGrpSpPr>
            <a:grpSpLocks/>
          </p:cNvGrpSpPr>
          <p:nvPr/>
        </p:nvGrpSpPr>
        <p:grpSpPr bwMode="auto">
          <a:xfrm>
            <a:off x="6656832" y="4014978"/>
            <a:ext cx="152400" cy="228600"/>
            <a:chOff x="2688" y="1680"/>
            <a:chExt cx="96" cy="144"/>
          </a:xfrm>
        </p:grpSpPr>
        <p:sp>
          <p:nvSpPr>
            <p:cNvPr id="44" name="Line 10"/>
            <p:cNvSpPr>
              <a:spLocks noChangeShapeType="1"/>
            </p:cNvSpPr>
            <p:nvPr/>
          </p:nvSpPr>
          <p:spPr bwMode="auto">
            <a:xfrm>
              <a:off x="2688" y="168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5" name="Line 11"/>
            <p:cNvSpPr>
              <a:spLocks noChangeShapeType="1"/>
            </p:cNvSpPr>
            <p:nvPr/>
          </p:nvSpPr>
          <p:spPr bwMode="auto">
            <a:xfrm>
              <a:off x="2688" y="172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46" name="Group 12"/>
          <p:cNvGrpSpPr>
            <a:grpSpLocks/>
          </p:cNvGrpSpPr>
          <p:nvPr/>
        </p:nvGrpSpPr>
        <p:grpSpPr bwMode="auto">
          <a:xfrm>
            <a:off x="6656832" y="5310378"/>
            <a:ext cx="152400" cy="228600"/>
            <a:chOff x="2688" y="2400"/>
            <a:chExt cx="96" cy="144"/>
          </a:xfrm>
        </p:grpSpPr>
        <p:sp>
          <p:nvSpPr>
            <p:cNvPr id="47" name="Line 13"/>
            <p:cNvSpPr>
              <a:spLocks noChangeShapeType="1"/>
            </p:cNvSpPr>
            <p:nvPr/>
          </p:nvSpPr>
          <p:spPr bwMode="auto">
            <a:xfrm>
              <a:off x="2688" y="240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 name="Line 14"/>
            <p:cNvSpPr>
              <a:spLocks noChangeShapeType="1"/>
            </p:cNvSpPr>
            <p:nvPr/>
          </p:nvSpPr>
          <p:spPr bwMode="auto">
            <a:xfrm>
              <a:off x="2688" y="244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49" name="Group 51"/>
          <p:cNvGrpSpPr>
            <a:grpSpLocks/>
          </p:cNvGrpSpPr>
          <p:nvPr/>
        </p:nvGrpSpPr>
        <p:grpSpPr bwMode="auto">
          <a:xfrm>
            <a:off x="6733032" y="4548378"/>
            <a:ext cx="228600" cy="228600"/>
            <a:chOff x="3936" y="3168"/>
            <a:chExt cx="144" cy="192"/>
          </a:xfrm>
        </p:grpSpPr>
        <p:sp>
          <p:nvSpPr>
            <p:cNvPr id="50" name="Line 52"/>
            <p:cNvSpPr>
              <a:spLocks noChangeShapeType="1"/>
            </p:cNvSpPr>
            <p:nvPr/>
          </p:nvSpPr>
          <p:spPr bwMode="auto">
            <a:xfrm>
              <a:off x="3936" y="3168"/>
              <a:ext cx="144"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51" name="Line 53"/>
            <p:cNvSpPr>
              <a:spLocks noChangeShapeType="1"/>
            </p:cNvSpPr>
            <p:nvPr/>
          </p:nvSpPr>
          <p:spPr bwMode="auto">
            <a:xfrm>
              <a:off x="4080" y="3168"/>
              <a:ext cx="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sp>
        <p:nvSpPr>
          <p:cNvPr id="52" name="Text Box 54"/>
          <p:cNvSpPr txBox="1">
            <a:spLocks noChangeArrowheads="1"/>
          </p:cNvSpPr>
          <p:nvPr/>
        </p:nvSpPr>
        <p:spPr bwMode="auto">
          <a:xfrm>
            <a:off x="6809232" y="485317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a:latin typeface="Times New Roman" panose="02020603050405020304" pitchFamily="18" charset="0"/>
              </a:rPr>
              <a:t>H</a:t>
            </a:r>
            <a:endParaRPr lang="en-US" altLang="vi-VN" u="none">
              <a:latin typeface="Times New Roman" panose="02020603050405020304" pitchFamily="18" charset="0"/>
              <a:cs typeface="Times New Roman" panose="02020603050405020304" pitchFamily="18" charset="0"/>
            </a:endParaRPr>
          </a:p>
        </p:txBody>
      </p:sp>
      <p:cxnSp>
        <p:nvCxnSpPr>
          <p:cNvPr id="53" name="Straight Connector 54"/>
          <p:cNvCxnSpPr>
            <a:cxnSpLocks noChangeShapeType="1"/>
          </p:cNvCxnSpPr>
          <p:nvPr/>
        </p:nvCxnSpPr>
        <p:spPr bwMode="auto">
          <a:xfrm flipH="1">
            <a:off x="6302871" y="4776978"/>
            <a:ext cx="1344561" cy="0"/>
          </a:xfrm>
          <a:prstGeom prst="line">
            <a:avLst/>
          </a:prstGeom>
          <a:ln w="25400">
            <a:prstDash val="dash"/>
            <a:headEnd/>
            <a:tailEnd/>
          </a:ln>
        </p:spPr>
        <p:style>
          <a:lnRef idx="1">
            <a:schemeClr val="accent2"/>
          </a:lnRef>
          <a:fillRef idx="0">
            <a:schemeClr val="accent2"/>
          </a:fillRef>
          <a:effectRef idx="0">
            <a:schemeClr val="accent2"/>
          </a:effectRef>
          <a:fontRef idx="minor">
            <a:schemeClr val="tx1"/>
          </a:fontRef>
        </p:style>
      </p:cxnSp>
      <p:sp>
        <p:nvSpPr>
          <p:cNvPr id="54" name="Text Box 8"/>
          <p:cNvSpPr txBox="1">
            <a:spLocks noChangeArrowheads="1"/>
          </p:cNvSpPr>
          <p:nvPr/>
        </p:nvSpPr>
        <p:spPr bwMode="auto">
          <a:xfrm>
            <a:off x="6809232" y="6529579"/>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S’</a:t>
            </a:r>
            <a:endParaRPr lang="en-US" altLang="vi-VN" u="none" dirty="0">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BAC15A02-E10C-482C-8916-744C8A15C135}"/>
              </a:ext>
            </a:extLst>
          </p:cNvPr>
          <p:cNvGrpSpPr/>
          <p:nvPr/>
        </p:nvGrpSpPr>
        <p:grpSpPr>
          <a:xfrm>
            <a:off x="7571232" y="4654075"/>
            <a:ext cx="2819400" cy="286416"/>
            <a:chOff x="6705600" y="3306097"/>
            <a:chExt cx="2819400" cy="286416"/>
          </a:xfrm>
        </p:grpSpPr>
        <p:sp>
          <p:nvSpPr>
            <p:cNvPr id="56" name="Line 4"/>
            <p:cNvSpPr>
              <a:spLocks noChangeShapeType="1"/>
            </p:cNvSpPr>
            <p:nvPr/>
          </p:nvSpPr>
          <p:spPr bwMode="auto">
            <a:xfrm>
              <a:off x="6705600" y="3429000"/>
              <a:ext cx="281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57" name="Group 27"/>
            <p:cNvGrpSpPr>
              <a:grpSpLocks/>
            </p:cNvGrpSpPr>
            <p:nvPr/>
          </p:nvGrpSpPr>
          <p:grpSpPr bwMode="auto">
            <a:xfrm>
              <a:off x="6858000" y="3429000"/>
              <a:ext cx="762000" cy="152400"/>
              <a:chOff x="912" y="3696"/>
              <a:chExt cx="480" cy="96"/>
            </a:xfrm>
          </p:grpSpPr>
          <p:sp>
            <p:nvSpPr>
              <p:cNvPr id="78" name="Line 28"/>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9" name="Line 29"/>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0" name="Line 30"/>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1" name="Line 31"/>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2" name="Line 32"/>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58" name="Group 33"/>
            <p:cNvGrpSpPr>
              <a:grpSpLocks/>
            </p:cNvGrpSpPr>
            <p:nvPr/>
          </p:nvGrpSpPr>
          <p:grpSpPr bwMode="auto">
            <a:xfrm>
              <a:off x="7620000" y="3429000"/>
              <a:ext cx="762000" cy="152400"/>
              <a:chOff x="912" y="3696"/>
              <a:chExt cx="480" cy="96"/>
            </a:xfrm>
          </p:grpSpPr>
          <p:sp>
            <p:nvSpPr>
              <p:cNvPr id="73" name="Line 34"/>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4" name="Line 35"/>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5" name="Line 36"/>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6" name="Line 37"/>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7" name="Line 38"/>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59" name="Group 39"/>
            <p:cNvGrpSpPr>
              <a:grpSpLocks/>
            </p:cNvGrpSpPr>
            <p:nvPr/>
          </p:nvGrpSpPr>
          <p:grpSpPr bwMode="auto">
            <a:xfrm>
              <a:off x="8077200" y="3429000"/>
              <a:ext cx="762000" cy="152400"/>
              <a:chOff x="912" y="3696"/>
              <a:chExt cx="480" cy="96"/>
            </a:xfrm>
          </p:grpSpPr>
          <p:sp>
            <p:nvSpPr>
              <p:cNvPr id="68" name="Line 40"/>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9" name="Line 41"/>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0" name="Line 42"/>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1" name="Line 43"/>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2" name="Line 44"/>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60" name="Group 45"/>
            <p:cNvGrpSpPr>
              <a:grpSpLocks/>
            </p:cNvGrpSpPr>
            <p:nvPr/>
          </p:nvGrpSpPr>
          <p:grpSpPr bwMode="auto">
            <a:xfrm>
              <a:off x="8686800" y="3429000"/>
              <a:ext cx="762000" cy="152400"/>
              <a:chOff x="912" y="3696"/>
              <a:chExt cx="480" cy="96"/>
            </a:xfrm>
          </p:grpSpPr>
          <p:sp>
            <p:nvSpPr>
              <p:cNvPr id="63" name="Line 46"/>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4" name="Line 47"/>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5" name="Line 48"/>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6" name="Line 49"/>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7" name="Line 50"/>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cxnSp>
          <p:nvCxnSpPr>
            <p:cNvPr id="61" name="Straight Connector 60"/>
            <p:cNvCxnSpPr/>
            <p:nvPr/>
          </p:nvCxnSpPr>
          <p:spPr>
            <a:xfrm flipH="1">
              <a:off x="6774423" y="3323303"/>
              <a:ext cx="1" cy="196645"/>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9505336" y="3306097"/>
              <a:ext cx="13520" cy="286416"/>
            </a:xfrm>
            <a:prstGeom prst="line">
              <a:avLst/>
            </a:prstGeom>
          </p:spPr>
          <p:style>
            <a:lnRef idx="1">
              <a:schemeClr val="dk1"/>
            </a:lnRef>
            <a:fillRef idx="0">
              <a:schemeClr val="dk1"/>
            </a:fillRef>
            <a:effectRef idx="0">
              <a:schemeClr val="dk1"/>
            </a:effectRef>
            <a:fontRef idx="minor">
              <a:schemeClr val="tx1"/>
            </a:fontRef>
          </p:style>
        </p:cxnSp>
      </p:grpSp>
      <p:sp>
        <p:nvSpPr>
          <p:cNvPr id="83" name="Google Shape;8165;p37"/>
          <p:cNvSpPr txBox="1">
            <a:spLocks/>
          </p:cNvSpPr>
          <p:nvPr/>
        </p:nvSpPr>
        <p:spPr>
          <a:xfrm>
            <a:off x="178274" y="135887"/>
            <a:ext cx="11506267" cy="1334097"/>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vi-VN"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 ảnh của một vật qua gương phẳng</a:t>
            </a:r>
          </a:p>
        </p:txBody>
      </p:sp>
      <p:pic>
        <p:nvPicPr>
          <p:cNvPr id="84"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85" name="TextBox 84">
            <a:extLst>
              <a:ext uri="{FF2B5EF4-FFF2-40B4-BE49-F238E27FC236}">
                <a16:creationId xmlns:a16="http://schemas.microsoft.com/office/drawing/2014/main" id="{63D86910-DC96-5607-856A-2E3FC51C7B68}"/>
              </a:ext>
            </a:extLst>
          </p:cNvPr>
          <p:cNvSpPr txBox="1"/>
          <p:nvPr/>
        </p:nvSpPr>
        <p:spPr>
          <a:xfrm>
            <a:off x="598284" y="1056102"/>
            <a:ext cx="8133593"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1.Dựng </a:t>
            </a:r>
            <a:r>
              <a:rPr lang="en-US" sz="2800" b="1" dirty="0" err="1">
                <a:solidFill>
                  <a:srgbClr val="002060"/>
                </a:solidFill>
                <a:latin typeface="Times New Roman" panose="02020603050405020304" pitchFamily="18" charset="0"/>
                <a:cs typeface="Times New Roman" panose="02020603050405020304" pitchFamily="18" charset="0"/>
              </a:rPr>
              <a:t>ảnh</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prstClr val="black"/>
                </a:solidFill>
                <a:ea typeface="Times New Roman" panose="02020603050405020304" pitchFamily="18" charset="0"/>
                <a:cs typeface="Times New Roman" panose="02020603050405020304" pitchFamily="18" charset="0"/>
              </a:rPr>
              <a:t>S’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S qua </a:t>
            </a: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phẳng</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86" name="Group 191"/>
          <p:cNvGrpSpPr>
            <a:grpSpLocks/>
          </p:cNvGrpSpPr>
          <p:nvPr/>
        </p:nvGrpSpPr>
        <p:grpSpPr bwMode="auto">
          <a:xfrm>
            <a:off x="980093" y="2281753"/>
            <a:ext cx="3810000" cy="2209800"/>
            <a:chOff x="2640" y="864"/>
            <a:chExt cx="2400" cy="1392"/>
          </a:xfrm>
        </p:grpSpPr>
        <p:sp>
          <p:nvSpPr>
            <p:cNvPr id="87" name="Line 140"/>
            <p:cNvSpPr>
              <a:spLocks noChangeShapeType="1"/>
            </p:cNvSpPr>
            <p:nvPr/>
          </p:nvSpPr>
          <p:spPr bwMode="auto">
            <a:xfrm>
              <a:off x="3024" y="216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8" name="Text Box 142"/>
            <p:cNvSpPr txBox="1">
              <a:spLocks noChangeArrowheads="1"/>
            </p:cNvSpPr>
            <p:nvPr/>
          </p:nvSpPr>
          <p:spPr bwMode="auto">
            <a:xfrm>
              <a:off x="2640" y="864"/>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a:latin typeface="Times New Roman" panose="02020603050405020304" pitchFamily="18" charset="0"/>
                </a:rPr>
                <a:t>S</a:t>
              </a:r>
              <a:endParaRPr lang="en-US" altLang="vi-VN" u="none">
                <a:latin typeface="Times New Roman" panose="02020603050405020304" pitchFamily="18" charset="0"/>
                <a:cs typeface="Times New Roman" panose="02020603050405020304" pitchFamily="18" charset="0"/>
              </a:endParaRPr>
            </a:p>
          </p:txBody>
        </p:sp>
        <p:grpSp>
          <p:nvGrpSpPr>
            <p:cNvPr id="89" name="Group 157"/>
            <p:cNvGrpSpPr>
              <a:grpSpLocks/>
            </p:cNvGrpSpPr>
            <p:nvPr/>
          </p:nvGrpSpPr>
          <p:grpSpPr bwMode="auto">
            <a:xfrm>
              <a:off x="3072" y="2160"/>
              <a:ext cx="288" cy="96"/>
              <a:chOff x="1104" y="3696"/>
              <a:chExt cx="288" cy="96"/>
            </a:xfrm>
          </p:grpSpPr>
          <p:sp>
            <p:nvSpPr>
              <p:cNvPr id="114" name="Line 160"/>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5" name="Line 161"/>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6" name="Line 162"/>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90" name="Group 163"/>
            <p:cNvGrpSpPr>
              <a:grpSpLocks/>
            </p:cNvGrpSpPr>
            <p:nvPr/>
          </p:nvGrpSpPr>
          <p:grpSpPr bwMode="auto">
            <a:xfrm>
              <a:off x="3360" y="2160"/>
              <a:ext cx="480" cy="96"/>
              <a:chOff x="912" y="3696"/>
              <a:chExt cx="480" cy="96"/>
            </a:xfrm>
          </p:grpSpPr>
          <p:sp>
            <p:nvSpPr>
              <p:cNvPr id="109" name="Line 164"/>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0" name="Line 165"/>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1" name="Line 166"/>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 name="Line 167"/>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 name="Line 168"/>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91" name="Group 169"/>
            <p:cNvGrpSpPr>
              <a:grpSpLocks/>
            </p:cNvGrpSpPr>
            <p:nvPr/>
          </p:nvGrpSpPr>
          <p:grpSpPr bwMode="auto">
            <a:xfrm>
              <a:off x="3840" y="2160"/>
              <a:ext cx="480" cy="96"/>
              <a:chOff x="912" y="3696"/>
              <a:chExt cx="480" cy="96"/>
            </a:xfrm>
          </p:grpSpPr>
          <p:sp>
            <p:nvSpPr>
              <p:cNvPr id="104" name="Line 170"/>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5" name="Line 171"/>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6" name="Line 172"/>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7" name="Line 173"/>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8" name="Line 174"/>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92" name="Group 175"/>
            <p:cNvGrpSpPr>
              <a:grpSpLocks/>
            </p:cNvGrpSpPr>
            <p:nvPr/>
          </p:nvGrpSpPr>
          <p:grpSpPr bwMode="auto">
            <a:xfrm>
              <a:off x="4128" y="2160"/>
              <a:ext cx="480" cy="96"/>
              <a:chOff x="912" y="3696"/>
              <a:chExt cx="480" cy="96"/>
            </a:xfrm>
          </p:grpSpPr>
          <p:sp>
            <p:nvSpPr>
              <p:cNvPr id="99" name="Line 176"/>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0" name="Line 177"/>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1" name="Line 178"/>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 name="Line 179"/>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3" name="Line 180"/>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93" name="Group 181"/>
            <p:cNvGrpSpPr>
              <a:grpSpLocks/>
            </p:cNvGrpSpPr>
            <p:nvPr/>
          </p:nvGrpSpPr>
          <p:grpSpPr bwMode="auto">
            <a:xfrm>
              <a:off x="4512" y="2160"/>
              <a:ext cx="480" cy="96"/>
              <a:chOff x="912" y="3696"/>
              <a:chExt cx="480" cy="96"/>
            </a:xfrm>
          </p:grpSpPr>
          <p:sp>
            <p:nvSpPr>
              <p:cNvPr id="94" name="Line 182"/>
              <p:cNvSpPr>
                <a:spLocks noChangeShapeType="1"/>
              </p:cNvSpPr>
              <p:nvPr/>
            </p:nvSpPr>
            <p:spPr bwMode="auto">
              <a:xfrm flipV="1">
                <a:off x="912"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95" name="Line 183"/>
              <p:cNvSpPr>
                <a:spLocks noChangeShapeType="1"/>
              </p:cNvSpPr>
              <p:nvPr/>
            </p:nvSpPr>
            <p:spPr bwMode="auto">
              <a:xfrm flipV="1">
                <a:off x="1008"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96" name="Line 184"/>
              <p:cNvSpPr>
                <a:spLocks noChangeShapeType="1"/>
              </p:cNvSpPr>
              <p:nvPr/>
            </p:nvSpPr>
            <p:spPr bwMode="auto">
              <a:xfrm flipV="1">
                <a:off x="1104"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97" name="Line 185"/>
              <p:cNvSpPr>
                <a:spLocks noChangeShapeType="1"/>
              </p:cNvSpPr>
              <p:nvPr/>
            </p:nvSpPr>
            <p:spPr bwMode="auto">
              <a:xfrm flipV="1">
                <a:off x="1200"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98" name="Line 186"/>
              <p:cNvSpPr>
                <a:spLocks noChangeShapeType="1"/>
              </p:cNvSpPr>
              <p:nvPr/>
            </p:nvSpPr>
            <p:spPr bwMode="auto">
              <a:xfrm flipV="1">
                <a:off x="1296" y="369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117" name="Line 67"/>
          <p:cNvSpPr>
            <a:spLocks noChangeShapeType="1"/>
          </p:cNvSpPr>
          <p:nvPr/>
        </p:nvSpPr>
        <p:spPr bwMode="auto">
          <a:xfrm>
            <a:off x="1110130" y="2766612"/>
            <a:ext cx="914400" cy="15621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118" name="Straight Arrow Connector 117"/>
          <p:cNvCxnSpPr/>
          <p:nvPr/>
        </p:nvCxnSpPr>
        <p:spPr>
          <a:xfrm>
            <a:off x="1567333" y="3558951"/>
            <a:ext cx="76200" cy="8188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9" name="Text Box 70"/>
          <p:cNvSpPr txBox="1">
            <a:spLocks noChangeArrowheads="1"/>
          </p:cNvSpPr>
          <p:nvPr/>
        </p:nvSpPr>
        <p:spPr bwMode="auto">
          <a:xfrm>
            <a:off x="1910050" y="4427182"/>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I</a:t>
            </a:r>
            <a:r>
              <a:rPr lang="en-US" altLang="vi-VN" u="none" baseline="-25000" dirty="0">
                <a:latin typeface="Times New Roman" panose="02020603050405020304" pitchFamily="18" charset="0"/>
              </a:rPr>
              <a:t>1</a:t>
            </a:r>
            <a:endParaRPr lang="en-US" altLang="vi-VN" u="none" dirty="0">
              <a:latin typeface="Times New Roman" panose="02020603050405020304" pitchFamily="18" charset="0"/>
              <a:cs typeface="Times New Roman" panose="02020603050405020304" pitchFamily="18" charset="0"/>
            </a:endParaRPr>
          </a:p>
        </p:txBody>
      </p:sp>
      <p:sp>
        <p:nvSpPr>
          <p:cNvPr id="120" name="Line 72"/>
          <p:cNvSpPr>
            <a:spLocks noChangeShapeType="1"/>
          </p:cNvSpPr>
          <p:nvPr/>
        </p:nvSpPr>
        <p:spPr bwMode="auto">
          <a:xfrm>
            <a:off x="1149124" y="2762591"/>
            <a:ext cx="1828800" cy="1600200"/>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121" name="Straight Arrow Connector 120"/>
          <p:cNvCxnSpPr/>
          <p:nvPr/>
        </p:nvCxnSpPr>
        <p:spPr>
          <a:xfrm>
            <a:off x="1911079" y="3426180"/>
            <a:ext cx="328684" cy="259308"/>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2117547" y="3608752"/>
            <a:ext cx="128516" cy="81886"/>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 Box 71"/>
          <p:cNvSpPr txBox="1">
            <a:spLocks noChangeArrowheads="1"/>
          </p:cNvSpPr>
          <p:nvPr/>
        </p:nvSpPr>
        <p:spPr bwMode="auto">
          <a:xfrm>
            <a:off x="2862016" y="43874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I</a:t>
            </a:r>
            <a:r>
              <a:rPr lang="en-US" altLang="vi-VN" u="none" baseline="-25000" dirty="0">
                <a:latin typeface="Times New Roman" panose="02020603050405020304" pitchFamily="18" charset="0"/>
              </a:rPr>
              <a:t>2</a:t>
            </a:r>
            <a:endParaRPr lang="en-US" altLang="vi-VN" u="none" dirty="0">
              <a:latin typeface="Times New Roman" panose="02020603050405020304" pitchFamily="18" charset="0"/>
              <a:cs typeface="Times New Roman" panose="02020603050405020304" pitchFamily="18" charset="0"/>
            </a:endParaRPr>
          </a:p>
        </p:txBody>
      </p:sp>
      <p:sp>
        <p:nvSpPr>
          <p:cNvPr id="124" name="Line 15"/>
          <p:cNvSpPr>
            <a:spLocks noChangeShapeType="1"/>
          </p:cNvSpPr>
          <p:nvPr/>
        </p:nvSpPr>
        <p:spPr bwMode="auto">
          <a:xfrm>
            <a:off x="2033916" y="2660635"/>
            <a:ext cx="0" cy="167640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25" name="Group 66"/>
          <p:cNvGrpSpPr>
            <a:grpSpLocks/>
          </p:cNvGrpSpPr>
          <p:nvPr/>
        </p:nvGrpSpPr>
        <p:grpSpPr bwMode="auto">
          <a:xfrm>
            <a:off x="2038844" y="4108435"/>
            <a:ext cx="228600" cy="228600"/>
            <a:chOff x="3936" y="3168"/>
            <a:chExt cx="144" cy="192"/>
          </a:xfrm>
        </p:grpSpPr>
        <p:sp>
          <p:nvSpPr>
            <p:cNvPr id="126" name="Line 67"/>
            <p:cNvSpPr>
              <a:spLocks noChangeShapeType="1"/>
            </p:cNvSpPr>
            <p:nvPr/>
          </p:nvSpPr>
          <p:spPr bwMode="auto">
            <a:xfrm>
              <a:off x="3936" y="3168"/>
              <a:ext cx="144"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27" name="Line 68"/>
            <p:cNvSpPr>
              <a:spLocks noChangeShapeType="1"/>
            </p:cNvSpPr>
            <p:nvPr/>
          </p:nvSpPr>
          <p:spPr bwMode="auto">
            <a:xfrm>
              <a:off x="4080" y="3168"/>
              <a:ext cx="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sp>
        <p:nvSpPr>
          <p:cNvPr id="128" name="Arc 82"/>
          <p:cNvSpPr>
            <a:spLocks noChangeArrowheads="1"/>
          </p:cNvSpPr>
          <p:nvPr/>
        </p:nvSpPr>
        <p:spPr bwMode="auto">
          <a:xfrm flipH="1">
            <a:off x="1810235" y="3829392"/>
            <a:ext cx="304800" cy="152400"/>
          </a:xfrm>
          <a:custGeom>
            <a:avLst/>
            <a:gdLst>
              <a:gd name="T0" fmla="*/ 5084 w 21600"/>
              <a:gd name="T1" fmla="*/ 0 h 20993"/>
              <a:gd name="T2" fmla="*/ 21600 w 21600"/>
              <a:gd name="T3" fmla="*/ 20993 h 20993"/>
              <a:gd name="T4" fmla="*/ 5084 w 21600"/>
              <a:gd name="T5" fmla="*/ 0 h 20993"/>
              <a:gd name="T6" fmla="*/ 21600 w 21600"/>
              <a:gd name="T7" fmla="*/ 20993 h 20993"/>
              <a:gd name="T8" fmla="*/ 0 w 21600"/>
              <a:gd name="T9" fmla="*/ 20993 h 20993"/>
              <a:gd name="T10" fmla="*/ 5084 w 21600"/>
              <a:gd name="T11" fmla="*/ 0 h 20993"/>
            </a:gdLst>
            <a:ahLst/>
            <a:cxnLst>
              <a:cxn ang="0">
                <a:pos x="T0" y="T1"/>
              </a:cxn>
              <a:cxn ang="0">
                <a:pos x="T2" y="T3"/>
              </a:cxn>
              <a:cxn ang="0">
                <a:pos x="T4" y="T5"/>
              </a:cxn>
              <a:cxn ang="0">
                <a:pos x="T6" y="T7"/>
              </a:cxn>
              <a:cxn ang="0">
                <a:pos x="T8" y="T9"/>
              </a:cxn>
              <a:cxn ang="0">
                <a:pos x="T10" y="T11"/>
              </a:cxn>
            </a:cxnLst>
            <a:rect l="0" t="0" r="r" b="b"/>
            <a:pathLst>
              <a:path w="21600" h="20993" fill="none">
                <a:moveTo>
                  <a:pt x="5084" y="0"/>
                </a:moveTo>
                <a:cubicBezTo>
                  <a:pt x="14775" y="2347"/>
                  <a:pt x="21600" y="11022"/>
                  <a:pt x="21600" y="20993"/>
                </a:cubicBezTo>
              </a:path>
              <a:path w="21600" h="20993" stroke="0">
                <a:moveTo>
                  <a:pt x="5084" y="0"/>
                </a:moveTo>
                <a:cubicBezTo>
                  <a:pt x="14775" y="2347"/>
                  <a:pt x="21600" y="11022"/>
                  <a:pt x="21600" y="20993"/>
                </a:cubicBezTo>
                <a:lnTo>
                  <a:pt x="0" y="20993"/>
                </a:lnTo>
                <a:lnTo>
                  <a:pt x="5084"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sp>
        <p:nvSpPr>
          <p:cNvPr id="129" name="Arc 83"/>
          <p:cNvSpPr>
            <a:spLocks noChangeArrowheads="1"/>
          </p:cNvSpPr>
          <p:nvPr/>
        </p:nvSpPr>
        <p:spPr bwMode="auto">
          <a:xfrm>
            <a:off x="2038835" y="3829392"/>
            <a:ext cx="228600" cy="152400"/>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sp>
        <p:nvSpPr>
          <p:cNvPr id="130" name="Line 84"/>
          <p:cNvSpPr>
            <a:spLocks noChangeShapeType="1"/>
          </p:cNvSpPr>
          <p:nvPr/>
        </p:nvSpPr>
        <p:spPr bwMode="auto">
          <a:xfrm>
            <a:off x="1962635" y="3829392"/>
            <a:ext cx="0" cy="762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31" name="Line 85"/>
          <p:cNvSpPr>
            <a:spLocks noChangeShapeType="1"/>
          </p:cNvSpPr>
          <p:nvPr/>
        </p:nvSpPr>
        <p:spPr bwMode="auto">
          <a:xfrm flipV="1">
            <a:off x="2165835" y="3829392"/>
            <a:ext cx="25400" cy="762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32" name="Text Box 61"/>
          <p:cNvSpPr txBox="1">
            <a:spLocks noChangeArrowheads="1"/>
          </p:cNvSpPr>
          <p:nvPr/>
        </p:nvSpPr>
        <p:spPr bwMode="auto">
          <a:xfrm>
            <a:off x="2091481" y="2266633"/>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N</a:t>
            </a:r>
            <a:endParaRPr lang="en-US" altLang="vi-VN" u="none" dirty="0">
              <a:latin typeface="Times New Roman" panose="02020603050405020304" pitchFamily="18" charset="0"/>
              <a:cs typeface="Times New Roman" panose="02020603050405020304" pitchFamily="18" charset="0"/>
            </a:endParaRPr>
          </a:p>
        </p:txBody>
      </p:sp>
      <p:sp>
        <p:nvSpPr>
          <p:cNvPr id="133" name="Line 16"/>
          <p:cNvSpPr>
            <a:spLocks noChangeShapeType="1"/>
          </p:cNvSpPr>
          <p:nvPr/>
        </p:nvSpPr>
        <p:spPr bwMode="auto">
          <a:xfrm>
            <a:off x="2952167" y="2673507"/>
            <a:ext cx="0" cy="1676400"/>
          </a:xfrm>
          <a:prstGeom prst="line">
            <a:avLst/>
          </a:prstGeom>
          <a:noFill/>
          <a:ln w="9525">
            <a:solidFill>
              <a:srgbClr val="7030A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34" name="Group 69"/>
          <p:cNvGrpSpPr>
            <a:grpSpLocks/>
          </p:cNvGrpSpPr>
          <p:nvPr/>
        </p:nvGrpSpPr>
        <p:grpSpPr bwMode="auto">
          <a:xfrm>
            <a:off x="2952167" y="4108244"/>
            <a:ext cx="228600" cy="228600"/>
            <a:chOff x="3936" y="3168"/>
            <a:chExt cx="144" cy="192"/>
          </a:xfrm>
        </p:grpSpPr>
        <p:sp>
          <p:nvSpPr>
            <p:cNvPr id="135" name="Line 70"/>
            <p:cNvSpPr>
              <a:spLocks noChangeShapeType="1"/>
            </p:cNvSpPr>
            <p:nvPr/>
          </p:nvSpPr>
          <p:spPr bwMode="auto">
            <a:xfrm>
              <a:off x="3936" y="3168"/>
              <a:ext cx="144"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36" name="Line 71"/>
            <p:cNvSpPr>
              <a:spLocks noChangeShapeType="1"/>
            </p:cNvSpPr>
            <p:nvPr/>
          </p:nvSpPr>
          <p:spPr bwMode="auto">
            <a:xfrm>
              <a:off x="4080" y="3168"/>
              <a:ext cx="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sp>
        <p:nvSpPr>
          <p:cNvPr id="137" name="Text Box 62"/>
          <p:cNvSpPr txBox="1">
            <a:spLocks noChangeArrowheads="1"/>
          </p:cNvSpPr>
          <p:nvPr/>
        </p:nvSpPr>
        <p:spPr bwMode="auto">
          <a:xfrm>
            <a:off x="2913533" y="240734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N</a:t>
            </a:r>
            <a:r>
              <a:rPr lang="en-US" altLang="vi-VN" u="none" baseline="-25000" dirty="0">
                <a:latin typeface="Times New Roman" panose="02020603050405020304" pitchFamily="18" charset="0"/>
              </a:rPr>
              <a:t>2</a:t>
            </a:r>
            <a:endParaRPr lang="en-US" altLang="vi-VN" u="none" dirty="0">
              <a:latin typeface="Times New Roman" panose="02020603050405020304" pitchFamily="18" charset="0"/>
              <a:cs typeface="Times New Roman" panose="02020603050405020304" pitchFamily="18" charset="0"/>
            </a:endParaRPr>
          </a:p>
        </p:txBody>
      </p:sp>
      <p:sp>
        <p:nvSpPr>
          <p:cNvPr id="138" name="TextBox 137"/>
          <p:cNvSpPr txBox="1"/>
          <p:nvPr/>
        </p:nvSpPr>
        <p:spPr>
          <a:xfrm>
            <a:off x="1772575" y="3451025"/>
            <a:ext cx="504957" cy="461665"/>
          </a:xfrm>
          <a:prstGeom prst="rect">
            <a:avLst/>
          </a:prstGeom>
          <a:noFill/>
        </p:spPr>
        <p:txBody>
          <a:bodyPr wrap="square" rtlCol="0">
            <a:spAutoFit/>
          </a:bodyPr>
          <a:lstStyle/>
          <a:p>
            <a:r>
              <a:rPr lang="en-US" sz="2400" dirty="0">
                <a:solidFill>
                  <a:srgbClr val="FF0000"/>
                </a:solidFill>
              </a:rPr>
              <a:t>i</a:t>
            </a:r>
            <a:r>
              <a:rPr lang="en-US" sz="2400" baseline="-25000" dirty="0">
                <a:solidFill>
                  <a:srgbClr val="FF0000"/>
                </a:solidFill>
              </a:rPr>
              <a:t>1</a:t>
            </a:r>
            <a:endParaRPr lang="vi-VN" sz="2400" baseline="-25000" dirty="0">
              <a:solidFill>
                <a:srgbClr val="FF0000"/>
              </a:solidFill>
            </a:endParaRPr>
          </a:p>
        </p:txBody>
      </p:sp>
      <p:sp>
        <p:nvSpPr>
          <p:cNvPr id="139" name="TextBox 138"/>
          <p:cNvSpPr txBox="1"/>
          <p:nvPr/>
        </p:nvSpPr>
        <p:spPr>
          <a:xfrm>
            <a:off x="2617540" y="3429859"/>
            <a:ext cx="416659" cy="461665"/>
          </a:xfrm>
          <a:prstGeom prst="rect">
            <a:avLst/>
          </a:prstGeom>
          <a:noFill/>
        </p:spPr>
        <p:txBody>
          <a:bodyPr wrap="square" rtlCol="0">
            <a:spAutoFit/>
          </a:bodyPr>
          <a:lstStyle/>
          <a:p>
            <a:r>
              <a:rPr lang="en-US" sz="2400" dirty="0">
                <a:solidFill>
                  <a:srgbClr val="7030A0"/>
                </a:solidFill>
              </a:rPr>
              <a:t>i</a:t>
            </a:r>
            <a:r>
              <a:rPr lang="en-US" sz="2400" baseline="-25000" dirty="0">
                <a:solidFill>
                  <a:srgbClr val="7030A0"/>
                </a:solidFill>
              </a:rPr>
              <a:t>2</a:t>
            </a:r>
            <a:endParaRPr lang="vi-VN" sz="2400" baseline="-25000" dirty="0">
              <a:solidFill>
                <a:srgbClr val="7030A0"/>
              </a:solidFill>
            </a:endParaRPr>
          </a:p>
        </p:txBody>
      </p:sp>
      <p:sp>
        <p:nvSpPr>
          <p:cNvPr id="140" name="Line 17"/>
          <p:cNvSpPr>
            <a:spLocks noChangeShapeType="1"/>
          </p:cNvSpPr>
          <p:nvPr/>
        </p:nvSpPr>
        <p:spPr bwMode="auto">
          <a:xfrm rot="10800000" flipH="1">
            <a:off x="2051534" y="2736828"/>
            <a:ext cx="838200" cy="1600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cxnSp>
        <p:nvCxnSpPr>
          <p:cNvPr id="141" name="Straight Arrow Connector 140"/>
          <p:cNvCxnSpPr/>
          <p:nvPr/>
        </p:nvCxnSpPr>
        <p:spPr>
          <a:xfrm flipV="1">
            <a:off x="2377847" y="3375003"/>
            <a:ext cx="186449" cy="352425"/>
          </a:xfrm>
          <a:prstGeom prst="straightConnector1">
            <a:avLst/>
          </a:prstGeom>
          <a:ln w="2540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1988067" y="3548740"/>
            <a:ext cx="600157" cy="461665"/>
          </a:xfrm>
          <a:prstGeom prst="rect">
            <a:avLst/>
          </a:prstGeom>
          <a:noFill/>
        </p:spPr>
        <p:txBody>
          <a:bodyPr wrap="square" rtlCol="0">
            <a:spAutoFit/>
          </a:bodyPr>
          <a:lstStyle/>
          <a:p>
            <a:r>
              <a:rPr lang="en-US" sz="2400" dirty="0">
                <a:solidFill>
                  <a:srgbClr val="FF0000"/>
                </a:solidFill>
              </a:rPr>
              <a:t>i‘</a:t>
            </a:r>
            <a:r>
              <a:rPr lang="en-US" sz="2400" baseline="-25000" dirty="0">
                <a:solidFill>
                  <a:srgbClr val="FF0000"/>
                </a:solidFill>
              </a:rPr>
              <a:t>1</a:t>
            </a:r>
            <a:endParaRPr lang="vi-VN" sz="2400" baseline="-25000" dirty="0">
              <a:solidFill>
                <a:srgbClr val="FF0000"/>
              </a:solidFill>
            </a:endParaRPr>
          </a:p>
        </p:txBody>
      </p:sp>
      <p:sp>
        <p:nvSpPr>
          <p:cNvPr id="143" name="Text Box 25"/>
          <p:cNvSpPr txBox="1">
            <a:spLocks noChangeArrowheads="1"/>
          </p:cNvSpPr>
          <p:nvPr/>
        </p:nvSpPr>
        <p:spPr bwMode="auto">
          <a:xfrm>
            <a:off x="2649510" y="230324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R</a:t>
            </a:r>
            <a:r>
              <a:rPr lang="en-US" altLang="vi-VN" u="none" baseline="-25000" dirty="0">
                <a:latin typeface="Times New Roman" panose="02020603050405020304" pitchFamily="18" charset="0"/>
              </a:rPr>
              <a:t>1</a:t>
            </a:r>
            <a:endParaRPr lang="en-US" altLang="vi-VN" u="none" dirty="0">
              <a:latin typeface="Times New Roman" panose="02020603050405020304" pitchFamily="18" charset="0"/>
              <a:cs typeface="Times New Roman" panose="02020603050405020304" pitchFamily="18" charset="0"/>
            </a:endParaRPr>
          </a:p>
        </p:txBody>
      </p:sp>
      <p:sp>
        <p:nvSpPr>
          <p:cNvPr id="144" name="Line 18"/>
          <p:cNvSpPr>
            <a:spLocks noChangeShapeType="1"/>
          </p:cNvSpPr>
          <p:nvPr/>
        </p:nvSpPr>
        <p:spPr bwMode="auto">
          <a:xfrm flipH="1">
            <a:off x="2966354" y="2743333"/>
            <a:ext cx="1828800" cy="1600200"/>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5" name="Text Box 26"/>
          <p:cNvSpPr txBox="1">
            <a:spLocks noChangeArrowheads="1"/>
          </p:cNvSpPr>
          <p:nvPr/>
        </p:nvSpPr>
        <p:spPr bwMode="auto">
          <a:xfrm>
            <a:off x="4334505" y="236763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latin typeface="Times New Roman" panose="02020603050405020304" pitchFamily="18" charset="0"/>
              </a:rPr>
              <a:t>R</a:t>
            </a:r>
            <a:r>
              <a:rPr lang="en-US" altLang="vi-VN" u="none" baseline="-25000" dirty="0">
                <a:latin typeface="Times New Roman" panose="02020603050405020304" pitchFamily="18" charset="0"/>
              </a:rPr>
              <a:t>2</a:t>
            </a:r>
            <a:endParaRPr lang="en-US" altLang="vi-VN" u="none" dirty="0">
              <a:latin typeface="Times New Roman" panose="02020603050405020304" pitchFamily="18" charset="0"/>
              <a:cs typeface="Times New Roman" panose="02020603050405020304" pitchFamily="18" charset="0"/>
            </a:endParaRPr>
          </a:p>
        </p:txBody>
      </p:sp>
      <p:cxnSp>
        <p:nvCxnSpPr>
          <p:cNvPr id="146" name="Straight Arrow Connector 145"/>
          <p:cNvCxnSpPr/>
          <p:nvPr/>
        </p:nvCxnSpPr>
        <p:spPr>
          <a:xfrm flipV="1">
            <a:off x="3683811" y="3596622"/>
            <a:ext cx="152400" cy="152400"/>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3577501" y="3723264"/>
            <a:ext cx="79783" cy="108473"/>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2959034" y="3463610"/>
            <a:ext cx="586853" cy="461665"/>
          </a:xfrm>
          <a:prstGeom prst="rect">
            <a:avLst/>
          </a:prstGeom>
          <a:noFill/>
        </p:spPr>
        <p:txBody>
          <a:bodyPr wrap="square" rtlCol="0">
            <a:spAutoFit/>
          </a:bodyPr>
          <a:lstStyle/>
          <a:p>
            <a:r>
              <a:rPr lang="en-US" sz="2400" dirty="0">
                <a:solidFill>
                  <a:srgbClr val="7030A0"/>
                </a:solidFill>
              </a:rPr>
              <a:t>i‘</a:t>
            </a:r>
            <a:r>
              <a:rPr lang="en-US" sz="2400" baseline="-25000" dirty="0">
                <a:solidFill>
                  <a:srgbClr val="7030A0"/>
                </a:solidFill>
              </a:rPr>
              <a:t>2</a:t>
            </a:r>
            <a:endParaRPr lang="vi-VN" sz="2400" baseline="-25000" dirty="0">
              <a:solidFill>
                <a:srgbClr val="7030A0"/>
              </a:solidFill>
            </a:endParaRPr>
          </a:p>
        </p:txBody>
      </p:sp>
      <p:grpSp>
        <p:nvGrpSpPr>
          <p:cNvPr id="149" name="Group 86"/>
          <p:cNvGrpSpPr>
            <a:grpSpLocks/>
          </p:cNvGrpSpPr>
          <p:nvPr/>
        </p:nvGrpSpPr>
        <p:grpSpPr bwMode="auto">
          <a:xfrm>
            <a:off x="2662271" y="3910331"/>
            <a:ext cx="304800" cy="200025"/>
            <a:chOff x="3696" y="1824"/>
            <a:chExt cx="233" cy="153"/>
          </a:xfrm>
        </p:grpSpPr>
        <p:sp>
          <p:nvSpPr>
            <p:cNvPr id="150" name="Arc 87"/>
            <p:cNvSpPr>
              <a:spLocks noChangeArrowheads="1"/>
            </p:cNvSpPr>
            <p:nvPr/>
          </p:nvSpPr>
          <p:spPr bwMode="auto">
            <a:xfrm>
              <a:off x="3697" y="1824"/>
              <a:ext cx="232" cy="153"/>
            </a:xfrm>
            <a:custGeom>
              <a:avLst/>
              <a:gdLst>
                <a:gd name="T0" fmla="*/ 41 w 26144"/>
                <a:gd name="T1" fmla="*/ 22939 h 22939"/>
                <a:gd name="T2" fmla="*/ 0 w 26144"/>
                <a:gd name="T3" fmla="*/ 21600 h 22939"/>
                <a:gd name="T4" fmla="*/ 21600 w 26144"/>
                <a:gd name="T5" fmla="*/ 0 h 22939"/>
                <a:gd name="T6" fmla="*/ 26143 w 26144"/>
                <a:gd name="T7" fmla="*/ 483 h 22939"/>
                <a:gd name="T8" fmla="*/ 41 w 26144"/>
                <a:gd name="T9" fmla="*/ 22939 h 22939"/>
                <a:gd name="T10" fmla="*/ 0 w 26144"/>
                <a:gd name="T11" fmla="*/ 21600 h 22939"/>
                <a:gd name="T12" fmla="*/ 21600 w 26144"/>
                <a:gd name="T13" fmla="*/ 0 h 22939"/>
                <a:gd name="T14" fmla="*/ 26143 w 26144"/>
                <a:gd name="T15" fmla="*/ 483 h 22939"/>
                <a:gd name="T16" fmla="*/ 21600 w 26144"/>
                <a:gd name="T17" fmla="*/ 21600 h 22939"/>
                <a:gd name="T18" fmla="*/ 41 w 26144"/>
                <a:gd name="T19" fmla="*/ 22939 h 2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44" h="22939" fill="none">
                  <a:moveTo>
                    <a:pt x="41" y="22939"/>
                  </a:moveTo>
                  <a:cubicBezTo>
                    <a:pt x="13" y="22493"/>
                    <a:pt x="0" y="22046"/>
                    <a:pt x="0" y="21600"/>
                  </a:cubicBezTo>
                  <a:cubicBezTo>
                    <a:pt x="0" y="9670"/>
                    <a:pt x="9670" y="0"/>
                    <a:pt x="21600" y="0"/>
                  </a:cubicBezTo>
                  <a:cubicBezTo>
                    <a:pt x="23127" y="-1"/>
                    <a:pt x="24650" y="162"/>
                    <a:pt x="26143" y="483"/>
                  </a:cubicBezTo>
                </a:path>
                <a:path w="26144" h="22939" stroke="0">
                  <a:moveTo>
                    <a:pt x="41" y="22939"/>
                  </a:moveTo>
                  <a:cubicBezTo>
                    <a:pt x="13" y="22493"/>
                    <a:pt x="0" y="22046"/>
                    <a:pt x="0" y="21600"/>
                  </a:cubicBezTo>
                  <a:cubicBezTo>
                    <a:pt x="0" y="9670"/>
                    <a:pt x="9670" y="0"/>
                    <a:pt x="21600" y="0"/>
                  </a:cubicBezTo>
                  <a:cubicBezTo>
                    <a:pt x="23127" y="-1"/>
                    <a:pt x="24650" y="162"/>
                    <a:pt x="26143" y="483"/>
                  </a:cubicBezTo>
                  <a:lnTo>
                    <a:pt x="21600" y="21600"/>
                  </a:lnTo>
                  <a:lnTo>
                    <a:pt x="41" y="2293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grpSp>
          <p:nvGrpSpPr>
            <p:cNvPr id="151" name="Group 88"/>
            <p:cNvGrpSpPr>
              <a:grpSpLocks/>
            </p:cNvGrpSpPr>
            <p:nvPr/>
          </p:nvGrpSpPr>
          <p:grpSpPr bwMode="auto">
            <a:xfrm>
              <a:off x="3696" y="1840"/>
              <a:ext cx="96" cy="80"/>
              <a:chOff x="3696" y="1824"/>
              <a:chExt cx="144" cy="120"/>
            </a:xfrm>
          </p:grpSpPr>
          <p:sp>
            <p:nvSpPr>
              <p:cNvPr id="152" name="Line 89"/>
              <p:cNvSpPr>
                <a:spLocks noChangeShapeType="1"/>
              </p:cNvSpPr>
              <p:nvPr/>
            </p:nvSpPr>
            <p:spPr bwMode="auto">
              <a:xfrm>
                <a:off x="3696" y="1824"/>
                <a:ext cx="144" cy="7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53" name="Line 90"/>
              <p:cNvSpPr>
                <a:spLocks noChangeShapeType="1"/>
              </p:cNvSpPr>
              <p:nvPr/>
            </p:nvSpPr>
            <p:spPr bwMode="auto">
              <a:xfrm>
                <a:off x="3696" y="1872"/>
                <a:ext cx="144" cy="7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grpSp>
      <p:grpSp>
        <p:nvGrpSpPr>
          <p:cNvPr id="154" name="Group 91"/>
          <p:cNvGrpSpPr>
            <a:grpSpLocks/>
          </p:cNvGrpSpPr>
          <p:nvPr/>
        </p:nvGrpSpPr>
        <p:grpSpPr bwMode="auto">
          <a:xfrm>
            <a:off x="2951798" y="3815603"/>
            <a:ext cx="330200" cy="254000"/>
            <a:chOff x="3936" y="1808"/>
            <a:chExt cx="208" cy="160"/>
          </a:xfrm>
        </p:grpSpPr>
        <p:sp>
          <p:nvSpPr>
            <p:cNvPr id="155" name="Arc 92"/>
            <p:cNvSpPr>
              <a:spLocks noChangeArrowheads="1"/>
            </p:cNvSpPr>
            <p:nvPr/>
          </p:nvSpPr>
          <p:spPr bwMode="auto">
            <a:xfrm>
              <a:off x="3936" y="1824"/>
              <a:ext cx="208" cy="144"/>
            </a:xfrm>
            <a:custGeom>
              <a:avLst/>
              <a:gdLst>
                <a:gd name="T0" fmla="*/ -1 w 23453"/>
                <a:gd name="T1" fmla="*/ 79 h 21600"/>
                <a:gd name="T2" fmla="*/ 1853 w 23453"/>
                <a:gd name="T3" fmla="*/ 0 h 21600"/>
                <a:gd name="T4" fmla="*/ 23453 w 23453"/>
                <a:gd name="T5" fmla="*/ 21600 h 21600"/>
                <a:gd name="T6" fmla="*/ -1 w 23453"/>
                <a:gd name="T7" fmla="*/ 79 h 21600"/>
                <a:gd name="T8" fmla="*/ 1853 w 23453"/>
                <a:gd name="T9" fmla="*/ 0 h 21600"/>
                <a:gd name="T10" fmla="*/ 23453 w 23453"/>
                <a:gd name="T11" fmla="*/ 21600 h 21600"/>
                <a:gd name="T12" fmla="*/ 1853 w 23453"/>
                <a:gd name="T13" fmla="*/ 21600 h 21600"/>
                <a:gd name="T14" fmla="*/ -1 w 23453"/>
                <a:gd name="T15" fmla="*/ 79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53" h="21600" fill="none">
                  <a:moveTo>
                    <a:pt x="-1" y="79"/>
                  </a:moveTo>
                  <a:cubicBezTo>
                    <a:pt x="616" y="26"/>
                    <a:pt x="1234" y="-1"/>
                    <a:pt x="1853" y="0"/>
                  </a:cubicBezTo>
                  <a:cubicBezTo>
                    <a:pt x="13782" y="0"/>
                    <a:pt x="23453" y="9670"/>
                    <a:pt x="23453" y="21600"/>
                  </a:cubicBezTo>
                </a:path>
                <a:path w="23453" h="21600" stroke="0">
                  <a:moveTo>
                    <a:pt x="-1" y="79"/>
                  </a:moveTo>
                  <a:cubicBezTo>
                    <a:pt x="616" y="26"/>
                    <a:pt x="1234" y="-1"/>
                    <a:pt x="1853" y="0"/>
                  </a:cubicBezTo>
                  <a:cubicBezTo>
                    <a:pt x="13782" y="0"/>
                    <a:pt x="23453" y="9670"/>
                    <a:pt x="23453" y="21600"/>
                  </a:cubicBezTo>
                  <a:lnTo>
                    <a:pt x="1853" y="21600"/>
                  </a:lnTo>
                  <a:lnTo>
                    <a:pt x="-1" y="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grpSp>
          <p:nvGrpSpPr>
            <p:cNvPr id="156" name="Group 93"/>
            <p:cNvGrpSpPr>
              <a:grpSpLocks/>
            </p:cNvGrpSpPr>
            <p:nvPr/>
          </p:nvGrpSpPr>
          <p:grpSpPr bwMode="auto">
            <a:xfrm>
              <a:off x="3984" y="1808"/>
              <a:ext cx="96" cy="64"/>
              <a:chOff x="3936" y="1824"/>
              <a:chExt cx="144" cy="96"/>
            </a:xfrm>
          </p:grpSpPr>
          <p:sp>
            <p:nvSpPr>
              <p:cNvPr id="157" name="Line 94"/>
              <p:cNvSpPr>
                <a:spLocks noChangeShapeType="1"/>
              </p:cNvSpPr>
              <p:nvPr/>
            </p:nvSpPr>
            <p:spPr bwMode="auto">
              <a:xfrm flipH="1">
                <a:off x="3984" y="1824"/>
                <a:ext cx="96" cy="96"/>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sp>
            <p:nvSpPr>
              <p:cNvPr id="158" name="Line 95"/>
              <p:cNvSpPr>
                <a:spLocks noChangeShapeType="1"/>
              </p:cNvSpPr>
              <p:nvPr/>
            </p:nvSpPr>
            <p:spPr bwMode="auto">
              <a:xfrm flipH="1">
                <a:off x="3936" y="1824"/>
                <a:ext cx="96" cy="96"/>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159" name="Line 19"/>
          <p:cNvSpPr>
            <a:spLocks noChangeShapeType="1"/>
          </p:cNvSpPr>
          <p:nvPr/>
        </p:nvSpPr>
        <p:spPr bwMode="auto">
          <a:xfrm flipH="1">
            <a:off x="1273058" y="4216474"/>
            <a:ext cx="838200" cy="1524000"/>
          </a:xfrm>
          <a:prstGeom prst="line">
            <a:avLst/>
          </a:prstGeom>
          <a:noFill/>
          <a:ln w="9525" cap="rnd">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160" name="Line 20"/>
          <p:cNvSpPr>
            <a:spLocks noChangeShapeType="1"/>
          </p:cNvSpPr>
          <p:nvPr/>
        </p:nvSpPr>
        <p:spPr bwMode="auto">
          <a:xfrm flipH="1">
            <a:off x="1282589" y="4213203"/>
            <a:ext cx="1828800" cy="1524000"/>
          </a:xfrm>
          <a:prstGeom prst="line">
            <a:avLst/>
          </a:prstGeom>
          <a:noFill/>
          <a:ln w="9525" cap="rnd">
            <a:solidFill>
              <a:srgbClr val="7030A0"/>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161" name="Text Box 21"/>
          <p:cNvSpPr txBox="1">
            <a:spLocks noChangeArrowheads="1"/>
          </p:cNvSpPr>
          <p:nvPr/>
        </p:nvSpPr>
        <p:spPr bwMode="auto">
          <a:xfrm>
            <a:off x="1033681" y="4745779"/>
            <a:ext cx="68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8000" u="none" dirty="0">
                <a:latin typeface="Times New Roman" panose="02020603050405020304" pitchFamily="18" charset="0"/>
              </a:rPr>
              <a:t>.</a:t>
            </a:r>
            <a:endParaRPr lang="en-US" altLang="vi-VN" sz="8000" u="none" dirty="0">
              <a:latin typeface="Times New Roman" panose="02020603050405020304" pitchFamily="18" charset="0"/>
              <a:cs typeface="Times New Roman" panose="02020603050405020304" pitchFamily="18" charset="0"/>
            </a:endParaRPr>
          </a:p>
        </p:txBody>
      </p:sp>
      <p:sp>
        <p:nvSpPr>
          <p:cNvPr id="162" name="Text Box 27"/>
          <p:cNvSpPr txBox="1">
            <a:spLocks noChangeArrowheads="1"/>
          </p:cNvSpPr>
          <p:nvPr/>
        </p:nvSpPr>
        <p:spPr bwMode="auto">
          <a:xfrm>
            <a:off x="1281869" y="566218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a:latin typeface="Times New Roman" panose="02020603050405020304" pitchFamily="18" charset="0"/>
              </a:rPr>
              <a:t>S’</a:t>
            </a:r>
            <a:endParaRPr lang="en-US" altLang="vi-VN" u="none">
              <a:latin typeface="Times New Roman" panose="02020603050405020304" pitchFamily="18" charset="0"/>
              <a:cs typeface="Times New Roman" panose="02020603050405020304" pitchFamily="18" charset="0"/>
            </a:endParaRPr>
          </a:p>
        </p:txBody>
      </p:sp>
      <p:sp>
        <p:nvSpPr>
          <p:cNvPr id="5" name="TextBox 4"/>
          <p:cNvSpPr txBox="1"/>
          <p:nvPr/>
        </p:nvSpPr>
        <p:spPr>
          <a:xfrm>
            <a:off x="515832" y="1658874"/>
            <a:ext cx="481726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1,Dựa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sang </a:t>
            </a:r>
          </a:p>
        </p:txBody>
      </p:sp>
      <p:cxnSp>
        <p:nvCxnSpPr>
          <p:cNvPr id="8161" name="Straight Connector 8160"/>
          <p:cNvCxnSpPr/>
          <p:nvPr/>
        </p:nvCxnSpPr>
        <p:spPr>
          <a:xfrm>
            <a:off x="5462016" y="1762506"/>
            <a:ext cx="12192" cy="5175504"/>
          </a:xfrm>
          <a:prstGeom prst="line">
            <a:avLst/>
          </a:prstGeom>
        </p:spPr>
        <p:style>
          <a:lnRef idx="1">
            <a:schemeClr val="accent1"/>
          </a:lnRef>
          <a:fillRef idx="0">
            <a:schemeClr val="accent1"/>
          </a:fillRef>
          <a:effectRef idx="0">
            <a:schemeClr val="accent1"/>
          </a:effectRef>
          <a:fontRef idx="minor">
            <a:schemeClr val="tx1"/>
          </a:fontRef>
        </p:style>
      </p:cxnSp>
      <p:sp>
        <p:nvSpPr>
          <p:cNvPr id="8162" name="TextBox 8161"/>
          <p:cNvSpPr txBox="1"/>
          <p:nvPr/>
        </p:nvSpPr>
        <p:spPr>
          <a:xfrm>
            <a:off x="5574470" y="1719068"/>
            <a:ext cx="623957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2.Dựa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S</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1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6" presetClass="entr" presetSubtype="21"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down)">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2000"/>
                                        <p:tgtEl>
                                          <p:spTgt spid="39"/>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childTnLst>
                          </p:cTn>
                        </p:par>
                        <p:par>
                          <p:cTn id="40" fill="hold">
                            <p:stCondLst>
                              <p:cond delay="2500"/>
                            </p:stCondLst>
                            <p:childTnLst>
                              <p:par>
                                <p:cTn id="41" presetID="1" presetClass="entr" presetSubtype="0" fill="hold" grpId="0" nodeType="afterEffect">
                                  <p:stCondLst>
                                    <p:cond delay="0"/>
                                  </p:stCondLst>
                                  <p:childTnLst>
                                    <p:set>
                                      <p:cBhvr>
                                        <p:cTn id="42" dur="1" fill="hold">
                                          <p:stCondLst>
                                            <p:cond delay="499"/>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0-#ppt_w/2"/>
                                          </p:val>
                                        </p:tav>
                                        <p:tav tm="100000">
                                          <p:val>
                                            <p:strVal val="#ppt_x"/>
                                          </p:val>
                                        </p:tav>
                                      </p:tavLst>
                                    </p:anim>
                                    <p:anim calcmode="lin" valueType="num">
                                      <p:cBhvr additive="base">
                                        <p:cTn id="48" dur="500" fill="hold"/>
                                        <p:tgtEl>
                                          <p:spTgt spid="43"/>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0-#ppt_w/2"/>
                                          </p:val>
                                        </p:tav>
                                        <p:tav tm="100000">
                                          <p:val>
                                            <p:strVal val="#ppt_x"/>
                                          </p:val>
                                        </p:tav>
                                      </p:tavLst>
                                    </p:anim>
                                    <p:anim calcmode="lin" valueType="num">
                                      <p:cBhvr additive="base">
                                        <p:cTn id="53" dur="500" fill="hold"/>
                                        <p:tgtEl>
                                          <p:spTgt spid="46"/>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2250" fill="hold"/>
                                        <p:tgtEl>
                                          <p:spTgt spid="41"/>
                                        </p:tgtEl>
                                        <p:attrNameLst>
                                          <p:attrName>ppt_x</p:attrName>
                                        </p:attrNameLst>
                                      </p:cBhvr>
                                      <p:tavLst>
                                        <p:tav tm="0">
                                          <p:val>
                                            <p:strVal val="0-#ppt_w/2"/>
                                          </p:val>
                                        </p:tav>
                                        <p:tav tm="100000">
                                          <p:val>
                                            <p:strVal val="#ppt_x"/>
                                          </p:val>
                                        </p:tav>
                                      </p:tavLst>
                                    </p:anim>
                                    <p:anim calcmode="lin" valueType="num">
                                      <p:cBhvr additive="base">
                                        <p:cTn id="58" dur="2250" fill="hold"/>
                                        <p:tgtEl>
                                          <p:spTgt spid="41"/>
                                        </p:tgtEl>
                                        <p:attrNameLst>
                                          <p:attrName>ppt_y</p:attrName>
                                        </p:attrNameLst>
                                      </p:cBhvr>
                                      <p:tavLst>
                                        <p:tav tm="0">
                                          <p:val>
                                            <p:strVal val="#ppt_y"/>
                                          </p:val>
                                        </p:tav>
                                        <p:tav tm="100000">
                                          <p:val>
                                            <p:strVal val="#ppt_y"/>
                                          </p:val>
                                        </p:tav>
                                      </p:tavLst>
                                    </p:anim>
                                  </p:childTnLst>
                                </p:cTn>
                              </p:par>
                            </p:childTnLst>
                          </p:cTn>
                        </p:par>
                        <p:par>
                          <p:cTn id="59" fill="hold">
                            <p:stCondLst>
                              <p:cond delay="3250"/>
                            </p:stCondLst>
                            <p:childTnLst>
                              <p:par>
                                <p:cTn id="60" presetID="2" presetClass="entr" presetSubtype="8"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2250" fill="hold"/>
                                        <p:tgtEl>
                                          <p:spTgt spid="42"/>
                                        </p:tgtEl>
                                        <p:attrNameLst>
                                          <p:attrName>ppt_x</p:attrName>
                                        </p:attrNameLst>
                                      </p:cBhvr>
                                      <p:tavLst>
                                        <p:tav tm="0">
                                          <p:val>
                                            <p:strVal val="0-#ppt_w/2"/>
                                          </p:val>
                                        </p:tav>
                                        <p:tav tm="100000">
                                          <p:val>
                                            <p:strVal val="#ppt_x"/>
                                          </p:val>
                                        </p:tav>
                                      </p:tavLst>
                                    </p:anim>
                                    <p:anim calcmode="lin" valueType="num">
                                      <p:cBhvr additive="base">
                                        <p:cTn id="63" dur="2250" fill="hold"/>
                                        <p:tgtEl>
                                          <p:spTgt spid="42"/>
                                        </p:tgtEl>
                                        <p:attrNameLst>
                                          <p:attrName>ppt_y</p:attrName>
                                        </p:attrNameLst>
                                      </p:cBhvr>
                                      <p:tavLst>
                                        <p:tav tm="0">
                                          <p:val>
                                            <p:strVal val="#ppt_y"/>
                                          </p:val>
                                        </p:tav>
                                        <p:tav tm="100000">
                                          <p:val>
                                            <p:strVal val="#ppt_y"/>
                                          </p:val>
                                        </p:tav>
                                      </p:tavLst>
                                    </p:anim>
                                  </p:childTnLst>
                                </p:cTn>
                              </p:par>
                            </p:childTnLst>
                          </p:cTn>
                        </p:par>
                        <p:par>
                          <p:cTn id="64" fill="hold">
                            <p:stCondLst>
                              <p:cond delay="5500"/>
                            </p:stCondLst>
                            <p:childTnLst>
                              <p:par>
                                <p:cTn id="65" presetID="2" presetClass="entr" presetSubtype="8"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2250" fill="hold"/>
                                        <p:tgtEl>
                                          <p:spTgt spid="54"/>
                                        </p:tgtEl>
                                        <p:attrNameLst>
                                          <p:attrName>ppt_x</p:attrName>
                                        </p:attrNameLst>
                                      </p:cBhvr>
                                      <p:tavLst>
                                        <p:tav tm="0">
                                          <p:val>
                                            <p:strVal val="0-#ppt_w/2"/>
                                          </p:val>
                                        </p:tav>
                                        <p:tav tm="100000">
                                          <p:val>
                                            <p:strVal val="#ppt_x"/>
                                          </p:val>
                                        </p:tav>
                                      </p:tavLst>
                                    </p:anim>
                                    <p:anim calcmode="lin" valueType="num">
                                      <p:cBhvr additive="base">
                                        <p:cTn id="68" dur="225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52" grpId="0"/>
      <p:bldP spid="54" grpId="0"/>
      <p:bldP spid="5" grpId="0"/>
      <p:bldP spid="816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237744" y="240790"/>
            <a:ext cx="11155680" cy="1303072"/>
          </a:xfrm>
          <a:prstGeom prst="rect">
            <a:avLst/>
          </a:prstGeom>
        </p:spPr>
        <p:txBody>
          <a:bodyPr spcFirstLastPara="1" vert="horz" wrap="square" lIns="121900" tIns="121900" rIns="121900" bIns="121900" rtlCol="0" anchor="ctr" anchorCtr="0">
            <a:noAutofit/>
          </a:bodyPr>
          <a:lstStyle/>
          <a:p>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VII.Dựng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gương</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phẳng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169" y="140620"/>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6" name="TextBox 5">
            <a:extLst>
              <a:ext uri="{FF2B5EF4-FFF2-40B4-BE49-F238E27FC236}">
                <a16:creationId xmlns:a16="http://schemas.microsoft.com/office/drawing/2014/main" id="{63D86910-DC96-5607-856A-2E3FC51C7B68}"/>
              </a:ext>
            </a:extLst>
          </p:cNvPr>
          <p:cNvSpPr txBox="1"/>
          <p:nvPr/>
        </p:nvSpPr>
        <p:spPr>
          <a:xfrm>
            <a:off x="598284" y="1458438"/>
            <a:ext cx="8133593"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 2.Dựng </a:t>
            </a:r>
            <a:r>
              <a:rPr lang="en-US" sz="2800" b="1" dirty="0" err="1">
                <a:solidFill>
                  <a:srgbClr val="002060"/>
                </a:solidFill>
                <a:latin typeface="Times New Roman" panose="02020603050405020304" pitchFamily="18" charset="0"/>
                <a:cs typeface="Times New Roman" panose="02020603050405020304" pitchFamily="18" charset="0"/>
              </a:rPr>
              <a:t>ảnh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phẳng</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7"/>
          <a:srcRect/>
          <a:stretch>
            <a:fillRect/>
          </a:stretch>
        </p:blipFill>
        <p:spPr bwMode="auto">
          <a:xfrm>
            <a:off x="573024" y="1903525"/>
            <a:ext cx="3925824" cy="4626864"/>
          </a:xfrm>
          <a:prstGeom prst="rect">
            <a:avLst/>
          </a:prstGeom>
          <a:noFill/>
          <a:ln w="9525">
            <a:noFill/>
            <a:miter lim="800000"/>
            <a:headEnd/>
            <a:tailEnd/>
          </a:ln>
          <a:effectLst/>
        </p:spPr>
      </p:pic>
      <p:sp>
        <p:nvSpPr>
          <p:cNvPr id="4" name="TextBox 3"/>
          <p:cNvSpPr txBox="1"/>
          <p:nvPr/>
        </p:nvSpPr>
        <p:spPr>
          <a:xfrm>
            <a:off x="743712" y="1926336"/>
            <a:ext cx="1792224"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Luyện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3</a:t>
            </a:r>
          </a:p>
        </p:txBody>
      </p:sp>
      <p:sp>
        <p:nvSpPr>
          <p:cNvPr id="10" name="TextBox 9">
            <a:extLst>
              <a:ext uri="{FF2B5EF4-FFF2-40B4-BE49-F238E27FC236}">
                <a16:creationId xmlns:a16="http://schemas.microsoft.com/office/drawing/2014/main" id="{B81C2223-6612-427C-9C0C-623FEB2FCBDE}"/>
              </a:ext>
            </a:extLst>
          </p:cNvPr>
          <p:cNvSpPr txBox="1"/>
          <p:nvPr/>
        </p:nvSpPr>
        <p:spPr>
          <a:xfrm>
            <a:off x="4880864" y="1716024"/>
            <a:ext cx="4872736" cy="5799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 lời: </a:t>
            </a:r>
            <a:endParaRPr kumimoji="0" lang="en-US" sz="2400" b="1" i="1"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6E95AB6-7A6C-4E35-A3DC-0890A37B0E5D}"/>
              </a:ext>
            </a:extLst>
          </p:cNvPr>
          <p:cNvSpPr txBox="1"/>
          <p:nvPr/>
        </p:nvSpPr>
        <p:spPr>
          <a:xfrm>
            <a:off x="5318197" y="2199554"/>
            <a:ext cx="6581195" cy="1754326"/>
          </a:xfrm>
          <a:prstGeom prst="rect">
            <a:avLst/>
          </a:prstGeom>
          <a:noFill/>
        </p:spPr>
        <p:txBody>
          <a:bodyPr wrap="square">
            <a:spAutoFit/>
          </a:bodyPr>
          <a:lstStyle/>
          <a:p>
            <a:pPr algn="just">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Dựng ảnh A’ của A qua gương: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Dựng ảnh B’ của B qua gương phẳng: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Nối 2 điểm A’ và B’, ta được ảnh của vật AB.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7"/>
          <p:cNvGrpSpPr>
            <a:grpSpLocks/>
          </p:cNvGrpSpPr>
          <p:nvPr/>
        </p:nvGrpSpPr>
        <p:grpSpPr bwMode="auto">
          <a:xfrm>
            <a:off x="5815584" y="5274860"/>
            <a:ext cx="2895600" cy="152400"/>
            <a:chOff x="1392" y="3648"/>
            <a:chExt cx="1584" cy="86"/>
          </a:xfrm>
        </p:grpSpPr>
        <p:sp>
          <p:nvSpPr>
            <p:cNvPr id="13" name="Rectangle 8" descr="Light upward diagonal"/>
            <p:cNvSpPr>
              <a:spLocks noChangeArrowheads="1"/>
            </p:cNvSpPr>
            <p:nvPr/>
          </p:nvSpPr>
          <p:spPr bwMode="auto">
            <a:xfrm>
              <a:off x="1392" y="3648"/>
              <a:ext cx="1572" cy="86"/>
            </a:xfrm>
            <a:prstGeom prst="rect">
              <a:avLst/>
            </a:prstGeom>
            <a:pattFill prst="lt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endParaRPr lang="en-US" altLang="vi-VN"/>
            </a:p>
          </p:txBody>
        </p:sp>
        <p:sp>
          <p:nvSpPr>
            <p:cNvPr id="14" name="Line 9"/>
            <p:cNvSpPr>
              <a:spLocks noChangeShapeType="1"/>
            </p:cNvSpPr>
            <p:nvPr/>
          </p:nvSpPr>
          <p:spPr bwMode="auto">
            <a:xfrm>
              <a:off x="1392" y="3648"/>
              <a:ext cx="158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5" name="Line 10"/>
          <p:cNvSpPr>
            <a:spLocks noChangeShapeType="1"/>
          </p:cNvSpPr>
          <p:nvPr/>
        </p:nvSpPr>
        <p:spPr bwMode="auto">
          <a:xfrm flipV="1">
            <a:off x="6425184" y="3962400"/>
            <a:ext cx="1600200" cy="7620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6" name="Line 11"/>
          <p:cNvSpPr>
            <a:spLocks noChangeShapeType="1"/>
          </p:cNvSpPr>
          <p:nvPr/>
        </p:nvSpPr>
        <p:spPr bwMode="auto">
          <a:xfrm>
            <a:off x="6425184" y="4724400"/>
            <a:ext cx="0" cy="1143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17" name="Line 12"/>
          <p:cNvSpPr>
            <a:spLocks noChangeShapeType="1"/>
          </p:cNvSpPr>
          <p:nvPr/>
        </p:nvSpPr>
        <p:spPr bwMode="auto">
          <a:xfrm>
            <a:off x="7995245" y="3939589"/>
            <a:ext cx="0" cy="2590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18" name="Line 13"/>
          <p:cNvSpPr>
            <a:spLocks noChangeShapeType="1"/>
          </p:cNvSpPr>
          <p:nvPr/>
        </p:nvSpPr>
        <p:spPr bwMode="auto">
          <a:xfrm>
            <a:off x="6396696" y="5867400"/>
            <a:ext cx="1600200" cy="762000"/>
          </a:xfrm>
          <a:prstGeom prst="line">
            <a:avLst/>
          </a:prstGeom>
          <a:noFill/>
          <a:ln w="381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9" name="Text Box 14"/>
          <p:cNvSpPr txBox="1">
            <a:spLocks noChangeArrowheads="1"/>
          </p:cNvSpPr>
          <p:nvPr/>
        </p:nvSpPr>
        <p:spPr bwMode="auto">
          <a:xfrm>
            <a:off x="6044184" y="4191000"/>
            <a:ext cx="768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t>B</a:t>
            </a:r>
            <a:r>
              <a:rPr lang="en-US" altLang="vi-VN" u="none" baseline="-25000" dirty="0"/>
              <a:t>1</a:t>
            </a:r>
          </a:p>
        </p:txBody>
      </p:sp>
      <p:sp>
        <p:nvSpPr>
          <p:cNvPr id="20" name="Text Box 15"/>
          <p:cNvSpPr txBox="1">
            <a:spLocks noChangeArrowheads="1"/>
          </p:cNvSpPr>
          <p:nvPr/>
        </p:nvSpPr>
        <p:spPr bwMode="auto">
          <a:xfrm>
            <a:off x="8177783" y="3657600"/>
            <a:ext cx="827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t>A</a:t>
            </a:r>
            <a:r>
              <a:rPr lang="en-US" altLang="vi-VN" u="none" baseline="-25000" dirty="0"/>
              <a:t>1</a:t>
            </a:r>
          </a:p>
        </p:txBody>
      </p:sp>
      <p:sp>
        <p:nvSpPr>
          <p:cNvPr id="21" name="Text Box 16"/>
          <p:cNvSpPr txBox="1">
            <a:spLocks noChangeArrowheads="1"/>
          </p:cNvSpPr>
          <p:nvPr/>
        </p:nvSpPr>
        <p:spPr bwMode="auto">
          <a:xfrm>
            <a:off x="7971519" y="6530389"/>
            <a:ext cx="783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t>A</a:t>
            </a:r>
            <a:r>
              <a:rPr lang="en-US" altLang="vi-VN" u="none" baseline="-25000" dirty="0"/>
              <a:t>1</a:t>
            </a:r>
            <a:r>
              <a:rPr lang="en-US" altLang="vi-VN" u="none" baseline="30000" dirty="0"/>
              <a:t>/</a:t>
            </a:r>
            <a:endParaRPr lang="en-US" altLang="vi-VN" u="none" dirty="0"/>
          </a:p>
        </p:txBody>
      </p:sp>
      <p:sp>
        <p:nvSpPr>
          <p:cNvPr id="22" name="Text Box 17"/>
          <p:cNvSpPr txBox="1">
            <a:spLocks noChangeArrowheads="1"/>
          </p:cNvSpPr>
          <p:nvPr/>
        </p:nvSpPr>
        <p:spPr bwMode="auto">
          <a:xfrm>
            <a:off x="6044184" y="6172200"/>
            <a:ext cx="768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u="none" dirty="0"/>
              <a:t>B</a:t>
            </a:r>
            <a:r>
              <a:rPr lang="en-US" altLang="vi-VN" u="none" baseline="-25000" dirty="0"/>
              <a:t>1</a:t>
            </a:r>
            <a:r>
              <a:rPr lang="en-US" altLang="vi-VN" u="none" baseline="30000" dirty="0"/>
              <a:t>/</a:t>
            </a:r>
            <a:endParaRPr lang="en-US" altLang="vi-VN" u="none" dirty="0"/>
          </a:p>
        </p:txBody>
      </p:sp>
      <p:sp>
        <p:nvSpPr>
          <p:cNvPr id="23" name="Text Box 19"/>
          <p:cNvSpPr txBox="1">
            <a:spLocks noChangeArrowheads="1"/>
          </p:cNvSpPr>
          <p:nvPr/>
        </p:nvSpPr>
        <p:spPr bwMode="auto">
          <a:xfrm rot="2058261" flipH="1" flipV="1">
            <a:off x="7304101" y="4432054"/>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1800" u="none" dirty="0"/>
              <a:t>//</a:t>
            </a:r>
          </a:p>
        </p:txBody>
      </p:sp>
      <p:sp>
        <p:nvSpPr>
          <p:cNvPr id="24" name="Text Box 20"/>
          <p:cNvSpPr txBox="1">
            <a:spLocks noChangeArrowheads="1"/>
          </p:cNvSpPr>
          <p:nvPr/>
        </p:nvSpPr>
        <p:spPr bwMode="auto">
          <a:xfrm rot="2058261" flipH="1" flipV="1">
            <a:off x="7293683" y="554389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defRPr>
            </a:lvl1pPr>
            <a:lvl2pPr>
              <a:defRPr sz="2400" u="sng">
                <a:solidFill>
                  <a:schemeClr val="tx1"/>
                </a:solidFill>
                <a:latin typeface="Arial" panose="020B0604020202020204" pitchFamily="34" charset="0"/>
              </a:defRPr>
            </a:lvl2pPr>
            <a:lvl3pPr>
              <a:defRPr sz="2400" u="sng">
                <a:solidFill>
                  <a:schemeClr val="tx1"/>
                </a:solidFill>
                <a:latin typeface="Arial" panose="020B0604020202020204" pitchFamily="34" charset="0"/>
              </a:defRPr>
            </a:lvl3pPr>
            <a:lvl4pPr>
              <a:defRPr sz="2400" u="sng">
                <a:solidFill>
                  <a:schemeClr val="tx1"/>
                </a:solidFill>
                <a:latin typeface="Arial" panose="020B0604020202020204" pitchFamily="34" charset="0"/>
              </a:defRPr>
            </a:lvl4pPr>
            <a:lvl5pPr>
              <a:defRPr sz="2400" u="sng">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400" u="sng">
                <a:solidFill>
                  <a:schemeClr val="tx1"/>
                </a:solidFill>
                <a:latin typeface="Arial" panose="020B0604020202020204" pitchFamily="34" charset="0"/>
              </a:defRPr>
            </a:lvl9pPr>
          </a:lstStyle>
          <a:p>
            <a:pPr>
              <a:spcBef>
                <a:spcPct val="50000"/>
              </a:spcBef>
            </a:pPr>
            <a:r>
              <a:rPr lang="en-US" altLang="vi-VN" sz="1800" u="none"/>
              <a:t>//</a:t>
            </a:r>
          </a:p>
        </p:txBody>
      </p:sp>
      <p:sp>
        <p:nvSpPr>
          <p:cNvPr id="25" name="Line 21"/>
          <p:cNvSpPr>
            <a:spLocks noChangeShapeType="1"/>
          </p:cNvSpPr>
          <p:nvPr/>
        </p:nvSpPr>
        <p:spPr bwMode="auto">
          <a:xfrm flipH="1">
            <a:off x="6390259" y="5527675"/>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6" name="Line 22"/>
          <p:cNvSpPr>
            <a:spLocks noChangeShapeType="1"/>
          </p:cNvSpPr>
          <p:nvPr/>
        </p:nvSpPr>
        <p:spPr bwMode="auto">
          <a:xfrm flipH="1">
            <a:off x="6390259" y="49530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7" name="Rectangle 26"/>
          <p:cNvSpPr/>
          <p:nvPr/>
        </p:nvSpPr>
        <p:spPr>
          <a:xfrm>
            <a:off x="6417556" y="5138715"/>
            <a:ext cx="176957" cy="11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p:cNvSpPr/>
          <p:nvPr/>
        </p:nvSpPr>
        <p:spPr>
          <a:xfrm flipV="1">
            <a:off x="7989213" y="5169897"/>
            <a:ext cx="140789" cy="85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6291072" y="5535168"/>
            <a:ext cx="377952" cy="523220"/>
          </a:xfrm>
          <a:prstGeom prst="rect">
            <a:avLst/>
          </a:prstGeom>
          <a:noFill/>
        </p:spPr>
        <p:txBody>
          <a:bodyPr wrap="square" rtlCol="0">
            <a:spAutoFit/>
          </a:bodyPr>
          <a:lstStyle/>
          <a:p>
            <a:r>
              <a:rPr lang="en-US" sz="2800" b="1" dirty="0"/>
              <a:t>.</a:t>
            </a:r>
          </a:p>
        </p:txBody>
      </p:sp>
      <p:sp>
        <p:nvSpPr>
          <p:cNvPr id="9" name="TextBox 8"/>
          <p:cNvSpPr txBox="1"/>
          <p:nvPr/>
        </p:nvSpPr>
        <p:spPr>
          <a:xfrm>
            <a:off x="7842612" y="6171480"/>
            <a:ext cx="496824" cy="646331"/>
          </a:xfrm>
          <a:prstGeom prst="rect">
            <a:avLst/>
          </a:prstGeom>
          <a:noFill/>
        </p:spPr>
        <p:txBody>
          <a:bodyPr wrap="square" rtlCol="0">
            <a:spAutoFit/>
          </a:bodyPr>
          <a:lstStyle/>
          <a:p>
            <a:r>
              <a:rPr lang="en-US" sz="3600" b="1" dirty="0"/>
              <a:t>.</a:t>
            </a:r>
          </a:p>
        </p:txBody>
      </p:sp>
    </p:spTree>
    <p:extLst>
      <p:ext uri="{BB962C8B-B14F-4D97-AF65-F5344CB8AC3E}">
        <p14:creationId xmlns:p14="http://schemas.microsoft.com/office/powerpoint/2010/main" val="38645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3" dur="500"/>
                                        <p:tgtEl>
                                          <p:spTgt spid="1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linds(horizontal)">
                                      <p:cBhvr>
                                        <p:cTn id="55" dur="500"/>
                                        <p:tgtEl>
                                          <p:spTgt spid="26"/>
                                        </p:tgtEl>
                                      </p:cBhvr>
                                    </p:animEffect>
                                  </p:childTnLst>
                                </p:cTn>
                              </p:par>
                              <p:par>
                                <p:cTn id="56" presetID="3" presetClass="entr" presetSubtype="1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linds(horizont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ox(in)">
                                      <p:cBhvr>
                                        <p:cTn id="81" dur="500"/>
                                        <p:tgtEl>
                                          <p:spTgt spid="23"/>
                                        </p:tgtEl>
                                      </p:cBhvr>
                                    </p:animEffect>
                                  </p:childTnLst>
                                </p:cTn>
                              </p:par>
                              <p:par>
                                <p:cTn id="82" presetID="4" presetClass="entr" presetSubtype="16"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ox(in)">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0" grpId="0"/>
      <p:bldP spid="11" grpId="0" build="p"/>
      <p:bldP spid="15" grpId="0" animBg="1"/>
      <p:bldP spid="18" grpId="0" animBg="1"/>
      <p:bldP spid="19" grpId="0"/>
      <p:bldP spid="20" grpId="0"/>
      <p:bldP spid="21" grpId="0"/>
      <p:bldP spid="22" grpId="0"/>
      <p:bldP spid="23" grpId="0"/>
      <p:bldP spid="24" grpId="0"/>
      <p:bldP spid="27" grpId="0" animBg="1"/>
      <p:bldP spid="28" grpId="0" animBg="1"/>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a:extLst>
              <a:ext uri="{FF2B5EF4-FFF2-40B4-BE49-F238E27FC236}">
                <a16:creationId xmlns:a16="http://schemas.microsoft.com/office/drawing/2014/main" id="{27659E44-F876-B398-9FB0-AE1EB448730D}"/>
              </a:ext>
            </a:extLst>
          </p:cNvPr>
          <p:cNvSpPr txBox="1">
            <a:spLocks noChangeArrowheads="1"/>
          </p:cNvSpPr>
          <p:nvPr/>
        </p:nvSpPr>
        <p:spPr bwMode="auto">
          <a:xfrm>
            <a:off x="4895850" y="79375"/>
            <a:ext cx="22367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000" b="1">
                <a:solidFill>
                  <a:srgbClr val="FF0000"/>
                </a:solidFill>
                <a:latin typeface="Arial" panose="020B0604020202020204" pitchFamily="34" charset="0"/>
                <a:cs typeface="Arial" panose="020B0604020202020204" pitchFamily="34" charset="0"/>
              </a:rPr>
              <a:t>CÂU HỎI 2 </a:t>
            </a:r>
            <a:endParaRPr lang="vi-VN" altLang="en-US" sz="3000" b="1">
              <a:solidFill>
                <a:srgbClr val="FF0000"/>
              </a:solidFill>
              <a:latin typeface="Arial" panose="020B0604020202020204" pitchFamily="34" charset="0"/>
              <a:cs typeface="Arial" panose="020B0604020202020204" pitchFamily="34" charset="0"/>
            </a:endParaRPr>
          </a:p>
        </p:txBody>
      </p:sp>
      <p:pic>
        <p:nvPicPr>
          <p:cNvPr id="8195" name="Picture 5">
            <a:extLst>
              <a:ext uri="{FF2B5EF4-FFF2-40B4-BE49-F238E27FC236}">
                <a16:creationId xmlns:a16="http://schemas.microsoft.com/office/drawing/2014/main" id="{AD09AFB8-A923-9D08-598F-33EC67895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79375"/>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a:extLst>
              <a:ext uri="{FF2B5EF4-FFF2-40B4-BE49-F238E27FC236}">
                <a16:creationId xmlns:a16="http://schemas.microsoft.com/office/drawing/2014/main" id="{9282936E-97D8-0D65-95C6-FEA37D86B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775" y="79375"/>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hlinkClick r:id="rId4" action="ppaction://hlinksldjump"/>
            <a:extLst>
              <a:ext uri="{FF2B5EF4-FFF2-40B4-BE49-F238E27FC236}">
                <a16:creationId xmlns:a16="http://schemas.microsoft.com/office/drawing/2014/main" id="{D96D6B0E-304E-3967-1643-47907C41EA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98" t="23886" r="80959" b="56886"/>
          <a:stretch>
            <a:fillRect/>
          </a:stretch>
        </p:blipFill>
        <p:spPr bwMode="auto">
          <a:xfrm>
            <a:off x="8796338" y="5573713"/>
            <a:ext cx="10096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
            <a:extLst>
              <a:ext uri="{FF2B5EF4-FFF2-40B4-BE49-F238E27FC236}">
                <a16:creationId xmlns:a16="http://schemas.microsoft.com/office/drawing/2014/main" id="{AD7B1A16-D5F4-1FA8-86AA-76D0B692C7BA}"/>
              </a:ext>
            </a:extLst>
          </p:cNvPr>
          <p:cNvSpPr txBox="1">
            <a:spLocks noChangeArrowheads="1"/>
          </p:cNvSpPr>
          <p:nvPr/>
        </p:nvSpPr>
        <p:spPr bwMode="auto">
          <a:xfrm>
            <a:off x="1546226" y="446584"/>
            <a:ext cx="82597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effectLst/>
                <a:latin typeface="Times New Roman" panose="02020603050405020304" pitchFamily="18" charset="0"/>
                <a:ea typeface="Times New Roman" panose="02020603050405020304" pitchFamily="18" charset="0"/>
              </a:rPr>
              <a:t>Tivi </a:t>
            </a:r>
            <a:r>
              <a:rPr lang="en-US" sz="3200" b="1" dirty="0" err="1">
                <a:solidFill>
                  <a:srgbClr val="0070C0"/>
                </a:solidFill>
                <a:effectLst/>
                <a:latin typeface="Times New Roman" panose="02020603050405020304" pitchFamily="18" charset="0"/>
                <a:ea typeface="Times New Roman" panose="02020603050405020304" pitchFamily="18" charset="0"/>
              </a:rPr>
              <a:t>cần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năng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lượng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nào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để</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hoạt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động</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altLang="en-US" sz="4400" b="1" dirty="0">
              <a:solidFill>
                <a:srgbClr val="0070C0"/>
              </a:solidFill>
              <a:latin typeface="Times New Roman" panose="02020603050405020304" pitchFamily="18" charset="0"/>
              <a:cs typeface="Times New Roman" panose="02020603050405020304" pitchFamily="18" charset="0"/>
            </a:endParaRPr>
          </a:p>
        </p:txBody>
      </p:sp>
      <p:sp>
        <p:nvSpPr>
          <p:cNvPr id="3" name="Đáp án 4-LV1">
            <a:extLst>
              <a:ext uri="{FF2B5EF4-FFF2-40B4-BE49-F238E27FC236}">
                <a16:creationId xmlns:a16="http://schemas.microsoft.com/office/drawing/2014/main" id="{DC7E09E2-D00A-F81E-D23F-359B57BF6D44}"/>
              </a:ext>
            </a:extLst>
          </p:cNvPr>
          <p:cNvSpPr/>
          <p:nvPr/>
        </p:nvSpPr>
        <p:spPr>
          <a:xfrm>
            <a:off x="1727059" y="1779334"/>
            <a:ext cx="2878279" cy="833438"/>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lphaUcPeriod"/>
              <a:defRPr/>
            </a:pPr>
            <a:r>
              <a:rPr lang="en-US" sz="2800" dirty="0" err="1">
                <a:solidFill>
                  <a:schemeClr val="bg1"/>
                </a:solidFill>
                <a:effectLst/>
                <a:latin typeface="Times New Roman" panose="02020603050405020304" pitchFamily="18" charset="0"/>
                <a:ea typeface="Calibri" panose="020F0502020204030204" pitchFamily="34" charset="0"/>
              </a:rPr>
              <a:t>Nhiệt</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năng</a:t>
            </a:r>
            <a:endParaRPr lang="en-US" sz="2800" dirty="0">
              <a:solidFill>
                <a:schemeClr val="bg1"/>
              </a:solidFill>
              <a:effectLst/>
              <a:latin typeface="Times New Roman" panose="02020603050405020304" pitchFamily="18" charset="0"/>
              <a:ea typeface="Calibri" panose="020F0502020204030204" pitchFamily="34" charset="0"/>
            </a:endParaRPr>
          </a:p>
        </p:txBody>
      </p:sp>
      <p:pic>
        <p:nvPicPr>
          <p:cNvPr id="8200" name="Picture 7">
            <a:extLst>
              <a:ext uri="{FF2B5EF4-FFF2-40B4-BE49-F238E27FC236}">
                <a16:creationId xmlns:a16="http://schemas.microsoft.com/office/drawing/2014/main" id="{C8A34679-0E61-6140-CCC5-BF314F096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79375"/>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6FAA6C0B-6DDA-BF11-9764-42052EB5D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775" y="79375"/>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Đáp án 4-LV1">
            <a:extLst>
              <a:ext uri="{FF2B5EF4-FFF2-40B4-BE49-F238E27FC236}">
                <a16:creationId xmlns:a16="http://schemas.microsoft.com/office/drawing/2014/main" id="{26120D60-C103-C9D6-E74E-48E1F2FA5A57}"/>
              </a:ext>
            </a:extLst>
          </p:cNvPr>
          <p:cNvSpPr/>
          <p:nvPr/>
        </p:nvSpPr>
        <p:spPr>
          <a:xfrm>
            <a:off x="1716881" y="3102109"/>
            <a:ext cx="2888457" cy="73977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B. </a:t>
            </a:r>
            <a:r>
              <a:rPr lang="en-US" sz="2800" dirty="0" err="1">
                <a:solidFill>
                  <a:schemeClr val="bg1"/>
                </a:solidFill>
                <a:effectLst/>
                <a:latin typeface="Times New Roman" panose="02020603050405020304" pitchFamily="18" charset="0"/>
                <a:ea typeface="Calibri" panose="020F0502020204030204" pitchFamily="34" charset="0"/>
              </a:rPr>
              <a:t>Hoá</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năng</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12" name="Đáp án 4-LV1">
            <a:extLst>
              <a:ext uri="{FF2B5EF4-FFF2-40B4-BE49-F238E27FC236}">
                <a16:creationId xmlns:a16="http://schemas.microsoft.com/office/drawing/2014/main" id="{9762D658-7D1A-A436-6F9D-48420239F9D5}"/>
              </a:ext>
            </a:extLst>
          </p:cNvPr>
          <p:cNvSpPr/>
          <p:nvPr/>
        </p:nvSpPr>
        <p:spPr>
          <a:xfrm>
            <a:off x="6096000" y="1724770"/>
            <a:ext cx="3066185" cy="76944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a:t>
            </a:r>
          </a:p>
        </p:txBody>
      </p:sp>
      <p:sp>
        <p:nvSpPr>
          <p:cNvPr id="8204" name="TextBox 1">
            <a:extLst>
              <a:ext uri="{FF2B5EF4-FFF2-40B4-BE49-F238E27FC236}">
                <a16:creationId xmlns:a16="http://schemas.microsoft.com/office/drawing/2014/main" id="{37697F88-6E8C-6A3B-1B95-FBB4C102FC02}"/>
              </a:ext>
            </a:extLst>
          </p:cNvPr>
          <p:cNvSpPr txBox="1">
            <a:spLocks noChangeArrowheads="1"/>
          </p:cNvSpPr>
          <p:nvPr/>
        </p:nvSpPr>
        <p:spPr bwMode="auto">
          <a:xfrm>
            <a:off x="2243411" y="4441530"/>
            <a:ext cx="6934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Hãy</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chọn</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đáp</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án</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đúng</a:t>
            </a:r>
            <a:r>
              <a:rPr lang="en-US" altLang="en-US" b="1" dirty="0">
                <a:solidFill>
                  <a:srgbClr val="0066FF"/>
                </a:solidFill>
                <a:latin typeface="Times New Roman" panose="02020603050405020304" pitchFamily="18" charset="0"/>
                <a:cs typeface="Times New Roman" panose="02020603050405020304" pitchFamily="18" charset="0"/>
              </a:rPr>
              <a:t> </a:t>
            </a:r>
            <a:r>
              <a:rPr lang="en-US" altLang="en-US" b="1" dirty="0" err="1">
                <a:solidFill>
                  <a:srgbClr val="0066FF"/>
                </a:solidFill>
                <a:latin typeface="Times New Roman" panose="02020603050405020304" pitchFamily="18" charset="0"/>
                <a:cs typeface="Times New Roman" panose="02020603050405020304" pitchFamily="18" charset="0"/>
              </a:rPr>
              <a:t>nhất</a:t>
            </a:r>
            <a:r>
              <a:rPr lang="en-US" altLang="en-US" b="1" dirty="0">
                <a:solidFill>
                  <a:srgbClr val="0066FF"/>
                </a:solidFill>
                <a:latin typeface="Times New Roman" panose="02020603050405020304" pitchFamily="18" charset="0"/>
                <a:cs typeface="Times New Roman" panose="02020603050405020304" pitchFamily="18" charset="0"/>
              </a:rPr>
              <a:t>.</a:t>
            </a:r>
          </a:p>
        </p:txBody>
      </p:sp>
      <p:sp>
        <p:nvSpPr>
          <p:cNvPr id="4" name="Đáp án 4-LV1">
            <a:extLst>
              <a:ext uri="{FF2B5EF4-FFF2-40B4-BE49-F238E27FC236}">
                <a16:creationId xmlns:a16="http://schemas.microsoft.com/office/drawing/2014/main" id="{9FEB992B-8754-1B91-13DF-15474D47A1A9}"/>
              </a:ext>
            </a:extLst>
          </p:cNvPr>
          <p:cNvSpPr/>
          <p:nvPr/>
        </p:nvSpPr>
        <p:spPr>
          <a:xfrm>
            <a:off x="6014244" y="3187574"/>
            <a:ext cx="3225089" cy="73977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D</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rPr>
              <a:t>Động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năng</a:t>
            </a:r>
            <a:endParaRPr lang="en-US" sz="2800" dirty="0">
              <a:solidFill>
                <a:schemeClr val="bg1"/>
              </a:solidFill>
              <a:effectLst/>
              <a:latin typeface="Times New Roman" panose="02020603050405020304" pitchFamily="18" charset="0"/>
              <a:ea typeface="Calibri" panose="020F0502020204030204" pitchFamily="34" charset="0"/>
            </a:endParaRPr>
          </a:p>
        </p:txBody>
      </p:sp>
    </p:spTree>
  </p:cSld>
  <p:clrMapOvr>
    <a:masterClrMapping/>
  </p:clrMapOvr>
  <p:transition spd="med">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nodeType="withEffect">
                                  <p:stCondLst>
                                    <p:cond delay="0"/>
                                  </p:stCondLst>
                                  <p:endCondLst>
                                    <p:cond evt="onNext" delay="0">
                                      <p:tgtEl>
                                        <p:sldTgt/>
                                      </p:tgtEl>
                                    </p:cond>
                                  </p:end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chemeClr val="accent2"/>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10" name="AutoShape 4"/>
          <p:cNvSpPr>
            <a:spLocks noChangeArrowheads="1"/>
          </p:cNvSpPr>
          <p:nvPr/>
        </p:nvSpPr>
        <p:spPr bwMode="gray">
          <a:xfrm>
            <a:off x="1372470" y="1474466"/>
            <a:ext cx="8743080" cy="597690"/>
          </a:xfrm>
          <a:prstGeom prst="roundRect">
            <a:avLst>
              <a:gd name="adj" fmla="val 50000"/>
            </a:avLst>
          </a:prstGeom>
          <a:solidFill>
            <a:srgbClr val="92D050"/>
          </a:solidFill>
          <a:ln w="38100" algn="ctr">
            <a:solidFill>
              <a:srgbClr val="FFFFFF"/>
            </a:solidFill>
            <a:round/>
            <a:headEnd/>
            <a:tailEnd/>
          </a:ln>
          <a:effectLst>
            <a:outerShdw dist="63500" dir="3187806" algn="ctr" rotWithShape="0">
              <a:srgbClr val="001D3A"/>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3200" b="1"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Ánh</a:t>
            </a:r>
            <a:r>
              <a:rPr lang="en-US" sz="32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sáng</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H="1">
            <a:off x="1918942" y="2121729"/>
            <a:ext cx="94509" cy="3807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a:grpSpLocks/>
          </p:cNvGrpSpPr>
          <p:nvPr/>
        </p:nvGrpSpPr>
        <p:grpSpPr bwMode="auto">
          <a:xfrm>
            <a:off x="5746155" y="2588062"/>
            <a:ext cx="1309472" cy="2960141"/>
            <a:chOff x="1475" y="3037"/>
            <a:chExt cx="1213" cy="899"/>
          </a:xfrm>
        </p:grpSpPr>
        <p:sp>
          <p:nvSpPr>
            <p:cNvPr id="39" name="Oval 38"/>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40" name="Oval 39"/>
            <p:cNvSpPr>
              <a:spLocks noChangeArrowheads="1"/>
            </p:cNvSpPr>
            <p:nvPr/>
          </p:nvSpPr>
          <p:spPr bwMode="gray">
            <a:xfrm>
              <a:off x="1475" y="3037"/>
              <a:ext cx="1147" cy="519"/>
            </a:xfrm>
            <a:prstGeom prst="ellipse">
              <a:avLst/>
            </a:prstGeom>
            <a:solidFill>
              <a:schemeClr val="accent3"/>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44" name="Text Box 26"/>
            <p:cNvSpPr txBox="1">
              <a:spLocks noChangeArrowheads="1"/>
            </p:cNvSpPr>
            <p:nvPr/>
          </p:nvSpPr>
          <p:spPr bwMode="gray">
            <a:xfrm>
              <a:off x="1593" y="3071"/>
              <a:ext cx="101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err="1">
                  <a:solidFill>
                    <a:srgbClr val="000000"/>
                  </a:solidFill>
                  <a:latin typeface="Times New Roman" panose="02020603050405020304" pitchFamily="18" charset="0"/>
                  <a:cs typeface="Times New Roman" panose="02020603050405020304" pitchFamily="18" charset="0"/>
                </a:rPr>
                <a:t>Bóng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tối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bóng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nửa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tôi</a:t>
              </a:r>
              <a:endParaRPr lang="en-US" altLang="en-US" sz="2000" b="1"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p:cNvGrpSpPr>
            <a:grpSpLocks/>
          </p:cNvGrpSpPr>
          <p:nvPr/>
        </p:nvGrpSpPr>
        <p:grpSpPr bwMode="auto">
          <a:xfrm>
            <a:off x="3560755" y="2388157"/>
            <a:ext cx="1261419" cy="2128073"/>
            <a:chOff x="555" y="2823"/>
            <a:chExt cx="973" cy="1113"/>
          </a:xfrm>
        </p:grpSpPr>
        <p:sp>
          <p:nvSpPr>
            <p:cNvPr id="33" name="Oval 32"/>
            <p:cNvSpPr>
              <a:spLocks noChangeArrowheads="1"/>
            </p:cNvSpPr>
            <p:nvPr/>
          </p:nvSpPr>
          <p:spPr bwMode="gray">
            <a:xfrm>
              <a:off x="624" y="3744"/>
              <a:ext cx="816" cy="192"/>
            </a:xfrm>
            <a:prstGeom prst="ellipse">
              <a:avLst/>
            </a:prstGeom>
            <a:gradFill rotWithShape="1">
              <a:gsLst>
                <a:gs pos="0">
                  <a:srgbClr val="969696"/>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34" name="Oval 33"/>
            <p:cNvSpPr>
              <a:spLocks noChangeArrowheads="1"/>
            </p:cNvSpPr>
            <p:nvPr/>
          </p:nvSpPr>
          <p:spPr bwMode="gray">
            <a:xfrm>
              <a:off x="555" y="2823"/>
              <a:ext cx="973" cy="973"/>
            </a:xfrm>
            <a:prstGeom prst="ellipse">
              <a:avLst/>
            </a:prstGeom>
            <a:solidFill>
              <a:schemeClr val="accent4">
                <a:lumMod val="75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5" name="Oval 34"/>
            <p:cNvSpPr>
              <a:spLocks noChangeArrowheads="1"/>
            </p:cNvSpPr>
            <p:nvPr/>
          </p:nvSpPr>
          <p:spPr bwMode="gray">
            <a:xfrm>
              <a:off x="576" y="2846"/>
              <a:ext cx="928" cy="929"/>
            </a:xfrm>
            <a:prstGeom prst="ellipse">
              <a:avLst/>
            </a:prstGeom>
            <a:solidFill>
              <a:schemeClr val="accent4">
                <a:lumMod val="75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6" name="Oval 35"/>
            <p:cNvSpPr>
              <a:spLocks noChangeArrowheads="1"/>
            </p:cNvSpPr>
            <p:nvPr/>
          </p:nvSpPr>
          <p:spPr bwMode="gray">
            <a:xfrm>
              <a:off x="612" y="2880"/>
              <a:ext cx="839" cy="839"/>
            </a:xfrm>
            <a:prstGeom prst="ellipse">
              <a:avLst/>
            </a:prstGeom>
            <a:solidFill>
              <a:schemeClr val="accent4">
                <a:lumMod val="75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37" name="Picture 36"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576"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3"/>
            <p:cNvSpPr txBox="1">
              <a:spLocks noChangeArrowheads="1"/>
            </p:cNvSpPr>
            <p:nvPr/>
          </p:nvSpPr>
          <p:spPr bwMode="gray">
            <a:xfrm>
              <a:off x="612" y="3031"/>
              <a:ext cx="845" cy="114"/>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a:solidFill>
                    <a:srgbClr val="000000"/>
                  </a:solidFill>
                  <a:latin typeface="Times New Roman" panose="02020603050405020304" pitchFamily="18" charset="0"/>
                  <a:cs typeface="Times New Roman" panose="02020603050405020304" pitchFamily="18" charset="0"/>
                </a:rPr>
                <a:t>Tia </a:t>
              </a:r>
              <a:r>
                <a:rPr lang="en-US" altLang="en-US" sz="2000" b="1" dirty="0" err="1">
                  <a:solidFill>
                    <a:srgbClr val="000000"/>
                  </a:solidFill>
                  <a:latin typeface="Times New Roman" panose="02020603050405020304" pitchFamily="18" charset="0"/>
                  <a:cs typeface="Times New Roman" panose="02020603050405020304" pitchFamily="18" charset="0"/>
                </a:rPr>
                <a:t>sáng</a:t>
              </a:r>
              <a:endParaRPr lang="en-US" altLang="en-US" sz="2000" dirty="0">
                <a:solidFill>
                  <a:srgbClr val="000000"/>
                </a:solidFill>
                <a:latin typeface="Times New Roman" panose="02020603050405020304" pitchFamily="18" charset="0"/>
                <a:cs typeface="Times New Roman" panose="02020603050405020304" pitchFamily="18" charset="0"/>
              </a:endParaRPr>
            </a:p>
          </p:txBody>
        </p:sp>
      </p:grpSp>
      <p:grpSp>
        <p:nvGrpSpPr>
          <p:cNvPr id="15" name="Group 14"/>
          <p:cNvGrpSpPr>
            <a:grpSpLocks/>
          </p:cNvGrpSpPr>
          <p:nvPr/>
        </p:nvGrpSpPr>
        <p:grpSpPr bwMode="auto">
          <a:xfrm>
            <a:off x="860030" y="2275173"/>
            <a:ext cx="1348156" cy="2180374"/>
            <a:chOff x="555" y="2823"/>
            <a:chExt cx="973" cy="1113"/>
          </a:xfrm>
        </p:grpSpPr>
        <p:sp>
          <p:nvSpPr>
            <p:cNvPr id="27" name="Oval 26"/>
            <p:cNvSpPr>
              <a:spLocks noChangeArrowheads="1"/>
            </p:cNvSpPr>
            <p:nvPr/>
          </p:nvSpPr>
          <p:spPr bwMode="gray">
            <a:xfrm>
              <a:off x="624" y="3744"/>
              <a:ext cx="816" cy="192"/>
            </a:xfrm>
            <a:prstGeom prst="ellipse">
              <a:avLst/>
            </a:prstGeom>
            <a:gradFill rotWithShape="1">
              <a:gsLst>
                <a:gs pos="0">
                  <a:srgbClr val="969696"/>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28" name="Oval 27"/>
            <p:cNvSpPr>
              <a:spLocks noChangeArrowheads="1"/>
            </p:cNvSpPr>
            <p:nvPr/>
          </p:nvSpPr>
          <p:spPr bwMode="gray">
            <a:xfrm>
              <a:off x="555" y="2823"/>
              <a:ext cx="973" cy="973"/>
            </a:xfrm>
            <a:prstGeom prst="ellipse">
              <a:avLst/>
            </a:prstGeom>
            <a:gradFill rotWithShape="1">
              <a:gsLst>
                <a:gs pos="0">
                  <a:schemeClr val="accent2"/>
                </a:gs>
                <a:gs pos="100000">
                  <a:schemeClr val="accent2">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9" name="Oval 28"/>
            <p:cNvSpPr>
              <a:spLocks noChangeArrowheads="1"/>
            </p:cNvSpPr>
            <p:nvPr/>
          </p:nvSpPr>
          <p:spPr bwMode="gray">
            <a:xfrm>
              <a:off x="576" y="2846"/>
              <a:ext cx="928" cy="929"/>
            </a:xfrm>
            <a:prstGeom prst="ellipse">
              <a:avLst/>
            </a:prstGeom>
            <a:gradFill rotWithShape="1">
              <a:gsLst>
                <a:gs pos="0">
                  <a:schemeClr val="accent2">
                    <a:alpha val="85001"/>
                  </a:schemeClr>
                </a:gs>
                <a:gs pos="100000">
                  <a:schemeClr val="accent2">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0" name="Oval 29"/>
            <p:cNvSpPr>
              <a:spLocks noChangeArrowheads="1"/>
            </p:cNvSpPr>
            <p:nvPr/>
          </p:nvSpPr>
          <p:spPr bwMode="gray">
            <a:xfrm>
              <a:off x="612" y="2880"/>
              <a:ext cx="839" cy="839"/>
            </a:xfrm>
            <a:prstGeom prst="ellipse">
              <a:avLst/>
            </a:prstGeom>
            <a:gradFill rotWithShape="1">
              <a:gsLst>
                <a:gs pos="0">
                  <a:schemeClr val="accent2"/>
                </a:gs>
                <a:gs pos="100000">
                  <a:schemeClr val="accent2">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31" name="Picture 30"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576"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3"/>
            <p:cNvSpPr txBox="1">
              <a:spLocks noChangeArrowheads="1"/>
            </p:cNvSpPr>
            <p:nvPr/>
          </p:nvSpPr>
          <p:spPr bwMode="gray">
            <a:xfrm>
              <a:off x="576" y="3022"/>
              <a:ext cx="927"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b="1" dirty="0" err="1">
                  <a:solidFill>
                    <a:srgbClr val="000000"/>
                  </a:solidFill>
                  <a:latin typeface="Times New Roman" panose="02020603050405020304" pitchFamily="18" charset="0"/>
                  <a:cs typeface="Times New Roman" panose="02020603050405020304" pitchFamily="18" charset="0"/>
                </a:rPr>
                <a:t>Năng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lượng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ánh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sáng</a:t>
              </a:r>
              <a:endParaRPr lang="en-US" altLang="en-US" dirty="0">
                <a:solidFill>
                  <a:srgbClr val="000000"/>
                </a:solidFill>
                <a:latin typeface="Times New Roman" panose="02020603050405020304" pitchFamily="18" charset="0"/>
                <a:cs typeface="Times New Roman" panose="02020603050405020304" pitchFamily="18" charset="0"/>
              </a:endParaRPr>
            </a:p>
          </p:txBody>
        </p:sp>
      </p:grpSp>
      <p:cxnSp>
        <p:nvCxnSpPr>
          <p:cNvPr id="17" name="Straight Arrow Connector 16"/>
          <p:cNvCxnSpPr/>
          <p:nvPr/>
        </p:nvCxnSpPr>
        <p:spPr>
          <a:xfrm flipH="1">
            <a:off x="4286707" y="2087356"/>
            <a:ext cx="248052" cy="3449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a:grpSpLocks/>
          </p:cNvGrpSpPr>
          <p:nvPr/>
        </p:nvGrpSpPr>
        <p:grpSpPr bwMode="auto">
          <a:xfrm>
            <a:off x="3538662" y="4517098"/>
            <a:ext cx="2576146" cy="1759406"/>
            <a:chOff x="468" y="2823"/>
            <a:chExt cx="1856" cy="1113"/>
          </a:xfrm>
        </p:grpSpPr>
        <p:sp>
          <p:nvSpPr>
            <p:cNvPr id="50" name="Oval 49"/>
            <p:cNvSpPr>
              <a:spLocks noChangeArrowheads="1"/>
            </p:cNvSpPr>
            <p:nvPr/>
          </p:nvSpPr>
          <p:spPr bwMode="gray">
            <a:xfrm>
              <a:off x="624" y="3744"/>
              <a:ext cx="816" cy="192"/>
            </a:xfrm>
            <a:prstGeom prst="ellipse">
              <a:avLst/>
            </a:prstGeom>
            <a:gradFill rotWithShape="1">
              <a:gsLst>
                <a:gs pos="0">
                  <a:srgbClr val="969696"/>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51" name="Oval 50"/>
            <p:cNvSpPr>
              <a:spLocks noChangeArrowheads="1"/>
            </p:cNvSpPr>
            <p:nvPr/>
          </p:nvSpPr>
          <p:spPr bwMode="gray">
            <a:xfrm>
              <a:off x="555" y="2823"/>
              <a:ext cx="712" cy="1072"/>
            </a:xfrm>
            <a:prstGeom prst="ellipse">
              <a:avLst/>
            </a:prstGeom>
            <a:solidFill>
              <a:schemeClr val="accent4">
                <a:lumMod val="75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2" name="Oval 51"/>
            <p:cNvSpPr>
              <a:spLocks noChangeArrowheads="1"/>
            </p:cNvSpPr>
            <p:nvPr/>
          </p:nvSpPr>
          <p:spPr bwMode="gray">
            <a:xfrm>
              <a:off x="468" y="2834"/>
              <a:ext cx="883" cy="1029"/>
            </a:xfrm>
            <a:prstGeom prst="ellipse">
              <a:avLst/>
            </a:prstGeom>
            <a:solidFill>
              <a:schemeClr val="accent4">
                <a:lumMod val="75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3" name="Oval 52"/>
            <p:cNvSpPr>
              <a:spLocks noChangeArrowheads="1"/>
            </p:cNvSpPr>
            <p:nvPr/>
          </p:nvSpPr>
          <p:spPr bwMode="gray">
            <a:xfrm>
              <a:off x="1441" y="2834"/>
              <a:ext cx="803" cy="1098"/>
            </a:xfrm>
            <a:prstGeom prst="ellipse">
              <a:avLst/>
            </a:prstGeom>
            <a:solidFill>
              <a:schemeClr val="accent4">
                <a:lumMod val="75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5" name="Text Box 33"/>
            <p:cNvSpPr txBox="1">
              <a:spLocks noChangeArrowheads="1"/>
            </p:cNvSpPr>
            <p:nvPr/>
          </p:nvSpPr>
          <p:spPr bwMode="gray">
            <a:xfrm>
              <a:off x="1442" y="3038"/>
              <a:ext cx="882" cy="693"/>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dirty="0" err="1">
                  <a:solidFill>
                    <a:srgbClr val="000000"/>
                  </a:solidFill>
                  <a:latin typeface="Times New Roman" panose="02020603050405020304" pitchFamily="18" charset="0"/>
                  <a:cs typeface="Times New Roman" panose="02020603050405020304" pitchFamily="18" charset="0"/>
                </a:rPr>
                <a:t>Các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loại</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chùm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sáng</a:t>
              </a:r>
              <a:endParaRPr lang="en-US" altLang="en-US" sz="2000" dirty="0">
                <a:solidFill>
                  <a:srgbClr val="000000"/>
                </a:solidFill>
                <a:latin typeface="Times New Roman" panose="02020603050405020304" pitchFamily="18" charset="0"/>
                <a:cs typeface="Times New Roman" panose="02020603050405020304" pitchFamily="18" charset="0"/>
              </a:endParaRPr>
            </a:p>
          </p:txBody>
        </p:sp>
      </p:grpSp>
      <p:grpSp>
        <p:nvGrpSpPr>
          <p:cNvPr id="57" name="Group 56"/>
          <p:cNvGrpSpPr>
            <a:grpSpLocks/>
          </p:cNvGrpSpPr>
          <p:nvPr/>
        </p:nvGrpSpPr>
        <p:grpSpPr bwMode="auto">
          <a:xfrm>
            <a:off x="589506" y="4215583"/>
            <a:ext cx="1411839" cy="2116637"/>
            <a:chOff x="555" y="2823"/>
            <a:chExt cx="973" cy="1113"/>
          </a:xfrm>
        </p:grpSpPr>
        <p:sp>
          <p:nvSpPr>
            <p:cNvPr id="58" name="Oval 57"/>
            <p:cNvSpPr>
              <a:spLocks noChangeArrowheads="1"/>
            </p:cNvSpPr>
            <p:nvPr/>
          </p:nvSpPr>
          <p:spPr bwMode="gray">
            <a:xfrm>
              <a:off x="624" y="3744"/>
              <a:ext cx="816" cy="192"/>
            </a:xfrm>
            <a:prstGeom prst="ellipse">
              <a:avLst/>
            </a:prstGeom>
            <a:gradFill rotWithShape="1">
              <a:gsLst>
                <a:gs pos="0">
                  <a:srgbClr val="969696"/>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59" name="Oval 58"/>
            <p:cNvSpPr>
              <a:spLocks noChangeArrowheads="1"/>
            </p:cNvSpPr>
            <p:nvPr/>
          </p:nvSpPr>
          <p:spPr bwMode="gray">
            <a:xfrm>
              <a:off x="555" y="2823"/>
              <a:ext cx="973" cy="973"/>
            </a:xfrm>
            <a:prstGeom prst="ellipse">
              <a:avLst/>
            </a:prstGeom>
            <a:gradFill rotWithShape="1">
              <a:gsLst>
                <a:gs pos="0">
                  <a:schemeClr val="accent2"/>
                </a:gs>
                <a:gs pos="100000">
                  <a:schemeClr val="accent2">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0" name="Oval 59"/>
            <p:cNvSpPr>
              <a:spLocks noChangeArrowheads="1"/>
            </p:cNvSpPr>
            <p:nvPr/>
          </p:nvSpPr>
          <p:spPr bwMode="gray">
            <a:xfrm>
              <a:off x="576" y="2846"/>
              <a:ext cx="928" cy="929"/>
            </a:xfrm>
            <a:prstGeom prst="ellipse">
              <a:avLst/>
            </a:prstGeom>
            <a:gradFill rotWithShape="1">
              <a:gsLst>
                <a:gs pos="0">
                  <a:schemeClr val="accent2">
                    <a:alpha val="85001"/>
                  </a:schemeClr>
                </a:gs>
                <a:gs pos="100000">
                  <a:schemeClr val="accent2">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 name="Oval 60"/>
            <p:cNvSpPr>
              <a:spLocks noChangeArrowheads="1"/>
            </p:cNvSpPr>
            <p:nvPr/>
          </p:nvSpPr>
          <p:spPr bwMode="gray">
            <a:xfrm>
              <a:off x="612" y="2880"/>
              <a:ext cx="839" cy="839"/>
            </a:xfrm>
            <a:prstGeom prst="ellipse">
              <a:avLst/>
            </a:prstGeom>
            <a:gradFill rotWithShape="1">
              <a:gsLst>
                <a:gs pos="0">
                  <a:schemeClr val="accent2"/>
                </a:gs>
                <a:gs pos="100000">
                  <a:schemeClr val="accent2">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62" name="Picture 61"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576"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p:cNvGrpSpPr>
            <a:grpSpLocks/>
          </p:cNvGrpSpPr>
          <p:nvPr/>
        </p:nvGrpSpPr>
        <p:grpSpPr bwMode="auto">
          <a:xfrm>
            <a:off x="2041429" y="4327189"/>
            <a:ext cx="1220353" cy="1977613"/>
            <a:chOff x="555" y="2823"/>
            <a:chExt cx="973" cy="1113"/>
          </a:xfrm>
        </p:grpSpPr>
        <p:sp>
          <p:nvSpPr>
            <p:cNvPr id="66" name="Oval 65"/>
            <p:cNvSpPr>
              <a:spLocks noChangeArrowheads="1"/>
            </p:cNvSpPr>
            <p:nvPr/>
          </p:nvSpPr>
          <p:spPr bwMode="gray">
            <a:xfrm>
              <a:off x="624" y="3744"/>
              <a:ext cx="816" cy="192"/>
            </a:xfrm>
            <a:prstGeom prst="ellipse">
              <a:avLst/>
            </a:prstGeom>
            <a:gradFill rotWithShape="1">
              <a:gsLst>
                <a:gs pos="0">
                  <a:srgbClr val="969696"/>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67" name="Oval 66"/>
            <p:cNvSpPr>
              <a:spLocks noChangeArrowheads="1"/>
            </p:cNvSpPr>
            <p:nvPr/>
          </p:nvSpPr>
          <p:spPr bwMode="gray">
            <a:xfrm>
              <a:off x="555" y="2823"/>
              <a:ext cx="973" cy="973"/>
            </a:xfrm>
            <a:prstGeom prst="ellipse">
              <a:avLst/>
            </a:prstGeom>
            <a:gradFill rotWithShape="1">
              <a:gsLst>
                <a:gs pos="0">
                  <a:schemeClr val="accent2"/>
                </a:gs>
                <a:gs pos="100000">
                  <a:schemeClr val="accent2">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8" name="Oval 67"/>
            <p:cNvSpPr>
              <a:spLocks noChangeArrowheads="1"/>
            </p:cNvSpPr>
            <p:nvPr/>
          </p:nvSpPr>
          <p:spPr bwMode="gray">
            <a:xfrm>
              <a:off x="576" y="2846"/>
              <a:ext cx="928" cy="929"/>
            </a:xfrm>
            <a:prstGeom prst="ellipse">
              <a:avLst/>
            </a:prstGeom>
            <a:gradFill rotWithShape="1">
              <a:gsLst>
                <a:gs pos="0">
                  <a:schemeClr val="accent2">
                    <a:alpha val="85001"/>
                  </a:schemeClr>
                </a:gs>
                <a:gs pos="100000">
                  <a:schemeClr val="accent2">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9" name="Oval 68"/>
            <p:cNvSpPr>
              <a:spLocks noChangeArrowheads="1"/>
            </p:cNvSpPr>
            <p:nvPr/>
          </p:nvSpPr>
          <p:spPr bwMode="gray">
            <a:xfrm>
              <a:off x="612" y="2880"/>
              <a:ext cx="839" cy="839"/>
            </a:xfrm>
            <a:prstGeom prst="ellipse">
              <a:avLst/>
            </a:prstGeom>
            <a:gradFill rotWithShape="1">
              <a:gsLst>
                <a:gs pos="0">
                  <a:schemeClr val="accent2"/>
                </a:gs>
                <a:gs pos="100000">
                  <a:schemeClr val="accent2">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70" name="Picture 69"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576"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Text Box 33"/>
          <p:cNvSpPr txBox="1">
            <a:spLocks noChangeArrowheads="1"/>
          </p:cNvSpPr>
          <p:nvPr/>
        </p:nvSpPr>
        <p:spPr bwMode="gray">
          <a:xfrm>
            <a:off x="679856" y="4372833"/>
            <a:ext cx="1271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b="1" u="sng" dirty="0" err="1">
                <a:solidFill>
                  <a:srgbClr val="000000"/>
                </a:solidFill>
                <a:latin typeface="Times New Roman" panose="02020603050405020304" pitchFamily="18" charset="0"/>
                <a:cs typeface="Times New Roman" panose="02020603050405020304" pitchFamily="18" charset="0"/>
              </a:rPr>
              <a:t>Ánh</a:t>
            </a:r>
            <a:r>
              <a:rPr lang="en-US" altLang="en-US" b="1" u="sng" dirty="0">
                <a:solidFill>
                  <a:srgbClr val="000000"/>
                </a:solidFill>
                <a:latin typeface="Times New Roman" panose="02020603050405020304" pitchFamily="18" charset="0"/>
                <a:cs typeface="Times New Roman" panose="02020603050405020304" pitchFamily="18" charset="0"/>
              </a:rPr>
              <a:t> sang </a:t>
            </a:r>
            <a:r>
              <a:rPr lang="en-US" altLang="en-US" b="1" u="sng" dirty="0" err="1">
                <a:solidFill>
                  <a:srgbClr val="000000"/>
                </a:solidFill>
                <a:latin typeface="Times New Roman" panose="02020603050405020304" pitchFamily="18" charset="0"/>
                <a:cs typeface="Times New Roman" panose="02020603050405020304" pitchFamily="18" charset="0"/>
              </a:rPr>
              <a:t>là</a:t>
            </a:r>
            <a:r>
              <a:rPr lang="en-US" altLang="en-US" b="1" u="sng"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một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dạng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năng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lượng</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73" name="Text Box 33"/>
          <p:cNvSpPr txBox="1">
            <a:spLocks noChangeArrowheads="1"/>
          </p:cNvSpPr>
          <p:nvPr/>
        </p:nvSpPr>
        <p:spPr bwMode="gray">
          <a:xfrm>
            <a:off x="2131466" y="4509993"/>
            <a:ext cx="10195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b="1" dirty="0" err="1">
                <a:solidFill>
                  <a:srgbClr val="000000"/>
                </a:solidFill>
                <a:latin typeface="Times New Roman" panose="02020603050405020304" pitchFamily="18" charset="0"/>
                <a:cs typeface="Times New Roman" panose="02020603050405020304" pitchFamily="18" charset="0"/>
              </a:rPr>
              <a:t>Nguồn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sang,vật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sáng</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74" name="Text Box 33"/>
          <p:cNvSpPr txBox="1">
            <a:spLocks noChangeArrowheads="1"/>
          </p:cNvSpPr>
          <p:nvPr/>
        </p:nvSpPr>
        <p:spPr bwMode="gray">
          <a:xfrm>
            <a:off x="3640053" y="4516438"/>
            <a:ext cx="892593" cy="13234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dirty="0" err="1">
                <a:solidFill>
                  <a:srgbClr val="000000"/>
                </a:solidFill>
                <a:latin typeface="Times New Roman" panose="02020603050405020304" pitchFamily="18" charset="0"/>
                <a:cs typeface="Times New Roman" panose="02020603050405020304" pitchFamily="18" charset="0"/>
              </a:rPr>
              <a:t>Biểu</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diễn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tia</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sáng</a:t>
            </a:r>
            <a:endParaRPr lang="en-US" altLang="en-US" sz="2000" dirty="0">
              <a:solidFill>
                <a:srgbClr val="000000"/>
              </a:solidFill>
              <a:latin typeface="Times New Roman" panose="02020603050405020304" pitchFamily="18" charset="0"/>
              <a:cs typeface="Times New Roman" panose="02020603050405020304" pitchFamily="18" charset="0"/>
            </a:endParaRPr>
          </a:p>
        </p:txBody>
      </p:sp>
      <p:grpSp>
        <p:nvGrpSpPr>
          <p:cNvPr id="75" name="Group 74"/>
          <p:cNvGrpSpPr>
            <a:grpSpLocks/>
          </p:cNvGrpSpPr>
          <p:nvPr/>
        </p:nvGrpSpPr>
        <p:grpSpPr bwMode="auto">
          <a:xfrm>
            <a:off x="6494728" y="4516844"/>
            <a:ext cx="1550315" cy="1969891"/>
            <a:chOff x="1794" y="2613"/>
            <a:chExt cx="894" cy="1323"/>
          </a:xfrm>
        </p:grpSpPr>
        <p:sp>
          <p:nvSpPr>
            <p:cNvPr id="76" name="Oval 75"/>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77" name="Oval 76"/>
            <p:cNvSpPr>
              <a:spLocks noChangeArrowheads="1"/>
            </p:cNvSpPr>
            <p:nvPr/>
          </p:nvSpPr>
          <p:spPr bwMode="gray">
            <a:xfrm>
              <a:off x="1794" y="2823"/>
              <a:ext cx="641" cy="921"/>
            </a:xfrm>
            <a:prstGeom prst="ellipse">
              <a:avLst/>
            </a:prstGeom>
            <a:gradFill rotWithShape="1">
              <a:gsLst>
                <a:gs pos="0">
                  <a:schemeClr val="hlink"/>
                </a:gs>
                <a:gs pos="100000">
                  <a:schemeClr val="hlink">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8" name="Oval 77"/>
            <p:cNvSpPr>
              <a:spLocks noChangeArrowheads="1"/>
            </p:cNvSpPr>
            <p:nvPr/>
          </p:nvSpPr>
          <p:spPr bwMode="gray">
            <a:xfrm>
              <a:off x="1797" y="2624"/>
              <a:ext cx="687" cy="1215"/>
            </a:xfrm>
            <a:prstGeom prst="ellipse">
              <a:avLst/>
            </a:prstGeom>
            <a:gradFill rotWithShape="1">
              <a:gsLst>
                <a:gs pos="0">
                  <a:schemeClr val="hlink">
                    <a:alpha val="85001"/>
                  </a:schemeClr>
                </a:gs>
                <a:gs pos="100000">
                  <a:schemeClr val="hlink">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9" name="Oval 78"/>
            <p:cNvSpPr>
              <a:spLocks noChangeArrowheads="1"/>
            </p:cNvSpPr>
            <p:nvPr/>
          </p:nvSpPr>
          <p:spPr bwMode="gray">
            <a:xfrm>
              <a:off x="1833" y="2880"/>
              <a:ext cx="641" cy="839"/>
            </a:xfrm>
            <a:prstGeom prst="ellipse">
              <a:avLst/>
            </a:prstGeom>
            <a:gradFill rotWithShape="1">
              <a:gsLst>
                <a:gs pos="0">
                  <a:schemeClr val="hlink"/>
                </a:gs>
                <a:gs pos="100000">
                  <a:schemeClr val="hlink">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80" name="Picture 79"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1797"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26"/>
            <p:cNvSpPr txBox="1">
              <a:spLocks noChangeArrowheads="1"/>
            </p:cNvSpPr>
            <p:nvPr/>
          </p:nvSpPr>
          <p:spPr bwMode="gray">
            <a:xfrm>
              <a:off x="1833" y="2613"/>
              <a:ext cx="592" cy="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err="1">
                  <a:solidFill>
                    <a:schemeClr val="bg1"/>
                  </a:solidFill>
                  <a:latin typeface="Times New Roman" panose="02020603050405020304" pitchFamily="18" charset="0"/>
                  <a:cs typeface="Times New Roman" panose="02020603050405020304" pitchFamily="18" charset="0"/>
                </a:rPr>
                <a:t>Phản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xạ</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và</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phản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xạ</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khuếch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tán</a:t>
              </a:r>
              <a:endParaRPr lang="en-US"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82" name="Group 81"/>
          <p:cNvGrpSpPr>
            <a:grpSpLocks/>
          </p:cNvGrpSpPr>
          <p:nvPr/>
        </p:nvGrpSpPr>
        <p:grpSpPr bwMode="auto">
          <a:xfrm>
            <a:off x="7729079" y="4533222"/>
            <a:ext cx="1124901" cy="1693752"/>
            <a:chOff x="1832" y="2492"/>
            <a:chExt cx="958" cy="1820"/>
          </a:xfrm>
        </p:grpSpPr>
        <p:sp>
          <p:nvSpPr>
            <p:cNvPr id="83" name="Oval 82"/>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84" name="Oval 83"/>
            <p:cNvSpPr>
              <a:spLocks noChangeArrowheads="1"/>
            </p:cNvSpPr>
            <p:nvPr/>
          </p:nvSpPr>
          <p:spPr bwMode="gray">
            <a:xfrm>
              <a:off x="1832" y="2492"/>
              <a:ext cx="958" cy="1820"/>
            </a:xfrm>
            <a:prstGeom prst="ellipse">
              <a:avLst/>
            </a:prstGeom>
            <a:gradFill rotWithShape="1">
              <a:gsLst>
                <a:gs pos="0">
                  <a:schemeClr val="hlink"/>
                </a:gs>
                <a:gs pos="100000">
                  <a:schemeClr val="hlink">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85" name="Oval 84"/>
            <p:cNvSpPr>
              <a:spLocks noChangeArrowheads="1"/>
            </p:cNvSpPr>
            <p:nvPr/>
          </p:nvSpPr>
          <p:spPr bwMode="gray">
            <a:xfrm>
              <a:off x="1895" y="2846"/>
              <a:ext cx="830" cy="500"/>
            </a:xfrm>
            <a:prstGeom prst="ellipse">
              <a:avLst/>
            </a:prstGeom>
            <a:gradFill rotWithShape="1">
              <a:gsLst>
                <a:gs pos="0">
                  <a:schemeClr val="hlink">
                    <a:alpha val="85001"/>
                  </a:schemeClr>
                </a:gs>
                <a:gs pos="100000">
                  <a:schemeClr val="hlink">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86" name="Oval 85"/>
            <p:cNvSpPr>
              <a:spLocks noChangeArrowheads="1"/>
            </p:cNvSpPr>
            <p:nvPr/>
          </p:nvSpPr>
          <p:spPr bwMode="gray">
            <a:xfrm>
              <a:off x="1833" y="2880"/>
              <a:ext cx="839" cy="839"/>
            </a:xfrm>
            <a:prstGeom prst="ellipse">
              <a:avLst/>
            </a:prstGeom>
            <a:gradFill rotWithShape="1">
              <a:gsLst>
                <a:gs pos="0">
                  <a:schemeClr val="hlink"/>
                </a:gs>
                <a:gs pos="100000">
                  <a:schemeClr val="hlink">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88" name="Text Box 26"/>
            <p:cNvSpPr txBox="1">
              <a:spLocks noChangeArrowheads="1"/>
            </p:cNvSpPr>
            <p:nvPr/>
          </p:nvSpPr>
          <p:spPr bwMode="gray">
            <a:xfrm>
              <a:off x="1833" y="2557"/>
              <a:ext cx="855" cy="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err="1">
                  <a:solidFill>
                    <a:schemeClr val="bg1"/>
                  </a:solidFill>
                  <a:latin typeface="Times New Roman" panose="02020603050405020304" pitchFamily="18" charset="0"/>
                  <a:cs typeface="Times New Roman" panose="02020603050405020304" pitchFamily="18" charset="0"/>
                </a:rPr>
                <a:t>Định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luật</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phản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xạ</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sáng</a:t>
              </a:r>
              <a:endParaRPr lang="en-US"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104" name="Group 103"/>
          <p:cNvGrpSpPr>
            <a:grpSpLocks/>
          </p:cNvGrpSpPr>
          <p:nvPr/>
        </p:nvGrpSpPr>
        <p:grpSpPr bwMode="auto">
          <a:xfrm>
            <a:off x="8875890" y="4497951"/>
            <a:ext cx="1186067" cy="1836209"/>
            <a:chOff x="1832" y="2492"/>
            <a:chExt cx="975" cy="1879"/>
          </a:xfrm>
        </p:grpSpPr>
        <p:sp>
          <p:nvSpPr>
            <p:cNvPr id="105" name="Oval 104"/>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106" name="Oval 105"/>
            <p:cNvSpPr>
              <a:spLocks noChangeArrowheads="1"/>
            </p:cNvSpPr>
            <p:nvPr/>
          </p:nvSpPr>
          <p:spPr bwMode="gray">
            <a:xfrm>
              <a:off x="1832" y="2492"/>
              <a:ext cx="958" cy="1820"/>
            </a:xfrm>
            <a:prstGeom prst="ellipse">
              <a:avLst/>
            </a:prstGeom>
            <a:gradFill rotWithShape="1">
              <a:gsLst>
                <a:gs pos="0">
                  <a:schemeClr val="hlink"/>
                </a:gs>
                <a:gs pos="100000">
                  <a:schemeClr val="hlink">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07" name="Oval 106"/>
            <p:cNvSpPr>
              <a:spLocks noChangeArrowheads="1"/>
            </p:cNvSpPr>
            <p:nvPr/>
          </p:nvSpPr>
          <p:spPr bwMode="gray">
            <a:xfrm>
              <a:off x="1895" y="2846"/>
              <a:ext cx="830" cy="500"/>
            </a:xfrm>
            <a:prstGeom prst="ellipse">
              <a:avLst/>
            </a:prstGeom>
            <a:gradFill rotWithShape="1">
              <a:gsLst>
                <a:gs pos="0">
                  <a:schemeClr val="hlink">
                    <a:alpha val="85001"/>
                  </a:schemeClr>
                </a:gs>
                <a:gs pos="100000">
                  <a:schemeClr val="hlink">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08" name="Oval 107"/>
            <p:cNvSpPr>
              <a:spLocks noChangeArrowheads="1"/>
            </p:cNvSpPr>
            <p:nvPr/>
          </p:nvSpPr>
          <p:spPr bwMode="gray">
            <a:xfrm>
              <a:off x="1833" y="2880"/>
              <a:ext cx="839" cy="839"/>
            </a:xfrm>
            <a:prstGeom prst="ellipse">
              <a:avLst/>
            </a:prstGeom>
            <a:gradFill rotWithShape="1">
              <a:gsLst>
                <a:gs pos="0">
                  <a:schemeClr val="hlink"/>
                </a:gs>
                <a:gs pos="100000">
                  <a:schemeClr val="hlink">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09" name="Text Box 26"/>
            <p:cNvSpPr txBox="1">
              <a:spLocks noChangeArrowheads="1"/>
            </p:cNvSpPr>
            <p:nvPr/>
          </p:nvSpPr>
          <p:spPr bwMode="gray">
            <a:xfrm>
              <a:off x="1846" y="2653"/>
              <a:ext cx="961" cy="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err="1">
                  <a:solidFill>
                    <a:schemeClr val="bg1"/>
                  </a:solidFill>
                  <a:latin typeface="Times New Roman" panose="02020603050405020304" pitchFamily="18" charset="0"/>
                  <a:cs typeface="Times New Roman" panose="02020603050405020304" pitchFamily="18" charset="0"/>
                </a:rPr>
                <a:t>Đặc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điểm</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của</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ảnh</a:t>
              </a:r>
              <a:r>
                <a:rPr lang="en-US" altLang="en-US" sz="2000" b="1" dirty="0">
                  <a:solidFill>
                    <a:schemeClr val="bg1"/>
                  </a:solidFill>
                  <a:latin typeface="Times New Roman" panose="02020603050405020304" pitchFamily="18" charset="0"/>
                  <a:cs typeface="Times New Roman" panose="02020603050405020304" pitchFamily="18" charset="0"/>
                </a:rPr>
                <a:t> qua </a:t>
              </a:r>
              <a:r>
                <a:rPr lang="en-US" altLang="en-US" sz="2000" b="1" dirty="0" err="1">
                  <a:solidFill>
                    <a:schemeClr val="bg1"/>
                  </a:solidFill>
                  <a:latin typeface="Times New Roman" panose="02020603050405020304" pitchFamily="18" charset="0"/>
                  <a:cs typeface="Times New Roman" panose="02020603050405020304" pitchFamily="18" charset="0"/>
                </a:rPr>
                <a:t>gương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phẳng</a:t>
              </a:r>
              <a:endParaRPr lang="en-US"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110" name="Group 109"/>
          <p:cNvGrpSpPr>
            <a:grpSpLocks/>
          </p:cNvGrpSpPr>
          <p:nvPr/>
        </p:nvGrpSpPr>
        <p:grpSpPr bwMode="auto">
          <a:xfrm>
            <a:off x="10060799" y="4533222"/>
            <a:ext cx="1124901" cy="1693752"/>
            <a:chOff x="1832" y="2492"/>
            <a:chExt cx="958" cy="1820"/>
          </a:xfrm>
        </p:grpSpPr>
        <p:sp>
          <p:nvSpPr>
            <p:cNvPr id="111" name="Oval 110"/>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112" name="Oval 111"/>
            <p:cNvSpPr>
              <a:spLocks noChangeArrowheads="1"/>
            </p:cNvSpPr>
            <p:nvPr/>
          </p:nvSpPr>
          <p:spPr bwMode="gray">
            <a:xfrm>
              <a:off x="1832" y="2492"/>
              <a:ext cx="958" cy="1820"/>
            </a:xfrm>
            <a:prstGeom prst="ellipse">
              <a:avLst/>
            </a:prstGeom>
            <a:gradFill rotWithShape="1">
              <a:gsLst>
                <a:gs pos="0">
                  <a:schemeClr val="hlink"/>
                </a:gs>
                <a:gs pos="100000">
                  <a:schemeClr val="hlink">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13" name="Oval 112"/>
            <p:cNvSpPr>
              <a:spLocks noChangeArrowheads="1"/>
            </p:cNvSpPr>
            <p:nvPr/>
          </p:nvSpPr>
          <p:spPr bwMode="gray">
            <a:xfrm>
              <a:off x="1895" y="2846"/>
              <a:ext cx="830" cy="500"/>
            </a:xfrm>
            <a:prstGeom prst="ellipse">
              <a:avLst/>
            </a:prstGeom>
            <a:gradFill rotWithShape="1">
              <a:gsLst>
                <a:gs pos="0">
                  <a:schemeClr val="hlink">
                    <a:alpha val="85001"/>
                  </a:schemeClr>
                </a:gs>
                <a:gs pos="100000">
                  <a:schemeClr val="hlink">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14" name="Oval 113"/>
            <p:cNvSpPr>
              <a:spLocks noChangeArrowheads="1"/>
            </p:cNvSpPr>
            <p:nvPr/>
          </p:nvSpPr>
          <p:spPr bwMode="gray">
            <a:xfrm>
              <a:off x="1833" y="2880"/>
              <a:ext cx="839" cy="839"/>
            </a:xfrm>
            <a:prstGeom prst="ellipse">
              <a:avLst/>
            </a:prstGeom>
            <a:gradFill rotWithShape="1">
              <a:gsLst>
                <a:gs pos="0">
                  <a:schemeClr val="hlink"/>
                </a:gs>
                <a:gs pos="100000">
                  <a:schemeClr val="hlink">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15" name="Text Box 26"/>
            <p:cNvSpPr txBox="1">
              <a:spLocks noChangeArrowheads="1"/>
            </p:cNvSpPr>
            <p:nvPr/>
          </p:nvSpPr>
          <p:spPr bwMode="gray">
            <a:xfrm>
              <a:off x="1893" y="2557"/>
              <a:ext cx="855" cy="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err="1">
                  <a:solidFill>
                    <a:schemeClr val="bg1"/>
                  </a:solidFill>
                  <a:latin typeface="Times New Roman" panose="02020603050405020304" pitchFamily="18" charset="0"/>
                  <a:cs typeface="Times New Roman" panose="02020603050405020304" pitchFamily="18" charset="0"/>
                </a:rPr>
                <a:t>Dựng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ảnh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một</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vật</a:t>
              </a:r>
              <a:r>
                <a:rPr lang="en-US" altLang="en-US" sz="2000" b="1" dirty="0">
                  <a:solidFill>
                    <a:schemeClr val="bg1"/>
                  </a:solidFill>
                  <a:latin typeface="Times New Roman" panose="02020603050405020304" pitchFamily="18" charset="0"/>
                  <a:cs typeface="Times New Roman" panose="02020603050405020304" pitchFamily="18" charset="0"/>
                </a:rPr>
                <a:t> qua </a:t>
              </a:r>
              <a:r>
                <a:rPr lang="en-US" altLang="en-US" sz="2000" b="1" dirty="0" err="1">
                  <a:solidFill>
                    <a:schemeClr val="bg1"/>
                  </a:solidFill>
                  <a:latin typeface="Times New Roman" panose="02020603050405020304" pitchFamily="18" charset="0"/>
                  <a:cs typeface="Times New Roman" panose="02020603050405020304" pitchFamily="18" charset="0"/>
                </a:rPr>
                <a:t>gương</a:t>
              </a:r>
              <a:endParaRPr lang="en-US"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116" name="Group 115"/>
          <p:cNvGrpSpPr>
            <a:grpSpLocks/>
          </p:cNvGrpSpPr>
          <p:nvPr/>
        </p:nvGrpSpPr>
        <p:grpSpPr bwMode="auto">
          <a:xfrm>
            <a:off x="8190089" y="2479632"/>
            <a:ext cx="1124901" cy="1693752"/>
            <a:chOff x="1832" y="2492"/>
            <a:chExt cx="958" cy="1820"/>
          </a:xfrm>
        </p:grpSpPr>
        <p:sp>
          <p:nvSpPr>
            <p:cNvPr id="117" name="Oval 116"/>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endParaRPr lang="en-US" altLang="en-US" sz="1800">
                <a:solidFill>
                  <a:srgbClr val="000000"/>
                </a:solidFill>
              </a:endParaRPr>
            </a:p>
          </p:txBody>
        </p:sp>
        <p:sp>
          <p:nvSpPr>
            <p:cNvPr id="118" name="Oval 117"/>
            <p:cNvSpPr>
              <a:spLocks noChangeArrowheads="1"/>
            </p:cNvSpPr>
            <p:nvPr/>
          </p:nvSpPr>
          <p:spPr bwMode="gray">
            <a:xfrm>
              <a:off x="1832" y="2492"/>
              <a:ext cx="958" cy="1820"/>
            </a:xfrm>
            <a:prstGeom prst="ellipse">
              <a:avLst/>
            </a:prstGeom>
            <a:gradFill rotWithShape="1">
              <a:gsLst>
                <a:gs pos="0">
                  <a:schemeClr val="hlink"/>
                </a:gs>
                <a:gs pos="100000">
                  <a:schemeClr val="hlink">
                    <a:gamma/>
                    <a:shade val="57255"/>
                    <a:invGamma/>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19" name="Oval 118"/>
            <p:cNvSpPr>
              <a:spLocks noChangeArrowheads="1"/>
            </p:cNvSpPr>
            <p:nvPr/>
          </p:nvSpPr>
          <p:spPr bwMode="gray">
            <a:xfrm>
              <a:off x="1895" y="2846"/>
              <a:ext cx="830" cy="500"/>
            </a:xfrm>
            <a:prstGeom prst="ellipse">
              <a:avLst/>
            </a:prstGeom>
            <a:gradFill rotWithShape="1">
              <a:gsLst>
                <a:gs pos="0">
                  <a:schemeClr val="hlink">
                    <a:alpha val="85001"/>
                  </a:schemeClr>
                </a:gs>
                <a:gs pos="100000">
                  <a:schemeClr val="hlink">
                    <a:gamma/>
                    <a:shade val="6352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0" name="Oval 119"/>
            <p:cNvSpPr>
              <a:spLocks noChangeArrowheads="1"/>
            </p:cNvSpPr>
            <p:nvPr/>
          </p:nvSpPr>
          <p:spPr bwMode="gray">
            <a:xfrm>
              <a:off x="1833" y="2880"/>
              <a:ext cx="839" cy="839"/>
            </a:xfrm>
            <a:prstGeom prst="ellipse">
              <a:avLst/>
            </a:prstGeom>
            <a:gradFill rotWithShape="1">
              <a:gsLst>
                <a:gs pos="0">
                  <a:schemeClr val="hlink"/>
                </a:gs>
                <a:gs pos="100000">
                  <a:schemeClr val="hlink">
                    <a:gamma/>
                    <a:shade val="72549"/>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1" name="Text Box 26"/>
            <p:cNvSpPr txBox="1">
              <a:spLocks noChangeArrowheads="1"/>
            </p:cNvSpPr>
            <p:nvPr/>
          </p:nvSpPr>
          <p:spPr bwMode="gray">
            <a:xfrm>
              <a:off x="1893" y="2557"/>
              <a:ext cx="855" cy="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buFont typeface="Wingdings" panose="05000000000000000000" pitchFamily="2" charset="2"/>
                <a:buNone/>
              </a:pPr>
              <a:r>
                <a:rPr lang="en-US" altLang="en-US" sz="2000" b="1" dirty="0" err="1">
                  <a:solidFill>
                    <a:schemeClr val="bg1"/>
                  </a:solidFill>
                  <a:latin typeface="Times New Roman" panose="02020603050405020304" pitchFamily="18" charset="0"/>
                  <a:cs typeface="Times New Roman" panose="02020603050405020304" pitchFamily="18" charset="0"/>
                </a:rPr>
                <a:t>Sự</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phản</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xạ</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sáng</a:t>
              </a:r>
              <a:endParaRPr lang="en-US" altLang="en-US" sz="2000" b="1" dirty="0">
                <a:solidFill>
                  <a:schemeClr val="bg1"/>
                </a:solidFill>
                <a:latin typeface="Times New Roman" panose="02020603050405020304" pitchFamily="18" charset="0"/>
                <a:cs typeface="Times New Roman" panose="02020603050405020304" pitchFamily="18" charset="0"/>
              </a:endParaRPr>
            </a:p>
          </p:txBody>
        </p:sp>
      </p:grpSp>
      <p:cxnSp>
        <p:nvCxnSpPr>
          <p:cNvPr id="123" name="Straight Arrow Connector 122"/>
          <p:cNvCxnSpPr/>
          <p:nvPr/>
        </p:nvCxnSpPr>
        <p:spPr>
          <a:xfrm>
            <a:off x="6239749" y="2126657"/>
            <a:ext cx="56924" cy="4000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endCxn id="118" idx="0"/>
          </p:cNvCxnSpPr>
          <p:nvPr/>
        </p:nvCxnSpPr>
        <p:spPr>
          <a:xfrm>
            <a:off x="8751365" y="2079614"/>
            <a:ext cx="1175" cy="4000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4112844" y="4115552"/>
            <a:ext cx="1175" cy="4000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7239971" y="3674943"/>
            <a:ext cx="929335" cy="6890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a:off x="8446270" y="4056872"/>
            <a:ext cx="39586" cy="4551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18" idx="5"/>
          </p:cNvCxnSpPr>
          <p:nvPr/>
        </p:nvCxnSpPr>
        <p:spPr>
          <a:xfrm>
            <a:off x="9150252" y="3925340"/>
            <a:ext cx="331751" cy="5240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9375017" y="3644784"/>
            <a:ext cx="1419683" cy="8097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4697895" y="3823466"/>
            <a:ext cx="514313" cy="7264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988087" y="3919807"/>
            <a:ext cx="444272" cy="4510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083322" y="3856863"/>
            <a:ext cx="1175" cy="4000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85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2" grpId="0"/>
      <p:bldP spid="73" grpId="0"/>
      <p:bldP spid="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1011998" y="537732"/>
            <a:ext cx="5994931" cy="1303072"/>
          </a:xfrm>
          <a:prstGeom prst="rect">
            <a:avLst/>
          </a:prstGeom>
        </p:spPr>
        <p:txBody>
          <a:bodyPr spcFirstLastPara="1" vert="horz" wrap="square" lIns="121900" tIns="121900" rIns="121900" bIns="121900" rtlCol="0" anchor="ctr" anchorCtr="0">
            <a:noAutofit/>
          </a:bodyPr>
          <a:lstStyle/>
          <a:p>
            <a:r>
              <a:rPr lang="en-US" sz="44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4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4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sz="44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6" name="Rectangle 5"/>
          <p:cNvSpPr/>
          <p:nvPr/>
        </p:nvSpPr>
        <p:spPr>
          <a:xfrm>
            <a:off x="1000198" y="2833887"/>
            <a:ext cx="10916258" cy="2987613"/>
          </a:xfrm>
          <a:prstGeom prst="rect">
            <a:avLst/>
          </a:prstGeom>
          <a:noFill/>
        </p:spPr>
        <p:txBody>
          <a:bodyPr wrap="none" lIns="97536" tIns="48768" rIns="97536" bIns="48768">
            <a:spAutoFit/>
          </a:bodyPr>
          <a:lstStyle/>
          <a:p>
            <a:pPr algn="ctr" defTabSz="1300489"/>
            <a:r>
              <a:rPr lang="en-US" sz="9387" b="1" dirty="0">
                <a:ln w="9525">
                  <a:noFill/>
                  <a:prstDash val="solid"/>
                </a:ln>
                <a:solidFill>
                  <a:srgbClr val="FF0000"/>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300489"/>
            <a:r>
              <a:rPr lang="en-US" sz="9387" b="1" dirty="0">
                <a:ln w="9525">
                  <a:noFill/>
                  <a:prstDash val="solid"/>
                </a:ln>
                <a:solidFill>
                  <a:srgbClr val="FF0000"/>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spTree>
    <p:extLst>
      <p:ext uri="{BB962C8B-B14F-4D97-AF65-F5344CB8AC3E}">
        <p14:creationId xmlns:p14="http://schemas.microsoft.com/office/powerpoint/2010/main" val="256485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165"/>
                                        </p:tgtEl>
                                      </p:cBhvr>
                                    </p:animEffect>
                                    <p:set>
                                      <p:cBhvr>
                                        <p:cTn id="7" dur="1" fill="hold">
                                          <p:stCondLst>
                                            <p:cond delay="499"/>
                                          </p:stCondLst>
                                        </p:cTn>
                                        <p:tgtEl>
                                          <p:spTgt spid="81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7"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cxnSp>
        <p:nvCxnSpPr>
          <p:cNvPr id="3" name="Straight Connector 2"/>
          <p:cNvCxnSpPr>
            <a:endCxn id="8" idx="1"/>
          </p:cNvCxnSpPr>
          <p:nvPr/>
        </p:nvCxnSpPr>
        <p:spPr>
          <a:xfrm>
            <a:off x="1857226"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6" y="3436094"/>
            <a:ext cx="1128219"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3"/>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lnSpc>
                <a:spcPct val="150000"/>
              </a:lnSpc>
            </a:pPr>
            <a:endParaRPr lang="en-US" sz="2667"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1858209" y="3436089"/>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6" y="356709"/>
            <a:ext cx="1128219"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9" y="1815648"/>
            <a:ext cx="196649" cy="3240883"/>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208"/>
            <a:endParaRPr lang="en-US">
              <a:solidFill>
                <a:prstClr val="black"/>
              </a:solidFill>
              <a:latin typeface="Calibri"/>
              <a:sym typeface="Arial"/>
            </a:endParaRPr>
          </a:p>
        </p:txBody>
      </p:sp>
      <p:sp>
        <p:nvSpPr>
          <p:cNvPr id="9" name="Left Bracket 8"/>
          <p:cNvSpPr/>
          <p:nvPr/>
        </p:nvSpPr>
        <p:spPr>
          <a:xfrm rot="10800000">
            <a:off x="9003940" y="1815648"/>
            <a:ext cx="190156" cy="3240883"/>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208"/>
            <a:endParaRPr lang="en-US">
              <a:solidFill>
                <a:prstClr val="black"/>
              </a:solidFill>
              <a:latin typeface="Calibri"/>
              <a:sym typeface="Arial"/>
            </a:endParaRPr>
          </a:p>
        </p:txBody>
      </p:sp>
      <p:grpSp>
        <p:nvGrpSpPr>
          <p:cNvPr id="10" name="Group 9"/>
          <p:cNvGrpSpPr/>
          <p:nvPr/>
        </p:nvGrpSpPr>
        <p:grpSpPr>
          <a:xfrm>
            <a:off x="2749873" y="3175902"/>
            <a:ext cx="509283" cy="50928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dirty="0">
                <a:solidFill>
                  <a:prstClr val="white"/>
                </a:solidFill>
                <a:latin typeface="Calibri"/>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grpSp>
      <p:grpSp>
        <p:nvGrpSpPr>
          <p:cNvPr id="13" name="Group 12"/>
          <p:cNvGrpSpPr/>
          <p:nvPr/>
        </p:nvGrpSpPr>
        <p:grpSpPr>
          <a:xfrm>
            <a:off x="8928352" y="3174498"/>
            <a:ext cx="509283" cy="50928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dirty="0">
                <a:solidFill>
                  <a:prstClr val="white"/>
                </a:solidFill>
                <a:latin typeface="Calibri"/>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6" y="305590"/>
            <a:ext cx="8475388" cy="171451"/>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6" y="6503253"/>
            <a:ext cx="8475388" cy="171451"/>
          </a:xfrm>
          <a:prstGeom prst="rect">
            <a:avLst/>
          </a:prstGeom>
          <a:noFill/>
          <a:ln w="9525">
            <a:noFill/>
            <a:miter lim="800000"/>
            <a:headEnd/>
            <a:tailEnd/>
          </a:ln>
        </p:spPr>
      </p:pic>
      <p:grpSp>
        <p:nvGrpSpPr>
          <p:cNvPr id="17" name="Group 16"/>
          <p:cNvGrpSpPr/>
          <p:nvPr/>
        </p:nvGrpSpPr>
        <p:grpSpPr>
          <a:xfrm>
            <a:off x="1638237" y="6337478"/>
            <a:ext cx="509283" cy="50928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dirty="0">
                <a:solidFill>
                  <a:prstClr val="white"/>
                </a:solidFill>
                <a:latin typeface="Calibri"/>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grpSp>
      <p:grpSp>
        <p:nvGrpSpPr>
          <p:cNvPr id="20" name="Group 19"/>
          <p:cNvGrpSpPr/>
          <p:nvPr/>
        </p:nvGrpSpPr>
        <p:grpSpPr>
          <a:xfrm>
            <a:off x="10037693" y="6337478"/>
            <a:ext cx="509283" cy="50928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dirty="0">
                <a:solidFill>
                  <a:prstClr val="white"/>
                </a:solidFill>
                <a:latin typeface="Calibri"/>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grpSp>
      <p:grpSp>
        <p:nvGrpSpPr>
          <p:cNvPr id="23" name="Group 22"/>
          <p:cNvGrpSpPr/>
          <p:nvPr/>
        </p:nvGrpSpPr>
        <p:grpSpPr>
          <a:xfrm>
            <a:off x="1638237" y="117058"/>
            <a:ext cx="509283" cy="50928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dirty="0">
                <a:solidFill>
                  <a:prstClr val="white"/>
                </a:solidFill>
                <a:latin typeface="Calibri"/>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grpSp>
      <p:grpSp>
        <p:nvGrpSpPr>
          <p:cNvPr id="26" name="Group 25"/>
          <p:cNvGrpSpPr/>
          <p:nvPr/>
        </p:nvGrpSpPr>
        <p:grpSpPr>
          <a:xfrm>
            <a:off x="10037693" y="117058"/>
            <a:ext cx="509283" cy="50928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dirty="0">
                <a:solidFill>
                  <a:prstClr val="white"/>
                </a:solidFill>
                <a:latin typeface="Calibri"/>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endParaRPr lang="en-US">
                <a:solidFill>
                  <a:prstClr val="white"/>
                </a:solidFill>
                <a:latin typeface="Calibri"/>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1" y="5951839"/>
            <a:ext cx="457200" cy="457200"/>
          </a:xfrm>
          <a:prstGeom prst="rect">
            <a:avLst/>
          </a:prstGeom>
        </p:spPr>
      </p:pic>
      <p:sp>
        <p:nvSpPr>
          <p:cNvPr id="16" name="Rectangle 15"/>
          <p:cNvSpPr/>
          <p:nvPr/>
        </p:nvSpPr>
        <p:spPr>
          <a:xfrm>
            <a:off x="3284971" y="1855655"/>
            <a:ext cx="5617567" cy="3170740"/>
          </a:xfrm>
          <a:prstGeom prst="rect">
            <a:avLst/>
          </a:prstGeom>
        </p:spPr>
        <p:txBody>
          <a:bodyPr wrap="square">
            <a:spAutoFit/>
          </a:bodyPr>
          <a:lstStyle/>
          <a:p>
            <a:pPr algn="just" defTabSz="1219208">
              <a:lnSpc>
                <a:spcPct val="150000"/>
              </a:lnSpc>
              <a:buClr>
                <a:srgbClr val="000000"/>
              </a:buClr>
            </a:pPr>
            <a:r>
              <a:rPr lang="vi-VN" sz="2667" kern="0" dirty="0">
                <a:solidFill>
                  <a:prstClr val="white"/>
                </a:solidFill>
                <a:latin typeface="Arial"/>
                <a:cs typeface="Arial"/>
                <a:sym typeface="Arial"/>
              </a:rPr>
              <a:t>Với mỗi câu hỏi,</a:t>
            </a:r>
            <a:r>
              <a:rPr lang="en-US" sz="2667" kern="0" dirty="0">
                <a:solidFill>
                  <a:prstClr val="white"/>
                </a:solidFill>
                <a:latin typeface="Arial"/>
                <a:cs typeface="Arial"/>
                <a:sym typeface="Arial"/>
              </a:rPr>
              <a:t> </a:t>
            </a:r>
            <a:r>
              <a:rPr lang="en-US" sz="2667" kern="0" dirty="0" err="1">
                <a:solidFill>
                  <a:prstClr val="white"/>
                </a:solidFill>
                <a:latin typeface="Arial"/>
                <a:cs typeface="Arial"/>
                <a:sym typeface="Arial"/>
              </a:rPr>
              <a:t>trong</a:t>
            </a:r>
            <a:r>
              <a:rPr lang="en-US" sz="2667" kern="0" dirty="0">
                <a:solidFill>
                  <a:prstClr val="white"/>
                </a:solidFill>
                <a:latin typeface="Arial"/>
                <a:cs typeface="Arial"/>
                <a:sym typeface="Arial"/>
              </a:rPr>
              <a:t> </a:t>
            </a:r>
            <a:r>
              <a:rPr lang="en-US" sz="2667" kern="0" dirty="0" err="1">
                <a:solidFill>
                  <a:prstClr val="white"/>
                </a:solidFill>
                <a:latin typeface="Arial"/>
                <a:cs typeface="Arial"/>
                <a:sym typeface="Arial"/>
              </a:rPr>
              <a:t>vòng</a:t>
            </a:r>
            <a:r>
              <a:rPr lang="en-US" sz="2667" kern="0" dirty="0">
                <a:solidFill>
                  <a:prstClr val="white"/>
                </a:solidFill>
                <a:latin typeface="Arial"/>
                <a:cs typeface="Arial"/>
                <a:sym typeface="Arial"/>
              </a:rPr>
              <a:t> 10s</a:t>
            </a:r>
            <a:r>
              <a:rPr lang="vi-VN" sz="2667" kern="0" dirty="0">
                <a:solidFill>
                  <a:prstClr val="white"/>
                </a:solidFill>
                <a:latin typeface="Arial"/>
                <a:cs typeface="Arial"/>
                <a:sym typeface="Arial"/>
              </a:rPr>
              <a:t> đội nào bấm chuông trước được giành quyền trả lời trước. Trả lời sai sẽ nhường</a:t>
            </a:r>
            <a:r>
              <a:rPr lang="en-US" sz="2667" kern="0" dirty="0">
                <a:solidFill>
                  <a:prstClr val="white"/>
                </a:solidFill>
                <a:latin typeface="Arial"/>
                <a:cs typeface="Arial"/>
                <a:sym typeface="Arial"/>
              </a:rPr>
              <a:t> </a:t>
            </a:r>
            <a:r>
              <a:rPr lang="en-US" sz="2667" kern="0" dirty="0" err="1">
                <a:solidFill>
                  <a:prstClr val="white"/>
                </a:solidFill>
                <a:latin typeface="Arial"/>
                <a:cs typeface="Arial"/>
                <a:sym typeface="Arial"/>
              </a:rPr>
              <a:t>quyền</a:t>
            </a:r>
            <a:r>
              <a:rPr lang="en-US" sz="2667" kern="0" dirty="0">
                <a:solidFill>
                  <a:prstClr val="white"/>
                </a:solidFill>
                <a:latin typeface="Arial"/>
                <a:cs typeface="Arial"/>
                <a:sym typeface="Arial"/>
              </a:rPr>
              <a:t> </a:t>
            </a:r>
            <a:r>
              <a:rPr lang="en-US" sz="2667" kern="0" dirty="0" err="1">
                <a:solidFill>
                  <a:prstClr val="white"/>
                </a:solidFill>
                <a:latin typeface="Arial"/>
                <a:cs typeface="Arial"/>
                <a:sym typeface="Arial"/>
              </a:rPr>
              <a:t>trả</a:t>
            </a:r>
            <a:r>
              <a:rPr lang="en-US" sz="2667" kern="0" dirty="0">
                <a:solidFill>
                  <a:prstClr val="white"/>
                </a:solidFill>
                <a:latin typeface="Arial"/>
                <a:cs typeface="Arial"/>
                <a:sym typeface="Arial"/>
              </a:rPr>
              <a:t> </a:t>
            </a:r>
            <a:r>
              <a:rPr lang="en-US" sz="2667" kern="0" dirty="0" err="1">
                <a:solidFill>
                  <a:prstClr val="white"/>
                </a:solidFill>
                <a:latin typeface="Arial"/>
                <a:cs typeface="Arial"/>
                <a:sym typeface="Arial"/>
              </a:rPr>
              <a:t>lời</a:t>
            </a:r>
            <a:r>
              <a:rPr lang="vi-VN" sz="2667" kern="0" dirty="0">
                <a:solidFill>
                  <a:prstClr val="white"/>
                </a:solidFill>
                <a:latin typeface="Arial"/>
                <a:cs typeface="Arial"/>
                <a:sym typeface="Arial"/>
              </a:rPr>
              <a:t> cho các đội còn lại. </a:t>
            </a:r>
            <a:endParaRPr lang="en-US" sz="2667" kern="0" dirty="0">
              <a:solidFill>
                <a:prstClr val="white"/>
              </a:solidFill>
              <a:latin typeface="Arial"/>
              <a:cs typeface="Arial"/>
              <a:sym typeface="Arial"/>
            </a:endParaRPr>
          </a:p>
        </p:txBody>
      </p:sp>
    </p:spTree>
    <p:extLst>
      <p:ext uri="{BB962C8B-B14F-4D97-AF65-F5344CB8AC3E}">
        <p14:creationId xmlns:p14="http://schemas.microsoft.com/office/powerpoint/2010/main" val="3084710320"/>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09416" y="760955"/>
            <a:ext cx="85872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7250">
              <a:lnSpc>
                <a:spcPct val="150000"/>
              </a:lnSpc>
              <a:spcAft>
                <a:spcPts val="750"/>
              </a:spcAft>
              <a:defRPr/>
            </a:pP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 1: </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Chiếu một tia sáng đến một gương phẳng. Biết tia phản xạ và tia tới hợp với nhau một góc 60</a:t>
            </a:r>
            <a:r>
              <a:rPr lang="en-US" sz="3000" b="1" baseline="30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o</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Khi đó góc phản xạ có giá trị là</a:t>
            </a:r>
            <a:endParaRPr lang="en-US" sz="225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819979"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sp>
        <p:nvSpPr>
          <p:cNvPr id="58" name="Left Bracket 57"/>
          <p:cNvSpPr/>
          <p:nvPr/>
        </p:nvSpPr>
        <p:spPr>
          <a:xfrm flipH="1">
            <a:off x="11433243" y="710249"/>
            <a:ext cx="214171"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nvGrpSpPr>
          <p:cNvPr id="8" name="Group 7"/>
          <p:cNvGrpSpPr/>
          <p:nvPr/>
        </p:nvGrpSpPr>
        <p:grpSpPr>
          <a:xfrm>
            <a:off x="1917015" y="1374975"/>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grpSp>
      <p:grpSp>
        <p:nvGrpSpPr>
          <p:cNvPr id="28" name="Group 27"/>
          <p:cNvGrpSpPr/>
          <p:nvPr/>
        </p:nvGrpSpPr>
        <p:grpSpPr>
          <a:xfrm>
            <a:off x="1622177"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3751" y="277250"/>
              <a:ext cx="542136" cy="861903"/>
            </a:xfrm>
            <a:prstGeom prst="rect">
              <a:avLst/>
            </a:prstGeom>
            <a:noFill/>
          </p:spPr>
          <p:txBody>
            <a:bodyPr wrap="none" rtlCol="0">
              <a:spAutoFit/>
            </a:bodyPr>
            <a:lstStyle/>
            <a:p>
              <a:pPr algn="ctr" defTabSz="1219208">
                <a:defRPr/>
              </a:pPr>
              <a:r>
                <a:rPr lang="en-US" sz="5001"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1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0982"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208" eaLnBrk="0" hangingPunct="0">
              <a:defRPr/>
            </a:pPr>
            <a:r>
              <a:rPr lang="en-US" sz="28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2144987" y="3927863"/>
            <a:ext cx="8880201" cy="2654675"/>
            <a:chOff x="2287986" y="4189720"/>
            <a:chExt cx="9472214" cy="2831653"/>
          </a:xfrm>
        </p:grpSpPr>
        <p:grpSp>
          <p:nvGrpSpPr>
            <p:cNvPr id="31" name="Group 30"/>
            <p:cNvGrpSpPr/>
            <p:nvPr/>
          </p:nvGrpSpPr>
          <p:grpSpPr>
            <a:xfrm>
              <a:off x="2287986" y="4189720"/>
              <a:ext cx="9472214" cy="2831653"/>
              <a:chOff x="572456" y="3549113"/>
              <a:chExt cx="7646351"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8">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94878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2000" b="1" dirty="0">
                      <a:solidFill>
                        <a:schemeClr val="bg1"/>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250">
                  <a:lnSpc>
                    <a:spcPct val="200000"/>
                  </a:lnSpc>
                  <a:spcAft>
                    <a:spcPts val="563"/>
                  </a:spcAft>
                  <a:tabLst>
                    <a:tab pos="1519238" algn="l"/>
                    <a:tab pos="3122414" algn="l"/>
                    <a:tab pos="4641652" algn="l"/>
                  </a:tabLst>
                  <a:defRPr/>
                </a:pP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9"/>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3683000" y="4944451"/>
              <a:ext cx="6499860" cy="1719445"/>
            </a:xfrm>
            <a:prstGeom prst="rect">
              <a:avLst/>
            </a:prstGeom>
            <a:noFill/>
          </p:spPr>
          <p:txBody>
            <a:bodyPr wrap="square">
              <a:spAutoFit/>
            </a:bodyPr>
            <a:lstStyle/>
            <a:p>
              <a:pPr defTabSz="857250">
                <a:spcAft>
                  <a:spcPts val="563"/>
                </a:spcAft>
                <a:tabLst>
                  <a:tab pos="1519238" algn="l"/>
                  <a:tab pos="3122414" algn="l"/>
                  <a:tab pos="4641652" algn="l"/>
                </a:tabLst>
                <a:defRPr/>
              </a:pPr>
              <a:r>
                <a:rPr lang="en-US" sz="337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15</a:t>
              </a:r>
              <a:r>
                <a:rPr lang="en-US" sz="3000" b="1" baseline="30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o</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 30</a:t>
              </a:r>
              <a:r>
                <a:rPr lang="en-US" sz="3000" b="1" baseline="30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o</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p>
            <a:p>
              <a:pPr defTabSz="857250">
                <a:spcAft>
                  <a:spcPts val="563"/>
                </a:spcAft>
                <a:tabLst>
                  <a:tab pos="1519238" algn="l"/>
                  <a:tab pos="3122414" algn="l"/>
                  <a:tab pos="4641652" algn="l"/>
                </a:tabLst>
                <a:defRPr/>
              </a:pP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 45</a:t>
              </a:r>
              <a:r>
                <a:rPr lang="en-US" sz="3000" b="1" baseline="30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o</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 60</a:t>
              </a:r>
              <a:r>
                <a:rPr lang="en-US" sz="3000" b="1" baseline="30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o</a:t>
              </a:r>
              <a:r>
                <a:rPr lang="en-US" sz="3000" b="1" dirty="0">
                  <a:solidFill>
                    <a:prstClr val="white"/>
                  </a:solidFill>
                  <a:latin typeface="Arial" panose="020B0604020202020204" pitchFamily="34" charset="0"/>
                  <a:cs typeface="Arial" panose="020B0604020202020204" pitchFamily="34" charset="0"/>
                  <a:sym typeface="Arial"/>
                </a:rPr>
                <a:t> </a:t>
              </a:r>
              <a:endParaRPr lang="en-US" sz="2625" b="1" dirty="0">
                <a:solidFill>
                  <a:prstClr val="white"/>
                </a:solidFill>
                <a:latin typeface="Arial" panose="020B0604020202020204" pitchFamily="34" charset="0"/>
                <a:cs typeface="Arial" panose="020B0604020202020204" pitchFamily="34" charset="0"/>
                <a:sym typeface="Arial"/>
              </a:endParaRPr>
            </a:p>
          </p:txBody>
        </p:sp>
      </p:grpSp>
      <p:sp>
        <p:nvSpPr>
          <p:cNvPr id="11" name="Oval 10">
            <a:extLst>
              <a:ext uri="{FF2B5EF4-FFF2-40B4-BE49-F238E27FC236}">
                <a16:creationId xmlns:a16="http://schemas.microsoft.com/office/drawing/2014/main" id="{62F7BA06-468E-4EDC-9B77-3F127F3FD5CE}"/>
              </a:ext>
            </a:extLst>
          </p:cNvPr>
          <p:cNvSpPr/>
          <p:nvPr/>
        </p:nvSpPr>
        <p:spPr>
          <a:xfrm>
            <a:off x="7881937" y="4581283"/>
            <a:ext cx="777683" cy="7920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Tree>
    <p:extLst>
      <p:ext uri="{BB962C8B-B14F-4D97-AF65-F5344CB8AC3E}">
        <p14:creationId xmlns:p14="http://schemas.microsoft.com/office/powerpoint/2010/main" val="3560957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580">
                                          <p:stCondLst>
                                            <p:cond delay="0"/>
                                          </p:stCondLst>
                                        </p:cTn>
                                        <p:tgtEl>
                                          <p:spTgt spid="11"/>
                                        </p:tgtEl>
                                      </p:cBhvr>
                                    </p:animEffect>
                                    <p:anim calcmode="lin" valueType="num">
                                      <p:cBhvr>
                                        <p:cTn id="7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6" dur="26">
                                          <p:stCondLst>
                                            <p:cond delay="650"/>
                                          </p:stCondLst>
                                        </p:cTn>
                                        <p:tgtEl>
                                          <p:spTgt spid="11"/>
                                        </p:tgtEl>
                                      </p:cBhvr>
                                      <p:to x="100000" y="60000"/>
                                    </p:animScale>
                                    <p:animScale>
                                      <p:cBhvr>
                                        <p:cTn id="77" dur="166" decel="50000">
                                          <p:stCondLst>
                                            <p:cond delay="676"/>
                                          </p:stCondLst>
                                        </p:cTn>
                                        <p:tgtEl>
                                          <p:spTgt spid="11"/>
                                        </p:tgtEl>
                                      </p:cBhvr>
                                      <p:to x="100000" y="100000"/>
                                    </p:animScale>
                                    <p:animScale>
                                      <p:cBhvr>
                                        <p:cTn id="78" dur="26">
                                          <p:stCondLst>
                                            <p:cond delay="1312"/>
                                          </p:stCondLst>
                                        </p:cTn>
                                        <p:tgtEl>
                                          <p:spTgt spid="11"/>
                                        </p:tgtEl>
                                      </p:cBhvr>
                                      <p:to x="100000" y="80000"/>
                                    </p:animScale>
                                    <p:animScale>
                                      <p:cBhvr>
                                        <p:cTn id="79" dur="166" decel="50000">
                                          <p:stCondLst>
                                            <p:cond delay="1338"/>
                                          </p:stCondLst>
                                        </p:cTn>
                                        <p:tgtEl>
                                          <p:spTgt spid="11"/>
                                        </p:tgtEl>
                                      </p:cBhvr>
                                      <p:to x="100000" y="100000"/>
                                    </p:animScale>
                                    <p:animScale>
                                      <p:cBhvr>
                                        <p:cTn id="80" dur="26">
                                          <p:stCondLst>
                                            <p:cond delay="1642"/>
                                          </p:stCondLst>
                                        </p:cTn>
                                        <p:tgtEl>
                                          <p:spTgt spid="11"/>
                                        </p:tgtEl>
                                      </p:cBhvr>
                                      <p:to x="100000" y="90000"/>
                                    </p:animScale>
                                    <p:animScale>
                                      <p:cBhvr>
                                        <p:cTn id="81" dur="166" decel="50000">
                                          <p:stCondLst>
                                            <p:cond delay="1668"/>
                                          </p:stCondLst>
                                        </p:cTn>
                                        <p:tgtEl>
                                          <p:spTgt spid="11"/>
                                        </p:tgtEl>
                                      </p:cBhvr>
                                      <p:to x="100000" y="100000"/>
                                    </p:animScale>
                                    <p:animScale>
                                      <p:cBhvr>
                                        <p:cTn id="82" dur="26">
                                          <p:stCondLst>
                                            <p:cond delay="1808"/>
                                          </p:stCondLst>
                                        </p:cTn>
                                        <p:tgtEl>
                                          <p:spTgt spid="11"/>
                                        </p:tgtEl>
                                      </p:cBhvr>
                                      <p:to x="100000" y="95000"/>
                                    </p:animScale>
                                    <p:animScale>
                                      <p:cBhvr>
                                        <p:cTn id="8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53736" y="583082"/>
            <a:ext cx="8587272" cy="2020371"/>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750"/>
              </a:spcAft>
            </a:pPr>
            <a:r>
              <a:rPr lang="vi-VN" sz="30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a:t>
            </a:r>
            <a:r>
              <a:rPr lang="en-US" sz="30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 2</a:t>
            </a:r>
            <a:r>
              <a:rPr lang="vi-VN" sz="2625" b="1">
                <a:solidFill>
                  <a:srgbClr val="FFFF00"/>
                </a:solidFill>
                <a:latin typeface="+mj-lt"/>
                <a:ea typeface="Times New Roman" panose="02020603050405020304" pitchFamily="18" charset="0"/>
                <a:cs typeface="Times New Roman" panose="02020603050405020304" pitchFamily="18" charset="0"/>
              </a:rPr>
              <a:t>:</a:t>
            </a:r>
            <a:r>
              <a:rPr lang="vi-VN" sz="2625" b="1" noProof="1">
                <a:solidFill>
                  <a:srgbClr val="FFFFFF"/>
                </a:solidFill>
                <a:latin typeface="+mj-lt"/>
                <a:cs typeface="Arial" panose="020B0604020202020204" pitchFamily="34" charset="0"/>
              </a:rPr>
              <a:t>Hình dưới đây biểu diễn một tia sáng truyền trong không khí, mũi tên cho ta biết.</a:t>
            </a:r>
          </a:p>
          <a:p>
            <a:pPr algn="just">
              <a:lnSpc>
                <a:spcPct val="150000"/>
              </a:lnSpc>
              <a:spcAft>
                <a:spcPts val="750"/>
              </a:spcAft>
            </a:pPr>
            <a:endParaRPr lang="en-US" sz="225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1497636" y="571500"/>
            <a:ext cx="450756" cy="20203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sp>
        <p:nvSpPr>
          <p:cNvPr id="58" name="Left Bracket 57"/>
          <p:cNvSpPr/>
          <p:nvPr/>
        </p:nvSpPr>
        <p:spPr>
          <a:xfrm flipH="1">
            <a:off x="10102535" y="611227"/>
            <a:ext cx="138472" cy="1992226"/>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nvGrpSpPr>
          <p:cNvPr id="8" name="Group 7"/>
          <p:cNvGrpSpPr/>
          <p:nvPr/>
        </p:nvGrpSpPr>
        <p:grpSpPr>
          <a:xfrm>
            <a:off x="594673" y="1315004"/>
            <a:ext cx="455948" cy="3255189"/>
            <a:chOff x="393013" y="1032064"/>
            <a:chExt cx="455948" cy="3255190"/>
          </a:xfrm>
        </p:grpSpPr>
        <p:cxnSp>
          <p:nvCxnSpPr>
            <p:cNvPr id="13" name="Straight Connector 12"/>
            <p:cNvCxnSpPr>
              <a:stCxn id="29" idx="4"/>
              <a:endCxn id="64" idx="0"/>
            </p:cNvCxnSpPr>
            <p:nvPr/>
          </p:nvCxnSpPr>
          <p:spPr>
            <a:xfrm flipH="1">
              <a:off x="620987" y="1032064"/>
              <a:ext cx="14513"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grpSp>
      <p:grpSp>
        <p:nvGrpSpPr>
          <p:cNvPr id="28" name="Group 27"/>
          <p:cNvGrpSpPr/>
          <p:nvPr/>
        </p:nvGrpSpPr>
        <p:grpSpPr>
          <a:xfrm>
            <a:off x="299835" y="244433"/>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3752" y="277250"/>
              <a:ext cx="542136" cy="861903"/>
            </a:xfrm>
            <a:prstGeom prst="rect">
              <a:avLst/>
            </a:prstGeom>
            <a:noFill/>
          </p:spPr>
          <p:txBody>
            <a:bodyPr wrap="none" rtlCol="0">
              <a:spAutoFit/>
            </a:bodyPr>
            <a:lstStyle/>
            <a:p>
              <a:pPr algn="ctr" defTabSz="1219208">
                <a:defRPr/>
              </a:pPr>
              <a:r>
                <a:rPr lang="en-US" sz="5001"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1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640" y="2160907"/>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590382" y="24607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594481" y="243330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590054" y="24742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607238" y="24501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594481" y="246404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605888" y="24604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570723" y="2462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577625" y="243667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595511" y="24547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605888" y="241302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563979" y="244235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208" eaLnBrk="0" hangingPunct="0">
              <a:defRPr/>
            </a:pPr>
            <a:r>
              <a:rPr lang="en-US" sz="28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605888" y="3006394"/>
            <a:ext cx="11409012" cy="3576144"/>
            <a:chOff x="2287986" y="4399092"/>
            <a:chExt cx="9472214" cy="2622281"/>
          </a:xfrm>
        </p:grpSpPr>
        <p:grpSp>
          <p:nvGrpSpPr>
            <p:cNvPr id="31" name="Group 30"/>
            <p:cNvGrpSpPr/>
            <p:nvPr/>
          </p:nvGrpSpPr>
          <p:grpSpPr>
            <a:xfrm>
              <a:off x="2287986" y="4399092"/>
              <a:ext cx="9472214" cy="2622281"/>
              <a:chOff x="572456" y="3745400"/>
              <a:chExt cx="7646351" cy="2458389"/>
            </a:xfrm>
          </p:grpSpPr>
          <p:grpSp>
            <p:nvGrpSpPr>
              <p:cNvPr id="23" name="Group 22"/>
              <p:cNvGrpSpPr/>
              <p:nvPr/>
            </p:nvGrpSpPr>
            <p:grpSpPr>
              <a:xfrm>
                <a:off x="620986" y="3745400"/>
                <a:ext cx="7597821" cy="2458389"/>
                <a:chOff x="1139780" y="2793316"/>
                <a:chExt cx="4733934" cy="2280400"/>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8">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793316"/>
                  <a:ext cx="1760909" cy="35239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2000" b="1" dirty="0">
                      <a:solidFill>
                        <a:schemeClr val="bg1"/>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250">
                  <a:lnSpc>
                    <a:spcPct val="200000"/>
                  </a:lnSpc>
                  <a:spcAft>
                    <a:spcPts val="563"/>
                  </a:spcAft>
                  <a:tabLst>
                    <a:tab pos="1519238" algn="l"/>
                    <a:tab pos="3122414" algn="l"/>
                    <a:tab pos="4641652" algn="l"/>
                  </a:tabLst>
                  <a:defRPr/>
                </a:pP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9"/>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2902227" y="4830500"/>
              <a:ext cx="8441859" cy="2014225"/>
            </a:xfrm>
            <a:prstGeom prst="rect">
              <a:avLst/>
            </a:prstGeom>
            <a:noFill/>
          </p:spPr>
          <p:txBody>
            <a:bodyPr wrap="square">
              <a:spAutoFit/>
            </a:bodyPr>
            <a:lstStyle/>
            <a:p>
              <a:pPr>
                <a:lnSpc>
                  <a:spcPct val="150000"/>
                </a:lnSpc>
                <a:spcAft>
                  <a:spcPts val="563"/>
                </a:spcAft>
                <a:tabLst>
                  <a:tab pos="1519238" algn="l"/>
                  <a:tab pos="3122414" algn="l"/>
                  <a:tab pos="4641652" algn="l"/>
                </a:tabLst>
                <a:defRPr/>
              </a:pPr>
              <a:r>
                <a:rPr lang="en-US" sz="2625" b="1">
                  <a:solidFill>
                    <a:prstClr val="white"/>
                  </a:solidFill>
                  <a:latin typeface="Arial" panose="020B0604020202020204" pitchFamily="34" charset="0"/>
                  <a:ea typeface="Times New Roman" panose="02020603050405020304" pitchFamily="18" charset="0"/>
                  <a:cs typeface="Times New Roman" panose="02020603050405020304" pitchFamily="18" charset="0"/>
                </a:rPr>
                <a:t>A.</a:t>
              </a:r>
              <a:r>
                <a:rPr lang="vi-VN" sz="2625" noProof="1">
                  <a:solidFill>
                    <a:schemeClr val="bg1"/>
                  </a:solidFill>
                  <a:cs typeface="Arial" panose="020B0604020202020204" pitchFamily="34" charset="0"/>
                </a:rPr>
                <a:t> </a:t>
              </a:r>
              <a:r>
                <a:rPr lang="en-US" sz="2625" noProof="1">
                  <a:solidFill>
                    <a:schemeClr val="bg1"/>
                  </a:solidFill>
                  <a:latin typeface="Arial" panose="020B0604020202020204" pitchFamily="34" charset="0"/>
                  <a:cs typeface="Arial" panose="020B0604020202020204" pitchFamily="34" charset="0"/>
                </a:rPr>
                <a:t>Màu sắc của ánh sáng </a:t>
              </a:r>
              <a:endPar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563"/>
                </a:spcAft>
                <a:tabLst>
                  <a:tab pos="1519238" algn="l"/>
                  <a:tab pos="3122414" algn="l"/>
                  <a:tab pos="4641652" algn="l"/>
                </a:tabLst>
                <a:defRPr/>
              </a:pPr>
              <a:r>
                <a:rPr lang="en-US" sz="2625" b="1">
                  <a:solidFill>
                    <a:prstClr val="white"/>
                  </a:solidFill>
                  <a:latin typeface="Arial" panose="020B0604020202020204" pitchFamily="34" charset="0"/>
                  <a:ea typeface="Times New Roman" panose="02020603050405020304" pitchFamily="18" charset="0"/>
                  <a:cs typeface="Times New Roman" panose="02020603050405020304" pitchFamily="18" charset="0"/>
                </a:rPr>
                <a:t>B.</a:t>
              </a:r>
              <a:r>
                <a:rPr lang="en-US" sz="2625" noProof="1">
                  <a:solidFill>
                    <a:schemeClr val="bg1"/>
                  </a:solidFill>
                  <a:latin typeface="Arial" panose="020B0604020202020204" pitchFamily="34" charset="0"/>
                  <a:cs typeface="Arial" panose="020B0604020202020204" pitchFamily="34" charset="0"/>
                </a:rPr>
                <a:t> Tốc độ truyền ánh sáng</a:t>
              </a:r>
              <a:r>
                <a:rPr lang="en-US" sz="2625" b="1">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563"/>
                </a:spcAft>
                <a:tabLst>
                  <a:tab pos="1519238" algn="l"/>
                  <a:tab pos="3122414" algn="l"/>
                  <a:tab pos="4641652" algn="l"/>
                </a:tabLst>
                <a:defRPr/>
              </a:pPr>
              <a:r>
                <a:rPr lang="en-US" sz="2625" b="1">
                  <a:solidFill>
                    <a:prstClr val="white"/>
                  </a:solidFill>
                  <a:latin typeface="Arial" panose="020B0604020202020204" pitchFamily="34" charset="0"/>
                  <a:ea typeface="Times New Roman" panose="02020603050405020304" pitchFamily="18" charset="0"/>
                  <a:cs typeface="Times New Roman" panose="02020603050405020304" pitchFamily="18" charset="0"/>
                </a:rPr>
                <a:t>C.</a:t>
              </a:r>
              <a:r>
                <a:rPr lang="vi-VN" sz="2625" noProof="1">
                  <a:solidFill>
                    <a:schemeClr val="bg1"/>
                  </a:solidFill>
                  <a:cs typeface="Arial" panose="020B0604020202020204" pitchFamily="34" charset="0"/>
                </a:rPr>
                <a:t> Hướng truyền của ánh sáng</a:t>
              </a:r>
              <a:r>
                <a:rPr lang="en-US" sz="2625" b="1">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563"/>
                </a:spcAft>
                <a:tabLst>
                  <a:tab pos="1519238" algn="l"/>
                  <a:tab pos="3122414" algn="l"/>
                  <a:tab pos="4641652" algn="l"/>
                </a:tabLst>
                <a:defRPr/>
              </a:pPr>
              <a:r>
                <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a:t>
              </a:r>
              <a:r>
                <a:rPr lang="en-US" sz="2625" b="1">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25" noProof="1">
                  <a:solidFill>
                    <a:schemeClr val="bg1"/>
                  </a:solidFill>
                  <a:latin typeface="Arial" panose="020B0604020202020204" pitchFamily="34" charset="0"/>
                  <a:cs typeface="Arial" panose="020B0604020202020204" pitchFamily="34" charset="0"/>
                </a:rPr>
                <a:t>Độ mạnh yếu của ánh sáng</a:t>
              </a:r>
              <a:endPar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1" name="Oval 10">
            <a:extLst>
              <a:ext uri="{FF2B5EF4-FFF2-40B4-BE49-F238E27FC236}">
                <a16:creationId xmlns:a16="http://schemas.microsoft.com/office/drawing/2014/main" id="{62F7BA06-468E-4EDC-9B77-3F127F3FD5CE}"/>
              </a:ext>
            </a:extLst>
          </p:cNvPr>
          <p:cNvSpPr/>
          <p:nvPr/>
        </p:nvSpPr>
        <p:spPr>
          <a:xfrm>
            <a:off x="1174942" y="4851534"/>
            <a:ext cx="777683" cy="7920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grpSp>
        <p:nvGrpSpPr>
          <p:cNvPr id="68" name="Group 67">
            <a:extLst>
              <a:ext uri="{FF2B5EF4-FFF2-40B4-BE49-F238E27FC236}">
                <a16:creationId xmlns:a16="http://schemas.microsoft.com/office/drawing/2014/main" id="{02637F1E-5C9C-434D-9DB6-EA81263C6F1A}"/>
              </a:ext>
            </a:extLst>
          </p:cNvPr>
          <p:cNvGrpSpPr/>
          <p:nvPr/>
        </p:nvGrpSpPr>
        <p:grpSpPr>
          <a:xfrm>
            <a:off x="6381751" y="1714500"/>
            <a:ext cx="3391047" cy="214313"/>
            <a:chOff x="12384883" y="2579256"/>
            <a:chExt cx="3617117" cy="228600"/>
          </a:xfrm>
        </p:grpSpPr>
        <p:cxnSp>
          <p:nvCxnSpPr>
            <p:cNvPr id="69" name="Straight Connector 68">
              <a:extLst>
                <a:ext uri="{FF2B5EF4-FFF2-40B4-BE49-F238E27FC236}">
                  <a16:creationId xmlns:a16="http://schemas.microsoft.com/office/drawing/2014/main" id="{886E5183-DE63-4ECC-931F-35CC6F9C08F3}"/>
                </a:ext>
              </a:extLst>
            </p:cNvPr>
            <p:cNvCxnSpPr/>
            <p:nvPr/>
          </p:nvCxnSpPr>
          <p:spPr>
            <a:xfrm>
              <a:off x="12384883" y="2705100"/>
              <a:ext cx="3617117" cy="0"/>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Isosceles Triangle 69">
              <a:extLst>
                <a:ext uri="{FF2B5EF4-FFF2-40B4-BE49-F238E27FC236}">
                  <a16:creationId xmlns:a16="http://schemas.microsoft.com/office/drawing/2014/main" id="{33D7C6F1-F10B-450C-9EFB-07406B812DF4}"/>
                </a:ext>
              </a:extLst>
            </p:cNvPr>
            <p:cNvSpPr/>
            <p:nvPr/>
          </p:nvSpPr>
          <p:spPr>
            <a:xfrm rot="5400000">
              <a:off x="14401800" y="2579256"/>
              <a:ext cx="228600" cy="228600"/>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5">
                <a:solidFill>
                  <a:srgbClr val="FFFF00"/>
                </a:solidFill>
              </a:endParaRPr>
            </a:p>
          </p:txBody>
        </p:sp>
      </p:grpSp>
    </p:spTree>
    <p:extLst>
      <p:ext uri="{BB962C8B-B14F-4D97-AF65-F5344CB8AC3E}">
        <p14:creationId xmlns:p14="http://schemas.microsoft.com/office/powerpoint/2010/main" val="23634340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3736" y="583082"/>
            <a:ext cx="8587272" cy="2020371"/>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750"/>
              </a:spcAft>
            </a:pP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a:t>
            </a:r>
            <a:r>
              <a:rPr lang="en-US"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 3</a:t>
            </a: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a:t>
            </a:r>
            <a:r>
              <a:rPr lang="vi-VN" sz="2250" noProof="1">
                <a:solidFill>
                  <a:prstClr val="black"/>
                </a:solidFill>
                <a:cs typeface="Arial" panose="020B0604020202020204" pitchFamily="34" charset="0"/>
              </a:rPr>
              <a:t> </a:t>
            </a:r>
            <a:r>
              <a:rPr lang="vi-VN" sz="3000" noProof="1">
                <a:solidFill>
                  <a:schemeClr val="bg1"/>
                </a:solidFill>
                <a:latin typeface="+mj-lt"/>
                <a:cs typeface="Arial" panose="020B0604020202020204" pitchFamily="34" charset="0"/>
              </a:rPr>
              <a:t>Khi soi gương vào buổi tối, để nhìn rõ ảnh khuôn mặt của mình trong gương, em nên chiếu sáng</a:t>
            </a:r>
            <a:endParaRPr lang="en-US" sz="3000" b="1" dirty="0">
              <a:solidFill>
                <a:schemeClr val="bg1"/>
              </a:solidFill>
              <a:latin typeface="+mj-lt"/>
              <a:ea typeface="Calibri" panose="020F0502020204030204" pitchFamily="34" charset="0"/>
              <a:cs typeface="Times New Roman" panose="02020603050405020304" pitchFamily="18" charset="0"/>
            </a:endParaRPr>
          </a:p>
        </p:txBody>
      </p:sp>
      <p:grpSp>
        <p:nvGrpSpPr>
          <p:cNvPr id="5" name="Group 4"/>
          <p:cNvGrpSpPr/>
          <p:nvPr/>
        </p:nvGrpSpPr>
        <p:grpSpPr>
          <a:xfrm>
            <a:off x="1497636" y="571500"/>
            <a:ext cx="450756" cy="2020371"/>
            <a:chOff x="1322576" y="181189"/>
            <a:chExt cx="387790" cy="2666783"/>
          </a:xfrm>
        </p:grpSpPr>
        <p:grpSp>
          <p:nvGrpSpPr>
            <p:cNvPr id="6" name="Group 5"/>
            <p:cNvGrpSpPr/>
            <p:nvPr/>
          </p:nvGrpSpPr>
          <p:grpSpPr>
            <a:xfrm>
              <a:off x="1322576" y="1379570"/>
              <a:ext cx="286946" cy="286946"/>
              <a:chOff x="505017" y="3662327"/>
              <a:chExt cx="286946" cy="286946"/>
            </a:xfrm>
          </p:grpSpPr>
          <p:sp>
            <p:nvSpPr>
              <p:cNvPr id="8" name="Oval 7"/>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9" name="Oval 8"/>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sp>
          <p:nvSpPr>
            <p:cNvPr id="7" name="Left Bracket 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sp>
        <p:nvSpPr>
          <p:cNvPr id="10" name="Left Bracket 9"/>
          <p:cNvSpPr/>
          <p:nvPr/>
        </p:nvSpPr>
        <p:spPr>
          <a:xfrm flipH="1">
            <a:off x="10102535" y="611227"/>
            <a:ext cx="138472" cy="1992226"/>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nvGrpSpPr>
          <p:cNvPr id="11" name="Group 10"/>
          <p:cNvGrpSpPr/>
          <p:nvPr/>
        </p:nvGrpSpPr>
        <p:grpSpPr>
          <a:xfrm>
            <a:off x="594673" y="1315004"/>
            <a:ext cx="455948" cy="3255189"/>
            <a:chOff x="393013" y="1032064"/>
            <a:chExt cx="455948" cy="3255190"/>
          </a:xfrm>
        </p:grpSpPr>
        <p:cxnSp>
          <p:nvCxnSpPr>
            <p:cNvPr id="12" name="Straight Connector 11"/>
            <p:cNvCxnSpPr>
              <a:stCxn id="17" idx="4"/>
              <a:endCxn id="14" idx="0"/>
            </p:cNvCxnSpPr>
            <p:nvPr/>
          </p:nvCxnSpPr>
          <p:spPr>
            <a:xfrm flipH="1">
              <a:off x="620987" y="1032064"/>
              <a:ext cx="14513"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93013" y="3831306"/>
              <a:ext cx="455948" cy="455948"/>
              <a:chOff x="268476" y="3198923"/>
              <a:chExt cx="286946" cy="286946"/>
            </a:xfrm>
          </p:grpSpPr>
          <p:sp>
            <p:nvSpPr>
              <p:cNvPr id="14" name="Oval 1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15" name="Oval 1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grpSp>
      <p:grpSp>
        <p:nvGrpSpPr>
          <p:cNvPr id="16" name="Group 15"/>
          <p:cNvGrpSpPr/>
          <p:nvPr/>
        </p:nvGrpSpPr>
        <p:grpSpPr>
          <a:xfrm>
            <a:off x="299835" y="244433"/>
            <a:ext cx="1082288" cy="1082288"/>
            <a:chOff x="83662" y="159259"/>
            <a:chExt cx="1082288" cy="1082288"/>
          </a:xfrm>
        </p:grpSpPr>
        <p:sp>
          <p:nvSpPr>
            <p:cNvPr id="17" name="Oval 16"/>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18" name="Picture 17"/>
            <p:cNvPicPr>
              <a:picLocks noChangeAspect="1"/>
            </p:cNvPicPr>
            <p:nvPr/>
          </p:nvPicPr>
          <p:blipFill>
            <a:blip r:embed="rId5"/>
            <a:stretch>
              <a:fillRect/>
            </a:stretch>
          </p:blipFill>
          <p:spPr>
            <a:xfrm>
              <a:off x="83662" y="159259"/>
              <a:ext cx="1082288" cy="1082288"/>
            </a:xfrm>
            <a:prstGeom prst="rect">
              <a:avLst/>
            </a:prstGeom>
          </p:spPr>
        </p:pic>
        <p:pic>
          <p:nvPicPr>
            <p:cNvPr id="19" name="Picture 18"/>
            <p:cNvPicPr>
              <a:picLocks noChangeAspect="1"/>
            </p:cNvPicPr>
            <p:nvPr/>
          </p:nvPicPr>
          <p:blipFill>
            <a:blip r:embed="rId6"/>
            <a:stretch>
              <a:fillRect/>
            </a:stretch>
          </p:blipFill>
          <p:spPr>
            <a:xfrm>
              <a:off x="140649" y="240741"/>
              <a:ext cx="757177" cy="937456"/>
            </a:xfrm>
            <a:prstGeom prst="rect">
              <a:avLst/>
            </a:prstGeom>
          </p:spPr>
        </p:pic>
        <p:sp>
          <p:nvSpPr>
            <p:cNvPr id="20" name="TextBox 19"/>
            <p:cNvSpPr txBox="1"/>
            <p:nvPr/>
          </p:nvSpPr>
          <p:spPr>
            <a:xfrm>
              <a:off x="353752" y="277250"/>
              <a:ext cx="542136" cy="861903"/>
            </a:xfrm>
            <a:prstGeom prst="rect">
              <a:avLst/>
            </a:prstGeom>
            <a:noFill/>
          </p:spPr>
          <p:txBody>
            <a:bodyPr wrap="none" rtlCol="0">
              <a:spAutoFit/>
            </a:bodyPr>
            <a:lstStyle/>
            <a:p>
              <a:pPr algn="ctr" defTabSz="1219208">
                <a:defRPr/>
              </a:pPr>
              <a:r>
                <a:rPr lang="en-US" sz="5001"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sp>
        <p:nvSpPr>
          <p:cNvPr id="21" name="Parallelogram 20"/>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1000" b="1" dirty="0">
                <a:solidFill>
                  <a:srgbClr val="FF0000"/>
                </a:solidFill>
                <a:latin typeface="Arial" panose="020B0604020202020204" pitchFamily="34" charset="0"/>
                <a:cs typeface="Arial" panose="020B0604020202020204" pitchFamily="34" charset="0"/>
                <a:sym typeface="Arial"/>
              </a:rPr>
              <a:t>Answer</a:t>
            </a:r>
          </a:p>
        </p:txBody>
      </p:sp>
      <p:pic>
        <p:nvPicPr>
          <p:cNvPr id="22" name="Picture 115" descr="ALRMCLO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640" y="2160907"/>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90382" y="24607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10</a:t>
            </a:r>
          </a:p>
        </p:txBody>
      </p:sp>
      <p:sp>
        <p:nvSpPr>
          <p:cNvPr id="24" name="Oval 176"/>
          <p:cNvSpPr>
            <a:spLocks noChangeArrowheads="1"/>
          </p:cNvSpPr>
          <p:nvPr/>
        </p:nvSpPr>
        <p:spPr bwMode="auto">
          <a:xfrm>
            <a:off x="594481" y="243330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9</a:t>
            </a:r>
          </a:p>
        </p:txBody>
      </p:sp>
      <p:sp>
        <p:nvSpPr>
          <p:cNvPr id="25" name="Oval 176"/>
          <p:cNvSpPr>
            <a:spLocks noChangeArrowheads="1"/>
          </p:cNvSpPr>
          <p:nvPr/>
        </p:nvSpPr>
        <p:spPr bwMode="auto">
          <a:xfrm>
            <a:off x="590054" y="24742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8</a:t>
            </a:r>
          </a:p>
        </p:txBody>
      </p:sp>
      <p:sp>
        <p:nvSpPr>
          <p:cNvPr id="26" name="Oval 176"/>
          <p:cNvSpPr>
            <a:spLocks noChangeArrowheads="1"/>
          </p:cNvSpPr>
          <p:nvPr/>
        </p:nvSpPr>
        <p:spPr bwMode="auto">
          <a:xfrm>
            <a:off x="607238" y="24501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7</a:t>
            </a:r>
          </a:p>
        </p:txBody>
      </p:sp>
      <p:sp>
        <p:nvSpPr>
          <p:cNvPr id="27" name="Oval 176"/>
          <p:cNvSpPr>
            <a:spLocks noChangeArrowheads="1"/>
          </p:cNvSpPr>
          <p:nvPr/>
        </p:nvSpPr>
        <p:spPr bwMode="auto">
          <a:xfrm>
            <a:off x="594481" y="246404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6</a:t>
            </a:r>
          </a:p>
        </p:txBody>
      </p:sp>
      <p:sp>
        <p:nvSpPr>
          <p:cNvPr id="28" name="Oval 176"/>
          <p:cNvSpPr>
            <a:spLocks noChangeArrowheads="1"/>
          </p:cNvSpPr>
          <p:nvPr/>
        </p:nvSpPr>
        <p:spPr bwMode="auto">
          <a:xfrm>
            <a:off x="605888" y="24604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5</a:t>
            </a:r>
          </a:p>
        </p:txBody>
      </p:sp>
      <p:sp>
        <p:nvSpPr>
          <p:cNvPr id="29" name="Oval 176"/>
          <p:cNvSpPr>
            <a:spLocks noChangeArrowheads="1"/>
          </p:cNvSpPr>
          <p:nvPr/>
        </p:nvSpPr>
        <p:spPr bwMode="auto">
          <a:xfrm>
            <a:off x="570723" y="2462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4</a:t>
            </a:r>
          </a:p>
        </p:txBody>
      </p:sp>
      <p:sp>
        <p:nvSpPr>
          <p:cNvPr id="30" name="Oval 176"/>
          <p:cNvSpPr>
            <a:spLocks noChangeArrowheads="1"/>
          </p:cNvSpPr>
          <p:nvPr/>
        </p:nvSpPr>
        <p:spPr bwMode="auto">
          <a:xfrm>
            <a:off x="577625" y="243667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3</a:t>
            </a:r>
          </a:p>
        </p:txBody>
      </p:sp>
      <p:sp>
        <p:nvSpPr>
          <p:cNvPr id="31" name="Oval 176"/>
          <p:cNvSpPr>
            <a:spLocks noChangeArrowheads="1"/>
          </p:cNvSpPr>
          <p:nvPr/>
        </p:nvSpPr>
        <p:spPr bwMode="auto">
          <a:xfrm>
            <a:off x="595511" y="24547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2</a:t>
            </a:r>
          </a:p>
        </p:txBody>
      </p:sp>
      <p:sp>
        <p:nvSpPr>
          <p:cNvPr id="32" name="Oval 176"/>
          <p:cNvSpPr>
            <a:spLocks noChangeArrowheads="1"/>
          </p:cNvSpPr>
          <p:nvPr/>
        </p:nvSpPr>
        <p:spPr bwMode="auto">
          <a:xfrm>
            <a:off x="605888" y="241302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a:t>
            </a:r>
          </a:p>
        </p:txBody>
      </p:sp>
      <p:sp>
        <p:nvSpPr>
          <p:cNvPr id="33" name="Oval 176"/>
          <p:cNvSpPr>
            <a:spLocks noChangeArrowheads="1"/>
          </p:cNvSpPr>
          <p:nvPr/>
        </p:nvSpPr>
        <p:spPr bwMode="auto">
          <a:xfrm>
            <a:off x="563979" y="244235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208" eaLnBrk="0" hangingPunct="0">
              <a:defRPr/>
            </a:pPr>
            <a:r>
              <a:rPr lang="en-US" sz="2800" dirty="0">
                <a:solidFill>
                  <a:srgbClr val="DC2608"/>
                </a:solidFill>
                <a:latin typeface=".VnBlack" pitchFamily="34" charset="0"/>
                <a:cs typeface="Arial"/>
                <a:sym typeface="Arial"/>
              </a:rPr>
              <a:t>0</a:t>
            </a:r>
          </a:p>
        </p:txBody>
      </p:sp>
      <p:grpSp>
        <p:nvGrpSpPr>
          <p:cNvPr id="34" name="Group 33">
            <a:extLst>
              <a:ext uri="{FF2B5EF4-FFF2-40B4-BE49-F238E27FC236}">
                <a16:creationId xmlns:a16="http://schemas.microsoft.com/office/drawing/2014/main" id="{9067B679-BF64-4A56-BCFA-5FF0C3036103}"/>
              </a:ext>
            </a:extLst>
          </p:cNvPr>
          <p:cNvGrpSpPr/>
          <p:nvPr/>
        </p:nvGrpSpPr>
        <p:grpSpPr>
          <a:xfrm>
            <a:off x="605888" y="3006391"/>
            <a:ext cx="11409012" cy="3681488"/>
            <a:chOff x="2287986" y="4399092"/>
            <a:chExt cx="9472214" cy="2699527"/>
          </a:xfrm>
        </p:grpSpPr>
        <p:grpSp>
          <p:nvGrpSpPr>
            <p:cNvPr id="35" name="Group 34"/>
            <p:cNvGrpSpPr/>
            <p:nvPr/>
          </p:nvGrpSpPr>
          <p:grpSpPr>
            <a:xfrm>
              <a:off x="2287986" y="4399092"/>
              <a:ext cx="9472214" cy="2622281"/>
              <a:chOff x="572456" y="3745400"/>
              <a:chExt cx="7646351" cy="2458389"/>
            </a:xfrm>
          </p:grpSpPr>
          <p:grpSp>
            <p:nvGrpSpPr>
              <p:cNvPr id="37" name="Group 36"/>
              <p:cNvGrpSpPr/>
              <p:nvPr/>
            </p:nvGrpSpPr>
            <p:grpSpPr>
              <a:xfrm>
                <a:off x="620986" y="3745400"/>
                <a:ext cx="7597821" cy="2458389"/>
                <a:chOff x="1139780" y="2793316"/>
                <a:chExt cx="4733934" cy="2280400"/>
              </a:xfrm>
            </p:grpSpPr>
            <p:sp>
              <p:nvSpPr>
                <p:cNvPr id="42" name="Parallelogram 41"/>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8">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43" name="Parallelogram 42"/>
                <p:cNvSpPr/>
                <p:nvPr/>
              </p:nvSpPr>
              <p:spPr>
                <a:xfrm flipH="1">
                  <a:off x="1357102" y="2793316"/>
                  <a:ext cx="1760909" cy="35239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2000" b="1" dirty="0">
                      <a:solidFill>
                        <a:schemeClr val="bg1"/>
                      </a:solidFill>
                      <a:latin typeface="Arial" panose="020B0604020202020204" pitchFamily="34" charset="0"/>
                      <a:cs typeface="Arial" panose="020B0604020202020204" pitchFamily="34" charset="0"/>
                      <a:sym typeface="Arial"/>
                    </a:rPr>
                    <a:t>Phương án lựa chọn </a:t>
                  </a:r>
                </a:p>
              </p:txBody>
            </p:sp>
            <p:sp>
              <p:nvSpPr>
                <p:cNvPr id="44" name="Rectangle 43"/>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cxnSp>
            <p:nvCxnSpPr>
              <p:cNvPr id="38" name="Straight Connector 37"/>
              <p:cNvCxnSpPr>
                <a:stCxn id="41" idx="3"/>
                <a:endCxn id="41"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40" name="Parallelogram 3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250">
                  <a:lnSpc>
                    <a:spcPct val="200000"/>
                  </a:lnSpc>
                  <a:spcAft>
                    <a:spcPts val="563"/>
                  </a:spcAft>
                  <a:tabLst>
                    <a:tab pos="1519238" algn="l"/>
                    <a:tab pos="3122414" algn="l"/>
                    <a:tab pos="4641652" algn="l"/>
                  </a:tabLst>
                  <a:defRPr/>
                </a:pP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cs typeface="Arial" panose="020B0604020202020204" pitchFamily="34" charset="0"/>
                  <a:sym typeface="Arial"/>
                </a:endParaRPr>
              </a:p>
            </p:txBody>
          </p:sp>
          <p:pic>
            <p:nvPicPr>
              <p:cNvPr id="41" name="Picture 40"/>
              <p:cNvPicPr>
                <a:picLocks noChangeAspect="1"/>
              </p:cNvPicPr>
              <p:nvPr/>
            </p:nvPicPr>
            <p:blipFill>
              <a:blip r:embed="rId8"/>
              <a:stretch>
                <a:fillRect/>
              </a:stretch>
            </p:blipFill>
            <p:spPr>
              <a:xfrm rot="10800000">
                <a:off x="3221801" y="3879674"/>
                <a:ext cx="4997003" cy="303750"/>
              </a:xfrm>
              <a:prstGeom prst="rect">
                <a:avLst/>
              </a:prstGeom>
            </p:spPr>
          </p:pic>
        </p:grpSp>
        <p:sp>
          <p:nvSpPr>
            <p:cNvPr id="36" name="TextBox 35">
              <a:extLst>
                <a:ext uri="{FF2B5EF4-FFF2-40B4-BE49-F238E27FC236}">
                  <a16:creationId xmlns:a16="http://schemas.microsoft.com/office/drawing/2014/main" id="{A7666EEC-357D-4B44-93B1-194690A1D910}"/>
                </a:ext>
              </a:extLst>
            </p:cNvPr>
            <p:cNvSpPr txBox="1"/>
            <p:nvPr/>
          </p:nvSpPr>
          <p:spPr>
            <a:xfrm>
              <a:off x="2902227" y="4830500"/>
              <a:ext cx="8441859" cy="2268119"/>
            </a:xfrm>
            <a:prstGeom prst="rect">
              <a:avLst/>
            </a:prstGeom>
            <a:noFill/>
          </p:spPr>
          <p:txBody>
            <a:bodyPr wrap="square">
              <a:spAutoFit/>
            </a:bodyPr>
            <a:lstStyle/>
            <a:p>
              <a:pPr defTabSz="857250">
                <a:lnSpc>
                  <a:spcPct val="150000"/>
                </a:lnSpc>
                <a:spcAft>
                  <a:spcPts val="563"/>
                </a:spcAft>
                <a:tabLst>
                  <a:tab pos="1519238" algn="l"/>
                  <a:tab pos="3122414" algn="l"/>
                  <a:tab pos="4641652" algn="l"/>
                </a:tabLst>
                <a:defRPr/>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A.Khuôn mặt.               </a:t>
              </a:r>
              <a:endParaRPr lang="en-US" sz="3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563"/>
                </a:spcAft>
                <a:tabLst>
                  <a:tab pos="1519238" algn="l"/>
                  <a:tab pos="3122414" algn="l"/>
                  <a:tab pos="4641652" algn="l"/>
                </a:tabLst>
                <a:defRPr/>
              </a:pPr>
              <a:r>
                <a:rPr lang="en-US" sz="3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3000" noProof="1">
                  <a:solidFill>
                    <a:schemeClr val="bg1"/>
                  </a:solidFill>
                  <a:latin typeface="Times New Roman" panose="02020603050405020304" pitchFamily="18" charset="0"/>
                  <a:cs typeface="Times New Roman" panose="02020603050405020304" pitchFamily="18" charset="0"/>
                </a:rPr>
                <a:t> ảnh khuôn mặt trong gương</a:t>
              </a:r>
              <a:r>
                <a:rPr lang="en-US" sz="3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563"/>
                </a:spcAft>
                <a:tabLst>
                  <a:tab pos="1519238" algn="l"/>
                  <a:tab pos="3122414" algn="l"/>
                  <a:tab pos="4641652" algn="l"/>
                </a:tabLst>
                <a:defRPr/>
              </a:pPr>
              <a:r>
                <a:rPr lang="en-US" sz="3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3000" noProof="1">
                  <a:solidFill>
                    <a:schemeClr val="bg1"/>
                  </a:solidFill>
                  <a:latin typeface="Times New Roman" panose="02020603050405020304" pitchFamily="18" charset="0"/>
                  <a:cs typeface="Times New Roman" panose="02020603050405020304" pitchFamily="18" charset="0"/>
                </a:rPr>
                <a:t> mặt gương</a:t>
              </a:r>
              <a:r>
                <a:rPr lang="en-US" sz="3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563"/>
                </a:spcAft>
                <a:tabLst>
                  <a:tab pos="1519238" algn="l"/>
                  <a:tab pos="3122414" algn="l"/>
                  <a:tab pos="4641652" algn="l"/>
                </a:tabLst>
                <a:defRPr/>
              </a:pPr>
              <a:r>
                <a:rPr lang="en-US" sz="3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3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000" noProof="1">
                  <a:solidFill>
                    <a:schemeClr val="bg1"/>
                  </a:solidFill>
                  <a:latin typeface="Times New Roman" panose="02020603050405020304" pitchFamily="18" charset="0"/>
                  <a:cs typeface="Times New Roman" panose="02020603050405020304" pitchFamily="18" charset="0"/>
                </a:rPr>
                <a:t>Không cần chiếu sáng </a:t>
              </a:r>
              <a:r>
                <a:rPr lang="en-US" sz="2250" b="1">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25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45" name="Oval 44">
            <a:extLst>
              <a:ext uri="{FF2B5EF4-FFF2-40B4-BE49-F238E27FC236}">
                <a16:creationId xmlns:a16="http://schemas.microsoft.com/office/drawing/2014/main" id="{62F7BA06-468E-4EDC-9B77-3F127F3FD5CE}"/>
              </a:ext>
            </a:extLst>
          </p:cNvPr>
          <p:cNvSpPr/>
          <p:nvPr/>
        </p:nvSpPr>
        <p:spPr>
          <a:xfrm>
            <a:off x="1104123" y="3714751"/>
            <a:ext cx="777683" cy="7920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Tree>
    <p:extLst>
      <p:ext uri="{BB962C8B-B14F-4D97-AF65-F5344CB8AC3E}">
        <p14:creationId xmlns:p14="http://schemas.microsoft.com/office/powerpoint/2010/main" val="31654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 calcmode="lin" valueType="num">
                                      <p:cBhvr>
                                        <p:cTn id="9" dur="200" fill="hold"/>
                                        <p:tgtEl>
                                          <p:spTgt spid="16"/>
                                        </p:tgtEl>
                                        <p:attrNameLst>
                                          <p:attrName>style.rotation</p:attrName>
                                        </p:attrNameLst>
                                      </p:cBhvr>
                                      <p:tavLst>
                                        <p:tav tm="0">
                                          <p:val>
                                            <p:fltVal val="360"/>
                                          </p:val>
                                        </p:tav>
                                        <p:tav tm="100000">
                                          <p:val>
                                            <p:fltVal val="0"/>
                                          </p:val>
                                        </p:tav>
                                      </p:tavLst>
                                    </p:anim>
                                    <p:animEffect transition="in" filter="fade">
                                      <p:cBhvr>
                                        <p:cTn id="10" dur="2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200"/>
                                        <p:tgtEl>
                                          <p:spTgt spid="5"/>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 fill="hold"/>
                                        <p:tgtEl>
                                          <p:spTgt spid="10"/>
                                        </p:tgtEl>
                                        <p:attrNameLst>
                                          <p:attrName>ppt_x</p:attrName>
                                        </p:attrNameLst>
                                      </p:cBhvr>
                                      <p:tavLst>
                                        <p:tav tm="0">
                                          <p:val>
                                            <p:strVal val="0-#ppt_w/2"/>
                                          </p:val>
                                        </p:tav>
                                        <p:tav tm="100000">
                                          <p:val>
                                            <p:strVal val="#ppt_x"/>
                                          </p:val>
                                        </p:tav>
                                      </p:tavLst>
                                    </p:anim>
                                    <p:anim calcmode="lin" valueType="num">
                                      <p:cBhvr additive="base">
                                        <p:cTn id="18" dur="200" fill="hold"/>
                                        <p:tgtEl>
                                          <p:spTgt spid="10"/>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300"/>
                                        <p:tgtEl>
                                          <p:spTgt spid="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2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GUN.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randombar(horizontal)">
                                      <p:cBhvr>
                                        <p:cTn id="7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53736" y="583082"/>
            <a:ext cx="8587272" cy="2020371"/>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750"/>
              </a:spcAft>
            </a:pP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a:t>
            </a:r>
            <a:r>
              <a:rPr lang="en-US"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 4</a:t>
            </a: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 </a:t>
            </a: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Phát biểu nào sau đây là sai khi nói về mối liên hệ giữa tia phản xạ và tia tới</a:t>
            </a:r>
            <a:endParaRPr lang="en-US" sz="225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1497636" y="571500"/>
            <a:ext cx="450756" cy="20203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sp>
        <p:nvSpPr>
          <p:cNvPr id="58" name="Left Bracket 57"/>
          <p:cNvSpPr/>
          <p:nvPr/>
        </p:nvSpPr>
        <p:spPr>
          <a:xfrm flipH="1">
            <a:off x="10102535" y="611227"/>
            <a:ext cx="138472" cy="1992226"/>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nvGrpSpPr>
          <p:cNvPr id="8" name="Group 7"/>
          <p:cNvGrpSpPr/>
          <p:nvPr/>
        </p:nvGrpSpPr>
        <p:grpSpPr>
          <a:xfrm>
            <a:off x="594673" y="1315004"/>
            <a:ext cx="455948" cy="3255189"/>
            <a:chOff x="393013" y="1032064"/>
            <a:chExt cx="455948" cy="3255190"/>
          </a:xfrm>
        </p:grpSpPr>
        <p:cxnSp>
          <p:nvCxnSpPr>
            <p:cNvPr id="13" name="Straight Connector 12"/>
            <p:cNvCxnSpPr>
              <a:stCxn id="29" idx="4"/>
              <a:endCxn id="64" idx="0"/>
            </p:cNvCxnSpPr>
            <p:nvPr/>
          </p:nvCxnSpPr>
          <p:spPr>
            <a:xfrm flipH="1">
              <a:off x="620987" y="1032064"/>
              <a:ext cx="14513"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grpSp>
      <p:grpSp>
        <p:nvGrpSpPr>
          <p:cNvPr id="28" name="Group 27"/>
          <p:cNvGrpSpPr/>
          <p:nvPr/>
        </p:nvGrpSpPr>
        <p:grpSpPr>
          <a:xfrm>
            <a:off x="299835" y="244433"/>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3751" y="277250"/>
              <a:ext cx="542136" cy="861903"/>
            </a:xfrm>
            <a:prstGeom prst="rect">
              <a:avLst/>
            </a:prstGeom>
            <a:noFill/>
          </p:spPr>
          <p:txBody>
            <a:bodyPr wrap="none" rtlCol="0">
              <a:spAutoFit/>
            </a:bodyPr>
            <a:lstStyle/>
            <a:p>
              <a:pPr algn="ctr" defTabSz="1219208">
                <a:defRPr/>
              </a:pPr>
              <a:r>
                <a:rPr lang="en-US" sz="5001"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1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640" y="2160907"/>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590382" y="24607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594481" y="243330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590054" y="24742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607238" y="24501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594481" y="246404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605888" y="24604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570723" y="2462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577625" y="243667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595511" y="24547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605888" y="241302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563979" y="244235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208" eaLnBrk="0" hangingPunct="0">
              <a:defRPr/>
            </a:pPr>
            <a:r>
              <a:rPr lang="en-US" sz="28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605888" y="3006394"/>
            <a:ext cx="11409012" cy="3576144"/>
            <a:chOff x="2287986" y="4399092"/>
            <a:chExt cx="9472214" cy="2622281"/>
          </a:xfrm>
        </p:grpSpPr>
        <p:grpSp>
          <p:nvGrpSpPr>
            <p:cNvPr id="31" name="Group 30"/>
            <p:cNvGrpSpPr/>
            <p:nvPr/>
          </p:nvGrpSpPr>
          <p:grpSpPr>
            <a:xfrm>
              <a:off x="2287986" y="4399092"/>
              <a:ext cx="9472214" cy="2622281"/>
              <a:chOff x="572456" y="3745400"/>
              <a:chExt cx="7646351" cy="2458389"/>
            </a:xfrm>
          </p:grpSpPr>
          <p:grpSp>
            <p:nvGrpSpPr>
              <p:cNvPr id="23" name="Group 22"/>
              <p:cNvGrpSpPr/>
              <p:nvPr/>
            </p:nvGrpSpPr>
            <p:grpSpPr>
              <a:xfrm>
                <a:off x="620986" y="3745400"/>
                <a:ext cx="7597821" cy="2458389"/>
                <a:chOff x="1139780" y="2793316"/>
                <a:chExt cx="4733934" cy="2280400"/>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8">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793316"/>
                  <a:ext cx="1760909" cy="35239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2000" b="1" dirty="0">
                      <a:solidFill>
                        <a:schemeClr val="bg1"/>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250">
                  <a:lnSpc>
                    <a:spcPct val="200000"/>
                  </a:lnSpc>
                  <a:spcAft>
                    <a:spcPts val="563"/>
                  </a:spcAft>
                  <a:tabLst>
                    <a:tab pos="1519238" algn="l"/>
                    <a:tab pos="3122414" algn="l"/>
                    <a:tab pos="4641652" algn="l"/>
                  </a:tabLst>
                  <a:defRPr/>
                </a:pP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9"/>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2902227" y="4830500"/>
              <a:ext cx="8441859" cy="2141172"/>
            </a:xfrm>
            <a:prstGeom prst="rect">
              <a:avLst/>
            </a:prstGeom>
            <a:noFill/>
          </p:spPr>
          <p:txBody>
            <a:bodyPr wrap="square">
              <a:spAutoFit/>
            </a:bodyPr>
            <a:lstStyle/>
            <a:p>
              <a:pPr defTabSz="857250">
                <a:lnSpc>
                  <a:spcPct val="150000"/>
                </a:lnSpc>
                <a:spcAft>
                  <a:spcPts val="563"/>
                </a:spcAft>
                <a:tabLst>
                  <a:tab pos="1519238" algn="l"/>
                  <a:tab pos="3122414" algn="l"/>
                  <a:tab pos="4641652" algn="l"/>
                </a:tabLst>
                <a:defRPr/>
              </a:pPr>
              <a:r>
                <a:rPr lang="en-US" sz="225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 Tia phản xạ và tia tới nằm trong cùng một mặt phẳng.               </a:t>
              </a:r>
            </a:p>
            <a:p>
              <a:pPr defTabSz="857250">
                <a:lnSpc>
                  <a:spcPct val="150000"/>
                </a:lnSpc>
                <a:spcAft>
                  <a:spcPts val="563"/>
                </a:spcAft>
                <a:tabLst>
                  <a:tab pos="1519238" algn="l"/>
                  <a:tab pos="3122414" algn="l"/>
                  <a:tab pos="4641652" algn="l"/>
                </a:tabLst>
                <a:defRPr/>
              </a:pPr>
              <a:r>
                <a:rPr lang="en-US" sz="225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B. Góc hợp bởi tia phản xạ và pháp tuyến tại điểm tới bằng đúng góc hợp bởi tia tới và pháp tuyến tại điểm tới.           </a:t>
              </a:r>
            </a:p>
            <a:p>
              <a:pPr defTabSz="857250">
                <a:lnSpc>
                  <a:spcPct val="150000"/>
                </a:lnSpc>
                <a:spcAft>
                  <a:spcPts val="563"/>
                </a:spcAft>
                <a:tabLst>
                  <a:tab pos="1519238" algn="l"/>
                  <a:tab pos="3122414" algn="l"/>
                  <a:tab pos="4641652" algn="l"/>
                </a:tabLst>
                <a:defRPr/>
              </a:pPr>
              <a:r>
                <a:rPr lang="en-US" sz="225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C. Tia tới và tia phản xạ luôn vuông góc với nhau.             </a:t>
              </a:r>
            </a:p>
            <a:p>
              <a:pPr defTabSz="857250">
                <a:lnSpc>
                  <a:spcPct val="150000"/>
                </a:lnSpc>
                <a:spcAft>
                  <a:spcPts val="563"/>
                </a:spcAft>
                <a:tabLst>
                  <a:tab pos="1519238" algn="l"/>
                  <a:tab pos="3122414" algn="l"/>
                  <a:tab pos="4641652" algn="l"/>
                </a:tabLst>
                <a:defRPr/>
              </a:pPr>
              <a:r>
                <a:rPr lang="en-US" sz="225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 Tia phản xạ và tia tới luôn nằm về hai phía của pháp tuyến tại điểm tới.</a:t>
              </a:r>
            </a:p>
          </p:txBody>
        </p:sp>
      </p:grpSp>
      <p:sp>
        <p:nvSpPr>
          <p:cNvPr id="11" name="Oval 10">
            <a:extLst>
              <a:ext uri="{FF2B5EF4-FFF2-40B4-BE49-F238E27FC236}">
                <a16:creationId xmlns:a16="http://schemas.microsoft.com/office/drawing/2014/main" id="{62F7BA06-468E-4EDC-9B77-3F127F3FD5CE}"/>
              </a:ext>
            </a:extLst>
          </p:cNvPr>
          <p:cNvSpPr/>
          <p:nvPr/>
        </p:nvSpPr>
        <p:spPr>
          <a:xfrm>
            <a:off x="1103505" y="5181413"/>
            <a:ext cx="777683" cy="7920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Tree>
    <p:extLst>
      <p:ext uri="{BB962C8B-B14F-4D97-AF65-F5344CB8AC3E}">
        <p14:creationId xmlns:p14="http://schemas.microsoft.com/office/powerpoint/2010/main" val="24184082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09416" y="760955"/>
            <a:ext cx="85872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750"/>
              </a:spcAft>
            </a:pP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 </a:t>
            </a:r>
            <a:r>
              <a:rPr lang="en-US"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5</a:t>
            </a: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 </a:t>
            </a:r>
            <a:r>
              <a:rPr lang="vi-VN" sz="2625" b="1" dirty="0">
                <a:solidFill>
                  <a:prstClr val="white"/>
                </a:solidFill>
                <a:ea typeface="Times New Roman" panose="02020603050405020304" pitchFamily="18" charset="0"/>
                <a:cs typeface="Times New Roman" panose="02020603050405020304" pitchFamily="18" charset="0"/>
              </a:rPr>
              <a:t>Trong pha đ</a:t>
            </a:r>
            <a:r>
              <a:rPr lang="en-US" sz="2625" b="1" dirty="0">
                <a:solidFill>
                  <a:prstClr val="white"/>
                </a:solidFill>
                <a:ea typeface="Times New Roman" panose="02020603050405020304" pitchFamily="18" charset="0"/>
                <a:cs typeface="Times New Roman" panose="02020603050405020304" pitchFamily="18" charset="0"/>
              </a:rPr>
              <a:t>è</a:t>
            </a:r>
            <a:r>
              <a:rPr lang="vi-VN" sz="2625" b="1" dirty="0">
                <a:solidFill>
                  <a:prstClr val="white"/>
                </a:solidFill>
                <a:ea typeface="Times New Roman" panose="02020603050405020304" pitchFamily="18" charset="0"/>
                <a:cs typeface="Times New Roman" panose="02020603050405020304" pitchFamily="18" charset="0"/>
              </a:rPr>
              <a:t>n pin người ta lắp một gương cầu lõm để phản xạ ánh sáng phát ra từ dây tóc bóng đèn. Vậy chùm sáng phản xạ là chùm tia gì để ánh sáng được chiếu đi xa mà vẫn rõ?</a:t>
            </a:r>
            <a:endParaRPr lang="en-US" sz="225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819979"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sp>
        <p:nvSpPr>
          <p:cNvPr id="58" name="Left Bracket 57"/>
          <p:cNvSpPr/>
          <p:nvPr/>
        </p:nvSpPr>
        <p:spPr>
          <a:xfrm flipH="1">
            <a:off x="11433243" y="710249"/>
            <a:ext cx="214171"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nvGrpSpPr>
          <p:cNvPr id="8" name="Group 7"/>
          <p:cNvGrpSpPr/>
          <p:nvPr/>
        </p:nvGrpSpPr>
        <p:grpSpPr>
          <a:xfrm>
            <a:off x="1917015" y="1374975"/>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grpSp>
      <p:grpSp>
        <p:nvGrpSpPr>
          <p:cNvPr id="28" name="Group 27"/>
          <p:cNvGrpSpPr/>
          <p:nvPr/>
        </p:nvGrpSpPr>
        <p:grpSpPr>
          <a:xfrm>
            <a:off x="1622177"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3751" y="277250"/>
              <a:ext cx="542136" cy="861903"/>
            </a:xfrm>
            <a:prstGeom prst="rect">
              <a:avLst/>
            </a:prstGeom>
            <a:noFill/>
          </p:spPr>
          <p:txBody>
            <a:bodyPr wrap="none" rtlCol="0">
              <a:spAutoFit/>
            </a:bodyPr>
            <a:lstStyle/>
            <a:p>
              <a:pPr algn="ctr" defTabSz="1219208">
                <a:defRPr/>
              </a:pPr>
              <a:r>
                <a:rPr lang="en-US" sz="5001"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1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0982"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208" eaLnBrk="0" hangingPunct="0">
              <a:defRPr/>
            </a:pPr>
            <a:r>
              <a:rPr lang="en-US" sz="28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2144987" y="3927863"/>
            <a:ext cx="9550079" cy="2654675"/>
            <a:chOff x="2287986" y="4189720"/>
            <a:chExt cx="9472214" cy="2831653"/>
          </a:xfrm>
        </p:grpSpPr>
        <p:grpSp>
          <p:nvGrpSpPr>
            <p:cNvPr id="31" name="Group 30"/>
            <p:cNvGrpSpPr/>
            <p:nvPr/>
          </p:nvGrpSpPr>
          <p:grpSpPr>
            <a:xfrm>
              <a:off x="2287986" y="4189720"/>
              <a:ext cx="9472214" cy="2831653"/>
              <a:chOff x="572456" y="3549113"/>
              <a:chExt cx="7646351"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8">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94878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2000" b="1" dirty="0">
                      <a:solidFill>
                        <a:schemeClr val="bg1"/>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250">
                  <a:lnSpc>
                    <a:spcPct val="200000"/>
                  </a:lnSpc>
                  <a:spcAft>
                    <a:spcPts val="563"/>
                  </a:spcAft>
                  <a:tabLst>
                    <a:tab pos="1519238" algn="l"/>
                    <a:tab pos="3122414" algn="l"/>
                    <a:tab pos="4641652" algn="l"/>
                  </a:tabLst>
                  <a:defRPr/>
                </a:pPr>
                <a:r>
                  <a:rPr lang="en-US" sz="3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2625"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9"/>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2851238" y="4986165"/>
              <a:ext cx="8462385" cy="1473223"/>
            </a:xfrm>
            <a:prstGeom prst="rect">
              <a:avLst/>
            </a:prstGeom>
            <a:noFill/>
          </p:spPr>
          <p:txBody>
            <a:bodyPr wrap="square">
              <a:spAutoFit/>
            </a:bodyPr>
            <a:lstStyle/>
            <a:p>
              <a:pPr defTabSz="857250">
                <a:lnSpc>
                  <a:spcPct val="150000"/>
                </a:lnSpc>
                <a:spcAft>
                  <a:spcPts val="563"/>
                </a:spcAft>
                <a:tabLst>
                  <a:tab pos="1519238" algn="l"/>
                  <a:tab pos="3122414" algn="l"/>
                  <a:tab pos="4641652" algn="l"/>
                </a:tabLst>
                <a:defRPr/>
              </a:pPr>
              <a:r>
                <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 Chùm tia hội tụ		B. Chùm tia phân kì</a:t>
              </a:r>
            </a:p>
            <a:p>
              <a:pPr defTabSz="857250">
                <a:lnSpc>
                  <a:spcPct val="150000"/>
                </a:lnSpc>
                <a:spcAft>
                  <a:spcPts val="563"/>
                </a:spcAft>
                <a:tabLst>
                  <a:tab pos="1519238" algn="l"/>
                  <a:tab pos="3122414" algn="l"/>
                  <a:tab pos="4641652" algn="l"/>
                </a:tabLst>
                <a:defRPr/>
              </a:pPr>
              <a:r>
                <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C. Chùm tia song </a:t>
              </a:r>
              <a:r>
                <a:rPr lang="en-US" sz="2625" b="1"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song</a:t>
              </a:r>
              <a:r>
                <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 Cả A hoặc C</a:t>
              </a:r>
            </a:p>
          </p:txBody>
        </p:sp>
      </p:grpSp>
      <p:sp>
        <p:nvSpPr>
          <p:cNvPr id="11" name="Oval 10">
            <a:extLst>
              <a:ext uri="{FF2B5EF4-FFF2-40B4-BE49-F238E27FC236}">
                <a16:creationId xmlns:a16="http://schemas.microsoft.com/office/drawing/2014/main" id="{62F7BA06-468E-4EDC-9B77-3F127F3FD5CE}"/>
              </a:ext>
            </a:extLst>
          </p:cNvPr>
          <p:cNvSpPr/>
          <p:nvPr/>
        </p:nvSpPr>
        <p:spPr>
          <a:xfrm>
            <a:off x="2445796" y="5381901"/>
            <a:ext cx="777683" cy="7920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Tree>
    <p:extLst>
      <p:ext uri="{BB962C8B-B14F-4D97-AF65-F5344CB8AC3E}">
        <p14:creationId xmlns:p14="http://schemas.microsoft.com/office/powerpoint/2010/main" val="8434908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160423" y="631466"/>
            <a:ext cx="740339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tabLst>
                <a:tab pos="1260475" algn="l"/>
              </a:tabLst>
            </a:pPr>
            <a:r>
              <a:rPr lang="vi-VN"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a:t>
            </a:r>
            <a:r>
              <a:rPr lang="en-US" sz="30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6.</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13.2.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400" dirty="0">
              <a:solidFill>
                <a:schemeClr val="tx1"/>
              </a:solidFill>
            </a:endParaRPr>
          </a:p>
          <a:p>
            <a:pPr algn="just">
              <a:lnSpc>
                <a:spcPct val="150000"/>
              </a:lnSpc>
              <a:spcAft>
                <a:spcPts val="750"/>
              </a:spcAft>
            </a:pPr>
            <a:endParaRPr lang="en-US" sz="225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819979"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sp>
        <p:nvSpPr>
          <p:cNvPr id="58" name="Left Bracket 57"/>
          <p:cNvSpPr/>
          <p:nvPr/>
        </p:nvSpPr>
        <p:spPr>
          <a:xfrm flipH="1">
            <a:off x="11433243" y="710249"/>
            <a:ext cx="214171"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8">
              <a:defRPr/>
            </a:pPr>
            <a:endParaRPr lang="en-US">
              <a:solidFill>
                <a:prstClr val="black"/>
              </a:solidFill>
              <a:latin typeface="Calibri"/>
              <a:sym typeface="Arial"/>
            </a:endParaRPr>
          </a:p>
        </p:txBody>
      </p:sp>
      <p:grpSp>
        <p:nvGrpSpPr>
          <p:cNvPr id="8" name="Group 7"/>
          <p:cNvGrpSpPr/>
          <p:nvPr/>
        </p:nvGrpSpPr>
        <p:grpSpPr>
          <a:xfrm>
            <a:off x="1917015" y="1374975"/>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grpSp>
      <p:grpSp>
        <p:nvGrpSpPr>
          <p:cNvPr id="28" name="Group 27"/>
          <p:cNvGrpSpPr/>
          <p:nvPr/>
        </p:nvGrpSpPr>
        <p:grpSpPr>
          <a:xfrm>
            <a:off x="1622177"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3751" y="277250"/>
              <a:ext cx="542136" cy="861903"/>
            </a:xfrm>
            <a:prstGeom prst="rect">
              <a:avLst/>
            </a:prstGeom>
            <a:noFill/>
          </p:spPr>
          <p:txBody>
            <a:bodyPr wrap="none" rtlCol="0">
              <a:spAutoFit/>
            </a:bodyPr>
            <a:lstStyle/>
            <a:p>
              <a:pPr algn="ctr" defTabSz="1219208">
                <a:defRPr/>
              </a:pPr>
              <a:r>
                <a:rPr lang="en-US" sz="5001"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6</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1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0982"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8"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208" eaLnBrk="0" hangingPunct="0">
              <a:defRPr/>
            </a:pPr>
            <a:r>
              <a:rPr lang="en-US" sz="28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2028506" y="3927863"/>
            <a:ext cx="9666560" cy="2787525"/>
            <a:chOff x="2172455" y="4189720"/>
            <a:chExt cx="9587745" cy="2973360"/>
          </a:xfrm>
        </p:grpSpPr>
        <p:grpSp>
          <p:nvGrpSpPr>
            <p:cNvPr id="31" name="Group 30"/>
            <p:cNvGrpSpPr/>
            <p:nvPr/>
          </p:nvGrpSpPr>
          <p:grpSpPr>
            <a:xfrm>
              <a:off x="2172455" y="4189720"/>
              <a:ext cx="9587745" cy="2973360"/>
              <a:chOff x="479195" y="3549113"/>
              <a:chExt cx="7739612" cy="278752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8">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94878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r>
                    <a:rPr lang="en-US" sz="2000" b="1" dirty="0">
                      <a:solidFill>
                        <a:schemeClr val="bg1"/>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8">
                    <a:defRPr/>
                  </a:pPr>
                  <a:endParaRPr lang="en-US">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479195" y="4269012"/>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857250">
                  <a:lnSpc>
                    <a:spcPct val="200000"/>
                  </a:lnSpc>
                  <a:spcAft>
                    <a:spcPts val="563"/>
                  </a:spcAft>
                  <a:tabLst>
                    <a:tab pos="1519238" algn="l"/>
                    <a:tab pos="3122414" algn="l"/>
                    <a:tab pos="4641652" algn="l"/>
                  </a:tabLst>
                  <a:defRPr/>
                </a:pPr>
                <a:r>
                  <a:rPr lang="en-US" sz="3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0</a:t>
                </a:r>
                <a:r>
                  <a:rPr lang="en-US" altLang="en-US" sz="2800" baseline="30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90</a:t>
                </a:r>
                <a:r>
                  <a:rPr lang="en-US" altLang="en-US" sz="2800" baseline="30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lvl="0" defTabSz="857250">
                  <a:lnSpc>
                    <a:spcPct val="200000"/>
                  </a:lnSpc>
                  <a:spcAft>
                    <a:spcPts val="563"/>
                  </a:spcAft>
                  <a:tabLst>
                    <a:tab pos="1519238" algn="l"/>
                    <a:tab pos="3122414" algn="l"/>
                    <a:tab pos="4641652" algn="l"/>
                  </a:tabLst>
                  <a:defRPr/>
                </a:pP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180</a:t>
                </a:r>
                <a:r>
                  <a:rPr lang="en-US" altLang="en-US" sz="2800" baseline="30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schemeClr val="bg1"/>
                  </a:solidFill>
                </a:endParaRPr>
              </a:p>
              <a:p>
                <a:pPr defTabSz="857250">
                  <a:lnSpc>
                    <a:spcPct val="200000"/>
                  </a:lnSpc>
                  <a:spcAft>
                    <a:spcPts val="563"/>
                  </a:spcAft>
                  <a:tabLst>
                    <a:tab pos="1519238" algn="l"/>
                    <a:tab pos="3122414" algn="l"/>
                    <a:tab pos="4641652" algn="l"/>
                  </a:tabLst>
                  <a:defRPr/>
                </a:pPr>
                <a:endParaRPr lang="en-US" sz="2625"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9"/>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2851238" y="4986165"/>
              <a:ext cx="8546515" cy="665003"/>
            </a:xfrm>
            <a:prstGeom prst="rect">
              <a:avLst/>
            </a:prstGeom>
            <a:noFill/>
          </p:spPr>
          <p:txBody>
            <a:bodyPr wrap="square">
              <a:spAutoFit/>
            </a:bodyPr>
            <a:lstStyle/>
            <a:p>
              <a:pPr defTabSz="857250">
                <a:lnSpc>
                  <a:spcPct val="150000"/>
                </a:lnSpc>
                <a:spcAft>
                  <a:spcPts val="563"/>
                </a:spcAft>
                <a:tabLst>
                  <a:tab pos="1519238" algn="l"/>
                  <a:tab pos="3122414" algn="l"/>
                  <a:tab pos="4641652" algn="l"/>
                </a:tabLst>
                <a:defRPr/>
              </a:pPr>
              <a:endParaRPr lang="en-US" sz="2625"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1" name="Oval 10">
            <a:extLst>
              <a:ext uri="{FF2B5EF4-FFF2-40B4-BE49-F238E27FC236}">
                <a16:creationId xmlns:a16="http://schemas.microsoft.com/office/drawing/2014/main" id="{62F7BA06-468E-4EDC-9B77-3F127F3FD5CE}"/>
              </a:ext>
            </a:extLst>
          </p:cNvPr>
          <p:cNvSpPr/>
          <p:nvPr/>
        </p:nvSpPr>
        <p:spPr>
          <a:xfrm>
            <a:off x="2812507" y="4510504"/>
            <a:ext cx="777683" cy="7920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pic>
        <p:nvPicPr>
          <p:cNvPr id="1025" name="Picture 1813086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2062" y="1934409"/>
            <a:ext cx="2418173"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5242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6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a:extLst>
              <a:ext uri="{FF2B5EF4-FFF2-40B4-BE49-F238E27FC236}">
                <a16:creationId xmlns:a16="http://schemas.microsoft.com/office/drawing/2014/main" id="{16D619DB-2900-C378-443B-59F75FA78686}"/>
              </a:ext>
            </a:extLst>
          </p:cNvPr>
          <p:cNvSpPr txBox="1">
            <a:spLocks noChangeArrowheads="1"/>
          </p:cNvSpPr>
          <p:nvPr/>
        </p:nvSpPr>
        <p:spPr bwMode="auto">
          <a:xfrm>
            <a:off x="4895850" y="79375"/>
            <a:ext cx="22367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000" b="1">
                <a:solidFill>
                  <a:srgbClr val="FF0000"/>
                </a:solidFill>
                <a:latin typeface="Arial" panose="020B0604020202020204" pitchFamily="34" charset="0"/>
                <a:cs typeface="Arial" panose="020B0604020202020204" pitchFamily="34" charset="0"/>
              </a:rPr>
              <a:t>CÂU HỎI 3 </a:t>
            </a:r>
            <a:endParaRPr lang="vi-VN" altLang="en-US" sz="3000" b="1">
              <a:solidFill>
                <a:srgbClr val="FF0000"/>
              </a:solidFill>
              <a:latin typeface="Arial" panose="020B0604020202020204" pitchFamily="34" charset="0"/>
              <a:cs typeface="Arial" panose="020B0604020202020204" pitchFamily="34" charset="0"/>
            </a:endParaRPr>
          </a:p>
        </p:txBody>
      </p:sp>
      <p:pic>
        <p:nvPicPr>
          <p:cNvPr id="9219" name="Picture 5">
            <a:extLst>
              <a:ext uri="{FF2B5EF4-FFF2-40B4-BE49-F238E27FC236}">
                <a16:creationId xmlns:a16="http://schemas.microsoft.com/office/drawing/2014/main" id="{0C6B7BF9-6798-0D7B-251F-519E1C2E7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79375"/>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a:extLst>
              <a:ext uri="{FF2B5EF4-FFF2-40B4-BE49-F238E27FC236}">
                <a16:creationId xmlns:a16="http://schemas.microsoft.com/office/drawing/2014/main" id="{641C9132-3FBE-259D-0CEC-CD5643674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775" y="79375"/>
            <a:ext cx="4508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Đáp án 4-LV1">
            <a:extLst>
              <a:ext uri="{FF2B5EF4-FFF2-40B4-BE49-F238E27FC236}">
                <a16:creationId xmlns:a16="http://schemas.microsoft.com/office/drawing/2014/main" id="{60EC7AA1-E0F8-AE28-4484-7D59FF902476}"/>
              </a:ext>
            </a:extLst>
          </p:cNvPr>
          <p:cNvSpPr/>
          <p:nvPr/>
        </p:nvSpPr>
        <p:spPr>
          <a:xfrm>
            <a:off x="1898649" y="1867512"/>
            <a:ext cx="3750457" cy="74688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0" indent="-342900">
              <a:lnSpc>
                <a:spcPct val="115000"/>
              </a:lnSpc>
              <a:spcAft>
                <a:spcPts val="1000"/>
              </a:spcAft>
              <a:buFont typeface="+mj-lt"/>
              <a:buAutoNum type="alphaUcPeriod"/>
            </a:pPr>
            <a:r>
              <a:rPr lang="en-US" sz="2800" dirty="0" err="1">
                <a:solidFill>
                  <a:schemeClr val="bg1"/>
                </a:solidFill>
                <a:effectLst/>
                <a:latin typeface="Times New Roman" panose="02020603050405020304" pitchFamily="18" charset="0"/>
                <a:ea typeface="Calibri" panose="020F0502020204030204" pitchFamily="34" charset="0"/>
              </a:rPr>
              <a:t>Năng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lượng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âm</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thanh</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25" name="Đáp án 4-LV1">
            <a:extLst>
              <a:ext uri="{FF2B5EF4-FFF2-40B4-BE49-F238E27FC236}">
                <a16:creationId xmlns:a16="http://schemas.microsoft.com/office/drawing/2014/main" id="{78A9672A-8F78-8571-7666-1245A9D41399}"/>
              </a:ext>
            </a:extLst>
          </p:cNvPr>
          <p:cNvSpPr/>
          <p:nvPr/>
        </p:nvSpPr>
        <p:spPr>
          <a:xfrm>
            <a:off x="1823942" y="3361278"/>
            <a:ext cx="3825163" cy="81460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B</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rPr>
              <a:t>Năng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lượng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nhiệt</a:t>
            </a:r>
            <a:endParaRPr lang="en-US" sz="2800" dirty="0">
              <a:solidFill>
                <a:schemeClr val="bg1"/>
              </a:solidFill>
              <a:effectLst/>
              <a:latin typeface="Times New Roman" panose="02020603050405020304" pitchFamily="18" charset="0"/>
              <a:ea typeface="Calibri" panose="020F0502020204030204" pitchFamily="34" charset="0"/>
            </a:endParaRPr>
          </a:p>
        </p:txBody>
      </p:sp>
      <p:pic>
        <p:nvPicPr>
          <p:cNvPr id="2" name="Picture 1">
            <a:hlinkClick r:id="rId4" action="ppaction://hlinksldjump"/>
            <a:extLst>
              <a:ext uri="{FF2B5EF4-FFF2-40B4-BE49-F238E27FC236}">
                <a16:creationId xmlns:a16="http://schemas.microsoft.com/office/drawing/2014/main" id="{1F7A21BE-84EB-7E05-2E3E-0B2156B7FB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98" t="23886" r="80959" b="56886"/>
          <a:stretch>
            <a:fillRect/>
          </a:stretch>
        </p:blipFill>
        <p:spPr bwMode="auto">
          <a:xfrm>
            <a:off x="5231475" y="4664155"/>
            <a:ext cx="1251685" cy="115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Đáp án 4-LV1">
            <a:extLst>
              <a:ext uri="{FF2B5EF4-FFF2-40B4-BE49-F238E27FC236}">
                <a16:creationId xmlns:a16="http://schemas.microsoft.com/office/drawing/2014/main" id="{F1178B37-FEE2-D38D-3935-1D5BBB28CAE8}"/>
              </a:ext>
            </a:extLst>
          </p:cNvPr>
          <p:cNvSpPr/>
          <p:nvPr/>
        </p:nvSpPr>
        <p:spPr>
          <a:xfrm>
            <a:off x="6425821" y="1867512"/>
            <a:ext cx="3883736" cy="76922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endParaRPr lang="en-US" sz="2400" b="1" dirty="0">
              <a:latin typeface="Times New Roman" panose="02020603050405020304" pitchFamily="18" charset="0"/>
              <a:cs typeface="Times New Roman" panose="02020603050405020304" pitchFamily="18" charset="0"/>
            </a:endParaRPr>
          </a:p>
        </p:txBody>
      </p:sp>
      <p:sp>
        <p:nvSpPr>
          <p:cNvPr id="9225" name="TextBox 6">
            <a:extLst>
              <a:ext uri="{FF2B5EF4-FFF2-40B4-BE49-F238E27FC236}">
                <a16:creationId xmlns:a16="http://schemas.microsoft.com/office/drawing/2014/main" id="{1CF6E428-4C5B-2B3C-08EC-9FB6BD6AD517}"/>
              </a:ext>
            </a:extLst>
          </p:cNvPr>
          <p:cNvSpPr txBox="1">
            <a:spLocks noChangeArrowheads="1"/>
          </p:cNvSpPr>
          <p:nvPr/>
        </p:nvSpPr>
        <p:spPr bwMode="auto">
          <a:xfrm>
            <a:off x="2985282" y="654465"/>
            <a:ext cx="69866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b="1" dirty="0" err="1">
                <a:solidFill>
                  <a:srgbClr val="0070C0"/>
                </a:solidFill>
                <a:effectLst/>
                <a:latin typeface="Times New Roman" panose="02020603050405020304" pitchFamily="18" charset="0"/>
                <a:ea typeface="Times New Roman" panose="02020603050405020304" pitchFamily="18" charset="0"/>
              </a:rPr>
              <a:t>Năng</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lượng</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nào</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giúp</a:t>
            </a:r>
            <a:r>
              <a:rPr lang="en-US" b="1" dirty="0">
                <a:solidFill>
                  <a:srgbClr val="0070C0"/>
                </a:solidFill>
                <a:effectLst/>
                <a:latin typeface="Times New Roman" panose="02020603050405020304" pitchFamily="18" charset="0"/>
                <a:ea typeface="Times New Roman" panose="02020603050405020304" pitchFamily="18" charset="0"/>
              </a:rPr>
              <a:t> ta </a:t>
            </a:r>
            <a:r>
              <a:rPr lang="en-US" b="1" dirty="0" err="1">
                <a:solidFill>
                  <a:srgbClr val="0070C0"/>
                </a:solidFill>
                <a:effectLst/>
                <a:latin typeface="Times New Roman" panose="02020603050405020304" pitchFamily="18" charset="0"/>
                <a:ea typeface="Times New Roman" panose="02020603050405020304" pitchFamily="18" charset="0"/>
              </a:rPr>
              <a:t>đọc</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được</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sách</a:t>
            </a:r>
            <a:r>
              <a:rPr lang="en-US" b="1" dirty="0">
                <a:solidFill>
                  <a:srgbClr val="0070C0"/>
                </a:solidFill>
                <a:effectLst/>
                <a:latin typeface="Times New Roman" panose="02020603050405020304" pitchFamily="18" charset="0"/>
                <a:ea typeface="Times New Roman" panose="02020603050405020304" pitchFamily="18" charset="0"/>
              </a:rPr>
              <a:t> ở </a:t>
            </a:r>
            <a:r>
              <a:rPr lang="en-US" b="1" dirty="0" err="1">
                <a:solidFill>
                  <a:srgbClr val="0070C0"/>
                </a:solidFill>
                <a:effectLst/>
                <a:latin typeface="Times New Roman" panose="02020603050405020304" pitchFamily="18" charset="0"/>
                <a:ea typeface="Times New Roman" panose="02020603050405020304" pitchFamily="18" charset="0"/>
              </a:rPr>
              <a:t>ngoài</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sân</a:t>
            </a:r>
            <a:r>
              <a:rPr lang="en-US" b="1" dirty="0">
                <a:solidFill>
                  <a:srgbClr val="0070C0"/>
                </a:solidFill>
                <a:effectLst/>
                <a:latin typeface="Times New Roman" panose="02020603050405020304" pitchFamily="18" charset="0"/>
                <a:ea typeface="Times New Roman" panose="02020603050405020304" pitchFamily="18" charset="0"/>
              </a:rPr>
              <a:t> </a:t>
            </a:r>
            <a:r>
              <a:rPr lang="en-US" b="1" dirty="0" err="1">
                <a:solidFill>
                  <a:srgbClr val="0070C0"/>
                </a:solidFill>
                <a:effectLst/>
                <a:latin typeface="Times New Roman" panose="02020603050405020304" pitchFamily="18" charset="0"/>
                <a:ea typeface="Times New Roman" panose="02020603050405020304" pitchFamily="18" charset="0"/>
              </a:rPr>
              <a:t>trường</a:t>
            </a:r>
            <a:r>
              <a:rPr lang="en-US" b="1" dirty="0">
                <a:solidFill>
                  <a:srgbClr val="0070C0"/>
                </a:solidFill>
                <a:effectLst/>
                <a:latin typeface="Times New Roman" panose="02020603050405020304" pitchFamily="18" charset="0"/>
                <a:ea typeface="Times New Roman" panose="02020603050405020304" pitchFamily="18" charset="0"/>
              </a:rPr>
              <a:t>?</a:t>
            </a:r>
            <a:endParaRPr lang="en-US" altLang="en-US" sz="4000" b="1" dirty="0">
              <a:solidFill>
                <a:srgbClr val="0070C0"/>
              </a:solidFill>
              <a:latin typeface="Times New Roman" panose="02020603050405020304" pitchFamily="18" charset="0"/>
              <a:cs typeface="Times New Roman" panose="02020603050405020304" pitchFamily="18" charset="0"/>
            </a:endParaRPr>
          </a:p>
        </p:txBody>
      </p:sp>
      <p:sp>
        <p:nvSpPr>
          <p:cNvPr id="3" name="Đáp án 4-LV1">
            <a:extLst>
              <a:ext uri="{FF2B5EF4-FFF2-40B4-BE49-F238E27FC236}">
                <a16:creationId xmlns:a16="http://schemas.microsoft.com/office/drawing/2014/main" id="{C18938D1-164C-A380-1526-92EE451C27BC}"/>
              </a:ext>
            </a:extLst>
          </p:cNvPr>
          <p:cNvSpPr/>
          <p:nvPr/>
        </p:nvSpPr>
        <p:spPr>
          <a:xfrm>
            <a:off x="6483160" y="3361278"/>
            <a:ext cx="3769057" cy="81460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bg1"/>
                </a:solidFill>
                <a:latin typeface="Times New Roman" panose="02020603050405020304" pitchFamily="18" charset="0"/>
                <a:cs typeface="Times New Roman" panose="02020603050405020304" pitchFamily="18" charset="0"/>
              </a:rPr>
              <a:t>D</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rPr>
              <a:t>Năng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lượng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hoá</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học</a:t>
            </a:r>
            <a:endParaRPr lang="en-US" sz="2800" dirty="0">
              <a:solidFill>
                <a:schemeClr val="bg1"/>
              </a:solidFill>
              <a:effectLst/>
              <a:latin typeface="Times New Roman" panose="02020603050405020304" pitchFamily="18" charset="0"/>
              <a:ea typeface="Calibri" panose="020F0502020204030204" pitchFamily="34" charset="0"/>
            </a:endParaRPr>
          </a:p>
        </p:txBody>
      </p:sp>
    </p:spTree>
  </p:cSld>
  <p:clrMapOvr>
    <a:masterClrMapping/>
  </p:clrMapOvr>
  <p:transition spd="med">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chemeClr val="accent2"/>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2" descr="Vật Lí lớp 7 | Chuyên đề: Lý thuyết - Bài tập Vật Lý 7 có đáp án">
            <a:extLst>
              <a:ext uri="{FF2B5EF4-FFF2-40B4-BE49-F238E27FC236}">
                <a16:creationId xmlns:a16="http://schemas.microsoft.com/office/drawing/2014/main" id="{8D9B992B-DF35-AA37-9CC0-B9988E39AA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388"/>
          <a:stretch/>
        </p:blipFill>
        <p:spPr bwMode="auto">
          <a:xfrm>
            <a:off x="2438245" y="2556233"/>
            <a:ext cx="8388288" cy="310714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E6708D9C-013B-64A2-CC4D-D4782D6F2C69}"/>
              </a:ext>
            </a:extLst>
          </p:cNvPr>
          <p:cNvSpPr>
            <a:spLocks noChangeArrowheads="1"/>
          </p:cNvSpPr>
          <p:nvPr/>
        </p:nvSpPr>
        <p:spPr bwMode="auto">
          <a:xfrm>
            <a:off x="1653662" y="1006828"/>
            <a:ext cx="888467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vi-VN" altLang="en-US" sz="36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ideo</a:t>
            </a:r>
            <a:r>
              <a:rPr kumimoji="0" lang="en-US" altLang="en-US" sz="36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t>
            </a:r>
            <a:r>
              <a:rPr kumimoji="0" lang="vi-VN" altLang="en-US" sz="36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iện tượng nguyệt thực và nhật thực</a:t>
            </a:r>
            <a:endParaRPr kumimoji="0" lang="en-US" altLang="en-US" sz="36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altLang="en-US" sz="2400" b="0"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https://www.youtube.co</a:t>
            </a:r>
            <a:r>
              <a:rPr kumimoji="0" lang="en-US" altLang="en-US" sz="2400" b="0"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m/watch?v=JmptlM4UREg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Google Shape;8165;p37">
            <a:extLst>
              <a:ext uri="{FF2B5EF4-FFF2-40B4-BE49-F238E27FC236}">
                <a16:creationId xmlns:a16="http://schemas.microsoft.com/office/drawing/2014/main" id="{84534AEF-6704-4894-A23F-7A57473EC923}"/>
              </a:ext>
            </a:extLst>
          </p:cNvPr>
          <p:cNvSpPr txBox="1">
            <a:spLocks noGrp="1"/>
          </p:cNvSpPr>
          <p:nvPr>
            <p:ph type="title"/>
          </p:nvPr>
        </p:nvSpPr>
        <p:spPr>
          <a:xfrm>
            <a:off x="1253886" y="0"/>
            <a:ext cx="5994931" cy="1303072"/>
          </a:xfrm>
          <a:prstGeom prst="rect">
            <a:avLst/>
          </a:prstGeom>
        </p:spPr>
        <p:txBody>
          <a:bodyPr spcFirstLastPara="1" vert="horz" wrap="square" lIns="121900" tIns="121900" rIns="121900" bIns="121900" rtlCol="0" anchor="ctr" anchorCtr="0">
            <a:noAutofit/>
          </a:bodyPr>
          <a:lstStyle/>
          <a:p>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835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6708D9C-013B-64A2-CC4D-D4782D6F2C69}"/>
              </a:ext>
            </a:extLst>
          </p:cNvPr>
          <p:cNvSpPr>
            <a:spLocks noChangeArrowheads="1"/>
          </p:cNvSpPr>
          <p:nvPr/>
        </p:nvSpPr>
        <p:spPr bwMode="auto">
          <a:xfrm>
            <a:off x="1523501" y="756510"/>
            <a:ext cx="8045792" cy="13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pPr>
            <a:r>
              <a:rPr lang="vi-VN" sz="3600" b="1" dirty="0">
                <a:solidFill>
                  <a:srgbClr val="002060"/>
                </a:solidFill>
                <a:effectLst/>
                <a:latin typeface="Times New Roman" panose="02020603050405020304" pitchFamily="18" charset="0"/>
                <a:ea typeface="Times New Roman" panose="02020603050405020304" pitchFamily="18" charset="0"/>
              </a:rPr>
              <a:t>Hãy vẽ các tia sáng để xác định vùng tối</a:t>
            </a:r>
            <a:endParaRPr lang="en-US" sz="3600" b="1" dirty="0">
              <a:solidFill>
                <a:srgbClr val="002060"/>
              </a:solidFill>
              <a:effectLst/>
              <a:latin typeface="Times New Roman" panose="02020603050405020304" pitchFamily="18" charset="0"/>
              <a:ea typeface="Times New Roman" panose="02020603050405020304" pitchFamily="18" charset="0"/>
            </a:endParaRPr>
          </a:p>
          <a:p>
            <a:pPr>
              <a:lnSpc>
                <a:spcPct val="120000"/>
              </a:lnSpc>
            </a:pPr>
            <a:r>
              <a:rPr lang="vi-VN" sz="3600" b="1" dirty="0">
                <a:solidFill>
                  <a:srgbClr val="002060"/>
                </a:solidFill>
                <a:effectLst/>
                <a:latin typeface="Times New Roman" panose="02020603050405020304" pitchFamily="18" charset="0"/>
                <a:ea typeface="Times New Roman" panose="02020603050405020304" pitchFamily="18" charset="0"/>
              </a:rPr>
              <a:t> trong mỗi hiện tượng này?</a:t>
            </a:r>
            <a:endParaRPr lang="en-US" sz="3600" b="1" dirty="0">
              <a:solidFill>
                <a:srgbClr val="002060"/>
              </a:solidFill>
              <a:effectLst/>
              <a:latin typeface="Times New Roman" panose="02020603050405020304" pitchFamily="18" charset="0"/>
              <a:ea typeface="Times New Roman" panose="02020603050405020304" pitchFamily="18" charset="0"/>
            </a:endParaRPr>
          </a:p>
        </p:txBody>
      </p:sp>
      <p:pic>
        <p:nvPicPr>
          <p:cNvPr id="2050" name="Picture 20">
            <a:extLst>
              <a:ext uri="{FF2B5EF4-FFF2-40B4-BE49-F238E27FC236}">
                <a16:creationId xmlns:a16="http://schemas.microsoft.com/office/drawing/2014/main" id="{8EBE4019-BE02-2D51-CE72-3C1681A60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386" y="2242330"/>
            <a:ext cx="7766789" cy="3564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799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4" name="TextBox 3">
            <a:extLst>
              <a:ext uri="{FF2B5EF4-FFF2-40B4-BE49-F238E27FC236}">
                <a16:creationId xmlns:a16="http://schemas.microsoft.com/office/drawing/2014/main" id="{65A64842-933A-3EB8-4AB9-F39028F5EDEA}"/>
              </a:ext>
            </a:extLst>
          </p:cNvPr>
          <p:cNvSpPr txBox="1"/>
          <p:nvPr/>
        </p:nvSpPr>
        <p:spPr>
          <a:xfrm>
            <a:off x="735121" y="1296015"/>
            <a:ext cx="4039737"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Luyện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4.</a:t>
            </a:r>
          </a:p>
        </p:txBody>
      </p:sp>
      <p:sp>
        <p:nvSpPr>
          <p:cNvPr id="5" name="TextBox 4">
            <a:extLst>
              <a:ext uri="{FF2B5EF4-FFF2-40B4-BE49-F238E27FC236}">
                <a16:creationId xmlns:a16="http://schemas.microsoft.com/office/drawing/2014/main" id="{F8BB6DC5-6482-5650-8107-BF81358F8F84}"/>
              </a:ext>
            </a:extLst>
          </p:cNvPr>
          <p:cNvSpPr txBox="1"/>
          <p:nvPr/>
        </p:nvSpPr>
        <p:spPr>
          <a:xfrm>
            <a:off x="2221020" y="2157157"/>
            <a:ext cx="4039737" cy="523220"/>
          </a:xfrm>
          <a:prstGeom prst="rect">
            <a:avLst/>
          </a:prstGeom>
          <a:noFill/>
        </p:spPr>
        <p:txBody>
          <a:bodyPr wrap="square" rtlCol="0">
            <a:spAutoFit/>
          </a:bodyPr>
          <a:lstStyle/>
          <a:p>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365ED0B-9F09-4415-A37F-6CDCB63EE1AC}"/>
              </a:ext>
            </a:extLst>
          </p:cNvPr>
          <p:cNvSpPr txBox="1"/>
          <p:nvPr/>
        </p:nvSpPr>
        <p:spPr>
          <a:xfrm>
            <a:off x="793343" y="1782509"/>
            <a:ext cx="5329778" cy="4524315"/>
          </a:xfrm>
          <a:prstGeom prst="rect">
            <a:avLst/>
          </a:prstGeom>
          <a:noFill/>
        </p:spPr>
        <p:txBody>
          <a:bodyPr wrap="square">
            <a:spAutoFit/>
          </a:bodyPr>
          <a:lstStyle/>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Một học sinh cao 1,6 m, có khoảng cách từ mắt đến đỉnh đầu là 8 cm. Bạn học sinh này cần chọn một gương phẳng treo tường (hình 13.14) có chiều cao tối thiểu bằng bao nhiêu để có thể nhìn thấy toàn bộ ảnh của mình trong gương? Gương phẳng đã chọn cần được treo như thế nào?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9EA5F8B-0751-456A-A022-3EF1A6643D27}"/>
              </a:ext>
            </a:extLst>
          </p:cNvPr>
          <p:cNvPicPr>
            <a:picLocks noChangeAspect="1"/>
          </p:cNvPicPr>
          <p:nvPr/>
        </p:nvPicPr>
        <p:blipFill>
          <a:blip r:embed="rId7">
            <a:clrChange>
              <a:clrFrom>
                <a:srgbClr val="E6EEEB"/>
              </a:clrFrom>
              <a:clrTo>
                <a:srgbClr val="E6EEEB">
                  <a:alpha val="0"/>
                </a:srgbClr>
              </a:clrTo>
            </a:clrChange>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60757" y="1600201"/>
            <a:ext cx="4767810" cy="5208566"/>
          </a:xfrm>
          <a:prstGeom prst="rect">
            <a:avLst/>
          </a:prstGeom>
        </p:spPr>
      </p:pic>
      <p:sp>
        <p:nvSpPr>
          <p:cNvPr id="6" name="Google Shape;8165;p37">
            <a:extLst>
              <a:ext uri="{FF2B5EF4-FFF2-40B4-BE49-F238E27FC236}">
                <a16:creationId xmlns:a16="http://schemas.microsoft.com/office/drawing/2014/main" id="{3BFC32A0-D4F3-7770-A214-28759D26CAA1}"/>
              </a:ext>
            </a:extLst>
          </p:cNvPr>
          <p:cNvSpPr txBox="1">
            <a:spLocks/>
          </p:cNvSpPr>
          <p:nvPr/>
        </p:nvSpPr>
        <p:spPr>
          <a:xfrm>
            <a:off x="735120" y="155193"/>
            <a:ext cx="6724116" cy="1289394"/>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40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40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vi-VN" sz="40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44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p:sp>
        <p:nvSpPr>
          <p:cNvPr id="6" name="TextBox 5">
            <a:extLst>
              <a:ext uri="{FF2B5EF4-FFF2-40B4-BE49-F238E27FC236}">
                <a16:creationId xmlns:a16="http://schemas.microsoft.com/office/drawing/2014/main" id="{B9951B06-D65C-40D0-8A7A-22B192F7E353}"/>
              </a:ext>
            </a:extLst>
          </p:cNvPr>
          <p:cNvSpPr txBox="1"/>
          <p:nvPr/>
        </p:nvSpPr>
        <p:spPr>
          <a:xfrm>
            <a:off x="1600200" y="1511670"/>
            <a:ext cx="6926580" cy="4934684"/>
          </a:xfrm>
          <a:prstGeom prst="rect">
            <a:avLst/>
          </a:prstGeom>
          <a:noFill/>
        </p:spPr>
        <p:txBody>
          <a:bodyPr wrap="square">
            <a:spAutoFit/>
          </a:bodyPr>
          <a:lstStyle/>
          <a:p>
            <a:pPr marL="342900" indent="-342900" algn="just">
              <a:lnSpc>
                <a:spcPct val="150000"/>
              </a:lnSpc>
              <a:spcAft>
                <a:spcPts val="800"/>
              </a:spcAft>
              <a:buFontTx/>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AB là chiều cao của bạn học sinh đó, M là điểm đặt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Khi đó A’B’ là ảnh của AB; M’ là ảnh của mắt (M).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Để mắt có thể nhìn thấy ảnh A’B’ qua gương thì từ AB phải có tia sáng truyền đến gương và cho tia phản xạ đến mắt.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Nối M với B’; nối M với A’ cắt tường ở điểm I và J.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Vậy khi đó IJ là chiều cao tối thiểu của gương.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55C8D1C0-8CC9-406C-BB51-8D384FA9C547}"/>
              </a:ext>
            </a:extLst>
          </p:cNvPr>
          <p:cNvGrpSpPr/>
          <p:nvPr/>
        </p:nvGrpSpPr>
        <p:grpSpPr>
          <a:xfrm>
            <a:off x="8498522" y="2008436"/>
            <a:ext cx="3585664" cy="2570309"/>
            <a:chOff x="9371163" y="2133600"/>
            <a:chExt cx="3585664" cy="2375921"/>
          </a:xfrm>
        </p:grpSpPr>
        <p:cxnSp>
          <p:nvCxnSpPr>
            <p:cNvPr id="9" name="Straight Connector 8">
              <a:extLst>
                <a:ext uri="{FF2B5EF4-FFF2-40B4-BE49-F238E27FC236}">
                  <a16:creationId xmlns:a16="http://schemas.microsoft.com/office/drawing/2014/main" id="{8ECFE6C3-FF4A-43BA-A3EA-7F0DF097DD3F}"/>
                </a:ext>
              </a:extLst>
            </p:cNvPr>
            <p:cNvCxnSpPr>
              <a:cxnSpLocks/>
            </p:cNvCxnSpPr>
            <p:nvPr/>
          </p:nvCxnSpPr>
          <p:spPr>
            <a:xfrm>
              <a:off x="9474200" y="4114800"/>
              <a:ext cx="3352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519E8F-ACF3-487D-8557-654C67B755A4}"/>
                </a:ext>
              </a:extLst>
            </p:cNvPr>
            <p:cNvCxnSpPr>
              <a:cxnSpLocks/>
            </p:cNvCxnSpPr>
            <p:nvPr/>
          </p:nvCxnSpPr>
          <p:spPr>
            <a:xfrm>
              <a:off x="11074400" y="2133600"/>
              <a:ext cx="0" cy="1981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F91942-ECE6-4B32-9FD7-7BB74E3517F4}"/>
                </a:ext>
              </a:extLst>
            </p:cNvPr>
            <p:cNvCxnSpPr>
              <a:cxnSpLocks/>
            </p:cNvCxnSpPr>
            <p:nvPr/>
          </p:nvCxnSpPr>
          <p:spPr>
            <a:xfrm flipH="1">
              <a:off x="12482604" y="2743200"/>
              <a:ext cx="9236" cy="13716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8C827A-D288-4F41-B70F-E3B54F6D9DD7}"/>
                </a:ext>
              </a:extLst>
            </p:cNvPr>
            <p:cNvCxnSpPr>
              <a:cxnSpLocks/>
            </p:cNvCxnSpPr>
            <p:nvPr/>
          </p:nvCxnSpPr>
          <p:spPr>
            <a:xfrm>
              <a:off x="9714348" y="2743200"/>
              <a:ext cx="0" cy="1371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A46D79-FA26-4ABC-8391-07D0EEBE3A6E}"/>
                </a:ext>
              </a:extLst>
            </p:cNvPr>
            <p:cNvCxnSpPr/>
            <p:nvPr/>
          </p:nvCxnSpPr>
          <p:spPr>
            <a:xfrm>
              <a:off x="9714348" y="2743200"/>
              <a:ext cx="27774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99CB83-FABE-413E-94CA-DA1B9C2BC644}"/>
                </a:ext>
              </a:extLst>
            </p:cNvPr>
            <p:cNvCxnSpPr>
              <a:cxnSpLocks/>
            </p:cNvCxnSpPr>
            <p:nvPr/>
          </p:nvCxnSpPr>
          <p:spPr>
            <a:xfrm>
              <a:off x="9714348" y="3200400"/>
              <a:ext cx="27774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FEF2CF-B7DB-4F1B-B537-7CDAD9A58CB5}"/>
                </a:ext>
              </a:extLst>
            </p:cNvPr>
            <p:cNvCxnSpPr>
              <a:cxnSpLocks/>
            </p:cNvCxnSpPr>
            <p:nvPr/>
          </p:nvCxnSpPr>
          <p:spPr>
            <a:xfrm flipV="1">
              <a:off x="9705112" y="2971800"/>
              <a:ext cx="1369287" cy="22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475D37-CBC5-4AA7-8C91-EDF4932379E1}"/>
                </a:ext>
              </a:extLst>
            </p:cNvPr>
            <p:cNvCxnSpPr>
              <a:cxnSpLocks/>
            </p:cNvCxnSpPr>
            <p:nvPr/>
          </p:nvCxnSpPr>
          <p:spPr>
            <a:xfrm flipV="1">
              <a:off x="11074400" y="2743199"/>
              <a:ext cx="1417440" cy="22860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9ED7A2-68D8-4208-9C23-8B3803C4B6C8}"/>
                </a:ext>
              </a:extLst>
            </p:cNvPr>
            <p:cNvCxnSpPr/>
            <p:nvPr/>
          </p:nvCxnSpPr>
          <p:spPr>
            <a:xfrm>
              <a:off x="9714348" y="2743199"/>
              <a:ext cx="1360051" cy="228601"/>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2E3566-DEB7-4114-84E8-B3FC367247C6}"/>
                </a:ext>
              </a:extLst>
            </p:cNvPr>
            <p:cNvCxnSpPr>
              <a:cxnSpLocks/>
            </p:cNvCxnSpPr>
            <p:nvPr/>
          </p:nvCxnSpPr>
          <p:spPr>
            <a:xfrm>
              <a:off x="9705112" y="3200399"/>
              <a:ext cx="1369287" cy="4571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8561A9-AD77-4CFB-A69A-F6FD514F5CB4}"/>
                </a:ext>
              </a:extLst>
            </p:cNvPr>
            <p:cNvCxnSpPr>
              <a:cxnSpLocks/>
            </p:cNvCxnSpPr>
            <p:nvPr/>
          </p:nvCxnSpPr>
          <p:spPr>
            <a:xfrm>
              <a:off x="11074399" y="3657598"/>
              <a:ext cx="1408205" cy="45720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095CA8-D329-4AD9-8F72-2FE2A817F3C5}"/>
                </a:ext>
              </a:extLst>
            </p:cNvPr>
            <p:cNvCxnSpPr>
              <a:cxnSpLocks/>
            </p:cNvCxnSpPr>
            <p:nvPr/>
          </p:nvCxnSpPr>
          <p:spPr>
            <a:xfrm flipH="1">
              <a:off x="9707005" y="3654201"/>
              <a:ext cx="1369287" cy="457199"/>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7BF98E6C-EFB2-4061-87B7-FAA6D2608A05}"/>
                </a:ext>
              </a:extLst>
            </p:cNvPr>
            <p:cNvSpPr/>
            <p:nvPr/>
          </p:nvSpPr>
          <p:spPr>
            <a:xfrm rot="6005527">
              <a:off x="10375166" y="2821409"/>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Isosceles Triangle 21">
              <a:extLst>
                <a:ext uri="{FF2B5EF4-FFF2-40B4-BE49-F238E27FC236}">
                  <a16:creationId xmlns:a16="http://schemas.microsoft.com/office/drawing/2014/main" id="{B1D94AE3-605A-4D01-9EBA-AA35D6387ACE}"/>
                </a:ext>
              </a:extLst>
            </p:cNvPr>
            <p:cNvSpPr/>
            <p:nvPr/>
          </p:nvSpPr>
          <p:spPr>
            <a:xfrm rot="4318638">
              <a:off x="10451046" y="3806948"/>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Isosceles Triangle 22">
              <a:extLst>
                <a:ext uri="{FF2B5EF4-FFF2-40B4-BE49-F238E27FC236}">
                  <a16:creationId xmlns:a16="http://schemas.microsoft.com/office/drawing/2014/main" id="{EB1E2E6F-5500-4791-900C-FE23FB6F9C33}"/>
                </a:ext>
              </a:extLst>
            </p:cNvPr>
            <p:cNvSpPr/>
            <p:nvPr/>
          </p:nvSpPr>
          <p:spPr>
            <a:xfrm rot="15549607">
              <a:off x="10252838" y="3056629"/>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Isosceles Triangle 23">
              <a:extLst>
                <a:ext uri="{FF2B5EF4-FFF2-40B4-BE49-F238E27FC236}">
                  <a16:creationId xmlns:a16="http://schemas.microsoft.com/office/drawing/2014/main" id="{DBFBC915-5D72-438A-87F2-5C52F905E637}"/>
                </a:ext>
              </a:extLst>
            </p:cNvPr>
            <p:cNvSpPr/>
            <p:nvPr/>
          </p:nvSpPr>
          <p:spPr>
            <a:xfrm rot="17335214">
              <a:off x="10341265" y="3390304"/>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TextBox 24">
              <a:extLst>
                <a:ext uri="{FF2B5EF4-FFF2-40B4-BE49-F238E27FC236}">
                  <a16:creationId xmlns:a16="http://schemas.microsoft.com/office/drawing/2014/main" id="{A3575CCC-9F67-408D-B0EB-E449F4A75B37}"/>
                </a:ext>
              </a:extLst>
            </p:cNvPr>
            <p:cNvSpPr txBox="1"/>
            <p:nvPr/>
          </p:nvSpPr>
          <p:spPr>
            <a:xfrm>
              <a:off x="9584521" y="2391083"/>
              <a:ext cx="304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a:t>
              </a:r>
            </a:p>
          </p:txBody>
        </p:sp>
        <p:sp>
          <p:nvSpPr>
            <p:cNvPr id="26" name="TextBox 25">
              <a:extLst>
                <a:ext uri="{FF2B5EF4-FFF2-40B4-BE49-F238E27FC236}">
                  <a16:creationId xmlns:a16="http://schemas.microsoft.com/office/drawing/2014/main" id="{60A3D329-85CD-4C56-ACAC-B6C76E44AC48}"/>
                </a:ext>
              </a:extLst>
            </p:cNvPr>
            <p:cNvSpPr txBox="1"/>
            <p:nvPr/>
          </p:nvSpPr>
          <p:spPr>
            <a:xfrm>
              <a:off x="9377743" y="2986038"/>
              <a:ext cx="304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t>
              </a:r>
            </a:p>
          </p:txBody>
        </p:sp>
        <p:sp>
          <p:nvSpPr>
            <p:cNvPr id="27" name="TextBox 26">
              <a:extLst>
                <a:ext uri="{FF2B5EF4-FFF2-40B4-BE49-F238E27FC236}">
                  <a16:creationId xmlns:a16="http://schemas.microsoft.com/office/drawing/2014/main" id="{9D3037C5-E1EB-4459-939B-E61AE2A3514A}"/>
                </a:ext>
              </a:extLst>
            </p:cNvPr>
            <p:cNvSpPr txBox="1"/>
            <p:nvPr/>
          </p:nvSpPr>
          <p:spPr>
            <a:xfrm>
              <a:off x="9371163" y="3750072"/>
              <a:ext cx="304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a:t>
              </a:r>
            </a:p>
          </p:txBody>
        </p:sp>
        <p:sp>
          <p:nvSpPr>
            <p:cNvPr id="28" name="TextBox 27">
              <a:extLst>
                <a:ext uri="{FF2B5EF4-FFF2-40B4-BE49-F238E27FC236}">
                  <a16:creationId xmlns:a16="http://schemas.microsoft.com/office/drawing/2014/main" id="{E286E326-97FD-4E35-8961-D3BC395FC6F2}"/>
                </a:ext>
              </a:extLst>
            </p:cNvPr>
            <p:cNvSpPr txBox="1"/>
            <p:nvPr/>
          </p:nvSpPr>
          <p:spPr>
            <a:xfrm>
              <a:off x="11070111" y="2632101"/>
              <a:ext cx="304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a:t>
              </a:r>
            </a:p>
          </p:txBody>
        </p:sp>
        <p:sp>
          <p:nvSpPr>
            <p:cNvPr id="29" name="TextBox 28">
              <a:extLst>
                <a:ext uri="{FF2B5EF4-FFF2-40B4-BE49-F238E27FC236}">
                  <a16:creationId xmlns:a16="http://schemas.microsoft.com/office/drawing/2014/main" id="{0420F444-8C06-43DD-B20B-5A11FDC40F23}"/>
                </a:ext>
              </a:extLst>
            </p:cNvPr>
            <p:cNvSpPr txBox="1"/>
            <p:nvPr/>
          </p:nvSpPr>
          <p:spPr>
            <a:xfrm>
              <a:off x="12434449" y="2365134"/>
              <a:ext cx="44983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a:t>
              </a:r>
            </a:p>
          </p:txBody>
        </p:sp>
        <p:sp>
          <p:nvSpPr>
            <p:cNvPr id="30" name="TextBox 29">
              <a:extLst>
                <a:ext uri="{FF2B5EF4-FFF2-40B4-BE49-F238E27FC236}">
                  <a16:creationId xmlns:a16="http://schemas.microsoft.com/office/drawing/2014/main" id="{17D014A5-6447-4F73-B054-E94BAA4A9C80}"/>
                </a:ext>
              </a:extLst>
            </p:cNvPr>
            <p:cNvSpPr txBox="1"/>
            <p:nvPr/>
          </p:nvSpPr>
          <p:spPr>
            <a:xfrm>
              <a:off x="12480413" y="3007128"/>
              <a:ext cx="44983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t>
              </a:r>
            </a:p>
          </p:txBody>
        </p:sp>
        <p:sp>
          <p:nvSpPr>
            <p:cNvPr id="31" name="TextBox 30">
              <a:extLst>
                <a:ext uri="{FF2B5EF4-FFF2-40B4-BE49-F238E27FC236}">
                  <a16:creationId xmlns:a16="http://schemas.microsoft.com/office/drawing/2014/main" id="{150BE8D1-78CF-488E-840B-0A5154404059}"/>
                </a:ext>
              </a:extLst>
            </p:cNvPr>
            <p:cNvSpPr txBox="1"/>
            <p:nvPr/>
          </p:nvSpPr>
          <p:spPr>
            <a:xfrm>
              <a:off x="12486784" y="3754075"/>
              <a:ext cx="47004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B5921108-2B6E-42B4-9EFA-733304E6F23C}"/>
                </a:ext>
              </a:extLst>
            </p:cNvPr>
            <p:cNvSpPr txBox="1"/>
            <p:nvPr/>
          </p:nvSpPr>
          <p:spPr>
            <a:xfrm>
              <a:off x="11026930" y="4109411"/>
              <a:ext cx="304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K</a:t>
              </a:r>
            </a:p>
          </p:txBody>
        </p:sp>
        <p:sp>
          <p:nvSpPr>
            <p:cNvPr id="33" name="TextBox 32">
              <a:extLst>
                <a:ext uri="{FF2B5EF4-FFF2-40B4-BE49-F238E27FC236}">
                  <a16:creationId xmlns:a16="http://schemas.microsoft.com/office/drawing/2014/main" id="{87AE38FA-5904-4B36-9A49-F040B7A4D56C}"/>
                </a:ext>
              </a:extLst>
            </p:cNvPr>
            <p:cNvSpPr txBox="1"/>
            <p:nvPr/>
          </p:nvSpPr>
          <p:spPr>
            <a:xfrm>
              <a:off x="11069637" y="3359606"/>
              <a:ext cx="304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J</a:t>
              </a:r>
            </a:p>
          </p:txBody>
        </p:sp>
      </p:grpSp>
      <p:sp>
        <p:nvSpPr>
          <p:cNvPr id="34" name="Google Shape;8165;p37"/>
          <p:cNvSpPr txBox="1">
            <a:spLocks/>
          </p:cNvSpPr>
          <p:nvPr/>
        </p:nvSpPr>
        <p:spPr>
          <a:xfrm>
            <a:off x="502088" y="185365"/>
            <a:ext cx="6724116" cy="1289394"/>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7200"/>
              <a:buNone/>
              <a:defRPr sz="10800" kern="1200">
                <a:solidFill>
                  <a:schemeClr val="tx1"/>
                </a:solidFill>
                <a:latin typeface="+mj-lt"/>
                <a:ea typeface="+mj-ea"/>
                <a:cs typeface="+mj-cs"/>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sz="40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40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vi-VN" sz="40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65A64842-933A-3EB8-4AB9-F39028F5EDEA}"/>
              </a:ext>
            </a:extLst>
          </p:cNvPr>
          <p:cNvSpPr txBox="1"/>
          <p:nvPr/>
        </p:nvSpPr>
        <p:spPr>
          <a:xfrm>
            <a:off x="137161" y="1188927"/>
            <a:ext cx="4066198"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Luyện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4</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92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2" name="Graphic 1" descr="Sun with solid fill">
            <a:extLst>
              <a:ext uri="{FF2B5EF4-FFF2-40B4-BE49-F238E27FC236}">
                <a16:creationId xmlns:a16="http://schemas.microsoft.com/office/drawing/2014/main" id="{3D369985-EE62-9FF8-CE81-34EF5327ED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470" y="58198"/>
            <a:ext cx="1211086" cy="959068"/>
          </a:xfrm>
          <a:prstGeom prst="rect">
            <a:avLst/>
          </a:prstGeom>
        </p:spPr>
      </p:pic>
      <p:pic>
        <p:nvPicPr>
          <p:cNvPr id="3" name="Graphic 2" descr="Fireworks with solid fill">
            <a:extLst>
              <a:ext uri="{FF2B5EF4-FFF2-40B4-BE49-F238E27FC236}">
                <a16:creationId xmlns:a16="http://schemas.microsoft.com/office/drawing/2014/main" id="{E6503B28-2C71-347A-095E-D34375FB7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566" y="1017266"/>
            <a:ext cx="914400" cy="9144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D86910-DC96-5607-856A-2E3FC51C7B68}"/>
                  </a:ext>
                </a:extLst>
              </p:cNvPr>
              <p:cNvSpPr txBox="1"/>
              <p:nvPr/>
            </p:nvSpPr>
            <p:spPr>
              <a:xfrm>
                <a:off x="2449957" y="1271991"/>
                <a:ext cx="5759849" cy="4602157"/>
              </a:xfrm>
              <a:prstGeom prst="rect">
                <a:avLst/>
              </a:prstGeom>
              <a:noFill/>
            </p:spPr>
            <p:txBody>
              <a:bodyPr wrap="square" rtlCol="0">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Gương phải treo thẳng và mép dưới của gương phải cách mặt đất một khoảng là JK.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Sử dụng các tính chất trong hình học cho các hình chữ nhật AMM’A’ và MBB’M’</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Khi đó: </a:t>
                </a:r>
                <a14:m>
                  <m:oMath xmlns:m="http://schemas.openxmlformats.org/officeDocument/2006/math">
                    <m:r>
                      <m:rPr>
                        <m:sty m:val="p"/>
                      </m:rPr>
                      <a:rPr lang="en-US" sz="2000">
                        <a:latin typeface="Cambria Math" panose="02040503050406030204" pitchFamily="18" charset="0"/>
                        <a:ea typeface="Times New Roman" panose="02020603050405020304" pitchFamily="18" charset="0"/>
                        <a:cs typeface="Arial" panose="020B0604020202020204" pitchFamily="34" charset="0"/>
                      </a:rPr>
                      <m:t>IJ</m:t>
                    </m:r>
                    <m:r>
                      <a:rPr lang="en-US" sz="20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2000">
                            <a:latin typeface="Cambria Math" panose="02040503050406030204" pitchFamily="18" charset="0"/>
                            <a:ea typeface="Times New Roman" panose="02020603050405020304" pitchFamily="18" charset="0"/>
                            <a:cs typeface="Arial" panose="020B0604020202020204" pitchFamily="34" charset="0"/>
                          </a:rPr>
                          <m:t>A</m:t>
                        </m:r>
                        <m:r>
                          <a:rPr lang="en-US" sz="2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2000">
                            <a:latin typeface="Cambria Math" panose="02040503050406030204" pitchFamily="18" charset="0"/>
                            <a:ea typeface="Times New Roman" panose="02020603050405020304" pitchFamily="18" charset="0"/>
                            <a:cs typeface="Arial" panose="020B0604020202020204" pitchFamily="34" charset="0"/>
                          </a:rPr>
                          <m:t>B</m:t>
                        </m:r>
                        <m:r>
                          <a:rPr lang="en-US" sz="2000" i="1">
                            <a:latin typeface="Cambria Math" panose="02040503050406030204" pitchFamily="18" charset="0"/>
                            <a:ea typeface="Times New Roman" panose="02020603050405020304" pitchFamily="18" charset="0"/>
                            <a:cs typeface="Arial" panose="020B0604020202020204" pitchFamily="34" charset="0"/>
                          </a:rPr>
                          <m:t>′</m:t>
                        </m:r>
                      </m:num>
                      <m:den>
                        <m:r>
                          <a:rPr lang="en-US" sz="2000">
                            <a:latin typeface="Cambria Math" panose="02040503050406030204" pitchFamily="18" charset="0"/>
                            <a:ea typeface="Times New Roman" panose="02020603050405020304" pitchFamily="18" charset="0"/>
                            <a:cs typeface="Arial" panose="020B0604020202020204" pitchFamily="34" charset="0"/>
                          </a:rPr>
                          <m:t>2</m:t>
                        </m:r>
                      </m:den>
                    </m:f>
                    <m:r>
                      <a:rPr lang="en-US" sz="20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2000">
                            <a:latin typeface="Cambria Math" panose="02040503050406030204" pitchFamily="18" charset="0"/>
                            <a:ea typeface="Times New Roman" panose="02020603050405020304" pitchFamily="18" charset="0"/>
                            <a:cs typeface="Arial" panose="020B0604020202020204" pitchFamily="34" charset="0"/>
                          </a:rPr>
                          <m:t>AB</m:t>
                        </m:r>
                      </m:num>
                      <m:den>
                        <m:r>
                          <a:rPr lang="en-US" sz="2000">
                            <a:latin typeface="Cambria Math" panose="02040503050406030204" pitchFamily="18" charset="0"/>
                            <a:ea typeface="Times New Roman" panose="02020603050405020304" pitchFamily="18" charset="0"/>
                            <a:cs typeface="Arial" panose="020B0604020202020204" pitchFamily="34" charset="0"/>
                          </a:rPr>
                          <m:t>2</m:t>
                        </m:r>
                      </m:den>
                    </m:f>
                    <m:r>
                      <a:rPr lang="en-US" sz="2000">
                        <a:latin typeface="Cambria Math" panose="02040503050406030204" pitchFamily="18" charset="0"/>
                        <a:ea typeface="Times New Roman" panose="02020603050405020304" pitchFamily="18" charset="0"/>
                        <a:cs typeface="Arial" panose="020B0604020202020204" pitchFamily="34" charset="0"/>
                      </a:rPr>
                      <m:t>=0,8</m:t>
                    </m:r>
                    <m:r>
                      <m:rPr>
                        <m:sty m:val="p"/>
                      </m:rPr>
                      <a:rPr lang="en-US" sz="2000">
                        <a:latin typeface="Cambria Math" panose="02040503050406030204" pitchFamily="18" charset="0"/>
                        <a:ea typeface="Times New Roman" panose="02020603050405020304" pitchFamily="18" charset="0"/>
                        <a:cs typeface="Arial" panose="020B0604020202020204" pitchFamily="34" charset="0"/>
                      </a:rPr>
                      <m:t>m</m:t>
                    </m:r>
                  </m:oMath>
                </a14:m>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Hay JK =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2000">
                            <a:latin typeface="Cambria Math" panose="02040503050406030204" pitchFamily="18" charset="0"/>
                            <a:ea typeface="Times New Roman" panose="02020603050405020304" pitchFamily="18" charset="0"/>
                            <a:cs typeface="Arial" panose="020B0604020202020204" pitchFamily="34" charset="0"/>
                          </a:rPr>
                          <m:t>AB</m:t>
                        </m:r>
                        <m:r>
                          <a:rPr lang="en-US" sz="2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2000">
                            <a:latin typeface="Cambria Math" panose="02040503050406030204" pitchFamily="18" charset="0"/>
                            <a:ea typeface="Times New Roman" panose="02020603050405020304" pitchFamily="18" charset="0"/>
                            <a:cs typeface="Arial" panose="020B0604020202020204" pitchFamily="34" charset="0"/>
                          </a:rPr>
                          <m:t>MB</m:t>
                        </m:r>
                      </m:num>
                      <m:den>
                        <m:r>
                          <a:rPr lang="en-US" sz="2000">
                            <a:latin typeface="Cambria Math" panose="02040503050406030204" pitchFamily="18" charset="0"/>
                            <a:ea typeface="Times New Roman" panose="02020603050405020304" pitchFamily="18" charset="0"/>
                            <a:cs typeface="Arial" panose="020B0604020202020204" pitchFamily="34" charset="0"/>
                          </a:rPr>
                          <m:t>2</m:t>
                        </m:r>
                      </m:den>
                    </m:f>
                    <m:r>
                      <a:rPr lang="en-US" sz="20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a:latin typeface="Cambria Math" panose="02040503050406030204" pitchFamily="18" charset="0"/>
                            <a:ea typeface="Times New Roman" panose="02020603050405020304" pitchFamily="18" charset="0"/>
                            <a:cs typeface="Arial" panose="020B0604020202020204" pitchFamily="34" charset="0"/>
                          </a:rPr>
                          <m:t>1,6</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a:latin typeface="Cambria Math" panose="02040503050406030204" pitchFamily="18" charset="0"/>
                            <a:ea typeface="Times New Roman" panose="02020603050405020304" pitchFamily="18" charset="0"/>
                            <a:cs typeface="Arial" panose="020B0604020202020204" pitchFamily="34" charset="0"/>
                          </a:rPr>
                          <m:t>0,08</m:t>
                        </m:r>
                      </m:num>
                      <m:den>
                        <m:r>
                          <a:rPr lang="en-US" sz="2000">
                            <a:latin typeface="Cambria Math" panose="02040503050406030204" pitchFamily="18" charset="0"/>
                            <a:ea typeface="Times New Roman" panose="02020603050405020304" pitchFamily="18" charset="0"/>
                            <a:cs typeface="Arial" panose="020B0604020202020204" pitchFamily="34" charset="0"/>
                          </a:rPr>
                          <m:t>2</m:t>
                        </m:r>
                      </m:den>
                    </m:f>
                    <m:r>
                      <a:rPr lang="en-US" sz="2000">
                        <a:latin typeface="Cambria Math" panose="02040503050406030204" pitchFamily="18" charset="0"/>
                        <a:ea typeface="Times New Roman" panose="02020603050405020304" pitchFamily="18" charset="0"/>
                        <a:cs typeface="Arial" panose="020B0604020202020204" pitchFamily="34" charset="0"/>
                      </a:rPr>
                      <m:t>=0,76</m:t>
                    </m:r>
                    <m:r>
                      <m:rPr>
                        <m:sty m:val="p"/>
                      </m:rPr>
                      <a:rPr lang="en-US" sz="2000">
                        <a:latin typeface="Cambria Math" panose="02040503050406030204" pitchFamily="18" charset="0"/>
                        <a:ea typeface="Times New Roman" panose="02020603050405020304" pitchFamily="18" charset="0"/>
                        <a:cs typeface="Arial" panose="020B0604020202020204" pitchFamily="34" charset="0"/>
                      </a:rPr>
                      <m:t>m</m:t>
                    </m:r>
                  </m:oMath>
                </a14:m>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latin typeface="Arial" panose="020B0604020202020204" pitchFamily="34" charset="0"/>
                    <a:ea typeface="Times New Roman" panose="02020603050405020304" pitchFamily="18" charset="0"/>
                  </a:rPr>
                  <a:t>Vậy chiều cao tối thiểu của gương là 0,8 m và treo cách mặt đất 0,76 m</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3D86910-DC96-5607-856A-2E3FC51C7B68}"/>
                  </a:ext>
                </a:extLst>
              </p:cNvPr>
              <p:cNvSpPr txBox="1">
                <a:spLocks noRot="1" noChangeAspect="1" noMove="1" noResize="1" noEditPoints="1" noAdjustHandles="1" noChangeArrowheads="1" noChangeShapeType="1" noTextEdit="1"/>
              </p:cNvSpPr>
              <p:nvPr/>
            </p:nvSpPr>
            <p:spPr>
              <a:xfrm>
                <a:off x="2449957" y="1271991"/>
                <a:ext cx="5759849" cy="4602157"/>
              </a:xfrm>
              <a:prstGeom prst="rect">
                <a:avLst/>
              </a:prstGeom>
              <a:blipFill>
                <a:blip r:embed="rId7"/>
                <a:stretch>
                  <a:fillRect l="-1164" r="-1058" b="-26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5A64842-933A-3EB8-4AB9-F39028F5EDEA}"/>
              </a:ext>
            </a:extLst>
          </p:cNvPr>
          <p:cNvSpPr txBox="1"/>
          <p:nvPr/>
        </p:nvSpPr>
        <p:spPr>
          <a:xfrm>
            <a:off x="2449957" y="659908"/>
            <a:ext cx="4066198"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Luyện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4.</a:t>
            </a:r>
          </a:p>
        </p:txBody>
      </p:sp>
      <p:grpSp>
        <p:nvGrpSpPr>
          <p:cNvPr id="9" name="Group 8">
            <a:extLst>
              <a:ext uri="{FF2B5EF4-FFF2-40B4-BE49-F238E27FC236}">
                <a16:creationId xmlns:a16="http://schemas.microsoft.com/office/drawing/2014/main" id="{55C8D1C0-8CC9-406C-BB51-8D384FA9C547}"/>
              </a:ext>
            </a:extLst>
          </p:cNvPr>
          <p:cNvGrpSpPr/>
          <p:nvPr/>
        </p:nvGrpSpPr>
        <p:grpSpPr>
          <a:xfrm>
            <a:off x="8429942" y="2052736"/>
            <a:ext cx="3585664" cy="2532986"/>
            <a:chOff x="9371163" y="2133600"/>
            <a:chExt cx="3585664" cy="2375921"/>
          </a:xfrm>
        </p:grpSpPr>
        <p:cxnSp>
          <p:nvCxnSpPr>
            <p:cNvPr id="10" name="Straight Connector 9">
              <a:extLst>
                <a:ext uri="{FF2B5EF4-FFF2-40B4-BE49-F238E27FC236}">
                  <a16:creationId xmlns:a16="http://schemas.microsoft.com/office/drawing/2014/main" id="{8ECFE6C3-FF4A-43BA-A3EA-7F0DF097DD3F}"/>
                </a:ext>
              </a:extLst>
            </p:cNvPr>
            <p:cNvCxnSpPr>
              <a:cxnSpLocks/>
            </p:cNvCxnSpPr>
            <p:nvPr/>
          </p:nvCxnSpPr>
          <p:spPr>
            <a:xfrm>
              <a:off x="9474200" y="4114800"/>
              <a:ext cx="3352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519E8F-ACF3-487D-8557-654C67B755A4}"/>
                </a:ext>
              </a:extLst>
            </p:cNvPr>
            <p:cNvCxnSpPr>
              <a:cxnSpLocks/>
            </p:cNvCxnSpPr>
            <p:nvPr/>
          </p:nvCxnSpPr>
          <p:spPr>
            <a:xfrm>
              <a:off x="11074400" y="2133600"/>
              <a:ext cx="0" cy="1981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F91942-ECE6-4B32-9FD7-7BB74E3517F4}"/>
                </a:ext>
              </a:extLst>
            </p:cNvPr>
            <p:cNvCxnSpPr>
              <a:cxnSpLocks/>
            </p:cNvCxnSpPr>
            <p:nvPr/>
          </p:nvCxnSpPr>
          <p:spPr>
            <a:xfrm flipH="1">
              <a:off x="12482604" y="2743200"/>
              <a:ext cx="9236" cy="13716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8C827A-D288-4F41-B70F-E3B54F6D9DD7}"/>
                </a:ext>
              </a:extLst>
            </p:cNvPr>
            <p:cNvCxnSpPr>
              <a:cxnSpLocks/>
            </p:cNvCxnSpPr>
            <p:nvPr/>
          </p:nvCxnSpPr>
          <p:spPr>
            <a:xfrm>
              <a:off x="9714348" y="2743200"/>
              <a:ext cx="0" cy="1371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A46D79-FA26-4ABC-8391-07D0EEBE3A6E}"/>
                </a:ext>
              </a:extLst>
            </p:cNvPr>
            <p:cNvCxnSpPr/>
            <p:nvPr/>
          </p:nvCxnSpPr>
          <p:spPr>
            <a:xfrm>
              <a:off x="9714348" y="2743200"/>
              <a:ext cx="27774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99CB83-FABE-413E-94CA-DA1B9C2BC644}"/>
                </a:ext>
              </a:extLst>
            </p:cNvPr>
            <p:cNvCxnSpPr>
              <a:cxnSpLocks/>
            </p:cNvCxnSpPr>
            <p:nvPr/>
          </p:nvCxnSpPr>
          <p:spPr>
            <a:xfrm>
              <a:off x="9714348" y="3200400"/>
              <a:ext cx="27774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FEF2CF-B7DB-4F1B-B537-7CDAD9A58CB5}"/>
                </a:ext>
              </a:extLst>
            </p:cNvPr>
            <p:cNvCxnSpPr>
              <a:cxnSpLocks/>
            </p:cNvCxnSpPr>
            <p:nvPr/>
          </p:nvCxnSpPr>
          <p:spPr>
            <a:xfrm flipV="1">
              <a:off x="9705112" y="2971800"/>
              <a:ext cx="1369287" cy="22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475D37-CBC5-4AA7-8C91-EDF4932379E1}"/>
                </a:ext>
              </a:extLst>
            </p:cNvPr>
            <p:cNvCxnSpPr>
              <a:cxnSpLocks/>
            </p:cNvCxnSpPr>
            <p:nvPr/>
          </p:nvCxnSpPr>
          <p:spPr>
            <a:xfrm flipV="1">
              <a:off x="11074400" y="2743199"/>
              <a:ext cx="1417440" cy="22860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9ED7A2-68D8-4208-9C23-8B3803C4B6C8}"/>
                </a:ext>
              </a:extLst>
            </p:cNvPr>
            <p:cNvCxnSpPr/>
            <p:nvPr/>
          </p:nvCxnSpPr>
          <p:spPr>
            <a:xfrm>
              <a:off x="9714348" y="2743199"/>
              <a:ext cx="1360051" cy="228601"/>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2E3566-DEB7-4114-84E8-B3FC367247C6}"/>
                </a:ext>
              </a:extLst>
            </p:cNvPr>
            <p:cNvCxnSpPr>
              <a:cxnSpLocks/>
            </p:cNvCxnSpPr>
            <p:nvPr/>
          </p:nvCxnSpPr>
          <p:spPr>
            <a:xfrm>
              <a:off x="9705112" y="3200399"/>
              <a:ext cx="1369287" cy="4571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8561A9-AD77-4CFB-A69A-F6FD514F5CB4}"/>
                </a:ext>
              </a:extLst>
            </p:cNvPr>
            <p:cNvCxnSpPr>
              <a:cxnSpLocks/>
            </p:cNvCxnSpPr>
            <p:nvPr/>
          </p:nvCxnSpPr>
          <p:spPr>
            <a:xfrm>
              <a:off x="11074399" y="3657598"/>
              <a:ext cx="1408205" cy="45720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095CA8-D329-4AD9-8F72-2FE2A817F3C5}"/>
                </a:ext>
              </a:extLst>
            </p:cNvPr>
            <p:cNvCxnSpPr>
              <a:cxnSpLocks/>
            </p:cNvCxnSpPr>
            <p:nvPr/>
          </p:nvCxnSpPr>
          <p:spPr>
            <a:xfrm flipH="1">
              <a:off x="9707005" y="3654201"/>
              <a:ext cx="1369287" cy="457199"/>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7BF98E6C-EFB2-4061-87B7-FAA6D2608A05}"/>
                </a:ext>
              </a:extLst>
            </p:cNvPr>
            <p:cNvSpPr/>
            <p:nvPr/>
          </p:nvSpPr>
          <p:spPr>
            <a:xfrm rot="6005527">
              <a:off x="10375166" y="2821409"/>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3" name="Isosceles Triangle 22">
              <a:extLst>
                <a:ext uri="{FF2B5EF4-FFF2-40B4-BE49-F238E27FC236}">
                  <a16:creationId xmlns:a16="http://schemas.microsoft.com/office/drawing/2014/main" id="{B1D94AE3-605A-4D01-9EBA-AA35D6387ACE}"/>
                </a:ext>
              </a:extLst>
            </p:cNvPr>
            <p:cNvSpPr/>
            <p:nvPr/>
          </p:nvSpPr>
          <p:spPr>
            <a:xfrm rot="4318638">
              <a:off x="10451046" y="3806948"/>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4" name="Isosceles Triangle 23">
              <a:extLst>
                <a:ext uri="{FF2B5EF4-FFF2-40B4-BE49-F238E27FC236}">
                  <a16:creationId xmlns:a16="http://schemas.microsoft.com/office/drawing/2014/main" id="{EB1E2E6F-5500-4791-900C-FE23FB6F9C33}"/>
                </a:ext>
              </a:extLst>
            </p:cNvPr>
            <p:cNvSpPr/>
            <p:nvPr/>
          </p:nvSpPr>
          <p:spPr>
            <a:xfrm rot="15549607">
              <a:off x="10252838" y="3056629"/>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5" name="Isosceles Triangle 24">
              <a:extLst>
                <a:ext uri="{FF2B5EF4-FFF2-40B4-BE49-F238E27FC236}">
                  <a16:creationId xmlns:a16="http://schemas.microsoft.com/office/drawing/2014/main" id="{DBFBC915-5D72-438A-87F2-5C52F905E637}"/>
                </a:ext>
              </a:extLst>
            </p:cNvPr>
            <p:cNvSpPr/>
            <p:nvPr/>
          </p:nvSpPr>
          <p:spPr>
            <a:xfrm rot="17335214">
              <a:off x="10341265" y="3390304"/>
              <a:ext cx="106217" cy="8223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A3575CCC-9F67-408D-B0EB-E449F4A75B37}"/>
                </a:ext>
              </a:extLst>
            </p:cNvPr>
            <p:cNvSpPr txBox="1"/>
            <p:nvPr/>
          </p:nvSpPr>
          <p:spPr>
            <a:xfrm>
              <a:off x="9584521" y="2391083"/>
              <a:ext cx="304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27" name="TextBox 26">
              <a:extLst>
                <a:ext uri="{FF2B5EF4-FFF2-40B4-BE49-F238E27FC236}">
                  <a16:creationId xmlns:a16="http://schemas.microsoft.com/office/drawing/2014/main" id="{60A3D329-85CD-4C56-ACAC-B6C76E44AC48}"/>
                </a:ext>
              </a:extLst>
            </p:cNvPr>
            <p:cNvSpPr txBox="1"/>
            <p:nvPr/>
          </p:nvSpPr>
          <p:spPr>
            <a:xfrm>
              <a:off x="9377743" y="2986038"/>
              <a:ext cx="304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p>
          </p:txBody>
        </p:sp>
        <p:sp>
          <p:nvSpPr>
            <p:cNvPr id="28" name="TextBox 27">
              <a:extLst>
                <a:ext uri="{FF2B5EF4-FFF2-40B4-BE49-F238E27FC236}">
                  <a16:creationId xmlns:a16="http://schemas.microsoft.com/office/drawing/2014/main" id="{9D3037C5-E1EB-4459-939B-E61AE2A3514A}"/>
                </a:ext>
              </a:extLst>
            </p:cNvPr>
            <p:cNvSpPr txBox="1"/>
            <p:nvPr/>
          </p:nvSpPr>
          <p:spPr>
            <a:xfrm>
              <a:off x="9371163" y="3750072"/>
              <a:ext cx="304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29" name="TextBox 28">
              <a:extLst>
                <a:ext uri="{FF2B5EF4-FFF2-40B4-BE49-F238E27FC236}">
                  <a16:creationId xmlns:a16="http://schemas.microsoft.com/office/drawing/2014/main" id="{E286E326-97FD-4E35-8961-D3BC395FC6F2}"/>
                </a:ext>
              </a:extLst>
            </p:cNvPr>
            <p:cNvSpPr txBox="1"/>
            <p:nvPr/>
          </p:nvSpPr>
          <p:spPr>
            <a:xfrm>
              <a:off x="11070111" y="2632101"/>
              <a:ext cx="304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p>
          </p:txBody>
        </p:sp>
        <p:sp>
          <p:nvSpPr>
            <p:cNvPr id="30" name="TextBox 29">
              <a:extLst>
                <a:ext uri="{FF2B5EF4-FFF2-40B4-BE49-F238E27FC236}">
                  <a16:creationId xmlns:a16="http://schemas.microsoft.com/office/drawing/2014/main" id="{0420F444-8C06-43DD-B20B-5A11FDC40F23}"/>
                </a:ext>
              </a:extLst>
            </p:cNvPr>
            <p:cNvSpPr txBox="1"/>
            <p:nvPr/>
          </p:nvSpPr>
          <p:spPr>
            <a:xfrm>
              <a:off x="12434449" y="2365134"/>
              <a:ext cx="449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31" name="TextBox 30">
              <a:extLst>
                <a:ext uri="{FF2B5EF4-FFF2-40B4-BE49-F238E27FC236}">
                  <a16:creationId xmlns:a16="http://schemas.microsoft.com/office/drawing/2014/main" id="{17D014A5-6447-4F73-B054-E94BAA4A9C80}"/>
                </a:ext>
              </a:extLst>
            </p:cNvPr>
            <p:cNvSpPr txBox="1"/>
            <p:nvPr/>
          </p:nvSpPr>
          <p:spPr>
            <a:xfrm>
              <a:off x="12480413" y="3007128"/>
              <a:ext cx="4498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p>
          </p:txBody>
        </p:sp>
        <p:sp>
          <p:nvSpPr>
            <p:cNvPr id="32" name="TextBox 31">
              <a:extLst>
                <a:ext uri="{FF2B5EF4-FFF2-40B4-BE49-F238E27FC236}">
                  <a16:creationId xmlns:a16="http://schemas.microsoft.com/office/drawing/2014/main" id="{150BE8D1-78CF-488E-840B-0A5154404059}"/>
                </a:ext>
              </a:extLst>
            </p:cNvPr>
            <p:cNvSpPr txBox="1"/>
            <p:nvPr/>
          </p:nvSpPr>
          <p:spPr>
            <a:xfrm>
              <a:off x="12486784" y="3754075"/>
              <a:ext cx="4700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33" name="TextBox 32">
              <a:extLst>
                <a:ext uri="{FF2B5EF4-FFF2-40B4-BE49-F238E27FC236}">
                  <a16:creationId xmlns:a16="http://schemas.microsoft.com/office/drawing/2014/main" id="{B5921108-2B6E-42B4-9EFA-733304E6F23C}"/>
                </a:ext>
              </a:extLst>
            </p:cNvPr>
            <p:cNvSpPr txBox="1"/>
            <p:nvPr/>
          </p:nvSpPr>
          <p:spPr>
            <a:xfrm>
              <a:off x="11026930" y="4109411"/>
              <a:ext cx="304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p>
          </p:txBody>
        </p:sp>
        <p:sp>
          <p:nvSpPr>
            <p:cNvPr id="34" name="TextBox 33">
              <a:extLst>
                <a:ext uri="{FF2B5EF4-FFF2-40B4-BE49-F238E27FC236}">
                  <a16:creationId xmlns:a16="http://schemas.microsoft.com/office/drawing/2014/main" id="{87AE38FA-5904-4B36-9A49-F040B7A4D56C}"/>
                </a:ext>
              </a:extLst>
            </p:cNvPr>
            <p:cNvSpPr txBox="1"/>
            <p:nvPr/>
          </p:nvSpPr>
          <p:spPr>
            <a:xfrm>
              <a:off x="11069637" y="3359606"/>
              <a:ext cx="304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p>
          </p:txBody>
        </p:sp>
      </p:grpSp>
    </p:spTree>
    <p:extLst>
      <p:ext uri="{BB962C8B-B14F-4D97-AF65-F5344CB8AC3E}">
        <p14:creationId xmlns:p14="http://schemas.microsoft.com/office/powerpoint/2010/main" val="876773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ShapeType="1" noTextEdit="1"/>
          </p:cNvSpPr>
          <p:nvPr/>
        </p:nvSpPr>
        <p:spPr bwMode="auto">
          <a:xfrm>
            <a:off x="1509252" y="176981"/>
            <a:ext cx="5245510" cy="458921"/>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gradFill rotWithShape="1">
                  <a:gsLst>
                    <a:gs pos="0">
                      <a:srgbClr val="00FF00"/>
                    </a:gs>
                    <a:gs pos="100000">
                      <a:srgbClr val="FF0000"/>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H.D VỀ NHÀ</a:t>
            </a:r>
          </a:p>
        </p:txBody>
      </p:sp>
      <p:sp>
        <p:nvSpPr>
          <p:cNvPr id="5" name="TextBox 4">
            <a:extLst>
              <a:ext uri="{FF2B5EF4-FFF2-40B4-BE49-F238E27FC236}">
                <a16:creationId xmlns:a16="http://schemas.microsoft.com/office/drawing/2014/main" id="{5783B6BD-C0EA-E6AF-0816-82C699C3F0DB}"/>
              </a:ext>
            </a:extLst>
          </p:cNvPr>
          <p:cNvSpPr txBox="1"/>
          <p:nvPr/>
        </p:nvSpPr>
        <p:spPr>
          <a:xfrm>
            <a:off x="1310148" y="827631"/>
            <a:ext cx="10105103" cy="4928850"/>
          </a:xfrm>
          <a:prstGeom prst="rect">
            <a:avLst/>
          </a:prstGeom>
          <a:noFill/>
        </p:spPr>
        <p:txBody>
          <a:bodyPr wrap="square">
            <a:spAutoFit/>
          </a:bodyPr>
          <a:lstStyle/>
          <a:p>
            <a:pPr>
              <a:lnSpc>
                <a:spcPct val="120000"/>
              </a:lnSpc>
              <a:spcAft>
                <a:spcPts val="0"/>
              </a:spcAft>
            </a:pPr>
            <a:r>
              <a:rPr lang="vi-VN" sz="2400" dirty="0">
                <a:effectLst/>
                <a:latin typeface="Times New Roman" panose="02020603050405020304" pitchFamily="18" charset="0"/>
                <a:ea typeface="Times New Roman" panose="02020603050405020304" pitchFamily="18" charset="0"/>
              </a:rPr>
              <a:t>- Ghi nhớ kiến thức trong 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BĐTD /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HD</a:t>
            </a:r>
          </a:p>
          <a:p>
            <a:pPr algn="just">
              <a:lnSpc>
                <a:spcPct val="120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thêm</a:t>
            </a:r>
            <a:r>
              <a:rPr lang="en-US" sz="2400" dirty="0">
                <a:effectLst/>
                <a:latin typeface="Times New Roman" panose="02020603050405020304" pitchFamily="18" charset="0"/>
                <a:ea typeface="Times New Roman" panose="02020603050405020304" pitchFamily="18" charset="0"/>
              </a:rPr>
              <a:t>: </a:t>
            </a:r>
          </a:p>
          <a:p>
            <a:pPr algn="just">
              <a:lnSpc>
                <a:spcPct val="120000"/>
              </a:lnSpc>
              <a:spcAft>
                <a:spcPts val="0"/>
              </a:spcAft>
            </a:pPr>
            <a:r>
              <a:rPr lang="en-US" sz="2400" dirty="0">
                <a:effectLst/>
                <a:latin typeface="Times New Roman" panose="02020603050405020304" pitchFamily="18" charset="0"/>
                <a:ea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phòng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đèn</a:t>
            </a:r>
            <a:r>
              <a:rPr lang="en-US" sz="2400" dirty="0">
                <a:effectLst/>
                <a:latin typeface="Times New Roman" panose="02020603050405020304" pitchFamily="18" charset="0"/>
                <a:ea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a:t>
            </a:r>
          </a:p>
          <a:p>
            <a:pPr algn="just">
              <a:lnSpc>
                <a:spcPct val="120000"/>
              </a:lnSpc>
              <a:spcAft>
                <a:spcPts val="0"/>
              </a:spcAft>
            </a:pPr>
            <a:r>
              <a:rPr lang="en-US" sz="2400" dirty="0">
                <a:effectLst/>
                <a:latin typeface="Times New Roman" panose="02020603050405020304" pitchFamily="18" charset="0"/>
                <a:ea typeface="Times New Roman" panose="02020603050405020304" pitchFamily="18" charset="0"/>
              </a:rPr>
              <a:t>b) </a:t>
            </a:r>
            <a:r>
              <a:rPr lang="en-US" sz="2400" dirty="0" err="1">
                <a:effectLst/>
                <a:latin typeface="Times New Roman" panose="02020603050405020304" pitchFamily="18" charset="0"/>
                <a:ea typeface="Times New Roman" panose="02020603050405020304" pitchFamily="18" charset="0"/>
              </a:rPr>
              <a:t>Hãy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ngồi</a:t>
            </a:r>
            <a:r>
              <a:rPr lang="en-US" sz="2400" dirty="0">
                <a:effectLst/>
                <a:latin typeface="Times New Roman" panose="02020603050405020304" pitchFamily="18" charset="0"/>
                <a:ea typeface="Times New Roman" panose="02020603050405020304" pitchFamily="18" charset="0"/>
              </a:rPr>
              <a:t>. </a:t>
            </a:r>
          </a:p>
          <a:p>
            <a:pPr algn="just">
              <a:lnSpc>
                <a:spcPct val="120000"/>
              </a:lnSpc>
              <a:spcAft>
                <a:spcPts val="0"/>
              </a:spcAft>
            </a:pPr>
            <a:r>
              <a:rPr lang="en-US" sz="2400" dirty="0">
                <a:effectLst/>
                <a:latin typeface="Times New Roman" panose="02020603050405020304" pitchFamily="18" charset="0"/>
                <a:ea typeface="Times New Roman" panose="02020603050405020304" pitchFamily="18" charset="0"/>
              </a:rPr>
              <a:t>c) </a:t>
            </a:r>
            <a:r>
              <a:rPr lang="en-US" sz="2400" dirty="0" err="1">
                <a:effectLst/>
                <a:latin typeface="Times New Roman" panose="02020603050405020304" pitchFamily="18" charset="0"/>
                <a:ea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đèn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đèn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nhoè</a:t>
            </a:r>
            <a:r>
              <a:rPr lang="en-US" sz="2400" dirty="0">
                <a:effectLst/>
                <a:latin typeface="Times New Roman" panose="02020603050405020304" pitchFamily="18" charset="0"/>
                <a:ea typeface="Times New Roman" panose="02020603050405020304" pitchFamily="18" charset="0"/>
              </a:rPr>
              <a:t>?</a:t>
            </a:r>
          </a:p>
          <a:p>
            <a:pPr>
              <a:lnSpc>
                <a:spcPct val="120000"/>
              </a:lnSpc>
              <a:spcAft>
                <a:spcPts val="0"/>
              </a:spcAft>
            </a:pPr>
            <a:r>
              <a:rPr lang="vi-VN" sz="2400" dirty="0">
                <a:effectLst/>
                <a:latin typeface="Times New Roman" panose="02020603050405020304" pitchFamily="18" charset="0"/>
                <a:ea typeface="Times New Roman" panose="02020603050405020304" pitchFamily="18" charset="0"/>
              </a:rPr>
              <a:t>- Hoàn thành bài tập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SBT </a:t>
            </a:r>
          </a:p>
          <a:p>
            <a:pPr>
              <a:lnSpc>
                <a:spcPct val="120000"/>
              </a:lnSpc>
              <a:spcAft>
                <a:spcPts val="0"/>
              </a:spcAft>
            </a:pPr>
            <a:r>
              <a:rPr lang="vi-VN" sz="2400" dirty="0">
                <a:effectLst/>
                <a:latin typeface="Times New Roman" panose="02020603050405020304" pitchFamily="18" charset="0"/>
                <a:ea typeface="Times New Roman" panose="02020603050405020304" pitchFamily="18" charset="0"/>
              </a:rPr>
              <a:t>- Chuẩn bị </a:t>
            </a:r>
            <a:r>
              <a:rPr lang="en-US" sz="2400" i="1" dirty="0" err="1">
                <a:effectLst/>
                <a:latin typeface="Times New Roman" panose="02020603050405020304" pitchFamily="18" charset="0"/>
                <a:ea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tập</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Chủ</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đề</a:t>
            </a:r>
            <a:r>
              <a:rPr lang="en-US" sz="2400" i="1" dirty="0">
                <a:effectLst/>
                <a:latin typeface="Times New Roman" panose="02020603050405020304" pitchFamily="18" charset="0"/>
                <a:ea typeface="Times New Roman" panose="02020603050405020304" pitchFamily="18" charset="0"/>
              </a:rPr>
              <a:t> 6).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492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withEffect">
                                  <p:stCondLst>
                                    <p:cond delay="0"/>
                                  </p:stCondLst>
                                  <p:childTnLst>
                                    <p:animClr clrSpc="hsl" dir="cw">
                                      <p:cBhvr override="childStyle">
                                        <p:cTn id="6" dur="500" fill="hold"/>
                                        <p:tgtEl>
                                          <p:spTgt spid="3"/>
                                        </p:tgtEl>
                                        <p:attrNameLst>
                                          <p:attrName>style.color</p:attrName>
                                        </p:attrNameLst>
                                      </p:cBhvr>
                                      <p:by>
                                        <p:hsl h="10842353" s="0" l="0"/>
                                      </p:by>
                                    </p:animClr>
                                    <p:animClr clrSpc="hsl" dir="cw">
                                      <p:cBhvr>
                                        <p:cTn id="7" dur="500" fill="hold"/>
                                        <p:tgtEl>
                                          <p:spTgt spid="3"/>
                                        </p:tgtEl>
                                        <p:attrNameLst>
                                          <p:attrName>fillcolor</p:attrName>
                                        </p:attrNameLst>
                                      </p:cBhvr>
                                      <p:by>
                                        <p:hsl h="10842353" s="0" l="0"/>
                                      </p:by>
                                    </p:animClr>
                                    <p:animClr clrSpc="hsl" dir="cw">
                                      <p:cBhvr>
                                        <p:cTn id="8" dur="500" fill="hold"/>
                                        <p:tgtEl>
                                          <p:spTgt spid="3"/>
                                        </p:tgtEl>
                                        <p:attrNameLst>
                                          <p:attrName>stroke.color</p:attrName>
                                        </p:attrNameLst>
                                      </p:cBhvr>
                                      <p:by>
                                        <p:hsl h="10842353" s="0"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EABC597-8783-8997-E1E3-4B3E480871A9}"/>
              </a:ext>
            </a:extLst>
          </p:cNvPr>
          <p:cNvSpPr/>
          <p:nvPr/>
        </p:nvSpPr>
        <p:spPr>
          <a:xfrm>
            <a:off x="300498" y="2404407"/>
            <a:ext cx="1631950" cy="1162050"/>
          </a:xfrm>
          <a:prstGeom prst="ellipse">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rgbClr val="FF0000"/>
                </a:solidFill>
                <a:latin typeface="Times New Roman" panose="02020603050405020304" pitchFamily="18" charset="0"/>
                <a:cs typeface="Times New Roman" panose="02020603050405020304" pitchFamily="18" charset="0"/>
              </a:rPr>
              <a:t>ÁNH SÁNG</a:t>
            </a:r>
          </a:p>
        </p:txBody>
      </p:sp>
      <p:sp>
        <p:nvSpPr>
          <p:cNvPr id="4" name="Freeform: Shape 3">
            <a:extLst>
              <a:ext uri="{FF2B5EF4-FFF2-40B4-BE49-F238E27FC236}">
                <a16:creationId xmlns:a16="http://schemas.microsoft.com/office/drawing/2014/main" id="{0DBA409C-A73B-5FEF-63C9-88F86B632E3A}"/>
              </a:ext>
            </a:extLst>
          </p:cNvPr>
          <p:cNvSpPr/>
          <p:nvPr/>
        </p:nvSpPr>
        <p:spPr>
          <a:xfrm>
            <a:off x="1116473" y="1294745"/>
            <a:ext cx="865188" cy="1120775"/>
          </a:xfrm>
          <a:custGeom>
            <a:avLst/>
            <a:gdLst>
              <a:gd name="connsiteX0" fmla="*/ 0 w 865239"/>
              <a:gd name="connsiteY0" fmla="*/ 1120877 h 1120877"/>
              <a:gd name="connsiteX1" fmla="*/ 9832 w 865239"/>
              <a:gd name="connsiteY1" fmla="*/ 0 h 1120877"/>
              <a:gd name="connsiteX2" fmla="*/ 865239 w 865239"/>
              <a:gd name="connsiteY2" fmla="*/ 9832 h 1120877"/>
            </a:gdLst>
            <a:ahLst/>
            <a:cxnLst>
              <a:cxn ang="0">
                <a:pos x="connsiteX0" y="connsiteY0"/>
              </a:cxn>
              <a:cxn ang="0">
                <a:pos x="connsiteX1" y="connsiteY1"/>
              </a:cxn>
              <a:cxn ang="0">
                <a:pos x="connsiteX2" y="connsiteY2"/>
              </a:cxn>
            </a:cxnLst>
            <a:rect l="l" t="t" r="r" b="b"/>
            <a:pathLst>
              <a:path w="865239" h="1120877">
                <a:moveTo>
                  <a:pt x="0" y="1120877"/>
                </a:moveTo>
                <a:cubicBezTo>
                  <a:pt x="3277" y="747251"/>
                  <a:pt x="6555" y="373626"/>
                  <a:pt x="9832" y="0"/>
                </a:cubicBezTo>
                <a:lnTo>
                  <a:pt x="865239" y="9832"/>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5" name="Freeform: Shape 4">
            <a:extLst>
              <a:ext uri="{FF2B5EF4-FFF2-40B4-BE49-F238E27FC236}">
                <a16:creationId xmlns:a16="http://schemas.microsoft.com/office/drawing/2014/main" id="{F0C1FB8E-D220-8BF5-4856-B05696D447EA}"/>
              </a:ext>
            </a:extLst>
          </p:cNvPr>
          <p:cNvSpPr/>
          <p:nvPr/>
        </p:nvSpPr>
        <p:spPr>
          <a:xfrm>
            <a:off x="1932448" y="842307"/>
            <a:ext cx="3716338" cy="461963"/>
          </a:xfrm>
          <a:custGeom>
            <a:avLst/>
            <a:gdLst>
              <a:gd name="connsiteX0" fmla="*/ 0 w 3716594"/>
              <a:gd name="connsiteY0" fmla="*/ 462116 h 462116"/>
              <a:gd name="connsiteX1" fmla="*/ 580104 w 3716594"/>
              <a:gd name="connsiteY1" fmla="*/ 0 h 462116"/>
              <a:gd name="connsiteX2" fmla="*/ 3716594 w 3716594"/>
              <a:gd name="connsiteY2" fmla="*/ 29496 h 462116"/>
            </a:gdLst>
            <a:ahLst/>
            <a:cxnLst>
              <a:cxn ang="0">
                <a:pos x="connsiteX0" y="connsiteY0"/>
              </a:cxn>
              <a:cxn ang="0">
                <a:pos x="connsiteX1" y="connsiteY1"/>
              </a:cxn>
              <a:cxn ang="0">
                <a:pos x="connsiteX2" y="connsiteY2"/>
              </a:cxn>
            </a:cxnLst>
            <a:rect l="l" t="t" r="r" b="b"/>
            <a:pathLst>
              <a:path w="3716594" h="462116">
                <a:moveTo>
                  <a:pt x="0" y="462116"/>
                </a:moveTo>
                <a:lnTo>
                  <a:pt x="580104" y="0"/>
                </a:lnTo>
                <a:lnTo>
                  <a:pt x="3716594" y="29496"/>
                </a:ln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6" name="TextBox 15">
            <a:extLst>
              <a:ext uri="{FF2B5EF4-FFF2-40B4-BE49-F238E27FC236}">
                <a16:creationId xmlns:a16="http://schemas.microsoft.com/office/drawing/2014/main" id="{8FA1A983-C740-4541-064B-7D142FBEA814}"/>
              </a:ext>
            </a:extLst>
          </p:cNvPr>
          <p:cNvSpPr txBox="1">
            <a:spLocks noChangeArrowheads="1"/>
          </p:cNvSpPr>
          <p:nvPr/>
        </p:nvSpPr>
        <p:spPr bwMode="auto">
          <a:xfrm>
            <a:off x="2378536" y="472420"/>
            <a:ext cx="268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dirty="0">
                <a:solidFill>
                  <a:srgbClr val="FF0000"/>
                </a:solidFill>
                <a:latin typeface="Times New Roman" panose="02020603050405020304" pitchFamily="18" charset="0"/>
                <a:cs typeface="Times New Roman" panose="02020603050405020304" pitchFamily="18" charset="0"/>
              </a:rPr>
              <a:t>Tia </a:t>
            </a:r>
            <a:r>
              <a:rPr lang="en-US" altLang="en-US" sz="2000" dirty="0" err="1">
                <a:solidFill>
                  <a:srgbClr val="FF0000"/>
                </a:solidFill>
                <a:latin typeface="Times New Roman" panose="02020603050405020304" pitchFamily="18" charset="0"/>
                <a:cs typeface="Times New Roman" panose="02020603050405020304" pitchFamily="18" charset="0"/>
              </a:rPr>
              <a:t>sáng</a:t>
            </a:r>
            <a:r>
              <a:rPr lang="en-US" altLang="en-US" sz="2000" dirty="0">
                <a:solidFill>
                  <a:srgbClr val="FF0000"/>
                </a:solidFill>
                <a:latin typeface="Times New Roman" panose="02020603050405020304" pitchFamily="18" charset="0"/>
                <a:cs typeface="Times New Roman" panose="02020603050405020304" pitchFamily="18" charset="0"/>
              </a:rPr>
              <a:t> …….</a:t>
            </a:r>
          </a:p>
        </p:txBody>
      </p:sp>
      <p:sp>
        <p:nvSpPr>
          <p:cNvPr id="7" name="Freeform: Shape 6">
            <a:extLst>
              <a:ext uri="{FF2B5EF4-FFF2-40B4-BE49-F238E27FC236}">
                <a16:creationId xmlns:a16="http://schemas.microsoft.com/office/drawing/2014/main" id="{A6FD5CFB-39E1-EF00-D8ED-FC2695DD847D}"/>
              </a:ext>
            </a:extLst>
          </p:cNvPr>
          <p:cNvSpPr/>
          <p:nvPr/>
        </p:nvSpPr>
        <p:spPr>
          <a:xfrm>
            <a:off x="1981661" y="1158220"/>
            <a:ext cx="3686175" cy="166687"/>
          </a:xfrm>
          <a:custGeom>
            <a:avLst/>
            <a:gdLst>
              <a:gd name="connsiteX0" fmla="*/ 0 w 3687096"/>
              <a:gd name="connsiteY0" fmla="*/ 167148 h 167148"/>
              <a:gd name="connsiteX1" fmla="*/ 747251 w 3687096"/>
              <a:gd name="connsiteY1" fmla="*/ 0 h 167148"/>
              <a:gd name="connsiteX2" fmla="*/ 3687096 w 3687096"/>
              <a:gd name="connsiteY2" fmla="*/ 29497 h 167148"/>
            </a:gdLst>
            <a:ahLst/>
            <a:cxnLst>
              <a:cxn ang="0">
                <a:pos x="connsiteX0" y="connsiteY0"/>
              </a:cxn>
              <a:cxn ang="0">
                <a:pos x="connsiteX1" y="connsiteY1"/>
              </a:cxn>
              <a:cxn ang="0">
                <a:pos x="connsiteX2" y="connsiteY2"/>
              </a:cxn>
            </a:cxnLst>
            <a:rect l="l" t="t" r="r" b="b"/>
            <a:pathLst>
              <a:path w="3687096" h="167148">
                <a:moveTo>
                  <a:pt x="0" y="167148"/>
                </a:moveTo>
                <a:lnTo>
                  <a:pt x="747251" y="0"/>
                </a:lnTo>
                <a:lnTo>
                  <a:pt x="3687096" y="29497"/>
                </a:ln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8" name="TextBox 17">
            <a:extLst>
              <a:ext uri="{FF2B5EF4-FFF2-40B4-BE49-F238E27FC236}">
                <a16:creationId xmlns:a16="http://schemas.microsoft.com/office/drawing/2014/main" id="{9540287B-0B5D-DADD-D54A-97ECDAB529DF}"/>
              </a:ext>
            </a:extLst>
          </p:cNvPr>
          <p:cNvSpPr txBox="1">
            <a:spLocks noChangeArrowheads="1"/>
          </p:cNvSpPr>
          <p:nvPr/>
        </p:nvSpPr>
        <p:spPr bwMode="auto">
          <a:xfrm>
            <a:off x="2556336" y="842307"/>
            <a:ext cx="268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Ba loại chùm sáng…….</a:t>
            </a:r>
          </a:p>
        </p:txBody>
      </p:sp>
      <p:sp>
        <p:nvSpPr>
          <p:cNvPr id="9" name="Freeform: Shape 8">
            <a:extLst>
              <a:ext uri="{FF2B5EF4-FFF2-40B4-BE49-F238E27FC236}">
                <a16:creationId xmlns:a16="http://schemas.microsoft.com/office/drawing/2014/main" id="{27A731DB-0C49-7BBA-311C-DFBDBEC6D974}"/>
              </a:ext>
            </a:extLst>
          </p:cNvPr>
          <p:cNvSpPr/>
          <p:nvPr/>
        </p:nvSpPr>
        <p:spPr>
          <a:xfrm>
            <a:off x="1991186" y="1343957"/>
            <a:ext cx="3638550" cy="304800"/>
          </a:xfrm>
          <a:custGeom>
            <a:avLst/>
            <a:gdLst>
              <a:gd name="connsiteX0" fmla="*/ 0 w 3637935"/>
              <a:gd name="connsiteY0" fmla="*/ 0 h 304800"/>
              <a:gd name="connsiteX1" fmla="*/ 521110 w 3637935"/>
              <a:gd name="connsiteY1" fmla="*/ 285135 h 304800"/>
              <a:gd name="connsiteX2" fmla="*/ 3637935 w 3637935"/>
              <a:gd name="connsiteY2" fmla="*/ 304800 h 304800"/>
            </a:gdLst>
            <a:ahLst/>
            <a:cxnLst>
              <a:cxn ang="0">
                <a:pos x="connsiteX0" y="connsiteY0"/>
              </a:cxn>
              <a:cxn ang="0">
                <a:pos x="connsiteX1" y="connsiteY1"/>
              </a:cxn>
              <a:cxn ang="0">
                <a:pos x="connsiteX2" y="connsiteY2"/>
              </a:cxn>
            </a:cxnLst>
            <a:rect l="l" t="t" r="r" b="b"/>
            <a:pathLst>
              <a:path w="3637935" h="304800">
                <a:moveTo>
                  <a:pt x="0" y="0"/>
                </a:moveTo>
                <a:lnTo>
                  <a:pt x="521110" y="285135"/>
                </a:lnTo>
                <a:lnTo>
                  <a:pt x="3637935" y="304800"/>
                </a:ln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0" name="TextBox 19">
            <a:extLst>
              <a:ext uri="{FF2B5EF4-FFF2-40B4-BE49-F238E27FC236}">
                <a16:creationId xmlns:a16="http://schemas.microsoft.com/office/drawing/2014/main" id="{213C8C1E-F56A-B93C-8CA6-D7F82930B594}"/>
              </a:ext>
            </a:extLst>
          </p:cNvPr>
          <p:cNvSpPr txBox="1">
            <a:spLocks noChangeArrowheads="1"/>
          </p:cNvSpPr>
          <p:nvPr/>
        </p:nvSpPr>
        <p:spPr bwMode="auto">
          <a:xfrm>
            <a:off x="2472198" y="1293157"/>
            <a:ext cx="2684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Vùng tối …….</a:t>
            </a:r>
          </a:p>
        </p:txBody>
      </p:sp>
      <p:sp>
        <p:nvSpPr>
          <p:cNvPr id="11" name="Freeform: Shape 10">
            <a:extLst>
              <a:ext uri="{FF2B5EF4-FFF2-40B4-BE49-F238E27FC236}">
                <a16:creationId xmlns:a16="http://schemas.microsoft.com/office/drawing/2014/main" id="{6DB6C843-B65B-AB7D-4852-75052CB47633}"/>
              </a:ext>
            </a:extLst>
          </p:cNvPr>
          <p:cNvSpPr/>
          <p:nvPr/>
        </p:nvSpPr>
        <p:spPr>
          <a:xfrm>
            <a:off x="1932448" y="1324907"/>
            <a:ext cx="3756025" cy="757238"/>
          </a:xfrm>
          <a:custGeom>
            <a:avLst/>
            <a:gdLst>
              <a:gd name="connsiteX0" fmla="*/ 0 w 3755923"/>
              <a:gd name="connsiteY0" fmla="*/ 0 h 757084"/>
              <a:gd name="connsiteX1" fmla="*/ 530942 w 3755923"/>
              <a:gd name="connsiteY1" fmla="*/ 757084 h 757084"/>
              <a:gd name="connsiteX2" fmla="*/ 3755923 w 3755923"/>
              <a:gd name="connsiteY2" fmla="*/ 747252 h 757084"/>
            </a:gdLst>
            <a:ahLst/>
            <a:cxnLst>
              <a:cxn ang="0">
                <a:pos x="connsiteX0" y="connsiteY0"/>
              </a:cxn>
              <a:cxn ang="0">
                <a:pos x="connsiteX1" y="connsiteY1"/>
              </a:cxn>
              <a:cxn ang="0">
                <a:pos x="connsiteX2" y="connsiteY2"/>
              </a:cxn>
            </a:cxnLst>
            <a:rect l="l" t="t" r="r" b="b"/>
            <a:pathLst>
              <a:path w="3755923" h="757084">
                <a:moveTo>
                  <a:pt x="0" y="0"/>
                </a:moveTo>
                <a:lnTo>
                  <a:pt x="530942" y="757084"/>
                </a:lnTo>
                <a:lnTo>
                  <a:pt x="3755923" y="747252"/>
                </a:ln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2" name="TextBox 21">
            <a:extLst>
              <a:ext uri="{FF2B5EF4-FFF2-40B4-BE49-F238E27FC236}">
                <a16:creationId xmlns:a16="http://schemas.microsoft.com/office/drawing/2014/main" id="{E3E6A24B-CBFB-47DB-65F1-622D8C34FE4E}"/>
              </a:ext>
            </a:extLst>
          </p:cNvPr>
          <p:cNvSpPr txBox="1">
            <a:spLocks noChangeArrowheads="1"/>
          </p:cNvSpPr>
          <p:nvPr/>
        </p:nvSpPr>
        <p:spPr bwMode="auto">
          <a:xfrm>
            <a:off x="2448386" y="1715432"/>
            <a:ext cx="268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Vùng nữa tối …….</a:t>
            </a:r>
          </a:p>
        </p:txBody>
      </p:sp>
      <p:cxnSp>
        <p:nvCxnSpPr>
          <p:cNvPr id="13" name="Straight Connector 12">
            <a:extLst>
              <a:ext uri="{FF2B5EF4-FFF2-40B4-BE49-F238E27FC236}">
                <a16:creationId xmlns:a16="http://schemas.microsoft.com/office/drawing/2014/main" id="{04F6AEE7-F742-624A-917D-09DE4559505D}"/>
              </a:ext>
            </a:extLst>
          </p:cNvPr>
          <p:cNvCxnSpPr>
            <a:cxnSpLocks/>
            <a:stCxn id="3" idx="6"/>
          </p:cNvCxnSpPr>
          <p:nvPr/>
        </p:nvCxnSpPr>
        <p:spPr>
          <a:xfrm flipV="1">
            <a:off x="1932448" y="2985432"/>
            <a:ext cx="4600575" cy="0"/>
          </a:xfrm>
          <a:prstGeom prst="line">
            <a:avLst/>
          </a:prstGeom>
          <a:ln>
            <a:solidFill>
              <a:schemeClr val="tx1">
                <a:lumMod val="9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25">
            <a:extLst>
              <a:ext uri="{FF2B5EF4-FFF2-40B4-BE49-F238E27FC236}">
                <a16:creationId xmlns:a16="http://schemas.microsoft.com/office/drawing/2014/main" id="{7346E1ED-A95E-62B9-32B2-765594C0FE14}"/>
              </a:ext>
            </a:extLst>
          </p:cNvPr>
          <p:cNvSpPr txBox="1">
            <a:spLocks noChangeArrowheads="1"/>
          </p:cNvSpPr>
          <p:nvPr/>
        </p:nvSpPr>
        <p:spPr bwMode="auto">
          <a:xfrm>
            <a:off x="1940386" y="2585382"/>
            <a:ext cx="268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Hiện tượng PXAS…….</a:t>
            </a:r>
          </a:p>
        </p:txBody>
      </p:sp>
      <p:cxnSp>
        <p:nvCxnSpPr>
          <p:cNvPr id="15" name="Straight Connector 14">
            <a:extLst>
              <a:ext uri="{FF2B5EF4-FFF2-40B4-BE49-F238E27FC236}">
                <a16:creationId xmlns:a16="http://schemas.microsoft.com/office/drawing/2014/main" id="{08E061AF-BC49-F09C-325F-393571C0BE47}"/>
              </a:ext>
            </a:extLst>
          </p:cNvPr>
          <p:cNvCxnSpPr>
            <a:cxnSpLocks/>
          </p:cNvCxnSpPr>
          <p:nvPr/>
        </p:nvCxnSpPr>
        <p:spPr>
          <a:xfrm flipV="1">
            <a:off x="6550486" y="2101195"/>
            <a:ext cx="1428750" cy="915987"/>
          </a:xfrm>
          <a:prstGeom prst="line">
            <a:avLst/>
          </a:prstGeom>
          <a:ln>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28">
            <a:extLst>
              <a:ext uri="{FF2B5EF4-FFF2-40B4-BE49-F238E27FC236}">
                <a16:creationId xmlns:a16="http://schemas.microsoft.com/office/drawing/2014/main" id="{F1503992-E9CB-E646-2D32-DCAA51AECA9C}"/>
              </a:ext>
            </a:extLst>
          </p:cNvPr>
          <p:cNvSpPr txBox="1">
            <a:spLocks noChangeArrowheads="1"/>
          </p:cNvSpPr>
          <p:nvPr/>
        </p:nvSpPr>
        <p:spPr bwMode="auto">
          <a:xfrm rot="19677073">
            <a:off x="6452060" y="2003032"/>
            <a:ext cx="1920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Các quy ước </a:t>
            </a:r>
          </a:p>
        </p:txBody>
      </p:sp>
      <p:sp>
        <p:nvSpPr>
          <p:cNvPr id="17" name="Rectangle: Rounded Corners 16">
            <a:extLst>
              <a:ext uri="{FF2B5EF4-FFF2-40B4-BE49-F238E27FC236}">
                <a16:creationId xmlns:a16="http://schemas.microsoft.com/office/drawing/2014/main" id="{4941E1AB-DC59-9811-F5B6-4328E4E33DA1}"/>
              </a:ext>
            </a:extLst>
          </p:cNvPr>
          <p:cNvSpPr/>
          <p:nvPr/>
        </p:nvSpPr>
        <p:spPr>
          <a:xfrm>
            <a:off x="8037973" y="1293157"/>
            <a:ext cx="3941763" cy="1068388"/>
          </a:xfrm>
          <a:prstGeom prst="round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cxnSp>
        <p:nvCxnSpPr>
          <p:cNvPr id="18" name="Straight Arrow Connector 17">
            <a:extLst>
              <a:ext uri="{FF2B5EF4-FFF2-40B4-BE49-F238E27FC236}">
                <a16:creationId xmlns:a16="http://schemas.microsoft.com/office/drawing/2014/main" id="{D1C7AB82-4836-38A7-E9FA-C11933E83202}"/>
              </a:ext>
            </a:extLst>
          </p:cNvPr>
          <p:cNvCxnSpPr>
            <a:cxnSpLocks/>
          </p:cNvCxnSpPr>
          <p:nvPr/>
        </p:nvCxnSpPr>
        <p:spPr>
          <a:xfrm>
            <a:off x="6550486" y="2999720"/>
            <a:ext cx="1428750" cy="34925"/>
          </a:xfrm>
          <a:prstGeom prst="straightConnector1">
            <a:avLst/>
          </a:prstGeom>
          <a:ln>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33">
            <a:extLst>
              <a:ext uri="{FF2B5EF4-FFF2-40B4-BE49-F238E27FC236}">
                <a16:creationId xmlns:a16="http://schemas.microsoft.com/office/drawing/2014/main" id="{A5348AAC-30F5-09C8-4228-22D079ECCDA1}"/>
              </a:ext>
            </a:extLst>
          </p:cNvPr>
          <p:cNvSpPr txBox="1">
            <a:spLocks noChangeArrowheads="1"/>
          </p:cNvSpPr>
          <p:nvPr/>
        </p:nvSpPr>
        <p:spPr bwMode="auto">
          <a:xfrm>
            <a:off x="6726698" y="2682220"/>
            <a:ext cx="1547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ĐL PXAS</a:t>
            </a:r>
          </a:p>
        </p:txBody>
      </p:sp>
      <p:sp>
        <p:nvSpPr>
          <p:cNvPr id="20" name="Rectangle: Rounded Corners 19">
            <a:extLst>
              <a:ext uri="{FF2B5EF4-FFF2-40B4-BE49-F238E27FC236}">
                <a16:creationId xmlns:a16="http://schemas.microsoft.com/office/drawing/2014/main" id="{EA5D17D8-76B2-18EC-64D3-CD11E37C3A69}"/>
              </a:ext>
            </a:extLst>
          </p:cNvPr>
          <p:cNvSpPr/>
          <p:nvPr/>
        </p:nvSpPr>
        <p:spPr>
          <a:xfrm>
            <a:off x="8037973" y="2437745"/>
            <a:ext cx="3941763" cy="990600"/>
          </a:xfrm>
          <a:prstGeom prst="round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1" name="Freeform: Shape 20">
            <a:extLst>
              <a:ext uri="{FF2B5EF4-FFF2-40B4-BE49-F238E27FC236}">
                <a16:creationId xmlns:a16="http://schemas.microsoft.com/office/drawing/2014/main" id="{0AD23613-FCD8-1912-607A-9E094D35D8C8}"/>
              </a:ext>
            </a:extLst>
          </p:cNvPr>
          <p:cNvSpPr/>
          <p:nvPr/>
        </p:nvSpPr>
        <p:spPr>
          <a:xfrm>
            <a:off x="6572711" y="3015595"/>
            <a:ext cx="1385887" cy="1504950"/>
          </a:xfrm>
          <a:custGeom>
            <a:avLst/>
            <a:gdLst>
              <a:gd name="connsiteX0" fmla="*/ 0 w 1386349"/>
              <a:gd name="connsiteY0" fmla="*/ 0 h 1504335"/>
              <a:gd name="connsiteX1" fmla="*/ 1101213 w 1386349"/>
              <a:gd name="connsiteY1" fmla="*/ 1504335 h 1504335"/>
              <a:gd name="connsiteX2" fmla="*/ 1386349 w 1386349"/>
              <a:gd name="connsiteY2" fmla="*/ 1465006 h 1504335"/>
            </a:gdLst>
            <a:ahLst/>
            <a:cxnLst>
              <a:cxn ang="0">
                <a:pos x="connsiteX0" y="connsiteY0"/>
              </a:cxn>
              <a:cxn ang="0">
                <a:pos x="connsiteX1" y="connsiteY1"/>
              </a:cxn>
              <a:cxn ang="0">
                <a:pos x="connsiteX2" y="connsiteY2"/>
              </a:cxn>
            </a:cxnLst>
            <a:rect l="l" t="t" r="r" b="b"/>
            <a:pathLst>
              <a:path w="1386349" h="1504335">
                <a:moveTo>
                  <a:pt x="0" y="0"/>
                </a:moveTo>
                <a:lnTo>
                  <a:pt x="1101213" y="1504335"/>
                </a:lnTo>
                <a:lnTo>
                  <a:pt x="1386349" y="1465006"/>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2" name="Rectangle: Rounded Corners 21">
            <a:extLst>
              <a:ext uri="{FF2B5EF4-FFF2-40B4-BE49-F238E27FC236}">
                <a16:creationId xmlns:a16="http://schemas.microsoft.com/office/drawing/2014/main" id="{B923FE76-B035-D25C-337D-97549779E313}"/>
              </a:ext>
            </a:extLst>
          </p:cNvPr>
          <p:cNvSpPr/>
          <p:nvPr/>
        </p:nvSpPr>
        <p:spPr>
          <a:xfrm>
            <a:off x="8037973" y="4009370"/>
            <a:ext cx="3941763" cy="992187"/>
          </a:xfrm>
          <a:prstGeom prst="round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3" name="TextBox 40">
            <a:extLst>
              <a:ext uri="{FF2B5EF4-FFF2-40B4-BE49-F238E27FC236}">
                <a16:creationId xmlns:a16="http://schemas.microsoft.com/office/drawing/2014/main" id="{B7D3F727-E095-D4ED-AEFE-49A79A76C284}"/>
              </a:ext>
            </a:extLst>
          </p:cNvPr>
          <p:cNvSpPr txBox="1">
            <a:spLocks noChangeArrowheads="1"/>
          </p:cNvSpPr>
          <p:nvPr/>
        </p:nvSpPr>
        <p:spPr bwMode="auto">
          <a:xfrm rot="3394307">
            <a:off x="5572586" y="410462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P.xạ, PX khuếch tán</a:t>
            </a:r>
          </a:p>
        </p:txBody>
      </p:sp>
      <p:sp>
        <p:nvSpPr>
          <p:cNvPr id="24" name="Freeform: Shape 23">
            <a:extLst>
              <a:ext uri="{FF2B5EF4-FFF2-40B4-BE49-F238E27FC236}">
                <a16:creationId xmlns:a16="http://schemas.microsoft.com/office/drawing/2014/main" id="{5A9D63E7-A52B-1AEC-357E-592D11B5F6EA}"/>
              </a:ext>
            </a:extLst>
          </p:cNvPr>
          <p:cNvSpPr/>
          <p:nvPr/>
        </p:nvSpPr>
        <p:spPr>
          <a:xfrm>
            <a:off x="1027573" y="3575982"/>
            <a:ext cx="492125" cy="1003300"/>
          </a:xfrm>
          <a:custGeom>
            <a:avLst/>
            <a:gdLst>
              <a:gd name="connsiteX0" fmla="*/ 9832 w 491612"/>
              <a:gd name="connsiteY0" fmla="*/ 0 h 1002891"/>
              <a:gd name="connsiteX1" fmla="*/ 0 w 491612"/>
              <a:gd name="connsiteY1" fmla="*/ 1002891 h 1002891"/>
              <a:gd name="connsiteX2" fmla="*/ 491612 w 491612"/>
              <a:gd name="connsiteY2" fmla="*/ 1002891 h 1002891"/>
            </a:gdLst>
            <a:ahLst/>
            <a:cxnLst>
              <a:cxn ang="0">
                <a:pos x="connsiteX0" y="connsiteY0"/>
              </a:cxn>
              <a:cxn ang="0">
                <a:pos x="connsiteX1" y="connsiteY1"/>
              </a:cxn>
              <a:cxn ang="0">
                <a:pos x="connsiteX2" y="connsiteY2"/>
              </a:cxn>
            </a:cxnLst>
            <a:rect l="l" t="t" r="r" b="b"/>
            <a:pathLst>
              <a:path w="491612" h="1002891">
                <a:moveTo>
                  <a:pt x="9832" y="0"/>
                </a:moveTo>
                <a:cubicBezTo>
                  <a:pt x="6555" y="334297"/>
                  <a:pt x="3277" y="668594"/>
                  <a:pt x="0" y="1002891"/>
                </a:cubicBezTo>
                <a:lnTo>
                  <a:pt x="491612" y="1002891"/>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5" name="TextBox 42">
            <a:extLst>
              <a:ext uri="{FF2B5EF4-FFF2-40B4-BE49-F238E27FC236}">
                <a16:creationId xmlns:a16="http://schemas.microsoft.com/office/drawing/2014/main" id="{862FBB69-7724-1FD3-1EC7-03107AA84450}"/>
              </a:ext>
            </a:extLst>
          </p:cNvPr>
          <p:cNvSpPr txBox="1">
            <a:spLocks noChangeArrowheads="1"/>
          </p:cNvSpPr>
          <p:nvPr/>
        </p:nvSpPr>
        <p:spPr bwMode="auto">
          <a:xfrm>
            <a:off x="233823" y="3485495"/>
            <a:ext cx="930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1800">
                <a:solidFill>
                  <a:srgbClr val="FF0000"/>
                </a:solidFill>
                <a:latin typeface="Times New Roman" panose="02020603050405020304" pitchFamily="18" charset="0"/>
                <a:cs typeface="Times New Roman" panose="02020603050405020304" pitchFamily="18" charset="0"/>
              </a:rPr>
              <a:t>Ảnh của vật tạo bởi gương</a:t>
            </a:r>
          </a:p>
        </p:txBody>
      </p:sp>
      <p:sp>
        <p:nvSpPr>
          <p:cNvPr id="26" name="Freeform: Shape 25">
            <a:extLst>
              <a:ext uri="{FF2B5EF4-FFF2-40B4-BE49-F238E27FC236}">
                <a16:creationId xmlns:a16="http://schemas.microsoft.com/office/drawing/2014/main" id="{44817825-461E-8933-9AC7-4EF098879370}"/>
              </a:ext>
            </a:extLst>
          </p:cNvPr>
          <p:cNvSpPr/>
          <p:nvPr/>
        </p:nvSpPr>
        <p:spPr>
          <a:xfrm>
            <a:off x="1499061" y="3596620"/>
            <a:ext cx="1317625" cy="1022350"/>
          </a:xfrm>
          <a:custGeom>
            <a:avLst/>
            <a:gdLst>
              <a:gd name="connsiteX0" fmla="*/ 0 w 1317523"/>
              <a:gd name="connsiteY0" fmla="*/ 1022555 h 1022555"/>
              <a:gd name="connsiteX1" fmla="*/ 648929 w 1317523"/>
              <a:gd name="connsiteY1" fmla="*/ 19664 h 1022555"/>
              <a:gd name="connsiteX2" fmla="*/ 1317523 w 1317523"/>
              <a:gd name="connsiteY2" fmla="*/ 0 h 1022555"/>
            </a:gdLst>
            <a:ahLst/>
            <a:cxnLst>
              <a:cxn ang="0">
                <a:pos x="connsiteX0" y="connsiteY0"/>
              </a:cxn>
              <a:cxn ang="0">
                <a:pos x="connsiteX1" y="connsiteY1"/>
              </a:cxn>
              <a:cxn ang="0">
                <a:pos x="connsiteX2" y="connsiteY2"/>
              </a:cxn>
            </a:cxnLst>
            <a:rect l="l" t="t" r="r" b="b"/>
            <a:pathLst>
              <a:path w="1317523" h="1022555">
                <a:moveTo>
                  <a:pt x="0" y="1022555"/>
                </a:moveTo>
                <a:lnTo>
                  <a:pt x="648929" y="19664"/>
                </a:lnTo>
                <a:lnTo>
                  <a:pt x="1317523" y="0"/>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7" name="TextBox 46">
            <a:extLst>
              <a:ext uri="{FF2B5EF4-FFF2-40B4-BE49-F238E27FC236}">
                <a16:creationId xmlns:a16="http://schemas.microsoft.com/office/drawing/2014/main" id="{A2E85405-870F-7BC6-56DA-B0E207D81ACD}"/>
              </a:ext>
            </a:extLst>
          </p:cNvPr>
          <p:cNvSpPr txBox="1">
            <a:spLocks noChangeArrowheads="1"/>
          </p:cNvSpPr>
          <p:nvPr/>
        </p:nvSpPr>
        <p:spPr bwMode="auto">
          <a:xfrm rot="18252086">
            <a:off x="1093454" y="3687901"/>
            <a:ext cx="1341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TC ảnh</a:t>
            </a:r>
          </a:p>
        </p:txBody>
      </p:sp>
      <p:sp>
        <p:nvSpPr>
          <p:cNvPr id="28" name="Rectangle: Rounded Corners 27">
            <a:extLst>
              <a:ext uri="{FF2B5EF4-FFF2-40B4-BE49-F238E27FC236}">
                <a16:creationId xmlns:a16="http://schemas.microsoft.com/office/drawing/2014/main" id="{87F02EBD-C00F-DCB0-4B87-769E76F54848}"/>
              </a:ext>
            </a:extLst>
          </p:cNvPr>
          <p:cNvSpPr/>
          <p:nvPr/>
        </p:nvSpPr>
        <p:spPr>
          <a:xfrm>
            <a:off x="2827798" y="3080682"/>
            <a:ext cx="2741613" cy="612775"/>
          </a:xfrm>
          <a:prstGeom prst="round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9" name="Freeform: Shape 28">
            <a:extLst>
              <a:ext uri="{FF2B5EF4-FFF2-40B4-BE49-F238E27FC236}">
                <a16:creationId xmlns:a16="http://schemas.microsoft.com/office/drawing/2014/main" id="{3914DAE4-60A6-DF60-4F75-3E040D2B1B9E}"/>
              </a:ext>
            </a:extLst>
          </p:cNvPr>
          <p:cNvSpPr/>
          <p:nvPr/>
        </p:nvSpPr>
        <p:spPr>
          <a:xfrm>
            <a:off x="1499061" y="4628495"/>
            <a:ext cx="1160462" cy="373062"/>
          </a:xfrm>
          <a:custGeom>
            <a:avLst/>
            <a:gdLst>
              <a:gd name="connsiteX0" fmla="*/ 0 w 1160206"/>
              <a:gd name="connsiteY0" fmla="*/ 0 h 678426"/>
              <a:gd name="connsiteX1" fmla="*/ 648929 w 1160206"/>
              <a:gd name="connsiteY1" fmla="*/ 658761 h 678426"/>
              <a:gd name="connsiteX2" fmla="*/ 1160206 w 1160206"/>
              <a:gd name="connsiteY2" fmla="*/ 678426 h 678426"/>
            </a:gdLst>
            <a:ahLst/>
            <a:cxnLst>
              <a:cxn ang="0">
                <a:pos x="connsiteX0" y="connsiteY0"/>
              </a:cxn>
              <a:cxn ang="0">
                <a:pos x="connsiteX1" y="connsiteY1"/>
              </a:cxn>
              <a:cxn ang="0">
                <a:pos x="connsiteX2" y="connsiteY2"/>
              </a:cxn>
            </a:cxnLst>
            <a:rect l="l" t="t" r="r" b="b"/>
            <a:pathLst>
              <a:path w="1160206" h="678426">
                <a:moveTo>
                  <a:pt x="0" y="0"/>
                </a:moveTo>
                <a:lnTo>
                  <a:pt x="648929" y="658761"/>
                </a:lnTo>
                <a:lnTo>
                  <a:pt x="1160206" y="678426"/>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30" name="TextBox 50">
            <a:extLst>
              <a:ext uri="{FF2B5EF4-FFF2-40B4-BE49-F238E27FC236}">
                <a16:creationId xmlns:a16="http://schemas.microsoft.com/office/drawing/2014/main" id="{0FE1F5B7-F25C-F7E0-2097-B98AE3938EB9}"/>
              </a:ext>
            </a:extLst>
          </p:cNvPr>
          <p:cNvSpPr txBox="1">
            <a:spLocks noChangeArrowheads="1"/>
          </p:cNvSpPr>
          <p:nvPr/>
        </p:nvSpPr>
        <p:spPr bwMode="auto">
          <a:xfrm rot="1853262">
            <a:off x="1129173" y="4814232"/>
            <a:ext cx="1339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algn="ctr" eaLnBrk="1" hangingPunct="1">
              <a:lnSpc>
                <a:spcPct val="100000"/>
              </a:lnSpc>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Cách dựng ảnh</a:t>
            </a:r>
          </a:p>
        </p:txBody>
      </p:sp>
      <p:sp>
        <p:nvSpPr>
          <p:cNvPr id="31" name="Freeform: Shape 30">
            <a:extLst>
              <a:ext uri="{FF2B5EF4-FFF2-40B4-BE49-F238E27FC236}">
                <a16:creationId xmlns:a16="http://schemas.microsoft.com/office/drawing/2014/main" id="{A5D2C6F2-865B-7980-B4A8-64C1C3F89ABF}"/>
              </a:ext>
            </a:extLst>
          </p:cNvPr>
          <p:cNvSpPr/>
          <p:nvPr/>
        </p:nvSpPr>
        <p:spPr>
          <a:xfrm>
            <a:off x="2678573" y="4234795"/>
            <a:ext cx="541338" cy="757237"/>
          </a:xfrm>
          <a:custGeom>
            <a:avLst/>
            <a:gdLst>
              <a:gd name="connsiteX0" fmla="*/ 0 w 540774"/>
              <a:gd name="connsiteY0" fmla="*/ 757083 h 757083"/>
              <a:gd name="connsiteX1" fmla="*/ 245806 w 540774"/>
              <a:gd name="connsiteY1" fmla="*/ 49161 h 757083"/>
              <a:gd name="connsiteX2" fmla="*/ 540774 w 540774"/>
              <a:gd name="connsiteY2" fmla="*/ 0 h 757083"/>
            </a:gdLst>
            <a:ahLst/>
            <a:cxnLst>
              <a:cxn ang="0">
                <a:pos x="connsiteX0" y="connsiteY0"/>
              </a:cxn>
              <a:cxn ang="0">
                <a:pos x="connsiteX1" y="connsiteY1"/>
              </a:cxn>
              <a:cxn ang="0">
                <a:pos x="connsiteX2" y="connsiteY2"/>
              </a:cxn>
            </a:cxnLst>
            <a:rect l="l" t="t" r="r" b="b"/>
            <a:pathLst>
              <a:path w="540774" h="757083">
                <a:moveTo>
                  <a:pt x="0" y="757083"/>
                </a:moveTo>
                <a:lnTo>
                  <a:pt x="245806" y="49161"/>
                </a:lnTo>
                <a:lnTo>
                  <a:pt x="540774" y="0"/>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grpSp>
        <p:nvGrpSpPr>
          <p:cNvPr id="32" name="Group 56">
            <a:extLst>
              <a:ext uri="{FF2B5EF4-FFF2-40B4-BE49-F238E27FC236}">
                <a16:creationId xmlns:a16="http://schemas.microsoft.com/office/drawing/2014/main" id="{DAD9A1DD-A503-BE99-48B1-9DA0A74498B6}"/>
              </a:ext>
            </a:extLst>
          </p:cNvPr>
          <p:cNvGrpSpPr>
            <a:grpSpLocks/>
          </p:cNvGrpSpPr>
          <p:nvPr/>
        </p:nvGrpSpPr>
        <p:grpSpPr bwMode="auto">
          <a:xfrm>
            <a:off x="3205623" y="3834745"/>
            <a:ext cx="2760663" cy="850900"/>
            <a:chOff x="3190170" y="5145192"/>
            <a:chExt cx="2761665" cy="851337"/>
          </a:xfrm>
        </p:grpSpPr>
        <p:sp>
          <p:nvSpPr>
            <p:cNvPr id="33" name="Rectangle: Rounded Corners 32">
              <a:extLst>
                <a:ext uri="{FF2B5EF4-FFF2-40B4-BE49-F238E27FC236}">
                  <a16:creationId xmlns:a16="http://schemas.microsoft.com/office/drawing/2014/main" id="{543DFE4B-C951-A261-772B-8D456F1A0702}"/>
                </a:ext>
              </a:extLst>
            </p:cNvPr>
            <p:cNvSpPr/>
            <p:nvPr/>
          </p:nvSpPr>
          <p:spPr>
            <a:xfrm>
              <a:off x="3210815" y="5180135"/>
              <a:ext cx="2741020" cy="816394"/>
            </a:xfrm>
            <a:prstGeom prst="round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4" name="TextBox 55">
              <a:extLst>
                <a:ext uri="{FF2B5EF4-FFF2-40B4-BE49-F238E27FC236}">
                  <a16:creationId xmlns:a16="http://schemas.microsoft.com/office/drawing/2014/main" id="{380D2615-E016-A260-28AA-D395B36F5154}"/>
                </a:ext>
              </a:extLst>
            </p:cNvPr>
            <p:cNvSpPr txBox="1">
              <a:spLocks noChangeArrowheads="1"/>
            </p:cNvSpPr>
            <p:nvPr/>
          </p:nvSpPr>
          <p:spPr bwMode="auto">
            <a:xfrm>
              <a:off x="3190170" y="5145192"/>
              <a:ext cx="2684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1600">
                  <a:solidFill>
                    <a:srgbClr val="FF0000"/>
                  </a:solidFill>
                  <a:latin typeface="Times New Roman" panose="02020603050405020304" pitchFamily="18" charset="0"/>
                  <a:cs typeface="Times New Roman" panose="02020603050405020304" pitchFamily="18" charset="0"/>
                </a:rPr>
                <a:t>Dựng ảnh 1 điểm sáng </a:t>
              </a:r>
            </a:p>
          </p:txBody>
        </p:sp>
      </p:grpSp>
      <p:grpSp>
        <p:nvGrpSpPr>
          <p:cNvPr id="35" name="Group 57">
            <a:extLst>
              <a:ext uri="{FF2B5EF4-FFF2-40B4-BE49-F238E27FC236}">
                <a16:creationId xmlns:a16="http://schemas.microsoft.com/office/drawing/2014/main" id="{E830D72A-986E-9A03-732D-C00A47F43817}"/>
              </a:ext>
            </a:extLst>
          </p:cNvPr>
          <p:cNvGrpSpPr>
            <a:grpSpLocks/>
          </p:cNvGrpSpPr>
          <p:nvPr/>
        </p:nvGrpSpPr>
        <p:grpSpPr bwMode="auto">
          <a:xfrm>
            <a:off x="3199273" y="4679295"/>
            <a:ext cx="2762250" cy="852487"/>
            <a:chOff x="3190170" y="5145192"/>
            <a:chExt cx="2761665" cy="851337"/>
          </a:xfrm>
        </p:grpSpPr>
        <p:sp>
          <p:nvSpPr>
            <p:cNvPr id="36" name="Rectangle: Rounded Corners 35">
              <a:extLst>
                <a:ext uri="{FF2B5EF4-FFF2-40B4-BE49-F238E27FC236}">
                  <a16:creationId xmlns:a16="http://schemas.microsoft.com/office/drawing/2014/main" id="{5F5A52C1-FC7C-DD0A-EC15-EEA7AC61E2C5}"/>
                </a:ext>
              </a:extLst>
            </p:cNvPr>
            <p:cNvSpPr/>
            <p:nvPr/>
          </p:nvSpPr>
          <p:spPr>
            <a:xfrm>
              <a:off x="3210804" y="5180070"/>
              <a:ext cx="2741031" cy="816459"/>
            </a:xfrm>
            <a:prstGeom prst="round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7" name="TextBox 59">
              <a:extLst>
                <a:ext uri="{FF2B5EF4-FFF2-40B4-BE49-F238E27FC236}">
                  <a16:creationId xmlns:a16="http://schemas.microsoft.com/office/drawing/2014/main" id="{3F379347-54D5-71D0-8BD8-3A4E1C23C012}"/>
                </a:ext>
              </a:extLst>
            </p:cNvPr>
            <p:cNvSpPr txBox="1">
              <a:spLocks noChangeArrowheads="1"/>
            </p:cNvSpPr>
            <p:nvPr/>
          </p:nvSpPr>
          <p:spPr bwMode="auto">
            <a:xfrm>
              <a:off x="3190170" y="5145192"/>
              <a:ext cx="2684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1600">
                  <a:solidFill>
                    <a:srgbClr val="FF0000"/>
                  </a:solidFill>
                  <a:latin typeface="Times New Roman" panose="02020603050405020304" pitchFamily="18" charset="0"/>
                  <a:cs typeface="Times New Roman" panose="02020603050405020304" pitchFamily="18" charset="0"/>
                </a:rPr>
                <a:t>Dựng ảnh 1 vật sáng </a:t>
              </a:r>
            </a:p>
          </p:txBody>
        </p:sp>
      </p:grpSp>
      <p:sp>
        <p:nvSpPr>
          <p:cNvPr id="38" name="Freeform: Shape 37">
            <a:extLst>
              <a:ext uri="{FF2B5EF4-FFF2-40B4-BE49-F238E27FC236}">
                <a16:creationId xmlns:a16="http://schemas.microsoft.com/office/drawing/2014/main" id="{89FE72D2-0D17-895E-466D-308B10758603}"/>
              </a:ext>
            </a:extLst>
          </p:cNvPr>
          <p:cNvSpPr/>
          <p:nvPr/>
        </p:nvSpPr>
        <p:spPr>
          <a:xfrm>
            <a:off x="2669048" y="4972982"/>
            <a:ext cx="541338" cy="215900"/>
          </a:xfrm>
          <a:custGeom>
            <a:avLst/>
            <a:gdLst>
              <a:gd name="connsiteX0" fmla="*/ 0 w 540774"/>
              <a:gd name="connsiteY0" fmla="*/ 0 h 216310"/>
              <a:gd name="connsiteX1" fmla="*/ 216309 w 540774"/>
              <a:gd name="connsiteY1" fmla="*/ 216310 h 216310"/>
              <a:gd name="connsiteX2" fmla="*/ 540774 w 540774"/>
              <a:gd name="connsiteY2" fmla="*/ 206477 h 216310"/>
            </a:gdLst>
            <a:ahLst/>
            <a:cxnLst>
              <a:cxn ang="0">
                <a:pos x="connsiteX0" y="connsiteY0"/>
              </a:cxn>
              <a:cxn ang="0">
                <a:pos x="connsiteX1" y="connsiteY1"/>
              </a:cxn>
              <a:cxn ang="0">
                <a:pos x="connsiteX2" y="connsiteY2"/>
              </a:cxn>
            </a:cxnLst>
            <a:rect l="l" t="t" r="r" b="b"/>
            <a:pathLst>
              <a:path w="540774" h="216310">
                <a:moveTo>
                  <a:pt x="0" y="0"/>
                </a:moveTo>
                <a:lnTo>
                  <a:pt x="216309" y="216310"/>
                </a:lnTo>
                <a:lnTo>
                  <a:pt x="540774" y="206477"/>
                </a:lnTo>
              </a:path>
            </a:pathLst>
          </a:custGeom>
          <a:noFill/>
          <a:ln>
            <a:solidFill>
              <a:schemeClr val="tx1">
                <a:lumMod val="9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Tree>
    <p:extLst>
      <p:ext uri="{BB962C8B-B14F-4D97-AF65-F5344CB8AC3E}">
        <p14:creationId xmlns:p14="http://schemas.microsoft.com/office/powerpoint/2010/main" val="2027376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ShapeType="1" noTextEdit="1"/>
          </p:cNvSpPr>
          <p:nvPr/>
        </p:nvSpPr>
        <p:spPr bwMode="auto">
          <a:xfrm>
            <a:off x="1656110" y="4678272"/>
            <a:ext cx="8229600" cy="129540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gradFill rotWithShape="1">
                  <a:gsLst>
                    <a:gs pos="0">
                      <a:srgbClr val="00FF00"/>
                    </a:gs>
                    <a:gs pos="100000">
                      <a:srgbClr val="FF0000"/>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CHÀO TẠM BIỆT CÁC EM</a:t>
            </a:r>
          </a:p>
        </p:txBody>
      </p:sp>
      <p:pic>
        <p:nvPicPr>
          <p:cNvPr id="4" name="Picture 2"/>
          <p:cNvPicPr>
            <a:picLocks noChangeAspect="1" noChangeArrowheads="1"/>
          </p:cNvPicPr>
          <p:nvPr/>
        </p:nvPicPr>
        <p:blipFill>
          <a:blip r:embed="rId2"/>
          <a:srcRect/>
          <a:stretch>
            <a:fillRect/>
          </a:stretch>
        </p:blipFill>
        <p:spPr bwMode="auto">
          <a:xfrm>
            <a:off x="1391890" y="0"/>
            <a:ext cx="9144000" cy="4567187"/>
          </a:xfrm>
          <a:prstGeom prst="rect">
            <a:avLst/>
          </a:prstGeom>
          <a:ln>
            <a:noFill/>
          </a:ln>
          <a:effectLst>
            <a:softEdge rad="112500"/>
          </a:effectLst>
        </p:spPr>
      </p:pic>
    </p:spTree>
    <p:extLst>
      <p:ext uri="{BB962C8B-B14F-4D97-AF65-F5344CB8AC3E}">
        <p14:creationId xmlns:p14="http://schemas.microsoft.com/office/powerpoint/2010/main" val="28400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withEffect">
                                  <p:stCondLst>
                                    <p:cond delay="0"/>
                                  </p:stCondLst>
                                  <p:childTnLst>
                                    <p:animClr clrSpc="hsl" dir="cw">
                                      <p:cBhvr override="childStyle">
                                        <p:cTn id="6" dur="500" fill="hold"/>
                                        <p:tgtEl>
                                          <p:spTgt spid="3"/>
                                        </p:tgtEl>
                                        <p:attrNameLst>
                                          <p:attrName>style.color</p:attrName>
                                        </p:attrNameLst>
                                      </p:cBhvr>
                                      <p:by>
                                        <p:hsl h="10842353" s="0" l="0"/>
                                      </p:by>
                                    </p:animClr>
                                    <p:animClr clrSpc="hsl" dir="cw">
                                      <p:cBhvr>
                                        <p:cTn id="7" dur="500" fill="hold"/>
                                        <p:tgtEl>
                                          <p:spTgt spid="3"/>
                                        </p:tgtEl>
                                        <p:attrNameLst>
                                          <p:attrName>fillcolor</p:attrName>
                                        </p:attrNameLst>
                                      </p:cBhvr>
                                      <p:by>
                                        <p:hsl h="10842353" s="0" l="0"/>
                                      </p:by>
                                    </p:animClr>
                                    <p:animClr clrSpc="hsl" dir="cw">
                                      <p:cBhvr>
                                        <p:cTn id="8" dur="500" fill="hold"/>
                                        <p:tgtEl>
                                          <p:spTgt spid="3"/>
                                        </p:tgtEl>
                                        <p:attrNameLst>
                                          <p:attrName>stroke.color</p:attrName>
                                        </p:attrNameLst>
                                      </p:cBhvr>
                                      <p:by>
                                        <p:hsl h="10842353" s="0"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DE9DDE-6ED5-C826-6D8B-12C917F97C2D}"/>
              </a:ext>
            </a:extLst>
          </p:cNvPr>
          <p:cNvPicPr/>
          <p:nvPr/>
        </p:nvPicPr>
        <p:blipFill rotWithShape="1">
          <a:blip r:embed="rId6"/>
          <a:srcRect l="9187" t="37" r="8652" b="20767"/>
          <a:stretch/>
        </p:blipFill>
        <p:spPr>
          <a:xfrm>
            <a:off x="0" y="0"/>
            <a:ext cx="12200033" cy="7030058"/>
          </a:xfrm>
          <a:prstGeom prst="rect">
            <a:avLst/>
          </a:prstGeom>
        </p:spPr>
      </p:pic>
      <p:sp>
        <p:nvSpPr>
          <p:cNvPr id="27" name="TextBox 26">
            <a:extLst>
              <a:ext uri="{FF2B5EF4-FFF2-40B4-BE49-F238E27FC236}">
                <a16:creationId xmlns:a16="http://schemas.microsoft.com/office/drawing/2014/main" id="{FCF6A10A-14D4-4B3D-82BA-F5530E0A3EAD}"/>
              </a:ext>
            </a:extLst>
          </p:cNvPr>
          <p:cNvSpPr txBox="1"/>
          <p:nvPr/>
        </p:nvSpPr>
        <p:spPr>
          <a:xfrm>
            <a:off x="1063468" y="2721389"/>
            <a:ext cx="10089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Calibri Light (Headings)"/>
              </a:rPr>
              <a:t>CHỦ ĐỀ 6: ÁNH</a:t>
            </a:r>
            <a:r>
              <a:rPr kumimoji="0" lang="en-US" sz="7200" b="1" i="0" u="none" strike="noStrike" kern="1200" cap="none" spc="0" normalizeH="0" noProof="0" dirty="0">
                <a:ln>
                  <a:noFill/>
                </a:ln>
                <a:solidFill>
                  <a:schemeClr val="bg1"/>
                </a:solidFill>
                <a:effectLst/>
                <a:uLnTx/>
                <a:uFillTx/>
                <a:latin typeface="Calibri Light (Headings)"/>
              </a:rPr>
              <a:t> SÁNG</a:t>
            </a:r>
            <a:endParaRPr kumimoji="0" lang="en-US" sz="7200" b="1" i="0" u="none" strike="noStrike" kern="1200" cap="none" spc="0" normalizeH="0" baseline="0" noProof="0" dirty="0">
              <a:ln>
                <a:noFill/>
              </a:ln>
              <a:solidFill>
                <a:schemeClr val="bg1"/>
              </a:solidFill>
              <a:effectLst/>
              <a:uLnTx/>
              <a:uFillTx/>
              <a:latin typeface="Calibri Light (Headings)"/>
            </a:endParaRPr>
          </a:p>
        </p:txBody>
      </p:sp>
      <p:pic>
        <p:nvPicPr>
          <p:cNvPr id="2" name="ngung_lam_ban_piano_cover_hoang_yen_chipi_5357038154527588948">
            <a:hlinkClick r:id="" action="ppaction://media"/>
            <a:extLst>
              <a:ext uri="{FF2B5EF4-FFF2-40B4-BE49-F238E27FC236}">
                <a16:creationId xmlns:a16="http://schemas.microsoft.com/office/drawing/2014/main" id="{B63E8FD6-9FFE-4AB0-AFC8-E1FD25B1AC0D}"/>
              </a:ext>
            </a:extLst>
          </p:cNvPr>
          <p:cNvPicPr>
            <a:picLocks noChangeAspect="1"/>
          </p:cNvPicPr>
          <p:nvPr>
            <a:audioFile r:link="rId2"/>
            <p:extLst>
              <p:ext uri="{DAA4B4D4-6D71-4841-9C94-3DE7FCFB9230}">
                <p14:media xmlns:p14="http://schemas.microsoft.com/office/powerpoint/2010/main" r:embed="rId3">
                  <p14:trim st="5825"/>
                  <p14:fade in="2000" out="2000"/>
                </p14:media>
              </p:ext>
            </p:extLst>
          </p:nvPr>
        </p:nvPicPr>
        <p:blipFill>
          <a:blip r:embed="rId7"/>
          <a:stretch>
            <a:fillRect/>
          </a:stretch>
        </p:blipFill>
        <p:spPr>
          <a:xfrm>
            <a:off x="-495396" y="0"/>
            <a:ext cx="487363" cy="487363"/>
          </a:xfrm>
          <a:prstGeom prst="rect">
            <a:avLst/>
          </a:prstGeom>
        </p:spPr>
      </p:pic>
      <p:sp>
        <p:nvSpPr>
          <p:cNvPr id="17" name="TextBox 16">
            <a:extLst>
              <a:ext uri="{FF2B5EF4-FFF2-40B4-BE49-F238E27FC236}">
                <a16:creationId xmlns:a16="http://schemas.microsoft.com/office/drawing/2014/main" id="{DEBA77D2-E8E5-4013-BBC7-8025327E28F7}"/>
              </a:ext>
            </a:extLst>
          </p:cNvPr>
          <p:cNvSpPr txBox="1"/>
          <p:nvPr/>
        </p:nvSpPr>
        <p:spPr>
          <a:xfrm>
            <a:off x="951878" y="4396026"/>
            <a:ext cx="86148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Headings)"/>
              </a:rPr>
              <a:t>BÀI 12</a:t>
            </a:r>
            <a:r>
              <a:rPr lang="en-US" sz="3600" b="1" dirty="0">
                <a:solidFill>
                  <a:srgbClr val="FFFF00"/>
                </a:solidFill>
                <a:effectLst>
                  <a:outerShdw blurRad="38100" dist="38100" dir="2700000" algn="tl">
                    <a:srgbClr val="000000">
                      <a:alpha val="43137"/>
                    </a:srgbClr>
                  </a:outerShdw>
                </a:effectLst>
                <a:latin typeface="Calibri Light (Headings)"/>
              </a:rPr>
              <a:t>.</a:t>
            </a: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Headings)"/>
              </a:rPr>
              <a:t> </a:t>
            </a:r>
            <a:r>
              <a:rPr lang="en-US" sz="3600" b="1" dirty="0">
                <a:solidFill>
                  <a:srgbClr val="FFFF00"/>
                </a:solidFill>
                <a:effectLst>
                  <a:outerShdw blurRad="38100" dist="38100" dir="2700000" algn="tl">
                    <a:srgbClr val="000000">
                      <a:alpha val="43137"/>
                    </a:srgbClr>
                  </a:outerShdw>
                </a:effectLst>
                <a:latin typeface="Calibri Light (Headings)"/>
              </a:rPr>
              <a:t>ÁNH SÁNG, TIA SÁNG.</a:t>
            </a: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Headings)"/>
            </a:endParaRPr>
          </a:p>
        </p:txBody>
      </p:sp>
      <p:sp>
        <p:nvSpPr>
          <p:cNvPr id="8" name="TextBox 7">
            <a:extLst>
              <a:ext uri="{FF2B5EF4-FFF2-40B4-BE49-F238E27FC236}">
                <a16:creationId xmlns:a16="http://schemas.microsoft.com/office/drawing/2014/main" id="{E7D11312-045C-BB1D-E523-1943510F5DF3}"/>
              </a:ext>
            </a:extLst>
          </p:cNvPr>
          <p:cNvSpPr txBox="1"/>
          <p:nvPr/>
        </p:nvSpPr>
        <p:spPr>
          <a:xfrm>
            <a:off x="1415172" y="5050635"/>
            <a:ext cx="93616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Headings)"/>
              </a:rPr>
              <a:t>BÀI 13</a:t>
            </a:r>
            <a:r>
              <a:rPr lang="en-US" sz="3600" b="1" dirty="0">
                <a:solidFill>
                  <a:srgbClr val="FFFF00"/>
                </a:solidFill>
                <a:effectLst>
                  <a:outerShdw blurRad="38100" dist="38100" dir="2700000" algn="tl">
                    <a:srgbClr val="000000">
                      <a:alpha val="43137"/>
                    </a:srgbClr>
                  </a:outerShdw>
                </a:effectLst>
                <a:latin typeface="Calibri Light (Headings)"/>
              </a:rPr>
              <a:t>.</a:t>
            </a:r>
            <a:r>
              <a:rPr kumimoji="0" lang="en-US" sz="3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Light (Headings)"/>
              </a:rPr>
              <a:t> SỰ PHẢN XẠ ÁNH SÁNG</a:t>
            </a:r>
            <a:r>
              <a:rPr lang="en-US" sz="3600" b="1" dirty="0">
                <a:solidFill>
                  <a:srgbClr val="FFFF00"/>
                </a:solidFill>
                <a:effectLst>
                  <a:outerShdw blurRad="38100" dist="38100" dir="2700000" algn="tl">
                    <a:srgbClr val="000000">
                      <a:alpha val="43137"/>
                    </a:srgbClr>
                  </a:outerShdw>
                </a:effectLst>
                <a:latin typeface="Calibri Light (Headings)"/>
              </a:rPr>
              <a:t> SÁNG.</a:t>
            </a: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Light (Headings)"/>
            </a:endParaRPr>
          </a:p>
        </p:txBody>
      </p:sp>
      <p:sp>
        <p:nvSpPr>
          <p:cNvPr id="14" name="Rectangle 13">
            <a:extLst>
              <a:ext uri="{FF2B5EF4-FFF2-40B4-BE49-F238E27FC236}">
                <a16:creationId xmlns:a16="http://schemas.microsoft.com/office/drawing/2014/main" id="{57026170-8E63-23DC-95E1-399591A9B08F}"/>
              </a:ext>
            </a:extLst>
          </p:cNvPr>
          <p:cNvSpPr/>
          <p:nvPr/>
        </p:nvSpPr>
        <p:spPr>
          <a:xfrm rot="16200000">
            <a:off x="2499841" y="-2664519"/>
            <a:ext cx="7189119" cy="12200035"/>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5564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845">
        <p159:morph option="byObject"/>
      </p:transition>
    </mc:Choice>
    <mc:Fallback xmlns="">
      <p:transition spd="slow" advTm="58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1" accel="24000" decel="16000" fill="hold" grpId="0" nodeType="afterEffect">
                                  <p:stCondLst>
                                    <p:cond delay="0"/>
                                  </p:stCondLst>
                                  <p:iterate type="lt">
                                    <p:tmPct val="10000"/>
                                  </p:iterate>
                                  <p:childTnLst>
                                    <p:set>
                                      <p:cBhvr>
                                        <p:cTn id="9" dur="1" fill="hold">
                                          <p:stCondLst>
                                            <p:cond delay="0"/>
                                          </p:stCondLst>
                                        </p:cTn>
                                        <p:tgtEl>
                                          <p:spTgt spid="27"/>
                                        </p:tgtEl>
                                        <p:attrNameLst>
                                          <p:attrName>style.visibility</p:attrName>
                                        </p:attrNameLst>
                                      </p:cBhvr>
                                      <p:to>
                                        <p:strVal val="visible"/>
                                      </p:to>
                                    </p:set>
                                    <p:anim calcmode="lin" valueType="num">
                                      <p:cBhvr additive="base">
                                        <p:cTn id="10" dur="750" fill="hold"/>
                                        <p:tgtEl>
                                          <p:spTgt spid="27"/>
                                        </p:tgtEl>
                                        <p:attrNameLst>
                                          <p:attrName>ppt_x</p:attrName>
                                        </p:attrNameLst>
                                      </p:cBhvr>
                                      <p:tavLst>
                                        <p:tav tm="0">
                                          <p:val>
                                            <p:strVal val="#ppt_x"/>
                                          </p:val>
                                        </p:tav>
                                        <p:tav tm="100000">
                                          <p:val>
                                            <p:strVal val="#ppt_x"/>
                                          </p:val>
                                        </p:tav>
                                      </p:tavLst>
                                    </p:anim>
                                    <p:anim calcmode="lin" valueType="num">
                                      <p:cBhvr additive="base">
                                        <p:cTn id="11" dur="750" fill="hold"/>
                                        <p:tgtEl>
                                          <p:spTgt spid="27"/>
                                        </p:tgtEl>
                                        <p:attrNameLst>
                                          <p:attrName>ppt_y</p:attrName>
                                        </p:attrNameLst>
                                      </p:cBhvr>
                                      <p:tavLst>
                                        <p:tav tm="0">
                                          <p:val>
                                            <p:strVal val="0-#ppt_h/2"/>
                                          </p:val>
                                        </p:tav>
                                        <p:tav tm="100000">
                                          <p:val>
                                            <p:strVal val="#ppt_y"/>
                                          </p:val>
                                        </p:tav>
                                      </p:tavLst>
                                    </p:anim>
                                  </p:childTnLst>
                                </p:cTn>
                              </p:par>
                            </p:childTnLst>
                          </p:cTn>
                        </p:par>
                        <p:par>
                          <p:cTn id="12" fill="hold">
                            <p:stCondLst>
                              <p:cond delay="1725"/>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2250"/>
                                        <p:tgtEl>
                                          <p:spTgt spid="17"/>
                                        </p:tgtEl>
                                      </p:cBhvr>
                                    </p:animEffect>
                                  </p:childTnLst>
                                </p:cTn>
                              </p:par>
                            </p:childTnLst>
                          </p:cTn>
                        </p:par>
                        <p:par>
                          <p:cTn id="16" fill="hold">
                            <p:stCondLst>
                              <p:cond delay="3975"/>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250"/>
                                        <p:tgtEl>
                                          <p:spTgt spid="8"/>
                                        </p:tgtEl>
                                      </p:cBhvr>
                                    </p:animEffect>
                                  </p:childTnLst>
                                </p:cTn>
                              </p:par>
                            </p:childTnLst>
                          </p:cTn>
                        </p:par>
                        <p:par>
                          <p:cTn id="20" fill="hold">
                            <p:stCondLst>
                              <p:cond delay="6225"/>
                            </p:stCondLst>
                            <p:childTnLst>
                              <p:par>
                                <p:cTn id="21" presetID="22" presetClass="exit" presetSubtype="1" fill="hold" grpId="0" nodeType="afterEffect">
                                  <p:stCondLst>
                                    <p:cond delay="0"/>
                                  </p:stCondLst>
                                  <p:childTnLst>
                                    <p:animEffect transition="out" filter="wipe(up)">
                                      <p:cBhvr>
                                        <p:cTn id="22" dur="2250"/>
                                        <p:tgtEl>
                                          <p:spTgt spid="14"/>
                                        </p:tgtEl>
                                      </p:cBhvr>
                                    </p:animEffect>
                                    <p:set>
                                      <p:cBhvr>
                                        <p:cTn id="23" dur="1" fill="hold">
                                          <p:stCondLst>
                                            <p:cond delay="2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6667" numSld="3" showWhenStopped="0">
                <p:cTn id="24" fill="hold" display="0">
                  <p:stCondLst>
                    <p:cond delay="indefinite"/>
                  </p:stCondLst>
                  <p:endCondLst>
                    <p:cond evt="onStopAudio" delay="0">
                      <p:tgtEl>
                        <p:sldTgt/>
                      </p:tgtEl>
                    </p:cond>
                  </p:endCondLst>
                </p:cTn>
                <p:tgtEl>
                  <p:spTgt spid="2"/>
                </p:tgtEl>
              </p:cMediaNode>
            </p:audio>
          </p:childTnLst>
        </p:cTn>
      </p:par>
    </p:tnLst>
    <p:bldLst>
      <p:bldP spid="27" grpId="0"/>
      <p:bldP spid="17" grpId="0"/>
      <p:bldP spid="8"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AutoShape 6"/>
          <p:cNvSpPr>
            <a:spLocks noChangeArrowheads="1"/>
          </p:cNvSpPr>
          <p:nvPr/>
        </p:nvSpPr>
        <p:spPr bwMode="auto">
          <a:xfrm>
            <a:off x="574130" y="2436095"/>
            <a:ext cx="3371308" cy="3977523"/>
          </a:xfrm>
          <a:prstGeom prst="roundRect">
            <a:avLst>
              <a:gd name="adj" fmla="val 13745"/>
            </a:avLst>
          </a:prstGeom>
          <a:solidFill>
            <a:schemeClr val="accent2">
              <a:lumMod val="75000"/>
            </a:schemeClr>
          </a:solid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defRPr/>
            </a:pPr>
            <a:r>
              <a:rPr lang="en-US" dirty="0">
                <a:solidFill>
                  <a:srgbClr val="FF6600"/>
                </a:solidFill>
                <a:latin typeface="+mj-lt"/>
              </a:rPr>
              <a:t>                                   </a:t>
            </a:r>
            <a:endParaRPr lang="vi-VN" dirty="0">
              <a:solidFill>
                <a:srgbClr val="FF6600"/>
              </a:solidFill>
              <a:latin typeface="+mj-lt"/>
            </a:endParaRPr>
          </a:p>
        </p:txBody>
      </p:sp>
      <p:sp>
        <p:nvSpPr>
          <p:cNvPr id="28" name="AutoShape 5"/>
          <p:cNvSpPr>
            <a:spLocks noChangeArrowheads="1"/>
          </p:cNvSpPr>
          <p:nvPr/>
        </p:nvSpPr>
        <p:spPr bwMode="auto">
          <a:xfrm>
            <a:off x="4130180" y="2439157"/>
            <a:ext cx="3795214" cy="4019735"/>
          </a:xfrm>
          <a:prstGeom prst="roundRect">
            <a:avLst>
              <a:gd name="adj" fmla="val 13745"/>
            </a:avLst>
          </a:prstGeom>
          <a:solidFill>
            <a:srgbClr val="FB5043"/>
          </a:solid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p>
        </p:txBody>
      </p:sp>
      <p:sp>
        <p:nvSpPr>
          <p:cNvPr id="30" name="AutoShape 5"/>
          <p:cNvSpPr>
            <a:spLocks noChangeArrowheads="1"/>
          </p:cNvSpPr>
          <p:nvPr/>
        </p:nvSpPr>
        <p:spPr bwMode="auto">
          <a:xfrm>
            <a:off x="8380101" y="2505782"/>
            <a:ext cx="3264998" cy="2803616"/>
          </a:xfrm>
          <a:prstGeom prst="roundRect">
            <a:avLst>
              <a:gd name="adj" fmla="val 13745"/>
            </a:avLst>
          </a:prstGeom>
          <a:solidFill>
            <a:srgbClr val="0070C0"/>
          </a:solid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dirty="0"/>
          </a:p>
        </p:txBody>
      </p:sp>
      <p:pic>
        <p:nvPicPr>
          <p:cNvPr id="31" name="Picture 22" descr="Animated-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5302" y="6434770"/>
            <a:ext cx="2219112" cy="43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2" descr="Animated-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731" y="6401167"/>
            <a:ext cx="1757946" cy="34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2" descr="Animated-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83835" y="6413618"/>
            <a:ext cx="1870230" cy="36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2" descr="Animated-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42468" y="6434988"/>
            <a:ext cx="1893265" cy="36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4274837" y="2673418"/>
            <a:ext cx="3493487" cy="3385542"/>
          </a:xfrm>
          <a:prstGeom prst="rect">
            <a:avLst/>
          </a:prstGeom>
        </p:spPr>
        <p:txBody>
          <a:bodyPr wrap="square">
            <a:spAutoFit/>
          </a:bodyPr>
          <a:lstStyle/>
          <a:p>
            <a:r>
              <a:rPr lang="en-US" sz="2400" dirty="0">
                <a:solidFill>
                  <a:schemeClr val="bg1"/>
                </a:solidFill>
                <a:latin typeface="Times New Roman" pitchFamily="18" charset="0"/>
                <a:cs typeface="Times New Roman" pitchFamily="18" charset="0"/>
              </a:rPr>
              <a:t>-</a:t>
            </a:r>
            <a:r>
              <a:rPr lang="nl-NL" sz="2000" dirty="0">
                <a:solidFill>
                  <a:schemeClr val="bg1"/>
                </a:solidFill>
              </a:rPr>
              <a:t> Phân biệt được phản xạ và phản xạ khuếch</a:t>
            </a:r>
            <a:r>
              <a:rPr lang="en-US" sz="2000" dirty="0">
                <a:solidFill>
                  <a:schemeClr val="bg1"/>
                </a:solidFill>
              </a:rPr>
              <a:t> </a:t>
            </a:r>
            <a:r>
              <a:rPr lang="en-US" sz="2000" dirty="0" err="1">
                <a:solidFill>
                  <a:schemeClr val="bg1"/>
                </a:solidFill>
              </a:rPr>
              <a:t>tán</a:t>
            </a:r>
            <a:r>
              <a:rPr lang="en-US" sz="2000" dirty="0">
                <a:solidFill>
                  <a:schemeClr val="bg1"/>
                </a:solidFill>
              </a:rPr>
              <a:t>.</a:t>
            </a:r>
          </a:p>
          <a:p>
            <a:pPr>
              <a:spcBef>
                <a:spcPts val="1200"/>
              </a:spcBef>
              <a:defRPr/>
            </a:pPr>
            <a:r>
              <a:rPr lang="en-US" sz="2000" dirty="0">
                <a:solidFill>
                  <a:schemeClr val="bg1"/>
                </a:solidFill>
              </a:rPr>
              <a:t>- </a:t>
            </a:r>
            <a:r>
              <a:rPr lang="en-US" sz="2000" dirty="0" err="1">
                <a:solidFill>
                  <a:schemeClr val="bg1"/>
                </a:solidFill>
              </a:rPr>
              <a:t>Vẽ</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hình</a:t>
            </a:r>
            <a:r>
              <a:rPr lang="en-US" sz="2000" dirty="0">
                <a:solidFill>
                  <a:schemeClr val="bg1"/>
                </a:solidFill>
              </a:rPr>
              <a:t> </a:t>
            </a:r>
            <a:r>
              <a:rPr lang="en-US" sz="2000" dirty="0" err="1">
                <a:solidFill>
                  <a:schemeClr val="bg1"/>
                </a:solidFill>
              </a:rPr>
              <a:t>biểu</a:t>
            </a:r>
            <a:r>
              <a:rPr lang="en-US" sz="2000" dirty="0">
                <a:solidFill>
                  <a:schemeClr val="bg1"/>
                </a:solidFill>
              </a:rPr>
              <a:t> </a:t>
            </a:r>
            <a:r>
              <a:rPr lang="en-US" sz="2000" dirty="0" err="1">
                <a:solidFill>
                  <a:schemeClr val="bg1"/>
                </a:solidFill>
              </a:rPr>
              <a:t>diễn</a:t>
            </a:r>
            <a:r>
              <a:rPr lang="en-US" sz="2000" dirty="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nêu</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các</a:t>
            </a:r>
            <a:r>
              <a:rPr lang="en-US" sz="2000" dirty="0">
                <a:solidFill>
                  <a:schemeClr val="bg1"/>
                </a:solidFill>
              </a:rPr>
              <a:t> </a:t>
            </a:r>
            <a:r>
              <a:rPr lang="en-US" sz="2000" dirty="0" err="1">
                <a:solidFill>
                  <a:schemeClr val="bg1"/>
                </a:solidFill>
              </a:rPr>
              <a:t>khái</a:t>
            </a:r>
            <a:r>
              <a:rPr lang="en-US" sz="2000" dirty="0">
                <a:solidFill>
                  <a:schemeClr val="bg1"/>
                </a:solidFill>
              </a:rPr>
              <a:t> </a:t>
            </a:r>
            <a:r>
              <a:rPr lang="en-US" sz="2000" dirty="0" err="1">
                <a:solidFill>
                  <a:schemeClr val="bg1"/>
                </a:solidFill>
              </a:rPr>
              <a:t>niệm</a:t>
            </a:r>
            <a:r>
              <a:rPr lang="en-US" sz="2000" dirty="0">
                <a:solidFill>
                  <a:schemeClr val="bg1"/>
                </a:solidFill>
              </a:rPr>
              <a:t>: </a:t>
            </a:r>
            <a:r>
              <a:rPr lang="en-US" sz="2000" dirty="0" err="1">
                <a:solidFill>
                  <a:schemeClr val="bg1"/>
                </a:solidFill>
              </a:rPr>
              <a:t>tia</a:t>
            </a:r>
            <a:r>
              <a:rPr lang="en-US" sz="2000" dirty="0">
                <a:solidFill>
                  <a:schemeClr val="bg1"/>
                </a:solidFill>
              </a:rPr>
              <a:t> </a:t>
            </a:r>
            <a:r>
              <a:rPr lang="en-US" sz="2000" dirty="0" err="1">
                <a:solidFill>
                  <a:schemeClr val="bg1"/>
                </a:solidFill>
              </a:rPr>
              <a:t>sáng</a:t>
            </a:r>
            <a:r>
              <a:rPr lang="en-US" sz="2000" dirty="0">
                <a:solidFill>
                  <a:schemeClr val="bg1"/>
                </a:solidFill>
              </a:rPr>
              <a:t> </a:t>
            </a:r>
            <a:r>
              <a:rPr lang="en-US" sz="2000" dirty="0" err="1">
                <a:solidFill>
                  <a:schemeClr val="bg1"/>
                </a:solidFill>
              </a:rPr>
              <a:t>tới</a:t>
            </a:r>
            <a:r>
              <a:rPr lang="en-US" sz="2000" dirty="0">
                <a:solidFill>
                  <a:schemeClr val="bg1"/>
                </a:solidFill>
              </a:rPr>
              <a:t>, </a:t>
            </a:r>
            <a:r>
              <a:rPr lang="en-US" sz="2000" dirty="0" err="1">
                <a:solidFill>
                  <a:schemeClr val="bg1"/>
                </a:solidFill>
              </a:rPr>
              <a:t>tia</a:t>
            </a:r>
            <a:r>
              <a:rPr lang="en-US" sz="2000" dirty="0">
                <a:solidFill>
                  <a:schemeClr val="bg1"/>
                </a:solidFill>
              </a:rPr>
              <a:t> </a:t>
            </a:r>
            <a:r>
              <a:rPr lang="en-US" sz="2000" dirty="0" err="1">
                <a:solidFill>
                  <a:schemeClr val="bg1"/>
                </a:solidFill>
              </a:rPr>
              <a:t>sáng</a:t>
            </a:r>
            <a:r>
              <a:rPr lang="en-US" sz="2000" dirty="0">
                <a:solidFill>
                  <a:schemeClr val="bg1"/>
                </a:solidFill>
              </a:rPr>
              <a:t> </a:t>
            </a:r>
            <a:r>
              <a:rPr lang="en-US" sz="2000" dirty="0" err="1">
                <a:solidFill>
                  <a:schemeClr val="bg1"/>
                </a:solidFill>
              </a:rPr>
              <a:t>phản</a:t>
            </a:r>
            <a:r>
              <a:rPr lang="en-US" sz="2000" dirty="0">
                <a:solidFill>
                  <a:schemeClr val="bg1"/>
                </a:solidFill>
              </a:rPr>
              <a:t> </a:t>
            </a:r>
            <a:r>
              <a:rPr lang="en-US" sz="2000" dirty="0" err="1">
                <a:solidFill>
                  <a:schemeClr val="bg1"/>
                </a:solidFill>
              </a:rPr>
              <a:t>xạ</a:t>
            </a:r>
            <a:r>
              <a:rPr lang="en-US" sz="2000" dirty="0">
                <a:solidFill>
                  <a:schemeClr val="bg1"/>
                </a:solidFill>
              </a:rPr>
              <a:t>, </a:t>
            </a:r>
            <a:r>
              <a:rPr lang="en-US" sz="2000" dirty="0" err="1">
                <a:solidFill>
                  <a:schemeClr val="bg1"/>
                </a:solidFill>
              </a:rPr>
              <a:t>pháp</a:t>
            </a:r>
            <a:r>
              <a:rPr lang="en-US" sz="2000" dirty="0">
                <a:solidFill>
                  <a:schemeClr val="bg1"/>
                </a:solidFill>
              </a:rPr>
              <a:t> </a:t>
            </a:r>
            <a:r>
              <a:rPr lang="en-US" sz="2000" dirty="0" err="1">
                <a:solidFill>
                  <a:schemeClr val="bg1"/>
                </a:solidFill>
              </a:rPr>
              <a:t>tuyến</a:t>
            </a:r>
            <a:r>
              <a:rPr lang="en-US" sz="2000" dirty="0">
                <a:solidFill>
                  <a:schemeClr val="bg1"/>
                </a:solidFill>
              </a:rPr>
              <a:t>, </a:t>
            </a:r>
            <a:r>
              <a:rPr lang="en-US" sz="2000" dirty="0" err="1">
                <a:solidFill>
                  <a:schemeClr val="bg1"/>
                </a:solidFill>
              </a:rPr>
              <a:t>góc</a:t>
            </a:r>
            <a:r>
              <a:rPr lang="en-US" sz="2000" dirty="0">
                <a:solidFill>
                  <a:schemeClr val="bg1"/>
                </a:solidFill>
              </a:rPr>
              <a:t> </a:t>
            </a:r>
            <a:r>
              <a:rPr lang="en-US" sz="2000" dirty="0" err="1">
                <a:solidFill>
                  <a:schemeClr val="bg1"/>
                </a:solidFill>
              </a:rPr>
              <a:t>tới</a:t>
            </a:r>
            <a:r>
              <a:rPr lang="en-US" sz="2000" dirty="0">
                <a:solidFill>
                  <a:schemeClr val="bg1"/>
                </a:solidFill>
              </a:rPr>
              <a:t>, </a:t>
            </a:r>
            <a:r>
              <a:rPr lang="en-US" sz="2000" dirty="0" err="1">
                <a:solidFill>
                  <a:schemeClr val="bg1"/>
                </a:solidFill>
              </a:rPr>
              <a:t>góc</a:t>
            </a:r>
            <a:r>
              <a:rPr lang="en-US" sz="2000" dirty="0">
                <a:solidFill>
                  <a:schemeClr val="bg1"/>
                </a:solidFill>
              </a:rPr>
              <a:t> </a:t>
            </a:r>
            <a:r>
              <a:rPr lang="en-US" sz="2000" dirty="0" err="1">
                <a:solidFill>
                  <a:schemeClr val="bg1"/>
                </a:solidFill>
              </a:rPr>
              <a:t>phản</a:t>
            </a:r>
            <a:r>
              <a:rPr lang="en-US" sz="2000" dirty="0">
                <a:solidFill>
                  <a:schemeClr val="bg1"/>
                </a:solidFill>
              </a:rPr>
              <a:t> </a:t>
            </a:r>
            <a:r>
              <a:rPr lang="en-US" sz="2000" dirty="0" err="1">
                <a:solidFill>
                  <a:schemeClr val="bg1"/>
                </a:solidFill>
              </a:rPr>
              <a:t>xạ</a:t>
            </a:r>
            <a:r>
              <a:rPr lang="en-US" sz="2000" dirty="0">
                <a:solidFill>
                  <a:schemeClr val="bg1"/>
                </a:solidFill>
              </a:rPr>
              <a:t>, </a:t>
            </a:r>
            <a:r>
              <a:rPr lang="en-US" sz="2000" dirty="0" err="1">
                <a:solidFill>
                  <a:schemeClr val="bg1"/>
                </a:solidFill>
              </a:rPr>
              <a:t>mặt</a:t>
            </a:r>
            <a:r>
              <a:rPr lang="en-US" sz="2000" dirty="0">
                <a:solidFill>
                  <a:schemeClr val="bg1"/>
                </a:solidFill>
              </a:rPr>
              <a:t> </a:t>
            </a:r>
            <a:r>
              <a:rPr lang="en-US" sz="2000" dirty="0" err="1">
                <a:solidFill>
                  <a:schemeClr val="bg1"/>
                </a:solidFill>
              </a:rPr>
              <a:t>phẳng</a:t>
            </a:r>
            <a:r>
              <a:rPr lang="en-US" sz="2000" dirty="0">
                <a:solidFill>
                  <a:schemeClr val="bg1"/>
                </a:solidFill>
              </a:rPr>
              <a:t> </a:t>
            </a:r>
            <a:r>
              <a:rPr lang="en-US" sz="2000" dirty="0" err="1">
                <a:solidFill>
                  <a:schemeClr val="bg1"/>
                </a:solidFill>
              </a:rPr>
              <a:t>tới</a:t>
            </a:r>
            <a:r>
              <a:rPr lang="en-US" sz="2000" dirty="0">
                <a:solidFill>
                  <a:schemeClr val="bg1"/>
                </a:solidFill>
              </a:rPr>
              <a:t>, </a:t>
            </a:r>
            <a:r>
              <a:rPr lang="en-US" sz="2000" dirty="0" err="1">
                <a:solidFill>
                  <a:schemeClr val="bg1"/>
                </a:solidFill>
              </a:rPr>
              <a:t>ảnh</a:t>
            </a:r>
            <a:r>
              <a:rPr lang="en-US" sz="2000" dirty="0">
                <a:solidFill>
                  <a:schemeClr val="bg1"/>
                </a:solidFill>
              </a:rPr>
              <a:t>.</a:t>
            </a:r>
          </a:p>
          <a:p>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thí</a:t>
            </a:r>
            <a:r>
              <a:rPr lang="en-US" sz="2000" dirty="0">
                <a:solidFill>
                  <a:schemeClr val="bg1"/>
                </a:solidFill>
              </a:rPr>
              <a:t> </a:t>
            </a:r>
            <a:r>
              <a:rPr lang="en-US" sz="2000" dirty="0" err="1">
                <a:solidFill>
                  <a:schemeClr val="bg1"/>
                </a:solidFill>
              </a:rPr>
              <a:t>nghiệm</a:t>
            </a:r>
            <a:r>
              <a:rPr lang="en-US" sz="2000" dirty="0">
                <a:solidFill>
                  <a:schemeClr val="bg1"/>
                </a:solidFill>
              </a:rPr>
              <a:t> </a:t>
            </a:r>
            <a:r>
              <a:rPr lang="en-US" sz="2000" dirty="0" err="1">
                <a:solidFill>
                  <a:schemeClr val="bg1"/>
                </a:solidFill>
              </a:rPr>
              <a:t>rút</a:t>
            </a:r>
            <a:r>
              <a:rPr lang="en-US" sz="2000" dirty="0">
                <a:solidFill>
                  <a:schemeClr val="bg1"/>
                </a:solidFill>
              </a:rPr>
              <a:t> </a:t>
            </a:r>
            <a:r>
              <a:rPr lang="en-US" sz="2000" dirty="0" err="1">
                <a:solidFill>
                  <a:schemeClr val="bg1"/>
                </a:solidFill>
              </a:rPr>
              <a:t>ra</a:t>
            </a:r>
            <a:r>
              <a:rPr lang="en-US" sz="2000" dirty="0">
                <a:solidFill>
                  <a:schemeClr val="bg1"/>
                </a:solidFill>
              </a:rPr>
              <a:t> </a:t>
            </a:r>
            <a:r>
              <a:rPr lang="en-US" sz="2000" dirty="0" err="1">
                <a:solidFill>
                  <a:schemeClr val="bg1"/>
                </a:solidFill>
              </a:rPr>
              <a:t>định</a:t>
            </a:r>
            <a:r>
              <a:rPr lang="en-US" sz="2000" dirty="0">
                <a:solidFill>
                  <a:schemeClr val="bg1"/>
                </a:solidFill>
              </a:rPr>
              <a:t> </a:t>
            </a:r>
            <a:r>
              <a:rPr lang="en-US" sz="2000" dirty="0" err="1">
                <a:solidFill>
                  <a:schemeClr val="bg1"/>
                </a:solidFill>
              </a:rPr>
              <a:t>luật</a:t>
            </a:r>
            <a:r>
              <a:rPr lang="en-US" sz="2000" dirty="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phát</a:t>
            </a:r>
            <a:r>
              <a:rPr lang="en-US" sz="2000" dirty="0">
                <a:solidFill>
                  <a:schemeClr val="bg1"/>
                </a:solidFill>
              </a:rPr>
              <a:t> </a:t>
            </a:r>
            <a:r>
              <a:rPr lang="en-US" sz="2000" dirty="0" err="1">
                <a:solidFill>
                  <a:schemeClr val="bg1"/>
                </a:solidFill>
              </a:rPr>
              <a:t>biểu</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định</a:t>
            </a:r>
            <a:r>
              <a:rPr lang="en-US" sz="2000" dirty="0">
                <a:solidFill>
                  <a:schemeClr val="bg1"/>
                </a:solidFill>
              </a:rPr>
              <a:t> </a:t>
            </a:r>
            <a:r>
              <a:rPr lang="en-US" sz="2000" dirty="0" err="1">
                <a:solidFill>
                  <a:schemeClr val="bg1"/>
                </a:solidFill>
              </a:rPr>
              <a:t>luật</a:t>
            </a:r>
            <a:r>
              <a:rPr lang="en-US" sz="2000" dirty="0">
                <a:solidFill>
                  <a:schemeClr val="bg1"/>
                </a:solidFill>
              </a:rPr>
              <a:t> </a:t>
            </a:r>
            <a:r>
              <a:rPr lang="en-US" sz="2000" dirty="0" err="1">
                <a:solidFill>
                  <a:schemeClr val="bg1"/>
                </a:solidFill>
              </a:rPr>
              <a:t>phản</a:t>
            </a:r>
            <a:r>
              <a:rPr lang="en-US" sz="2000" dirty="0">
                <a:solidFill>
                  <a:schemeClr val="bg1"/>
                </a:solidFill>
              </a:rPr>
              <a:t> </a:t>
            </a:r>
            <a:r>
              <a:rPr lang="en-US" sz="2000" dirty="0" err="1">
                <a:solidFill>
                  <a:schemeClr val="bg1"/>
                </a:solidFill>
              </a:rPr>
              <a:t>xạ</a:t>
            </a:r>
            <a:r>
              <a:rPr lang="en-US" sz="2000" dirty="0">
                <a:solidFill>
                  <a:schemeClr val="bg1"/>
                </a:solidFill>
              </a:rPr>
              <a:t> </a:t>
            </a:r>
            <a:r>
              <a:rPr lang="en-US" sz="2000" dirty="0" err="1">
                <a:solidFill>
                  <a:schemeClr val="bg1"/>
                </a:solidFill>
              </a:rPr>
              <a:t>ánh</a:t>
            </a:r>
            <a:r>
              <a:rPr lang="en-US" sz="2000" dirty="0">
                <a:solidFill>
                  <a:schemeClr val="bg1"/>
                </a:solidFill>
              </a:rPr>
              <a:t> </a:t>
            </a:r>
            <a:r>
              <a:rPr lang="en-US" sz="2000" dirty="0" err="1">
                <a:solidFill>
                  <a:schemeClr val="bg1"/>
                </a:solidFill>
              </a:rPr>
              <a:t>sáng</a:t>
            </a:r>
            <a:r>
              <a:rPr lang="en-US" sz="2000" dirty="0">
                <a:solidFill>
                  <a:schemeClr val="bg1"/>
                </a:solidFill>
              </a:rPr>
              <a:t>.</a:t>
            </a:r>
          </a:p>
        </p:txBody>
      </p:sp>
      <p:sp>
        <p:nvSpPr>
          <p:cNvPr id="40" name="Rectangle 39"/>
          <p:cNvSpPr/>
          <p:nvPr/>
        </p:nvSpPr>
        <p:spPr>
          <a:xfrm>
            <a:off x="653401" y="2629218"/>
            <a:ext cx="3191192" cy="1323439"/>
          </a:xfrm>
          <a:prstGeom prst="rect">
            <a:avLst/>
          </a:prstGeom>
        </p:spPr>
        <p:txBody>
          <a:bodyPr wrap="square">
            <a:spAutoFit/>
          </a:bodyPr>
          <a:lstStyle/>
          <a:p>
            <a:pPr>
              <a:defRPr/>
            </a:pPr>
            <a:r>
              <a:rPr lang="en-US" sz="2000" dirty="0">
                <a:solidFill>
                  <a:schemeClr val="bg1"/>
                </a:solidFill>
                <a:latin typeface="Times New Roman" pitchFamily="18" charset="0"/>
                <a:cs typeface="Times New Roman" pitchFamily="18" charset="0"/>
              </a:rPr>
              <a:t> - </a:t>
            </a:r>
            <a:r>
              <a:rPr lang="en-US" sz="2000" dirty="0" err="1">
                <a:solidFill>
                  <a:schemeClr val="bg1"/>
                </a:solidFill>
                <a:latin typeface="Times New Roman" pitchFamily="18" charset="0"/>
                <a:cs typeface="Times New Roman" pitchFamily="18" charset="0"/>
              </a:rPr>
              <a:t>Thực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hiện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thí</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nghiệm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được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năng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lượng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ánh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sáng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từ</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đó</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nêu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được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ánh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sáng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là</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một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dạng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năng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lượng</a:t>
            </a:r>
            <a:endParaRPr lang="en-US" sz="2000" dirty="0">
              <a:solidFill>
                <a:schemeClr val="bg1"/>
              </a:solidFill>
              <a:latin typeface="Times New Roman" pitchFamily="18" charset="0"/>
              <a:cs typeface="Times New Roman" pitchFamily="18" charset="0"/>
            </a:endParaRPr>
          </a:p>
        </p:txBody>
      </p:sp>
      <p:sp>
        <p:nvSpPr>
          <p:cNvPr id="41" name="Rectangle 40"/>
          <p:cNvSpPr/>
          <p:nvPr/>
        </p:nvSpPr>
        <p:spPr>
          <a:xfrm>
            <a:off x="675875" y="3960391"/>
            <a:ext cx="3191191" cy="2616101"/>
          </a:xfrm>
          <a:prstGeom prst="rect">
            <a:avLst/>
          </a:prstGeom>
        </p:spPr>
        <p:txBody>
          <a:bodyPr wrap="square">
            <a:spAutoFit/>
          </a:bodyPr>
          <a:lstStyle/>
          <a:p>
            <a:pPr algn="just">
              <a:defRPr/>
            </a:pPr>
            <a:r>
              <a:rPr lang="en-US" sz="2000" dirty="0">
                <a:solidFill>
                  <a:schemeClr val="bg1"/>
                </a:solidFill>
                <a:latin typeface="Times New Roman" pitchFamily="18" charset="0"/>
                <a:cs typeface="Times New Roman" pitchFamily="18" charset="0"/>
              </a:rPr>
              <a:t>-</a:t>
            </a:r>
            <a:r>
              <a:rPr lang="vi-VN" dirty="0"/>
              <a:t> </a:t>
            </a:r>
            <a:r>
              <a:rPr lang="vi-VN" dirty="0">
                <a:solidFill>
                  <a:schemeClr val="bg1"/>
                </a:solidFill>
              </a:rPr>
              <a:t>Thực hiện thí nghiệm tạo ra được mô hình tia sáng bằng một chùm sáng hẹp song song</a:t>
            </a:r>
            <a:r>
              <a:rPr lang="en-US" dirty="0">
                <a:solidFill>
                  <a:schemeClr val="bg1"/>
                </a:solidFill>
              </a:rPr>
              <a:t>.</a:t>
            </a:r>
            <a:endParaRPr lang="en-US" sz="2400" dirty="0">
              <a:solidFill>
                <a:schemeClr val="bg1"/>
              </a:solidFill>
              <a:latin typeface="Times New Roman" pitchFamily="18" charset="0"/>
              <a:cs typeface="Times New Roman" pitchFamily="18" charset="0"/>
            </a:endParaRPr>
          </a:p>
          <a:p>
            <a:pPr algn="just">
              <a:defRPr/>
            </a:pPr>
            <a:r>
              <a:rPr lang="vi-VN" dirty="0">
                <a:solidFill>
                  <a:schemeClr val="bg1"/>
                </a:solidFill>
              </a:rPr>
              <a:t>- Vẽ được hình biểu diễn vùng tối do nguồn sáng rộng và vùng tối do nguồn sáng hẹp.</a:t>
            </a:r>
            <a:endParaRPr lang="en-US" dirty="0">
              <a:solidFill>
                <a:schemeClr val="bg1"/>
              </a:solidFill>
            </a:endParaRPr>
          </a:p>
          <a:p>
            <a:pPr algn="just">
              <a:defRPr/>
            </a:pPr>
            <a:endParaRPr lang="en-US" dirty="0">
              <a:solidFill>
                <a:schemeClr val="bg1"/>
              </a:solidFill>
            </a:endParaRPr>
          </a:p>
        </p:txBody>
      </p:sp>
      <p:pic>
        <p:nvPicPr>
          <p:cNvPr id="47" name="Picture 8" descr="bong ho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9736" y="6321727"/>
            <a:ext cx="1242776" cy="58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descr="bong ho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9100" y="6417830"/>
            <a:ext cx="936135" cy="4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descr="bong ho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23" y="6514000"/>
            <a:ext cx="618148" cy="29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bong ho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43" y="6561882"/>
            <a:ext cx="618148" cy="29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8" descr="bong ho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6298" y="6294801"/>
            <a:ext cx="936135" cy="4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4"/>
          <p:cNvSpPr>
            <a:spLocks noChangeArrowheads="1"/>
          </p:cNvSpPr>
          <p:nvPr/>
        </p:nvSpPr>
        <p:spPr bwMode="gray">
          <a:xfrm rot="21345086">
            <a:off x="7966876" y="1517750"/>
            <a:ext cx="414430" cy="586291"/>
          </a:xfrm>
          <a:prstGeom prst="chevron">
            <a:avLst>
              <a:gd name="adj" fmla="val 52514"/>
            </a:avLst>
          </a:prstGeom>
          <a:solidFill>
            <a:srgbClr val="FF33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endParaRPr lang="vi-VN"/>
          </a:p>
        </p:txBody>
      </p:sp>
      <p:sp>
        <p:nvSpPr>
          <p:cNvPr id="43" name="AutoShape 4"/>
          <p:cNvSpPr>
            <a:spLocks noChangeArrowheads="1"/>
          </p:cNvSpPr>
          <p:nvPr/>
        </p:nvSpPr>
        <p:spPr bwMode="gray">
          <a:xfrm rot="21430091">
            <a:off x="3880830" y="1500114"/>
            <a:ext cx="398581" cy="604341"/>
          </a:xfrm>
          <a:prstGeom prst="chevron">
            <a:avLst>
              <a:gd name="adj" fmla="val 52514"/>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endParaRPr lang="vi-VN" dirty="0">
              <a:solidFill>
                <a:schemeClr val="accent2"/>
              </a:solidFill>
            </a:endParaRPr>
          </a:p>
        </p:txBody>
      </p:sp>
      <p:grpSp>
        <p:nvGrpSpPr>
          <p:cNvPr id="10" name="Group 9"/>
          <p:cNvGrpSpPr/>
          <p:nvPr/>
        </p:nvGrpSpPr>
        <p:grpSpPr>
          <a:xfrm>
            <a:off x="1274723" y="1339150"/>
            <a:ext cx="1969813" cy="1117214"/>
            <a:chOff x="1623059" y="1266580"/>
            <a:chExt cx="1969813" cy="1117214"/>
          </a:xfrm>
        </p:grpSpPr>
        <p:sp>
          <p:nvSpPr>
            <p:cNvPr id="66" name="Text Box 17"/>
            <p:cNvSpPr txBox="1">
              <a:spLocks noChangeArrowheads="1"/>
            </p:cNvSpPr>
            <p:nvPr/>
          </p:nvSpPr>
          <p:spPr bwMode="gray">
            <a:xfrm>
              <a:off x="2139197" y="1690894"/>
              <a:ext cx="13821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vi-VN" sz="2000" b="1" dirty="0">
                  <a:solidFill>
                    <a:srgbClr val="FFFFFF"/>
                  </a:solidFill>
                </a:rPr>
                <a:t>Kiến thức</a:t>
              </a:r>
            </a:p>
          </p:txBody>
        </p:sp>
        <p:sp>
          <p:nvSpPr>
            <p:cNvPr id="70" name="AutoShape 6"/>
            <p:cNvSpPr>
              <a:spLocks noChangeArrowheads="1"/>
            </p:cNvSpPr>
            <p:nvPr/>
          </p:nvSpPr>
          <p:spPr bwMode="gray">
            <a:xfrm>
              <a:off x="1623059" y="1266580"/>
              <a:ext cx="1969813" cy="877393"/>
            </a:xfrm>
            <a:prstGeom prst="roundRect">
              <a:avLst>
                <a:gd name="adj" fmla="val 50000"/>
              </a:avLst>
            </a:prstGeom>
            <a:gradFill rotWithShape="1">
              <a:gsLst>
                <a:gs pos="0">
                  <a:srgbClr val="EC6636"/>
                </a:gs>
                <a:gs pos="100000">
                  <a:srgbClr val="EC6636">
                    <a:gamma/>
                    <a:shade val="46275"/>
                    <a:invGamma/>
                  </a:srgbClr>
                </a:gs>
              </a:gsLst>
              <a:lin ang="0" scaled="1"/>
            </a:gradFill>
            <a:ln w="38100"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r>
                <a:rPr lang="en-US" altLang="vi-VN" sz="2400" b="1"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Kiến</a:t>
              </a:r>
              <a:r>
                <a:rPr lang="en-US" altLang="vi-VN"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vi-VN" sz="2400" b="1"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thức</a:t>
              </a:r>
              <a:r>
                <a:rPr lang="en-US" altLang="vi-VN"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1</a:t>
              </a:r>
            </a:p>
          </p:txBody>
        </p:sp>
        <p:sp>
          <p:nvSpPr>
            <p:cNvPr id="7" name="Oval 6"/>
            <p:cNvSpPr/>
            <p:nvPr/>
          </p:nvSpPr>
          <p:spPr>
            <a:xfrm>
              <a:off x="2455817" y="2086050"/>
              <a:ext cx="330794" cy="297744"/>
            </a:xfrm>
            <a:prstGeom prst="ellipse">
              <a:avLst/>
            </a:prstGeom>
            <a:solidFill>
              <a:schemeClr val="accent2">
                <a:lumMod val="75000"/>
              </a:schemeClr>
            </a:solidFill>
            <a:ln w="28575">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8956023" y="1428925"/>
            <a:ext cx="2057400" cy="1186171"/>
            <a:chOff x="9072135" y="1356355"/>
            <a:chExt cx="2057400" cy="1186171"/>
          </a:xfrm>
          <a:solidFill>
            <a:srgbClr val="006CB9"/>
          </a:solidFill>
        </p:grpSpPr>
        <p:sp>
          <p:nvSpPr>
            <p:cNvPr id="69" name="AutoShape 5"/>
            <p:cNvSpPr>
              <a:spLocks noChangeArrowheads="1"/>
            </p:cNvSpPr>
            <p:nvPr/>
          </p:nvSpPr>
          <p:spPr bwMode="gray">
            <a:xfrm>
              <a:off x="9072135" y="1356355"/>
              <a:ext cx="2057400" cy="936242"/>
            </a:xfrm>
            <a:prstGeom prst="roundRect">
              <a:avLst>
                <a:gd name="adj" fmla="val 50000"/>
              </a:avLst>
            </a:prstGeom>
            <a:grpFill/>
            <a:ln w="38100"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r>
                <a:rPr lang="en-US" altLang="vi-VN" sz="2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vi-VN" sz="2400" b="1"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Kiến</a:t>
              </a:r>
              <a:r>
                <a:rPr lang="en-US" altLang="vi-VN"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vi-VN" sz="2400" b="1"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thức</a:t>
              </a:r>
              <a:r>
                <a:rPr lang="en-US" altLang="vi-VN"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3</a:t>
              </a:r>
            </a:p>
          </p:txBody>
        </p:sp>
        <p:sp>
          <p:nvSpPr>
            <p:cNvPr id="45" name="Oval 44"/>
            <p:cNvSpPr/>
            <p:nvPr/>
          </p:nvSpPr>
          <p:spPr>
            <a:xfrm>
              <a:off x="9986600" y="2244782"/>
              <a:ext cx="330794" cy="297744"/>
            </a:xfrm>
            <a:prstGeom prst="ellipse">
              <a:avLst/>
            </a:prstGeom>
            <a:grpFill/>
            <a:ln w="38100">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851207" y="1369783"/>
            <a:ext cx="2057400" cy="1114088"/>
            <a:chOff x="5199543" y="1297213"/>
            <a:chExt cx="2057400" cy="1114088"/>
          </a:xfrm>
        </p:grpSpPr>
        <p:sp>
          <p:nvSpPr>
            <p:cNvPr id="68" name="AutoShape 5"/>
            <p:cNvSpPr>
              <a:spLocks noChangeArrowheads="1"/>
            </p:cNvSpPr>
            <p:nvPr/>
          </p:nvSpPr>
          <p:spPr bwMode="gray">
            <a:xfrm>
              <a:off x="5199543" y="1297213"/>
              <a:ext cx="2057400" cy="861048"/>
            </a:xfrm>
            <a:prstGeom prst="roundRect">
              <a:avLst>
                <a:gd name="adj" fmla="val 50000"/>
              </a:avLst>
            </a:prstGeom>
            <a:solidFill>
              <a:srgbClr val="FF3300"/>
            </a:solidFill>
            <a:ln w="38100"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r>
                <a:rPr lang="en-US" altLang="vi-VN" sz="2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vi-VN" sz="2400" b="1"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Kiến</a:t>
              </a:r>
              <a:r>
                <a:rPr lang="en-US" altLang="vi-VN"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vi-VN" sz="2400" b="1"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thức</a:t>
              </a:r>
              <a:r>
                <a:rPr lang="en-US" altLang="vi-VN"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2</a:t>
              </a:r>
            </a:p>
          </p:txBody>
        </p:sp>
        <p:sp>
          <p:nvSpPr>
            <p:cNvPr id="44" name="Oval 43"/>
            <p:cNvSpPr/>
            <p:nvPr/>
          </p:nvSpPr>
          <p:spPr>
            <a:xfrm>
              <a:off x="6126058" y="2113557"/>
              <a:ext cx="330794" cy="297744"/>
            </a:xfrm>
            <a:prstGeom prst="ellipse">
              <a:avLst/>
            </a:prstGeom>
            <a:solidFill>
              <a:srgbClr val="FF0000"/>
            </a:solidFill>
            <a:ln w="38100">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017AFCEC-5C75-4E50-935B-CC10EEA6BE63}"/>
              </a:ext>
            </a:extLst>
          </p:cNvPr>
          <p:cNvSpPr/>
          <p:nvPr/>
        </p:nvSpPr>
        <p:spPr>
          <a:xfrm>
            <a:off x="8500551" y="2842846"/>
            <a:ext cx="3191192" cy="2539157"/>
          </a:xfrm>
          <a:prstGeom prst="rect">
            <a:avLst/>
          </a:prstGeom>
        </p:spPr>
        <p:txBody>
          <a:bodyPr wrap="square">
            <a:spAutoFit/>
          </a:bodyPr>
          <a:lstStyle/>
          <a:p>
            <a:pPr>
              <a:spcAft>
                <a:spcPts val="600"/>
              </a:spcAft>
            </a:pPr>
            <a:r>
              <a:rPr lang="en-US" dirty="0">
                <a:solidFill>
                  <a:schemeClr val="bg1"/>
                </a:solidFill>
                <a:latin typeface="Times New Roman" pitchFamily="18" charset="0"/>
                <a:cs typeface="Times New Roman" pitchFamily="18" charset="0"/>
              </a:rPr>
              <a:t> </a:t>
            </a:r>
            <a:r>
              <a:rPr lang="en-US" dirty="0">
                <a:solidFill>
                  <a:schemeClr val="bg1"/>
                </a:solidFill>
              </a:rPr>
              <a:t>- </a:t>
            </a:r>
            <a:r>
              <a:rPr lang="en-US" dirty="0" err="1">
                <a:solidFill>
                  <a:schemeClr val="bg1"/>
                </a:solidFill>
              </a:rPr>
              <a:t>Vận</a:t>
            </a:r>
            <a:r>
              <a:rPr lang="en-US" dirty="0">
                <a:solidFill>
                  <a:schemeClr val="bg1"/>
                </a:solidFill>
              </a:rPr>
              <a:t> </a:t>
            </a:r>
            <a:r>
              <a:rPr lang="en-US" dirty="0" err="1">
                <a:solidFill>
                  <a:schemeClr val="bg1"/>
                </a:solidFill>
              </a:rPr>
              <a:t>dụng</a:t>
            </a:r>
            <a:r>
              <a:rPr lang="en-US" dirty="0">
                <a:solidFill>
                  <a:schemeClr val="bg1"/>
                </a:solidFill>
              </a:rPr>
              <a:t> </a:t>
            </a:r>
            <a:r>
              <a:rPr lang="en-US" dirty="0" err="1">
                <a:solidFill>
                  <a:schemeClr val="bg1"/>
                </a:solidFill>
              </a:rPr>
              <a:t>được</a:t>
            </a:r>
            <a:r>
              <a:rPr lang="en-US" dirty="0">
                <a:solidFill>
                  <a:schemeClr val="bg1"/>
                </a:solidFill>
              </a:rPr>
              <a:t> </a:t>
            </a:r>
            <a:r>
              <a:rPr lang="en-US" dirty="0" err="1">
                <a:solidFill>
                  <a:schemeClr val="bg1"/>
                </a:solidFill>
              </a:rPr>
              <a:t>định</a:t>
            </a:r>
            <a:r>
              <a:rPr lang="en-US" dirty="0">
                <a:solidFill>
                  <a:schemeClr val="bg1"/>
                </a:solidFill>
              </a:rPr>
              <a:t> </a:t>
            </a:r>
            <a:r>
              <a:rPr lang="en-US" dirty="0" err="1">
                <a:solidFill>
                  <a:schemeClr val="bg1"/>
                </a:solidFill>
              </a:rPr>
              <a:t>luật</a:t>
            </a:r>
            <a:r>
              <a:rPr lang="en-US" dirty="0">
                <a:solidFill>
                  <a:schemeClr val="bg1"/>
                </a:solidFill>
              </a:rPr>
              <a:t> </a:t>
            </a: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ánh</a:t>
            </a:r>
            <a:r>
              <a:rPr lang="en-US" dirty="0">
                <a:solidFill>
                  <a:schemeClr val="bg1"/>
                </a:solidFill>
              </a:rPr>
              <a:t> </a:t>
            </a:r>
            <a:r>
              <a:rPr lang="en-US" dirty="0" err="1">
                <a:solidFill>
                  <a:schemeClr val="bg1"/>
                </a:solidFill>
              </a:rPr>
              <a:t>sáng</a:t>
            </a:r>
            <a:r>
              <a:rPr lang="en-US" dirty="0">
                <a:solidFill>
                  <a:schemeClr val="bg1"/>
                </a:solidFill>
              </a:rPr>
              <a:t> </a:t>
            </a:r>
            <a:r>
              <a:rPr lang="en-US" dirty="0" err="1">
                <a:solidFill>
                  <a:schemeClr val="bg1"/>
                </a:solidFill>
              </a:rPr>
              <a:t>trong</a:t>
            </a:r>
            <a:r>
              <a:rPr lang="en-US" dirty="0">
                <a:solidFill>
                  <a:schemeClr val="bg1"/>
                </a:solidFill>
              </a:rPr>
              <a:t> </a:t>
            </a:r>
            <a:r>
              <a:rPr lang="en-US" dirty="0" err="1">
                <a:solidFill>
                  <a:schemeClr val="bg1"/>
                </a:solidFill>
              </a:rPr>
              <a:t>một</a:t>
            </a:r>
            <a:r>
              <a:rPr lang="en-US" dirty="0">
                <a:solidFill>
                  <a:schemeClr val="bg1"/>
                </a:solidFill>
              </a:rPr>
              <a:t> </a:t>
            </a:r>
            <a:r>
              <a:rPr lang="en-US" dirty="0" err="1">
                <a:solidFill>
                  <a:schemeClr val="bg1"/>
                </a:solidFill>
              </a:rPr>
              <a:t>số</a:t>
            </a:r>
            <a:r>
              <a:rPr lang="en-US" dirty="0">
                <a:solidFill>
                  <a:schemeClr val="bg1"/>
                </a:solidFill>
              </a:rPr>
              <a:t> </a:t>
            </a:r>
            <a:r>
              <a:rPr lang="en-US" dirty="0" err="1">
                <a:solidFill>
                  <a:schemeClr val="bg1"/>
                </a:solidFill>
              </a:rPr>
              <a:t>trường</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đơn</a:t>
            </a:r>
            <a:r>
              <a:rPr lang="en-US" dirty="0">
                <a:solidFill>
                  <a:schemeClr val="bg1"/>
                </a:solidFill>
              </a:rPr>
              <a:t> </a:t>
            </a:r>
            <a:r>
              <a:rPr lang="en-US" dirty="0" err="1">
                <a:solidFill>
                  <a:schemeClr val="bg1"/>
                </a:solidFill>
              </a:rPr>
              <a:t>giản</a:t>
            </a:r>
            <a:r>
              <a:rPr lang="en-US" dirty="0">
                <a:solidFill>
                  <a:schemeClr val="bg1"/>
                </a:solidFill>
              </a:rPr>
              <a:t>. </a:t>
            </a:r>
          </a:p>
          <a:p>
            <a:pPr>
              <a:spcAft>
                <a:spcPts val="600"/>
              </a:spcAft>
            </a:pPr>
            <a:r>
              <a:rPr lang="en-US" dirty="0">
                <a:solidFill>
                  <a:schemeClr val="bg1"/>
                </a:solidFill>
              </a:rPr>
              <a:t>- </a:t>
            </a:r>
            <a:r>
              <a:rPr lang="en-US" dirty="0" err="1">
                <a:solidFill>
                  <a:schemeClr val="bg1"/>
                </a:solidFill>
              </a:rPr>
              <a:t>Nêu</a:t>
            </a:r>
            <a:r>
              <a:rPr lang="en-US" dirty="0">
                <a:solidFill>
                  <a:schemeClr val="bg1"/>
                </a:solidFill>
              </a:rPr>
              <a:t> </a:t>
            </a:r>
            <a:r>
              <a:rPr lang="en-US" dirty="0" err="1">
                <a:solidFill>
                  <a:schemeClr val="bg1"/>
                </a:solidFill>
              </a:rPr>
              <a:t>được</a:t>
            </a:r>
            <a:r>
              <a:rPr lang="en-US" dirty="0">
                <a:solidFill>
                  <a:schemeClr val="bg1"/>
                </a:solidFill>
              </a:rPr>
              <a:t> </a:t>
            </a:r>
            <a:r>
              <a:rPr lang="en-US" dirty="0" err="1">
                <a:solidFill>
                  <a:schemeClr val="bg1"/>
                </a:solidFill>
              </a:rPr>
              <a:t>tính</a:t>
            </a:r>
            <a:r>
              <a:rPr lang="en-US" dirty="0">
                <a:solidFill>
                  <a:schemeClr val="bg1"/>
                </a:solidFill>
              </a:rPr>
              <a:t> </a:t>
            </a:r>
            <a:r>
              <a:rPr lang="en-US" dirty="0" err="1">
                <a:solidFill>
                  <a:schemeClr val="bg1"/>
                </a:solidFill>
              </a:rPr>
              <a:t>chất</a:t>
            </a:r>
            <a:r>
              <a:rPr lang="en-US" dirty="0">
                <a:solidFill>
                  <a:schemeClr val="bg1"/>
                </a:solidFill>
              </a:rPr>
              <a:t> </a:t>
            </a:r>
            <a:r>
              <a:rPr lang="en-US" dirty="0" err="1">
                <a:solidFill>
                  <a:schemeClr val="bg1"/>
                </a:solidFill>
              </a:rPr>
              <a:t>ảnh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một</a:t>
            </a:r>
            <a:r>
              <a:rPr lang="en-US" dirty="0">
                <a:solidFill>
                  <a:schemeClr val="bg1"/>
                </a:solidFill>
              </a:rPr>
              <a:t> </a:t>
            </a:r>
            <a:r>
              <a:rPr lang="en-US" dirty="0" err="1">
                <a:solidFill>
                  <a:schemeClr val="bg1"/>
                </a:solidFill>
              </a:rPr>
              <a:t>vật</a:t>
            </a:r>
            <a:r>
              <a:rPr lang="en-US" dirty="0">
                <a:solidFill>
                  <a:schemeClr val="bg1"/>
                </a:solidFill>
              </a:rPr>
              <a:t> qua </a:t>
            </a:r>
            <a:r>
              <a:rPr lang="en-US" dirty="0" err="1">
                <a:solidFill>
                  <a:schemeClr val="bg1"/>
                </a:solidFill>
              </a:rPr>
              <a:t>gương</a:t>
            </a:r>
            <a:r>
              <a:rPr lang="en-US" dirty="0">
                <a:solidFill>
                  <a:schemeClr val="bg1"/>
                </a:solidFill>
              </a:rPr>
              <a:t> </a:t>
            </a:r>
            <a:r>
              <a:rPr lang="en-US" dirty="0" err="1">
                <a:solidFill>
                  <a:schemeClr val="bg1"/>
                </a:solidFill>
              </a:rPr>
              <a:t>phẳng</a:t>
            </a:r>
            <a:r>
              <a:rPr lang="en-US" dirty="0">
                <a:solidFill>
                  <a:schemeClr val="bg1"/>
                </a:solidFill>
              </a:rPr>
              <a:t>.</a:t>
            </a:r>
          </a:p>
          <a:p>
            <a:pPr>
              <a:spcAft>
                <a:spcPts val="600"/>
              </a:spcAft>
            </a:pPr>
            <a:r>
              <a:rPr lang="en-US" dirty="0">
                <a:solidFill>
                  <a:schemeClr val="bg1"/>
                </a:solidFill>
              </a:rPr>
              <a:t>- </a:t>
            </a:r>
            <a:r>
              <a:rPr lang="en-US" dirty="0" err="1">
                <a:solidFill>
                  <a:schemeClr val="bg1"/>
                </a:solidFill>
              </a:rPr>
              <a:t>Dựng</a:t>
            </a:r>
            <a:r>
              <a:rPr lang="en-US" dirty="0">
                <a:solidFill>
                  <a:schemeClr val="bg1"/>
                </a:solidFill>
              </a:rPr>
              <a:t> </a:t>
            </a:r>
            <a:r>
              <a:rPr lang="en-US" dirty="0" err="1">
                <a:solidFill>
                  <a:schemeClr val="bg1"/>
                </a:solidFill>
              </a:rPr>
              <a:t>được</a:t>
            </a:r>
            <a:r>
              <a:rPr lang="en-US" dirty="0">
                <a:solidFill>
                  <a:schemeClr val="bg1"/>
                </a:solidFill>
              </a:rPr>
              <a:t> </a:t>
            </a:r>
            <a:r>
              <a:rPr lang="en-US" dirty="0" err="1">
                <a:solidFill>
                  <a:schemeClr val="bg1"/>
                </a:solidFill>
              </a:rPr>
              <a:t>ảnh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một</a:t>
            </a:r>
            <a:r>
              <a:rPr lang="en-US" dirty="0">
                <a:solidFill>
                  <a:schemeClr val="bg1"/>
                </a:solidFill>
              </a:rPr>
              <a:t> </a:t>
            </a:r>
            <a:r>
              <a:rPr lang="en-US" dirty="0" err="1">
                <a:solidFill>
                  <a:schemeClr val="bg1"/>
                </a:solidFill>
              </a:rPr>
              <a:t>vật</a:t>
            </a:r>
            <a:r>
              <a:rPr lang="en-US" dirty="0">
                <a:solidFill>
                  <a:schemeClr val="bg1"/>
                </a:solidFill>
              </a:rPr>
              <a:t> </a:t>
            </a:r>
            <a:r>
              <a:rPr lang="en-US" dirty="0" err="1">
                <a:solidFill>
                  <a:schemeClr val="bg1"/>
                </a:solidFill>
              </a:rPr>
              <a:t>tạo</a:t>
            </a:r>
            <a:r>
              <a:rPr lang="en-US" dirty="0">
                <a:solidFill>
                  <a:schemeClr val="bg1"/>
                </a:solidFill>
              </a:rPr>
              <a:t> </a:t>
            </a:r>
            <a:r>
              <a:rPr lang="en-US" dirty="0" err="1">
                <a:solidFill>
                  <a:schemeClr val="bg1"/>
                </a:solidFill>
              </a:rPr>
              <a:t>bởi</a:t>
            </a:r>
            <a:r>
              <a:rPr lang="en-US" dirty="0">
                <a:solidFill>
                  <a:schemeClr val="bg1"/>
                </a:solidFill>
              </a:rPr>
              <a:t> </a:t>
            </a:r>
            <a:r>
              <a:rPr lang="en-US" dirty="0" err="1">
                <a:solidFill>
                  <a:schemeClr val="bg1"/>
                </a:solidFill>
              </a:rPr>
              <a:t>gương</a:t>
            </a:r>
            <a:r>
              <a:rPr lang="en-US" dirty="0">
                <a:solidFill>
                  <a:schemeClr val="bg1"/>
                </a:solidFill>
              </a:rPr>
              <a:t> </a:t>
            </a:r>
            <a:r>
              <a:rPr lang="en-US" dirty="0" err="1">
                <a:solidFill>
                  <a:schemeClr val="bg1"/>
                </a:solidFill>
              </a:rPr>
              <a:t>phẳng</a:t>
            </a:r>
            <a:r>
              <a:rPr lang="en-US" dirty="0">
                <a:solidFill>
                  <a:schemeClr val="bg1"/>
                </a:solidFill>
              </a:rPr>
              <a:t>.</a:t>
            </a:r>
          </a:p>
          <a:p>
            <a:pPr>
              <a:spcAft>
                <a:spcPts val="600"/>
              </a:spcAft>
              <a:defRPr/>
            </a:pPr>
            <a:endParaRPr lang="en-US" dirty="0">
              <a:solidFill>
                <a:schemeClr val="bg1"/>
              </a:solidFill>
              <a:latin typeface="Times New Roman" pitchFamily="18" charset="0"/>
              <a:cs typeface="Times New Roman" pitchFamily="18" charset="0"/>
            </a:endParaRPr>
          </a:p>
        </p:txBody>
      </p:sp>
      <p:grpSp>
        <p:nvGrpSpPr>
          <p:cNvPr id="79" name="Graphic 7">
            <a:extLst>
              <a:ext uri="{FF2B5EF4-FFF2-40B4-BE49-F238E27FC236}">
                <a16:creationId xmlns:a16="http://schemas.microsoft.com/office/drawing/2014/main" id="{27B7D515-77BC-4DCB-B467-06B18C6C6B70}"/>
              </a:ext>
            </a:extLst>
          </p:cNvPr>
          <p:cNvGrpSpPr/>
          <p:nvPr/>
        </p:nvGrpSpPr>
        <p:grpSpPr>
          <a:xfrm rot="440436" flipH="1">
            <a:off x="10955178" y="4449129"/>
            <a:ext cx="1364748" cy="2407548"/>
            <a:chOff x="6417643" y="1520404"/>
            <a:chExt cx="1849435" cy="3454637"/>
          </a:xfrm>
        </p:grpSpPr>
        <p:grpSp>
          <p:nvGrpSpPr>
            <p:cNvPr id="80" name="Graphic 7">
              <a:extLst>
                <a:ext uri="{FF2B5EF4-FFF2-40B4-BE49-F238E27FC236}">
                  <a16:creationId xmlns:a16="http://schemas.microsoft.com/office/drawing/2014/main" id="{0FFC960A-684A-4BFB-ABC2-DED410E03F85}"/>
                </a:ext>
              </a:extLst>
            </p:cNvPr>
            <p:cNvGrpSpPr/>
            <p:nvPr/>
          </p:nvGrpSpPr>
          <p:grpSpPr>
            <a:xfrm>
              <a:off x="6417643" y="2725088"/>
              <a:ext cx="1849435" cy="2249953"/>
              <a:chOff x="6417643" y="2725088"/>
              <a:chExt cx="1849435" cy="2249953"/>
            </a:xfrm>
          </p:grpSpPr>
          <p:sp>
            <p:nvSpPr>
              <p:cNvPr id="132" name="Freeform: Shape 131">
                <a:extLst>
                  <a:ext uri="{FF2B5EF4-FFF2-40B4-BE49-F238E27FC236}">
                    <a16:creationId xmlns:a16="http://schemas.microsoft.com/office/drawing/2014/main" id="{0CAEC6AE-AFDA-4D0A-A561-17449D0FD7EC}"/>
                  </a:ext>
                </a:extLst>
              </p:cNvPr>
              <p:cNvSpPr/>
              <p:nvPr/>
            </p:nvSpPr>
            <p:spPr>
              <a:xfrm>
                <a:off x="6681893" y="4603331"/>
                <a:ext cx="258692" cy="371710"/>
              </a:xfrm>
              <a:custGeom>
                <a:avLst/>
                <a:gdLst>
                  <a:gd name="connsiteX0" fmla="*/ 136857 w 258692"/>
                  <a:gd name="connsiteY0" fmla="*/ 22641 h 371710"/>
                  <a:gd name="connsiteX1" fmla="*/ 8926 w 258692"/>
                  <a:gd name="connsiteY1" fmla="*/ 272264 h 371710"/>
                  <a:gd name="connsiteX2" fmla="*/ 33062 w 258692"/>
                  <a:gd name="connsiteY2" fmla="*/ 362786 h 371710"/>
                  <a:gd name="connsiteX3" fmla="*/ 123581 w 258692"/>
                  <a:gd name="connsiteY3" fmla="*/ 338646 h 371710"/>
                  <a:gd name="connsiteX4" fmla="*/ 125767 w 258692"/>
                  <a:gd name="connsiteY4" fmla="*/ 334546 h 371710"/>
                  <a:gd name="connsiteX5" fmla="*/ 254490 w 258692"/>
                  <a:gd name="connsiteY5" fmla="*/ 83536 h 371710"/>
                  <a:gd name="connsiteX6" fmla="*/ 218151 w 258692"/>
                  <a:gd name="connsiteY6" fmla="*/ 9570 h 371710"/>
                  <a:gd name="connsiteX7" fmla="*/ 136857 w 258692"/>
                  <a:gd name="connsiteY7" fmla="*/ 22641 h 3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692" h="371710">
                    <a:moveTo>
                      <a:pt x="136857" y="22641"/>
                    </a:moveTo>
                    <a:lnTo>
                      <a:pt x="8926" y="272264"/>
                    </a:lnTo>
                    <a:cubicBezTo>
                      <a:pt x="-9405" y="303930"/>
                      <a:pt x="1401" y="344448"/>
                      <a:pt x="33062" y="362786"/>
                    </a:cubicBezTo>
                    <a:cubicBezTo>
                      <a:pt x="64723" y="381114"/>
                      <a:pt x="105250" y="370311"/>
                      <a:pt x="123581" y="338646"/>
                    </a:cubicBezTo>
                    <a:cubicBezTo>
                      <a:pt x="124357" y="337309"/>
                      <a:pt x="125087" y="335942"/>
                      <a:pt x="125767" y="334546"/>
                    </a:cubicBezTo>
                    <a:lnTo>
                      <a:pt x="254490" y="83536"/>
                    </a:lnTo>
                    <a:cubicBezTo>
                      <a:pt x="266966" y="59475"/>
                      <a:pt x="250728" y="26304"/>
                      <a:pt x="218151" y="9570"/>
                    </a:cubicBezTo>
                    <a:cubicBezTo>
                      <a:pt x="185574" y="-7164"/>
                      <a:pt x="149234" y="-1421"/>
                      <a:pt x="136857" y="22641"/>
                    </a:cubicBezTo>
                    <a:close/>
                  </a:path>
                </a:pathLst>
              </a:custGeom>
              <a:solidFill>
                <a:srgbClr val="455A64"/>
              </a:solidFill>
              <a:ln w="988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D4D35AC-EF0C-46A6-9A99-D319A1964E08}"/>
                  </a:ext>
                </a:extLst>
              </p:cNvPr>
              <p:cNvSpPr/>
              <p:nvPr/>
            </p:nvSpPr>
            <p:spPr>
              <a:xfrm>
                <a:off x="7795583" y="3981632"/>
                <a:ext cx="367716" cy="256500"/>
              </a:xfrm>
              <a:custGeom>
                <a:avLst/>
                <a:gdLst>
                  <a:gd name="connsiteX0" fmla="*/ 22750 w 367716"/>
                  <a:gd name="connsiteY0" fmla="*/ 121823 h 256500"/>
                  <a:gd name="connsiteX1" fmla="*/ 272374 w 367716"/>
                  <a:gd name="connsiteY1" fmla="*/ 249754 h 256500"/>
                  <a:gd name="connsiteX2" fmla="*/ 360975 w 367716"/>
                  <a:gd name="connsiteY2" fmla="*/ 219336 h 256500"/>
                  <a:gd name="connsiteX3" fmla="*/ 334656 w 367716"/>
                  <a:gd name="connsiteY3" fmla="*/ 132913 h 256500"/>
                  <a:gd name="connsiteX4" fmla="*/ 83646 w 367716"/>
                  <a:gd name="connsiteY4" fmla="*/ 4190 h 256500"/>
                  <a:gd name="connsiteX5" fmla="*/ 9581 w 367716"/>
                  <a:gd name="connsiteY5" fmla="*/ 40530 h 256500"/>
                  <a:gd name="connsiteX6" fmla="*/ 22750 w 367716"/>
                  <a:gd name="connsiteY6" fmla="*/ 121823 h 2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16" h="256500">
                    <a:moveTo>
                      <a:pt x="22750" y="121823"/>
                    </a:moveTo>
                    <a:lnTo>
                      <a:pt x="272374" y="249754"/>
                    </a:lnTo>
                    <a:cubicBezTo>
                      <a:pt x="305238" y="265825"/>
                      <a:pt x="344914" y="252200"/>
                      <a:pt x="360975" y="219336"/>
                    </a:cubicBezTo>
                    <a:cubicBezTo>
                      <a:pt x="376253" y="188086"/>
                      <a:pt x="364757" y="150340"/>
                      <a:pt x="334656" y="132913"/>
                    </a:cubicBezTo>
                    <a:lnTo>
                      <a:pt x="83646" y="4190"/>
                    </a:lnTo>
                    <a:cubicBezTo>
                      <a:pt x="59585" y="-8286"/>
                      <a:pt x="26414" y="8052"/>
                      <a:pt x="9581" y="40530"/>
                    </a:cubicBezTo>
                    <a:cubicBezTo>
                      <a:pt x="-7252" y="73007"/>
                      <a:pt x="-1311" y="109446"/>
                      <a:pt x="22750" y="121823"/>
                    </a:cubicBezTo>
                    <a:close/>
                  </a:path>
                </a:pathLst>
              </a:custGeom>
              <a:solidFill>
                <a:srgbClr val="455A64"/>
              </a:solidFill>
              <a:ln w="988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3B9325-8CCF-444E-8528-932E4E7D0297}"/>
                  </a:ext>
                </a:extLst>
              </p:cNvPr>
              <p:cNvSpPr/>
              <p:nvPr/>
            </p:nvSpPr>
            <p:spPr>
              <a:xfrm>
                <a:off x="6417643" y="2725088"/>
                <a:ext cx="1849435" cy="2136539"/>
              </a:xfrm>
              <a:custGeom>
                <a:avLst/>
                <a:gdLst>
                  <a:gd name="connsiteX0" fmla="*/ 1616351 w 1849435"/>
                  <a:gd name="connsiteY0" fmla="*/ 271052 h 2117990"/>
                  <a:gd name="connsiteX1" fmla="*/ 1616351 w 1849435"/>
                  <a:gd name="connsiteY1" fmla="*/ 271052 h 2117990"/>
                  <a:gd name="connsiteX2" fmla="*/ 1615163 w 1849435"/>
                  <a:gd name="connsiteY2" fmla="*/ 270458 h 2117990"/>
                  <a:gd name="connsiteX3" fmla="*/ 1615163 w 1849435"/>
                  <a:gd name="connsiteY3" fmla="*/ 270458 h 2117990"/>
                  <a:gd name="connsiteX4" fmla="*/ 1164137 w 1849435"/>
                  <a:gd name="connsiteY4" fmla="*/ 39054 h 2117990"/>
                  <a:gd name="connsiteX5" fmla="*/ 1164137 w 1849435"/>
                  <a:gd name="connsiteY5" fmla="*/ 39054 h 2117990"/>
                  <a:gd name="connsiteX6" fmla="*/ 1162454 w 1849435"/>
                  <a:gd name="connsiteY6" fmla="*/ 38261 h 2117990"/>
                  <a:gd name="connsiteX7" fmla="*/ 1162454 w 1849435"/>
                  <a:gd name="connsiteY7" fmla="*/ 38261 h 2117990"/>
                  <a:gd name="connsiteX8" fmla="*/ 658949 w 1849435"/>
                  <a:gd name="connsiteY8" fmla="*/ 114109 h 2117990"/>
                  <a:gd name="connsiteX9" fmla="*/ 1175 w 1849435"/>
                  <a:gd name="connsiteY9" fmla="*/ 1392823 h 2117990"/>
                  <a:gd name="connsiteX10" fmla="*/ 232876 w 1849435"/>
                  <a:gd name="connsiteY10" fmla="*/ 1846819 h 2117990"/>
                  <a:gd name="connsiteX11" fmla="*/ 232876 w 1849435"/>
                  <a:gd name="connsiteY11" fmla="*/ 1846819 h 2117990"/>
                  <a:gd name="connsiteX12" fmla="*/ 234065 w 1849435"/>
                  <a:gd name="connsiteY12" fmla="*/ 1847413 h 2117990"/>
                  <a:gd name="connsiteX13" fmla="*/ 234065 w 1849435"/>
                  <a:gd name="connsiteY13" fmla="*/ 1847413 h 2117990"/>
                  <a:gd name="connsiteX14" fmla="*/ 685288 w 1849435"/>
                  <a:gd name="connsiteY14" fmla="*/ 2078817 h 2117990"/>
                  <a:gd name="connsiteX15" fmla="*/ 685288 w 1849435"/>
                  <a:gd name="connsiteY15" fmla="*/ 2078817 h 2117990"/>
                  <a:gd name="connsiteX16" fmla="*/ 686674 w 1849435"/>
                  <a:gd name="connsiteY16" fmla="*/ 2079511 h 2117990"/>
                  <a:gd name="connsiteX17" fmla="*/ 686674 w 1849435"/>
                  <a:gd name="connsiteY17" fmla="*/ 2079511 h 2117990"/>
                  <a:gd name="connsiteX18" fmla="*/ 1190575 w 1849435"/>
                  <a:gd name="connsiteY18" fmla="*/ 2003861 h 2117990"/>
                  <a:gd name="connsiteX19" fmla="*/ 1848251 w 1849435"/>
                  <a:gd name="connsiteY19" fmla="*/ 725048 h 2117990"/>
                  <a:gd name="connsiteX20" fmla="*/ 1616351 w 1849435"/>
                  <a:gd name="connsiteY20" fmla="*/ 271052 h 211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9435" h="2117990">
                    <a:moveTo>
                      <a:pt x="1616351" y="271052"/>
                    </a:moveTo>
                    <a:lnTo>
                      <a:pt x="1616351" y="271052"/>
                    </a:lnTo>
                    <a:lnTo>
                      <a:pt x="1615163" y="270458"/>
                    </a:lnTo>
                    <a:lnTo>
                      <a:pt x="1615163" y="270458"/>
                    </a:lnTo>
                    <a:lnTo>
                      <a:pt x="1164137" y="39054"/>
                    </a:lnTo>
                    <a:lnTo>
                      <a:pt x="1164137" y="39054"/>
                    </a:lnTo>
                    <a:lnTo>
                      <a:pt x="1162454" y="38261"/>
                    </a:lnTo>
                    <a:lnTo>
                      <a:pt x="1162454" y="38261"/>
                    </a:lnTo>
                    <a:cubicBezTo>
                      <a:pt x="1029077" y="-29269"/>
                      <a:pt x="850846" y="-9465"/>
                      <a:pt x="658949" y="114109"/>
                    </a:cubicBezTo>
                    <a:cubicBezTo>
                      <a:pt x="273474" y="362346"/>
                      <a:pt x="-21005" y="934866"/>
                      <a:pt x="1175" y="1392823"/>
                    </a:cubicBezTo>
                    <a:cubicBezTo>
                      <a:pt x="12265" y="1621158"/>
                      <a:pt x="100193" y="1777804"/>
                      <a:pt x="232876" y="1846819"/>
                    </a:cubicBezTo>
                    <a:lnTo>
                      <a:pt x="232876" y="1846819"/>
                    </a:lnTo>
                    <a:lnTo>
                      <a:pt x="234065" y="1847413"/>
                    </a:lnTo>
                    <a:lnTo>
                      <a:pt x="234065" y="1847413"/>
                    </a:lnTo>
                    <a:lnTo>
                      <a:pt x="685288" y="2078817"/>
                    </a:lnTo>
                    <a:lnTo>
                      <a:pt x="685288" y="2078817"/>
                    </a:lnTo>
                    <a:lnTo>
                      <a:pt x="686674" y="2079511"/>
                    </a:lnTo>
                    <a:lnTo>
                      <a:pt x="686674" y="2079511"/>
                    </a:lnTo>
                    <a:cubicBezTo>
                      <a:pt x="820150" y="2147337"/>
                      <a:pt x="998481" y="2127534"/>
                      <a:pt x="1190575" y="2003861"/>
                    </a:cubicBezTo>
                    <a:cubicBezTo>
                      <a:pt x="1576051" y="1755525"/>
                      <a:pt x="1870530" y="1183104"/>
                      <a:pt x="1848251" y="725048"/>
                    </a:cubicBezTo>
                    <a:cubicBezTo>
                      <a:pt x="1836963" y="496812"/>
                      <a:pt x="1749332" y="340166"/>
                      <a:pt x="1616351" y="271052"/>
                    </a:cubicBezTo>
                    <a:close/>
                  </a:path>
                </a:pathLst>
              </a:custGeom>
              <a:solidFill>
                <a:srgbClr val="5D8233"/>
              </a:solidFill>
              <a:ln w="9887"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D74A19A1-9ECF-40B9-83D3-2AE2621916ED}"/>
                  </a:ext>
                </a:extLst>
              </p:cNvPr>
              <p:cNvSpPr/>
              <p:nvPr/>
            </p:nvSpPr>
            <p:spPr>
              <a:xfrm>
                <a:off x="6417939" y="3475782"/>
                <a:ext cx="674891" cy="1322776"/>
              </a:xfrm>
              <a:custGeom>
                <a:avLst/>
                <a:gdLst>
                  <a:gd name="connsiteX0" fmla="*/ 674892 w 674891"/>
                  <a:gd name="connsiteY0" fmla="*/ 1322777 h 1322776"/>
                  <a:gd name="connsiteX1" fmla="*/ 234065 w 674891"/>
                  <a:gd name="connsiteY1" fmla="*/ 1096522 h 1322776"/>
                  <a:gd name="connsiteX2" fmla="*/ 234065 w 674891"/>
                  <a:gd name="connsiteY2" fmla="*/ 1096522 h 1322776"/>
                  <a:gd name="connsiteX3" fmla="*/ 232778 w 674891"/>
                  <a:gd name="connsiteY3" fmla="*/ 1095730 h 1322776"/>
                  <a:gd name="connsiteX4" fmla="*/ 1176 w 674891"/>
                  <a:gd name="connsiteY4" fmla="*/ 641833 h 1322776"/>
                  <a:gd name="connsiteX5" fmla="*/ 140395 w 674891"/>
                  <a:gd name="connsiteY5" fmla="*/ 0 h 1322776"/>
                  <a:gd name="connsiteX6" fmla="*/ 590529 w 674891"/>
                  <a:gd name="connsiteY6" fmla="*/ 231503 h 1322776"/>
                  <a:gd name="connsiteX7" fmla="*/ 451904 w 674891"/>
                  <a:gd name="connsiteY7" fmla="*/ 873336 h 1322776"/>
                  <a:gd name="connsiteX8" fmla="*/ 674892 w 674891"/>
                  <a:gd name="connsiteY8" fmla="*/ 1322777 h 132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891" h="1322776">
                    <a:moveTo>
                      <a:pt x="674892" y="1322777"/>
                    </a:moveTo>
                    <a:lnTo>
                      <a:pt x="234065" y="1096522"/>
                    </a:lnTo>
                    <a:lnTo>
                      <a:pt x="234065" y="1096522"/>
                    </a:lnTo>
                    <a:lnTo>
                      <a:pt x="232778" y="1095730"/>
                    </a:lnTo>
                    <a:cubicBezTo>
                      <a:pt x="99995" y="1026417"/>
                      <a:pt x="12266" y="869771"/>
                      <a:pt x="1176" y="641833"/>
                    </a:cubicBezTo>
                    <a:cubicBezTo>
                      <a:pt x="-8726" y="437559"/>
                      <a:pt x="44447" y="210710"/>
                      <a:pt x="140395" y="0"/>
                    </a:cubicBezTo>
                    <a:lnTo>
                      <a:pt x="590529" y="231503"/>
                    </a:lnTo>
                    <a:cubicBezTo>
                      <a:pt x="494779" y="442213"/>
                      <a:pt x="442002" y="669062"/>
                      <a:pt x="451904" y="873336"/>
                    </a:cubicBezTo>
                    <a:cubicBezTo>
                      <a:pt x="462598" y="1096720"/>
                      <a:pt x="546763" y="1251484"/>
                      <a:pt x="674892" y="1322777"/>
                    </a:cubicBezTo>
                    <a:close/>
                  </a:path>
                </a:pathLst>
              </a:custGeom>
              <a:solidFill>
                <a:srgbClr val="000000">
                  <a:alpha val="10000"/>
                </a:srgbClr>
              </a:solidFill>
              <a:ln w="988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AD9FD573-25A7-40E3-BF89-669CD38C8276}"/>
                  </a:ext>
                </a:extLst>
              </p:cNvPr>
              <p:cNvSpPr/>
              <p:nvPr/>
            </p:nvSpPr>
            <p:spPr>
              <a:xfrm rot="-3766802">
                <a:off x="6550937" y="3312698"/>
                <a:ext cx="2033624" cy="1174151"/>
              </a:xfrm>
              <a:custGeom>
                <a:avLst/>
                <a:gdLst>
                  <a:gd name="connsiteX0" fmla="*/ 2033625 w 2033624"/>
                  <a:gd name="connsiteY0" fmla="*/ 587076 h 1174151"/>
                  <a:gd name="connsiteX1" fmla="*/ 1016812 w 2033624"/>
                  <a:gd name="connsiteY1" fmla="*/ 1174152 h 1174151"/>
                  <a:gd name="connsiteX2" fmla="*/ 0 w 2033624"/>
                  <a:gd name="connsiteY2" fmla="*/ 587076 h 1174151"/>
                  <a:gd name="connsiteX3" fmla="*/ 1016812 w 2033624"/>
                  <a:gd name="connsiteY3" fmla="*/ 0 h 1174151"/>
                  <a:gd name="connsiteX4" fmla="*/ 2033625 w 2033624"/>
                  <a:gd name="connsiteY4" fmla="*/ 587076 h 1174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624" h="1174151">
                    <a:moveTo>
                      <a:pt x="2033625" y="587076"/>
                    </a:moveTo>
                    <a:cubicBezTo>
                      <a:pt x="2033625" y="911309"/>
                      <a:pt x="1578382" y="1174152"/>
                      <a:pt x="1016812" y="1174152"/>
                    </a:cubicBezTo>
                    <a:cubicBezTo>
                      <a:pt x="455242" y="1174152"/>
                      <a:pt x="0" y="911309"/>
                      <a:pt x="0" y="587076"/>
                    </a:cubicBezTo>
                    <a:cubicBezTo>
                      <a:pt x="0" y="262843"/>
                      <a:pt x="455242" y="0"/>
                      <a:pt x="1016812" y="0"/>
                    </a:cubicBezTo>
                    <a:cubicBezTo>
                      <a:pt x="1578382" y="0"/>
                      <a:pt x="2033625" y="262843"/>
                      <a:pt x="2033625" y="587076"/>
                    </a:cubicBezTo>
                    <a:close/>
                  </a:path>
                </a:pathLst>
              </a:custGeom>
              <a:solidFill>
                <a:srgbClr val="FFFFFF">
                  <a:alpha val="40000"/>
                </a:srgbClr>
              </a:solidFill>
              <a:ln w="988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6909AAF-FEFC-42F3-BA98-B380848ED001}"/>
                  </a:ext>
                </a:extLst>
              </p:cNvPr>
              <p:cNvSpPr/>
              <p:nvPr/>
            </p:nvSpPr>
            <p:spPr>
              <a:xfrm>
                <a:off x="7014280" y="3102532"/>
                <a:ext cx="1106880" cy="1594930"/>
              </a:xfrm>
              <a:custGeom>
                <a:avLst/>
                <a:gdLst>
                  <a:gd name="connsiteX0" fmla="*/ 270646 w 1106880"/>
                  <a:gd name="connsiteY0" fmla="*/ 1594435 h 1594930"/>
                  <a:gd name="connsiteX1" fmla="*/ 1021 w 1106880"/>
                  <a:gd name="connsiteY1" fmla="*/ 1239556 h 1594930"/>
                  <a:gd name="connsiteX2" fmla="*/ 592057 w 1106880"/>
                  <a:gd name="connsiteY2" fmla="*/ 90951 h 1594930"/>
                  <a:gd name="connsiteX3" fmla="*/ 836235 w 1106880"/>
                  <a:gd name="connsiteY3" fmla="*/ 350 h 1594930"/>
                  <a:gd name="connsiteX4" fmla="*/ 1105860 w 1106880"/>
                  <a:gd name="connsiteY4" fmla="*/ 355229 h 1594930"/>
                  <a:gd name="connsiteX5" fmla="*/ 514823 w 1106880"/>
                  <a:gd name="connsiteY5" fmla="*/ 1504329 h 1594930"/>
                  <a:gd name="connsiteX6" fmla="*/ 270745 w 1106880"/>
                  <a:gd name="connsiteY6" fmla="*/ 1594930 h 15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880" h="1594930">
                    <a:moveTo>
                      <a:pt x="270646" y="1594435"/>
                    </a:moveTo>
                    <a:cubicBezTo>
                      <a:pt x="42905" y="1605525"/>
                      <a:pt x="6467" y="1349961"/>
                      <a:pt x="1021" y="1239556"/>
                    </a:cubicBezTo>
                    <a:cubicBezTo>
                      <a:pt x="-18783" y="835663"/>
                      <a:pt x="252129" y="309384"/>
                      <a:pt x="592057" y="90951"/>
                    </a:cubicBezTo>
                    <a:cubicBezTo>
                      <a:pt x="678599" y="35204"/>
                      <a:pt x="763061" y="3914"/>
                      <a:pt x="836235" y="350"/>
                    </a:cubicBezTo>
                    <a:cubicBezTo>
                      <a:pt x="1063975" y="-10740"/>
                      <a:pt x="1100513" y="244824"/>
                      <a:pt x="1105860" y="355229"/>
                    </a:cubicBezTo>
                    <a:cubicBezTo>
                      <a:pt x="1125663" y="759122"/>
                      <a:pt x="854850" y="1285401"/>
                      <a:pt x="514823" y="1504329"/>
                    </a:cubicBezTo>
                    <a:cubicBezTo>
                      <a:pt x="428282" y="1560076"/>
                      <a:pt x="343820" y="1591365"/>
                      <a:pt x="270745" y="1594930"/>
                    </a:cubicBezTo>
                    <a:close/>
                  </a:path>
                </a:pathLst>
              </a:custGeom>
              <a:solidFill>
                <a:srgbClr val="FAFAFA"/>
              </a:solidFill>
              <a:ln w="988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FA8A60C-EA0E-4811-8C65-4D8F8E1DDB5C}"/>
                  </a:ext>
                </a:extLst>
              </p:cNvPr>
              <p:cNvSpPr/>
              <p:nvPr/>
            </p:nvSpPr>
            <p:spPr>
              <a:xfrm>
                <a:off x="7461851" y="3950296"/>
                <a:ext cx="157782" cy="482988"/>
              </a:xfrm>
              <a:custGeom>
                <a:avLst/>
                <a:gdLst>
                  <a:gd name="connsiteX0" fmla="*/ 10911 w 157782"/>
                  <a:gd name="connsiteY0" fmla="*/ 482987 h 482988"/>
                  <a:gd name="connsiteX1" fmla="*/ 7445 w 157782"/>
                  <a:gd name="connsiteY1" fmla="*/ 482492 h 482988"/>
                  <a:gd name="connsiteX2" fmla="*/ 415 w 157782"/>
                  <a:gd name="connsiteY2" fmla="*/ 469620 h 482988"/>
                  <a:gd name="connsiteX3" fmla="*/ 137554 w 157782"/>
                  <a:gd name="connsiteY3" fmla="*/ 7405 h 482988"/>
                  <a:gd name="connsiteX4" fmla="*/ 150377 w 157782"/>
                  <a:gd name="connsiteY4" fmla="*/ 425 h 482988"/>
                  <a:gd name="connsiteX5" fmla="*/ 157358 w 157782"/>
                  <a:gd name="connsiteY5" fmla="*/ 13248 h 482988"/>
                  <a:gd name="connsiteX6" fmla="*/ 20417 w 157782"/>
                  <a:gd name="connsiteY6" fmla="*/ 475462 h 482988"/>
                  <a:gd name="connsiteX7" fmla="*/ 10911 w 157782"/>
                  <a:gd name="connsiteY7" fmla="*/ 482987 h 48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782" h="482988">
                    <a:moveTo>
                      <a:pt x="10911" y="482987"/>
                    </a:moveTo>
                    <a:cubicBezTo>
                      <a:pt x="9732" y="483007"/>
                      <a:pt x="8564" y="482839"/>
                      <a:pt x="7445" y="482492"/>
                    </a:cubicBezTo>
                    <a:cubicBezTo>
                      <a:pt x="1959" y="480868"/>
                      <a:pt x="-1179" y="475115"/>
                      <a:pt x="415" y="469620"/>
                    </a:cubicBezTo>
                    <a:lnTo>
                      <a:pt x="137554" y="7405"/>
                    </a:lnTo>
                    <a:cubicBezTo>
                      <a:pt x="139168" y="1940"/>
                      <a:pt x="144911" y="-1189"/>
                      <a:pt x="150377" y="425"/>
                    </a:cubicBezTo>
                    <a:cubicBezTo>
                      <a:pt x="155843" y="2039"/>
                      <a:pt x="158972" y="7782"/>
                      <a:pt x="157358" y="13248"/>
                    </a:cubicBezTo>
                    <a:lnTo>
                      <a:pt x="20417" y="475462"/>
                    </a:lnTo>
                    <a:cubicBezTo>
                      <a:pt x="19109" y="479700"/>
                      <a:pt x="15337" y="482690"/>
                      <a:pt x="10911" y="482987"/>
                    </a:cubicBezTo>
                    <a:close/>
                  </a:path>
                </a:pathLst>
              </a:custGeom>
              <a:solidFill>
                <a:srgbClr val="FFC100"/>
              </a:solidFill>
              <a:ln w="988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B43C70D-90F1-4D06-925F-AC6F9DD9AAE9}"/>
                  </a:ext>
                </a:extLst>
              </p:cNvPr>
              <p:cNvSpPr/>
              <p:nvPr/>
            </p:nvSpPr>
            <p:spPr>
              <a:xfrm>
                <a:off x="7238101" y="3721902"/>
                <a:ext cx="626649" cy="283624"/>
              </a:xfrm>
              <a:custGeom>
                <a:avLst/>
                <a:gdLst>
                  <a:gd name="connsiteX0" fmla="*/ 621919 w 626649"/>
                  <a:gd name="connsiteY0" fmla="*/ 112819 h 283624"/>
                  <a:gd name="connsiteX1" fmla="*/ 613205 w 626649"/>
                  <a:gd name="connsiteY1" fmla="*/ 122127 h 283624"/>
                  <a:gd name="connsiteX2" fmla="*/ 384276 w 626649"/>
                  <a:gd name="connsiteY2" fmla="*/ 283625 h 283624"/>
                  <a:gd name="connsiteX3" fmla="*/ 14940 w 626649"/>
                  <a:gd name="connsiteY3" fmla="*/ 57865 h 283624"/>
                  <a:gd name="connsiteX4" fmla="*/ 4593 w 626649"/>
                  <a:gd name="connsiteY4" fmla="*/ 14940 h 283624"/>
                  <a:gd name="connsiteX5" fmla="*/ 47517 w 626649"/>
                  <a:gd name="connsiteY5" fmla="*/ 4593 h 283624"/>
                  <a:gd name="connsiteX6" fmla="*/ 381504 w 626649"/>
                  <a:gd name="connsiteY6" fmla="*/ 208767 h 283624"/>
                  <a:gd name="connsiteX7" fmla="*/ 577460 w 626649"/>
                  <a:gd name="connsiteY7" fmla="*/ 70737 h 283624"/>
                  <a:gd name="connsiteX8" fmla="*/ 621028 w 626649"/>
                  <a:gd name="connsiteY8" fmla="*/ 78500 h 283624"/>
                  <a:gd name="connsiteX9" fmla="*/ 622117 w 626649"/>
                  <a:gd name="connsiteY9" fmla="*/ 112621 h 28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649" h="283624">
                    <a:moveTo>
                      <a:pt x="621919" y="112819"/>
                    </a:moveTo>
                    <a:cubicBezTo>
                      <a:pt x="619691" y="116493"/>
                      <a:pt x="616720" y="119662"/>
                      <a:pt x="613205" y="122127"/>
                    </a:cubicBezTo>
                    <a:lnTo>
                      <a:pt x="384276" y="283625"/>
                    </a:lnTo>
                    <a:lnTo>
                      <a:pt x="14940" y="57865"/>
                    </a:lnTo>
                    <a:cubicBezTo>
                      <a:pt x="226" y="48874"/>
                      <a:pt x="-4408" y="29655"/>
                      <a:pt x="4593" y="14940"/>
                    </a:cubicBezTo>
                    <a:cubicBezTo>
                      <a:pt x="13594" y="226"/>
                      <a:pt x="32803" y="-4408"/>
                      <a:pt x="47517" y="4593"/>
                    </a:cubicBezTo>
                    <a:lnTo>
                      <a:pt x="381504" y="208767"/>
                    </a:lnTo>
                    <a:lnTo>
                      <a:pt x="577460" y="70737"/>
                    </a:lnTo>
                    <a:cubicBezTo>
                      <a:pt x="591629" y="60855"/>
                      <a:pt x="611136" y="64330"/>
                      <a:pt x="621028" y="78500"/>
                    </a:cubicBezTo>
                    <a:cubicBezTo>
                      <a:pt x="628107" y="88659"/>
                      <a:pt x="628533" y="102036"/>
                      <a:pt x="622117" y="112621"/>
                    </a:cubicBezTo>
                    <a:close/>
                  </a:path>
                </a:pathLst>
              </a:custGeom>
              <a:solidFill>
                <a:srgbClr val="37474F"/>
              </a:solidFill>
              <a:ln w="988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ECE15FA-4B85-4AC5-8092-22A6C334E594}"/>
                  </a:ext>
                </a:extLst>
              </p:cNvPr>
              <p:cNvSpPr/>
              <p:nvPr/>
            </p:nvSpPr>
            <p:spPr>
              <a:xfrm>
                <a:off x="7526988" y="3846634"/>
                <a:ext cx="164549" cy="221935"/>
              </a:xfrm>
              <a:custGeom>
                <a:avLst/>
                <a:gdLst>
                  <a:gd name="connsiteX0" fmla="*/ 77468 w 164549"/>
                  <a:gd name="connsiteY0" fmla="*/ 13435 h 221935"/>
                  <a:gd name="connsiteX1" fmla="*/ 164405 w 164549"/>
                  <a:gd name="connsiteY1" fmla="*/ 58092 h 221935"/>
                  <a:gd name="connsiteX2" fmla="*/ 86973 w 164549"/>
                  <a:gd name="connsiteY2" fmla="*/ 208500 h 221935"/>
                  <a:gd name="connsiteX3" fmla="*/ 135 w 164549"/>
                  <a:gd name="connsiteY3" fmla="*/ 163843 h 221935"/>
                  <a:gd name="connsiteX4" fmla="*/ 77468 w 164549"/>
                  <a:gd name="connsiteY4" fmla="*/ 13435 h 221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49" h="221935">
                    <a:moveTo>
                      <a:pt x="77468" y="13435"/>
                    </a:moveTo>
                    <a:cubicBezTo>
                      <a:pt x="122818" y="-15775"/>
                      <a:pt x="161732" y="4227"/>
                      <a:pt x="164405" y="58092"/>
                    </a:cubicBezTo>
                    <a:cubicBezTo>
                      <a:pt x="167079" y="111958"/>
                      <a:pt x="132323" y="179290"/>
                      <a:pt x="86973" y="208500"/>
                    </a:cubicBezTo>
                    <a:cubicBezTo>
                      <a:pt x="41623" y="237710"/>
                      <a:pt x="2709" y="217709"/>
                      <a:pt x="135" y="163843"/>
                    </a:cubicBezTo>
                    <a:cubicBezTo>
                      <a:pt x="-2440" y="109978"/>
                      <a:pt x="32118" y="42646"/>
                      <a:pt x="77468" y="13435"/>
                    </a:cubicBezTo>
                    <a:close/>
                  </a:path>
                </a:pathLst>
              </a:custGeom>
              <a:solidFill>
                <a:srgbClr val="FFC100"/>
              </a:solidFill>
              <a:ln w="9887" cap="flat">
                <a:noFill/>
                <a:prstDash val="solid"/>
                <a:miter/>
              </a:ln>
            </p:spPr>
            <p:txBody>
              <a:bodyPr rtlCol="0" anchor="ctr"/>
              <a:lstStyle/>
              <a:p>
                <a:endParaRPr lang="en-US"/>
              </a:p>
            </p:txBody>
          </p:sp>
        </p:grpSp>
        <p:grpSp>
          <p:nvGrpSpPr>
            <p:cNvPr id="81" name="Graphic 7">
              <a:extLst>
                <a:ext uri="{FF2B5EF4-FFF2-40B4-BE49-F238E27FC236}">
                  <a16:creationId xmlns:a16="http://schemas.microsoft.com/office/drawing/2014/main" id="{CD7230E8-71E3-4012-8441-993533D7C023}"/>
                </a:ext>
              </a:extLst>
            </p:cNvPr>
            <p:cNvGrpSpPr/>
            <p:nvPr/>
          </p:nvGrpSpPr>
          <p:grpSpPr>
            <a:xfrm>
              <a:off x="6810716" y="1520404"/>
              <a:ext cx="1155510" cy="2243220"/>
              <a:chOff x="6810716" y="1520404"/>
              <a:chExt cx="1155510" cy="2243220"/>
            </a:xfrm>
          </p:grpSpPr>
          <p:sp>
            <p:nvSpPr>
              <p:cNvPr id="82" name="Freeform: Shape 81">
                <a:extLst>
                  <a:ext uri="{FF2B5EF4-FFF2-40B4-BE49-F238E27FC236}">
                    <a16:creationId xmlns:a16="http://schemas.microsoft.com/office/drawing/2014/main" id="{7C2976EE-DD99-4E96-B1A8-1D1DCB59C4CA}"/>
                  </a:ext>
                </a:extLst>
              </p:cNvPr>
              <p:cNvSpPr/>
              <p:nvPr/>
            </p:nvSpPr>
            <p:spPr>
              <a:xfrm>
                <a:off x="7334434" y="1975256"/>
                <a:ext cx="631792" cy="501907"/>
              </a:xfrm>
              <a:custGeom>
                <a:avLst/>
                <a:gdLst>
                  <a:gd name="connsiteX0" fmla="*/ 506475 w 631792"/>
                  <a:gd name="connsiteY0" fmla="*/ 299838 h 501907"/>
                  <a:gd name="connsiteX1" fmla="*/ 554994 w 631792"/>
                  <a:gd name="connsiteY1" fmla="*/ 284490 h 501907"/>
                  <a:gd name="connsiteX2" fmla="*/ 582125 w 631792"/>
                  <a:gd name="connsiteY2" fmla="*/ 284490 h 501907"/>
                  <a:gd name="connsiteX3" fmla="*/ 610642 w 631792"/>
                  <a:gd name="connsiteY3" fmla="*/ 266469 h 501907"/>
                  <a:gd name="connsiteX4" fmla="*/ 613910 w 631792"/>
                  <a:gd name="connsiteY4" fmla="*/ 258151 h 501907"/>
                  <a:gd name="connsiteX5" fmla="*/ 621633 w 631792"/>
                  <a:gd name="connsiteY5" fmla="*/ 246269 h 501907"/>
                  <a:gd name="connsiteX6" fmla="*/ 624108 w 631792"/>
                  <a:gd name="connsiteY6" fmla="*/ 226466 h 501907"/>
                  <a:gd name="connsiteX7" fmla="*/ 623019 w 631792"/>
                  <a:gd name="connsiteY7" fmla="*/ 218742 h 501907"/>
                  <a:gd name="connsiteX8" fmla="*/ 626485 w 631792"/>
                  <a:gd name="connsiteY8" fmla="*/ 212900 h 501907"/>
                  <a:gd name="connsiteX9" fmla="*/ 629059 w 631792"/>
                  <a:gd name="connsiteY9" fmla="*/ 184482 h 501907"/>
                  <a:gd name="connsiteX10" fmla="*/ 625693 w 631792"/>
                  <a:gd name="connsiteY10" fmla="*/ 177254 h 501907"/>
                  <a:gd name="connsiteX11" fmla="*/ 627574 w 631792"/>
                  <a:gd name="connsiteY11" fmla="*/ 160817 h 501907"/>
                  <a:gd name="connsiteX12" fmla="*/ 572619 w 631792"/>
                  <a:gd name="connsiteY12" fmla="*/ 142895 h 501907"/>
                  <a:gd name="connsiteX13" fmla="*/ 538359 w 631792"/>
                  <a:gd name="connsiteY13" fmla="*/ 150321 h 501907"/>
                  <a:gd name="connsiteX14" fmla="*/ 538359 w 631792"/>
                  <a:gd name="connsiteY14" fmla="*/ 109328 h 501907"/>
                  <a:gd name="connsiteX15" fmla="*/ 506871 w 631792"/>
                  <a:gd name="connsiteY15" fmla="*/ 86158 h 501907"/>
                  <a:gd name="connsiteX16" fmla="*/ 496276 w 631792"/>
                  <a:gd name="connsiteY16" fmla="*/ 140320 h 501907"/>
                  <a:gd name="connsiteX17" fmla="*/ 481127 w 631792"/>
                  <a:gd name="connsiteY17" fmla="*/ 170026 h 501907"/>
                  <a:gd name="connsiteX18" fmla="*/ 441520 w 631792"/>
                  <a:gd name="connsiteY18" fmla="*/ 223396 h 501907"/>
                  <a:gd name="connsiteX19" fmla="*/ 302895 w 631792"/>
                  <a:gd name="connsiteY19" fmla="*/ 338950 h 501907"/>
                  <a:gd name="connsiteX20" fmla="*/ 159220 w 631792"/>
                  <a:gd name="connsiteY20" fmla="*/ 86950 h 501907"/>
                  <a:gd name="connsiteX21" fmla="*/ 0 w 631792"/>
                  <a:gd name="connsiteY21" fmla="*/ 1993 h 501907"/>
                  <a:gd name="connsiteX22" fmla="*/ 21784 w 631792"/>
                  <a:gd name="connsiteY22" fmla="*/ 144875 h 501907"/>
                  <a:gd name="connsiteX23" fmla="*/ 236355 w 631792"/>
                  <a:gd name="connsiteY23" fmla="*/ 475495 h 501907"/>
                  <a:gd name="connsiteX24" fmla="*/ 332303 w 631792"/>
                  <a:gd name="connsiteY24" fmla="*/ 483020 h 501907"/>
                  <a:gd name="connsiteX25" fmla="*/ 506475 w 631792"/>
                  <a:gd name="connsiteY25" fmla="*/ 299838 h 50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792" h="501907">
                    <a:moveTo>
                      <a:pt x="506475" y="299838"/>
                    </a:moveTo>
                    <a:cubicBezTo>
                      <a:pt x="520120" y="288758"/>
                      <a:pt x="537458" y="283272"/>
                      <a:pt x="554994" y="284490"/>
                    </a:cubicBezTo>
                    <a:cubicBezTo>
                      <a:pt x="564024" y="285173"/>
                      <a:pt x="573095" y="285173"/>
                      <a:pt x="582125" y="284490"/>
                    </a:cubicBezTo>
                    <a:cubicBezTo>
                      <a:pt x="594096" y="283787"/>
                      <a:pt x="604869" y="276984"/>
                      <a:pt x="610642" y="266469"/>
                    </a:cubicBezTo>
                    <a:cubicBezTo>
                      <a:pt x="611929" y="263696"/>
                      <a:pt x="612622" y="260825"/>
                      <a:pt x="613910" y="258151"/>
                    </a:cubicBezTo>
                    <a:cubicBezTo>
                      <a:pt x="615989" y="253894"/>
                      <a:pt x="619356" y="250428"/>
                      <a:pt x="621633" y="246269"/>
                    </a:cubicBezTo>
                    <a:cubicBezTo>
                      <a:pt x="624920" y="240219"/>
                      <a:pt x="625811" y="233139"/>
                      <a:pt x="624108" y="226466"/>
                    </a:cubicBezTo>
                    <a:cubicBezTo>
                      <a:pt x="623118" y="224020"/>
                      <a:pt x="622742" y="221366"/>
                      <a:pt x="623019" y="218742"/>
                    </a:cubicBezTo>
                    <a:cubicBezTo>
                      <a:pt x="623722" y="216564"/>
                      <a:pt x="624900" y="214564"/>
                      <a:pt x="626485" y="212900"/>
                    </a:cubicBezTo>
                    <a:cubicBezTo>
                      <a:pt x="632485" y="204612"/>
                      <a:pt x="633475" y="193711"/>
                      <a:pt x="629059" y="184482"/>
                    </a:cubicBezTo>
                    <a:cubicBezTo>
                      <a:pt x="627693" y="182195"/>
                      <a:pt x="626564" y="179769"/>
                      <a:pt x="625693" y="177254"/>
                    </a:cubicBezTo>
                    <a:cubicBezTo>
                      <a:pt x="624405" y="171808"/>
                      <a:pt x="627376" y="166362"/>
                      <a:pt x="627574" y="160817"/>
                    </a:cubicBezTo>
                    <a:cubicBezTo>
                      <a:pt x="628663" y="135964"/>
                      <a:pt x="587373" y="139528"/>
                      <a:pt x="572619" y="142895"/>
                    </a:cubicBezTo>
                    <a:cubicBezTo>
                      <a:pt x="568460" y="143885"/>
                      <a:pt x="547766" y="148044"/>
                      <a:pt x="538359" y="150321"/>
                    </a:cubicBezTo>
                    <a:cubicBezTo>
                      <a:pt x="540488" y="136736"/>
                      <a:pt x="540488" y="122913"/>
                      <a:pt x="538359" y="109328"/>
                    </a:cubicBezTo>
                    <a:cubicBezTo>
                      <a:pt x="534893" y="83088"/>
                      <a:pt x="509842" y="70711"/>
                      <a:pt x="506871" y="86158"/>
                    </a:cubicBezTo>
                    <a:cubicBezTo>
                      <a:pt x="505188" y="94970"/>
                      <a:pt x="506871" y="119725"/>
                      <a:pt x="496276" y="140320"/>
                    </a:cubicBezTo>
                    <a:cubicBezTo>
                      <a:pt x="489821" y="149440"/>
                      <a:pt x="484711" y="159441"/>
                      <a:pt x="481127" y="170026"/>
                    </a:cubicBezTo>
                    <a:cubicBezTo>
                      <a:pt x="477265" y="183987"/>
                      <a:pt x="472512" y="193790"/>
                      <a:pt x="441520" y="223396"/>
                    </a:cubicBezTo>
                    <a:cubicBezTo>
                      <a:pt x="412607" y="251022"/>
                      <a:pt x="302895" y="338950"/>
                      <a:pt x="302895" y="338950"/>
                    </a:cubicBezTo>
                    <a:cubicBezTo>
                      <a:pt x="302895" y="338950"/>
                      <a:pt x="187738" y="139924"/>
                      <a:pt x="159220" y="86950"/>
                    </a:cubicBezTo>
                    <a:cubicBezTo>
                      <a:pt x="101691" y="-20682"/>
                      <a:pt x="0" y="1993"/>
                      <a:pt x="0" y="1993"/>
                    </a:cubicBezTo>
                    <a:lnTo>
                      <a:pt x="21784" y="144875"/>
                    </a:lnTo>
                    <a:cubicBezTo>
                      <a:pt x="21784" y="144875"/>
                      <a:pt x="204967" y="435393"/>
                      <a:pt x="236355" y="475495"/>
                    </a:cubicBezTo>
                    <a:cubicBezTo>
                      <a:pt x="267744" y="515597"/>
                      <a:pt x="309727" y="503220"/>
                      <a:pt x="332303" y="483020"/>
                    </a:cubicBezTo>
                    <a:cubicBezTo>
                      <a:pt x="364880" y="454008"/>
                      <a:pt x="449540" y="356080"/>
                      <a:pt x="506475" y="299838"/>
                    </a:cubicBezTo>
                    <a:close/>
                  </a:path>
                </a:pathLst>
              </a:custGeom>
              <a:solidFill>
                <a:srgbClr val="B16668"/>
              </a:solidFill>
              <a:ln w="9887"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4FA016A-8709-47A6-B25F-C45B6ABDCADB}"/>
                  </a:ext>
                </a:extLst>
              </p:cNvPr>
              <p:cNvSpPr/>
              <p:nvPr/>
            </p:nvSpPr>
            <p:spPr>
              <a:xfrm>
                <a:off x="7319284" y="1973744"/>
                <a:ext cx="315074" cy="413091"/>
              </a:xfrm>
              <a:custGeom>
                <a:avLst/>
                <a:gdLst>
                  <a:gd name="connsiteX0" fmla="*/ 0 w 315074"/>
                  <a:gd name="connsiteY0" fmla="*/ 5287 h 413091"/>
                  <a:gd name="connsiteX1" fmla="*/ 129515 w 315074"/>
                  <a:gd name="connsiteY1" fmla="*/ 25090 h 413091"/>
                  <a:gd name="connsiteX2" fmla="*/ 235860 w 315074"/>
                  <a:gd name="connsiteY2" fmla="*/ 190648 h 413091"/>
                  <a:gd name="connsiteX3" fmla="*/ 315074 w 315074"/>
                  <a:gd name="connsiteY3" fmla="*/ 329273 h 413091"/>
                  <a:gd name="connsiteX4" fmla="*/ 201600 w 315074"/>
                  <a:gd name="connsiteY4" fmla="*/ 412844 h 413091"/>
                  <a:gd name="connsiteX5" fmla="*/ 87631 w 315074"/>
                  <a:gd name="connsiteY5" fmla="*/ 245900 h 4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74" h="413091">
                    <a:moveTo>
                      <a:pt x="0" y="5287"/>
                    </a:moveTo>
                    <a:cubicBezTo>
                      <a:pt x="0" y="5287"/>
                      <a:pt x="86937" y="-15408"/>
                      <a:pt x="129515" y="25090"/>
                    </a:cubicBezTo>
                    <a:cubicBezTo>
                      <a:pt x="169122" y="62717"/>
                      <a:pt x="185262" y="94403"/>
                      <a:pt x="235860" y="190648"/>
                    </a:cubicBezTo>
                    <a:cubicBezTo>
                      <a:pt x="282398" y="278774"/>
                      <a:pt x="315074" y="329273"/>
                      <a:pt x="315074" y="329273"/>
                    </a:cubicBezTo>
                    <a:cubicBezTo>
                      <a:pt x="315074" y="329273"/>
                      <a:pt x="274774" y="418389"/>
                      <a:pt x="201600" y="412844"/>
                    </a:cubicBezTo>
                    <a:lnTo>
                      <a:pt x="87631" y="245900"/>
                    </a:lnTo>
                    <a:close/>
                  </a:path>
                </a:pathLst>
              </a:custGeom>
              <a:solidFill>
                <a:srgbClr val="5D8233"/>
              </a:solidFill>
              <a:ln w="9887"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8F5963B-103E-4A09-94BB-1FD6550B7855}"/>
                  </a:ext>
                </a:extLst>
              </p:cNvPr>
              <p:cNvSpPr/>
              <p:nvPr/>
            </p:nvSpPr>
            <p:spPr>
              <a:xfrm>
                <a:off x="7284449" y="1973744"/>
                <a:ext cx="315074" cy="413091"/>
              </a:xfrm>
              <a:custGeom>
                <a:avLst/>
                <a:gdLst>
                  <a:gd name="connsiteX0" fmla="*/ 0 w 315074"/>
                  <a:gd name="connsiteY0" fmla="*/ 5287 h 413091"/>
                  <a:gd name="connsiteX1" fmla="*/ 129515 w 315074"/>
                  <a:gd name="connsiteY1" fmla="*/ 25090 h 413091"/>
                  <a:gd name="connsiteX2" fmla="*/ 235860 w 315074"/>
                  <a:gd name="connsiteY2" fmla="*/ 190648 h 413091"/>
                  <a:gd name="connsiteX3" fmla="*/ 315074 w 315074"/>
                  <a:gd name="connsiteY3" fmla="*/ 329273 h 413091"/>
                  <a:gd name="connsiteX4" fmla="*/ 201600 w 315074"/>
                  <a:gd name="connsiteY4" fmla="*/ 412844 h 413091"/>
                  <a:gd name="connsiteX5" fmla="*/ 87631 w 315074"/>
                  <a:gd name="connsiteY5" fmla="*/ 245900 h 4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74" h="413091">
                    <a:moveTo>
                      <a:pt x="0" y="5287"/>
                    </a:moveTo>
                    <a:cubicBezTo>
                      <a:pt x="0" y="5287"/>
                      <a:pt x="86937" y="-15408"/>
                      <a:pt x="129515" y="25090"/>
                    </a:cubicBezTo>
                    <a:cubicBezTo>
                      <a:pt x="169122" y="62717"/>
                      <a:pt x="185262" y="94403"/>
                      <a:pt x="235860" y="190648"/>
                    </a:cubicBezTo>
                    <a:cubicBezTo>
                      <a:pt x="282398" y="278774"/>
                      <a:pt x="315074" y="329273"/>
                      <a:pt x="315074" y="329273"/>
                    </a:cubicBezTo>
                    <a:cubicBezTo>
                      <a:pt x="315074" y="329273"/>
                      <a:pt x="274774" y="418389"/>
                      <a:pt x="201600" y="412844"/>
                    </a:cubicBezTo>
                    <a:lnTo>
                      <a:pt x="87631" y="245900"/>
                    </a:lnTo>
                    <a:close/>
                  </a:path>
                </a:pathLst>
              </a:custGeom>
              <a:solidFill>
                <a:srgbClr val="000000">
                  <a:alpha val="60000"/>
                </a:srgbClr>
              </a:solidFill>
              <a:ln w="9887"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D559AEE-E577-4C61-884E-6AC0838FBC97}"/>
                  </a:ext>
                </a:extLst>
              </p:cNvPr>
              <p:cNvSpPr/>
              <p:nvPr/>
            </p:nvSpPr>
            <p:spPr>
              <a:xfrm>
                <a:off x="7834869" y="2134786"/>
                <a:ext cx="92581" cy="104170"/>
              </a:xfrm>
              <a:custGeom>
                <a:avLst/>
                <a:gdLst>
                  <a:gd name="connsiteX0" fmla="*/ 48519 w 92581"/>
                  <a:gd name="connsiteY0" fmla="*/ 0 h 104170"/>
                  <a:gd name="connsiteX1" fmla="*/ 26042 w 92581"/>
                  <a:gd name="connsiteY1" fmla="*/ 31983 h 104170"/>
                  <a:gd name="connsiteX2" fmla="*/ 0 w 92581"/>
                  <a:gd name="connsiteY2" fmla="*/ 71590 h 104170"/>
                  <a:gd name="connsiteX3" fmla="*/ 18615 w 92581"/>
                  <a:gd name="connsiteY3" fmla="*/ 67233 h 104170"/>
                  <a:gd name="connsiteX4" fmla="*/ 30695 w 92581"/>
                  <a:gd name="connsiteY4" fmla="*/ 65847 h 104170"/>
                  <a:gd name="connsiteX5" fmla="*/ 38914 w 92581"/>
                  <a:gd name="connsiteY5" fmla="*/ 72679 h 104170"/>
                  <a:gd name="connsiteX6" fmla="*/ 34062 w 92581"/>
                  <a:gd name="connsiteY6" fmla="*/ 91294 h 104170"/>
                  <a:gd name="connsiteX7" fmla="*/ 92581 w 92581"/>
                  <a:gd name="connsiteY7" fmla="*/ 100503 h 104170"/>
                  <a:gd name="connsiteX8" fmla="*/ 45845 w 92581"/>
                  <a:gd name="connsiteY8" fmla="*/ 91789 h 104170"/>
                  <a:gd name="connsiteX9" fmla="*/ 77729 w 92581"/>
                  <a:gd name="connsiteY9" fmla="*/ 65253 h 104170"/>
                  <a:gd name="connsiteX10" fmla="*/ 36042 w 92581"/>
                  <a:gd name="connsiteY10" fmla="*/ 54361 h 104170"/>
                  <a:gd name="connsiteX11" fmla="*/ 71986 w 92581"/>
                  <a:gd name="connsiteY11" fmla="*/ 33468 h 104170"/>
                  <a:gd name="connsiteX12" fmla="*/ 37330 w 92581"/>
                  <a:gd name="connsiteY12" fmla="*/ 22279 h 104170"/>
                  <a:gd name="connsiteX13" fmla="*/ 48519 w 92581"/>
                  <a:gd name="connsiteY13" fmla="*/ 0 h 10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581" h="104170">
                    <a:moveTo>
                      <a:pt x="48519" y="0"/>
                    </a:moveTo>
                    <a:cubicBezTo>
                      <a:pt x="36834" y="3367"/>
                      <a:pt x="29309" y="11387"/>
                      <a:pt x="26042" y="31983"/>
                    </a:cubicBezTo>
                    <a:cubicBezTo>
                      <a:pt x="24061" y="44261"/>
                      <a:pt x="14853" y="65253"/>
                      <a:pt x="0" y="71590"/>
                    </a:cubicBezTo>
                    <a:cubicBezTo>
                      <a:pt x="6505" y="72035"/>
                      <a:pt x="12981" y="70511"/>
                      <a:pt x="18615" y="67233"/>
                    </a:cubicBezTo>
                    <a:cubicBezTo>
                      <a:pt x="26042" y="61886"/>
                      <a:pt x="27824" y="61490"/>
                      <a:pt x="30695" y="65847"/>
                    </a:cubicBezTo>
                    <a:cubicBezTo>
                      <a:pt x="32854" y="68748"/>
                      <a:pt x="35676" y="71085"/>
                      <a:pt x="38914" y="72679"/>
                    </a:cubicBezTo>
                    <a:cubicBezTo>
                      <a:pt x="33369" y="77135"/>
                      <a:pt x="31398" y="84700"/>
                      <a:pt x="34062" y="91294"/>
                    </a:cubicBezTo>
                    <a:cubicBezTo>
                      <a:pt x="38518" y="102879"/>
                      <a:pt x="67035" y="108325"/>
                      <a:pt x="92581" y="100503"/>
                    </a:cubicBezTo>
                    <a:cubicBezTo>
                      <a:pt x="92581" y="100503"/>
                      <a:pt x="52479" y="105355"/>
                      <a:pt x="45845" y="91789"/>
                    </a:cubicBezTo>
                    <a:cubicBezTo>
                      <a:pt x="39211" y="78224"/>
                      <a:pt x="62084" y="66639"/>
                      <a:pt x="77729" y="65253"/>
                    </a:cubicBezTo>
                    <a:cubicBezTo>
                      <a:pt x="77729" y="65253"/>
                      <a:pt x="39508" y="67431"/>
                      <a:pt x="36042" y="54361"/>
                    </a:cubicBezTo>
                    <a:cubicBezTo>
                      <a:pt x="32577" y="41290"/>
                      <a:pt x="49410" y="34557"/>
                      <a:pt x="71986" y="33468"/>
                    </a:cubicBezTo>
                    <a:cubicBezTo>
                      <a:pt x="71986" y="33468"/>
                      <a:pt x="40696" y="33468"/>
                      <a:pt x="37330" y="22279"/>
                    </a:cubicBezTo>
                    <a:cubicBezTo>
                      <a:pt x="34993" y="13100"/>
                      <a:pt x="39765" y="3604"/>
                      <a:pt x="48519" y="0"/>
                    </a:cubicBezTo>
                    <a:close/>
                  </a:path>
                </a:pathLst>
              </a:custGeom>
              <a:solidFill>
                <a:srgbClr val="9A4A4D"/>
              </a:solidFill>
              <a:ln w="9887"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F824769-395E-4246-B24B-E296BE6426A6}"/>
                  </a:ext>
                </a:extLst>
              </p:cNvPr>
              <p:cNvSpPr/>
              <p:nvPr/>
            </p:nvSpPr>
            <p:spPr>
              <a:xfrm>
                <a:off x="7329121" y="2261925"/>
                <a:ext cx="155621" cy="278872"/>
              </a:xfrm>
              <a:custGeom>
                <a:avLst/>
                <a:gdLst>
                  <a:gd name="connsiteX0" fmla="*/ 136016 w 155621"/>
                  <a:gd name="connsiteY0" fmla="*/ 0 h 278872"/>
                  <a:gd name="connsiteX1" fmla="*/ 134828 w 155621"/>
                  <a:gd name="connsiteY1" fmla="*/ 132684 h 278872"/>
                  <a:gd name="connsiteX2" fmla="*/ 155622 w 155621"/>
                  <a:gd name="connsiteY2" fmla="*/ 244970 h 278872"/>
                  <a:gd name="connsiteX3" fmla="*/ 49376 w 155621"/>
                  <a:gd name="connsiteY3" fmla="*/ 277448 h 278872"/>
                  <a:gd name="connsiteX4" fmla="*/ 40266 w 155621"/>
                  <a:gd name="connsiteY4" fmla="*/ 43370 h 278872"/>
                  <a:gd name="connsiteX5" fmla="*/ 136016 w 155621"/>
                  <a:gd name="connsiteY5" fmla="*/ 0 h 2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21" h="278872">
                    <a:moveTo>
                      <a:pt x="136016" y="0"/>
                    </a:moveTo>
                    <a:cubicBezTo>
                      <a:pt x="136016" y="0"/>
                      <a:pt x="122847" y="71986"/>
                      <a:pt x="134828" y="132684"/>
                    </a:cubicBezTo>
                    <a:cubicBezTo>
                      <a:pt x="146809" y="193381"/>
                      <a:pt x="155622" y="244970"/>
                      <a:pt x="155622" y="244970"/>
                    </a:cubicBezTo>
                    <a:cubicBezTo>
                      <a:pt x="155622" y="244970"/>
                      <a:pt x="118886" y="287052"/>
                      <a:pt x="49376" y="277448"/>
                    </a:cubicBezTo>
                    <a:cubicBezTo>
                      <a:pt x="-26274" y="266952"/>
                      <a:pt x="-3203" y="87433"/>
                      <a:pt x="40266" y="43370"/>
                    </a:cubicBezTo>
                    <a:cubicBezTo>
                      <a:pt x="65506" y="17259"/>
                      <a:pt x="99746" y="1753"/>
                      <a:pt x="136016" y="0"/>
                    </a:cubicBezTo>
                    <a:close/>
                  </a:path>
                </a:pathLst>
              </a:custGeom>
              <a:solidFill>
                <a:srgbClr val="FFC100"/>
              </a:solidFill>
              <a:ln w="9887"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2AD9E97-5C53-48AC-9E5B-09D5DC69CDEF}"/>
                  </a:ext>
                </a:extLst>
              </p:cNvPr>
              <p:cNvSpPr/>
              <p:nvPr/>
            </p:nvSpPr>
            <p:spPr>
              <a:xfrm>
                <a:off x="7329121" y="2261925"/>
                <a:ext cx="155621" cy="278872"/>
              </a:xfrm>
              <a:custGeom>
                <a:avLst/>
                <a:gdLst>
                  <a:gd name="connsiteX0" fmla="*/ 136016 w 155621"/>
                  <a:gd name="connsiteY0" fmla="*/ 0 h 278872"/>
                  <a:gd name="connsiteX1" fmla="*/ 134828 w 155621"/>
                  <a:gd name="connsiteY1" fmla="*/ 132684 h 278872"/>
                  <a:gd name="connsiteX2" fmla="*/ 155622 w 155621"/>
                  <a:gd name="connsiteY2" fmla="*/ 244970 h 278872"/>
                  <a:gd name="connsiteX3" fmla="*/ 49376 w 155621"/>
                  <a:gd name="connsiteY3" fmla="*/ 277448 h 278872"/>
                  <a:gd name="connsiteX4" fmla="*/ 40266 w 155621"/>
                  <a:gd name="connsiteY4" fmla="*/ 43370 h 278872"/>
                  <a:gd name="connsiteX5" fmla="*/ 136016 w 155621"/>
                  <a:gd name="connsiteY5" fmla="*/ 0 h 2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21" h="278872">
                    <a:moveTo>
                      <a:pt x="136016" y="0"/>
                    </a:moveTo>
                    <a:cubicBezTo>
                      <a:pt x="136016" y="0"/>
                      <a:pt x="122847" y="71986"/>
                      <a:pt x="134828" y="132684"/>
                    </a:cubicBezTo>
                    <a:cubicBezTo>
                      <a:pt x="146809" y="193381"/>
                      <a:pt x="155622" y="244970"/>
                      <a:pt x="155622" y="244970"/>
                    </a:cubicBezTo>
                    <a:cubicBezTo>
                      <a:pt x="155622" y="244970"/>
                      <a:pt x="118886" y="287052"/>
                      <a:pt x="49376" y="277448"/>
                    </a:cubicBezTo>
                    <a:cubicBezTo>
                      <a:pt x="-26274" y="266952"/>
                      <a:pt x="-3203" y="87433"/>
                      <a:pt x="40266" y="43370"/>
                    </a:cubicBezTo>
                    <a:cubicBezTo>
                      <a:pt x="65506" y="17259"/>
                      <a:pt x="99746" y="1753"/>
                      <a:pt x="136016" y="0"/>
                    </a:cubicBezTo>
                    <a:close/>
                  </a:path>
                </a:pathLst>
              </a:custGeom>
              <a:solidFill>
                <a:srgbClr val="000000">
                  <a:alpha val="50000"/>
                </a:srgbClr>
              </a:solidFill>
              <a:ln w="9887"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C7B4324-E713-464A-8633-A6F03FF63EF3}"/>
                  </a:ext>
                </a:extLst>
              </p:cNvPr>
              <p:cNvSpPr/>
              <p:nvPr/>
            </p:nvSpPr>
            <p:spPr>
              <a:xfrm>
                <a:off x="7457414" y="3599554"/>
                <a:ext cx="14852" cy="109810"/>
              </a:xfrm>
              <a:custGeom>
                <a:avLst/>
                <a:gdLst>
                  <a:gd name="connsiteX0" fmla="*/ 0 w 14852"/>
                  <a:gd name="connsiteY0" fmla="*/ 109811 h 109810"/>
                  <a:gd name="connsiteX1" fmla="*/ 9902 w 14852"/>
                  <a:gd name="connsiteY1" fmla="*/ 108226 h 109810"/>
                  <a:gd name="connsiteX2" fmla="*/ 14853 w 14852"/>
                  <a:gd name="connsiteY2" fmla="*/ 36538 h 109810"/>
                  <a:gd name="connsiteX3" fmla="*/ 396 w 14852"/>
                  <a:gd name="connsiteY3" fmla="*/ 0 h 109810"/>
                </a:gdLst>
                <a:ahLst/>
                <a:cxnLst>
                  <a:cxn ang="0">
                    <a:pos x="connsiteX0" y="connsiteY0"/>
                  </a:cxn>
                  <a:cxn ang="0">
                    <a:pos x="connsiteX1" y="connsiteY1"/>
                  </a:cxn>
                  <a:cxn ang="0">
                    <a:pos x="connsiteX2" y="connsiteY2"/>
                  </a:cxn>
                  <a:cxn ang="0">
                    <a:pos x="connsiteX3" y="connsiteY3"/>
                  </a:cxn>
                </a:cxnLst>
                <a:rect l="l" t="t" r="r" b="b"/>
                <a:pathLst>
                  <a:path w="14852" h="109810">
                    <a:moveTo>
                      <a:pt x="0" y="109811"/>
                    </a:moveTo>
                    <a:lnTo>
                      <a:pt x="9902" y="108226"/>
                    </a:lnTo>
                    <a:cubicBezTo>
                      <a:pt x="9902" y="78521"/>
                      <a:pt x="7624" y="50796"/>
                      <a:pt x="14853" y="36538"/>
                    </a:cubicBezTo>
                    <a:lnTo>
                      <a:pt x="396" y="0"/>
                    </a:lnTo>
                    <a:close/>
                  </a:path>
                </a:pathLst>
              </a:custGeom>
              <a:solidFill>
                <a:srgbClr val="263238"/>
              </a:solidFill>
              <a:ln w="9887"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CCA953C-E3CE-4642-9A3A-3705CB34F9CE}"/>
                  </a:ext>
                </a:extLst>
              </p:cNvPr>
              <p:cNvSpPr/>
              <p:nvPr/>
            </p:nvSpPr>
            <p:spPr>
              <a:xfrm>
                <a:off x="7431174" y="3573315"/>
                <a:ext cx="26239" cy="136050"/>
              </a:xfrm>
              <a:custGeom>
                <a:avLst/>
                <a:gdLst>
                  <a:gd name="connsiteX0" fmla="*/ 0 w 26239"/>
                  <a:gd name="connsiteY0" fmla="*/ 0 h 136050"/>
                  <a:gd name="connsiteX1" fmla="*/ 16338 w 26239"/>
                  <a:gd name="connsiteY1" fmla="*/ 81887 h 136050"/>
                  <a:gd name="connsiteX2" fmla="*/ 16338 w 26239"/>
                  <a:gd name="connsiteY2" fmla="*/ 133674 h 136050"/>
                  <a:gd name="connsiteX3" fmla="*/ 26240 w 26239"/>
                  <a:gd name="connsiteY3" fmla="*/ 136050 h 136050"/>
                  <a:gd name="connsiteX4" fmla="*/ 26240 w 26239"/>
                  <a:gd name="connsiteY4" fmla="*/ 26240 h 13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 h="136050">
                    <a:moveTo>
                      <a:pt x="0" y="0"/>
                    </a:moveTo>
                    <a:cubicBezTo>
                      <a:pt x="2574" y="20497"/>
                      <a:pt x="14655" y="41389"/>
                      <a:pt x="16338" y="81887"/>
                    </a:cubicBezTo>
                    <a:cubicBezTo>
                      <a:pt x="17615" y="99126"/>
                      <a:pt x="17615" y="116435"/>
                      <a:pt x="16338" y="133674"/>
                    </a:cubicBezTo>
                    <a:lnTo>
                      <a:pt x="26240" y="136050"/>
                    </a:lnTo>
                    <a:lnTo>
                      <a:pt x="26240" y="26240"/>
                    </a:lnTo>
                    <a:close/>
                  </a:path>
                </a:pathLst>
              </a:custGeom>
              <a:solidFill>
                <a:srgbClr val="263238"/>
              </a:solidFill>
              <a:ln w="9887"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63C7BB9-8E76-4C60-8C11-B24C8E4179CD}"/>
                  </a:ext>
                </a:extLst>
              </p:cNvPr>
              <p:cNvSpPr/>
              <p:nvPr/>
            </p:nvSpPr>
            <p:spPr>
              <a:xfrm>
                <a:off x="7428475" y="3553707"/>
                <a:ext cx="238757" cy="209917"/>
              </a:xfrm>
              <a:custGeom>
                <a:avLst/>
                <a:gdLst>
                  <a:gd name="connsiteX0" fmla="*/ 238757 w 238757"/>
                  <a:gd name="connsiteY0" fmla="*/ 178927 h 209917"/>
                  <a:gd name="connsiteX1" fmla="*/ 232519 w 238757"/>
                  <a:gd name="connsiteY1" fmla="*/ 194077 h 209917"/>
                  <a:gd name="connsiteX2" fmla="*/ 158355 w 238757"/>
                  <a:gd name="connsiteY2" fmla="*/ 209722 h 209917"/>
                  <a:gd name="connsiteX3" fmla="*/ 68447 w 238757"/>
                  <a:gd name="connsiteY3" fmla="*/ 178927 h 209917"/>
                  <a:gd name="connsiteX4" fmla="*/ 41316 w 238757"/>
                  <a:gd name="connsiteY4" fmla="*/ 99713 h 209917"/>
                  <a:gd name="connsiteX5" fmla="*/ 2699 w 238757"/>
                  <a:gd name="connsiteY5" fmla="*/ 20499 h 209917"/>
                  <a:gd name="connsiteX6" fmla="*/ 719 w 238757"/>
                  <a:gd name="connsiteY6" fmla="*/ 2 h 209917"/>
                  <a:gd name="connsiteX7" fmla="*/ 64189 w 238757"/>
                  <a:gd name="connsiteY7" fmla="*/ 44659 h 209917"/>
                  <a:gd name="connsiteX8" fmla="*/ 142908 w 238757"/>
                  <a:gd name="connsiteY8" fmla="*/ 160906 h 209917"/>
                  <a:gd name="connsiteX9" fmla="*/ 238757 w 238757"/>
                  <a:gd name="connsiteY9" fmla="*/ 178927 h 20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757" h="209917">
                    <a:moveTo>
                      <a:pt x="238757" y="178927"/>
                    </a:moveTo>
                    <a:cubicBezTo>
                      <a:pt x="238272" y="184492"/>
                      <a:pt x="236104" y="189780"/>
                      <a:pt x="232519" y="194077"/>
                    </a:cubicBezTo>
                    <a:cubicBezTo>
                      <a:pt x="227370" y="198137"/>
                      <a:pt x="211231" y="211702"/>
                      <a:pt x="158355" y="209722"/>
                    </a:cubicBezTo>
                    <a:cubicBezTo>
                      <a:pt x="105480" y="207741"/>
                      <a:pt x="86765" y="195067"/>
                      <a:pt x="68447" y="178927"/>
                    </a:cubicBezTo>
                    <a:cubicBezTo>
                      <a:pt x="50129" y="162787"/>
                      <a:pt x="44386" y="119517"/>
                      <a:pt x="41316" y="99713"/>
                    </a:cubicBezTo>
                    <a:cubicBezTo>
                      <a:pt x="36633" y="70047"/>
                      <a:pt x="23186" y="42461"/>
                      <a:pt x="2699" y="20499"/>
                    </a:cubicBezTo>
                    <a:cubicBezTo>
                      <a:pt x="-14" y="14023"/>
                      <a:pt x="-697" y="6874"/>
                      <a:pt x="719" y="2"/>
                    </a:cubicBezTo>
                    <a:cubicBezTo>
                      <a:pt x="29256" y="-235"/>
                      <a:pt x="54773" y="17717"/>
                      <a:pt x="64189" y="44659"/>
                    </a:cubicBezTo>
                    <a:cubicBezTo>
                      <a:pt x="83993" y="92584"/>
                      <a:pt x="100034" y="148430"/>
                      <a:pt x="142908" y="160906"/>
                    </a:cubicBezTo>
                    <a:cubicBezTo>
                      <a:pt x="174376" y="169263"/>
                      <a:pt x="206408" y="175283"/>
                      <a:pt x="238757" y="178927"/>
                    </a:cubicBezTo>
                    <a:close/>
                  </a:path>
                </a:pathLst>
              </a:custGeom>
              <a:solidFill>
                <a:srgbClr val="263238"/>
              </a:solidFill>
              <a:ln w="9887"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9DBD59C-17DB-4EC3-A380-FAB35A2326C7}"/>
                  </a:ext>
                </a:extLst>
              </p:cNvPr>
              <p:cNvSpPr/>
              <p:nvPr/>
            </p:nvSpPr>
            <p:spPr>
              <a:xfrm>
                <a:off x="7433409" y="3381022"/>
                <a:ext cx="233803" cy="366262"/>
              </a:xfrm>
              <a:custGeom>
                <a:avLst/>
                <a:gdLst>
                  <a:gd name="connsiteX0" fmla="*/ 206099 w 233803"/>
                  <a:gd name="connsiteY0" fmla="*/ 305766 h 366262"/>
                  <a:gd name="connsiteX1" fmla="*/ 233725 w 233803"/>
                  <a:gd name="connsiteY1" fmla="*/ 338244 h 366262"/>
                  <a:gd name="connsiteX2" fmla="*/ 208178 w 233803"/>
                  <a:gd name="connsiteY2" fmla="*/ 360820 h 366262"/>
                  <a:gd name="connsiteX3" fmla="*/ 126984 w 233803"/>
                  <a:gd name="connsiteY3" fmla="*/ 362405 h 366262"/>
                  <a:gd name="connsiteX4" fmla="*/ 60246 w 233803"/>
                  <a:gd name="connsiteY4" fmla="*/ 321906 h 366262"/>
                  <a:gd name="connsiteX5" fmla="*/ 53612 w 233803"/>
                  <a:gd name="connsiteY5" fmla="*/ 299231 h 366262"/>
                  <a:gd name="connsiteX6" fmla="*/ 32224 w 233803"/>
                  <a:gd name="connsiteY6" fmla="*/ 224275 h 366262"/>
                  <a:gd name="connsiteX7" fmla="*/ 17173 w 233803"/>
                  <a:gd name="connsiteY7" fmla="*/ 195362 h 366262"/>
                  <a:gd name="connsiteX8" fmla="*/ 142 w 233803"/>
                  <a:gd name="connsiteY8" fmla="*/ 162884 h 366262"/>
                  <a:gd name="connsiteX9" fmla="*/ 16381 w 233803"/>
                  <a:gd name="connsiteY9" fmla="*/ 122287 h 366262"/>
                  <a:gd name="connsiteX10" fmla="*/ 16381 w 233803"/>
                  <a:gd name="connsiteY10" fmla="*/ 122287 h 366262"/>
                  <a:gd name="connsiteX11" fmla="*/ 27966 w 233803"/>
                  <a:gd name="connsiteY11" fmla="*/ 74560 h 366262"/>
                  <a:gd name="connsiteX12" fmla="*/ 23708 w 233803"/>
                  <a:gd name="connsiteY12" fmla="*/ 0 h 366262"/>
                  <a:gd name="connsiteX13" fmla="*/ 141539 w 233803"/>
                  <a:gd name="connsiteY13" fmla="*/ 25646 h 366262"/>
                  <a:gd name="connsiteX14" fmla="*/ 131638 w 233803"/>
                  <a:gd name="connsiteY14" fmla="*/ 107533 h 366262"/>
                  <a:gd name="connsiteX15" fmla="*/ 139262 w 233803"/>
                  <a:gd name="connsiteY15" fmla="*/ 181697 h 366262"/>
                  <a:gd name="connsiteX16" fmla="*/ 170948 w 233803"/>
                  <a:gd name="connsiteY16" fmla="*/ 265664 h 366262"/>
                  <a:gd name="connsiteX17" fmla="*/ 183523 w 233803"/>
                  <a:gd name="connsiteY17" fmla="*/ 284478 h 366262"/>
                  <a:gd name="connsiteX18" fmla="*/ 206099 w 233803"/>
                  <a:gd name="connsiteY18" fmla="*/ 305766 h 36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803" h="366262">
                    <a:moveTo>
                      <a:pt x="206099" y="305766"/>
                    </a:moveTo>
                    <a:cubicBezTo>
                      <a:pt x="222536" y="319332"/>
                      <a:pt x="234913" y="325570"/>
                      <a:pt x="233725" y="338244"/>
                    </a:cubicBezTo>
                    <a:cubicBezTo>
                      <a:pt x="232537" y="350918"/>
                      <a:pt x="219070" y="357355"/>
                      <a:pt x="208178" y="360820"/>
                    </a:cubicBezTo>
                    <a:cubicBezTo>
                      <a:pt x="182434" y="369138"/>
                      <a:pt x="153025" y="366464"/>
                      <a:pt x="126984" y="362405"/>
                    </a:cubicBezTo>
                    <a:cubicBezTo>
                      <a:pt x="100942" y="358345"/>
                      <a:pt x="71633" y="346661"/>
                      <a:pt x="60246" y="321906"/>
                    </a:cubicBezTo>
                    <a:cubicBezTo>
                      <a:pt x="57137" y="314638"/>
                      <a:pt x="54909" y="307024"/>
                      <a:pt x="53612" y="299231"/>
                    </a:cubicBezTo>
                    <a:cubicBezTo>
                      <a:pt x="49473" y="273487"/>
                      <a:pt x="42294" y="248326"/>
                      <a:pt x="32224" y="224275"/>
                    </a:cubicBezTo>
                    <a:cubicBezTo>
                      <a:pt x="28105" y="214195"/>
                      <a:pt x="23065" y="204521"/>
                      <a:pt x="17173" y="195362"/>
                    </a:cubicBezTo>
                    <a:cubicBezTo>
                      <a:pt x="8866" y="186133"/>
                      <a:pt x="3004" y="174964"/>
                      <a:pt x="142" y="162884"/>
                    </a:cubicBezTo>
                    <a:cubicBezTo>
                      <a:pt x="-1145" y="152982"/>
                      <a:pt x="6479" y="138030"/>
                      <a:pt x="16381" y="122287"/>
                    </a:cubicBezTo>
                    <a:lnTo>
                      <a:pt x="16381" y="122287"/>
                    </a:lnTo>
                    <a:cubicBezTo>
                      <a:pt x="26520" y="108593"/>
                      <a:pt x="30699" y="91383"/>
                      <a:pt x="27966" y="74560"/>
                    </a:cubicBezTo>
                    <a:lnTo>
                      <a:pt x="23708" y="0"/>
                    </a:lnTo>
                    <a:lnTo>
                      <a:pt x="141539" y="25646"/>
                    </a:lnTo>
                    <a:cubicBezTo>
                      <a:pt x="141539" y="25646"/>
                      <a:pt x="132133" y="90601"/>
                      <a:pt x="131638" y="107533"/>
                    </a:cubicBezTo>
                    <a:cubicBezTo>
                      <a:pt x="131034" y="132476"/>
                      <a:pt x="133598" y="157398"/>
                      <a:pt x="139262" y="181697"/>
                    </a:cubicBezTo>
                    <a:cubicBezTo>
                      <a:pt x="146411" y="210858"/>
                      <a:pt x="157055" y="239048"/>
                      <a:pt x="170948" y="265664"/>
                    </a:cubicBezTo>
                    <a:cubicBezTo>
                      <a:pt x="174235" y="272497"/>
                      <a:pt x="178473" y="278824"/>
                      <a:pt x="183523" y="284478"/>
                    </a:cubicBezTo>
                    <a:cubicBezTo>
                      <a:pt x="190523" y="292112"/>
                      <a:pt x="198069" y="299231"/>
                      <a:pt x="206099" y="305766"/>
                    </a:cubicBezTo>
                    <a:close/>
                  </a:path>
                </a:pathLst>
              </a:custGeom>
              <a:solidFill>
                <a:srgbClr val="B16668"/>
              </a:solidFill>
              <a:ln w="9887"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B3C2E58-41B6-4163-B2DD-7F133BD7B976}"/>
                  </a:ext>
                </a:extLst>
              </p:cNvPr>
              <p:cNvSpPr/>
              <p:nvPr/>
            </p:nvSpPr>
            <p:spPr>
              <a:xfrm>
                <a:off x="7427288" y="3489546"/>
                <a:ext cx="244754" cy="260036"/>
              </a:xfrm>
              <a:custGeom>
                <a:avLst/>
                <a:gdLst>
                  <a:gd name="connsiteX0" fmla="*/ 5867 w 244754"/>
                  <a:gd name="connsiteY0" fmla="*/ 33171 h 260036"/>
                  <a:gd name="connsiteX1" fmla="*/ 30126 w 244754"/>
                  <a:gd name="connsiteY1" fmla="*/ 0 h 260036"/>
                  <a:gd name="connsiteX2" fmla="*/ 44583 w 244754"/>
                  <a:gd name="connsiteY2" fmla="*/ 31785 h 260036"/>
                  <a:gd name="connsiteX3" fmla="*/ 71120 w 244754"/>
                  <a:gd name="connsiteY3" fmla="*/ 134862 h 260036"/>
                  <a:gd name="connsiteX4" fmla="*/ 119936 w 244754"/>
                  <a:gd name="connsiteY4" fmla="*/ 189619 h 260036"/>
                  <a:gd name="connsiteX5" fmla="*/ 163602 w 244754"/>
                  <a:gd name="connsiteY5" fmla="*/ 193679 h 260036"/>
                  <a:gd name="connsiteX6" fmla="*/ 163602 w 244754"/>
                  <a:gd name="connsiteY6" fmla="*/ 193679 h 260036"/>
                  <a:gd name="connsiteX7" fmla="*/ 184099 w 244754"/>
                  <a:gd name="connsiteY7" fmla="*/ 169815 h 260036"/>
                  <a:gd name="connsiteX8" fmla="*/ 236974 w 244754"/>
                  <a:gd name="connsiteY8" fmla="*/ 211700 h 260036"/>
                  <a:gd name="connsiteX9" fmla="*/ 239747 w 244754"/>
                  <a:gd name="connsiteY9" fmla="*/ 242692 h 260036"/>
                  <a:gd name="connsiteX10" fmla="*/ 140729 w 244754"/>
                  <a:gd name="connsiteY10" fmla="*/ 257842 h 260036"/>
                  <a:gd name="connsiteX11" fmla="*/ 62505 w 244754"/>
                  <a:gd name="connsiteY11" fmla="*/ 211997 h 260036"/>
                  <a:gd name="connsiteX12" fmla="*/ 49237 w 244754"/>
                  <a:gd name="connsiteY12" fmla="*/ 157636 h 260036"/>
                  <a:gd name="connsiteX13" fmla="*/ 27651 w 244754"/>
                  <a:gd name="connsiteY13" fmla="*/ 100206 h 260036"/>
                  <a:gd name="connsiteX14" fmla="*/ 23690 w 244754"/>
                  <a:gd name="connsiteY14" fmla="*/ 94067 h 260036"/>
                  <a:gd name="connsiteX15" fmla="*/ 23690 w 244754"/>
                  <a:gd name="connsiteY15" fmla="*/ 94067 h 260036"/>
                  <a:gd name="connsiteX16" fmla="*/ 9531 w 244754"/>
                  <a:gd name="connsiteY16" fmla="*/ 75947 h 260036"/>
                  <a:gd name="connsiteX17" fmla="*/ 916 w 244754"/>
                  <a:gd name="connsiteY17" fmla="*/ 64163 h 260036"/>
                  <a:gd name="connsiteX18" fmla="*/ 5867 w 244754"/>
                  <a:gd name="connsiteY18" fmla="*/ 33171 h 26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754" h="260036">
                    <a:moveTo>
                      <a:pt x="5867" y="33171"/>
                    </a:moveTo>
                    <a:cubicBezTo>
                      <a:pt x="13095" y="19804"/>
                      <a:pt x="23195" y="11585"/>
                      <a:pt x="30126" y="0"/>
                    </a:cubicBezTo>
                    <a:cubicBezTo>
                      <a:pt x="36355" y="9892"/>
                      <a:pt x="41217" y="20586"/>
                      <a:pt x="44583" y="31785"/>
                    </a:cubicBezTo>
                    <a:cubicBezTo>
                      <a:pt x="47950" y="42281"/>
                      <a:pt x="57455" y="93869"/>
                      <a:pt x="71120" y="134862"/>
                    </a:cubicBezTo>
                    <a:cubicBezTo>
                      <a:pt x="81022" y="165657"/>
                      <a:pt x="97657" y="181697"/>
                      <a:pt x="119936" y="189619"/>
                    </a:cubicBezTo>
                    <a:cubicBezTo>
                      <a:pt x="133917" y="194609"/>
                      <a:pt x="148938" y="196005"/>
                      <a:pt x="163602" y="193679"/>
                    </a:cubicBezTo>
                    <a:lnTo>
                      <a:pt x="163602" y="193679"/>
                    </a:lnTo>
                    <a:cubicBezTo>
                      <a:pt x="190931" y="189322"/>
                      <a:pt x="184099" y="169815"/>
                      <a:pt x="184099" y="169815"/>
                    </a:cubicBezTo>
                    <a:cubicBezTo>
                      <a:pt x="200318" y="185470"/>
                      <a:pt x="218022" y="199491"/>
                      <a:pt x="236974" y="211700"/>
                    </a:cubicBezTo>
                    <a:cubicBezTo>
                      <a:pt x="246153" y="219572"/>
                      <a:pt x="247381" y="233325"/>
                      <a:pt x="239747" y="242692"/>
                    </a:cubicBezTo>
                    <a:cubicBezTo>
                      <a:pt x="232222" y="249426"/>
                      <a:pt x="206576" y="265961"/>
                      <a:pt x="140729" y="257842"/>
                    </a:cubicBezTo>
                    <a:cubicBezTo>
                      <a:pt x="82408" y="250614"/>
                      <a:pt x="68248" y="223978"/>
                      <a:pt x="62505" y="211997"/>
                    </a:cubicBezTo>
                    <a:cubicBezTo>
                      <a:pt x="56327" y="194352"/>
                      <a:pt x="51891" y="176143"/>
                      <a:pt x="49237" y="157636"/>
                    </a:cubicBezTo>
                    <a:cubicBezTo>
                      <a:pt x="45563" y="137348"/>
                      <a:pt x="38246" y="117890"/>
                      <a:pt x="27651" y="100206"/>
                    </a:cubicBezTo>
                    <a:cubicBezTo>
                      <a:pt x="26443" y="98087"/>
                      <a:pt x="25126" y="96037"/>
                      <a:pt x="23690" y="94067"/>
                    </a:cubicBezTo>
                    <a:lnTo>
                      <a:pt x="23690" y="94067"/>
                    </a:lnTo>
                    <a:cubicBezTo>
                      <a:pt x="19294" y="87779"/>
                      <a:pt x="14561" y="81739"/>
                      <a:pt x="9531" y="75947"/>
                    </a:cubicBezTo>
                    <a:cubicBezTo>
                      <a:pt x="5372" y="71095"/>
                      <a:pt x="2204" y="68817"/>
                      <a:pt x="916" y="64163"/>
                    </a:cubicBezTo>
                    <a:cubicBezTo>
                      <a:pt x="-1272" y="53578"/>
                      <a:pt x="491" y="42548"/>
                      <a:pt x="5867" y="33171"/>
                    </a:cubicBezTo>
                    <a:close/>
                  </a:path>
                </a:pathLst>
              </a:custGeom>
              <a:solidFill>
                <a:srgbClr val="37474F"/>
              </a:solidFill>
              <a:ln w="9887"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8166CFC-CBEB-41FF-ADDC-A5CA1821BE59}"/>
                  </a:ext>
                </a:extLst>
              </p:cNvPr>
              <p:cNvSpPr/>
              <p:nvPr/>
            </p:nvSpPr>
            <p:spPr>
              <a:xfrm>
                <a:off x="7658321" y="3511825"/>
                <a:ext cx="16832" cy="109810"/>
              </a:xfrm>
              <a:custGeom>
                <a:avLst/>
                <a:gdLst>
                  <a:gd name="connsiteX0" fmla="*/ 0 w 16832"/>
                  <a:gd name="connsiteY0" fmla="*/ 109811 h 109810"/>
                  <a:gd name="connsiteX1" fmla="*/ 9902 w 16832"/>
                  <a:gd name="connsiteY1" fmla="*/ 108424 h 109810"/>
                  <a:gd name="connsiteX2" fmla="*/ 16833 w 16832"/>
                  <a:gd name="connsiteY2" fmla="*/ 36934 h 109810"/>
                  <a:gd name="connsiteX3" fmla="*/ 3664 w 16832"/>
                  <a:gd name="connsiteY3" fmla="*/ 0 h 109810"/>
                </a:gdLst>
                <a:ahLst/>
                <a:cxnLst>
                  <a:cxn ang="0">
                    <a:pos x="connsiteX0" y="connsiteY0"/>
                  </a:cxn>
                  <a:cxn ang="0">
                    <a:pos x="connsiteX1" y="connsiteY1"/>
                  </a:cxn>
                  <a:cxn ang="0">
                    <a:pos x="connsiteX2" y="connsiteY2"/>
                  </a:cxn>
                  <a:cxn ang="0">
                    <a:pos x="connsiteX3" y="connsiteY3"/>
                  </a:cxn>
                </a:cxnLst>
                <a:rect l="l" t="t" r="r" b="b"/>
                <a:pathLst>
                  <a:path w="16832" h="109810">
                    <a:moveTo>
                      <a:pt x="0" y="109811"/>
                    </a:moveTo>
                    <a:lnTo>
                      <a:pt x="9902" y="108424"/>
                    </a:lnTo>
                    <a:cubicBezTo>
                      <a:pt x="10793" y="78719"/>
                      <a:pt x="9308" y="50994"/>
                      <a:pt x="16833" y="36934"/>
                    </a:cubicBezTo>
                    <a:lnTo>
                      <a:pt x="3664" y="0"/>
                    </a:lnTo>
                    <a:close/>
                  </a:path>
                </a:pathLst>
              </a:custGeom>
              <a:solidFill>
                <a:srgbClr val="263238"/>
              </a:solidFill>
              <a:ln w="9887"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2E94BB0-0617-4E6A-B335-13769AD9564C}"/>
                  </a:ext>
                </a:extLst>
              </p:cNvPr>
              <p:cNvSpPr/>
              <p:nvPr/>
            </p:nvSpPr>
            <p:spPr>
              <a:xfrm>
                <a:off x="7635943" y="3485090"/>
                <a:ext cx="26041" cy="136743"/>
              </a:xfrm>
              <a:custGeom>
                <a:avLst/>
                <a:gdLst>
                  <a:gd name="connsiteX0" fmla="*/ 0 w 26041"/>
                  <a:gd name="connsiteY0" fmla="*/ 0 h 136743"/>
                  <a:gd name="connsiteX1" fmla="*/ 13962 w 26041"/>
                  <a:gd name="connsiteY1" fmla="*/ 82284 h 136743"/>
                  <a:gd name="connsiteX2" fmla="*/ 12476 w 26041"/>
                  <a:gd name="connsiteY2" fmla="*/ 133971 h 136743"/>
                  <a:gd name="connsiteX3" fmla="*/ 22378 w 26041"/>
                  <a:gd name="connsiteY3" fmla="*/ 136743 h 136743"/>
                  <a:gd name="connsiteX4" fmla="*/ 26042 w 26041"/>
                  <a:gd name="connsiteY4" fmla="*/ 26735 h 13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1" h="136743">
                    <a:moveTo>
                      <a:pt x="0" y="0"/>
                    </a:moveTo>
                    <a:cubicBezTo>
                      <a:pt x="1980" y="20497"/>
                      <a:pt x="13466" y="41687"/>
                      <a:pt x="13962" y="82284"/>
                    </a:cubicBezTo>
                    <a:cubicBezTo>
                      <a:pt x="14803" y="99523"/>
                      <a:pt x="14308" y="116811"/>
                      <a:pt x="12476" y="133971"/>
                    </a:cubicBezTo>
                    <a:lnTo>
                      <a:pt x="22378" y="136743"/>
                    </a:lnTo>
                    <a:lnTo>
                      <a:pt x="26042" y="26735"/>
                    </a:lnTo>
                    <a:close/>
                  </a:path>
                </a:pathLst>
              </a:custGeom>
              <a:solidFill>
                <a:srgbClr val="263238"/>
              </a:solidFill>
              <a:ln w="9887"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5B20900-9F04-4A75-9A30-34AF6E9248EF}"/>
                  </a:ext>
                </a:extLst>
              </p:cNvPr>
              <p:cNvSpPr/>
              <p:nvPr/>
            </p:nvSpPr>
            <p:spPr>
              <a:xfrm>
                <a:off x="7633664" y="3464296"/>
                <a:ext cx="233683" cy="214511"/>
              </a:xfrm>
              <a:custGeom>
                <a:avLst/>
                <a:gdLst>
                  <a:gd name="connsiteX0" fmla="*/ 233683 w 233683"/>
                  <a:gd name="connsiteY0" fmla="*/ 186153 h 214511"/>
                  <a:gd name="connsiteX1" fmla="*/ 226950 w 233683"/>
                  <a:gd name="connsiteY1" fmla="*/ 201105 h 214511"/>
                  <a:gd name="connsiteX2" fmla="*/ 152488 w 233683"/>
                  <a:gd name="connsiteY2" fmla="*/ 213878 h 214511"/>
                  <a:gd name="connsiteX3" fmla="*/ 63373 w 233683"/>
                  <a:gd name="connsiteY3" fmla="*/ 181203 h 214511"/>
                  <a:gd name="connsiteX4" fmla="*/ 38618 w 233683"/>
                  <a:gd name="connsiteY4" fmla="*/ 100998 h 214511"/>
                  <a:gd name="connsiteX5" fmla="*/ 2279 w 233683"/>
                  <a:gd name="connsiteY5" fmla="*/ 20596 h 214511"/>
                  <a:gd name="connsiteX6" fmla="*/ 892 w 233683"/>
                  <a:gd name="connsiteY6" fmla="*/ 0 h 214511"/>
                  <a:gd name="connsiteX7" fmla="*/ 63076 w 233683"/>
                  <a:gd name="connsiteY7" fmla="*/ 46439 h 214511"/>
                  <a:gd name="connsiteX8" fmla="*/ 138428 w 233683"/>
                  <a:gd name="connsiteY8" fmla="*/ 165261 h 214511"/>
                  <a:gd name="connsiteX9" fmla="*/ 233683 w 233683"/>
                  <a:gd name="connsiteY9" fmla="*/ 186153 h 21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83" h="214511">
                    <a:moveTo>
                      <a:pt x="233683" y="186153"/>
                    </a:moveTo>
                    <a:cubicBezTo>
                      <a:pt x="233049" y="191718"/>
                      <a:pt x="230703" y="196946"/>
                      <a:pt x="226950" y="201105"/>
                    </a:cubicBezTo>
                    <a:cubicBezTo>
                      <a:pt x="221801" y="204967"/>
                      <a:pt x="205265" y="217443"/>
                      <a:pt x="152488" y="213878"/>
                    </a:cubicBezTo>
                    <a:cubicBezTo>
                      <a:pt x="99712" y="210314"/>
                      <a:pt x="81295" y="197837"/>
                      <a:pt x="63373" y="181203"/>
                    </a:cubicBezTo>
                    <a:cubicBezTo>
                      <a:pt x="45450" y="164567"/>
                      <a:pt x="41094" y="121792"/>
                      <a:pt x="38618" y="100998"/>
                    </a:cubicBezTo>
                    <a:cubicBezTo>
                      <a:pt x="34836" y="71164"/>
                      <a:pt x="22181" y="43152"/>
                      <a:pt x="2279" y="20596"/>
                    </a:cubicBezTo>
                    <a:cubicBezTo>
                      <a:pt x="-177" y="14011"/>
                      <a:pt x="-662" y="6852"/>
                      <a:pt x="892" y="0"/>
                    </a:cubicBezTo>
                    <a:cubicBezTo>
                      <a:pt x="29419" y="594"/>
                      <a:pt x="54402" y="19259"/>
                      <a:pt x="63076" y="46439"/>
                    </a:cubicBezTo>
                    <a:cubicBezTo>
                      <a:pt x="81493" y="94958"/>
                      <a:pt x="95851" y="151200"/>
                      <a:pt x="138428" y="165261"/>
                    </a:cubicBezTo>
                    <a:cubicBezTo>
                      <a:pt x="169628" y="174529"/>
                      <a:pt x="201463" y="181509"/>
                      <a:pt x="233683" y="186153"/>
                    </a:cubicBezTo>
                    <a:close/>
                  </a:path>
                </a:pathLst>
              </a:custGeom>
              <a:solidFill>
                <a:srgbClr val="263238"/>
              </a:solidFill>
              <a:ln w="9887"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07D8733-B516-4EF8-B23A-5F54E836BCBA}"/>
                  </a:ext>
                </a:extLst>
              </p:cNvPr>
              <p:cNvSpPr/>
              <p:nvPr/>
            </p:nvSpPr>
            <p:spPr>
              <a:xfrm>
                <a:off x="7638930" y="3293392"/>
                <a:ext cx="228837" cy="369919"/>
              </a:xfrm>
              <a:custGeom>
                <a:avLst/>
                <a:gdLst>
                  <a:gd name="connsiteX0" fmla="*/ 201980 w 228837"/>
                  <a:gd name="connsiteY0" fmla="*/ 310519 h 369919"/>
                  <a:gd name="connsiteX1" fmla="*/ 228715 w 228837"/>
                  <a:gd name="connsiteY1" fmla="*/ 343789 h 369919"/>
                  <a:gd name="connsiteX2" fmla="*/ 202475 w 228837"/>
                  <a:gd name="connsiteY2" fmla="*/ 365573 h 369919"/>
                  <a:gd name="connsiteX3" fmla="*/ 121280 w 228837"/>
                  <a:gd name="connsiteY3" fmla="*/ 364880 h 369919"/>
                  <a:gd name="connsiteX4" fmla="*/ 55632 w 228837"/>
                  <a:gd name="connsiteY4" fmla="*/ 322699 h 369919"/>
                  <a:gd name="connsiteX5" fmla="*/ 49592 w 228837"/>
                  <a:gd name="connsiteY5" fmla="*/ 299826 h 369919"/>
                  <a:gd name="connsiteX6" fmla="*/ 30382 w 228837"/>
                  <a:gd name="connsiteY6" fmla="*/ 224374 h 369919"/>
                  <a:gd name="connsiteX7" fmla="*/ 16124 w 228837"/>
                  <a:gd name="connsiteY7" fmla="*/ 194669 h 369919"/>
                  <a:gd name="connsiteX8" fmla="*/ 83 w 228837"/>
                  <a:gd name="connsiteY8" fmla="*/ 161597 h 369919"/>
                  <a:gd name="connsiteX9" fmla="*/ 17510 w 228837"/>
                  <a:gd name="connsiteY9" fmla="*/ 121990 h 369919"/>
                  <a:gd name="connsiteX10" fmla="*/ 17510 w 228837"/>
                  <a:gd name="connsiteY10" fmla="*/ 121990 h 369919"/>
                  <a:gd name="connsiteX11" fmla="*/ 33056 w 228837"/>
                  <a:gd name="connsiteY11" fmla="*/ 66045 h 369919"/>
                  <a:gd name="connsiteX12" fmla="*/ 29293 w 228837"/>
                  <a:gd name="connsiteY12" fmla="*/ 0 h 369919"/>
                  <a:gd name="connsiteX13" fmla="*/ 146431 w 228837"/>
                  <a:gd name="connsiteY13" fmla="*/ 29012 h 369919"/>
                  <a:gd name="connsiteX14" fmla="*/ 133856 w 228837"/>
                  <a:gd name="connsiteY14" fmla="*/ 105652 h 369919"/>
                  <a:gd name="connsiteX15" fmla="*/ 138311 w 228837"/>
                  <a:gd name="connsiteY15" fmla="*/ 184866 h 369919"/>
                  <a:gd name="connsiteX16" fmla="*/ 168017 w 228837"/>
                  <a:gd name="connsiteY16" fmla="*/ 269724 h 369919"/>
                  <a:gd name="connsiteX17" fmla="*/ 179899 w 228837"/>
                  <a:gd name="connsiteY17" fmla="*/ 288934 h 369919"/>
                  <a:gd name="connsiteX18" fmla="*/ 201980 w 228837"/>
                  <a:gd name="connsiteY18" fmla="*/ 310519 h 3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837" h="369919">
                    <a:moveTo>
                      <a:pt x="201980" y="310519"/>
                    </a:moveTo>
                    <a:cubicBezTo>
                      <a:pt x="218021" y="324580"/>
                      <a:pt x="230200" y="330917"/>
                      <a:pt x="228715" y="343789"/>
                    </a:cubicBezTo>
                    <a:cubicBezTo>
                      <a:pt x="227229" y="356662"/>
                      <a:pt x="213466" y="362405"/>
                      <a:pt x="202475" y="365573"/>
                    </a:cubicBezTo>
                    <a:cubicBezTo>
                      <a:pt x="175720" y="371593"/>
                      <a:pt x="147936" y="371356"/>
                      <a:pt x="121280" y="364880"/>
                    </a:cubicBezTo>
                    <a:cubicBezTo>
                      <a:pt x="94645" y="359830"/>
                      <a:pt x="66425" y="347552"/>
                      <a:pt x="55632" y="322699"/>
                    </a:cubicBezTo>
                    <a:cubicBezTo>
                      <a:pt x="52721" y="315342"/>
                      <a:pt x="50691" y="307658"/>
                      <a:pt x="49592" y="299826"/>
                    </a:cubicBezTo>
                    <a:cubicBezTo>
                      <a:pt x="46205" y="274002"/>
                      <a:pt x="39749" y="248673"/>
                      <a:pt x="30382" y="224374"/>
                    </a:cubicBezTo>
                    <a:cubicBezTo>
                      <a:pt x="26620" y="214027"/>
                      <a:pt x="21847" y="204075"/>
                      <a:pt x="16124" y="194669"/>
                    </a:cubicBezTo>
                    <a:cubicBezTo>
                      <a:pt x="8093" y="185163"/>
                      <a:pt x="2578" y="173796"/>
                      <a:pt x="83" y="161597"/>
                    </a:cubicBezTo>
                    <a:cubicBezTo>
                      <a:pt x="-907" y="151695"/>
                      <a:pt x="7113" y="136941"/>
                      <a:pt x="17510" y="121990"/>
                    </a:cubicBezTo>
                    <a:lnTo>
                      <a:pt x="17510" y="121990"/>
                    </a:lnTo>
                    <a:cubicBezTo>
                      <a:pt x="29293" y="104563"/>
                      <a:pt x="33056" y="97631"/>
                      <a:pt x="33056" y="66045"/>
                    </a:cubicBezTo>
                    <a:lnTo>
                      <a:pt x="29293" y="0"/>
                    </a:lnTo>
                    <a:lnTo>
                      <a:pt x="146431" y="29012"/>
                    </a:lnTo>
                    <a:cubicBezTo>
                      <a:pt x="146431" y="29012"/>
                      <a:pt x="137618" y="72382"/>
                      <a:pt x="133856" y="105652"/>
                    </a:cubicBezTo>
                    <a:cubicBezTo>
                      <a:pt x="130925" y="132119"/>
                      <a:pt x="132430" y="158894"/>
                      <a:pt x="138311" y="184866"/>
                    </a:cubicBezTo>
                    <a:cubicBezTo>
                      <a:pt x="144758" y="214244"/>
                      <a:pt x="154729" y="242742"/>
                      <a:pt x="168017" y="269724"/>
                    </a:cubicBezTo>
                    <a:cubicBezTo>
                      <a:pt x="171047" y="276655"/>
                      <a:pt x="175047" y="283121"/>
                      <a:pt x="179899" y="288934"/>
                    </a:cubicBezTo>
                    <a:cubicBezTo>
                      <a:pt x="186751" y="296637"/>
                      <a:pt x="194128" y="303846"/>
                      <a:pt x="201980" y="310519"/>
                    </a:cubicBezTo>
                    <a:close/>
                  </a:path>
                </a:pathLst>
              </a:custGeom>
              <a:solidFill>
                <a:srgbClr val="B16668"/>
              </a:solidFill>
              <a:ln w="9887"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0B9FE53-2E99-4252-ACB7-104A68DFB7A2}"/>
                  </a:ext>
                </a:extLst>
              </p:cNvPr>
              <p:cNvSpPr/>
              <p:nvPr/>
            </p:nvSpPr>
            <p:spPr>
              <a:xfrm>
                <a:off x="7633456" y="3402806"/>
                <a:ext cx="239161" cy="263201"/>
              </a:xfrm>
              <a:custGeom>
                <a:avLst/>
                <a:gdLst>
                  <a:gd name="connsiteX0" fmla="*/ 7537 w 239161"/>
                  <a:gd name="connsiteY0" fmla="*/ 28319 h 263201"/>
                  <a:gd name="connsiteX1" fmla="*/ 31103 w 239161"/>
                  <a:gd name="connsiteY1" fmla="*/ 0 h 263201"/>
                  <a:gd name="connsiteX2" fmla="*/ 45064 w 239161"/>
                  <a:gd name="connsiteY2" fmla="*/ 29111 h 263201"/>
                  <a:gd name="connsiteX3" fmla="*/ 68234 w 239161"/>
                  <a:gd name="connsiteY3" fmla="*/ 135060 h 263201"/>
                  <a:gd name="connsiteX4" fmla="*/ 115466 w 239161"/>
                  <a:gd name="connsiteY4" fmla="*/ 191203 h 263201"/>
                  <a:gd name="connsiteX5" fmla="*/ 158935 w 239161"/>
                  <a:gd name="connsiteY5" fmla="*/ 196451 h 263201"/>
                  <a:gd name="connsiteX6" fmla="*/ 158935 w 239161"/>
                  <a:gd name="connsiteY6" fmla="*/ 196451 h 263201"/>
                  <a:gd name="connsiteX7" fmla="*/ 180223 w 239161"/>
                  <a:gd name="connsiteY7" fmla="*/ 173083 h 263201"/>
                  <a:gd name="connsiteX8" fmla="*/ 231812 w 239161"/>
                  <a:gd name="connsiteY8" fmla="*/ 216651 h 263201"/>
                  <a:gd name="connsiteX9" fmla="*/ 233693 w 239161"/>
                  <a:gd name="connsiteY9" fmla="*/ 247643 h 263201"/>
                  <a:gd name="connsiteX10" fmla="*/ 134675 w 239161"/>
                  <a:gd name="connsiteY10" fmla="*/ 259921 h 263201"/>
                  <a:gd name="connsiteX11" fmla="*/ 57739 w 239161"/>
                  <a:gd name="connsiteY11" fmla="*/ 211799 h 263201"/>
                  <a:gd name="connsiteX12" fmla="*/ 46153 w 239161"/>
                  <a:gd name="connsiteY12" fmla="*/ 157141 h 263201"/>
                  <a:gd name="connsiteX13" fmla="*/ 26350 w 239161"/>
                  <a:gd name="connsiteY13" fmla="*/ 99018 h 263201"/>
                  <a:gd name="connsiteX14" fmla="*/ 22587 w 239161"/>
                  <a:gd name="connsiteY14" fmla="*/ 92879 h 263201"/>
                  <a:gd name="connsiteX15" fmla="*/ 22587 w 239161"/>
                  <a:gd name="connsiteY15" fmla="*/ 92879 h 263201"/>
                  <a:gd name="connsiteX16" fmla="*/ 8923 w 239161"/>
                  <a:gd name="connsiteY16" fmla="*/ 74263 h 263201"/>
                  <a:gd name="connsiteX17" fmla="*/ 605 w 239161"/>
                  <a:gd name="connsiteY17" fmla="*/ 62282 h 263201"/>
                  <a:gd name="connsiteX18" fmla="*/ 7537 w 239161"/>
                  <a:gd name="connsiteY18" fmla="*/ 28319 h 26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161" h="263201">
                    <a:moveTo>
                      <a:pt x="7537" y="28319"/>
                    </a:moveTo>
                    <a:cubicBezTo>
                      <a:pt x="14884" y="18467"/>
                      <a:pt x="22746" y="9011"/>
                      <a:pt x="31103" y="0"/>
                    </a:cubicBezTo>
                    <a:cubicBezTo>
                      <a:pt x="37173" y="8961"/>
                      <a:pt x="41886" y="18764"/>
                      <a:pt x="45064" y="29111"/>
                    </a:cubicBezTo>
                    <a:cubicBezTo>
                      <a:pt x="49817" y="42578"/>
                      <a:pt x="55857" y="93770"/>
                      <a:pt x="68234" y="135060"/>
                    </a:cubicBezTo>
                    <a:cubicBezTo>
                      <a:pt x="77542" y="166053"/>
                      <a:pt x="93484" y="182589"/>
                      <a:pt x="115466" y="191203"/>
                    </a:cubicBezTo>
                    <a:cubicBezTo>
                      <a:pt x="129279" y="196590"/>
                      <a:pt x="144230" y="198392"/>
                      <a:pt x="158935" y="196451"/>
                    </a:cubicBezTo>
                    <a:lnTo>
                      <a:pt x="158935" y="196451"/>
                    </a:lnTo>
                    <a:cubicBezTo>
                      <a:pt x="186461" y="192887"/>
                      <a:pt x="180223" y="173083"/>
                      <a:pt x="180223" y="173083"/>
                    </a:cubicBezTo>
                    <a:cubicBezTo>
                      <a:pt x="195957" y="189253"/>
                      <a:pt x="213236" y="203838"/>
                      <a:pt x="231812" y="216651"/>
                    </a:cubicBezTo>
                    <a:cubicBezTo>
                      <a:pt x="240822" y="224721"/>
                      <a:pt x="241664" y="238543"/>
                      <a:pt x="233693" y="247643"/>
                    </a:cubicBezTo>
                    <a:cubicBezTo>
                      <a:pt x="225970" y="254178"/>
                      <a:pt x="199829" y="270021"/>
                      <a:pt x="134675" y="259921"/>
                    </a:cubicBezTo>
                    <a:cubicBezTo>
                      <a:pt x="76552" y="251010"/>
                      <a:pt x="63185" y="223978"/>
                      <a:pt x="57739" y="211799"/>
                    </a:cubicBezTo>
                    <a:cubicBezTo>
                      <a:pt x="52164" y="193986"/>
                      <a:pt x="48282" y="175687"/>
                      <a:pt x="46153" y="157141"/>
                    </a:cubicBezTo>
                    <a:cubicBezTo>
                      <a:pt x="43134" y="136724"/>
                      <a:pt x="36420" y="117029"/>
                      <a:pt x="26350" y="99018"/>
                    </a:cubicBezTo>
                    <a:cubicBezTo>
                      <a:pt x="25063" y="96740"/>
                      <a:pt x="23776" y="94661"/>
                      <a:pt x="22587" y="92879"/>
                    </a:cubicBezTo>
                    <a:lnTo>
                      <a:pt x="22587" y="92879"/>
                    </a:lnTo>
                    <a:cubicBezTo>
                      <a:pt x="18726" y="87036"/>
                      <a:pt x="14072" y="80600"/>
                      <a:pt x="8923" y="74263"/>
                    </a:cubicBezTo>
                    <a:cubicBezTo>
                      <a:pt x="3774" y="67926"/>
                      <a:pt x="1794" y="66936"/>
                      <a:pt x="605" y="62282"/>
                    </a:cubicBezTo>
                    <a:cubicBezTo>
                      <a:pt x="-1256" y="50499"/>
                      <a:pt x="1209" y="38439"/>
                      <a:pt x="7537" y="28319"/>
                    </a:cubicBezTo>
                    <a:close/>
                  </a:path>
                </a:pathLst>
              </a:custGeom>
              <a:solidFill>
                <a:srgbClr val="37474F"/>
              </a:solidFill>
              <a:ln w="9887"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9B7025C-2890-49D1-9ED2-0359D05C12FE}"/>
                  </a:ext>
                </a:extLst>
              </p:cNvPr>
              <p:cNvSpPr/>
              <p:nvPr/>
            </p:nvSpPr>
            <p:spPr>
              <a:xfrm>
                <a:off x="7144377" y="2567097"/>
                <a:ext cx="720039" cy="765551"/>
              </a:xfrm>
              <a:custGeom>
                <a:avLst/>
                <a:gdLst>
                  <a:gd name="connsiteX0" fmla="*/ 2716 w 720039"/>
                  <a:gd name="connsiteY0" fmla="*/ 93869 h 765551"/>
                  <a:gd name="connsiteX1" fmla="*/ 39056 w 720039"/>
                  <a:gd name="connsiteY1" fmla="*/ 0 h 765551"/>
                  <a:gd name="connsiteX2" fmla="*/ 307195 w 720039"/>
                  <a:gd name="connsiteY2" fmla="*/ 1485 h 765551"/>
                  <a:gd name="connsiteX3" fmla="*/ 507508 w 720039"/>
                  <a:gd name="connsiteY3" fmla="*/ 126347 h 765551"/>
                  <a:gd name="connsiteX4" fmla="*/ 706534 w 720039"/>
                  <a:gd name="connsiteY4" fmla="*/ 248138 h 765551"/>
                  <a:gd name="connsiteX5" fmla="*/ 710494 w 720039"/>
                  <a:gd name="connsiteY5" fmla="*/ 386070 h 765551"/>
                  <a:gd name="connsiteX6" fmla="*/ 641182 w 720039"/>
                  <a:gd name="connsiteY6" fmla="*/ 756792 h 765551"/>
                  <a:gd name="connsiteX7" fmla="*/ 524836 w 720039"/>
                  <a:gd name="connsiteY7" fmla="*/ 738771 h 765551"/>
                  <a:gd name="connsiteX8" fmla="*/ 503052 w 720039"/>
                  <a:gd name="connsiteY8" fmla="*/ 524101 h 765551"/>
                  <a:gd name="connsiteX9" fmla="*/ 527510 w 720039"/>
                  <a:gd name="connsiteY9" fmla="*/ 383297 h 765551"/>
                  <a:gd name="connsiteX10" fmla="*/ 209960 w 720039"/>
                  <a:gd name="connsiteY10" fmla="*/ 277943 h 765551"/>
                  <a:gd name="connsiteX11" fmla="*/ 2716 w 720039"/>
                  <a:gd name="connsiteY11" fmla="*/ 93869 h 7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39" h="765551">
                    <a:moveTo>
                      <a:pt x="2716" y="93869"/>
                    </a:moveTo>
                    <a:cubicBezTo>
                      <a:pt x="10687" y="61134"/>
                      <a:pt x="22906" y="29577"/>
                      <a:pt x="39056" y="0"/>
                    </a:cubicBezTo>
                    <a:cubicBezTo>
                      <a:pt x="151144" y="53272"/>
                      <a:pt x="194117" y="37726"/>
                      <a:pt x="307195" y="1485"/>
                    </a:cubicBezTo>
                    <a:cubicBezTo>
                      <a:pt x="359972" y="59708"/>
                      <a:pt x="435423" y="89512"/>
                      <a:pt x="507508" y="126347"/>
                    </a:cubicBezTo>
                    <a:cubicBezTo>
                      <a:pt x="579593" y="163181"/>
                      <a:pt x="661382" y="201600"/>
                      <a:pt x="706534" y="248138"/>
                    </a:cubicBezTo>
                    <a:cubicBezTo>
                      <a:pt x="726931" y="269130"/>
                      <a:pt x="720792" y="320322"/>
                      <a:pt x="710494" y="386070"/>
                    </a:cubicBezTo>
                    <a:cubicBezTo>
                      <a:pt x="696533" y="475186"/>
                      <a:pt x="641182" y="756792"/>
                      <a:pt x="641182" y="756792"/>
                    </a:cubicBezTo>
                    <a:cubicBezTo>
                      <a:pt x="564443" y="784121"/>
                      <a:pt x="524836" y="738771"/>
                      <a:pt x="524836" y="738771"/>
                    </a:cubicBezTo>
                    <a:cubicBezTo>
                      <a:pt x="524836" y="738771"/>
                      <a:pt x="512756" y="619950"/>
                      <a:pt x="503052" y="524101"/>
                    </a:cubicBezTo>
                    <a:cubicBezTo>
                      <a:pt x="493349" y="428251"/>
                      <a:pt x="527510" y="383297"/>
                      <a:pt x="527510" y="383297"/>
                    </a:cubicBezTo>
                    <a:cubicBezTo>
                      <a:pt x="527510" y="383297"/>
                      <a:pt x="297096" y="295964"/>
                      <a:pt x="209960" y="277943"/>
                    </a:cubicBezTo>
                    <a:cubicBezTo>
                      <a:pt x="64800" y="247445"/>
                      <a:pt x="-16196" y="228929"/>
                      <a:pt x="2716" y="93869"/>
                    </a:cubicBezTo>
                    <a:close/>
                  </a:path>
                </a:pathLst>
              </a:custGeom>
              <a:solidFill>
                <a:srgbClr val="37474F"/>
              </a:solidFill>
              <a:ln w="9887"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6F12483-2FE1-47F8-93D6-0F84B792C02A}"/>
                  </a:ext>
                </a:extLst>
              </p:cNvPr>
              <p:cNvSpPr/>
              <p:nvPr/>
            </p:nvSpPr>
            <p:spPr>
              <a:xfrm>
                <a:off x="6975928" y="2492834"/>
                <a:ext cx="657643" cy="947612"/>
              </a:xfrm>
              <a:custGeom>
                <a:avLst/>
                <a:gdLst>
                  <a:gd name="connsiteX0" fmla="*/ 3726 w 657643"/>
                  <a:gd name="connsiteY0" fmla="*/ 219324 h 947612"/>
                  <a:gd name="connsiteX1" fmla="*/ 89773 w 657643"/>
                  <a:gd name="connsiteY1" fmla="*/ 0 h 947612"/>
                  <a:gd name="connsiteX2" fmla="*/ 475941 w 657643"/>
                  <a:gd name="connsiteY2" fmla="*/ 75749 h 947612"/>
                  <a:gd name="connsiteX3" fmla="*/ 392767 w 657643"/>
                  <a:gd name="connsiteY3" fmla="*/ 267249 h 947612"/>
                  <a:gd name="connsiteX4" fmla="*/ 639717 w 657643"/>
                  <a:gd name="connsiteY4" fmla="*/ 486870 h 947612"/>
                  <a:gd name="connsiteX5" fmla="*/ 655559 w 657643"/>
                  <a:gd name="connsiteY5" fmla="*/ 571827 h 947612"/>
                  <a:gd name="connsiteX6" fmla="*/ 596149 w 657643"/>
                  <a:gd name="connsiteY6" fmla="*/ 939084 h 947612"/>
                  <a:gd name="connsiteX7" fmla="*/ 480892 w 657643"/>
                  <a:gd name="connsiteY7" fmla="*/ 929182 h 947612"/>
                  <a:gd name="connsiteX8" fmla="*/ 457227 w 657643"/>
                  <a:gd name="connsiteY8" fmla="*/ 727978 h 947612"/>
                  <a:gd name="connsiteX9" fmla="*/ 457821 w 657643"/>
                  <a:gd name="connsiteY9" fmla="*/ 585095 h 947612"/>
                  <a:gd name="connsiteX10" fmla="*/ 140965 w 657643"/>
                  <a:gd name="connsiteY10" fmla="*/ 442510 h 947612"/>
                  <a:gd name="connsiteX11" fmla="*/ 3726 w 657643"/>
                  <a:gd name="connsiteY11" fmla="*/ 219324 h 94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643" h="947612">
                    <a:moveTo>
                      <a:pt x="3726" y="219324"/>
                    </a:moveTo>
                    <a:cubicBezTo>
                      <a:pt x="13628" y="155953"/>
                      <a:pt x="77791" y="22972"/>
                      <a:pt x="89773" y="0"/>
                    </a:cubicBezTo>
                    <a:cubicBezTo>
                      <a:pt x="201861" y="53272"/>
                      <a:pt x="362764" y="111989"/>
                      <a:pt x="475941" y="75749"/>
                    </a:cubicBezTo>
                    <a:cubicBezTo>
                      <a:pt x="466188" y="145972"/>
                      <a:pt x="437424" y="212185"/>
                      <a:pt x="392767" y="267249"/>
                    </a:cubicBezTo>
                    <a:cubicBezTo>
                      <a:pt x="563176" y="391813"/>
                      <a:pt x="598129" y="435579"/>
                      <a:pt x="639717" y="486870"/>
                    </a:cubicBezTo>
                    <a:cubicBezTo>
                      <a:pt x="651203" y="501228"/>
                      <a:pt x="662392" y="530735"/>
                      <a:pt x="655559" y="571827"/>
                    </a:cubicBezTo>
                    <a:cubicBezTo>
                      <a:pt x="641004" y="660943"/>
                      <a:pt x="596149" y="939084"/>
                      <a:pt x="596149" y="939084"/>
                    </a:cubicBezTo>
                    <a:cubicBezTo>
                      <a:pt x="558195" y="953263"/>
                      <a:pt x="515875" y="949629"/>
                      <a:pt x="480892" y="929182"/>
                    </a:cubicBezTo>
                    <a:cubicBezTo>
                      <a:pt x="480892" y="929182"/>
                      <a:pt x="466931" y="823827"/>
                      <a:pt x="457227" y="727978"/>
                    </a:cubicBezTo>
                    <a:cubicBezTo>
                      <a:pt x="447523" y="632129"/>
                      <a:pt x="457821" y="585095"/>
                      <a:pt x="457821" y="585095"/>
                    </a:cubicBezTo>
                    <a:cubicBezTo>
                      <a:pt x="457821" y="585095"/>
                      <a:pt x="227704" y="482513"/>
                      <a:pt x="140965" y="442510"/>
                    </a:cubicBezTo>
                    <a:cubicBezTo>
                      <a:pt x="-6077" y="375574"/>
                      <a:pt x="-6374" y="282597"/>
                      <a:pt x="3726" y="219324"/>
                    </a:cubicBezTo>
                    <a:close/>
                  </a:path>
                </a:pathLst>
              </a:custGeom>
              <a:solidFill>
                <a:srgbClr val="455A64"/>
              </a:solidFill>
              <a:ln w="9887"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369D173-000F-4F19-870C-E024D2767664}"/>
                  </a:ext>
                </a:extLst>
              </p:cNvPr>
              <p:cNvSpPr/>
              <p:nvPr/>
            </p:nvSpPr>
            <p:spPr>
              <a:xfrm>
                <a:off x="7012231" y="1979031"/>
                <a:ext cx="472960" cy="690963"/>
              </a:xfrm>
              <a:custGeom>
                <a:avLst/>
                <a:gdLst>
                  <a:gd name="connsiteX0" fmla="*/ 171697 w 472960"/>
                  <a:gd name="connsiteY0" fmla="*/ 3961 h 690963"/>
                  <a:gd name="connsiteX1" fmla="*/ 30596 w 472960"/>
                  <a:gd name="connsiteY1" fmla="*/ 25249 h 690963"/>
                  <a:gd name="connsiteX2" fmla="*/ 53073 w 472960"/>
                  <a:gd name="connsiteY2" fmla="*/ 293389 h 690963"/>
                  <a:gd name="connsiteX3" fmla="*/ 98424 w 472960"/>
                  <a:gd name="connsiteY3" fmla="*/ 435381 h 690963"/>
                  <a:gd name="connsiteX4" fmla="*/ 0 w 472960"/>
                  <a:gd name="connsiteY4" fmla="*/ 627079 h 690963"/>
                  <a:gd name="connsiteX5" fmla="*/ 439539 w 472960"/>
                  <a:gd name="connsiteY5" fmla="*/ 589551 h 690963"/>
                  <a:gd name="connsiteX6" fmla="*/ 431321 w 472960"/>
                  <a:gd name="connsiteY6" fmla="*/ 409042 h 690963"/>
                  <a:gd name="connsiteX7" fmla="*/ 433598 w 472960"/>
                  <a:gd name="connsiteY7" fmla="*/ 307549 h 690963"/>
                  <a:gd name="connsiteX8" fmla="*/ 460333 w 472960"/>
                  <a:gd name="connsiteY8" fmla="*/ 160805 h 690963"/>
                  <a:gd name="connsiteX9" fmla="*/ 307054 w 472960"/>
                  <a:gd name="connsiteY9" fmla="*/ 0 h 69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960" h="690963">
                    <a:moveTo>
                      <a:pt x="171697" y="3961"/>
                    </a:moveTo>
                    <a:cubicBezTo>
                      <a:pt x="171697" y="3961"/>
                      <a:pt x="45746" y="18516"/>
                      <a:pt x="30596" y="25249"/>
                    </a:cubicBezTo>
                    <a:cubicBezTo>
                      <a:pt x="148824" y="108424"/>
                      <a:pt x="53073" y="293389"/>
                      <a:pt x="53073" y="293389"/>
                    </a:cubicBezTo>
                    <a:lnTo>
                      <a:pt x="98424" y="435381"/>
                    </a:lnTo>
                    <a:cubicBezTo>
                      <a:pt x="79610" y="484889"/>
                      <a:pt x="18615" y="548756"/>
                      <a:pt x="0" y="627079"/>
                    </a:cubicBezTo>
                    <a:cubicBezTo>
                      <a:pt x="164072" y="726096"/>
                      <a:pt x="372009" y="707283"/>
                      <a:pt x="439539" y="589551"/>
                    </a:cubicBezTo>
                    <a:cubicBezTo>
                      <a:pt x="436074" y="532220"/>
                      <a:pt x="436569" y="445480"/>
                      <a:pt x="431321" y="409042"/>
                    </a:cubicBezTo>
                    <a:cubicBezTo>
                      <a:pt x="432905" y="382208"/>
                      <a:pt x="430529" y="351414"/>
                      <a:pt x="433598" y="307549"/>
                    </a:cubicBezTo>
                    <a:cubicBezTo>
                      <a:pt x="473483" y="269655"/>
                      <a:pt x="484295" y="210323"/>
                      <a:pt x="460333" y="160805"/>
                    </a:cubicBezTo>
                    <a:cubicBezTo>
                      <a:pt x="413399" y="67728"/>
                      <a:pt x="332798" y="0"/>
                      <a:pt x="307054" y="0"/>
                    </a:cubicBezTo>
                    <a:close/>
                  </a:path>
                </a:pathLst>
              </a:custGeom>
              <a:solidFill>
                <a:srgbClr val="5D8233"/>
              </a:solidFill>
              <a:ln w="9887"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81031D9-5483-4125-93A6-D5FBA31F40B2}"/>
                  </a:ext>
                </a:extLst>
              </p:cNvPr>
              <p:cNvSpPr/>
              <p:nvPr/>
            </p:nvSpPr>
            <p:spPr>
              <a:xfrm>
                <a:off x="7001970" y="1986854"/>
                <a:ext cx="228001" cy="644160"/>
              </a:xfrm>
              <a:custGeom>
                <a:avLst/>
                <a:gdLst>
                  <a:gd name="connsiteX0" fmla="*/ 143142 w 228001"/>
                  <a:gd name="connsiteY0" fmla="*/ 0 h 644160"/>
                  <a:gd name="connsiteX1" fmla="*/ 40857 w 228001"/>
                  <a:gd name="connsiteY1" fmla="*/ 17427 h 644160"/>
                  <a:gd name="connsiteX2" fmla="*/ 13726 w 228001"/>
                  <a:gd name="connsiteY2" fmla="*/ 191698 h 644160"/>
                  <a:gd name="connsiteX3" fmla="*/ 75810 w 228001"/>
                  <a:gd name="connsiteY3" fmla="*/ 424786 h 644160"/>
                  <a:gd name="connsiteX4" fmla="*/ 10261 w 228001"/>
                  <a:gd name="connsiteY4" fmla="*/ 580243 h 644160"/>
                  <a:gd name="connsiteX5" fmla="*/ 69671 w 228001"/>
                  <a:gd name="connsiteY5" fmla="*/ 622227 h 644160"/>
                  <a:gd name="connsiteX6" fmla="*/ 107496 w 228001"/>
                  <a:gd name="connsiteY6" fmla="*/ 510040 h 644160"/>
                  <a:gd name="connsiteX7" fmla="*/ 95614 w 228001"/>
                  <a:gd name="connsiteY7" fmla="*/ 631832 h 644160"/>
                  <a:gd name="connsiteX8" fmla="*/ 228000 w 228001"/>
                  <a:gd name="connsiteY8" fmla="*/ 643318 h 644160"/>
                  <a:gd name="connsiteX9" fmla="*/ 143142 w 228001"/>
                  <a:gd name="connsiteY9" fmla="*/ 0 h 64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001" h="644160">
                    <a:moveTo>
                      <a:pt x="143142" y="0"/>
                    </a:moveTo>
                    <a:cubicBezTo>
                      <a:pt x="143142" y="0"/>
                      <a:pt x="63928" y="6436"/>
                      <a:pt x="40857" y="17427"/>
                    </a:cubicBezTo>
                    <a:cubicBezTo>
                      <a:pt x="17786" y="28418"/>
                      <a:pt x="-20732" y="94958"/>
                      <a:pt x="13726" y="191698"/>
                    </a:cubicBezTo>
                    <a:cubicBezTo>
                      <a:pt x="48184" y="288438"/>
                      <a:pt x="79375" y="401913"/>
                      <a:pt x="75810" y="424786"/>
                    </a:cubicBezTo>
                    <a:cubicBezTo>
                      <a:pt x="72246" y="447659"/>
                      <a:pt x="10261" y="580243"/>
                      <a:pt x="10261" y="580243"/>
                    </a:cubicBezTo>
                    <a:cubicBezTo>
                      <a:pt x="23190" y="602047"/>
                      <a:pt x="44797" y="617326"/>
                      <a:pt x="69671" y="622227"/>
                    </a:cubicBezTo>
                    <a:lnTo>
                      <a:pt x="107496" y="510040"/>
                    </a:lnTo>
                    <a:lnTo>
                      <a:pt x="95614" y="631832"/>
                    </a:lnTo>
                    <a:cubicBezTo>
                      <a:pt x="95614" y="631832"/>
                      <a:pt x="173838" y="647972"/>
                      <a:pt x="228000" y="643318"/>
                    </a:cubicBezTo>
                    <a:cubicBezTo>
                      <a:pt x="228000" y="643318"/>
                      <a:pt x="229189" y="250614"/>
                      <a:pt x="143142" y="0"/>
                    </a:cubicBezTo>
                    <a:close/>
                  </a:path>
                </a:pathLst>
              </a:custGeom>
              <a:solidFill>
                <a:srgbClr val="FFC100"/>
              </a:solidFill>
              <a:ln w="9887"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185D1D9-3D17-49A3-AB8C-AAE6DD016A77}"/>
                  </a:ext>
                </a:extLst>
              </p:cNvPr>
              <p:cNvSpPr/>
              <p:nvPr/>
            </p:nvSpPr>
            <p:spPr>
              <a:xfrm>
                <a:off x="7001970" y="1986854"/>
                <a:ext cx="228001" cy="644160"/>
              </a:xfrm>
              <a:custGeom>
                <a:avLst/>
                <a:gdLst>
                  <a:gd name="connsiteX0" fmla="*/ 143142 w 228001"/>
                  <a:gd name="connsiteY0" fmla="*/ 0 h 644160"/>
                  <a:gd name="connsiteX1" fmla="*/ 40857 w 228001"/>
                  <a:gd name="connsiteY1" fmla="*/ 17427 h 644160"/>
                  <a:gd name="connsiteX2" fmla="*/ 13726 w 228001"/>
                  <a:gd name="connsiteY2" fmla="*/ 191698 h 644160"/>
                  <a:gd name="connsiteX3" fmla="*/ 75810 w 228001"/>
                  <a:gd name="connsiteY3" fmla="*/ 424786 h 644160"/>
                  <a:gd name="connsiteX4" fmla="*/ 10261 w 228001"/>
                  <a:gd name="connsiteY4" fmla="*/ 580243 h 644160"/>
                  <a:gd name="connsiteX5" fmla="*/ 69671 w 228001"/>
                  <a:gd name="connsiteY5" fmla="*/ 622227 h 644160"/>
                  <a:gd name="connsiteX6" fmla="*/ 107496 w 228001"/>
                  <a:gd name="connsiteY6" fmla="*/ 510040 h 644160"/>
                  <a:gd name="connsiteX7" fmla="*/ 95614 w 228001"/>
                  <a:gd name="connsiteY7" fmla="*/ 631832 h 644160"/>
                  <a:gd name="connsiteX8" fmla="*/ 228000 w 228001"/>
                  <a:gd name="connsiteY8" fmla="*/ 643318 h 644160"/>
                  <a:gd name="connsiteX9" fmla="*/ 143142 w 228001"/>
                  <a:gd name="connsiteY9" fmla="*/ 0 h 64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001" h="644160">
                    <a:moveTo>
                      <a:pt x="143142" y="0"/>
                    </a:moveTo>
                    <a:cubicBezTo>
                      <a:pt x="143142" y="0"/>
                      <a:pt x="63928" y="6436"/>
                      <a:pt x="40857" y="17427"/>
                    </a:cubicBezTo>
                    <a:cubicBezTo>
                      <a:pt x="17786" y="28418"/>
                      <a:pt x="-20732" y="94958"/>
                      <a:pt x="13726" y="191698"/>
                    </a:cubicBezTo>
                    <a:cubicBezTo>
                      <a:pt x="48184" y="288438"/>
                      <a:pt x="79375" y="401913"/>
                      <a:pt x="75810" y="424786"/>
                    </a:cubicBezTo>
                    <a:cubicBezTo>
                      <a:pt x="72246" y="447659"/>
                      <a:pt x="10261" y="580243"/>
                      <a:pt x="10261" y="580243"/>
                    </a:cubicBezTo>
                    <a:cubicBezTo>
                      <a:pt x="23320" y="601928"/>
                      <a:pt x="44867" y="617157"/>
                      <a:pt x="69671" y="622227"/>
                    </a:cubicBezTo>
                    <a:lnTo>
                      <a:pt x="107496" y="510040"/>
                    </a:lnTo>
                    <a:lnTo>
                      <a:pt x="95614" y="631832"/>
                    </a:lnTo>
                    <a:cubicBezTo>
                      <a:pt x="95614" y="631832"/>
                      <a:pt x="173838" y="647972"/>
                      <a:pt x="228000" y="643318"/>
                    </a:cubicBezTo>
                    <a:cubicBezTo>
                      <a:pt x="228000" y="643318"/>
                      <a:pt x="229189" y="250614"/>
                      <a:pt x="143142" y="0"/>
                    </a:cubicBezTo>
                    <a:close/>
                  </a:path>
                </a:pathLst>
              </a:custGeom>
              <a:solidFill>
                <a:srgbClr val="000000"/>
              </a:solidFill>
              <a:ln w="9887"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810CC23-F47B-4147-B30D-421392B9A3A7}"/>
                  </a:ext>
                </a:extLst>
              </p:cNvPr>
              <p:cNvSpPr/>
              <p:nvPr/>
            </p:nvSpPr>
            <p:spPr>
              <a:xfrm>
                <a:off x="7073133" y="1522864"/>
                <a:ext cx="416453" cy="391211"/>
              </a:xfrm>
              <a:custGeom>
                <a:avLst/>
                <a:gdLst>
                  <a:gd name="connsiteX0" fmla="*/ 214070 w 416453"/>
                  <a:gd name="connsiteY0" fmla="*/ 488 h 391211"/>
                  <a:gd name="connsiteX1" fmla="*/ 3261 w 416453"/>
                  <a:gd name="connsiteY1" fmla="*/ 242388 h 391211"/>
                  <a:gd name="connsiteX2" fmla="*/ 102279 w 416453"/>
                  <a:gd name="connsiteY2" fmla="*/ 386360 h 391211"/>
                  <a:gd name="connsiteX3" fmla="*/ 221991 w 416453"/>
                  <a:gd name="connsiteY3" fmla="*/ 391212 h 391211"/>
                  <a:gd name="connsiteX4" fmla="*/ 411808 w 416453"/>
                  <a:gd name="connsiteY4" fmla="*/ 172383 h 391211"/>
                  <a:gd name="connsiteX5" fmla="*/ 214070 w 416453"/>
                  <a:gd name="connsiteY5" fmla="*/ 488 h 3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453" h="391211">
                    <a:moveTo>
                      <a:pt x="214070" y="488"/>
                    </a:moveTo>
                    <a:cubicBezTo>
                      <a:pt x="97130" y="-7631"/>
                      <a:pt x="-21295" y="86040"/>
                      <a:pt x="3261" y="242388"/>
                    </a:cubicBezTo>
                    <a:cubicBezTo>
                      <a:pt x="19995" y="348733"/>
                      <a:pt x="82475" y="385766"/>
                      <a:pt x="102279" y="386360"/>
                    </a:cubicBezTo>
                    <a:lnTo>
                      <a:pt x="221991" y="391212"/>
                    </a:lnTo>
                    <a:cubicBezTo>
                      <a:pt x="249617" y="307146"/>
                      <a:pt x="383093" y="296650"/>
                      <a:pt x="411808" y="172383"/>
                    </a:cubicBezTo>
                    <a:cubicBezTo>
                      <a:pt x="440523" y="48116"/>
                      <a:pt x="331406" y="8608"/>
                      <a:pt x="214070" y="488"/>
                    </a:cubicBezTo>
                    <a:close/>
                  </a:path>
                </a:pathLst>
              </a:custGeom>
              <a:solidFill>
                <a:srgbClr val="263238"/>
              </a:solidFill>
              <a:ln w="9887"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CC774C7-4A4F-4859-B8A8-B3A163BE1F4E}"/>
                  </a:ext>
                </a:extLst>
              </p:cNvPr>
              <p:cNvSpPr/>
              <p:nvPr/>
            </p:nvSpPr>
            <p:spPr>
              <a:xfrm>
                <a:off x="6864964" y="1570029"/>
                <a:ext cx="285727" cy="350890"/>
              </a:xfrm>
              <a:custGeom>
                <a:avLst/>
                <a:gdLst>
                  <a:gd name="connsiteX0" fmla="*/ 196281 w 285727"/>
                  <a:gd name="connsiteY0" fmla="*/ 5010 h 350890"/>
                  <a:gd name="connsiteX1" fmla="*/ 113898 w 285727"/>
                  <a:gd name="connsiteY1" fmla="*/ 104919 h 350890"/>
                  <a:gd name="connsiteX2" fmla="*/ 84787 w 285727"/>
                  <a:gd name="connsiteY2" fmla="*/ 203936 h 350890"/>
                  <a:gd name="connsiteX3" fmla="*/ 67062 w 285727"/>
                  <a:gd name="connsiteY3" fmla="*/ 232552 h 350890"/>
                  <a:gd name="connsiteX4" fmla="*/ 31515 w 285727"/>
                  <a:gd name="connsiteY4" fmla="*/ 258495 h 350890"/>
                  <a:gd name="connsiteX5" fmla="*/ 1810 w 285727"/>
                  <a:gd name="connsiteY5" fmla="*/ 289983 h 350890"/>
                  <a:gd name="connsiteX6" fmla="*/ 26762 w 285727"/>
                  <a:gd name="connsiteY6" fmla="*/ 335333 h 350890"/>
                  <a:gd name="connsiteX7" fmla="*/ 121126 w 285727"/>
                  <a:gd name="connsiteY7" fmla="*/ 343947 h 350890"/>
                  <a:gd name="connsiteX8" fmla="*/ 184894 w 285727"/>
                  <a:gd name="connsiteY8" fmla="*/ 278398 h 350890"/>
                  <a:gd name="connsiteX9" fmla="*/ 194201 w 285727"/>
                  <a:gd name="connsiteY9" fmla="*/ 192153 h 350890"/>
                  <a:gd name="connsiteX10" fmla="*/ 207668 w 285727"/>
                  <a:gd name="connsiteY10" fmla="*/ 100661 h 350890"/>
                  <a:gd name="connsiteX11" fmla="*/ 227471 w 285727"/>
                  <a:gd name="connsiteY11" fmla="*/ 73233 h 350890"/>
                  <a:gd name="connsiteX12" fmla="*/ 256483 w 285727"/>
                  <a:gd name="connsiteY12" fmla="*/ 59371 h 350890"/>
                  <a:gd name="connsiteX13" fmla="*/ 282129 w 285727"/>
                  <a:gd name="connsiteY13" fmla="*/ 40557 h 350890"/>
                  <a:gd name="connsiteX14" fmla="*/ 242522 w 285727"/>
                  <a:gd name="connsiteY14" fmla="*/ 950 h 350890"/>
                  <a:gd name="connsiteX15" fmla="*/ 196281 w 285727"/>
                  <a:gd name="connsiteY15" fmla="*/ 5010 h 35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27" h="350890">
                    <a:moveTo>
                      <a:pt x="196281" y="5010"/>
                    </a:moveTo>
                    <a:cubicBezTo>
                      <a:pt x="149643" y="19962"/>
                      <a:pt x="126968" y="60163"/>
                      <a:pt x="113898" y="104919"/>
                    </a:cubicBezTo>
                    <a:cubicBezTo>
                      <a:pt x="103996" y="137892"/>
                      <a:pt x="98649" y="172350"/>
                      <a:pt x="84787" y="203936"/>
                    </a:cubicBezTo>
                    <a:cubicBezTo>
                      <a:pt x="80493" y="214385"/>
                      <a:pt x="74505" y="224054"/>
                      <a:pt x="67062" y="232552"/>
                    </a:cubicBezTo>
                    <a:cubicBezTo>
                      <a:pt x="56244" y="242529"/>
                      <a:pt x="44316" y="251234"/>
                      <a:pt x="31515" y="258495"/>
                    </a:cubicBezTo>
                    <a:cubicBezTo>
                      <a:pt x="18725" y="265831"/>
                      <a:pt x="8390" y="276787"/>
                      <a:pt x="1810" y="289983"/>
                    </a:cubicBezTo>
                    <a:cubicBezTo>
                      <a:pt x="-5715" y="308400"/>
                      <a:pt x="11712" y="325827"/>
                      <a:pt x="26762" y="335333"/>
                    </a:cubicBezTo>
                    <a:cubicBezTo>
                      <a:pt x="55255" y="352453"/>
                      <a:pt x="90005" y="355625"/>
                      <a:pt x="121126" y="343947"/>
                    </a:cubicBezTo>
                    <a:cubicBezTo>
                      <a:pt x="151433" y="333225"/>
                      <a:pt x="175011" y="308989"/>
                      <a:pt x="184894" y="278398"/>
                    </a:cubicBezTo>
                    <a:cubicBezTo>
                      <a:pt x="194795" y="249682"/>
                      <a:pt x="194795" y="221859"/>
                      <a:pt x="194201" y="192153"/>
                    </a:cubicBezTo>
                    <a:cubicBezTo>
                      <a:pt x="193607" y="162448"/>
                      <a:pt x="195389" y="129178"/>
                      <a:pt x="207668" y="100661"/>
                    </a:cubicBezTo>
                    <a:cubicBezTo>
                      <a:pt x="211767" y="89952"/>
                      <a:pt x="218599" y="80498"/>
                      <a:pt x="227471" y="73233"/>
                    </a:cubicBezTo>
                    <a:cubicBezTo>
                      <a:pt x="236482" y="67336"/>
                      <a:pt x="246235" y="62674"/>
                      <a:pt x="256483" y="59371"/>
                    </a:cubicBezTo>
                    <a:cubicBezTo>
                      <a:pt x="266831" y="56013"/>
                      <a:pt x="275821" y="49417"/>
                      <a:pt x="282129" y="40557"/>
                    </a:cubicBezTo>
                    <a:cubicBezTo>
                      <a:pt x="297279" y="15506"/>
                      <a:pt x="260840" y="2930"/>
                      <a:pt x="242522" y="950"/>
                    </a:cubicBezTo>
                    <a:cubicBezTo>
                      <a:pt x="226996" y="-1148"/>
                      <a:pt x="211202" y="239"/>
                      <a:pt x="196281" y="5010"/>
                    </a:cubicBezTo>
                    <a:close/>
                  </a:path>
                </a:pathLst>
              </a:custGeom>
              <a:solidFill>
                <a:srgbClr val="263238"/>
              </a:solidFill>
              <a:ln w="9887"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3B7E39D-0C34-4228-9096-92A748AC99D6}"/>
                  </a:ext>
                </a:extLst>
              </p:cNvPr>
              <p:cNvSpPr/>
              <p:nvPr/>
            </p:nvSpPr>
            <p:spPr>
              <a:xfrm>
                <a:off x="7087088" y="1542476"/>
                <a:ext cx="52994" cy="40484"/>
              </a:xfrm>
              <a:custGeom>
                <a:avLst/>
                <a:gdLst>
                  <a:gd name="connsiteX0" fmla="*/ 50697 w 52994"/>
                  <a:gd name="connsiteY0" fmla="*/ 40485 h 40484"/>
                  <a:gd name="connsiteX1" fmla="*/ 0 w 52994"/>
                  <a:gd name="connsiteY1" fmla="*/ 17018 h 40484"/>
                  <a:gd name="connsiteX2" fmla="*/ 35458 w 52994"/>
                  <a:gd name="connsiteY2" fmla="*/ 1998 h 40484"/>
                  <a:gd name="connsiteX3" fmla="*/ 36537 w 52994"/>
                  <a:gd name="connsiteY3" fmla="*/ 2462 h 40484"/>
                  <a:gd name="connsiteX4" fmla="*/ 50697 w 52994"/>
                  <a:gd name="connsiteY4" fmla="*/ 40485 h 4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4" h="40484">
                    <a:moveTo>
                      <a:pt x="50697" y="40485"/>
                    </a:moveTo>
                    <a:lnTo>
                      <a:pt x="0" y="17018"/>
                    </a:lnTo>
                    <a:cubicBezTo>
                      <a:pt x="5644" y="3078"/>
                      <a:pt x="21517" y="-3646"/>
                      <a:pt x="35458" y="1998"/>
                    </a:cubicBezTo>
                    <a:cubicBezTo>
                      <a:pt x="35825" y="2145"/>
                      <a:pt x="36181" y="2300"/>
                      <a:pt x="36537" y="2462"/>
                    </a:cubicBezTo>
                    <a:cubicBezTo>
                      <a:pt x="50529" y="9437"/>
                      <a:pt x="56717" y="26059"/>
                      <a:pt x="50697" y="40485"/>
                    </a:cubicBezTo>
                    <a:close/>
                  </a:path>
                </a:pathLst>
              </a:custGeom>
              <a:solidFill>
                <a:srgbClr val="263238"/>
              </a:solidFill>
              <a:ln w="9887"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DA650D4-F54F-45BA-958E-9C1A5157004E}"/>
                  </a:ext>
                </a:extLst>
              </p:cNvPr>
              <p:cNvSpPr/>
              <p:nvPr/>
            </p:nvSpPr>
            <p:spPr>
              <a:xfrm>
                <a:off x="7127289" y="1520404"/>
                <a:ext cx="33586" cy="55526"/>
              </a:xfrm>
              <a:custGeom>
                <a:avLst/>
                <a:gdLst>
                  <a:gd name="connsiteX0" fmla="*/ 10595 w 33586"/>
                  <a:gd name="connsiteY0" fmla="*/ 55527 h 55526"/>
                  <a:gd name="connsiteX1" fmla="*/ 0 w 33586"/>
                  <a:gd name="connsiteY1" fmla="*/ 869 h 55526"/>
                  <a:gd name="connsiteX2" fmla="*/ 32834 w 33586"/>
                  <a:gd name="connsiteY2" fmla="*/ 20179 h 55526"/>
                  <a:gd name="connsiteX3" fmla="*/ 33171 w 33586"/>
                  <a:gd name="connsiteY3" fmla="*/ 21663 h 55526"/>
                  <a:gd name="connsiteX4" fmla="*/ 10595 w 33586"/>
                  <a:gd name="connsiteY4" fmla="*/ 55527 h 5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86" h="55526">
                    <a:moveTo>
                      <a:pt x="10595" y="55527"/>
                    </a:moveTo>
                    <a:lnTo>
                      <a:pt x="0" y="869"/>
                    </a:lnTo>
                    <a:cubicBezTo>
                      <a:pt x="14397" y="-2865"/>
                      <a:pt x="29101" y="5781"/>
                      <a:pt x="32834" y="20179"/>
                    </a:cubicBezTo>
                    <a:cubicBezTo>
                      <a:pt x="32963" y="20670"/>
                      <a:pt x="33072" y="21166"/>
                      <a:pt x="33171" y="21663"/>
                    </a:cubicBezTo>
                    <a:cubicBezTo>
                      <a:pt x="35775" y="37143"/>
                      <a:pt x="25883" y="51977"/>
                      <a:pt x="10595" y="55527"/>
                    </a:cubicBezTo>
                    <a:close/>
                  </a:path>
                </a:pathLst>
              </a:custGeom>
              <a:solidFill>
                <a:srgbClr val="263238"/>
              </a:solidFill>
              <a:ln w="9887"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A8F1274-15A9-4136-BDE7-52A19030CFE1}"/>
                  </a:ext>
                </a:extLst>
              </p:cNvPr>
              <p:cNvSpPr/>
              <p:nvPr/>
            </p:nvSpPr>
            <p:spPr>
              <a:xfrm>
                <a:off x="7110427" y="1627222"/>
                <a:ext cx="338381" cy="469704"/>
              </a:xfrm>
              <a:custGeom>
                <a:avLst/>
                <a:gdLst>
                  <a:gd name="connsiteX0" fmla="*/ 292230 w 338381"/>
                  <a:gd name="connsiteY0" fmla="*/ 0 h 469704"/>
                  <a:gd name="connsiteX1" fmla="*/ 334907 w 338381"/>
                  <a:gd name="connsiteY1" fmla="*/ 190609 h 469704"/>
                  <a:gd name="connsiteX2" fmla="*/ 274803 w 338381"/>
                  <a:gd name="connsiteY2" fmla="*/ 318738 h 469704"/>
                  <a:gd name="connsiteX3" fmla="*/ 196876 w 338381"/>
                  <a:gd name="connsiteY3" fmla="*/ 311114 h 469704"/>
                  <a:gd name="connsiteX4" fmla="*/ 193411 w 338381"/>
                  <a:gd name="connsiteY4" fmla="*/ 352800 h 469704"/>
                  <a:gd name="connsiteX5" fmla="*/ 237870 w 338381"/>
                  <a:gd name="connsiteY5" fmla="*/ 445381 h 469704"/>
                  <a:gd name="connsiteX6" fmla="*/ 126178 w 338381"/>
                  <a:gd name="connsiteY6" fmla="*/ 450827 h 469704"/>
                  <a:gd name="connsiteX7" fmla="*/ 58846 w 338381"/>
                  <a:gd name="connsiteY7" fmla="*/ 367157 h 469704"/>
                  <a:gd name="connsiteX8" fmla="*/ 69243 w 338381"/>
                  <a:gd name="connsiteY8" fmla="*/ 228533 h 469704"/>
                  <a:gd name="connsiteX9" fmla="*/ 21516 w 338381"/>
                  <a:gd name="connsiteY9" fmla="*/ 215958 h 469704"/>
                  <a:gd name="connsiteX10" fmla="*/ 13001 w 338381"/>
                  <a:gd name="connsiteY10" fmla="*/ 136149 h 469704"/>
                  <a:gd name="connsiteX11" fmla="*/ 74689 w 338381"/>
                  <a:gd name="connsiteY11" fmla="*/ 142677 h 469704"/>
                  <a:gd name="connsiteX12" fmla="*/ 81620 w 338381"/>
                  <a:gd name="connsiteY12" fmla="*/ 154765 h 469704"/>
                  <a:gd name="connsiteX13" fmla="*/ 202917 w 338381"/>
                  <a:gd name="connsiteY13" fmla="*/ 117435 h 469704"/>
                  <a:gd name="connsiteX14" fmla="*/ 292230 w 338381"/>
                  <a:gd name="connsiteY14" fmla="*/ 0 h 4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381" h="469704">
                    <a:moveTo>
                      <a:pt x="292230" y="0"/>
                    </a:moveTo>
                    <a:cubicBezTo>
                      <a:pt x="330946" y="21685"/>
                      <a:pt x="345799" y="72877"/>
                      <a:pt x="334907" y="190609"/>
                    </a:cubicBezTo>
                    <a:cubicBezTo>
                      <a:pt x="325698" y="290320"/>
                      <a:pt x="291636" y="312797"/>
                      <a:pt x="274803" y="318738"/>
                    </a:cubicBezTo>
                    <a:cubicBezTo>
                      <a:pt x="257970" y="324679"/>
                      <a:pt x="227077" y="318738"/>
                      <a:pt x="196876" y="311114"/>
                    </a:cubicBezTo>
                    <a:lnTo>
                      <a:pt x="193411" y="352800"/>
                    </a:lnTo>
                    <a:cubicBezTo>
                      <a:pt x="193411" y="352800"/>
                      <a:pt x="242920" y="418152"/>
                      <a:pt x="237870" y="445381"/>
                    </a:cubicBezTo>
                    <a:cubicBezTo>
                      <a:pt x="232820" y="472611"/>
                      <a:pt x="163706" y="480434"/>
                      <a:pt x="126178" y="450827"/>
                    </a:cubicBezTo>
                    <a:cubicBezTo>
                      <a:pt x="88650" y="421221"/>
                      <a:pt x="58846" y="367157"/>
                      <a:pt x="58846" y="367157"/>
                    </a:cubicBezTo>
                    <a:lnTo>
                      <a:pt x="69243" y="228533"/>
                    </a:lnTo>
                    <a:cubicBezTo>
                      <a:pt x="69243" y="228533"/>
                      <a:pt x="50033" y="244673"/>
                      <a:pt x="21516" y="215958"/>
                    </a:cubicBezTo>
                    <a:cubicBezTo>
                      <a:pt x="-2149" y="192292"/>
                      <a:pt x="-8189" y="154666"/>
                      <a:pt x="13001" y="136149"/>
                    </a:cubicBezTo>
                    <a:cubicBezTo>
                      <a:pt x="31834" y="120916"/>
                      <a:pt x="59460" y="123838"/>
                      <a:pt x="74689" y="142677"/>
                    </a:cubicBezTo>
                    <a:cubicBezTo>
                      <a:pt x="77630" y="146311"/>
                      <a:pt x="79966" y="150392"/>
                      <a:pt x="81620" y="154765"/>
                    </a:cubicBezTo>
                    <a:cubicBezTo>
                      <a:pt x="124217" y="150953"/>
                      <a:pt x="165547" y="138236"/>
                      <a:pt x="202917" y="117435"/>
                    </a:cubicBezTo>
                    <a:cubicBezTo>
                      <a:pt x="266585" y="82977"/>
                      <a:pt x="286587" y="40597"/>
                      <a:pt x="292230" y="0"/>
                    </a:cubicBezTo>
                    <a:close/>
                  </a:path>
                </a:pathLst>
              </a:custGeom>
              <a:solidFill>
                <a:srgbClr val="B16668"/>
              </a:solidFill>
              <a:ln w="9887"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B284107-296A-4F51-99A6-47F075DEC497}"/>
                  </a:ext>
                </a:extLst>
              </p:cNvPr>
              <p:cNvSpPr/>
              <p:nvPr/>
            </p:nvSpPr>
            <p:spPr>
              <a:xfrm>
                <a:off x="7298441" y="1765648"/>
                <a:ext cx="24809" cy="26239"/>
              </a:xfrm>
              <a:custGeom>
                <a:avLst/>
                <a:gdLst>
                  <a:gd name="connsiteX0" fmla="*/ 24804 w 24809"/>
                  <a:gd name="connsiteY0" fmla="*/ 12971 h 26239"/>
                  <a:gd name="connsiteX1" fmla="*/ 12337 w 24809"/>
                  <a:gd name="connsiteY1" fmla="*/ 26234 h 26239"/>
                  <a:gd name="connsiteX2" fmla="*/ 12031 w 24809"/>
                  <a:gd name="connsiteY2" fmla="*/ 26240 h 26239"/>
                  <a:gd name="connsiteX3" fmla="*/ 49 w 24809"/>
                  <a:gd name="connsiteY3" fmla="*/ 11979 h 26239"/>
                  <a:gd name="connsiteX4" fmla="*/ 12031 w 24809"/>
                  <a:gd name="connsiteY4" fmla="*/ 0 h 26239"/>
                  <a:gd name="connsiteX5" fmla="*/ 24804 w 24809"/>
                  <a:gd name="connsiteY5" fmla="*/ 12970 h 26239"/>
                  <a:gd name="connsiteX6" fmla="*/ 24804 w 24809"/>
                  <a:gd name="connsiteY6" fmla="*/ 12971 h 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09" h="26239">
                    <a:moveTo>
                      <a:pt x="24804" y="12971"/>
                    </a:moveTo>
                    <a:cubicBezTo>
                      <a:pt x="25022" y="20077"/>
                      <a:pt x="19437" y="26015"/>
                      <a:pt x="12337" y="26234"/>
                    </a:cubicBezTo>
                    <a:cubicBezTo>
                      <a:pt x="12229" y="26237"/>
                      <a:pt x="12130" y="26239"/>
                      <a:pt x="12031" y="26240"/>
                    </a:cubicBezTo>
                    <a:cubicBezTo>
                      <a:pt x="4782" y="25610"/>
                      <a:pt x="-574" y="19225"/>
                      <a:pt x="49" y="11979"/>
                    </a:cubicBezTo>
                    <a:cubicBezTo>
                      <a:pt x="604" y="5606"/>
                      <a:pt x="5654" y="554"/>
                      <a:pt x="12031" y="0"/>
                    </a:cubicBezTo>
                    <a:cubicBezTo>
                      <a:pt x="19140" y="54"/>
                      <a:pt x="24863" y="5862"/>
                      <a:pt x="24804" y="12970"/>
                    </a:cubicBezTo>
                    <a:cubicBezTo>
                      <a:pt x="24804" y="12970"/>
                      <a:pt x="24804" y="12971"/>
                      <a:pt x="24804" y="12971"/>
                    </a:cubicBezTo>
                    <a:close/>
                  </a:path>
                </a:pathLst>
              </a:custGeom>
              <a:solidFill>
                <a:srgbClr val="263238"/>
              </a:solidFill>
              <a:ln w="9887"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7A23CD1-7806-44DC-B32C-53CCDC3EDF3F}"/>
                  </a:ext>
                </a:extLst>
              </p:cNvPr>
              <p:cNvSpPr/>
              <p:nvPr/>
            </p:nvSpPr>
            <p:spPr>
              <a:xfrm>
                <a:off x="7332049" y="1869914"/>
                <a:ext cx="29515" cy="21357"/>
              </a:xfrm>
              <a:custGeom>
                <a:avLst/>
                <a:gdLst>
                  <a:gd name="connsiteX0" fmla="*/ 999 w 29515"/>
                  <a:gd name="connsiteY0" fmla="*/ 0 h 21357"/>
                  <a:gd name="connsiteX1" fmla="*/ 29516 w 29515"/>
                  <a:gd name="connsiteY1" fmla="*/ 11090 h 21357"/>
                  <a:gd name="connsiteX2" fmla="*/ 10455 w 29515"/>
                  <a:gd name="connsiteY2" fmla="*/ 20572 h 21357"/>
                  <a:gd name="connsiteX3" fmla="*/ 9712 w 29515"/>
                  <a:gd name="connsiteY3" fmla="*/ 20299 h 21357"/>
                  <a:gd name="connsiteX4" fmla="*/ 999 w 29515"/>
                  <a:gd name="connsiteY4" fmla="*/ 0 h 2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5" h="21357">
                    <a:moveTo>
                      <a:pt x="999" y="0"/>
                    </a:moveTo>
                    <a:lnTo>
                      <a:pt x="29516" y="11090"/>
                    </a:lnTo>
                    <a:cubicBezTo>
                      <a:pt x="26872" y="18971"/>
                      <a:pt x="18337" y="23216"/>
                      <a:pt x="10455" y="20572"/>
                    </a:cubicBezTo>
                    <a:cubicBezTo>
                      <a:pt x="10207" y="20487"/>
                      <a:pt x="9960" y="20396"/>
                      <a:pt x="9712" y="20299"/>
                    </a:cubicBezTo>
                    <a:cubicBezTo>
                      <a:pt x="1870" y="16929"/>
                      <a:pt x="-1962" y="8007"/>
                      <a:pt x="999" y="0"/>
                    </a:cubicBezTo>
                    <a:close/>
                  </a:path>
                </a:pathLst>
              </a:custGeom>
              <a:solidFill>
                <a:srgbClr val="9A4A4D"/>
              </a:solidFill>
              <a:ln w="988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BB15730-E50A-47BF-A1F3-D6B83FA1A79D}"/>
                  </a:ext>
                </a:extLst>
              </p:cNvPr>
              <p:cNvSpPr/>
              <p:nvPr/>
            </p:nvSpPr>
            <p:spPr>
              <a:xfrm>
                <a:off x="7407608" y="1731296"/>
                <a:ext cx="29240" cy="22272"/>
              </a:xfrm>
              <a:custGeom>
                <a:avLst/>
                <a:gdLst>
                  <a:gd name="connsiteX0" fmla="*/ 28022 w 29240"/>
                  <a:gd name="connsiteY0" fmla="*/ 22272 h 22272"/>
                  <a:gd name="connsiteX1" fmla="*/ 0 w 29240"/>
                  <a:gd name="connsiteY1" fmla="*/ 9103 h 22272"/>
                  <a:gd name="connsiteX2" fmla="*/ 19615 w 29240"/>
                  <a:gd name="connsiteY2" fmla="*/ 1197 h 22272"/>
                  <a:gd name="connsiteX3" fmla="*/ 19804 w 29240"/>
                  <a:gd name="connsiteY3" fmla="*/ 1280 h 22272"/>
                  <a:gd name="connsiteX4" fmla="*/ 28022 w 29240"/>
                  <a:gd name="connsiteY4" fmla="*/ 22272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 h="22272">
                    <a:moveTo>
                      <a:pt x="28022" y="22272"/>
                    </a:moveTo>
                    <a:lnTo>
                      <a:pt x="0" y="9103"/>
                    </a:lnTo>
                    <a:cubicBezTo>
                      <a:pt x="3228" y="1504"/>
                      <a:pt x="12011" y="-2036"/>
                      <a:pt x="19615" y="1197"/>
                    </a:cubicBezTo>
                    <a:cubicBezTo>
                      <a:pt x="19675" y="1224"/>
                      <a:pt x="19744" y="1253"/>
                      <a:pt x="19804" y="1280"/>
                    </a:cubicBezTo>
                    <a:cubicBezTo>
                      <a:pt x="27705" y="4964"/>
                      <a:pt x="31319" y="14203"/>
                      <a:pt x="28022" y="22272"/>
                    </a:cubicBezTo>
                    <a:close/>
                  </a:path>
                </a:pathLst>
              </a:custGeom>
              <a:solidFill>
                <a:srgbClr val="263238"/>
              </a:solidFill>
              <a:ln w="988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40C28CD-B863-4A37-8C0C-531B52DE1997}"/>
                  </a:ext>
                </a:extLst>
              </p:cNvPr>
              <p:cNvSpPr/>
              <p:nvPr/>
            </p:nvSpPr>
            <p:spPr>
              <a:xfrm>
                <a:off x="7396934" y="1765249"/>
                <a:ext cx="25335" cy="25349"/>
              </a:xfrm>
              <a:custGeom>
                <a:avLst/>
                <a:gdLst>
                  <a:gd name="connsiteX0" fmla="*/ 25329 w 25335"/>
                  <a:gd name="connsiteY0" fmla="*/ 13371 h 25349"/>
                  <a:gd name="connsiteX1" fmla="*/ 11981 w 25335"/>
                  <a:gd name="connsiteY1" fmla="*/ 25330 h 25349"/>
                  <a:gd name="connsiteX2" fmla="*/ 20 w 25335"/>
                  <a:gd name="connsiteY2" fmla="*/ 11978 h 25349"/>
                  <a:gd name="connsiteX3" fmla="*/ 12951 w 25335"/>
                  <a:gd name="connsiteY3" fmla="*/ 3 h 25349"/>
                  <a:gd name="connsiteX4" fmla="*/ 25329 w 25335"/>
                  <a:gd name="connsiteY4" fmla="*/ 13371 h 2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5" h="25349">
                    <a:moveTo>
                      <a:pt x="25329" y="13371"/>
                    </a:moveTo>
                    <a:cubicBezTo>
                      <a:pt x="24943" y="20360"/>
                      <a:pt x="18962" y="25714"/>
                      <a:pt x="11981" y="25330"/>
                    </a:cubicBezTo>
                    <a:cubicBezTo>
                      <a:pt x="4990" y="24945"/>
                      <a:pt x="-366" y="18967"/>
                      <a:pt x="20" y="11978"/>
                    </a:cubicBezTo>
                    <a:cubicBezTo>
                      <a:pt x="396" y="5152"/>
                      <a:pt x="6119" y="-146"/>
                      <a:pt x="12951" y="3"/>
                    </a:cubicBezTo>
                    <a:cubicBezTo>
                      <a:pt x="20041" y="325"/>
                      <a:pt x="25556" y="6280"/>
                      <a:pt x="25329" y="13371"/>
                    </a:cubicBezTo>
                    <a:close/>
                  </a:path>
                </a:pathLst>
              </a:custGeom>
              <a:solidFill>
                <a:srgbClr val="263238"/>
              </a:solidFill>
              <a:ln w="988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D0EBE09-5432-41A8-9E26-C19AEB79D3D0}"/>
                  </a:ext>
                </a:extLst>
              </p:cNvPr>
              <p:cNvSpPr/>
              <p:nvPr/>
            </p:nvSpPr>
            <p:spPr>
              <a:xfrm>
                <a:off x="7356416" y="1765252"/>
                <a:ext cx="40597" cy="81887"/>
              </a:xfrm>
              <a:custGeom>
                <a:avLst/>
                <a:gdLst>
                  <a:gd name="connsiteX0" fmla="*/ 6436 w 40597"/>
                  <a:gd name="connsiteY0" fmla="*/ 0 h 81887"/>
                  <a:gd name="connsiteX1" fmla="*/ 0 w 40597"/>
                  <a:gd name="connsiteY1" fmla="*/ 81888 h 81887"/>
                  <a:gd name="connsiteX2" fmla="*/ 40597 w 40597"/>
                  <a:gd name="connsiteY2" fmla="*/ 72283 h 81887"/>
                  <a:gd name="connsiteX3" fmla="*/ 6436 w 40597"/>
                  <a:gd name="connsiteY3" fmla="*/ 0 h 81887"/>
                </a:gdLst>
                <a:ahLst/>
                <a:cxnLst>
                  <a:cxn ang="0">
                    <a:pos x="connsiteX0" y="connsiteY0"/>
                  </a:cxn>
                  <a:cxn ang="0">
                    <a:pos x="connsiteX1" y="connsiteY1"/>
                  </a:cxn>
                  <a:cxn ang="0">
                    <a:pos x="connsiteX2" y="connsiteY2"/>
                  </a:cxn>
                  <a:cxn ang="0">
                    <a:pos x="connsiteX3" y="connsiteY3"/>
                  </a:cxn>
                </a:cxnLst>
                <a:rect l="l" t="t" r="r" b="b"/>
                <a:pathLst>
                  <a:path w="40597" h="81887">
                    <a:moveTo>
                      <a:pt x="6436" y="0"/>
                    </a:moveTo>
                    <a:lnTo>
                      <a:pt x="0" y="81888"/>
                    </a:lnTo>
                    <a:lnTo>
                      <a:pt x="40597" y="72283"/>
                    </a:lnTo>
                    <a:lnTo>
                      <a:pt x="6436" y="0"/>
                    </a:lnTo>
                    <a:close/>
                  </a:path>
                </a:pathLst>
              </a:custGeom>
              <a:solidFill>
                <a:srgbClr val="9A4A4D"/>
              </a:solidFill>
              <a:ln w="988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CA18617-7958-4E4E-AC05-C5F4540367E5}"/>
                  </a:ext>
                </a:extLst>
              </p:cNvPr>
              <p:cNvSpPr/>
              <p:nvPr/>
            </p:nvSpPr>
            <p:spPr>
              <a:xfrm>
                <a:off x="7202147" y="1881400"/>
                <a:ext cx="105156" cy="76936"/>
              </a:xfrm>
              <a:custGeom>
                <a:avLst/>
                <a:gdLst>
                  <a:gd name="connsiteX0" fmla="*/ 105157 w 105156"/>
                  <a:gd name="connsiteY0" fmla="*/ 56935 h 76936"/>
                  <a:gd name="connsiteX1" fmla="*/ 0 w 105156"/>
                  <a:gd name="connsiteY1" fmla="*/ 0 h 76936"/>
                  <a:gd name="connsiteX2" fmla="*/ 20893 w 105156"/>
                  <a:gd name="connsiteY2" fmla="*/ 34953 h 76936"/>
                  <a:gd name="connsiteX3" fmla="*/ 103771 w 105156"/>
                  <a:gd name="connsiteY3" fmla="*/ 76937 h 76936"/>
                </a:gdLst>
                <a:ahLst/>
                <a:cxnLst>
                  <a:cxn ang="0">
                    <a:pos x="connsiteX0" y="connsiteY0"/>
                  </a:cxn>
                  <a:cxn ang="0">
                    <a:pos x="connsiteX1" y="connsiteY1"/>
                  </a:cxn>
                  <a:cxn ang="0">
                    <a:pos x="connsiteX2" y="connsiteY2"/>
                  </a:cxn>
                  <a:cxn ang="0">
                    <a:pos x="connsiteX3" y="connsiteY3"/>
                  </a:cxn>
                </a:cxnLst>
                <a:rect l="l" t="t" r="r" b="b"/>
                <a:pathLst>
                  <a:path w="105156" h="76936">
                    <a:moveTo>
                      <a:pt x="105157" y="56935"/>
                    </a:moveTo>
                    <a:cubicBezTo>
                      <a:pt x="73372" y="50499"/>
                      <a:pt x="8516" y="27230"/>
                      <a:pt x="0" y="0"/>
                    </a:cubicBezTo>
                    <a:cubicBezTo>
                      <a:pt x="3248" y="13506"/>
                      <a:pt x="10536" y="25701"/>
                      <a:pt x="20893" y="34953"/>
                    </a:cubicBezTo>
                    <a:cubicBezTo>
                      <a:pt x="39508" y="53271"/>
                      <a:pt x="103771" y="76937"/>
                      <a:pt x="103771" y="76937"/>
                    </a:cubicBezTo>
                    <a:close/>
                  </a:path>
                </a:pathLst>
              </a:custGeom>
              <a:solidFill>
                <a:srgbClr val="9A4A4D"/>
              </a:solidFill>
              <a:ln w="988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029A62B-B30E-491A-911D-0F6C323EAD31}"/>
                  </a:ext>
                </a:extLst>
              </p:cNvPr>
              <p:cNvSpPr/>
              <p:nvPr/>
            </p:nvSpPr>
            <p:spPr>
              <a:xfrm>
                <a:off x="7115902" y="1979031"/>
                <a:ext cx="184865" cy="144961"/>
              </a:xfrm>
              <a:custGeom>
                <a:avLst/>
                <a:gdLst>
                  <a:gd name="connsiteX0" fmla="*/ 54460 w 184865"/>
                  <a:gd name="connsiteY0" fmla="*/ 0 h 144961"/>
                  <a:gd name="connsiteX1" fmla="*/ 0 w 184865"/>
                  <a:gd name="connsiteY1" fmla="*/ 10892 h 144961"/>
                  <a:gd name="connsiteX2" fmla="*/ 92483 w 184865"/>
                  <a:gd name="connsiteY2" fmla="*/ 139615 h 144961"/>
                  <a:gd name="connsiteX3" fmla="*/ 184866 w 184865"/>
                  <a:gd name="connsiteY3" fmla="*/ 117831 h 144961"/>
                  <a:gd name="connsiteX4" fmla="*/ 54460 w 184865"/>
                  <a:gd name="connsiteY4" fmla="*/ 0 h 14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5" h="144961">
                    <a:moveTo>
                      <a:pt x="54460" y="0"/>
                    </a:moveTo>
                    <a:lnTo>
                      <a:pt x="0" y="10892"/>
                    </a:lnTo>
                    <a:cubicBezTo>
                      <a:pt x="0" y="10892"/>
                      <a:pt x="25250" y="119811"/>
                      <a:pt x="92483" y="139615"/>
                    </a:cubicBezTo>
                    <a:cubicBezTo>
                      <a:pt x="159716" y="159418"/>
                      <a:pt x="184866" y="117831"/>
                      <a:pt x="184866" y="117831"/>
                    </a:cubicBezTo>
                    <a:cubicBezTo>
                      <a:pt x="128376" y="95948"/>
                      <a:pt x="81937" y="53994"/>
                      <a:pt x="54460" y="0"/>
                    </a:cubicBezTo>
                    <a:close/>
                  </a:path>
                </a:pathLst>
              </a:custGeom>
              <a:solidFill>
                <a:srgbClr val="FFC100"/>
              </a:solidFill>
              <a:ln w="988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27912EC-D58C-4757-8061-6EB64FBDDA26}"/>
                  </a:ext>
                </a:extLst>
              </p:cNvPr>
              <p:cNvSpPr/>
              <p:nvPr/>
            </p:nvSpPr>
            <p:spPr>
              <a:xfrm>
                <a:off x="7115902" y="1979031"/>
                <a:ext cx="184865" cy="144961"/>
              </a:xfrm>
              <a:custGeom>
                <a:avLst/>
                <a:gdLst>
                  <a:gd name="connsiteX0" fmla="*/ 54460 w 184865"/>
                  <a:gd name="connsiteY0" fmla="*/ 0 h 144961"/>
                  <a:gd name="connsiteX1" fmla="*/ 0 w 184865"/>
                  <a:gd name="connsiteY1" fmla="*/ 10892 h 144961"/>
                  <a:gd name="connsiteX2" fmla="*/ 92483 w 184865"/>
                  <a:gd name="connsiteY2" fmla="*/ 139615 h 144961"/>
                  <a:gd name="connsiteX3" fmla="*/ 184866 w 184865"/>
                  <a:gd name="connsiteY3" fmla="*/ 117831 h 144961"/>
                  <a:gd name="connsiteX4" fmla="*/ 54460 w 184865"/>
                  <a:gd name="connsiteY4" fmla="*/ 0 h 14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5" h="144961">
                    <a:moveTo>
                      <a:pt x="54460" y="0"/>
                    </a:moveTo>
                    <a:lnTo>
                      <a:pt x="0" y="10892"/>
                    </a:lnTo>
                    <a:cubicBezTo>
                      <a:pt x="0" y="10892"/>
                      <a:pt x="25250" y="119811"/>
                      <a:pt x="92483" y="139615"/>
                    </a:cubicBezTo>
                    <a:cubicBezTo>
                      <a:pt x="159716" y="159418"/>
                      <a:pt x="184866" y="117831"/>
                      <a:pt x="184866" y="117831"/>
                    </a:cubicBezTo>
                    <a:cubicBezTo>
                      <a:pt x="128376" y="95948"/>
                      <a:pt x="81937" y="53994"/>
                      <a:pt x="54460" y="0"/>
                    </a:cubicBezTo>
                    <a:close/>
                  </a:path>
                </a:pathLst>
              </a:custGeom>
              <a:solidFill>
                <a:srgbClr val="FFFFFF">
                  <a:alpha val="70000"/>
                </a:srgbClr>
              </a:solidFill>
              <a:ln w="988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886D9B6-1166-43C7-88A2-E9B81C4CE6A2}"/>
                  </a:ext>
                </a:extLst>
              </p:cNvPr>
              <p:cNvSpPr/>
              <p:nvPr/>
            </p:nvSpPr>
            <p:spPr>
              <a:xfrm>
                <a:off x="7300768" y="1977645"/>
                <a:ext cx="72321" cy="124802"/>
              </a:xfrm>
              <a:custGeom>
                <a:avLst/>
                <a:gdLst>
                  <a:gd name="connsiteX0" fmla="*/ 3070 w 72321"/>
                  <a:gd name="connsiteY0" fmla="*/ 2376 h 124802"/>
                  <a:gd name="connsiteX1" fmla="*/ 0 w 72321"/>
                  <a:gd name="connsiteY1" fmla="*/ 119316 h 124802"/>
                  <a:gd name="connsiteX2" fmla="*/ 68223 w 72321"/>
                  <a:gd name="connsiteY2" fmla="*/ 112583 h 124802"/>
                  <a:gd name="connsiteX3" fmla="*/ 33864 w 72321"/>
                  <a:gd name="connsiteY3" fmla="*/ 0 h 124802"/>
                </a:gdLst>
                <a:ahLst/>
                <a:cxnLst>
                  <a:cxn ang="0">
                    <a:pos x="connsiteX0" y="connsiteY0"/>
                  </a:cxn>
                  <a:cxn ang="0">
                    <a:pos x="connsiteX1" y="connsiteY1"/>
                  </a:cxn>
                  <a:cxn ang="0">
                    <a:pos x="connsiteX2" y="connsiteY2"/>
                  </a:cxn>
                  <a:cxn ang="0">
                    <a:pos x="connsiteX3" y="connsiteY3"/>
                  </a:cxn>
                </a:cxnLst>
                <a:rect l="l" t="t" r="r" b="b"/>
                <a:pathLst>
                  <a:path w="72321" h="124802">
                    <a:moveTo>
                      <a:pt x="3070" y="2376"/>
                    </a:moveTo>
                    <a:cubicBezTo>
                      <a:pt x="3070" y="2376"/>
                      <a:pt x="40696" y="87730"/>
                      <a:pt x="0" y="119316"/>
                    </a:cubicBezTo>
                    <a:cubicBezTo>
                      <a:pt x="0" y="119316"/>
                      <a:pt x="53866" y="135357"/>
                      <a:pt x="68223" y="112583"/>
                    </a:cubicBezTo>
                    <a:cubicBezTo>
                      <a:pt x="82581" y="89809"/>
                      <a:pt x="56341" y="24952"/>
                      <a:pt x="33864" y="0"/>
                    </a:cubicBezTo>
                    <a:close/>
                  </a:path>
                </a:pathLst>
              </a:custGeom>
              <a:solidFill>
                <a:srgbClr val="FFC100"/>
              </a:solidFill>
              <a:ln w="988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80E2160B-1A4A-4923-9798-4B0FC538A99A}"/>
                  </a:ext>
                </a:extLst>
              </p:cNvPr>
              <p:cNvSpPr/>
              <p:nvPr/>
            </p:nvSpPr>
            <p:spPr>
              <a:xfrm>
                <a:off x="7300768" y="1977645"/>
                <a:ext cx="72321" cy="124802"/>
              </a:xfrm>
              <a:custGeom>
                <a:avLst/>
                <a:gdLst>
                  <a:gd name="connsiteX0" fmla="*/ 3070 w 72321"/>
                  <a:gd name="connsiteY0" fmla="*/ 2376 h 124802"/>
                  <a:gd name="connsiteX1" fmla="*/ 0 w 72321"/>
                  <a:gd name="connsiteY1" fmla="*/ 119316 h 124802"/>
                  <a:gd name="connsiteX2" fmla="*/ 68223 w 72321"/>
                  <a:gd name="connsiteY2" fmla="*/ 112583 h 124802"/>
                  <a:gd name="connsiteX3" fmla="*/ 33864 w 72321"/>
                  <a:gd name="connsiteY3" fmla="*/ 0 h 124802"/>
                </a:gdLst>
                <a:ahLst/>
                <a:cxnLst>
                  <a:cxn ang="0">
                    <a:pos x="connsiteX0" y="connsiteY0"/>
                  </a:cxn>
                  <a:cxn ang="0">
                    <a:pos x="connsiteX1" y="connsiteY1"/>
                  </a:cxn>
                  <a:cxn ang="0">
                    <a:pos x="connsiteX2" y="connsiteY2"/>
                  </a:cxn>
                  <a:cxn ang="0">
                    <a:pos x="connsiteX3" y="connsiteY3"/>
                  </a:cxn>
                </a:cxnLst>
                <a:rect l="l" t="t" r="r" b="b"/>
                <a:pathLst>
                  <a:path w="72321" h="124802">
                    <a:moveTo>
                      <a:pt x="3070" y="2376"/>
                    </a:moveTo>
                    <a:cubicBezTo>
                      <a:pt x="3070" y="2376"/>
                      <a:pt x="40696" y="87730"/>
                      <a:pt x="0" y="119316"/>
                    </a:cubicBezTo>
                    <a:cubicBezTo>
                      <a:pt x="0" y="119316"/>
                      <a:pt x="53866" y="135357"/>
                      <a:pt x="68223" y="112583"/>
                    </a:cubicBezTo>
                    <a:cubicBezTo>
                      <a:pt x="82581" y="89809"/>
                      <a:pt x="56341" y="24952"/>
                      <a:pt x="33864" y="0"/>
                    </a:cubicBezTo>
                    <a:close/>
                  </a:path>
                </a:pathLst>
              </a:custGeom>
              <a:solidFill>
                <a:srgbClr val="FFFFFF">
                  <a:alpha val="70000"/>
                </a:srgbClr>
              </a:solidFill>
              <a:ln w="988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DA6E3186-4F17-40C6-B384-B24ECBF462DA}"/>
                  </a:ext>
                </a:extLst>
              </p:cNvPr>
              <p:cNvSpPr/>
              <p:nvPr/>
            </p:nvSpPr>
            <p:spPr>
              <a:xfrm>
                <a:off x="7083027" y="2772856"/>
                <a:ext cx="776992" cy="295971"/>
              </a:xfrm>
              <a:custGeom>
                <a:avLst/>
                <a:gdLst>
                  <a:gd name="connsiteX0" fmla="*/ 1 w 776992"/>
                  <a:gd name="connsiteY0" fmla="*/ 109414 h 295971"/>
                  <a:gd name="connsiteX1" fmla="*/ 1 w 776992"/>
                  <a:gd name="connsiteY1" fmla="*/ 118821 h 295971"/>
                  <a:gd name="connsiteX2" fmla="*/ 12972 w 776992"/>
                  <a:gd name="connsiteY2" fmla="*/ 142189 h 295971"/>
                  <a:gd name="connsiteX3" fmla="*/ 265566 w 776992"/>
                  <a:gd name="connsiteY3" fmla="*/ 292399 h 295971"/>
                  <a:gd name="connsiteX4" fmla="*/ 292202 w 776992"/>
                  <a:gd name="connsiteY4" fmla="*/ 292399 h 295971"/>
                  <a:gd name="connsiteX5" fmla="*/ 763229 w 776992"/>
                  <a:gd name="connsiteY5" fmla="*/ 29408 h 295971"/>
                  <a:gd name="connsiteX6" fmla="*/ 776993 w 776992"/>
                  <a:gd name="connsiteY6" fmla="*/ 6436 h 295971"/>
                  <a:gd name="connsiteX7" fmla="*/ 776993 w 776992"/>
                  <a:gd name="connsiteY7" fmla="*/ 0 h 295971"/>
                  <a:gd name="connsiteX8" fmla="*/ 278934 w 776992"/>
                  <a:gd name="connsiteY8" fmla="*/ 278339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92" h="295971">
                    <a:moveTo>
                      <a:pt x="1" y="109414"/>
                    </a:moveTo>
                    <a:lnTo>
                      <a:pt x="1" y="118821"/>
                    </a:lnTo>
                    <a:cubicBezTo>
                      <a:pt x="-78" y="128347"/>
                      <a:pt x="4843" y="137219"/>
                      <a:pt x="12972" y="142189"/>
                    </a:cubicBezTo>
                    <a:lnTo>
                      <a:pt x="265566" y="292399"/>
                    </a:lnTo>
                    <a:cubicBezTo>
                      <a:pt x="273805" y="297162"/>
                      <a:pt x="283964" y="297162"/>
                      <a:pt x="292202" y="292399"/>
                    </a:cubicBezTo>
                    <a:lnTo>
                      <a:pt x="763229" y="29408"/>
                    </a:lnTo>
                    <a:cubicBezTo>
                      <a:pt x="771596" y="24764"/>
                      <a:pt x="776844" y="16001"/>
                      <a:pt x="776993" y="6436"/>
                    </a:cubicBezTo>
                    <a:lnTo>
                      <a:pt x="776993" y="0"/>
                    </a:lnTo>
                    <a:lnTo>
                      <a:pt x="278934" y="278339"/>
                    </a:lnTo>
                    <a:close/>
                  </a:path>
                </a:pathLst>
              </a:custGeom>
              <a:solidFill>
                <a:srgbClr val="EBEBEB"/>
              </a:solidFill>
              <a:ln w="988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2FEFEAC-23A9-4837-982D-5F621361E69D}"/>
                  </a:ext>
                </a:extLst>
              </p:cNvPr>
              <p:cNvSpPr/>
              <p:nvPr/>
            </p:nvSpPr>
            <p:spPr>
              <a:xfrm>
                <a:off x="7083157" y="2607224"/>
                <a:ext cx="776862" cy="444267"/>
              </a:xfrm>
              <a:custGeom>
                <a:avLst/>
                <a:gdLst>
                  <a:gd name="connsiteX0" fmla="*/ 776863 w 776862"/>
                  <a:gd name="connsiteY0" fmla="*/ 166028 h 444267"/>
                  <a:gd name="connsiteX1" fmla="*/ 502187 w 776862"/>
                  <a:gd name="connsiteY1" fmla="*/ 2154 h 444267"/>
                  <a:gd name="connsiteX2" fmla="*/ 486246 w 776862"/>
                  <a:gd name="connsiteY2" fmla="*/ 2154 h 444267"/>
                  <a:gd name="connsiteX3" fmla="*/ 1752 w 776862"/>
                  <a:gd name="connsiteY3" fmla="*/ 272670 h 444267"/>
                  <a:gd name="connsiteX4" fmla="*/ 495 w 776862"/>
                  <a:gd name="connsiteY4" fmla="*/ 277551 h 444267"/>
                  <a:gd name="connsiteX5" fmla="*/ 1752 w 776862"/>
                  <a:gd name="connsiteY5" fmla="*/ 278809 h 444267"/>
                  <a:gd name="connsiteX6" fmla="*/ 279002 w 776862"/>
                  <a:gd name="connsiteY6" fmla="*/ 444268 h 44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862" h="444267">
                    <a:moveTo>
                      <a:pt x="776863" y="166028"/>
                    </a:moveTo>
                    <a:lnTo>
                      <a:pt x="502187" y="2154"/>
                    </a:lnTo>
                    <a:cubicBezTo>
                      <a:pt x="497256" y="-718"/>
                      <a:pt x="491177" y="-718"/>
                      <a:pt x="486246" y="2154"/>
                    </a:cubicBezTo>
                    <a:lnTo>
                      <a:pt x="1752" y="272670"/>
                    </a:lnTo>
                    <a:cubicBezTo>
                      <a:pt x="59" y="273670"/>
                      <a:pt x="-505" y="275858"/>
                      <a:pt x="495" y="277551"/>
                    </a:cubicBezTo>
                    <a:cubicBezTo>
                      <a:pt x="802" y="278066"/>
                      <a:pt x="1237" y="278502"/>
                      <a:pt x="1752" y="278809"/>
                    </a:cubicBezTo>
                    <a:lnTo>
                      <a:pt x="279002" y="444268"/>
                    </a:lnTo>
                    <a:close/>
                  </a:path>
                </a:pathLst>
              </a:custGeom>
              <a:solidFill>
                <a:srgbClr val="FAFAFA"/>
              </a:solidFill>
              <a:ln w="988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1729ABC-14FF-41B4-A7EE-60662DFE215E}"/>
                  </a:ext>
                </a:extLst>
              </p:cNvPr>
              <p:cNvSpPr/>
              <p:nvPr/>
            </p:nvSpPr>
            <p:spPr>
              <a:xfrm>
                <a:off x="7211553" y="2693444"/>
                <a:ext cx="589452" cy="334184"/>
              </a:xfrm>
              <a:custGeom>
                <a:avLst/>
                <a:gdLst>
                  <a:gd name="connsiteX0" fmla="*/ 148130 w 589452"/>
                  <a:gd name="connsiteY0" fmla="*/ 334185 h 334184"/>
                  <a:gd name="connsiteX1" fmla="*/ 0 w 589452"/>
                  <a:gd name="connsiteY1" fmla="*/ 245861 h 334184"/>
                  <a:gd name="connsiteX2" fmla="*/ 440530 w 589452"/>
                  <a:gd name="connsiteY2" fmla="*/ 0 h 334184"/>
                  <a:gd name="connsiteX3" fmla="*/ 589452 w 589452"/>
                  <a:gd name="connsiteY3" fmla="*/ 87928 h 334184"/>
                  <a:gd name="connsiteX4" fmla="*/ 148130 w 589452"/>
                  <a:gd name="connsiteY4" fmla="*/ 334185 h 33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2" h="334184">
                    <a:moveTo>
                      <a:pt x="148130" y="334185"/>
                    </a:moveTo>
                    <a:lnTo>
                      <a:pt x="0" y="245861"/>
                    </a:lnTo>
                    <a:lnTo>
                      <a:pt x="440530" y="0"/>
                    </a:lnTo>
                    <a:lnTo>
                      <a:pt x="589452" y="87928"/>
                    </a:lnTo>
                    <a:lnTo>
                      <a:pt x="148130" y="334185"/>
                    </a:lnTo>
                    <a:close/>
                  </a:path>
                </a:pathLst>
              </a:custGeom>
              <a:solidFill>
                <a:srgbClr val="E0E0E0"/>
              </a:solidFill>
              <a:ln w="988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3E27CF3-EAB6-4887-BD3A-D3DB58467F55}"/>
                  </a:ext>
                </a:extLst>
              </p:cNvPr>
              <p:cNvSpPr/>
              <p:nvPr/>
            </p:nvSpPr>
            <p:spPr>
              <a:xfrm>
                <a:off x="7289777" y="2712158"/>
                <a:ext cx="209422" cy="119712"/>
              </a:xfrm>
              <a:custGeom>
                <a:avLst/>
                <a:gdLst>
                  <a:gd name="connsiteX0" fmla="*/ 0 w 209422"/>
                  <a:gd name="connsiteY0" fmla="*/ 74758 h 119712"/>
                  <a:gd name="connsiteX1" fmla="*/ 2772 w 209422"/>
                  <a:gd name="connsiteY1" fmla="*/ 76442 h 119712"/>
                  <a:gd name="connsiteX2" fmla="*/ 75352 w 209422"/>
                  <a:gd name="connsiteY2" fmla="*/ 119712 h 119712"/>
                  <a:gd name="connsiteX3" fmla="*/ 206650 w 209422"/>
                  <a:gd name="connsiteY3" fmla="*/ 46439 h 119712"/>
                  <a:gd name="connsiteX4" fmla="*/ 209422 w 209422"/>
                  <a:gd name="connsiteY4" fmla="*/ 44954 h 119712"/>
                  <a:gd name="connsiteX5" fmla="*/ 134070 w 209422"/>
                  <a:gd name="connsiteY5" fmla="*/ 0 h 119712"/>
                  <a:gd name="connsiteX6" fmla="*/ 0 w 209422"/>
                  <a:gd name="connsiteY6" fmla="*/ 74758 h 1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422" h="119712">
                    <a:moveTo>
                      <a:pt x="0" y="74758"/>
                    </a:moveTo>
                    <a:lnTo>
                      <a:pt x="2772" y="76442"/>
                    </a:lnTo>
                    <a:lnTo>
                      <a:pt x="75352" y="119712"/>
                    </a:lnTo>
                    <a:lnTo>
                      <a:pt x="206650" y="46439"/>
                    </a:lnTo>
                    <a:lnTo>
                      <a:pt x="209422" y="44954"/>
                    </a:lnTo>
                    <a:lnTo>
                      <a:pt x="134070" y="0"/>
                    </a:lnTo>
                    <a:lnTo>
                      <a:pt x="0" y="74758"/>
                    </a:lnTo>
                    <a:close/>
                  </a:path>
                </a:pathLst>
              </a:custGeom>
              <a:solidFill>
                <a:srgbClr val="E0E0E0"/>
              </a:solidFill>
              <a:ln w="988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DDCD4AA-5B9E-43C5-A251-E03FD74DA9AD}"/>
                  </a:ext>
                </a:extLst>
              </p:cNvPr>
              <p:cNvSpPr/>
              <p:nvPr/>
            </p:nvSpPr>
            <p:spPr>
              <a:xfrm>
                <a:off x="7292550" y="2715228"/>
                <a:ext cx="203877" cy="116642"/>
              </a:xfrm>
              <a:custGeom>
                <a:avLst/>
                <a:gdLst>
                  <a:gd name="connsiteX0" fmla="*/ 0 w 203877"/>
                  <a:gd name="connsiteY0" fmla="*/ 73372 h 116642"/>
                  <a:gd name="connsiteX1" fmla="*/ 72580 w 203877"/>
                  <a:gd name="connsiteY1" fmla="*/ 116643 h 116642"/>
                  <a:gd name="connsiteX2" fmla="*/ 203877 w 203877"/>
                  <a:gd name="connsiteY2" fmla="*/ 43370 h 116642"/>
                  <a:gd name="connsiteX3" fmla="*/ 131198 w 203877"/>
                  <a:gd name="connsiteY3" fmla="*/ 0 h 116642"/>
                  <a:gd name="connsiteX4" fmla="*/ 0 w 203877"/>
                  <a:gd name="connsiteY4" fmla="*/ 73372 h 116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77" h="116642">
                    <a:moveTo>
                      <a:pt x="0" y="73372"/>
                    </a:moveTo>
                    <a:lnTo>
                      <a:pt x="72580" y="116643"/>
                    </a:lnTo>
                    <a:lnTo>
                      <a:pt x="203877" y="43370"/>
                    </a:lnTo>
                    <a:lnTo>
                      <a:pt x="131198" y="0"/>
                    </a:lnTo>
                    <a:lnTo>
                      <a:pt x="0" y="73372"/>
                    </a:lnTo>
                    <a:close/>
                  </a:path>
                </a:pathLst>
              </a:custGeom>
              <a:solidFill>
                <a:srgbClr val="E6E6E6"/>
              </a:solidFill>
              <a:ln w="988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D498D34D-EBD5-4239-B51B-55986B03CE24}"/>
                  </a:ext>
                </a:extLst>
              </p:cNvPr>
              <p:cNvSpPr/>
              <p:nvPr/>
            </p:nvSpPr>
            <p:spPr>
              <a:xfrm>
                <a:off x="7361961" y="2773252"/>
                <a:ext cx="498157" cy="295766"/>
              </a:xfrm>
              <a:custGeom>
                <a:avLst/>
                <a:gdLst>
                  <a:gd name="connsiteX0" fmla="*/ 0 w 498157"/>
                  <a:gd name="connsiteY0" fmla="*/ 277943 h 295766"/>
                  <a:gd name="connsiteX1" fmla="*/ 0 w 498157"/>
                  <a:gd name="connsiteY1" fmla="*/ 295766 h 295766"/>
                  <a:gd name="connsiteX2" fmla="*/ 13367 w 498157"/>
                  <a:gd name="connsiteY2" fmla="*/ 292399 h 295766"/>
                  <a:gd name="connsiteX3" fmla="*/ 484394 w 498157"/>
                  <a:gd name="connsiteY3" fmla="*/ 29408 h 295766"/>
                  <a:gd name="connsiteX4" fmla="*/ 498158 w 498157"/>
                  <a:gd name="connsiteY4" fmla="*/ 6436 h 295766"/>
                  <a:gd name="connsiteX5" fmla="*/ 498158 w 498157"/>
                  <a:gd name="connsiteY5" fmla="*/ 0 h 29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57" h="295766">
                    <a:moveTo>
                      <a:pt x="0" y="277943"/>
                    </a:moveTo>
                    <a:lnTo>
                      <a:pt x="0" y="295766"/>
                    </a:lnTo>
                    <a:cubicBezTo>
                      <a:pt x="4664" y="295795"/>
                      <a:pt x="9268" y="294637"/>
                      <a:pt x="13367" y="292399"/>
                    </a:cubicBezTo>
                    <a:lnTo>
                      <a:pt x="484394" y="29408"/>
                    </a:lnTo>
                    <a:cubicBezTo>
                      <a:pt x="492761" y="24764"/>
                      <a:pt x="498009" y="16001"/>
                      <a:pt x="498158" y="6436"/>
                    </a:cubicBezTo>
                    <a:lnTo>
                      <a:pt x="498158" y="0"/>
                    </a:lnTo>
                    <a:close/>
                  </a:path>
                </a:pathLst>
              </a:custGeom>
              <a:solidFill>
                <a:srgbClr val="EBEBEB"/>
              </a:solidFill>
              <a:ln w="988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2EAF7B5-3CB8-4958-91AF-5060BA111BD3}"/>
                  </a:ext>
                </a:extLst>
              </p:cNvPr>
              <p:cNvSpPr/>
              <p:nvPr/>
            </p:nvSpPr>
            <p:spPr>
              <a:xfrm>
                <a:off x="7361961" y="2773252"/>
                <a:ext cx="498157" cy="295766"/>
              </a:xfrm>
              <a:custGeom>
                <a:avLst/>
                <a:gdLst>
                  <a:gd name="connsiteX0" fmla="*/ 0 w 498157"/>
                  <a:gd name="connsiteY0" fmla="*/ 277943 h 295766"/>
                  <a:gd name="connsiteX1" fmla="*/ 0 w 498157"/>
                  <a:gd name="connsiteY1" fmla="*/ 295766 h 295766"/>
                  <a:gd name="connsiteX2" fmla="*/ 13367 w 498157"/>
                  <a:gd name="connsiteY2" fmla="*/ 292399 h 295766"/>
                  <a:gd name="connsiteX3" fmla="*/ 484394 w 498157"/>
                  <a:gd name="connsiteY3" fmla="*/ 29408 h 295766"/>
                  <a:gd name="connsiteX4" fmla="*/ 498158 w 498157"/>
                  <a:gd name="connsiteY4" fmla="*/ 6436 h 295766"/>
                  <a:gd name="connsiteX5" fmla="*/ 498158 w 498157"/>
                  <a:gd name="connsiteY5" fmla="*/ 0 h 29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57" h="295766">
                    <a:moveTo>
                      <a:pt x="0" y="277943"/>
                    </a:moveTo>
                    <a:lnTo>
                      <a:pt x="0" y="295766"/>
                    </a:lnTo>
                    <a:cubicBezTo>
                      <a:pt x="4664" y="295795"/>
                      <a:pt x="9268" y="294637"/>
                      <a:pt x="13367" y="292399"/>
                    </a:cubicBezTo>
                    <a:lnTo>
                      <a:pt x="484394" y="29408"/>
                    </a:lnTo>
                    <a:cubicBezTo>
                      <a:pt x="492761" y="24764"/>
                      <a:pt x="498009" y="16001"/>
                      <a:pt x="498158" y="6436"/>
                    </a:cubicBezTo>
                    <a:lnTo>
                      <a:pt x="498158" y="0"/>
                    </a:lnTo>
                    <a:close/>
                  </a:path>
                </a:pathLst>
              </a:custGeom>
              <a:solidFill>
                <a:srgbClr val="E0E0E0"/>
              </a:solidFill>
              <a:ln w="988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1E25AE1-DEF3-49F6-AA18-5D41F55929E2}"/>
                  </a:ext>
                </a:extLst>
              </p:cNvPr>
              <p:cNvSpPr/>
              <p:nvPr/>
            </p:nvSpPr>
            <p:spPr>
              <a:xfrm>
                <a:off x="7369387" y="2439364"/>
                <a:ext cx="567768" cy="618223"/>
              </a:xfrm>
              <a:custGeom>
                <a:avLst/>
                <a:gdLst>
                  <a:gd name="connsiteX0" fmla="*/ 0 w 567768"/>
                  <a:gd name="connsiteY0" fmla="*/ 615890 h 618223"/>
                  <a:gd name="connsiteX1" fmla="*/ 27329 w 567768"/>
                  <a:gd name="connsiteY1" fmla="*/ 614207 h 618223"/>
                  <a:gd name="connsiteX2" fmla="*/ 496277 w 567768"/>
                  <a:gd name="connsiteY2" fmla="*/ 352602 h 618223"/>
                  <a:gd name="connsiteX3" fmla="*/ 512020 w 567768"/>
                  <a:gd name="connsiteY3" fmla="*/ 330719 h 618223"/>
                  <a:gd name="connsiteX4" fmla="*/ 567272 w 567768"/>
                  <a:gd name="connsiteY4" fmla="*/ 27824 h 618223"/>
                  <a:gd name="connsiteX5" fmla="*/ 558757 w 567768"/>
                  <a:gd name="connsiteY5" fmla="*/ 0 h 618223"/>
                  <a:gd name="connsiteX6" fmla="*/ 71392 w 567768"/>
                  <a:gd name="connsiteY6" fmla="*/ 272101 h 618223"/>
                  <a:gd name="connsiteX7" fmla="*/ 59807 w 567768"/>
                  <a:gd name="connsiteY7" fmla="*/ 288339 h 61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768" h="618223">
                    <a:moveTo>
                      <a:pt x="0" y="615890"/>
                    </a:moveTo>
                    <a:cubicBezTo>
                      <a:pt x="8892" y="619514"/>
                      <a:pt x="18952" y="618890"/>
                      <a:pt x="27329" y="614207"/>
                    </a:cubicBezTo>
                    <a:lnTo>
                      <a:pt x="496277" y="352602"/>
                    </a:lnTo>
                    <a:cubicBezTo>
                      <a:pt x="504495" y="347988"/>
                      <a:pt x="510258" y="339977"/>
                      <a:pt x="512020" y="330719"/>
                    </a:cubicBezTo>
                    <a:lnTo>
                      <a:pt x="567272" y="27824"/>
                    </a:lnTo>
                    <a:cubicBezTo>
                      <a:pt x="569074" y="17724"/>
                      <a:pt x="565906" y="7367"/>
                      <a:pt x="558757" y="0"/>
                    </a:cubicBezTo>
                    <a:lnTo>
                      <a:pt x="71392" y="272101"/>
                    </a:lnTo>
                    <a:cubicBezTo>
                      <a:pt x="65312" y="275517"/>
                      <a:pt x="61064" y="281478"/>
                      <a:pt x="59807" y="288339"/>
                    </a:cubicBezTo>
                    <a:close/>
                  </a:path>
                </a:pathLst>
              </a:custGeom>
              <a:solidFill>
                <a:srgbClr val="FFC100"/>
              </a:solidFill>
              <a:ln w="988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CB4D56D-7399-4561-BEB1-0BAC64D1AD48}"/>
                  </a:ext>
                </a:extLst>
              </p:cNvPr>
              <p:cNvSpPr/>
              <p:nvPr/>
            </p:nvSpPr>
            <p:spPr>
              <a:xfrm>
                <a:off x="7369387" y="2439364"/>
                <a:ext cx="567768" cy="618223"/>
              </a:xfrm>
              <a:custGeom>
                <a:avLst/>
                <a:gdLst>
                  <a:gd name="connsiteX0" fmla="*/ 0 w 567768"/>
                  <a:gd name="connsiteY0" fmla="*/ 615890 h 618223"/>
                  <a:gd name="connsiteX1" fmla="*/ 27329 w 567768"/>
                  <a:gd name="connsiteY1" fmla="*/ 614207 h 618223"/>
                  <a:gd name="connsiteX2" fmla="*/ 496277 w 567768"/>
                  <a:gd name="connsiteY2" fmla="*/ 352602 h 618223"/>
                  <a:gd name="connsiteX3" fmla="*/ 512020 w 567768"/>
                  <a:gd name="connsiteY3" fmla="*/ 330719 h 618223"/>
                  <a:gd name="connsiteX4" fmla="*/ 567272 w 567768"/>
                  <a:gd name="connsiteY4" fmla="*/ 27824 h 618223"/>
                  <a:gd name="connsiteX5" fmla="*/ 558757 w 567768"/>
                  <a:gd name="connsiteY5" fmla="*/ 0 h 618223"/>
                  <a:gd name="connsiteX6" fmla="*/ 71392 w 567768"/>
                  <a:gd name="connsiteY6" fmla="*/ 272101 h 618223"/>
                  <a:gd name="connsiteX7" fmla="*/ 59807 w 567768"/>
                  <a:gd name="connsiteY7" fmla="*/ 288339 h 61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768" h="618223">
                    <a:moveTo>
                      <a:pt x="0" y="615890"/>
                    </a:moveTo>
                    <a:cubicBezTo>
                      <a:pt x="8892" y="619514"/>
                      <a:pt x="18952" y="618890"/>
                      <a:pt x="27329" y="614207"/>
                    </a:cubicBezTo>
                    <a:lnTo>
                      <a:pt x="496277" y="352602"/>
                    </a:lnTo>
                    <a:cubicBezTo>
                      <a:pt x="504495" y="347988"/>
                      <a:pt x="510258" y="339977"/>
                      <a:pt x="512020" y="330719"/>
                    </a:cubicBezTo>
                    <a:lnTo>
                      <a:pt x="567272" y="27824"/>
                    </a:lnTo>
                    <a:cubicBezTo>
                      <a:pt x="569074" y="17724"/>
                      <a:pt x="565906" y="7367"/>
                      <a:pt x="558757" y="0"/>
                    </a:cubicBezTo>
                    <a:lnTo>
                      <a:pt x="71392" y="272101"/>
                    </a:lnTo>
                    <a:cubicBezTo>
                      <a:pt x="65312" y="275517"/>
                      <a:pt x="61064" y="281478"/>
                      <a:pt x="59807" y="288339"/>
                    </a:cubicBezTo>
                    <a:close/>
                  </a:path>
                </a:pathLst>
              </a:custGeom>
              <a:solidFill>
                <a:srgbClr val="FFFFFF"/>
              </a:solidFill>
              <a:ln w="988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23491EA-A867-459C-BE4D-A4E117CDBEC8}"/>
                  </a:ext>
                </a:extLst>
              </p:cNvPr>
              <p:cNvSpPr/>
              <p:nvPr/>
            </p:nvSpPr>
            <p:spPr>
              <a:xfrm>
                <a:off x="7361961" y="2434117"/>
                <a:ext cx="565786" cy="621137"/>
              </a:xfrm>
              <a:custGeom>
                <a:avLst/>
                <a:gdLst>
                  <a:gd name="connsiteX0" fmla="*/ 0 w 565786"/>
                  <a:gd name="connsiteY0" fmla="*/ 617078 h 621137"/>
                  <a:gd name="connsiteX1" fmla="*/ 3169 w 565786"/>
                  <a:gd name="connsiteY1" fmla="*/ 618959 h 621137"/>
                  <a:gd name="connsiteX2" fmla="*/ 7426 w 565786"/>
                  <a:gd name="connsiteY2" fmla="*/ 621138 h 621137"/>
                  <a:gd name="connsiteX3" fmla="*/ 66837 w 565786"/>
                  <a:gd name="connsiteY3" fmla="*/ 293389 h 621137"/>
                  <a:gd name="connsiteX4" fmla="*/ 78422 w 565786"/>
                  <a:gd name="connsiteY4" fmla="*/ 277151 h 621137"/>
                  <a:gd name="connsiteX5" fmla="*/ 565787 w 565786"/>
                  <a:gd name="connsiteY5" fmla="*/ 5050 h 621137"/>
                  <a:gd name="connsiteX6" fmla="*/ 559450 w 565786"/>
                  <a:gd name="connsiteY6" fmla="*/ 0 h 621137"/>
                  <a:gd name="connsiteX7" fmla="*/ 71095 w 565786"/>
                  <a:gd name="connsiteY7" fmla="*/ 272596 h 621137"/>
                  <a:gd name="connsiteX8" fmla="*/ 59510 w 565786"/>
                  <a:gd name="connsiteY8" fmla="*/ 288835 h 62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6" h="621137">
                    <a:moveTo>
                      <a:pt x="0" y="617078"/>
                    </a:moveTo>
                    <a:lnTo>
                      <a:pt x="3169" y="618959"/>
                    </a:lnTo>
                    <a:cubicBezTo>
                      <a:pt x="4535" y="619781"/>
                      <a:pt x="5961" y="620514"/>
                      <a:pt x="7426" y="621138"/>
                    </a:cubicBezTo>
                    <a:lnTo>
                      <a:pt x="66837" y="293389"/>
                    </a:lnTo>
                    <a:cubicBezTo>
                      <a:pt x="68094" y="286527"/>
                      <a:pt x="72342" y="280567"/>
                      <a:pt x="78422" y="277151"/>
                    </a:cubicBezTo>
                    <a:lnTo>
                      <a:pt x="565787" y="5050"/>
                    </a:lnTo>
                    <a:cubicBezTo>
                      <a:pt x="563856" y="3159"/>
                      <a:pt x="561727" y="1465"/>
                      <a:pt x="559450" y="0"/>
                    </a:cubicBezTo>
                    <a:lnTo>
                      <a:pt x="71095" y="272596"/>
                    </a:lnTo>
                    <a:cubicBezTo>
                      <a:pt x="64995" y="275992"/>
                      <a:pt x="60737" y="281953"/>
                      <a:pt x="59510" y="288835"/>
                    </a:cubicBezTo>
                    <a:close/>
                  </a:path>
                </a:pathLst>
              </a:custGeom>
              <a:solidFill>
                <a:srgbClr val="FAFAFA"/>
              </a:solidFill>
              <a:ln w="988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49B5A92-5BBB-43E6-8A8B-756D9093F50D}"/>
                  </a:ext>
                </a:extLst>
              </p:cNvPr>
              <p:cNvSpPr/>
              <p:nvPr/>
            </p:nvSpPr>
            <p:spPr>
              <a:xfrm>
                <a:off x="7634881" y="2712952"/>
                <a:ext cx="83193" cy="86161"/>
              </a:xfrm>
              <a:custGeom>
                <a:avLst/>
                <a:gdLst>
                  <a:gd name="connsiteX0" fmla="*/ 567 w 83193"/>
                  <a:gd name="connsiteY0" fmla="*/ 65845 h 86161"/>
                  <a:gd name="connsiteX1" fmla="*/ 48294 w 83193"/>
                  <a:gd name="connsiteY1" fmla="*/ 6434 h 86161"/>
                  <a:gd name="connsiteX2" fmla="*/ 82653 w 83193"/>
                  <a:gd name="connsiteY2" fmla="*/ 20297 h 86161"/>
                  <a:gd name="connsiteX3" fmla="*/ 34827 w 83193"/>
                  <a:gd name="connsiteY3" fmla="*/ 79707 h 86161"/>
                  <a:gd name="connsiteX4" fmla="*/ 567 w 83193"/>
                  <a:gd name="connsiteY4" fmla="*/ 65845 h 8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93" h="86161">
                    <a:moveTo>
                      <a:pt x="567" y="65845"/>
                    </a:moveTo>
                    <a:cubicBezTo>
                      <a:pt x="4231" y="46041"/>
                      <a:pt x="25619" y="18811"/>
                      <a:pt x="48294" y="6434"/>
                    </a:cubicBezTo>
                    <a:cubicBezTo>
                      <a:pt x="70969" y="-5943"/>
                      <a:pt x="86317" y="-2"/>
                      <a:pt x="82653" y="20297"/>
                    </a:cubicBezTo>
                    <a:cubicBezTo>
                      <a:pt x="78989" y="40595"/>
                      <a:pt x="57503" y="67231"/>
                      <a:pt x="34827" y="79707"/>
                    </a:cubicBezTo>
                    <a:cubicBezTo>
                      <a:pt x="12152" y="92183"/>
                      <a:pt x="-3195" y="86044"/>
                      <a:pt x="567" y="65845"/>
                    </a:cubicBezTo>
                    <a:close/>
                  </a:path>
                </a:pathLst>
              </a:custGeom>
              <a:solidFill>
                <a:srgbClr val="5D8233"/>
              </a:solidFill>
              <a:ln w="9887"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2C3E0E68-7D6E-4B79-BD74-B3FB367F71DF}"/>
                  </a:ext>
                </a:extLst>
              </p:cNvPr>
              <p:cNvSpPr/>
              <p:nvPr/>
            </p:nvSpPr>
            <p:spPr>
              <a:xfrm>
                <a:off x="6810716" y="2012697"/>
                <a:ext cx="562670" cy="914265"/>
              </a:xfrm>
              <a:custGeom>
                <a:avLst/>
                <a:gdLst>
                  <a:gd name="connsiteX0" fmla="*/ 313999 w 562670"/>
                  <a:gd name="connsiteY0" fmla="*/ 820658 h 914265"/>
                  <a:gd name="connsiteX1" fmla="*/ 59920 w 562670"/>
                  <a:gd name="connsiteY1" fmla="*/ 633812 h 914265"/>
                  <a:gd name="connsiteX2" fmla="*/ 4470 w 562670"/>
                  <a:gd name="connsiteY2" fmla="*/ 526378 h 914265"/>
                  <a:gd name="connsiteX3" fmla="*/ 133193 w 562670"/>
                  <a:gd name="connsiteY3" fmla="*/ 141298 h 914265"/>
                  <a:gd name="connsiteX4" fmla="*/ 230725 w 562670"/>
                  <a:gd name="connsiteY4" fmla="*/ 0 h 914265"/>
                  <a:gd name="connsiteX5" fmla="*/ 257262 w 562670"/>
                  <a:gd name="connsiteY5" fmla="*/ 253584 h 914265"/>
                  <a:gd name="connsiteX6" fmla="*/ 165671 w 562670"/>
                  <a:gd name="connsiteY6" fmla="*/ 527170 h 914265"/>
                  <a:gd name="connsiteX7" fmla="*/ 281521 w 562670"/>
                  <a:gd name="connsiteY7" fmla="*/ 653021 h 914265"/>
                  <a:gd name="connsiteX8" fmla="*/ 401234 w 562670"/>
                  <a:gd name="connsiteY8" fmla="*/ 745999 h 914265"/>
                  <a:gd name="connsiteX9" fmla="*/ 475497 w 562670"/>
                  <a:gd name="connsiteY9" fmla="*/ 770159 h 914265"/>
                  <a:gd name="connsiteX10" fmla="*/ 545601 w 562670"/>
                  <a:gd name="connsiteY10" fmla="*/ 851453 h 914265"/>
                  <a:gd name="connsiteX11" fmla="*/ 545601 w 562670"/>
                  <a:gd name="connsiteY11" fmla="*/ 910863 h 914265"/>
                  <a:gd name="connsiteX12" fmla="*/ 466387 w 562670"/>
                  <a:gd name="connsiteY12" fmla="*/ 891060 h 914265"/>
                  <a:gd name="connsiteX13" fmla="*/ 433810 w 562670"/>
                  <a:gd name="connsiteY13" fmla="*/ 864127 h 914265"/>
                  <a:gd name="connsiteX14" fmla="*/ 363409 w 562670"/>
                  <a:gd name="connsiteY14" fmla="*/ 850166 h 914265"/>
                  <a:gd name="connsiteX15" fmla="*/ 313999 w 562670"/>
                  <a:gd name="connsiteY15" fmla="*/ 820658 h 91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2670" h="914265">
                    <a:moveTo>
                      <a:pt x="313999" y="820658"/>
                    </a:moveTo>
                    <a:cubicBezTo>
                      <a:pt x="288354" y="803033"/>
                      <a:pt x="125172" y="684410"/>
                      <a:pt x="59920" y="633812"/>
                    </a:cubicBezTo>
                    <a:cubicBezTo>
                      <a:pt x="-7907" y="581234"/>
                      <a:pt x="-3749" y="564500"/>
                      <a:pt x="4470" y="526378"/>
                    </a:cubicBezTo>
                    <a:cubicBezTo>
                      <a:pt x="20709" y="451421"/>
                      <a:pt x="104478" y="211304"/>
                      <a:pt x="133193" y="141298"/>
                    </a:cubicBezTo>
                    <a:cubicBezTo>
                      <a:pt x="164878" y="63173"/>
                      <a:pt x="174879" y="10001"/>
                      <a:pt x="230725" y="0"/>
                    </a:cubicBezTo>
                    <a:cubicBezTo>
                      <a:pt x="273303" y="33567"/>
                      <a:pt x="305583" y="113177"/>
                      <a:pt x="257262" y="253584"/>
                    </a:cubicBezTo>
                    <a:lnTo>
                      <a:pt x="165671" y="527170"/>
                    </a:lnTo>
                    <a:cubicBezTo>
                      <a:pt x="165671" y="527170"/>
                      <a:pt x="235577" y="610048"/>
                      <a:pt x="281521" y="653021"/>
                    </a:cubicBezTo>
                    <a:cubicBezTo>
                      <a:pt x="327465" y="695995"/>
                      <a:pt x="368162" y="736295"/>
                      <a:pt x="401234" y="745999"/>
                    </a:cubicBezTo>
                    <a:cubicBezTo>
                      <a:pt x="430939" y="754713"/>
                      <a:pt x="465100" y="760654"/>
                      <a:pt x="475497" y="770159"/>
                    </a:cubicBezTo>
                    <a:cubicBezTo>
                      <a:pt x="500637" y="795676"/>
                      <a:pt x="524055" y="822837"/>
                      <a:pt x="545601" y="851453"/>
                    </a:cubicBezTo>
                    <a:cubicBezTo>
                      <a:pt x="555503" y="867494"/>
                      <a:pt x="578475" y="899972"/>
                      <a:pt x="545601" y="910863"/>
                    </a:cubicBezTo>
                    <a:cubicBezTo>
                      <a:pt x="515896" y="920765"/>
                      <a:pt x="491241" y="907497"/>
                      <a:pt x="466387" y="891060"/>
                    </a:cubicBezTo>
                    <a:cubicBezTo>
                      <a:pt x="454921" y="882842"/>
                      <a:pt x="444039" y="873841"/>
                      <a:pt x="433810" y="864127"/>
                    </a:cubicBezTo>
                    <a:cubicBezTo>
                      <a:pt x="409462" y="866840"/>
                      <a:pt x="384876" y="861969"/>
                      <a:pt x="363409" y="850166"/>
                    </a:cubicBezTo>
                    <a:cubicBezTo>
                      <a:pt x="344992" y="838680"/>
                      <a:pt x="313999" y="820658"/>
                      <a:pt x="313999" y="820658"/>
                    </a:cubicBezTo>
                    <a:close/>
                  </a:path>
                </a:pathLst>
              </a:custGeom>
              <a:solidFill>
                <a:srgbClr val="B16668"/>
              </a:solidFill>
              <a:ln w="988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BBA6DD8-C094-4DF7-B6A0-F3D106B2350E}"/>
                  </a:ext>
                </a:extLst>
              </p:cNvPr>
              <p:cNvSpPr/>
              <p:nvPr/>
            </p:nvSpPr>
            <p:spPr>
              <a:xfrm>
                <a:off x="6823404" y="2004281"/>
                <a:ext cx="275881" cy="541209"/>
              </a:xfrm>
              <a:custGeom>
                <a:avLst/>
                <a:gdLst>
                  <a:gd name="connsiteX0" fmla="*/ 219423 w 275881"/>
                  <a:gd name="connsiteY0" fmla="*/ 0 h 541209"/>
                  <a:gd name="connsiteX1" fmla="*/ 118821 w 275881"/>
                  <a:gd name="connsiteY1" fmla="*/ 138625 h 541209"/>
                  <a:gd name="connsiteX2" fmla="*/ 0 w 275881"/>
                  <a:gd name="connsiteY2" fmla="*/ 500237 h 541209"/>
                  <a:gd name="connsiteX3" fmla="*/ 152091 w 275881"/>
                  <a:gd name="connsiteY3" fmla="*/ 535389 h 541209"/>
                  <a:gd name="connsiteX4" fmla="*/ 267942 w 275881"/>
                  <a:gd name="connsiteY4" fmla="*/ 221701 h 541209"/>
                  <a:gd name="connsiteX5" fmla="*/ 219423 w 275881"/>
                  <a:gd name="connsiteY5" fmla="*/ 0 h 54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81" h="541209">
                    <a:moveTo>
                      <a:pt x="219423" y="0"/>
                    </a:moveTo>
                    <a:cubicBezTo>
                      <a:pt x="169914" y="8417"/>
                      <a:pt x="155557" y="42776"/>
                      <a:pt x="118821" y="138625"/>
                    </a:cubicBezTo>
                    <a:cubicBezTo>
                      <a:pt x="92978" y="206056"/>
                      <a:pt x="0" y="500237"/>
                      <a:pt x="0" y="500237"/>
                    </a:cubicBezTo>
                    <a:cubicBezTo>
                      <a:pt x="0" y="500237"/>
                      <a:pt x="51687" y="559648"/>
                      <a:pt x="152091" y="535389"/>
                    </a:cubicBezTo>
                    <a:lnTo>
                      <a:pt x="267942" y="221701"/>
                    </a:lnTo>
                    <a:cubicBezTo>
                      <a:pt x="267942" y="221701"/>
                      <a:pt x="304875" y="73174"/>
                      <a:pt x="219423" y="0"/>
                    </a:cubicBezTo>
                    <a:close/>
                  </a:path>
                </a:pathLst>
              </a:custGeom>
              <a:solidFill>
                <a:srgbClr val="FFC100"/>
              </a:solidFill>
              <a:ln w="988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608EF3A-3442-4AB7-8D2A-C4CF00CFEB87}"/>
                  </a:ext>
                </a:extLst>
              </p:cNvPr>
              <p:cNvSpPr/>
              <p:nvPr/>
            </p:nvSpPr>
            <p:spPr>
              <a:xfrm>
                <a:off x="6823404" y="2004281"/>
                <a:ext cx="275881" cy="541209"/>
              </a:xfrm>
              <a:custGeom>
                <a:avLst/>
                <a:gdLst>
                  <a:gd name="connsiteX0" fmla="*/ 219423 w 275881"/>
                  <a:gd name="connsiteY0" fmla="*/ 0 h 541209"/>
                  <a:gd name="connsiteX1" fmla="*/ 118821 w 275881"/>
                  <a:gd name="connsiteY1" fmla="*/ 138625 h 541209"/>
                  <a:gd name="connsiteX2" fmla="*/ 0 w 275881"/>
                  <a:gd name="connsiteY2" fmla="*/ 500237 h 541209"/>
                  <a:gd name="connsiteX3" fmla="*/ 152091 w 275881"/>
                  <a:gd name="connsiteY3" fmla="*/ 535389 h 541209"/>
                  <a:gd name="connsiteX4" fmla="*/ 267942 w 275881"/>
                  <a:gd name="connsiteY4" fmla="*/ 221701 h 541209"/>
                  <a:gd name="connsiteX5" fmla="*/ 219423 w 275881"/>
                  <a:gd name="connsiteY5" fmla="*/ 0 h 54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81" h="541209">
                    <a:moveTo>
                      <a:pt x="219423" y="0"/>
                    </a:moveTo>
                    <a:cubicBezTo>
                      <a:pt x="169914" y="8417"/>
                      <a:pt x="155557" y="42776"/>
                      <a:pt x="118821" y="138625"/>
                    </a:cubicBezTo>
                    <a:cubicBezTo>
                      <a:pt x="92978" y="206056"/>
                      <a:pt x="0" y="500237"/>
                      <a:pt x="0" y="500237"/>
                    </a:cubicBezTo>
                    <a:cubicBezTo>
                      <a:pt x="0" y="500237"/>
                      <a:pt x="51687" y="559648"/>
                      <a:pt x="152091" y="535389"/>
                    </a:cubicBezTo>
                    <a:lnTo>
                      <a:pt x="267942" y="221701"/>
                    </a:lnTo>
                    <a:cubicBezTo>
                      <a:pt x="267942" y="221701"/>
                      <a:pt x="304875" y="73174"/>
                      <a:pt x="219423" y="0"/>
                    </a:cubicBezTo>
                    <a:close/>
                  </a:path>
                </a:pathLst>
              </a:custGeom>
              <a:solidFill>
                <a:srgbClr val="000000"/>
              </a:solidFill>
              <a:ln w="9887" cap="flat">
                <a:noFill/>
                <a:prstDash val="solid"/>
                <a:miter/>
              </a:ln>
            </p:spPr>
            <p:txBody>
              <a:bodyPr rtlCol="0" anchor="ctr"/>
              <a:lstStyle/>
              <a:p>
                <a:endParaRPr lang="en-US"/>
              </a:p>
            </p:txBody>
          </p:sp>
        </p:grpSp>
      </p:grpSp>
      <p:grpSp>
        <p:nvGrpSpPr>
          <p:cNvPr id="141" name="Group 140">
            <a:extLst>
              <a:ext uri="{FF2B5EF4-FFF2-40B4-BE49-F238E27FC236}">
                <a16:creationId xmlns:a16="http://schemas.microsoft.com/office/drawing/2014/main" id="{C4FE9F92-42DA-428B-9803-8977E77179B7}"/>
              </a:ext>
            </a:extLst>
          </p:cNvPr>
          <p:cNvGrpSpPr/>
          <p:nvPr/>
        </p:nvGrpSpPr>
        <p:grpSpPr>
          <a:xfrm>
            <a:off x="-57166" y="5369828"/>
            <a:ext cx="1357256" cy="1422209"/>
            <a:chOff x="5587443" y="2395840"/>
            <a:chExt cx="1481950" cy="1535210"/>
          </a:xfrm>
        </p:grpSpPr>
        <p:sp>
          <p:nvSpPr>
            <p:cNvPr id="142" name="Freeform: Shape 141">
              <a:extLst>
                <a:ext uri="{FF2B5EF4-FFF2-40B4-BE49-F238E27FC236}">
                  <a16:creationId xmlns:a16="http://schemas.microsoft.com/office/drawing/2014/main" id="{8D400FB9-2045-4ED5-AA24-CE7380279664}"/>
                </a:ext>
              </a:extLst>
            </p:cNvPr>
            <p:cNvSpPr/>
            <p:nvPr/>
          </p:nvSpPr>
          <p:spPr>
            <a:xfrm>
              <a:off x="5904393" y="2481436"/>
              <a:ext cx="138324" cy="227271"/>
            </a:xfrm>
            <a:custGeom>
              <a:avLst/>
              <a:gdLst>
                <a:gd name="connsiteX0" fmla="*/ 23047 w 138324"/>
                <a:gd name="connsiteY0" fmla="*/ 143165 h 227271"/>
                <a:gd name="connsiteX1" fmla="*/ 116964 w 138324"/>
                <a:gd name="connsiteY1" fmla="*/ 227271 h 227271"/>
                <a:gd name="connsiteX2" fmla="*/ 136014 w 138324"/>
                <a:gd name="connsiteY2" fmla="*/ 164978 h 227271"/>
                <a:gd name="connsiteX3" fmla="*/ 88389 w 138324"/>
                <a:gd name="connsiteY3" fmla="*/ 6196 h 227271"/>
                <a:gd name="connsiteX4" fmla="*/ 8153 w 138324"/>
                <a:gd name="connsiteY4" fmla="*/ 33419 h 227271"/>
                <a:gd name="connsiteX5" fmla="*/ 5617 w 138324"/>
                <a:gd name="connsiteY5" fmla="*/ 39343 h 227271"/>
                <a:gd name="connsiteX6" fmla="*/ 23047 w 138324"/>
                <a:gd name="connsiteY6" fmla="*/ 143165 h 2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1">
                  <a:moveTo>
                    <a:pt x="23047" y="143165"/>
                  </a:moveTo>
                  <a:cubicBezTo>
                    <a:pt x="43431" y="177265"/>
                    <a:pt x="116869" y="227271"/>
                    <a:pt x="116964" y="227271"/>
                  </a:cubicBezTo>
                  <a:cubicBezTo>
                    <a:pt x="117059" y="227271"/>
                    <a:pt x="135252" y="168883"/>
                    <a:pt x="136014" y="164978"/>
                  </a:cubicBezTo>
                  <a:cubicBezTo>
                    <a:pt x="143824" y="120496"/>
                    <a:pt x="132775" y="29818"/>
                    <a:pt x="88389" y="6196"/>
                  </a:cubicBezTo>
                  <a:cubicBezTo>
                    <a:pt x="58715" y="-8443"/>
                    <a:pt x="22792" y="3745"/>
                    <a:pt x="8153" y="33419"/>
                  </a:cubicBezTo>
                  <a:cubicBezTo>
                    <a:pt x="7202" y="35347"/>
                    <a:pt x="6355" y="37324"/>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93D291A1-0B7E-41D5-B329-264B2EE5A545}"/>
                </a:ext>
              </a:extLst>
            </p:cNvPr>
            <p:cNvSpPr/>
            <p:nvPr/>
          </p:nvSpPr>
          <p:spPr>
            <a:xfrm>
              <a:off x="6615647" y="2932912"/>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2 h 230246"/>
                <a:gd name="connsiteX3" fmla="*/ 47861 w 137188"/>
                <a:gd name="connsiteY3" fmla="*/ 8172 h 230246"/>
                <a:gd name="connsiteX4" fmla="*/ 42457 w 137188"/>
                <a:gd name="connsiteY4" fmla="*/ 11730 h 230246"/>
                <a:gd name="connsiteX5" fmla="*/ 70 w 137188"/>
                <a:gd name="connsiteY5" fmla="*/ 108218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2"/>
                    <a:pt x="82176" y="188704"/>
                  </a:cubicBezTo>
                  <a:cubicBezTo>
                    <a:pt x="113322" y="155843"/>
                    <a:pt x="154089" y="74404"/>
                    <a:pt x="129801" y="29732"/>
                  </a:cubicBezTo>
                  <a:cubicBezTo>
                    <a:pt x="113127" y="1151"/>
                    <a:pt x="76442" y="-8501"/>
                    <a:pt x="47861" y="8172"/>
                  </a:cubicBezTo>
                  <a:cubicBezTo>
                    <a:pt x="45997" y="9260"/>
                    <a:pt x="44193" y="10447"/>
                    <a:pt x="42457" y="11730"/>
                  </a:cubicBezTo>
                  <a:cubicBezTo>
                    <a:pt x="13024" y="32018"/>
                    <a:pt x="1689" y="74499"/>
                    <a:pt x="70" y="108218"/>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9E3E8B45-D5CE-48A7-B25E-FB258751BA93}"/>
                </a:ext>
              </a:extLst>
            </p:cNvPr>
            <p:cNvSpPr/>
            <p:nvPr/>
          </p:nvSpPr>
          <p:spPr>
            <a:xfrm>
              <a:off x="5587443" y="2395840"/>
              <a:ext cx="1481950" cy="1535210"/>
            </a:xfrm>
            <a:custGeom>
              <a:avLst/>
              <a:gdLst>
                <a:gd name="connsiteX0" fmla="*/ 215315 w 1481950"/>
                <a:gd name="connsiteY0" fmla="*/ 456123 h 1535210"/>
                <a:gd name="connsiteX1" fmla="*/ 326948 w 1481950"/>
                <a:gd name="connsiteY1" fmla="*/ 512035 h 1535210"/>
                <a:gd name="connsiteX2" fmla="*/ 288848 w 1481950"/>
                <a:gd name="connsiteY2" fmla="*/ 648338 h 1535210"/>
                <a:gd name="connsiteX3" fmla="*/ 273322 w 1481950"/>
                <a:gd name="connsiteY3" fmla="*/ 729967 h 1535210"/>
                <a:gd name="connsiteX4" fmla="*/ 273322 w 1481950"/>
                <a:gd name="connsiteY4" fmla="*/ 703964 h 1535210"/>
                <a:gd name="connsiteX5" fmla="*/ 185121 w 1481950"/>
                <a:gd name="connsiteY5" fmla="*/ 563470 h 1535210"/>
                <a:gd name="connsiteX6" fmla="*/ 114864 w 1481950"/>
                <a:gd name="connsiteY6" fmla="*/ 610831 h 1535210"/>
                <a:gd name="connsiteX7" fmla="*/ 113969 w 1481950"/>
                <a:gd name="connsiteY7" fmla="*/ 617286 h 1535210"/>
                <a:gd name="connsiteX8" fmla="*/ 158736 w 1481950"/>
                <a:gd name="connsiteY8" fmla="*/ 712536 h 1535210"/>
                <a:gd name="connsiteX9" fmla="*/ 266940 w 1481950"/>
                <a:gd name="connsiteY9" fmla="*/ 767305 h 1535210"/>
                <a:gd name="connsiteX10" fmla="*/ 261797 w 1481950"/>
                <a:gd name="connsiteY10" fmla="*/ 798833 h 1535210"/>
                <a:gd name="connsiteX11" fmla="*/ 237222 w 1481950"/>
                <a:gd name="connsiteY11" fmla="*/ 949233 h 1535210"/>
                <a:gd name="connsiteX12" fmla="*/ 226554 w 1481950"/>
                <a:gd name="connsiteY12" fmla="*/ 1000668 h 1535210"/>
                <a:gd name="connsiteX13" fmla="*/ 226554 w 1481950"/>
                <a:gd name="connsiteY13" fmla="*/ 978189 h 1535210"/>
                <a:gd name="connsiteX14" fmla="*/ 138353 w 1481950"/>
                <a:gd name="connsiteY14" fmla="*/ 837600 h 1535210"/>
                <a:gd name="connsiteX15" fmla="*/ 68178 w 1481950"/>
                <a:gd name="connsiteY15" fmla="*/ 885081 h 1535210"/>
                <a:gd name="connsiteX16" fmla="*/ 67296 w 1481950"/>
                <a:gd name="connsiteY16" fmla="*/ 891511 h 1535210"/>
                <a:gd name="connsiteX17" fmla="*/ 111969 w 1481950"/>
                <a:gd name="connsiteY17" fmla="*/ 986761 h 1535210"/>
                <a:gd name="connsiteX18" fmla="*/ 216744 w 1481950"/>
                <a:gd name="connsiteY18" fmla="*/ 1040292 h 1535210"/>
                <a:gd name="connsiteX19" fmla="*/ 203218 w 1481950"/>
                <a:gd name="connsiteY19" fmla="*/ 1091536 h 1535210"/>
                <a:gd name="connsiteX20" fmla="*/ 192550 w 1481950"/>
                <a:gd name="connsiteY20" fmla="*/ 1124969 h 1535210"/>
                <a:gd name="connsiteX21" fmla="*/ 180549 w 1481950"/>
                <a:gd name="connsiteY21" fmla="*/ 1157830 h 1535210"/>
                <a:gd name="connsiteX22" fmla="*/ 155117 w 1481950"/>
                <a:gd name="connsiteY22" fmla="*/ 1219743 h 1535210"/>
                <a:gd name="connsiteX23" fmla="*/ 137401 w 1481950"/>
                <a:gd name="connsiteY23" fmla="*/ 1259938 h 1535210"/>
                <a:gd name="connsiteX24" fmla="*/ 146926 w 1481950"/>
                <a:gd name="connsiteY24" fmla="*/ 1205932 h 1535210"/>
                <a:gd name="connsiteX25" fmla="*/ 81012 w 1481950"/>
                <a:gd name="connsiteY25" fmla="*/ 1053532 h 1535210"/>
                <a:gd name="connsiteX26" fmla="*/ 4400 w 1481950"/>
                <a:gd name="connsiteY26" fmla="*/ 1089718 h 1535210"/>
                <a:gd name="connsiteX27" fmla="*/ 2527 w 1481950"/>
                <a:gd name="connsiteY27" fmla="*/ 1096013 h 1535210"/>
                <a:gd name="connsiteX28" fmla="*/ 32244 w 1481950"/>
                <a:gd name="connsiteY28" fmla="*/ 1197073 h 1535210"/>
                <a:gd name="connsiteX29" fmla="*/ 133495 w 1481950"/>
                <a:gd name="connsiteY29" fmla="*/ 1268987 h 1535210"/>
                <a:gd name="connsiteX30" fmla="*/ 104349 w 1481950"/>
                <a:gd name="connsiteY30" fmla="*/ 1331852 h 1535210"/>
                <a:gd name="connsiteX31" fmla="*/ 31006 w 1481950"/>
                <a:gd name="connsiteY31" fmla="*/ 1475489 h 1535210"/>
                <a:gd name="connsiteX32" fmla="*/ 58534 w 1481950"/>
                <a:gd name="connsiteY32" fmla="*/ 1495111 h 1535210"/>
                <a:gd name="connsiteX33" fmla="*/ 131495 w 1481950"/>
                <a:gd name="connsiteY33" fmla="*/ 1344520 h 1535210"/>
                <a:gd name="connsiteX34" fmla="*/ 162356 w 1481950"/>
                <a:gd name="connsiteY34" fmla="*/ 1273749 h 1535210"/>
                <a:gd name="connsiteX35" fmla="*/ 237603 w 1481950"/>
                <a:gd name="connsiteY35" fmla="*/ 1287561 h 1535210"/>
                <a:gd name="connsiteX36" fmla="*/ 281895 w 1481950"/>
                <a:gd name="connsiteY36" fmla="*/ 1399194 h 1535210"/>
                <a:gd name="connsiteX37" fmla="*/ 222840 w 1481950"/>
                <a:gd name="connsiteY37" fmla="*/ 1435579 h 1535210"/>
                <a:gd name="connsiteX38" fmla="*/ 84632 w 1481950"/>
                <a:gd name="connsiteY38" fmla="*/ 1513779 h 1535210"/>
                <a:gd name="connsiteX39" fmla="*/ 114636 w 1481950"/>
                <a:gd name="connsiteY39" fmla="*/ 1535211 h 1535210"/>
                <a:gd name="connsiteX40" fmla="*/ 238461 w 1481950"/>
                <a:gd name="connsiteY40" fmla="*/ 1461202 h 1535210"/>
                <a:gd name="connsiteX41" fmla="*/ 303135 w 1481950"/>
                <a:gd name="connsiteY41" fmla="*/ 1419101 h 1535210"/>
                <a:gd name="connsiteX42" fmla="*/ 398385 w 1481950"/>
                <a:gd name="connsiteY42" fmla="*/ 1498920 h 1535210"/>
                <a:gd name="connsiteX43" fmla="*/ 503732 w 1481950"/>
                <a:gd name="connsiteY43" fmla="*/ 1502064 h 1535210"/>
                <a:gd name="connsiteX44" fmla="*/ 528407 w 1481950"/>
                <a:gd name="connsiteY44" fmla="*/ 1421148 h 1535210"/>
                <a:gd name="connsiteX45" fmla="*/ 524973 w 1481950"/>
                <a:gd name="connsiteY45" fmla="*/ 1415482 h 1535210"/>
                <a:gd name="connsiteX46" fmla="*/ 360952 w 1481950"/>
                <a:gd name="connsiteY46" fmla="*/ 1390240 h 1535210"/>
                <a:gd name="connsiteX47" fmla="*/ 315327 w 1481950"/>
                <a:gd name="connsiteY47" fmla="*/ 1411005 h 1535210"/>
                <a:gd name="connsiteX48" fmla="*/ 342474 w 1481950"/>
                <a:gd name="connsiteY48" fmla="*/ 1392621 h 1535210"/>
                <a:gd name="connsiteX49" fmla="*/ 398195 w 1481950"/>
                <a:gd name="connsiteY49" fmla="*/ 1353093 h 1535210"/>
                <a:gd name="connsiteX50" fmla="*/ 425818 w 1481950"/>
                <a:gd name="connsiteY50" fmla="*/ 1331661 h 1535210"/>
                <a:gd name="connsiteX51" fmla="*/ 453535 w 1481950"/>
                <a:gd name="connsiteY51" fmla="*/ 1308325 h 1535210"/>
                <a:gd name="connsiteX52" fmla="*/ 515734 w 1481950"/>
                <a:gd name="connsiteY52" fmla="*/ 1249651 h 1535210"/>
                <a:gd name="connsiteX53" fmla="*/ 595648 w 1481950"/>
                <a:gd name="connsiteY53" fmla="*/ 1339853 h 1535210"/>
                <a:gd name="connsiteX54" fmla="*/ 699280 w 1481950"/>
                <a:gd name="connsiteY54" fmla="*/ 1358903 h 1535210"/>
                <a:gd name="connsiteX55" fmla="*/ 735961 w 1481950"/>
                <a:gd name="connsiteY55" fmla="*/ 1282526 h 1535210"/>
                <a:gd name="connsiteX56" fmla="*/ 733475 w 1481950"/>
                <a:gd name="connsiteY56" fmla="*/ 1276512 h 1535210"/>
                <a:gd name="connsiteX57" fmla="*/ 575169 w 1481950"/>
                <a:gd name="connsiteY57" fmla="*/ 1226696 h 1535210"/>
                <a:gd name="connsiteX58" fmla="*/ 523830 w 1481950"/>
                <a:gd name="connsiteY58" fmla="*/ 1241174 h 1535210"/>
                <a:gd name="connsiteX59" fmla="*/ 559929 w 1481950"/>
                <a:gd name="connsiteY59" fmla="*/ 1203645 h 1535210"/>
                <a:gd name="connsiteX60" fmla="*/ 661276 w 1481950"/>
                <a:gd name="connsiteY60" fmla="*/ 1089345 h 1535210"/>
                <a:gd name="connsiteX61" fmla="*/ 692327 w 1481950"/>
                <a:gd name="connsiteY61" fmla="*/ 1054294 h 1535210"/>
                <a:gd name="connsiteX62" fmla="*/ 774623 w 1481950"/>
                <a:gd name="connsiteY62" fmla="*/ 1148020 h 1535210"/>
                <a:gd name="connsiteX63" fmla="*/ 878350 w 1481950"/>
                <a:gd name="connsiteY63" fmla="*/ 1167070 h 1535210"/>
                <a:gd name="connsiteX64" fmla="*/ 914921 w 1481950"/>
                <a:gd name="connsiteY64" fmla="*/ 1090640 h 1535210"/>
                <a:gd name="connsiteX65" fmla="*/ 912449 w 1481950"/>
                <a:gd name="connsiteY65" fmla="*/ 1084678 h 1535210"/>
                <a:gd name="connsiteX66" fmla="*/ 754144 w 1481950"/>
                <a:gd name="connsiteY66" fmla="*/ 1034862 h 1535210"/>
                <a:gd name="connsiteX67" fmla="*/ 694232 w 1481950"/>
                <a:gd name="connsiteY67" fmla="*/ 1052007 h 1535210"/>
                <a:gd name="connsiteX68" fmla="*/ 763764 w 1481950"/>
                <a:gd name="connsiteY68" fmla="*/ 976665 h 1535210"/>
                <a:gd name="connsiteX69" fmla="*/ 865206 w 1481950"/>
                <a:gd name="connsiteY69" fmla="*/ 884844 h 1535210"/>
                <a:gd name="connsiteX70" fmla="*/ 947883 w 1481950"/>
                <a:gd name="connsiteY70" fmla="*/ 979236 h 1535210"/>
                <a:gd name="connsiteX71" fmla="*/ 1051610 w 1481950"/>
                <a:gd name="connsiteY71" fmla="*/ 998286 h 1535210"/>
                <a:gd name="connsiteX72" fmla="*/ 1088181 w 1481950"/>
                <a:gd name="connsiteY72" fmla="*/ 921857 h 1535210"/>
                <a:gd name="connsiteX73" fmla="*/ 1085709 w 1481950"/>
                <a:gd name="connsiteY73" fmla="*/ 915895 h 1535210"/>
                <a:gd name="connsiteX74" fmla="*/ 927404 w 1481950"/>
                <a:gd name="connsiteY74" fmla="*/ 866175 h 1535210"/>
                <a:gd name="connsiteX75" fmla="*/ 873778 w 1481950"/>
                <a:gd name="connsiteY75" fmla="*/ 881319 h 1535210"/>
                <a:gd name="connsiteX76" fmla="*/ 872445 w 1481950"/>
                <a:gd name="connsiteY76" fmla="*/ 878748 h 1535210"/>
                <a:gd name="connsiteX77" fmla="*/ 989507 w 1481950"/>
                <a:gd name="connsiteY77" fmla="*/ 806262 h 1535210"/>
                <a:gd name="connsiteX78" fmla="*/ 1056182 w 1481950"/>
                <a:gd name="connsiteY78" fmla="*/ 775687 h 1535210"/>
                <a:gd name="connsiteX79" fmla="*/ 1126667 w 1481950"/>
                <a:gd name="connsiteY79" fmla="*/ 875986 h 1535210"/>
                <a:gd name="connsiteX80" fmla="*/ 1227632 w 1481950"/>
                <a:gd name="connsiteY80" fmla="*/ 906370 h 1535210"/>
                <a:gd name="connsiteX81" fmla="*/ 1272377 w 1481950"/>
                <a:gd name="connsiteY81" fmla="*/ 834420 h 1535210"/>
                <a:gd name="connsiteX82" fmla="*/ 1270590 w 1481950"/>
                <a:gd name="connsiteY82" fmla="*/ 828265 h 1535210"/>
                <a:gd name="connsiteX83" fmla="*/ 1118761 w 1481950"/>
                <a:gd name="connsiteY83" fmla="*/ 761590 h 1535210"/>
                <a:gd name="connsiteX84" fmla="*/ 1073422 w 1481950"/>
                <a:gd name="connsiteY84" fmla="*/ 769020 h 1535210"/>
                <a:gd name="connsiteX85" fmla="*/ 1102950 w 1481950"/>
                <a:gd name="connsiteY85" fmla="*/ 757209 h 1535210"/>
                <a:gd name="connsiteX86" fmla="*/ 1202200 w 1481950"/>
                <a:gd name="connsiteY86" fmla="*/ 724443 h 1535210"/>
                <a:gd name="connsiteX87" fmla="*/ 1249159 w 1481950"/>
                <a:gd name="connsiteY87" fmla="*/ 711679 h 1535210"/>
                <a:gd name="connsiteX88" fmla="*/ 1357458 w 1481950"/>
                <a:gd name="connsiteY88" fmla="*/ 767877 h 1535210"/>
                <a:gd name="connsiteX89" fmla="*/ 1460995 w 1481950"/>
                <a:gd name="connsiteY89" fmla="*/ 748350 h 1535210"/>
                <a:gd name="connsiteX90" fmla="*/ 1467555 w 1481950"/>
                <a:gd name="connsiteY90" fmla="*/ 663876 h 1535210"/>
                <a:gd name="connsiteX91" fmla="*/ 1463090 w 1481950"/>
                <a:gd name="connsiteY91" fmla="*/ 659196 h 1535210"/>
                <a:gd name="connsiteX92" fmla="*/ 1297545 w 1481950"/>
                <a:gd name="connsiteY92" fmla="*/ 669769 h 1535210"/>
                <a:gd name="connsiteX93" fmla="*/ 1245825 w 1481950"/>
                <a:gd name="connsiteY93" fmla="*/ 709393 h 1535210"/>
                <a:gd name="connsiteX94" fmla="*/ 1246682 w 1481950"/>
                <a:gd name="connsiteY94" fmla="*/ 709965 h 1535210"/>
                <a:gd name="connsiteX95" fmla="*/ 1201248 w 1481950"/>
                <a:gd name="connsiteY95" fmla="*/ 721204 h 1535210"/>
                <a:gd name="connsiteX96" fmla="*/ 1101045 w 1481950"/>
                <a:gd name="connsiteY96" fmla="*/ 751970 h 1535210"/>
                <a:gd name="connsiteX97" fmla="*/ 986173 w 1481950"/>
                <a:gd name="connsiteY97" fmla="*/ 799595 h 1535210"/>
                <a:gd name="connsiteX98" fmla="*/ 866444 w 1481950"/>
                <a:gd name="connsiteY98" fmla="*/ 870080 h 1535210"/>
                <a:gd name="connsiteX99" fmla="*/ 865206 w 1481950"/>
                <a:gd name="connsiteY99" fmla="*/ 871128 h 1535210"/>
                <a:gd name="connsiteX100" fmla="*/ 899115 w 1481950"/>
                <a:gd name="connsiteY100" fmla="*/ 822265 h 1535210"/>
                <a:gd name="connsiteX101" fmla="*/ 903115 w 1481950"/>
                <a:gd name="connsiteY101" fmla="*/ 656339 h 1535210"/>
                <a:gd name="connsiteX102" fmla="*/ 818124 w 1481950"/>
                <a:gd name="connsiteY102" fmla="*/ 657429 h 1535210"/>
                <a:gd name="connsiteX103" fmla="*/ 814057 w 1481950"/>
                <a:gd name="connsiteY103" fmla="*/ 662054 h 1535210"/>
                <a:gd name="connsiteX104" fmla="*/ 798721 w 1481950"/>
                <a:gd name="connsiteY104" fmla="*/ 766353 h 1535210"/>
                <a:gd name="connsiteX105" fmla="*/ 860919 w 1481950"/>
                <a:gd name="connsiteY105" fmla="*/ 874557 h 1535210"/>
                <a:gd name="connsiteX106" fmla="*/ 753859 w 1481950"/>
                <a:gd name="connsiteY106" fmla="*/ 967140 h 1535210"/>
                <a:gd name="connsiteX107" fmla="*/ 695946 w 1481950"/>
                <a:gd name="connsiteY107" fmla="*/ 1026671 h 1535210"/>
                <a:gd name="connsiteX108" fmla="*/ 710425 w 1481950"/>
                <a:gd name="connsiteY108" fmla="*/ 1005144 h 1535210"/>
                <a:gd name="connsiteX109" fmla="*/ 714425 w 1481950"/>
                <a:gd name="connsiteY109" fmla="*/ 839314 h 1535210"/>
                <a:gd name="connsiteX110" fmla="*/ 629834 w 1481950"/>
                <a:gd name="connsiteY110" fmla="*/ 840056 h 1535210"/>
                <a:gd name="connsiteX111" fmla="*/ 625461 w 1481950"/>
                <a:gd name="connsiteY111" fmla="*/ 845029 h 1535210"/>
                <a:gd name="connsiteX112" fmla="*/ 610031 w 1481950"/>
                <a:gd name="connsiteY112" fmla="*/ 949233 h 1535210"/>
                <a:gd name="connsiteX113" fmla="*/ 670134 w 1481950"/>
                <a:gd name="connsiteY113" fmla="*/ 1054579 h 1535210"/>
                <a:gd name="connsiteX114" fmla="*/ 648417 w 1481950"/>
                <a:gd name="connsiteY114" fmla="*/ 1078106 h 1535210"/>
                <a:gd name="connsiteX115" fmla="*/ 544975 w 1481950"/>
                <a:gd name="connsiteY115" fmla="*/ 1189929 h 1535210"/>
                <a:gd name="connsiteX116" fmla="*/ 507733 w 1481950"/>
                <a:gd name="connsiteY116" fmla="*/ 1226982 h 1535210"/>
                <a:gd name="connsiteX117" fmla="*/ 520305 w 1481950"/>
                <a:gd name="connsiteY117" fmla="*/ 1207932 h 1535210"/>
                <a:gd name="connsiteX118" fmla="*/ 524306 w 1481950"/>
                <a:gd name="connsiteY118" fmla="*/ 1042102 h 1535210"/>
                <a:gd name="connsiteX119" fmla="*/ 439447 w 1481950"/>
                <a:gd name="connsiteY119" fmla="*/ 1042956 h 1535210"/>
                <a:gd name="connsiteX120" fmla="*/ 435247 w 1481950"/>
                <a:gd name="connsiteY120" fmla="*/ 1047721 h 1535210"/>
                <a:gd name="connsiteX121" fmla="*/ 419912 w 1481950"/>
                <a:gd name="connsiteY121" fmla="*/ 1152020 h 1535210"/>
                <a:gd name="connsiteX122" fmla="*/ 478014 w 1481950"/>
                <a:gd name="connsiteY122" fmla="*/ 1254699 h 1535210"/>
                <a:gd name="connsiteX123" fmla="*/ 438390 w 1481950"/>
                <a:gd name="connsiteY123" fmla="*/ 1289942 h 1535210"/>
                <a:gd name="connsiteX124" fmla="*/ 411054 w 1481950"/>
                <a:gd name="connsiteY124" fmla="*/ 1311945 h 1535210"/>
                <a:gd name="connsiteX125" fmla="*/ 382955 w 1481950"/>
                <a:gd name="connsiteY125" fmla="*/ 1332709 h 1535210"/>
                <a:gd name="connsiteX126" fmla="*/ 327615 w 1481950"/>
                <a:gd name="connsiteY126" fmla="*/ 1370333 h 1535210"/>
                <a:gd name="connsiteX127" fmla="*/ 290562 w 1481950"/>
                <a:gd name="connsiteY127" fmla="*/ 1394145 h 1535210"/>
                <a:gd name="connsiteX128" fmla="*/ 328662 w 1481950"/>
                <a:gd name="connsiteY128" fmla="*/ 1354236 h 1535210"/>
                <a:gd name="connsiteX129" fmla="*/ 369048 w 1481950"/>
                <a:gd name="connsiteY129" fmla="*/ 1243936 h 1535210"/>
                <a:gd name="connsiteX130" fmla="*/ 376097 w 1481950"/>
                <a:gd name="connsiteY130" fmla="*/ 1232697 h 1535210"/>
                <a:gd name="connsiteX131" fmla="*/ 351746 w 1481950"/>
                <a:gd name="connsiteY131" fmla="*/ 1151402 h 1535210"/>
                <a:gd name="connsiteX132" fmla="*/ 345998 w 1481950"/>
                <a:gd name="connsiteY132" fmla="*/ 1148686 h 1535210"/>
                <a:gd name="connsiteX133" fmla="*/ 195312 w 1481950"/>
                <a:gd name="connsiteY133" fmla="*/ 1218124 h 1535210"/>
                <a:gd name="connsiteX134" fmla="*/ 168643 w 1481950"/>
                <a:gd name="connsiteY134" fmla="*/ 1260605 h 1535210"/>
                <a:gd name="connsiteX135" fmla="*/ 181215 w 1481950"/>
                <a:gd name="connsiteY135" fmla="*/ 1230316 h 1535210"/>
                <a:gd name="connsiteX136" fmla="*/ 205790 w 1481950"/>
                <a:gd name="connsiteY136" fmla="*/ 1166593 h 1535210"/>
                <a:gd name="connsiteX137" fmla="*/ 217029 w 1481950"/>
                <a:gd name="connsiteY137" fmla="*/ 1133446 h 1535210"/>
                <a:gd name="connsiteX138" fmla="*/ 227317 w 1481950"/>
                <a:gd name="connsiteY138" fmla="*/ 1098775 h 1535210"/>
                <a:gd name="connsiteX139" fmla="*/ 246843 w 1481950"/>
                <a:gd name="connsiteY139" fmla="*/ 1015431 h 1535210"/>
                <a:gd name="connsiteX140" fmla="*/ 363238 w 1481950"/>
                <a:gd name="connsiteY140" fmla="*/ 1046673 h 1535210"/>
                <a:gd name="connsiteX141" fmla="*/ 460298 w 1481950"/>
                <a:gd name="connsiteY141" fmla="*/ 1005430 h 1535210"/>
                <a:gd name="connsiteX142" fmla="*/ 448613 w 1481950"/>
                <a:gd name="connsiteY142" fmla="*/ 921511 h 1535210"/>
                <a:gd name="connsiteX143" fmla="*/ 443248 w 1481950"/>
                <a:gd name="connsiteY143" fmla="*/ 917895 h 1535210"/>
                <a:gd name="connsiteX144" fmla="*/ 283800 w 1481950"/>
                <a:gd name="connsiteY144" fmla="*/ 963615 h 1535210"/>
                <a:gd name="connsiteX145" fmla="*/ 248938 w 1481950"/>
                <a:gd name="connsiteY145" fmla="*/ 1004097 h 1535210"/>
                <a:gd name="connsiteX146" fmla="*/ 258463 w 1481950"/>
                <a:gd name="connsiteY146" fmla="*/ 952852 h 1535210"/>
                <a:gd name="connsiteX147" fmla="*/ 279894 w 1481950"/>
                <a:gd name="connsiteY147" fmla="*/ 801405 h 1535210"/>
                <a:gd name="connsiteX148" fmla="*/ 286371 w 1481950"/>
                <a:gd name="connsiteY148" fmla="*/ 755018 h 1535210"/>
                <a:gd name="connsiteX149" fmla="*/ 406768 w 1481950"/>
                <a:gd name="connsiteY149" fmla="*/ 787784 h 1535210"/>
                <a:gd name="connsiteX150" fmla="*/ 503732 w 1481950"/>
                <a:gd name="connsiteY150" fmla="*/ 746541 h 1535210"/>
                <a:gd name="connsiteX151" fmla="*/ 492116 w 1481950"/>
                <a:gd name="connsiteY151" fmla="*/ 662612 h 1535210"/>
                <a:gd name="connsiteX152" fmla="*/ 486777 w 1481950"/>
                <a:gd name="connsiteY152" fmla="*/ 659006 h 1535210"/>
                <a:gd name="connsiteX153" fmla="*/ 327234 w 1481950"/>
                <a:gd name="connsiteY153" fmla="*/ 704821 h 1535210"/>
                <a:gd name="connsiteX154" fmla="*/ 286752 w 1481950"/>
                <a:gd name="connsiteY154" fmla="*/ 752446 h 1535210"/>
                <a:gd name="connsiteX155" fmla="*/ 303135 w 1481950"/>
                <a:gd name="connsiteY155" fmla="*/ 651291 h 1535210"/>
                <a:gd name="connsiteX156" fmla="*/ 337330 w 1481950"/>
                <a:gd name="connsiteY156" fmla="*/ 518608 h 1535210"/>
                <a:gd name="connsiteX157" fmla="*/ 458393 w 1481950"/>
                <a:gd name="connsiteY157" fmla="*/ 551754 h 1535210"/>
                <a:gd name="connsiteX158" fmla="*/ 555358 w 1481950"/>
                <a:gd name="connsiteY158" fmla="*/ 510511 h 1535210"/>
                <a:gd name="connsiteX159" fmla="*/ 543690 w 1481950"/>
                <a:gd name="connsiteY159" fmla="*/ 426454 h 1535210"/>
                <a:gd name="connsiteX160" fmla="*/ 538403 w 1481950"/>
                <a:gd name="connsiteY160" fmla="*/ 422881 h 1535210"/>
                <a:gd name="connsiteX161" fmla="*/ 378859 w 1481950"/>
                <a:gd name="connsiteY161" fmla="*/ 468696 h 1535210"/>
                <a:gd name="connsiteX162" fmla="*/ 342474 w 1481950"/>
                <a:gd name="connsiteY162" fmla="*/ 510987 h 1535210"/>
                <a:gd name="connsiteX163" fmla="*/ 339997 w 1481950"/>
                <a:gd name="connsiteY163" fmla="*/ 509559 h 1535210"/>
                <a:gd name="connsiteX164" fmla="*/ 397147 w 1481950"/>
                <a:gd name="connsiteY164" fmla="*/ 384591 h 1535210"/>
                <a:gd name="connsiteX165" fmla="*/ 435247 w 1481950"/>
                <a:gd name="connsiteY165" fmla="*/ 322392 h 1535210"/>
                <a:gd name="connsiteX166" fmla="*/ 549547 w 1481950"/>
                <a:gd name="connsiteY166" fmla="*/ 367255 h 1535210"/>
                <a:gd name="connsiteX167" fmla="*/ 650512 w 1481950"/>
                <a:gd name="connsiteY167" fmla="*/ 336870 h 1535210"/>
                <a:gd name="connsiteX168" fmla="*/ 648103 w 1481950"/>
                <a:gd name="connsiteY168" fmla="*/ 252176 h 1535210"/>
                <a:gd name="connsiteX169" fmla="*/ 643178 w 1481950"/>
                <a:gd name="connsiteY169" fmla="*/ 248002 h 1535210"/>
                <a:gd name="connsiteX170" fmla="*/ 479634 w 1481950"/>
                <a:gd name="connsiteY170" fmla="*/ 276006 h 1535210"/>
                <a:gd name="connsiteX171" fmla="*/ 446010 w 1481950"/>
                <a:gd name="connsiteY171" fmla="*/ 307152 h 1535210"/>
                <a:gd name="connsiteX172" fmla="*/ 464108 w 1481950"/>
                <a:gd name="connsiteY172" fmla="*/ 280959 h 1535210"/>
                <a:gd name="connsiteX173" fmla="*/ 528687 w 1481950"/>
                <a:gd name="connsiteY173" fmla="*/ 198853 h 1535210"/>
                <a:gd name="connsiteX174" fmla="*/ 560882 w 1481950"/>
                <a:gd name="connsiteY174" fmla="*/ 162372 h 1535210"/>
                <a:gd name="connsiteX175" fmla="*/ 682230 w 1481950"/>
                <a:gd name="connsiteY175" fmla="*/ 149514 h 1535210"/>
                <a:gd name="connsiteX176" fmla="*/ 757859 w 1481950"/>
                <a:gd name="connsiteY176" fmla="*/ 76076 h 1535210"/>
                <a:gd name="connsiteX177" fmla="*/ 716710 w 1481950"/>
                <a:gd name="connsiteY177" fmla="*/ 2010 h 1535210"/>
                <a:gd name="connsiteX178" fmla="*/ 710234 w 1481950"/>
                <a:gd name="connsiteY178" fmla="*/ 543 h 1535210"/>
                <a:gd name="connsiteX179" fmla="*/ 577932 w 1481950"/>
                <a:gd name="connsiteY179" fmla="*/ 100746 h 1535210"/>
                <a:gd name="connsiteX180" fmla="*/ 556596 w 1481950"/>
                <a:gd name="connsiteY180" fmla="*/ 162277 h 1535210"/>
                <a:gd name="connsiteX181" fmla="*/ 557739 w 1481950"/>
                <a:gd name="connsiteY181" fmla="*/ 162277 h 1535210"/>
                <a:gd name="connsiteX182" fmla="*/ 526020 w 1481950"/>
                <a:gd name="connsiteY182" fmla="*/ 196758 h 1535210"/>
                <a:gd name="connsiteX183" fmla="*/ 459345 w 1481950"/>
                <a:gd name="connsiteY183" fmla="*/ 277625 h 1535210"/>
                <a:gd name="connsiteX184" fmla="*/ 389527 w 1481950"/>
                <a:gd name="connsiteY184" fmla="*/ 380400 h 1535210"/>
                <a:gd name="connsiteX185" fmla="*/ 328662 w 1481950"/>
                <a:gd name="connsiteY185" fmla="*/ 505272 h 1535210"/>
                <a:gd name="connsiteX186" fmla="*/ 328091 w 1481950"/>
                <a:gd name="connsiteY186" fmla="*/ 506892 h 1535210"/>
                <a:gd name="connsiteX187" fmla="*/ 329425 w 1481950"/>
                <a:gd name="connsiteY187" fmla="*/ 447360 h 1535210"/>
                <a:gd name="connsiteX188" fmla="*/ 241223 w 1481950"/>
                <a:gd name="connsiteY188" fmla="*/ 306867 h 1535210"/>
                <a:gd name="connsiteX189" fmla="*/ 171042 w 1481950"/>
                <a:gd name="connsiteY189" fmla="*/ 354339 h 1535210"/>
                <a:gd name="connsiteX190" fmla="*/ 170167 w 1481950"/>
                <a:gd name="connsiteY190" fmla="*/ 360683 h 1535210"/>
                <a:gd name="connsiteX191" fmla="*/ 215315 w 1481950"/>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0" h="1535210">
                  <a:moveTo>
                    <a:pt x="215315" y="456123"/>
                  </a:moveTo>
                  <a:cubicBezTo>
                    <a:pt x="242842" y="482508"/>
                    <a:pt x="320757" y="509940"/>
                    <a:pt x="326948" y="512035"/>
                  </a:cubicBezTo>
                  <a:cubicBezTo>
                    <a:pt x="311231" y="556572"/>
                    <a:pt x="298503" y="602107"/>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2" y="557148"/>
                    <a:pt x="121187" y="578352"/>
                    <a:pt x="114864" y="610831"/>
                  </a:cubicBezTo>
                  <a:cubicBezTo>
                    <a:pt x="114449" y="612965"/>
                    <a:pt x="114150" y="615120"/>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3"/>
                    <a:pt x="74445" y="852592"/>
                    <a:pt x="68178" y="885081"/>
                  </a:cubicBezTo>
                  <a:cubicBezTo>
                    <a:pt x="67768" y="887207"/>
                    <a:pt x="67474" y="889354"/>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4" y="1042368"/>
                    <a:pt x="15563" y="1058570"/>
                    <a:pt x="4400" y="1089718"/>
                  </a:cubicBezTo>
                  <a:cubicBezTo>
                    <a:pt x="3661" y="1091781"/>
                    <a:pt x="3035" y="1093882"/>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36" y="1279871"/>
                    <a:pt x="212265" y="1284483"/>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90" y="1486533"/>
                    <a:pt x="543937" y="1450307"/>
                    <a:pt x="528407" y="1421148"/>
                  </a:cubicBezTo>
                  <a:cubicBezTo>
                    <a:pt x="527368" y="1419197"/>
                    <a:pt x="526221" y="1417306"/>
                    <a:pt x="524973" y="1415482"/>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0" y="1347941"/>
                    <a:pt x="746923" y="1313746"/>
                    <a:pt x="735961" y="1282526"/>
                  </a:cubicBezTo>
                  <a:cubicBezTo>
                    <a:pt x="735242" y="1280478"/>
                    <a:pt x="734412" y="1278470"/>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63"/>
                    <a:pt x="925928" y="1121844"/>
                    <a:pt x="914921" y="1090640"/>
                  </a:cubicBezTo>
                  <a:cubicBezTo>
                    <a:pt x="914205" y="1088609"/>
                    <a:pt x="913380" y="1086619"/>
                    <a:pt x="912449"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60" y="943900"/>
                    <a:pt x="829445" y="913228"/>
                    <a:pt x="865206" y="884844"/>
                  </a:cubicBezTo>
                  <a:cubicBezTo>
                    <a:pt x="867015" y="887511"/>
                    <a:pt x="914736" y="958853"/>
                    <a:pt x="947883" y="979236"/>
                  </a:cubicBezTo>
                  <a:cubicBezTo>
                    <a:pt x="976458" y="996858"/>
                    <a:pt x="1018272" y="1011336"/>
                    <a:pt x="1051610" y="998286"/>
                  </a:cubicBezTo>
                  <a:cubicBezTo>
                    <a:pt x="1082814" y="987280"/>
                    <a:pt x="1099188" y="953061"/>
                    <a:pt x="1088181" y="921857"/>
                  </a:cubicBezTo>
                  <a:cubicBezTo>
                    <a:pt x="1087465" y="919826"/>
                    <a:pt x="1086640" y="917836"/>
                    <a:pt x="1085709" y="915895"/>
                  </a:cubicBezTo>
                  <a:cubicBezTo>
                    <a:pt x="1062564" y="870842"/>
                    <a:pt x="971981" y="858745"/>
                    <a:pt x="927404" y="866175"/>
                  </a:cubicBezTo>
                  <a:cubicBezTo>
                    <a:pt x="924451" y="866175"/>
                    <a:pt x="890066" y="876366"/>
                    <a:pt x="873778" y="881319"/>
                  </a:cubicBezTo>
                  <a:lnTo>
                    <a:pt x="872445" y="878748"/>
                  </a:lnTo>
                  <a:cubicBezTo>
                    <a:pt x="909238" y="851162"/>
                    <a:pt x="948414" y="826904"/>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7" y="898858"/>
                    <a:pt x="1279889" y="866644"/>
                    <a:pt x="1272377" y="834420"/>
                  </a:cubicBezTo>
                  <a:cubicBezTo>
                    <a:pt x="1271891" y="832338"/>
                    <a:pt x="1271295" y="830283"/>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3" y="726835"/>
                    <a:pt x="1489070" y="689015"/>
                    <a:pt x="1467555" y="663876"/>
                  </a:cubicBezTo>
                  <a:cubicBezTo>
                    <a:pt x="1466152" y="662237"/>
                    <a:pt x="1464661" y="660675"/>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9" y="765619"/>
                    <a:pt x="1023514" y="781520"/>
                    <a:pt x="986173" y="799595"/>
                  </a:cubicBezTo>
                  <a:cubicBezTo>
                    <a:pt x="944268" y="819523"/>
                    <a:pt x="904203" y="843109"/>
                    <a:pt x="866444" y="870080"/>
                  </a:cubicBezTo>
                  <a:lnTo>
                    <a:pt x="865206" y="871128"/>
                  </a:lnTo>
                  <a:cubicBezTo>
                    <a:pt x="873969" y="859221"/>
                    <a:pt x="897591" y="825122"/>
                    <a:pt x="899115" y="822265"/>
                  </a:cubicBezTo>
                  <a:cubicBezTo>
                    <a:pt x="920451" y="782355"/>
                    <a:pt x="938262" y="692820"/>
                    <a:pt x="903115" y="656339"/>
                  </a:cubicBezTo>
                  <a:cubicBezTo>
                    <a:pt x="879345" y="633170"/>
                    <a:pt x="841293" y="633658"/>
                    <a:pt x="818124" y="657429"/>
                  </a:cubicBezTo>
                  <a:cubicBezTo>
                    <a:pt x="816690" y="658900"/>
                    <a:pt x="815332" y="660444"/>
                    <a:pt x="814057" y="662054"/>
                  </a:cubicBezTo>
                  <a:cubicBezTo>
                    <a:pt x="791006" y="689391"/>
                    <a:pt x="791292" y="733396"/>
                    <a:pt x="798721" y="766353"/>
                  </a:cubicBezTo>
                  <a:cubicBezTo>
                    <a:pt x="807103" y="803500"/>
                    <a:pt x="856919" y="869318"/>
                    <a:pt x="860919" y="874557"/>
                  </a:cubicBezTo>
                  <a:cubicBezTo>
                    <a:pt x="823214" y="903003"/>
                    <a:pt x="787448" y="933933"/>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1" y="816160"/>
                    <a:pt x="652988" y="816492"/>
                    <a:pt x="629834" y="840056"/>
                  </a:cubicBezTo>
                  <a:cubicBezTo>
                    <a:pt x="628286" y="841632"/>
                    <a:pt x="626826" y="843292"/>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7" y="1018904"/>
                    <a:pt x="462644" y="1019287"/>
                    <a:pt x="439447" y="1042956"/>
                  </a:cubicBezTo>
                  <a:cubicBezTo>
                    <a:pt x="437964" y="1044469"/>
                    <a:pt x="436562" y="1046060"/>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6" y="1321518"/>
                    <a:pt x="365219" y="1283547"/>
                    <a:pt x="369048" y="1243936"/>
                  </a:cubicBezTo>
                  <a:cubicBezTo>
                    <a:pt x="371739" y="1240415"/>
                    <a:pt x="374099" y="1236652"/>
                    <a:pt x="376097" y="1232697"/>
                  </a:cubicBezTo>
                  <a:cubicBezTo>
                    <a:pt x="391821" y="1203524"/>
                    <a:pt x="380919" y="1167127"/>
                    <a:pt x="351746" y="1151402"/>
                  </a:cubicBezTo>
                  <a:cubicBezTo>
                    <a:pt x="349879" y="1150396"/>
                    <a:pt x="347960" y="1149489"/>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5" y="979030"/>
                    <a:pt x="475013" y="941458"/>
                    <a:pt x="448613" y="921511"/>
                  </a:cubicBezTo>
                  <a:cubicBezTo>
                    <a:pt x="446891" y="920210"/>
                    <a:pt x="445100" y="919003"/>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701" y="720157"/>
                    <a:pt x="518500" y="682581"/>
                    <a:pt x="492116" y="662612"/>
                  </a:cubicBezTo>
                  <a:cubicBezTo>
                    <a:pt x="490403" y="661315"/>
                    <a:pt x="488620"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76"/>
                    <a:pt x="323101" y="562057"/>
                    <a:pt x="337330" y="518608"/>
                  </a:cubicBezTo>
                  <a:cubicBezTo>
                    <a:pt x="340283" y="519846"/>
                    <a:pt x="419436" y="553088"/>
                    <a:pt x="458393" y="551754"/>
                  </a:cubicBezTo>
                  <a:cubicBezTo>
                    <a:pt x="492111" y="550516"/>
                    <a:pt x="534593" y="539753"/>
                    <a:pt x="555358" y="510511"/>
                  </a:cubicBezTo>
                  <a:cubicBezTo>
                    <a:pt x="575347" y="484077"/>
                    <a:pt x="570124" y="446444"/>
                    <a:pt x="543690" y="426454"/>
                  </a:cubicBezTo>
                  <a:cubicBezTo>
                    <a:pt x="541992" y="425170"/>
                    <a:pt x="540227" y="423977"/>
                    <a:pt x="538403" y="422881"/>
                  </a:cubicBezTo>
                  <a:cubicBezTo>
                    <a:pt x="494207" y="398116"/>
                    <a:pt x="412102" y="437931"/>
                    <a:pt x="378859" y="468696"/>
                  </a:cubicBezTo>
                  <a:cubicBezTo>
                    <a:pt x="376669" y="470697"/>
                    <a:pt x="353332" y="497843"/>
                    <a:pt x="342474" y="510987"/>
                  </a:cubicBezTo>
                  <a:lnTo>
                    <a:pt x="339997" y="509559"/>
                  </a:lnTo>
                  <a:cubicBezTo>
                    <a:pt x="355277" y="466280"/>
                    <a:pt x="374403" y="424456"/>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5" y="312817"/>
                    <a:pt x="672156" y="274898"/>
                    <a:pt x="648103" y="252176"/>
                  </a:cubicBezTo>
                  <a:cubicBezTo>
                    <a:pt x="646538" y="250697"/>
                    <a:pt x="644893" y="249304"/>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9" y="44260"/>
                    <a:pt x="748526" y="11100"/>
                    <a:pt x="716710" y="2010"/>
                  </a:cubicBezTo>
                  <a:cubicBezTo>
                    <a:pt x="714580" y="1402"/>
                    <a:pt x="712418" y="912"/>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3" y="310503"/>
                    <a:pt x="410791" y="344819"/>
                    <a:pt x="389527" y="380400"/>
                  </a:cubicBezTo>
                  <a:cubicBezTo>
                    <a:pt x="365581" y="420139"/>
                    <a:pt x="345213" y="461928"/>
                    <a:pt x="328662" y="505272"/>
                  </a:cubicBezTo>
                  <a:lnTo>
                    <a:pt x="328091" y="506892"/>
                  </a:lnTo>
                  <a:cubicBezTo>
                    <a:pt x="328948" y="492033"/>
                    <a:pt x="329710" y="450599"/>
                    <a:pt x="329425" y="447360"/>
                  </a:cubicBezTo>
                  <a:cubicBezTo>
                    <a:pt x="325234" y="402307"/>
                    <a:pt x="290658" y="317820"/>
                    <a:pt x="241223" y="306867"/>
                  </a:cubicBezTo>
                  <a:cubicBezTo>
                    <a:pt x="208734" y="300596"/>
                    <a:pt x="177313" y="321850"/>
                    <a:pt x="171042" y="354339"/>
                  </a:cubicBezTo>
                  <a:cubicBezTo>
                    <a:pt x="170637" y="356437"/>
                    <a:pt x="170345" y="358554"/>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8" name="Group 217">
            <a:extLst>
              <a:ext uri="{FF2B5EF4-FFF2-40B4-BE49-F238E27FC236}">
                <a16:creationId xmlns:a16="http://schemas.microsoft.com/office/drawing/2014/main" id="{E111EF06-BCCD-47D4-A472-3EA95AF328BE}"/>
              </a:ext>
            </a:extLst>
          </p:cNvPr>
          <p:cNvGrpSpPr/>
          <p:nvPr/>
        </p:nvGrpSpPr>
        <p:grpSpPr>
          <a:xfrm>
            <a:off x="216657" y="5634931"/>
            <a:ext cx="695781" cy="1061111"/>
            <a:chOff x="5587443" y="2395840"/>
            <a:chExt cx="1481950" cy="1535210"/>
          </a:xfrm>
        </p:grpSpPr>
        <p:sp>
          <p:nvSpPr>
            <p:cNvPr id="219" name="Freeform: Shape 218">
              <a:extLst>
                <a:ext uri="{FF2B5EF4-FFF2-40B4-BE49-F238E27FC236}">
                  <a16:creationId xmlns:a16="http://schemas.microsoft.com/office/drawing/2014/main" id="{FFD5BF3D-8ED6-4EE2-95F7-338C789C456C}"/>
                </a:ext>
              </a:extLst>
            </p:cNvPr>
            <p:cNvSpPr/>
            <p:nvPr/>
          </p:nvSpPr>
          <p:spPr>
            <a:xfrm>
              <a:off x="5904393" y="2481436"/>
              <a:ext cx="138324" cy="227271"/>
            </a:xfrm>
            <a:custGeom>
              <a:avLst/>
              <a:gdLst>
                <a:gd name="connsiteX0" fmla="*/ 23047 w 138324"/>
                <a:gd name="connsiteY0" fmla="*/ 143165 h 227271"/>
                <a:gd name="connsiteX1" fmla="*/ 116964 w 138324"/>
                <a:gd name="connsiteY1" fmla="*/ 227271 h 227271"/>
                <a:gd name="connsiteX2" fmla="*/ 136014 w 138324"/>
                <a:gd name="connsiteY2" fmla="*/ 164978 h 227271"/>
                <a:gd name="connsiteX3" fmla="*/ 88389 w 138324"/>
                <a:gd name="connsiteY3" fmla="*/ 6196 h 227271"/>
                <a:gd name="connsiteX4" fmla="*/ 8153 w 138324"/>
                <a:gd name="connsiteY4" fmla="*/ 33419 h 227271"/>
                <a:gd name="connsiteX5" fmla="*/ 5617 w 138324"/>
                <a:gd name="connsiteY5" fmla="*/ 39343 h 227271"/>
                <a:gd name="connsiteX6" fmla="*/ 23047 w 138324"/>
                <a:gd name="connsiteY6" fmla="*/ 143165 h 2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1">
                  <a:moveTo>
                    <a:pt x="23047" y="143165"/>
                  </a:moveTo>
                  <a:cubicBezTo>
                    <a:pt x="43431" y="177265"/>
                    <a:pt x="116869" y="227271"/>
                    <a:pt x="116964" y="227271"/>
                  </a:cubicBezTo>
                  <a:cubicBezTo>
                    <a:pt x="117059" y="227271"/>
                    <a:pt x="135252" y="168883"/>
                    <a:pt x="136014" y="164978"/>
                  </a:cubicBezTo>
                  <a:cubicBezTo>
                    <a:pt x="143824" y="120496"/>
                    <a:pt x="132775" y="29818"/>
                    <a:pt x="88389" y="6196"/>
                  </a:cubicBezTo>
                  <a:cubicBezTo>
                    <a:pt x="58715" y="-8443"/>
                    <a:pt x="22792" y="3745"/>
                    <a:pt x="8153" y="33419"/>
                  </a:cubicBezTo>
                  <a:cubicBezTo>
                    <a:pt x="7202" y="35347"/>
                    <a:pt x="6355" y="37324"/>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2ACC70A-7D82-4144-86B5-1AB32B0A31A5}"/>
                </a:ext>
              </a:extLst>
            </p:cNvPr>
            <p:cNvSpPr/>
            <p:nvPr/>
          </p:nvSpPr>
          <p:spPr>
            <a:xfrm>
              <a:off x="6615647" y="2932912"/>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2 h 230246"/>
                <a:gd name="connsiteX3" fmla="*/ 47861 w 137188"/>
                <a:gd name="connsiteY3" fmla="*/ 8172 h 230246"/>
                <a:gd name="connsiteX4" fmla="*/ 42457 w 137188"/>
                <a:gd name="connsiteY4" fmla="*/ 11730 h 230246"/>
                <a:gd name="connsiteX5" fmla="*/ 70 w 137188"/>
                <a:gd name="connsiteY5" fmla="*/ 108218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2"/>
                    <a:pt x="82176" y="188704"/>
                  </a:cubicBezTo>
                  <a:cubicBezTo>
                    <a:pt x="113322" y="155843"/>
                    <a:pt x="154089" y="74404"/>
                    <a:pt x="129801" y="29732"/>
                  </a:cubicBezTo>
                  <a:cubicBezTo>
                    <a:pt x="113127" y="1151"/>
                    <a:pt x="76442" y="-8501"/>
                    <a:pt x="47861" y="8172"/>
                  </a:cubicBezTo>
                  <a:cubicBezTo>
                    <a:pt x="45997" y="9260"/>
                    <a:pt x="44193" y="10447"/>
                    <a:pt x="42457" y="11730"/>
                  </a:cubicBezTo>
                  <a:cubicBezTo>
                    <a:pt x="13024" y="32018"/>
                    <a:pt x="1689" y="74499"/>
                    <a:pt x="70" y="108218"/>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E4DB41E6-5BD1-434F-B8E7-D5ABDC26169D}"/>
                </a:ext>
              </a:extLst>
            </p:cNvPr>
            <p:cNvSpPr/>
            <p:nvPr/>
          </p:nvSpPr>
          <p:spPr>
            <a:xfrm>
              <a:off x="5587443" y="2395840"/>
              <a:ext cx="1481950" cy="1535210"/>
            </a:xfrm>
            <a:custGeom>
              <a:avLst/>
              <a:gdLst>
                <a:gd name="connsiteX0" fmla="*/ 215315 w 1481950"/>
                <a:gd name="connsiteY0" fmla="*/ 456123 h 1535210"/>
                <a:gd name="connsiteX1" fmla="*/ 326948 w 1481950"/>
                <a:gd name="connsiteY1" fmla="*/ 512035 h 1535210"/>
                <a:gd name="connsiteX2" fmla="*/ 288848 w 1481950"/>
                <a:gd name="connsiteY2" fmla="*/ 648338 h 1535210"/>
                <a:gd name="connsiteX3" fmla="*/ 273322 w 1481950"/>
                <a:gd name="connsiteY3" fmla="*/ 729967 h 1535210"/>
                <a:gd name="connsiteX4" fmla="*/ 273322 w 1481950"/>
                <a:gd name="connsiteY4" fmla="*/ 703964 h 1535210"/>
                <a:gd name="connsiteX5" fmla="*/ 185121 w 1481950"/>
                <a:gd name="connsiteY5" fmla="*/ 563470 h 1535210"/>
                <a:gd name="connsiteX6" fmla="*/ 114864 w 1481950"/>
                <a:gd name="connsiteY6" fmla="*/ 610831 h 1535210"/>
                <a:gd name="connsiteX7" fmla="*/ 113969 w 1481950"/>
                <a:gd name="connsiteY7" fmla="*/ 617286 h 1535210"/>
                <a:gd name="connsiteX8" fmla="*/ 158736 w 1481950"/>
                <a:gd name="connsiteY8" fmla="*/ 712536 h 1535210"/>
                <a:gd name="connsiteX9" fmla="*/ 266940 w 1481950"/>
                <a:gd name="connsiteY9" fmla="*/ 767305 h 1535210"/>
                <a:gd name="connsiteX10" fmla="*/ 261797 w 1481950"/>
                <a:gd name="connsiteY10" fmla="*/ 798833 h 1535210"/>
                <a:gd name="connsiteX11" fmla="*/ 237222 w 1481950"/>
                <a:gd name="connsiteY11" fmla="*/ 949233 h 1535210"/>
                <a:gd name="connsiteX12" fmla="*/ 226554 w 1481950"/>
                <a:gd name="connsiteY12" fmla="*/ 1000668 h 1535210"/>
                <a:gd name="connsiteX13" fmla="*/ 226554 w 1481950"/>
                <a:gd name="connsiteY13" fmla="*/ 978189 h 1535210"/>
                <a:gd name="connsiteX14" fmla="*/ 138353 w 1481950"/>
                <a:gd name="connsiteY14" fmla="*/ 837600 h 1535210"/>
                <a:gd name="connsiteX15" fmla="*/ 68178 w 1481950"/>
                <a:gd name="connsiteY15" fmla="*/ 885081 h 1535210"/>
                <a:gd name="connsiteX16" fmla="*/ 67296 w 1481950"/>
                <a:gd name="connsiteY16" fmla="*/ 891511 h 1535210"/>
                <a:gd name="connsiteX17" fmla="*/ 111969 w 1481950"/>
                <a:gd name="connsiteY17" fmla="*/ 986761 h 1535210"/>
                <a:gd name="connsiteX18" fmla="*/ 216744 w 1481950"/>
                <a:gd name="connsiteY18" fmla="*/ 1040292 h 1535210"/>
                <a:gd name="connsiteX19" fmla="*/ 203218 w 1481950"/>
                <a:gd name="connsiteY19" fmla="*/ 1091536 h 1535210"/>
                <a:gd name="connsiteX20" fmla="*/ 192550 w 1481950"/>
                <a:gd name="connsiteY20" fmla="*/ 1124969 h 1535210"/>
                <a:gd name="connsiteX21" fmla="*/ 180549 w 1481950"/>
                <a:gd name="connsiteY21" fmla="*/ 1157830 h 1535210"/>
                <a:gd name="connsiteX22" fmla="*/ 155117 w 1481950"/>
                <a:gd name="connsiteY22" fmla="*/ 1219743 h 1535210"/>
                <a:gd name="connsiteX23" fmla="*/ 137401 w 1481950"/>
                <a:gd name="connsiteY23" fmla="*/ 1259938 h 1535210"/>
                <a:gd name="connsiteX24" fmla="*/ 146926 w 1481950"/>
                <a:gd name="connsiteY24" fmla="*/ 1205932 h 1535210"/>
                <a:gd name="connsiteX25" fmla="*/ 81012 w 1481950"/>
                <a:gd name="connsiteY25" fmla="*/ 1053532 h 1535210"/>
                <a:gd name="connsiteX26" fmla="*/ 4400 w 1481950"/>
                <a:gd name="connsiteY26" fmla="*/ 1089718 h 1535210"/>
                <a:gd name="connsiteX27" fmla="*/ 2527 w 1481950"/>
                <a:gd name="connsiteY27" fmla="*/ 1096013 h 1535210"/>
                <a:gd name="connsiteX28" fmla="*/ 32244 w 1481950"/>
                <a:gd name="connsiteY28" fmla="*/ 1197073 h 1535210"/>
                <a:gd name="connsiteX29" fmla="*/ 133495 w 1481950"/>
                <a:gd name="connsiteY29" fmla="*/ 1268987 h 1535210"/>
                <a:gd name="connsiteX30" fmla="*/ 104349 w 1481950"/>
                <a:gd name="connsiteY30" fmla="*/ 1331852 h 1535210"/>
                <a:gd name="connsiteX31" fmla="*/ 31006 w 1481950"/>
                <a:gd name="connsiteY31" fmla="*/ 1475489 h 1535210"/>
                <a:gd name="connsiteX32" fmla="*/ 58534 w 1481950"/>
                <a:gd name="connsiteY32" fmla="*/ 1495111 h 1535210"/>
                <a:gd name="connsiteX33" fmla="*/ 131495 w 1481950"/>
                <a:gd name="connsiteY33" fmla="*/ 1344520 h 1535210"/>
                <a:gd name="connsiteX34" fmla="*/ 162356 w 1481950"/>
                <a:gd name="connsiteY34" fmla="*/ 1273749 h 1535210"/>
                <a:gd name="connsiteX35" fmla="*/ 237603 w 1481950"/>
                <a:gd name="connsiteY35" fmla="*/ 1287561 h 1535210"/>
                <a:gd name="connsiteX36" fmla="*/ 281895 w 1481950"/>
                <a:gd name="connsiteY36" fmla="*/ 1399194 h 1535210"/>
                <a:gd name="connsiteX37" fmla="*/ 222840 w 1481950"/>
                <a:gd name="connsiteY37" fmla="*/ 1435579 h 1535210"/>
                <a:gd name="connsiteX38" fmla="*/ 84632 w 1481950"/>
                <a:gd name="connsiteY38" fmla="*/ 1513779 h 1535210"/>
                <a:gd name="connsiteX39" fmla="*/ 114636 w 1481950"/>
                <a:gd name="connsiteY39" fmla="*/ 1535211 h 1535210"/>
                <a:gd name="connsiteX40" fmla="*/ 238461 w 1481950"/>
                <a:gd name="connsiteY40" fmla="*/ 1461202 h 1535210"/>
                <a:gd name="connsiteX41" fmla="*/ 303135 w 1481950"/>
                <a:gd name="connsiteY41" fmla="*/ 1419101 h 1535210"/>
                <a:gd name="connsiteX42" fmla="*/ 398385 w 1481950"/>
                <a:gd name="connsiteY42" fmla="*/ 1498920 h 1535210"/>
                <a:gd name="connsiteX43" fmla="*/ 503732 w 1481950"/>
                <a:gd name="connsiteY43" fmla="*/ 1502064 h 1535210"/>
                <a:gd name="connsiteX44" fmla="*/ 528407 w 1481950"/>
                <a:gd name="connsiteY44" fmla="*/ 1421148 h 1535210"/>
                <a:gd name="connsiteX45" fmla="*/ 524973 w 1481950"/>
                <a:gd name="connsiteY45" fmla="*/ 1415482 h 1535210"/>
                <a:gd name="connsiteX46" fmla="*/ 360952 w 1481950"/>
                <a:gd name="connsiteY46" fmla="*/ 1390240 h 1535210"/>
                <a:gd name="connsiteX47" fmla="*/ 315327 w 1481950"/>
                <a:gd name="connsiteY47" fmla="*/ 1411005 h 1535210"/>
                <a:gd name="connsiteX48" fmla="*/ 342474 w 1481950"/>
                <a:gd name="connsiteY48" fmla="*/ 1392621 h 1535210"/>
                <a:gd name="connsiteX49" fmla="*/ 398195 w 1481950"/>
                <a:gd name="connsiteY49" fmla="*/ 1353093 h 1535210"/>
                <a:gd name="connsiteX50" fmla="*/ 425818 w 1481950"/>
                <a:gd name="connsiteY50" fmla="*/ 1331661 h 1535210"/>
                <a:gd name="connsiteX51" fmla="*/ 453535 w 1481950"/>
                <a:gd name="connsiteY51" fmla="*/ 1308325 h 1535210"/>
                <a:gd name="connsiteX52" fmla="*/ 515734 w 1481950"/>
                <a:gd name="connsiteY52" fmla="*/ 1249651 h 1535210"/>
                <a:gd name="connsiteX53" fmla="*/ 595648 w 1481950"/>
                <a:gd name="connsiteY53" fmla="*/ 1339853 h 1535210"/>
                <a:gd name="connsiteX54" fmla="*/ 699280 w 1481950"/>
                <a:gd name="connsiteY54" fmla="*/ 1358903 h 1535210"/>
                <a:gd name="connsiteX55" fmla="*/ 735961 w 1481950"/>
                <a:gd name="connsiteY55" fmla="*/ 1282526 h 1535210"/>
                <a:gd name="connsiteX56" fmla="*/ 733475 w 1481950"/>
                <a:gd name="connsiteY56" fmla="*/ 1276512 h 1535210"/>
                <a:gd name="connsiteX57" fmla="*/ 575169 w 1481950"/>
                <a:gd name="connsiteY57" fmla="*/ 1226696 h 1535210"/>
                <a:gd name="connsiteX58" fmla="*/ 523830 w 1481950"/>
                <a:gd name="connsiteY58" fmla="*/ 1241174 h 1535210"/>
                <a:gd name="connsiteX59" fmla="*/ 559929 w 1481950"/>
                <a:gd name="connsiteY59" fmla="*/ 1203645 h 1535210"/>
                <a:gd name="connsiteX60" fmla="*/ 661276 w 1481950"/>
                <a:gd name="connsiteY60" fmla="*/ 1089345 h 1535210"/>
                <a:gd name="connsiteX61" fmla="*/ 692327 w 1481950"/>
                <a:gd name="connsiteY61" fmla="*/ 1054294 h 1535210"/>
                <a:gd name="connsiteX62" fmla="*/ 774623 w 1481950"/>
                <a:gd name="connsiteY62" fmla="*/ 1148020 h 1535210"/>
                <a:gd name="connsiteX63" fmla="*/ 878350 w 1481950"/>
                <a:gd name="connsiteY63" fmla="*/ 1167070 h 1535210"/>
                <a:gd name="connsiteX64" fmla="*/ 914921 w 1481950"/>
                <a:gd name="connsiteY64" fmla="*/ 1090640 h 1535210"/>
                <a:gd name="connsiteX65" fmla="*/ 912449 w 1481950"/>
                <a:gd name="connsiteY65" fmla="*/ 1084678 h 1535210"/>
                <a:gd name="connsiteX66" fmla="*/ 754144 w 1481950"/>
                <a:gd name="connsiteY66" fmla="*/ 1034862 h 1535210"/>
                <a:gd name="connsiteX67" fmla="*/ 694232 w 1481950"/>
                <a:gd name="connsiteY67" fmla="*/ 1052007 h 1535210"/>
                <a:gd name="connsiteX68" fmla="*/ 763764 w 1481950"/>
                <a:gd name="connsiteY68" fmla="*/ 976665 h 1535210"/>
                <a:gd name="connsiteX69" fmla="*/ 865206 w 1481950"/>
                <a:gd name="connsiteY69" fmla="*/ 884844 h 1535210"/>
                <a:gd name="connsiteX70" fmla="*/ 947883 w 1481950"/>
                <a:gd name="connsiteY70" fmla="*/ 979236 h 1535210"/>
                <a:gd name="connsiteX71" fmla="*/ 1051610 w 1481950"/>
                <a:gd name="connsiteY71" fmla="*/ 998286 h 1535210"/>
                <a:gd name="connsiteX72" fmla="*/ 1088181 w 1481950"/>
                <a:gd name="connsiteY72" fmla="*/ 921857 h 1535210"/>
                <a:gd name="connsiteX73" fmla="*/ 1085709 w 1481950"/>
                <a:gd name="connsiteY73" fmla="*/ 915895 h 1535210"/>
                <a:gd name="connsiteX74" fmla="*/ 927404 w 1481950"/>
                <a:gd name="connsiteY74" fmla="*/ 866175 h 1535210"/>
                <a:gd name="connsiteX75" fmla="*/ 873778 w 1481950"/>
                <a:gd name="connsiteY75" fmla="*/ 881319 h 1535210"/>
                <a:gd name="connsiteX76" fmla="*/ 872445 w 1481950"/>
                <a:gd name="connsiteY76" fmla="*/ 878748 h 1535210"/>
                <a:gd name="connsiteX77" fmla="*/ 989507 w 1481950"/>
                <a:gd name="connsiteY77" fmla="*/ 806262 h 1535210"/>
                <a:gd name="connsiteX78" fmla="*/ 1056182 w 1481950"/>
                <a:gd name="connsiteY78" fmla="*/ 775687 h 1535210"/>
                <a:gd name="connsiteX79" fmla="*/ 1126667 w 1481950"/>
                <a:gd name="connsiteY79" fmla="*/ 875986 h 1535210"/>
                <a:gd name="connsiteX80" fmla="*/ 1227632 w 1481950"/>
                <a:gd name="connsiteY80" fmla="*/ 906370 h 1535210"/>
                <a:gd name="connsiteX81" fmla="*/ 1272377 w 1481950"/>
                <a:gd name="connsiteY81" fmla="*/ 834420 h 1535210"/>
                <a:gd name="connsiteX82" fmla="*/ 1270590 w 1481950"/>
                <a:gd name="connsiteY82" fmla="*/ 828265 h 1535210"/>
                <a:gd name="connsiteX83" fmla="*/ 1118761 w 1481950"/>
                <a:gd name="connsiteY83" fmla="*/ 761590 h 1535210"/>
                <a:gd name="connsiteX84" fmla="*/ 1073422 w 1481950"/>
                <a:gd name="connsiteY84" fmla="*/ 769020 h 1535210"/>
                <a:gd name="connsiteX85" fmla="*/ 1102950 w 1481950"/>
                <a:gd name="connsiteY85" fmla="*/ 757209 h 1535210"/>
                <a:gd name="connsiteX86" fmla="*/ 1202200 w 1481950"/>
                <a:gd name="connsiteY86" fmla="*/ 724443 h 1535210"/>
                <a:gd name="connsiteX87" fmla="*/ 1249159 w 1481950"/>
                <a:gd name="connsiteY87" fmla="*/ 711679 h 1535210"/>
                <a:gd name="connsiteX88" fmla="*/ 1357458 w 1481950"/>
                <a:gd name="connsiteY88" fmla="*/ 767877 h 1535210"/>
                <a:gd name="connsiteX89" fmla="*/ 1460995 w 1481950"/>
                <a:gd name="connsiteY89" fmla="*/ 748350 h 1535210"/>
                <a:gd name="connsiteX90" fmla="*/ 1467555 w 1481950"/>
                <a:gd name="connsiteY90" fmla="*/ 663876 h 1535210"/>
                <a:gd name="connsiteX91" fmla="*/ 1463090 w 1481950"/>
                <a:gd name="connsiteY91" fmla="*/ 659196 h 1535210"/>
                <a:gd name="connsiteX92" fmla="*/ 1297545 w 1481950"/>
                <a:gd name="connsiteY92" fmla="*/ 669769 h 1535210"/>
                <a:gd name="connsiteX93" fmla="*/ 1245825 w 1481950"/>
                <a:gd name="connsiteY93" fmla="*/ 709393 h 1535210"/>
                <a:gd name="connsiteX94" fmla="*/ 1246682 w 1481950"/>
                <a:gd name="connsiteY94" fmla="*/ 709965 h 1535210"/>
                <a:gd name="connsiteX95" fmla="*/ 1201248 w 1481950"/>
                <a:gd name="connsiteY95" fmla="*/ 721204 h 1535210"/>
                <a:gd name="connsiteX96" fmla="*/ 1101045 w 1481950"/>
                <a:gd name="connsiteY96" fmla="*/ 751970 h 1535210"/>
                <a:gd name="connsiteX97" fmla="*/ 986173 w 1481950"/>
                <a:gd name="connsiteY97" fmla="*/ 799595 h 1535210"/>
                <a:gd name="connsiteX98" fmla="*/ 866444 w 1481950"/>
                <a:gd name="connsiteY98" fmla="*/ 870080 h 1535210"/>
                <a:gd name="connsiteX99" fmla="*/ 865206 w 1481950"/>
                <a:gd name="connsiteY99" fmla="*/ 871128 h 1535210"/>
                <a:gd name="connsiteX100" fmla="*/ 899115 w 1481950"/>
                <a:gd name="connsiteY100" fmla="*/ 822265 h 1535210"/>
                <a:gd name="connsiteX101" fmla="*/ 903115 w 1481950"/>
                <a:gd name="connsiteY101" fmla="*/ 656339 h 1535210"/>
                <a:gd name="connsiteX102" fmla="*/ 818124 w 1481950"/>
                <a:gd name="connsiteY102" fmla="*/ 657429 h 1535210"/>
                <a:gd name="connsiteX103" fmla="*/ 814057 w 1481950"/>
                <a:gd name="connsiteY103" fmla="*/ 662054 h 1535210"/>
                <a:gd name="connsiteX104" fmla="*/ 798721 w 1481950"/>
                <a:gd name="connsiteY104" fmla="*/ 766353 h 1535210"/>
                <a:gd name="connsiteX105" fmla="*/ 860919 w 1481950"/>
                <a:gd name="connsiteY105" fmla="*/ 874557 h 1535210"/>
                <a:gd name="connsiteX106" fmla="*/ 753859 w 1481950"/>
                <a:gd name="connsiteY106" fmla="*/ 967140 h 1535210"/>
                <a:gd name="connsiteX107" fmla="*/ 695946 w 1481950"/>
                <a:gd name="connsiteY107" fmla="*/ 1026671 h 1535210"/>
                <a:gd name="connsiteX108" fmla="*/ 710425 w 1481950"/>
                <a:gd name="connsiteY108" fmla="*/ 1005144 h 1535210"/>
                <a:gd name="connsiteX109" fmla="*/ 714425 w 1481950"/>
                <a:gd name="connsiteY109" fmla="*/ 839314 h 1535210"/>
                <a:gd name="connsiteX110" fmla="*/ 629834 w 1481950"/>
                <a:gd name="connsiteY110" fmla="*/ 840056 h 1535210"/>
                <a:gd name="connsiteX111" fmla="*/ 625461 w 1481950"/>
                <a:gd name="connsiteY111" fmla="*/ 845029 h 1535210"/>
                <a:gd name="connsiteX112" fmla="*/ 610031 w 1481950"/>
                <a:gd name="connsiteY112" fmla="*/ 949233 h 1535210"/>
                <a:gd name="connsiteX113" fmla="*/ 670134 w 1481950"/>
                <a:gd name="connsiteY113" fmla="*/ 1054579 h 1535210"/>
                <a:gd name="connsiteX114" fmla="*/ 648417 w 1481950"/>
                <a:gd name="connsiteY114" fmla="*/ 1078106 h 1535210"/>
                <a:gd name="connsiteX115" fmla="*/ 544975 w 1481950"/>
                <a:gd name="connsiteY115" fmla="*/ 1189929 h 1535210"/>
                <a:gd name="connsiteX116" fmla="*/ 507733 w 1481950"/>
                <a:gd name="connsiteY116" fmla="*/ 1226982 h 1535210"/>
                <a:gd name="connsiteX117" fmla="*/ 520305 w 1481950"/>
                <a:gd name="connsiteY117" fmla="*/ 1207932 h 1535210"/>
                <a:gd name="connsiteX118" fmla="*/ 524306 w 1481950"/>
                <a:gd name="connsiteY118" fmla="*/ 1042102 h 1535210"/>
                <a:gd name="connsiteX119" fmla="*/ 439447 w 1481950"/>
                <a:gd name="connsiteY119" fmla="*/ 1042956 h 1535210"/>
                <a:gd name="connsiteX120" fmla="*/ 435247 w 1481950"/>
                <a:gd name="connsiteY120" fmla="*/ 1047721 h 1535210"/>
                <a:gd name="connsiteX121" fmla="*/ 419912 w 1481950"/>
                <a:gd name="connsiteY121" fmla="*/ 1152020 h 1535210"/>
                <a:gd name="connsiteX122" fmla="*/ 478014 w 1481950"/>
                <a:gd name="connsiteY122" fmla="*/ 1254699 h 1535210"/>
                <a:gd name="connsiteX123" fmla="*/ 438390 w 1481950"/>
                <a:gd name="connsiteY123" fmla="*/ 1289942 h 1535210"/>
                <a:gd name="connsiteX124" fmla="*/ 411054 w 1481950"/>
                <a:gd name="connsiteY124" fmla="*/ 1311945 h 1535210"/>
                <a:gd name="connsiteX125" fmla="*/ 382955 w 1481950"/>
                <a:gd name="connsiteY125" fmla="*/ 1332709 h 1535210"/>
                <a:gd name="connsiteX126" fmla="*/ 327615 w 1481950"/>
                <a:gd name="connsiteY126" fmla="*/ 1370333 h 1535210"/>
                <a:gd name="connsiteX127" fmla="*/ 290562 w 1481950"/>
                <a:gd name="connsiteY127" fmla="*/ 1394145 h 1535210"/>
                <a:gd name="connsiteX128" fmla="*/ 328662 w 1481950"/>
                <a:gd name="connsiteY128" fmla="*/ 1354236 h 1535210"/>
                <a:gd name="connsiteX129" fmla="*/ 369048 w 1481950"/>
                <a:gd name="connsiteY129" fmla="*/ 1243936 h 1535210"/>
                <a:gd name="connsiteX130" fmla="*/ 376097 w 1481950"/>
                <a:gd name="connsiteY130" fmla="*/ 1232697 h 1535210"/>
                <a:gd name="connsiteX131" fmla="*/ 351746 w 1481950"/>
                <a:gd name="connsiteY131" fmla="*/ 1151402 h 1535210"/>
                <a:gd name="connsiteX132" fmla="*/ 345998 w 1481950"/>
                <a:gd name="connsiteY132" fmla="*/ 1148686 h 1535210"/>
                <a:gd name="connsiteX133" fmla="*/ 195312 w 1481950"/>
                <a:gd name="connsiteY133" fmla="*/ 1218124 h 1535210"/>
                <a:gd name="connsiteX134" fmla="*/ 168643 w 1481950"/>
                <a:gd name="connsiteY134" fmla="*/ 1260605 h 1535210"/>
                <a:gd name="connsiteX135" fmla="*/ 181215 w 1481950"/>
                <a:gd name="connsiteY135" fmla="*/ 1230316 h 1535210"/>
                <a:gd name="connsiteX136" fmla="*/ 205790 w 1481950"/>
                <a:gd name="connsiteY136" fmla="*/ 1166593 h 1535210"/>
                <a:gd name="connsiteX137" fmla="*/ 217029 w 1481950"/>
                <a:gd name="connsiteY137" fmla="*/ 1133446 h 1535210"/>
                <a:gd name="connsiteX138" fmla="*/ 227317 w 1481950"/>
                <a:gd name="connsiteY138" fmla="*/ 1098775 h 1535210"/>
                <a:gd name="connsiteX139" fmla="*/ 246843 w 1481950"/>
                <a:gd name="connsiteY139" fmla="*/ 1015431 h 1535210"/>
                <a:gd name="connsiteX140" fmla="*/ 363238 w 1481950"/>
                <a:gd name="connsiteY140" fmla="*/ 1046673 h 1535210"/>
                <a:gd name="connsiteX141" fmla="*/ 460298 w 1481950"/>
                <a:gd name="connsiteY141" fmla="*/ 1005430 h 1535210"/>
                <a:gd name="connsiteX142" fmla="*/ 448613 w 1481950"/>
                <a:gd name="connsiteY142" fmla="*/ 921511 h 1535210"/>
                <a:gd name="connsiteX143" fmla="*/ 443248 w 1481950"/>
                <a:gd name="connsiteY143" fmla="*/ 917895 h 1535210"/>
                <a:gd name="connsiteX144" fmla="*/ 283800 w 1481950"/>
                <a:gd name="connsiteY144" fmla="*/ 963615 h 1535210"/>
                <a:gd name="connsiteX145" fmla="*/ 248938 w 1481950"/>
                <a:gd name="connsiteY145" fmla="*/ 1004097 h 1535210"/>
                <a:gd name="connsiteX146" fmla="*/ 258463 w 1481950"/>
                <a:gd name="connsiteY146" fmla="*/ 952852 h 1535210"/>
                <a:gd name="connsiteX147" fmla="*/ 279894 w 1481950"/>
                <a:gd name="connsiteY147" fmla="*/ 801405 h 1535210"/>
                <a:gd name="connsiteX148" fmla="*/ 286371 w 1481950"/>
                <a:gd name="connsiteY148" fmla="*/ 755018 h 1535210"/>
                <a:gd name="connsiteX149" fmla="*/ 406768 w 1481950"/>
                <a:gd name="connsiteY149" fmla="*/ 787784 h 1535210"/>
                <a:gd name="connsiteX150" fmla="*/ 503732 w 1481950"/>
                <a:gd name="connsiteY150" fmla="*/ 746541 h 1535210"/>
                <a:gd name="connsiteX151" fmla="*/ 492116 w 1481950"/>
                <a:gd name="connsiteY151" fmla="*/ 662612 h 1535210"/>
                <a:gd name="connsiteX152" fmla="*/ 486777 w 1481950"/>
                <a:gd name="connsiteY152" fmla="*/ 659006 h 1535210"/>
                <a:gd name="connsiteX153" fmla="*/ 327234 w 1481950"/>
                <a:gd name="connsiteY153" fmla="*/ 704821 h 1535210"/>
                <a:gd name="connsiteX154" fmla="*/ 286752 w 1481950"/>
                <a:gd name="connsiteY154" fmla="*/ 752446 h 1535210"/>
                <a:gd name="connsiteX155" fmla="*/ 303135 w 1481950"/>
                <a:gd name="connsiteY155" fmla="*/ 651291 h 1535210"/>
                <a:gd name="connsiteX156" fmla="*/ 337330 w 1481950"/>
                <a:gd name="connsiteY156" fmla="*/ 518608 h 1535210"/>
                <a:gd name="connsiteX157" fmla="*/ 458393 w 1481950"/>
                <a:gd name="connsiteY157" fmla="*/ 551754 h 1535210"/>
                <a:gd name="connsiteX158" fmla="*/ 555358 w 1481950"/>
                <a:gd name="connsiteY158" fmla="*/ 510511 h 1535210"/>
                <a:gd name="connsiteX159" fmla="*/ 543690 w 1481950"/>
                <a:gd name="connsiteY159" fmla="*/ 426454 h 1535210"/>
                <a:gd name="connsiteX160" fmla="*/ 538403 w 1481950"/>
                <a:gd name="connsiteY160" fmla="*/ 422881 h 1535210"/>
                <a:gd name="connsiteX161" fmla="*/ 378859 w 1481950"/>
                <a:gd name="connsiteY161" fmla="*/ 468696 h 1535210"/>
                <a:gd name="connsiteX162" fmla="*/ 342474 w 1481950"/>
                <a:gd name="connsiteY162" fmla="*/ 510987 h 1535210"/>
                <a:gd name="connsiteX163" fmla="*/ 339997 w 1481950"/>
                <a:gd name="connsiteY163" fmla="*/ 509559 h 1535210"/>
                <a:gd name="connsiteX164" fmla="*/ 397147 w 1481950"/>
                <a:gd name="connsiteY164" fmla="*/ 384591 h 1535210"/>
                <a:gd name="connsiteX165" fmla="*/ 435247 w 1481950"/>
                <a:gd name="connsiteY165" fmla="*/ 322392 h 1535210"/>
                <a:gd name="connsiteX166" fmla="*/ 549547 w 1481950"/>
                <a:gd name="connsiteY166" fmla="*/ 367255 h 1535210"/>
                <a:gd name="connsiteX167" fmla="*/ 650512 w 1481950"/>
                <a:gd name="connsiteY167" fmla="*/ 336870 h 1535210"/>
                <a:gd name="connsiteX168" fmla="*/ 648103 w 1481950"/>
                <a:gd name="connsiteY168" fmla="*/ 252176 h 1535210"/>
                <a:gd name="connsiteX169" fmla="*/ 643178 w 1481950"/>
                <a:gd name="connsiteY169" fmla="*/ 248002 h 1535210"/>
                <a:gd name="connsiteX170" fmla="*/ 479634 w 1481950"/>
                <a:gd name="connsiteY170" fmla="*/ 276006 h 1535210"/>
                <a:gd name="connsiteX171" fmla="*/ 446010 w 1481950"/>
                <a:gd name="connsiteY171" fmla="*/ 307152 h 1535210"/>
                <a:gd name="connsiteX172" fmla="*/ 464108 w 1481950"/>
                <a:gd name="connsiteY172" fmla="*/ 280959 h 1535210"/>
                <a:gd name="connsiteX173" fmla="*/ 528687 w 1481950"/>
                <a:gd name="connsiteY173" fmla="*/ 198853 h 1535210"/>
                <a:gd name="connsiteX174" fmla="*/ 560882 w 1481950"/>
                <a:gd name="connsiteY174" fmla="*/ 162372 h 1535210"/>
                <a:gd name="connsiteX175" fmla="*/ 682230 w 1481950"/>
                <a:gd name="connsiteY175" fmla="*/ 149514 h 1535210"/>
                <a:gd name="connsiteX176" fmla="*/ 757859 w 1481950"/>
                <a:gd name="connsiteY176" fmla="*/ 76076 h 1535210"/>
                <a:gd name="connsiteX177" fmla="*/ 716710 w 1481950"/>
                <a:gd name="connsiteY177" fmla="*/ 2010 h 1535210"/>
                <a:gd name="connsiteX178" fmla="*/ 710234 w 1481950"/>
                <a:gd name="connsiteY178" fmla="*/ 543 h 1535210"/>
                <a:gd name="connsiteX179" fmla="*/ 577932 w 1481950"/>
                <a:gd name="connsiteY179" fmla="*/ 100746 h 1535210"/>
                <a:gd name="connsiteX180" fmla="*/ 556596 w 1481950"/>
                <a:gd name="connsiteY180" fmla="*/ 162277 h 1535210"/>
                <a:gd name="connsiteX181" fmla="*/ 557739 w 1481950"/>
                <a:gd name="connsiteY181" fmla="*/ 162277 h 1535210"/>
                <a:gd name="connsiteX182" fmla="*/ 526020 w 1481950"/>
                <a:gd name="connsiteY182" fmla="*/ 196758 h 1535210"/>
                <a:gd name="connsiteX183" fmla="*/ 459345 w 1481950"/>
                <a:gd name="connsiteY183" fmla="*/ 277625 h 1535210"/>
                <a:gd name="connsiteX184" fmla="*/ 389527 w 1481950"/>
                <a:gd name="connsiteY184" fmla="*/ 380400 h 1535210"/>
                <a:gd name="connsiteX185" fmla="*/ 328662 w 1481950"/>
                <a:gd name="connsiteY185" fmla="*/ 505272 h 1535210"/>
                <a:gd name="connsiteX186" fmla="*/ 328091 w 1481950"/>
                <a:gd name="connsiteY186" fmla="*/ 506892 h 1535210"/>
                <a:gd name="connsiteX187" fmla="*/ 329425 w 1481950"/>
                <a:gd name="connsiteY187" fmla="*/ 447360 h 1535210"/>
                <a:gd name="connsiteX188" fmla="*/ 241223 w 1481950"/>
                <a:gd name="connsiteY188" fmla="*/ 306867 h 1535210"/>
                <a:gd name="connsiteX189" fmla="*/ 171042 w 1481950"/>
                <a:gd name="connsiteY189" fmla="*/ 354339 h 1535210"/>
                <a:gd name="connsiteX190" fmla="*/ 170167 w 1481950"/>
                <a:gd name="connsiteY190" fmla="*/ 360683 h 1535210"/>
                <a:gd name="connsiteX191" fmla="*/ 215315 w 1481950"/>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0" h="1535210">
                  <a:moveTo>
                    <a:pt x="215315" y="456123"/>
                  </a:moveTo>
                  <a:cubicBezTo>
                    <a:pt x="242842" y="482508"/>
                    <a:pt x="320757" y="509940"/>
                    <a:pt x="326948" y="512035"/>
                  </a:cubicBezTo>
                  <a:cubicBezTo>
                    <a:pt x="311231" y="556572"/>
                    <a:pt x="298503" y="602107"/>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2" y="557148"/>
                    <a:pt x="121187" y="578352"/>
                    <a:pt x="114864" y="610831"/>
                  </a:cubicBezTo>
                  <a:cubicBezTo>
                    <a:pt x="114449" y="612965"/>
                    <a:pt x="114150" y="615120"/>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3"/>
                    <a:pt x="74445" y="852592"/>
                    <a:pt x="68178" y="885081"/>
                  </a:cubicBezTo>
                  <a:cubicBezTo>
                    <a:pt x="67768" y="887207"/>
                    <a:pt x="67474" y="889354"/>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4" y="1042368"/>
                    <a:pt x="15563" y="1058570"/>
                    <a:pt x="4400" y="1089718"/>
                  </a:cubicBezTo>
                  <a:cubicBezTo>
                    <a:pt x="3661" y="1091781"/>
                    <a:pt x="3035" y="1093882"/>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36" y="1279871"/>
                    <a:pt x="212265" y="1284483"/>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90" y="1486533"/>
                    <a:pt x="543937" y="1450307"/>
                    <a:pt x="528407" y="1421148"/>
                  </a:cubicBezTo>
                  <a:cubicBezTo>
                    <a:pt x="527368" y="1419197"/>
                    <a:pt x="526221" y="1417306"/>
                    <a:pt x="524973" y="1415482"/>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0" y="1347941"/>
                    <a:pt x="746923" y="1313746"/>
                    <a:pt x="735961" y="1282526"/>
                  </a:cubicBezTo>
                  <a:cubicBezTo>
                    <a:pt x="735242" y="1280478"/>
                    <a:pt x="734412" y="1278470"/>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63"/>
                    <a:pt x="925928" y="1121844"/>
                    <a:pt x="914921" y="1090640"/>
                  </a:cubicBezTo>
                  <a:cubicBezTo>
                    <a:pt x="914205" y="1088609"/>
                    <a:pt x="913380" y="1086619"/>
                    <a:pt x="912449"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60" y="943900"/>
                    <a:pt x="829445" y="913228"/>
                    <a:pt x="865206" y="884844"/>
                  </a:cubicBezTo>
                  <a:cubicBezTo>
                    <a:pt x="867015" y="887511"/>
                    <a:pt x="914736" y="958853"/>
                    <a:pt x="947883" y="979236"/>
                  </a:cubicBezTo>
                  <a:cubicBezTo>
                    <a:pt x="976458" y="996858"/>
                    <a:pt x="1018272" y="1011336"/>
                    <a:pt x="1051610" y="998286"/>
                  </a:cubicBezTo>
                  <a:cubicBezTo>
                    <a:pt x="1082814" y="987280"/>
                    <a:pt x="1099188" y="953061"/>
                    <a:pt x="1088181" y="921857"/>
                  </a:cubicBezTo>
                  <a:cubicBezTo>
                    <a:pt x="1087465" y="919826"/>
                    <a:pt x="1086640" y="917836"/>
                    <a:pt x="1085709" y="915895"/>
                  </a:cubicBezTo>
                  <a:cubicBezTo>
                    <a:pt x="1062564" y="870842"/>
                    <a:pt x="971981" y="858745"/>
                    <a:pt x="927404" y="866175"/>
                  </a:cubicBezTo>
                  <a:cubicBezTo>
                    <a:pt x="924451" y="866175"/>
                    <a:pt x="890066" y="876366"/>
                    <a:pt x="873778" y="881319"/>
                  </a:cubicBezTo>
                  <a:lnTo>
                    <a:pt x="872445" y="878748"/>
                  </a:lnTo>
                  <a:cubicBezTo>
                    <a:pt x="909238" y="851162"/>
                    <a:pt x="948414" y="826904"/>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7" y="898858"/>
                    <a:pt x="1279889" y="866644"/>
                    <a:pt x="1272377" y="834420"/>
                  </a:cubicBezTo>
                  <a:cubicBezTo>
                    <a:pt x="1271891" y="832338"/>
                    <a:pt x="1271295" y="830283"/>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3" y="726835"/>
                    <a:pt x="1489070" y="689015"/>
                    <a:pt x="1467555" y="663876"/>
                  </a:cubicBezTo>
                  <a:cubicBezTo>
                    <a:pt x="1466152" y="662237"/>
                    <a:pt x="1464661" y="660675"/>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9" y="765619"/>
                    <a:pt x="1023514" y="781520"/>
                    <a:pt x="986173" y="799595"/>
                  </a:cubicBezTo>
                  <a:cubicBezTo>
                    <a:pt x="944268" y="819523"/>
                    <a:pt x="904203" y="843109"/>
                    <a:pt x="866444" y="870080"/>
                  </a:cubicBezTo>
                  <a:lnTo>
                    <a:pt x="865206" y="871128"/>
                  </a:lnTo>
                  <a:cubicBezTo>
                    <a:pt x="873969" y="859221"/>
                    <a:pt x="897591" y="825122"/>
                    <a:pt x="899115" y="822265"/>
                  </a:cubicBezTo>
                  <a:cubicBezTo>
                    <a:pt x="920451" y="782355"/>
                    <a:pt x="938262" y="692820"/>
                    <a:pt x="903115" y="656339"/>
                  </a:cubicBezTo>
                  <a:cubicBezTo>
                    <a:pt x="879345" y="633170"/>
                    <a:pt x="841293" y="633658"/>
                    <a:pt x="818124" y="657429"/>
                  </a:cubicBezTo>
                  <a:cubicBezTo>
                    <a:pt x="816690" y="658900"/>
                    <a:pt x="815332" y="660444"/>
                    <a:pt x="814057" y="662054"/>
                  </a:cubicBezTo>
                  <a:cubicBezTo>
                    <a:pt x="791006" y="689391"/>
                    <a:pt x="791292" y="733396"/>
                    <a:pt x="798721" y="766353"/>
                  </a:cubicBezTo>
                  <a:cubicBezTo>
                    <a:pt x="807103" y="803500"/>
                    <a:pt x="856919" y="869318"/>
                    <a:pt x="860919" y="874557"/>
                  </a:cubicBezTo>
                  <a:cubicBezTo>
                    <a:pt x="823214" y="903003"/>
                    <a:pt x="787448" y="933933"/>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1" y="816160"/>
                    <a:pt x="652988" y="816492"/>
                    <a:pt x="629834" y="840056"/>
                  </a:cubicBezTo>
                  <a:cubicBezTo>
                    <a:pt x="628286" y="841632"/>
                    <a:pt x="626826" y="843292"/>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7" y="1018904"/>
                    <a:pt x="462644" y="1019287"/>
                    <a:pt x="439447" y="1042956"/>
                  </a:cubicBezTo>
                  <a:cubicBezTo>
                    <a:pt x="437964" y="1044469"/>
                    <a:pt x="436562" y="1046060"/>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6" y="1321518"/>
                    <a:pt x="365219" y="1283547"/>
                    <a:pt x="369048" y="1243936"/>
                  </a:cubicBezTo>
                  <a:cubicBezTo>
                    <a:pt x="371739" y="1240415"/>
                    <a:pt x="374099" y="1236652"/>
                    <a:pt x="376097" y="1232697"/>
                  </a:cubicBezTo>
                  <a:cubicBezTo>
                    <a:pt x="391821" y="1203524"/>
                    <a:pt x="380919" y="1167127"/>
                    <a:pt x="351746" y="1151402"/>
                  </a:cubicBezTo>
                  <a:cubicBezTo>
                    <a:pt x="349879" y="1150396"/>
                    <a:pt x="347960" y="1149489"/>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5" y="979030"/>
                    <a:pt x="475013" y="941458"/>
                    <a:pt x="448613" y="921511"/>
                  </a:cubicBezTo>
                  <a:cubicBezTo>
                    <a:pt x="446891" y="920210"/>
                    <a:pt x="445100" y="919003"/>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701" y="720157"/>
                    <a:pt x="518500" y="682581"/>
                    <a:pt x="492116" y="662612"/>
                  </a:cubicBezTo>
                  <a:cubicBezTo>
                    <a:pt x="490403" y="661315"/>
                    <a:pt x="488620"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76"/>
                    <a:pt x="323101" y="562057"/>
                    <a:pt x="337330" y="518608"/>
                  </a:cubicBezTo>
                  <a:cubicBezTo>
                    <a:pt x="340283" y="519846"/>
                    <a:pt x="419436" y="553088"/>
                    <a:pt x="458393" y="551754"/>
                  </a:cubicBezTo>
                  <a:cubicBezTo>
                    <a:pt x="492111" y="550516"/>
                    <a:pt x="534593" y="539753"/>
                    <a:pt x="555358" y="510511"/>
                  </a:cubicBezTo>
                  <a:cubicBezTo>
                    <a:pt x="575347" y="484077"/>
                    <a:pt x="570124" y="446444"/>
                    <a:pt x="543690" y="426454"/>
                  </a:cubicBezTo>
                  <a:cubicBezTo>
                    <a:pt x="541992" y="425170"/>
                    <a:pt x="540227" y="423977"/>
                    <a:pt x="538403" y="422881"/>
                  </a:cubicBezTo>
                  <a:cubicBezTo>
                    <a:pt x="494207" y="398116"/>
                    <a:pt x="412102" y="437931"/>
                    <a:pt x="378859" y="468696"/>
                  </a:cubicBezTo>
                  <a:cubicBezTo>
                    <a:pt x="376669" y="470697"/>
                    <a:pt x="353332" y="497843"/>
                    <a:pt x="342474" y="510987"/>
                  </a:cubicBezTo>
                  <a:lnTo>
                    <a:pt x="339997" y="509559"/>
                  </a:lnTo>
                  <a:cubicBezTo>
                    <a:pt x="355277" y="466280"/>
                    <a:pt x="374403" y="424456"/>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5" y="312817"/>
                    <a:pt x="672156" y="274898"/>
                    <a:pt x="648103" y="252176"/>
                  </a:cubicBezTo>
                  <a:cubicBezTo>
                    <a:pt x="646538" y="250697"/>
                    <a:pt x="644893" y="249304"/>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9" y="44260"/>
                    <a:pt x="748526" y="11100"/>
                    <a:pt x="716710" y="2010"/>
                  </a:cubicBezTo>
                  <a:cubicBezTo>
                    <a:pt x="714580" y="1402"/>
                    <a:pt x="712418" y="912"/>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3" y="310503"/>
                    <a:pt x="410791" y="344819"/>
                    <a:pt x="389527" y="380400"/>
                  </a:cubicBezTo>
                  <a:cubicBezTo>
                    <a:pt x="365581" y="420139"/>
                    <a:pt x="345213" y="461928"/>
                    <a:pt x="328662" y="505272"/>
                  </a:cubicBezTo>
                  <a:lnTo>
                    <a:pt x="328091" y="506892"/>
                  </a:lnTo>
                  <a:cubicBezTo>
                    <a:pt x="328948" y="492033"/>
                    <a:pt x="329710" y="450599"/>
                    <a:pt x="329425" y="447360"/>
                  </a:cubicBezTo>
                  <a:cubicBezTo>
                    <a:pt x="325234" y="402307"/>
                    <a:pt x="290658" y="317820"/>
                    <a:pt x="241223" y="306867"/>
                  </a:cubicBezTo>
                  <a:cubicBezTo>
                    <a:pt x="208734" y="300596"/>
                    <a:pt x="177313" y="321850"/>
                    <a:pt x="171042" y="354339"/>
                  </a:cubicBezTo>
                  <a:cubicBezTo>
                    <a:pt x="170637" y="356437"/>
                    <a:pt x="170345" y="358554"/>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 name="Group 232">
            <a:extLst>
              <a:ext uri="{FF2B5EF4-FFF2-40B4-BE49-F238E27FC236}">
                <a16:creationId xmlns:a16="http://schemas.microsoft.com/office/drawing/2014/main" id="{12BC6D2C-2C98-493C-8ACD-300597A73A53}"/>
              </a:ext>
            </a:extLst>
          </p:cNvPr>
          <p:cNvGrpSpPr/>
          <p:nvPr/>
        </p:nvGrpSpPr>
        <p:grpSpPr>
          <a:xfrm>
            <a:off x="-57166" y="13970"/>
            <a:ext cx="12249166" cy="1072192"/>
            <a:chOff x="24667" y="-271763"/>
            <a:chExt cx="12249166" cy="1072192"/>
          </a:xfrm>
          <a:gradFill flip="none" rotWithShape="1">
            <a:gsLst>
              <a:gs pos="0">
                <a:schemeClr val="accent1">
                  <a:lumMod val="0"/>
                  <a:lumOff val="100000"/>
                </a:schemeClr>
              </a:gs>
              <a:gs pos="35000">
                <a:schemeClr val="accent1">
                  <a:lumMod val="0"/>
                  <a:lumOff val="100000"/>
                </a:schemeClr>
              </a:gs>
              <a:gs pos="73000">
                <a:schemeClr val="accent1">
                  <a:lumMod val="100000"/>
                </a:schemeClr>
              </a:gs>
            </a:gsLst>
            <a:path path="circle">
              <a:fillToRect l="50000" t="-80000" r="50000" b="180000"/>
            </a:path>
            <a:tileRect/>
          </a:gradFill>
        </p:grpSpPr>
        <p:sp>
          <p:nvSpPr>
            <p:cNvPr id="235" name="Rectangle 234">
              <a:extLst>
                <a:ext uri="{FF2B5EF4-FFF2-40B4-BE49-F238E27FC236}">
                  <a16:creationId xmlns:a16="http://schemas.microsoft.com/office/drawing/2014/main" id="{E38907F5-D35E-47F8-9D03-33C0763B9051}"/>
                </a:ext>
              </a:extLst>
            </p:cNvPr>
            <p:cNvSpPr/>
            <p:nvPr/>
          </p:nvSpPr>
          <p:spPr>
            <a:xfrm>
              <a:off x="81834" y="-271763"/>
              <a:ext cx="12191999" cy="1072192"/>
            </a:xfrm>
            <a:prstGeom prst="rect">
              <a:avLst/>
            </a:prstGeom>
            <a:grpFill/>
            <a:ln>
              <a:noFill/>
            </a:ln>
            <a:effectLst>
              <a:reflection blurRad="6350" stA="50000" endA="300" endPos="38500" dist="508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extBox 235">
              <a:extLst>
                <a:ext uri="{FF2B5EF4-FFF2-40B4-BE49-F238E27FC236}">
                  <a16:creationId xmlns:a16="http://schemas.microsoft.com/office/drawing/2014/main" id="{4EE2554A-C7B6-4359-8D3D-9173035B3C71}"/>
                </a:ext>
              </a:extLst>
            </p:cNvPr>
            <p:cNvSpPr txBox="1"/>
            <p:nvPr/>
          </p:nvSpPr>
          <p:spPr>
            <a:xfrm>
              <a:off x="24667" y="178358"/>
              <a:ext cx="348061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CH</a:t>
              </a:r>
              <a:r>
                <a:rPr lang="en-US" sz="2800" dirty="0">
                  <a:solidFill>
                    <a:srgbClr val="FFFF00"/>
                  </a:solidFill>
                  <a:latin typeface="#9Slide07 IcielBaliho Script" pitchFamily="2" charset="-93"/>
                </a:rPr>
                <a:t>Ủ ĐỀ 6</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grpSp>
      <p:sp>
        <p:nvSpPr>
          <p:cNvPr id="2" name="Rectangle 1">
            <a:extLst>
              <a:ext uri="{FF2B5EF4-FFF2-40B4-BE49-F238E27FC236}">
                <a16:creationId xmlns:a16="http://schemas.microsoft.com/office/drawing/2014/main" id="{34E2E714-3639-4F40-BB5E-1754EEEF7947}"/>
              </a:ext>
            </a:extLst>
          </p:cNvPr>
          <p:cNvSpPr/>
          <p:nvPr/>
        </p:nvSpPr>
        <p:spPr>
          <a:xfrm>
            <a:off x="0" y="1043463"/>
            <a:ext cx="12191999" cy="4571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6" name="TextBox 145">
            <a:extLst>
              <a:ext uri="{FF2B5EF4-FFF2-40B4-BE49-F238E27FC236}">
                <a16:creationId xmlns:a16="http://schemas.microsoft.com/office/drawing/2014/main" id="{BE979881-CF03-4242-A643-284B255304A4}"/>
              </a:ext>
            </a:extLst>
          </p:cNvPr>
          <p:cNvSpPr txBox="1"/>
          <p:nvPr/>
        </p:nvSpPr>
        <p:spPr>
          <a:xfrm>
            <a:off x="2481916" y="142335"/>
            <a:ext cx="743259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7 IcielBaliho Script" pitchFamily="2" charset="-93"/>
                <a:ea typeface="+mn-ea"/>
                <a:cs typeface="+mn-cs"/>
              </a:rPr>
              <a:t>MỤC TIÊU KIẾN</a:t>
            </a:r>
            <a:r>
              <a:rPr kumimoji="0" lang="en-US" sz="4400" b="0" i="0" u="none" strike="noStrike" kern="1200" cap="none" spc="0" normalizeH="0" noProof="0" dirty="0">
                <a:ln>
                  <a:noFill/>
                </a:ln>
                <a:solidFill>
                  <a:srgbClr val="FF0000"/>
                </a:solidFill>
                <a:effectLst/>
                <a:uLnTx/>
                <a:uFillTx/>
                <a:latin typeface="#9Slide07 IcielBaliho Script" pitchFamily="2" charset="-93"/>
                <a:ea typeface="+mn-ea"/>
                <a:cs typeface="+mn-cs"/>
              </a:rPr>
              <a:t> THỨC</a:t>
            </a:r>
            <a:r>
              <a:rPr kumimoji="0" lang="en-US" sz="4400" b="0" i="0" u="none" strike="noStrike" kern="1200" cap="none" spc="0" normalizeH="0" baseline="0" noProof="0" dirty="0">
                <a:ln>
                  <a:noFill/>
                </a:ln>
                <a:solidFill>
                  <a:srgbClr val="FF0000"/>
                </a:solidFill>
                <a:effectLst/>
                <a:uLnTx/>
                <a:uFillTx/>
                <a:latin typeface="#9Slide07 IcielBaliho Script" pitchFamily="2" charset="-93"/>
                <a:ea typeface="+mn-ea"/>
                <a:cs typeface="+mn-cs"/>
              </a:rPr>
              <a:t> </a:t>
            </a:r>
          </a:p>
        </p:txBody>
      </p:sp>
      <p:pic>
        <p:nvPicPr>
          <p:cNvPr id="4" name="Graphic 3" descr="Sun with solid fill">
            <a:extLst>
              <a:ext uri="{FF2B5EF4-FFF2-40B4-BE49-F238E27FC236}">
                <a16:creationId xmlns:a16="http://schemas.microsoft.com/office/drawing/2014/main" id="{B6F4CB33-145A-FF4F-66FC-0A20CAE484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06" y="54403"/>
            <a:ext cx="914400" cy="914400"/>
          </a:xfrm>
          <a:prstGeom prst="rect">
            <a:avLst/>
          </a:prstGeom>
        </p:spPr>
      </p:pic>
    </p:spTree>
    <p:custDataLst>
      <p:tags r:id="rId1"/>
    </p:custDataLst>
    <p:extLst>
      <p:ext uri="{BB962C8B-B14F-4D97-AF65-F5344CB8AC3E}">
        <p14:creationId xmlns:p14="http://schemas.microsoft.com/office/powerpoint/2010/main" val="2535258551"/>
      </p:ext>
    </p:extLst>
  </p:cSld>
  <p:clrMapOvr>
    <a:masterClrMapping/>
  </p:clrMapOvr>
  <mc:AlternateContent xmlns:mc="http://schemas.openxmlformats.org/markup-compatibility/2006" xmlns:p14="http://schemas.microsoft.com/office/powerpoint/2010/main">
    <mc:Choice Requires="p14">
      <p:transition spd="med" p14:dur="700" advTm="56493">
        <p:fade/>
      </p:transition>
    </mc:Choice>
    <mc:Fallback xmlns="">
      <p:transition spd="med" advTm="564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circle(in)">
                                      <p:cBhvr>
                                        <p:cTn id="7" dur="2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3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3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125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125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up)">
                                      <p:cBhvr>
                                        <p:cTn id="47" dur="475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125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125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125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up)">
                                      <p:cBhvr>
                                        <p:cTn id="67" dur="3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0" grpId="0" animBg="1"/>
      <p:bldP spid="36" grpId="0"/>
      <p:bldP spid="40" grpId="0"/>
      <p:bldP spid="41" grpId="0"/>
      <p:bldP spid="42" grpId="0" animBg="1"/>
      <p:bldP spid="43" grpId="0" animBg="1"/>
      <p:bldP spid="78" grpId="0"/>
      <p:bldP spid="1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
  <p:tag name="ISPRING_PROJECT_FOLDER_UPDATED" val="1"/>
  <p:tag name="ISPRING_FIRST_PUBLISH" val="1"/>
  <p:tag name="ISPRING_LMS_API_VERSION" val="SCORM 1.2"/>
  <p:tag name="ISPRING_ULTRA_SCORM_COURSE_ID" val="6B411C05-FAF9-4A4A-843E-760E374653B8"/>
  <p:tag name="ISPRING_CMI5_LAUNCH_METHOD" val="any window"/>
  <p:tag name="ISPRINGCLOUDFOLDERID" val="1"/>
  <p:tag name="ISPRINGONLINEFOLDERID" val="1"/>
  <p:tag name="ISPRING_ULTRA_SCORM_SLIDE_COUNT" val="1"/>
  <p:tag name="ISPRING_SCORM_RATE_SLIDES" val="0"/>
  <p:tag name="ISPRING_CURRENT_PLAYER_ID" val="universal"/>
  <p:tag name="ISPRING_SCORM_RATE_QUIZZES" val="1"/>
  <p:tag name="ISPRING_SCORM_PASSING_SCORE" val="80.000000"/>
  <p:tag name="ISPRING_UUID" val="{76F0E189-D3EB-4DC3-A582-937DFE809313}"/>
  <p:tag name="ISPRING_RESOURCE_FOLDER" val="E:\01-G-An_2021-2022\E learning thang 10_2021\E-learning_ĐO ĐO DÀI_KHTN6_2021\"/>
  <p:tag name="ISPRING_PRESENTATION_PATH" val="E:\01-G-An_2021-2022\E learning thang 10_2021\E-learning_ĐO ĐO DÀI_KHTN6_2021.pptx"/>
  <p:tag name="ISPRING_SCREEN_RECS_UPDATED" val="E:\01-G-An_2021-2022\E learning thang 10_2021\E-learning_ĐO ĐO DÀI_KHTN6_2021\"/>
  <p:tag name="ISPRING_PLAYERS_CUSTOMIZATION_2" val="UEsDBBQAAgAIAIuuUE8xs9EDaQMAAHYKAAAUAAAAdW5pdmVyc2FsL3BsYXllci54bWytVttu2zgQfXaA/IPAd4t2smmTQE7RFgj60BYBvL28GbRES6wlkstLFOfrd0jdVSltgRqwIQ3nHM59HL15KvLgkSrNBN+gdbhCAeWxSBhPN+jLv/fLa/Tm7vwskjk5URWwZIMsZw5AchQkVMeKSQPgB2KyDeoJQmBGgVRMKGZOwH0F3O1NFzfo/GwBKlxvUGaMvMW4LMuQaUDwVIvcOhIdxqLAUlFNuaEKV2agoMHeml+j4VsIjs1JUt1DSvPnF9ckLceTZgOS8jIUKsUXq9Uaf//0cRtntCBLxrUhPKYogEgufCj3JD5+EonNqXayRVQZuaXGOCO8bBGZW7a+5oFW8QZVCruCak1SqsOcpwi3eg1nQ1BhGumO8GTHySNLifNtp2stn6KORGdCmdiaGn2kp70gKtm18p5+hCcsjg450VnNpwe+eP4jq53xejv3PmmL98juc6YzOOpDOum0E3h4a1T4GPuy/dKU7b1jQoGi/1mmaOJfv7YdsFqj6sK2zL2doS5jOICnexIboU7vAQalW5dN2FZKWFVK6EEtR9jevu0oUOPtgRJjFW1CtYgeWULFZ6KUz9edUZZGeCSssXgIjnDlcp2kLiFRZor86jdy4/RGqfmhX8qMB/yNxHwAojYmjCf06Z6BjqEFxNRQCLaThUbmobuzs0nbfdFrpoGo6wRICjgSGKJSCr2fEENwJ8dzUKqIBpXYqhG2dzALzlia5fA1kwzj01magqjjJEPvYBaci/g4AW3Fs8C9EiV4qK2UMAB+Dt7P57NURMqcLo2wcbZkMSwHCeNryDapMkt4gGnmlOBnxNM/wXce3LTKuE5GzdJ2SIQnZnQUW21EwZ59+w2Gt7n1ffbCSDk/C+Y+DeitZC3k9eolxGg8DexqhtXhJQIYVo+MltsBz7KW+rhPLCD3NNo6TvTgBl+zMpxgJyvJeLlQY2Wl1QwXK0c6CT0Qm5v3fYeGG81DRw5PL7Mprm8wQES5Zc80KFni/q+sLyHUQUZdE27Qq+vLHgM0CIzrwfVeNHfjQfAmDmGI/Vv169PRrM26VqoymyupqM5FhamG1Dsox1QJy5NRAfQaJdI5LIm3ipIgpwfwaH0B3SHkBv0DD7XPN1c3ncuv1zcN1tv1UF1c2fIHO7I2uCs/XDdS60hUD1t4/B9QSwMEFAACAAgAd7ZZU/7ngToNBgAAsRUAAB0AAAB1bml2ZXJzYWwvY29tbW9uX21lc3NhZ2VzLmxuZ8VYX2vbVhR/L/Q73AkKG3RuO2gYI3GQ5RtbRJYc6dpJN4ZwbGOL2FJqyyF+6whjjAy6PI21jMXNsi1ZwloaGJPY9qCQ76F9kp17JTvWkkZSl7CHur7B53f+/865d3Z+s9tBG81e37DMOe5B5j6Hmmbdahhma46rkIX3P+RQ366ZjVrHMptznGlxaD57+9Zsp2a2BrVWE77fvoXQbLfZ78Oxn6Wn8zMyGnNcOacLSqnMy490SSkoek4scFnJalnIbHu7yO6dvfTd78zWux/MzGw+eDjz3uy9UDwJmlbiJelSPMQAH95PgCcTVZF0AMWSLuMVwmWJ6Dt/lhHx3R+EdPJKhUiijLlsicoiKT1CWcVVLlv13SeIqGe/+u6zeICKqmKZ6Jok5rEuarqsEBYnCROc57I53xmZaL3tO3sG2mx2kW15uyZa9d1vIWCQTHS647tbyDZ85691ZPvufj1OZ14p8aKsq1gjqigQUZG57Iphoo7vfmPcBWyq8nTH26NqttGGd4Lahu9+MUBt73WNWbHq7RqoBTr3wAK75x2ayKYfXfjdZyYyvd1hJt6MZVlS+LzOl8t6CWsaX4Dgn35N3bmggyKiDd99bqANo9G07oIte0Pwl8Vl4Ls78CPfPYDPBsQA/jMUjZnzOQ2fd4wMbb0H7YHqEMvRMNY4lV8W5YJOFEXSdCznx3/hsosQaRvZbc+pg0XOHymhVF7DKtSp7xwM30JUZ13DpKn3+zaqQwzSARXFQlGCf4QakvMcm2Z7ZLYhdM7+IB1WGcshRpJYQKljFbpF05YVFcpbhmQcr6MufNpoDQ4HUGSW7/xWR12ovz7kNSxwWhEmVL2BGgPIIisOKLwjsBq+x0ZSlAUFOk0gU8pLV2lda3snrLs8x2zFo4NbPGulsJMhQlDfOmGcFGniNmtgKJ9dMN0+e3k2oi3kjeohAT6vg24D9YAKDWqc+9QIO33K3WQdJvEVWSjqOSLD1xyGuilDB8e7E8oBR7ypNX3nFRg03YkQtONJ60VaLdbMUIGeU1aA/qDBWOjTSCmLXFZZTCPxCGtJRGS+KhZ4llfg5jFjnhMzeOh+ierea0goo+HeYEgbEmqakXWYtyCvmXTaNLxUgX4ReemSMVAPCobBt5sWU39A6f8VDFNGC7Rtts12rFIYWgLO04Zeqogf6wu8KOF8tH6DhAQuZlDVO5qeEWGjbFAf92z0eFALmnMNuHeLhYDy1GhcxHfCSSfn8cqdS4ZXWnsj8/KKtut4u90Lhvnu9zdoFmWaK236H2KmCVjmVVG5ljyf7rADZc0T6pP7lErfsOFJE069OI5YdiPZjtiVKuM3Z5oWjFkMa54U0PZ2LaSqZrdmdJJDFKktORFI2Xd+NpPLifICyJCwnowUkrISCofFGHBrehytCBlglq9QIm57h93kwlVwGySrdL6l2TLOEZZxThMJDE3CsrrcXI2TZbQRtzxM1w8bARdoI2aHSLQ3TN0MIkOTiETCk7SueiMrk8kIsMlYAVG8kwC4UsLjMAWT7hJnac67bKePlD5kcTAMlu8gJfDXX0K/6vTnBkj+DgcYkPP/xZTQzYjq5EUwYYRUmyDLZoRHryOTGuZV2OQEXhbo+lf03Z+GCWWgEWmMJKKNl8fxePCOaEPBkjFEaywdjwcJriAhbHBTzuMFHqDDqBCKuEbD3f37yY8Jgf5tHFz7CVqq+M4LRLyvSmiRPgSUPkqFRlde4HE8Qf2kAMGvw1Xv09Q41LUJTMACG6db9OoOF9pYOMLnopYUiiISit6zJILhS8ZYNMV7BhGhJ67vYSBYBdqseE93ApZKVLesBcNa4QnhhWIJulSjpQL4Zmsw9A7NNCAlXl0EWmZ3Vi4rBKMFOjvVzXcakCUH0hLWRxrR6YcmoJZOkjebafk3j1mIDHtDM1DfYskKMxGLDmEhYlnn83n2OBdczPfXx/sHnZ6oc/GlLimuUORlmCFT0CZUD4wNiP6LYaiFLSiQCnqThO0I7vr2W+lUMZ68y9H3JfZoQyjjJiAXNvnHnA0UGJyjBEjHE7v6RsEmpz57XJ29N/XW+g9QSwMEFAACAAgAd7ZZUx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3tllTr1e1R5IFAABQGgAAJwAAAHVuaXZlcnNhbC9mbGFzaF9wdWJsaXNoaW5nX3NldHRpbmdzLnhtbOVZzW7bRhC++ym2LHKMZDu2kxiUAluWYsL6i8U4CYrCWJFrcStyyZBL2+opgE9FCqQ+NkVRu2mK/iRoiuZSCWgPNPwe7JN0lpRly5JtKrHSpj3IFndnvvl2dmZ2lpJvbVsm2iSuR22WkaZSkxIiTLN1yhoZ6a5auHpDQh7HTMemzUhGYraEbmUnZMevm9QzaoRzEPUQwDBv3uEZyeDcmU+nt7a2UtRzXDFrmz4HfC+l2VbacYlHGCdu2jFxC/7xlkM8qYuQAAA+ls26atmJCYTkGKlk675JENWBOaNiUdgsmNgzpHQsVsdas+HaPtNztmm7yG3UM9KHM4XFpcWlI5kYaolahAmfeFkYFMN8Hus6FSywWaOfEmQQ2jCA7tT0jIS2qM6NjHRtclrggHx6ECdCjxePBU7OBi8w3jVgEY51zHH8GFvkZJt7RwPxkN5i2KKaCjNIeCAjLanrtaKylF8vV9R8bX1ZLRVjDiMoqfn76ghKqqIW86PIJ4WvruZr+bKaX11fVCojaiQndayTLy0oxRF17uUXa4o6qqXyQmlUlepypZxMJ1cpVRfKD0aitvygml8tKuWVdbVSKapK9VgLgrcv9uR0f3DKEMS272qkF5syN3yrzjA1oSCciliPcCgpJnYbRLULFDJmA5sekdAnDmnc8bFJeQuyaBIqT5MQZ8FziMZXRYZkJO76RDqGiwGBGKRNL/9mb/bS7/qNvqWnY+vHyxrKUu4VpKphc/sds5+anO3RvzlzPv0ziMpQEB3MWkW78c7Zz8712E/PzZ1PfxhNGXOONQOKJGxIxE1Onxw6EqNi2VjjdBNKMDm1yg3fNGu+49guzwrWkemTgz0KZ8DIGzbrC1vxjOq2qfccRqw60cvYIifOllqTsgJITkloAxLMBFdWHMJQDTM4zygH92o9AM+ve5zy6BwrdKUXXIpNBHhw4BJUqg24WzOw6/VlVG9nxRmiZT+6bVCkGUH749jf8eiZ0qqLWQNtHuwwVA/bz1girYMvws5jDFbCzmfgB0ifJFqxqXuknkT4PrEQN4KfrCTCYfsHlkRuMWzvM6QFvyHLDzu7DHEatv90EA87zzUw57fgESqiG7xghhj9Gb4L0poQB7cGv8PDNrFuJbfmGOBWijYPX4WdZxw99MFvwb6G6sEeRU0adnYsYQQ+QuIrDTVh/9yw8zXMgn+f0C4FFuy1Um9ldsAiCB6hX4mPZaW8lL9/BR3sglCfc0a3bAZ71oDJsPPNZRpcMYLXgMXBTzsptBa8EDEMFA52g2fgvWjyn/OAYQd7TATxngimw1eH+4Kr2PuL9robgEC39Yb73mc7ijcreC0mO08i/HHH2klrl7zpfTbF1r8cp7VRQ+xgN3o45e+xxtm2KJXRftfDzpddM4PAIxTIqK6LMhktGxD9FtLC9ksnttWN0TiG3oyvFqdBBGQQOzL0o+D5K2Ig9ZxHC3jMjETwk1PT12Zm567fuDmfSv/16Pur5yp1m9+qiSk76n5zZ15kkmmdus5coHTmpSax3qg0z7ngJNYccpdIrHv6spNYceDKc4HmORefsWmec3Ea0C3YrgXtLNEHYmj4vTuBuiIctZBTlTVFfTAEIEqGwb5RTouedniLG3X6/9YOdyVs/6GiO3fD9rdIDT4voRUFRkrzo5Tz4IVoL6HQtFAz6vke+lCbkiCUws53OVQUf5OI315WUG45eJpEdi3sPELq6uEvYedpInBVLLyK1KRkKivJfXR5eGpfk33c2iTSjferHuzbqVQqB/2MHR/AH7wX50KinL7kI2Vspfb9KF1vfTuPa994Spcq6k5T5IMF4Ti2EP5/HDLj3Kj/lNvjp96r2753tb13iP0/QIgZizJqwWaYVCe9Xy2yszOTcnr41MQEoPX/CpSd+BtQSwMEFAACAAgAd7ZZU9exnlBiAwAAoQsAACEAAAB1bml2ZXJzYWwvZmxhc2hfc2tpbl9zZXR0aW5ncy54bWyNVttu4jAQfS5fgdh3UihdWilEoi1I1bJttWX77iQTsHDsyHbo8vc7NjE4EC5EleIz59jjuaWhWlHeXoNUVPBRp9+JWjdhUkoJXM8hLxjR0I6Jgtd01Jn+nc06gWUIJuQnaE35QiFQIW2KrETkBeGbmViIbkyS1UKKkqed6Mf0zjxhYKkHouWmAMkoXyHvvv/w9DJt5jGq9KuGvJuRBLoCHUfBpDfpT/rXCAoJSoFx5vFl3B//vKBhJAbmThkMBw+D8VWK/TFT+7tKtKaKaisa9od3w0GzCEOL3Hpcz5xRiKIsrk9DIcXC+H6gGJrngoIJkmI1IP3l0TwX6FhZG3PIhXxr+KcvxD4utRa8mwiusWi7XMicMNRk2e1t7+4qTZXhzP7OKmwV7Y4YZHEap5cFroLiYZqcCgxZQD3q5zY30QNZ58e3aXbfO1c1VTB72eBxeGJjxWiKfgiZbj0+8KF68zo/NDGUgn2YE2oTwdRzzCDSsoQwcCtjUUvx/V5qbHeIMsIUmn3IUT7wkh+kVG6LOuZYf+Cb8tSjVICzfwlW5vC89dKj1XHHfn5+snnz/dphO8ckrCvI82wPOt4bxvuI54GO92mC/s7Z5oh8aDEK10JPxCbvTKBvQuAE31103MqazPYzM3iUd14FWEIuUohsPcxpDiYzYWAx40Rw4EXIyZouiMavyG/DiTfWdRUGB4ZtDTWWTKipZnBcSNYx/Jr4fprl+SLb9l91l+2irfErM+rkRK5AzoVgqtOuJKOOTbj9uh3yxbYur+KayY8TBeQrz8RVCi40XOcH0Zokyxy3P8EPg/2lw6AxmmF1meMo8zKPQU4wMxRcSdQxw1rSxZLhn/6i8A1pnX7CaHR6iVtxQnfV5gE2x0BksnQZ3i4MnpdMUwZrcK3rAeaSJ64TKiy+5koa6xlk2u/vCrlUalWT79Nbb34PP2J/oTfCP/LAcr6SNYmVvcu+cd2o3HvgDc9q+Ji68ueOXdsq8TdEY0OoMB9e2EipxacmUlfb7df2pmQNY05z2+MIe8c2WIyCCVFUEbAmF5kj3B1upv5uI+XoDZZmgZlfUb9JYC318TXHXosyCeCPLgu2dgP1F2xiQWT6tiPUJmyD2WjxZvjFsVMQp2de6DDwIJuKXdTxHf8xj1qt/1BLAwQUAAIACAB3tllTOCWwanwFAADhGQAAJgAAAHVuaXZlcnNhbC9odG1sX3B1Ymxpc2hpbmdfc2V0dGluZ3MueG1s3VlLb9tGEL77V2xZ5BjJdmwnMSQHtizHhPWKxbxQFMaSXItbk0uGXNpWTwFyKlIg9bEpitpNU/SRoCmaS0WgPdDw/2B/SWdJWbYsWSFTK0F6kK1dznzz7ezM7CxVuLFrmWibuB61WVGayk1KiDDN1ilrFaXbysrlaxLyOGY6Nm1GihKzJXRjYaLg+KpJPaNJOAdRDwEM8+YdXpQMzp35fH5nZydHPccVT23T54Dv5TTbyjsu8QjjxM07Jm7DP952iCd1EVIAwMeyWVdtYWICoUKCVLV13ySI6sCcUbEobK5yy5TyiZSKta2Wa/tML9mm7SK3pRalj2dWlpaXlo9lEqRlahEmXOItwKSY5vNY16kggc0m/Zwgg9CWAWynpmcktEN1bhSlK5PTAgfk84M4MXqydixwSjY4gfGuAYtwrGOOk2FikZNd7h1PJFN6m2GLago8QcIBRWlZ2WhW5OXyRq2ulJsbq0q1knDIoKSU7ykZlBRZqZSzyKeFb6yXm+WaUl7fWJLrGTXSkzrRKVcX5UpGnbvlpaasZLVUW6xmVWms1mvpdEr1amOxdj8TtdX7jfJ6Ra6tbSj1ekWRGydaELx9sVfI9wdnAYLY9l2N9GKzwA3fUhmmJtSDMxHrEQ4VxcRuiyj2CoWM2cSmRyT0mUNat3xsUt6GLJqEwrNFiLPoOUTj6yJDihJ3fSKdwCWAQAzSppd/s9d76Xf1Wt/S84n1k2UNZVno1aOGYXP7HbOfmpzt0b8+M5r+OUQLUA8dzNoVu/XO2c/O9dhPz82Npj+MZgFzjjUDiiRsSMytkD89dSxGxbKxxuk2lGByZpWbvmk2fcexXb4gWMemT0/2KJwDU9i0WV/YijFSbVPvOYxYKtFr2ILkaawwCW1CRpngu7pDGGpiBucX5eBPrafh+arHKY/PrZWu9KJLsYngbIIDlqBqc8C/moFdry+FelspDg1t4ZObBkWaEXY+TRyczJ4rrbiYtdD24SOG1KjzjKXSOvwqCh5jsBIFX8DCIV/SaCWm7hI1jfA9YiFuhL9YaYSjzk8sjdxS1DlgSAv/QJYfBXsMcRp1/nYQj4LnGpjz2zCEEuiGL5ghZn+F74K0JsTBreGfMNgl1o301hwD3ErR9tGrKHjG0QMf/BYeaEgN9ynaolHwyBJG4CMkvtHQFuyfGwXfwlPw7xPapcDC/XbuP5kdsAiCx+iXknNYri2X711Ch3sg1Oec7JbNcN8aMBkF312kwTUjfA1YHPz0KIfuhC9EDAOFw73wGXgvfvj+PGDY4T4TQbwvguno1dGB4Cr2/k173Q1AoNt+y33vsx3HmxW+Fg+DJzH+uGPttLUL3vQ+m2LrX47TWtYQO9yLB2f8PdY42xWlMt5vNQq+7poZBM5QIOO6LspkvGxA9NtIizovncRWN0aTGHo7vlqSBjGQQezY0M+C5++IgdRzHi/gMTNSwU9OTV+ZmZ27eu36fC7/z8MfL49U6na7DRNTdtzuls69uaTTOnN/eYPSubeY1HpZaY640aTWHHJ5SK179naTWnHgjvMGzRE3nbFpjrgpDeiu2K4F/SvRB2Jo+EU7hbosHLVYUuQ7snJ/CECcDIN9YyEvmtjhPW3c2p9padX319OuRZ2/FHTrdtT5Hinhl1W0JsNMdT5LAQ9fiIYSSksbbcVd3gMfqlEahGoU/FBCFfE3jfjNVRmVVsOnaWTvRMFDpKwf/RYFT1OBK2LhDaSkJVNfS++ji8NT+trqk2YmlW6yX2p4YOdyuRJ0MHZy5H70QZwEqbL4gg+RsRXXD6NYDb2A05HVKqlv4ylWiqg0WyIDLAjAsQXtB3yQvL+9+V95Ohn1XsH2vXPtvQvs/yFhAub7f5ZZmPgXUEsDBBQAAgAIAHe2WVOqCS0GpgEAAB4GAAAfAAAAdW5pdmVyc2FsL2h0bWxfc2tpbl9zZXR0aW5ncy5qc42UT2+DIBjG7/0Uxl2Xplo7525d2iZLeliy3ZYdQNGaIhBAV9f0u69o/4BiV7jI48/n5X2Rdz9yjsONXefF2TfPzfrdXDcaUprkJXo0dTygF0p3Bc4T9JkXCOcEuR2kOn96kQ9XwmbsksYU1h/KVmh+LlVvUoCFjjOLBbdowqJVFu3Hou1sgX+NzE5ZtRlpZYallJSMY0okInJMKC9Aw7gPaTqZeFM9wQ5MK8TPqBoWNAUxMkyDFCYwGSKvjgEMkzjSuZgWDJB6TTM6hiDeZpyWJGnp1VRNnd7UDPHjgW9bYOY/vy5WOoBzId8kKrqBl97SX/rDJONICHSKGy3m/vzJCmMAEdYTCoPnYH4DNYxXzbhBV7nI5ZkO/XAaBjrNQIZ6VerX/ljQo1evmr3gLSfRTraElwZRaDphUCPes4KTJJ15BkhZye44QMZppirSR0M1rSimIMlJ1nKLSE0rpzarbIf+jaZjjCHlyeX0eqW7FuN0ssY1o51rtrHc2mKoudzRGaT1cotO1LWtL+A7w1KLxm41KWMrsttn1PrL+f5nIx2z0eEPUEsDBBQAAgAIAEGtRU/bmNklR0AAAGFcAAAXAAAAdW5pdmVyc2FsL3VuaXZlcnNhbC5wbmftvHk81Gv4MKxOmyZJKlkySVEdRtkVJlRUBxWyDZMKWcYMQhNmWixtthZiRHKyjEKWQZgpCjUNabIOJmHQGGJssz8zOqdG53ye3/ss7/v5Pe/z+8PH5zvf677u67rua7/v733juI2l1GqF1RISElJHrA6elJBYJichsTRh1QrhL/rO23YI/y0JPmlpLlHYrDQqfFjmbWZtJiHxPAHA9VgufJZEWDkHS0isrRf9LWmE552TkHCdPXLQzP6iO6PXrdh/1BkY2jusLYc/OrTt/ur72HuyjkNquxyf7HZIfhy1/eTBPCdotCxyu9xm7bw9JXpHD67fHp138jbiJVBV/eS324hVtFUAD52l2/dYLt2wWXKbxxaVuFXpSR+szI+vvX8rXkCpiZ17imT31oYX9VVTx6n57LZxdyrveQa5hdDhwntsPTdRgJ7uIhVFjE6SLFFzJDk+H167Rkj4Z7NTiT1bWWaCCbPKb+9TMnd6i1h2Ohr/ge8WBcgUsMlDUcIfJCjbbStXyfG/CcIL00XPn7XfbnS/F7wDmyR6SjlS+O1xJrsOqmG5VPgIUauqu4WVEb2pXg8S/evYBhH9KzxUKfoHuYVYIvxXualfBI3QrBOK0NACzBurgJvynkj7Z0Tyz2KK0Dz6y9RjmlbWVrA83wbPKIAQ1Av1JbioJ2KyIFNTcc3nmif6fx62Lz97UITVm1ZKmCv1tFuyLl/GgbFZRjjvy9T8NMnL7g77D38fnGz9+hZ06uOzZPJSJnZ20ssIJvbqYNt5XaLPFaQD52JpOg67RXWBKh2i2hnX4CXppiJSi1M8ZVUgl5k7RMzMlvhviwIg8KLxL92TraMQS5pTRHx1EkturAO9ZC1wHu6sLyNx7Cc9CuL0YA8vfeTYFi8jwp2eKhTliMPfzOT4bpe49P+DYUm/RwMEb8m2v0lIWOawx0xP6q2XqMWG3oYYQfJihD9WWFRKKJn/NWrP3v6liFV/I3wdBXip8vfqysqCJGKP/0XGH39UvnTorWLySRhgOJHmUIRi0N5oIUeje1DsUen75OAMbPdekcZdviEp1/mmNnxOPwHMLyQR3fk3V14x3/HKQg88nPvXEj94gLgCG6cS0DKbjNkjisStHphlMm1ThlpidGiYMN+r68PDOftBJkc9MOoZF8OqIM3HxMhujT95cXAGvvO3awVNM3LYEIS7GAnNlN7qMK34k3nmV+lNrdJtbEOgGPJhdctdxqxPHGV2eWz5juK8dhIrz7fxukiV1NQghkBWfhM36tzGFU81O/zycFeYJ35KAdE9RZSqevlFJeFkZ0PLyYwKoWRXCT3X6TN10eR7Dfyc+JOdanQ45a7fnu2DTXrKXPshpDjuLT7dQDTXLVwQNahStlWlA+kUT9Sy237ZaiTRTn+9sQZQlon9Cf6AkgZWqUp4Gnbh3sGr13DPqpWPJNkZKkdOx8kxvbrMY40cfi7W+1258oNy8gEDO6Of6tDH0QHaFQU+shvKfIIumOuRCkv6otYa7VMlhPZvuDVw6idDexJmZe9UhNwzV+C0HlKocNMtAU99Pi6X/B634xvCLXZAnHfuR43cwMK0rxbHNifGRKZ4mbyyLL/tH45Rs9xiT1a6Sd/XkyEmjoF7XqYkdhZ+lPCHwpTuQBsOdhdWmHyfLB/06c35NEzycLlbRz824W6vmMYppei+qHafR8B8KmXPl209DaTgasEPv+Bs6Jvfnp0oUnk1I8ZxDz4Ckwn/ABdyHBrYUG4jZ3X9+DP1K3We5B4cfxWgsOinvvXPDmKmlNKgei9i21HmU+tIF9KmfR8yXkg5D+N8Alzje5xMlWftxFjdH/TnS2uDTmcoKK8zjWvRFTr59imnRAhqQx8BAjgFP9eocosBcvVBBVqrrVWhpuU5e0pSY0/OkcqT1sGUoO1HBE6d0J9KW0eqvtGwL45bCFZBrqLU3eWnyE8Zb59ukpHy+ZrQb3+DP7K6UMxK+mlbtCFOzC+3O5L85PwpeF+2WsfZpln1zW/LDHjE9QbIqMZ8cUqQFBvFTkeFb3R+1GB3iWYbrsGUkjqsYWmy/ULTibWx+54Nbr6aaie+ovsLw1cfoLUYcHxeFAwBr0HoWd2zeugkFY8DyRXt+Rvb9nXailHPaDL45hAcnqr7IZYt+bZ8yOra172DVrd82eWD+2QZn24uU6rOcGmFIu7QF8nH53LBioo7OXNqIsnjthxBKFpCzj2U9MIt34/adcZNzDAr1En+bYP6rPZaQUi0/I4N+coUGH93Pe60epaFngknXwyrCWtTrW9Q8J91ty132ePcarQtde3J1Kh07ROwu9CbTo7iZO/LIa9Y60nRkw4oSKWGukT9+r47tPsASvJxGuowSy/2615aWYIv24Iym+5ILiGIKTQl5Hau1FNNgv8Jk4bKODIY6+eW/pEZqSHmdwKozx/qI1YZHc26dNsIm5XGT8TaneCefM1eBIMD7M84WY+B1uYpnwW5O1ujd1LiH1eSoEWGDuLC0JKaEEG+Kzr8ei+kJoiidainQWZDbqGYghgOLo13IIcfpebBOfdjMDUXh3DZB3+ZL74eB/9kO2p+jaJ81p4MrMNdVrVMsCeXirM2kESXto+DFzoetwZjYB1u1zH7gl4K50tfBMPkp8TBB1M2YUe9k+iHB5/DqmnmPfaVx3nasdCbhrcXwapFdM3r67h37u0w6JyVvXfMYCPIno5/62eaflccruSZfEv5UuxogjWKpSKXpbTlSfEFu9wd5yjYmZapnuYcMV4r/atBZoWNx63Ra4L2vk6fPf4wCJG6DGAwY3ePAtqJtLO0TseIo9YhRm8pNanOmC2+d1wlV7VncFSZItS3BjsbL7GwhogIcjFrWwasj95Cvg6dKYt1B2U88NtrTzQti5Jv03cgB0WKrUmj9wWPxvSrx0nBVs7eS69E2oRfV7qRlL0igLPqylfvnbyTr/vFvVkuViYeQnmUxl8X1C1cBU5YEjJh1D7+63kAYUOgoTjeXZarNRT7DaejtwRfMIvX7gztjSUOjsT4c2BKHnvvMPJxHVqHlGzElDbwqE4N48UKP8ELs/0MD0rr+pS3obR9awxmCqQ5nbPHZBpDk97bnRTjswb38E5xexbXp7L0aaRW8wPAH33tb+SLdufetU/of/BbUpeYZ1Uq0sU7WChxMkITycofz0+Ed9d7ynlDQOBXh+KvNyVJyWccGNC3Se2c1bnXVvY0W3yRYJzomALlvYmjwX+alT91G1wV2zq62dENBdhS0qPLd55VQVs/3jek2gLT06SLB8YAytph6pO9zUnSHUaM/pJbOl4so20e1CF48PUPWftOqnpY/TrAZyzFOtDOTWsrGTpcFrtsueQanN40jEWJzzP803OkmD6zHmcS62yjZ7JoGMonr4BmSArFqBEuIR6SlbUnQIT0xBxTS50/97YYV8hoa3gqlmh25RjHeI4cf7heBrXrS7G4MUEV2FgjfKFSb2L2unZDxlZiU2jOK9vNd2JQDPKOdhw9SXpMzIN7rOVk0IrvxYBJ6KuXfU38iLskea1rJbe0X9LocIBp0cU82gMLBSbWrK9NKOgaKaOgrblq05b77SmoVbxdO5QOi628UlD3KwdbnSaZpdm3dJQLQm8esulqmgV+2XBrmULbC2dxh20canLJo+OWTnMe+M0ZKuCoWp5hjqqhjYMYCOTjcUep4GrDgSp9ktGbMymAo14PAEZ94sbMKoOPq1boESnlgKP68U6VRv+P8sX/qSTzP8WgRkaqt+lzJHcy7P7AJThqTBOTm8k/bjT+Yby3ugI53Wrg7u+nl8G0/xvZWE9ddHXYRIA7905K8kD8CZxBXLheYcrpfk8t9Bsan8cZmu9TMb9cUcvbgrF0F8QE9ShMKYnyT5AytC7ZuL0mfhLrSJhdnrCfPEs2nnxdXaTL12awmulkafhEUd/UDFG3izY0bxxjHFtdE6OzyAiqYwBJMWFdY6AdTp0hSNWw8RrBckv7Mhq4gnIpyN4CTDJlD28ltpxQ4A38USzDQLU/7LhIeaGlCL4zMxyovqxJO7llzrPIkWZbnDhcpJDJKlK4oFQgtvZyRwdSVmglW59W+KjbCosgG6Rms1K0TYl/1LtqFugV+BwNrnbWb5Dc1F3TmuCnbZt8n4aj4lBVvG897oXqA9puCmO3W4r/uEuxbqiAz1KCpipgZ6eJJEZrcBpM2STBOYD6YTiUNpE7GtcwHNKE81dsd8+tUXaoTGSMXYt/8p4C9xuyj3cX4/iiUxpNN9Znqatqp8Fjhitd31TqgsCa7cnU8owo86rVLNWjOgfUXX6aDfXKgRPPS8EUCQzMpMbvTFB9dE/zVEnfbXjCE98MCjcJ5k99XRFSMWPpikomw9HhaynaFJ4+Hm1DObGCyBjxNEkt6m2Zjrz4XFeBqmy79Ja+BuWUSWZbaHnjB2n6EKsguY2oS7x89rCY4qC3SXk3zFAVKuB5rjpplMiB1MMleuzq94R7h4NY1mF+ZcH7KRiv/dahipkz3qkM/snklKFTAyU9Q5VrXE0Lm4o9mTU9fT3j1+KbeCinZLLBJ4aRD9G9sBptQz7nHaHo+JbZltzmTvV35Os/cyb4R2DUWpA4HcpHcJ87zY8O6w6WRxY+RvvLZ3zeToSTh/hB8kQPHbFyYl7W5ys2x7heG1RB3gBS7NdvATEdB5KlfMGRDZopziYxUXLyGWpGZK1hHyysB9fr3HiegrO+y+ElSbYxe1vCuoLTVCW7K594ViZ5enXx9NW2N2lPzZVMwpySU2FNAyOxc9hG/L1J51BArFAVKFql0pbbzP6YufRePIzbTlvDtOpddNIatEiIcUvq5glttF5A16NZsndPUCqxMXHS57SOLU5Lai4oI6e7YU0Brsg3gwOj6JOCONjh6kx45rBu8itzjY7ec/LyYV3zoYSH8Xv3mWSh16gy7iX2NBtHJq5nBFZwnGm4RmPxXAOcpFYhaKh9W3ybyIgYSOf4rCt9yr8Q60aDuuiXw5z89AsOl6LXOAcEzFH2+jYVBBJpuPy0YRRlW1ZDiXMzbw18rmC4Gjo7YkR6gWXJatjn/n7OORUPjtte0us86zlA4fnbXr1lHA/LLZtO8NhODFA5lFy9RiO5BR2gBc2WF4uu3Bvtg7Nx3gHDmOnbRJ5uDOPMNWJDUAorJdkaptieRrrtqp/GO9vE0CDEES99XAf3sykVltn6T+EBmD86pFvOvr3E8ZA0SO5YOULIT/jKGldktgZ3K/sJuDDApjSNAmrOrMLYPtMsc8XMl6pFPooddKBF6Zpt2ugcv3qmU2nh7MVuehvBu4T/deaB9d8+8HmwlFyyi06HAkl3+Lk/t3teN10+BcnxmiwRmjupxIxUjDORT+Hw5mc3d/P8j5XNPJl0byb/+ZZUk1pofTfEgeS/f/c28iG/dylkr0gYklVt7JBFbUc5hfdkD+sGEbZsec6YuYWreU9ObsPlg4PO6ZrSR6EtTWfdTXNGOrrOdc+6HExuK9o/FeHZB2txpMETwrx+GFazJqTTIa1hhHCjmaEbRYTnkjVAiuO+fIsX79ja1jkMxRFYd9mJOHjow4BdTLfZdFro/junHZH+sPBkYp8nN2S7hg+xb1apYpL4edecrOF0vZfDzzhQXK1b3WbQKY8zTsjoHZtKz2G1yEhkqx6wOWR+z87QV0Us9od2rKXaWvSU1X8OM1p9Wa57xoh0wQ/ogbgdpGuhFyHuCBzvrqjY8rHPnvx8f8uoj5gFSqzN+mkKSwyjfqrn8s/rxKa6bJH3f/4gvyiAFurtMS2N2N9y4RQ+VCz4QmJFg9eB/mpTCgN1uWiMhDASL/QmT7chskrSNz1wLE8wIPoUiM3stqhb+KBToX/py5M/tDjSNBvM4Ta+81q69aTqD4IZTHlebiZvlsSEVkP1N75EHoNZxf3gADfhPS2N4odgqKx36kTaUkPbfMl8KQdS5e2F1zSdfYg13/OEzNYrZ7cuYGTdXqv02wIz770vfN78nV/T7N8aDyzYOFN+i+GK7xJpGXm5d92CWkQcXhl/5X8QJQd1WDDqTYhkjmpFnmaOMYGUCB4durIZ4mvma+5r4aADUv3Bobrp3DuSHIHdVfJKotnV18L3oLhY0LNzKJz/bhCzrQgVwqwmcKoxVD6DaroLyv6Y8q4RMLxb7/EPoZpmthZ4nZGDztfJ6beYzPXQiFD+1JG3A++oX/fWV/3Q59C7/XVwXjschhLMoQWDPQS0YJtuvrJOungGQZcFvQSIeT9IJmKJe96PqfKjAWDUMA8D5b6pHqq0kBEH3n8f0d+RgaR9Sdm5HsRlqPe52QTvrFt+MesH+tx1oEGraMdadjnGUhlZHwcsX/eP9+ejuaRWwHMl9PlfX72+a2sa8rulZtRiiqIARppfSAm1T5TC/jGk7JYhLQ1QlXcWbGypM5gXczvBIl1fBXJZ7qdQVvebm0dHrZCUeSxl+yBRVWH9noPV1JbqFf1La47/WJGu+uio1ZJyQfstNaf7zeqiJtBcN+nxRlGzPHa8yKxSQutHeuk/i+iHwcMbDz36BgWzGwBa4azfldPZH2yiR3LlQC9JPxRZP7gyUXVj9wmAdWFp4kuVimgAIvyHDZCUQGUAvdl6tp1q1C+/D66Kbomg9QFi1I83LVcK3mAxPRD09SAaLbWIeZ1YQKO5OF3CmjJyEcR/tNbC4M+OAnwzF3OUHeriolODVJqKS0lYnsxIyn2OFvM8hbbiJIyp1UeLtLjPmDNWKoe2fTsMFrBIzBYw1NTL0PHHPAHakOu6/bm0AijPl+XUn/6DwupRxJWZyK92maDYeph435VaxP9adL++X1+8wWpb+XLvIiDraMDceC9FlMp/b3dnJ+ADC0R5vhxZ1L9+N4RQFqOdFjaC6G9+OAeNWiHyi0Vjojb6oQ+JmfSnyaTRRZiz6qKjlooW+t2Hz9iSdKXJrecWdbCZrvshTaNrEmr4Up5WCDejOyqW5vb0oTKxauc9nIRQiRO4WP5+e3BnjC8vPV68pHu2EWTMm459t/Xz8WVrcp+JVawoods22vhlt6XG4HTMUNHBgzGOZPjAhhtksaC5h0CPAbBuvHW7Gj1LlE7Fu9jcnXRkRUuCnZFpixjuRQhLeQO1i51zq66l+wZ2Tcm6zG+8QbYTR6WFmrw19M1NVPgQYwhH9iC6klanHEF8w1UQsiGou5NtNe8LxFQoYodungJPzVLjKfLgK8/cIz214RXpCeKd8PSi1tZlkpva8ZvMr95sXQ6UNbVn7s0V4555oesEIJa9MXbZpjZ2Gj3j6qtJ8aLKltUWi61KsACa7dl35stkI9WhuT5CfHOBPCKntJZHTjQyeewCP1eNRT4QL7qRWAVOZT5duYb1vOIeXRp8DKkgPtgWdT/L96tq7jF75lPNjgt57UCU3hddsYVLz2yd2bQ28uhBnRfFA9bLlZROiSFnIb/cCEuxjrQnA4+W85tmHcg6KeKcqUI+q4njAvYvNRALz/3cVXKVkuJbIcObUfkeF8wa/aF60sFi7QhDcHbm45r8hj7bExl48Rns9WYmaY19J20IOJGmD7EHRBWu8fsnYrMYm0yxDe7F8UTbP4o+46UZvryiSzN+xNHURYK6NJU/d58Uacyfr36HbNd+8Wgwq4NEEifCVmhfv2M4anKQp7TqQqWNzxl50YafLlUhxVmgt1pSnfTnk8hqawMvHSwcPf5Mq6TZV5km7qnwh8Er5f1Wrsm+ZdhAtkXn/aIxFZCBR77TmPQ6RK/dxvXH/asvn7ubvROLTBXvEyOPDWRCz+cp8NWWWIAknEnoVKU4hHNx8eHLrybFiN4axxvZdsva/KqbrVtl+Nz4N/bq2v1hfVDQtSqxKddJ/oZtINxR3RLEi+L+OXjSprRyzOq6Oy0fF8sSA/swuOrqbgnDe8s2tIUixPVoZKgsdvcqJ9d4RF57y6iY+p7e1XG6cmzbbc678i3cwUHx3afTGIh01upVs/cBxrSOXdiQwEtiCDcf2ZxotxlbfNpRciP30yBLjKPTcpLyQdvrCwnLksjAoFcNQqbuEwemxcjcc0d1bSGbead2k3Zlc5342Ed39nwWrc+KFZyjByYH7SZ+72gcFX8f1gS9eZ575rU4oVvbKxEDDqyZ62SxnaoD8ac659JWd9zP3jzeV+saIBcststgCA8bryH4s7Xu0vf621mjU7nrD5VHLnYcQ19uOmRD3+5ak4rqyEx+f0ESpA0trzlqQ8xLfpO+yL5Br8xtnK3qCX6Piq0LCxJVZUtqfE1MltSLy9kQXL0MYPTl84usuo+FcnHTwfdzxQ2tZlB9a0EMvupG5o33y5W0qi//mYlNF98KYjUl/ZZtJ/vx23CKKhbZkQxDinYzK1RLHhqUay5q+LE26zHlU2IIaRPHQYDNAWcxTousqGn5xoIVpgHMnVeIS2MWTDJCSby3T075/Mi3Z2CzDdjq5Z4XK67Rtd7nixE6HRe/xjC5gVci8XpUhilufLBssko84961VttzNHWNAqShu5jV5dL7asNd0Vu25aooDbRKJJiyG4LC64ssF/mBC0NNUdgjCSLtbw6mrL9uT1GUVMYiDW3EEe2y3GEvdWkwL9o34+ze1YdEa9tcL25QhtY6BiPZZCOl2j0J4nzdzd50uMMlj2akH+/+QFy0o/K8r3XP3f08fC4wos9y7gN8xedTt1S3t0bGe+XlgE+JuntDA9fPcp8AlMVUDeEyFRznoKMsCupBGWdnpsnA3UDLwZHbvsrxlmIT+ci7FWzNVbBnKpXCLD3eBzGuBy/CgnNrmkzqIGSl8zuHzt/6Onkw/mMerd9Q3EHH2xnHfb5nwzQ0EKdx4JPNjfPpCouiFjnQN/egrk3cAztxCgyHyCu5vq/F9demXta2ptofPzDeWz1krJOv7LiwzT5aJb6TkdsvynD98dlpKH1JGWxjsp0Z9hcIFVLYkD3qhChlSUnQgoT1Gzr8Z27bDg+Icqu8Bk0TYSahZT9wWm4RM2YvF06idOtWL1shuVW0h77QjH1Yfz2yl4BGB0/01cbG1I4NFXUuHA1QaBAP+TYtvdVhwGWra93qonU5z563MP7IJBBH2++EaFaMpnqbBn4ICdJZBO/Zbx6/oUmXFPRC6dmHHDflqg+0t9oue4rTaaO54OnTfHew9TkjUVDUir/TNI/TdHbfn6aCDgZ7WFAKnzrOI7ji2GzTpmH95jYhFykU6uSj/hZe1BJYWiMQ3WEx4DpAoGuvXzFYFqOhPtDH7XQFjc8Rz6/fZN9vPl5B0bzcFNTN1jYlTqS8WWRSJinRAF4F3+cj+elw6NUr7zsSWhhr/CzXQ3C39fFxt4a0wzWdnNbShVWKrJHD4zjbxBMmpvHHFtlYNIB42HSOc/pR7/jMkpeexKZdAIfKD3VXn6C6eMWmEKcAMq6xMXDRpBXyomIjCsDQjeG6xUjVCiH39NctYrUF329eeOX48iXyyYFVkV3a28hq9k2hZYmnFYVzYsWRUdImiFevhH4yQ0de62nWk+7WkwW5Hj7HhsipUFoL24qtacQ3Kin1wmRZPE6YcGIArXVRa25xT1oA9cdKbkcth8l3xTs1kwd3xt5uKWPIbQ1yFWalYq2P3T6fB0pUpZPXa5TZ7Uyb/X0Dr9i97tYmNcQ+McKd7MyjhlpsaKj4cyOxgexFb+IhTT5rGNM3rIqLjdOukB3FDtV0d+/ayMlweeWT939pk+g/3SBR8yMzkn/WU0f8XNvrWdZtPrkFxaGxinq1MKsXn4STpczpsFeCBS9IExFDdz2Dl6Tnfor6FIP1ghz+39sP+p9oMT2nRxwWdFFRZBoZyl6J8c4UdEaLTvptyBB081a2tHoTuKWYBP74fgPwZJVjcstoYd9cKrwvgqoD744YtkSfZjZp1XgzNYHIr1/KjcOQylMRrzGo0YcYddOZF1OsgfkfnSrbvON6H8fUrtQXoScn7rcwPNfvjiC3RHzOyklj4BlygvZDm+1MUpSkv3c1MltGWLRa3wdVL6BVgmtDwTUkwbcCAcMiTqf6yMvjJplicATmfdvkOG3OESc7k5ZjRmey4A+q0tLNT5oUKa38AeRw7T0/6OZrz47TTR48m+hKPJAbB9fMhAZkfu/ytXhPY81ol1CMKsGziEKMgDYAD8874gWu+nB2hhvE+dEocyTt7WC+KULhhECO/J4Ek0/bSwlzfJrfu+EHlB1/d9tqfeOr8Nwy75mI4eN8vJGpY5g7/yuJdkjwhTYKnpsK4hYGnXj/FUkLlfwunYjDRQpnC7XAE84m1Kp1HlSlzGx1KJN967TKEgs9/m5u0OvA9X/rmbtew9OzSI9GSNNz+O2WNmj48ABmYl7R9t7AbNJwOTqjKvJnly7nIsYSGDnw/TCeMM8SfBCVHCab5WDzwiSA8wXFnyVX9Dt7gbnCsFOGbCuAck4bidoGGFH4eDPFGT1D0U4ekH4+7qaBTp7aBwazhtHcZhpc8MTSAP1Ni3tMjspuDEZ/VQTZ/G5VmuEzVRFHH34WU5G90nQyVzBmQQZ5vkA9TDWt1x7fTSdGVFFxIUY1msFApDtnOJWi/lNeNytG66NF6al0XLiw7lsg0UGBu2wTT/tjD0EYdyvPz3OQGJjKqyCuSnvtrRYUyxt4qTB4FZq6AXroanR7sVbteGxmzQMvBkLl1SFMkTWGwNgn2bgeNN92fUBVfCKffvO08ZHGcq8aveGFSTSy00IpSb+1aWMnY53mCrvzZVgO1/Aq+Jt455aQ1biHJxH3vQQlCBXLo2VI9syOpqbKHvw79lp5UBQ0zhD0U9oxFzGbQGWEFmPmjVv9jHvXlUiJhFZaV/krAlrAf8NbtqGq17baeuN6+wWBltupThWsiNSJ2MhYdRVmdqDUq/JbLTySgohQsqv8lgO9NL9hQ0DKT+1U6cuJXl211oyDEeK+Cindis4mlfpdo9J6N22wTyZ26vPX0fsc9ut9cTWd+mRB+uagofhNd6SqtyymFv61wof4PqKKoGl8Hryxq925Skj+FlDN1DBqbPkELCBBfBY1Uljat+qwCfcIYqadpDZXmAgOvfJZLw+EZbgpcod4bhD9FpWOyI22kbSkWIX+Ahf9z5qbz3d/w3e1GJO8BffBzNMXXb1cDzdUeNQO7fvd0Rnq2pdVFz3/ijrfPmXSTJL9qcj1lD9ZNrIZCJUr5gHDn65zSbw/7lIWJAa3BEOGlt5MiV4aC5lz4GbOob5mqc1ju31kGOY3q8bN0qb1a1bLsVkF/cJMhRhyqrAEj1klh2dmg4/jG6uQYn3qixhTyHkppGIyJ1WtIptERh06Iy9RxnIZoBZS1hlZZ2WGYoh10RaFnN2ogSoqMk8Sj50QFDYq69J5bza6HkBcR2Q90wFbdKHizozupldzJvCDX1DAbYN1iQxvUHBcrD53n8gjgqjDPRo/vY1OjbXfO1lQ2a2t+gzz6wwUJhfeE6xwKLkVlapS8lQfVp1sce6FOyanoy46/U6rLaVweWBTCLQNzWKCBcdlIxx4+Sskl32pAs9ISeuN+QlzkvZUiUfPdOpnnaHARI0KMHFimBA/EU6zHuKkY8TcTlTFkexegyHGp+uhRw+WrajtTVBqS5R4FHerB265f5oNTT+v7W/kVobwyJdetrZ8vIANRfE6gL5Xi3ZTpyrsNl7y+UCu9E4rr49+WiqtlxbZLsfYllTrL8Bltvc0qhK+ZUxFNpPEPFFdbKKq4vqjutmZEe9DlLovGLEfpdF2BwT3ktQzw8ez1C5CfV6TaxrTrFlWrtDtiLycLodq94N21sFuEzxSx72JkID4n6onY3pPSTMxe3X7PoXPCzhCbONOG8DZT8KSFwNKmt4LvfKGr3sTE4ShBxSG+y6rRg618JxY7sO0VT8catrptQNC1xwurfdKqVma31CRPBEWECOGhYYQhh30ZJbag/r55gT+ARZq2OvncIXTa4ct+W/BQo2gIb6vMFMp4+fwJTREukJgMH4i1eD+BHKt7fdAP6xzqU0i2MkmrlI+gVsX/m7OOFbMyaGMNHIP96QvhIs5k9gd4m+ecqCsdxZSe2KZQtP3ZuGHi8Vijhaib+EMvi169DdMJmqWQnwRKP93zfN09BaUN0YTbfCU/MxmTsMyebWZmn7/Z+RYodcR/VXDGRRudxGvmzYAFMzT6oH8PYhtJbbe1GZTdwan9geW2FVy43211ayeYdMK1scUfBkrG8xW/XzwXGYz/mFkTfdc+I+0bK0MaFCxGbt3iY3F7KQvdUK8QnVc+GpAWUhM4VHRb8bCN5D7ImouCmmq3C0S77d1wirSQcTJZ5W6aF7EV7vM7oh+AHRn46u94XzWsAGYnQ1+wRqf4I+vxA+H472Zr6RRxen4hW1LZe1jlYm0YVUgy8ooAOqDxfbf1z03ETkRrmUeresxETG8XyvGgVz3/OjWWRKVS8LAuQ1wjUhKRaSrEfXOAh1Ne6MB4GkLsL2+cRLcJQwWETo5mYCO8KtMZDgV/t5/OGYITmM0vlqzPmbIJJ23y8wZGL/jQlP4/oH16TNMh4UPISziJ5uidU18goLuHQAbW4KehpQdqLsZtaqtUteFt0vaGU5Jfj98fbnXvQMeG5Sn++s9l6T9NXUMwMc/aGQ26GJadvu0d5pavWq9Dr4XqGfFStY3MwvIzX83rXmgiWEKGelopfnUF5VKIe7y66DzADlO204lIickJVvuLxL2Qqzs8MaeKnHotIz2zTuUmnR9rmpHKuQqeSR6GG1TQRdcfvx22ufP7oryZ6kuhero0vSnWuRpUldIxZKAk30dSNtTA5eq/1BfEGrQbWH4nhV652LIweeEteYKrPNzOpEKrNBpM84KXNzEDqXzAy6GHxo0O+5O8nDn8Lh4uv9vPWVu5tc6PfctrGni2TVyH4u1bNWbkiQYCpKaSiPofVqk42ip6PeEZ2bvKkO3mwM1DhIy0vsSZwbPR+FqcO/pAUIUoSbRoYPWOyZm/iATEn7/rhSNm0H2UsfTptubcn0mEjZf37S0jGN087TrtU/xe5q02dnrH0Ntk1N8tDU8Xk9dAnR0raj0QYJpJi/WfEobC9a8fN6S6q/6nS1/EVv8sig1KdvqpjNpf+LNXNzVVdavmI5DaQ2s33oOydPbcKYqw3P+AyRM8bN+2betV5wF7iSOgYdzw6EceqOWKJW8HKvkWpmY/Vsy9SmuIbcX3n+gOhOZbCmzXfe8yquTDeUU51OAdcn0t/vYZIWP/uUxdCwlMVHl1RHFjhaMD5uD2IkU0Gop5lFJJ15u/UHW1WjP7IecyM+JanjptdqFwMxA4mE0pVKXyxiJHrqkrSF1Kse2KZEguVV7XIgupGzS2TatQh+dVotyNyyLckPaGiAFQ5Gpc6OgJde+69bzaEDjziUH/TmbwuQkd7g8SByattw7PfBZf6i2c+Waqt6l5Rl/2+FI+WUP1+J1f5ng8s/Y7yoVBXjp8J3hVXKXCxa+7JGW+e/adJPQgBPQ3AFMS+R4sKfd0veanNDFPmH/wcpvPcEtMFS/HKr/C8X6c9m5f3E9Ev/DXk84CD//RGuJeuEvrimC36Ul8c9f2QaCI6OOpnx04Bdsx0Oy/S8EoBiymRq8HksUilleFBknOzNqi34R0Wtk3YanFoj70/FGVNW0LHD+LcmRwHaw+aTTYmyHH0/P+ZVnHSCf9fEueArtj5+6X4R4jGKloKv+DaG6oJ/8hDAzLij3P2okJZgHCgamQoZ1HTioH99SdAqlLGA2g3fyWhIEM6K91pYb7NRMVuq/AQL5SUDNyJY5fCRzSAudKjsjcp7/NvGNOW7vxzBeW+O7nHtkxHDzw1+xPUBcKV8l13ysfGJOvLVyC9FfY/9fYP8F9v8GWPqxym996oI+WmOf4EpQz0fwfH4mKLZoByWJkd+wxeUXDER8fx0HNd1okMnhyoUGdIJZipnd3OaJPrRVzPCEKSmiHSpFVaOfp4/BHaeKFExLejJQ8sRAjilN79eJx2RBf+7l12qBCSweehbfVX6kr/34BEcTdTXOd14/8hGi68SayD3FBUOz0wkhRjYiO1da3r/Ur0sdMm8JZgbLoYs+bodj9C11yw6DK8jzaK5jJvJDojdk3BIjMAAHw5kCfivQTUOHWeap12bMotRF354Y5lRlCt6sJA+HAkFlDB+sqhqW4UP3JRJ5+hpozvAXOfAsUToZamLph53luYs14f2qmvXkkq2nmnA+nP6q3nF1CSvyQ9XtQeAgMHkoNIeeQh7TtkXv7ze7emWZmjx+jdz6oO17zhOx7RStotGUVmr8Hxhk0H7i+31B4BJNjtLb5wWL87jiZIwwnE8Pw6ep3yo8B0P37972ccQ7I5Twdjo11Mg4NDWX8JBmaqk8Tcbt2Wq5S6OD3DCDZYzm0uGWObAEI486XGDscXEXW7e8PcjfEqSR62O5bZDCCz1qnvO2jHehlkgbhVeQZbprWusu/9FhEzYyQ8aNJtdTtJMrVMleGfqF0NAy8sG1WeLuPArwdKizPlqtnjySO9nM+MPVuoOiL+T2Vd3UCylWR05B/FUnLC5X8yxyP7sxFR1rLHUm/5fxniSEiqXkYFkUKs3LCKYXYWSdNt5+cRjOCbnplGHz4Tbt7ZRODeEhrFkXxr9NJISCB7qTljm7h9iblZvwtKeKtpjJ8Abe75I3+vg4zq9e+smv5O3rN8dPTmAY2LcByeRT9SnkwVCFyRyCvnmAd+dU3jUY89xFDI6wparZAoNCbrfIgdFvDrHThmYHQxVTvj0iZQrLaiKJsWwTb4rD+ifzwoyLmf+LQsiA0lN+WcNN/XXI/wL7L7D/q8CeY9bKGbol1M4QtKBhNnbiAWPLNsjFlrvgk/qqL32a/pGCZvC7pFOkJBEKJQmOv6RUnLnM4Oml6XljlK7GgkjCj72ksXX95sacaGpfD+ul7X2S5J7cMXJXRUEk6sdef2eWMLuu+d+4hSs6fZfJfZs5+NqhaP/wz3msYwFQ/lSK0Ymw8Z5d0LBmu8Vi+yC2HXdas275JXF/cqjywC+hemSxhJcu8uPbII/Ed9NcogDTi6P6Fff/mvx/ffLk4LVy41QCAUlLtb03sNsxlS86WvDt7CIKChVAf75CcSfDYAsfqIv2ovVFx7dyGU+6ApgHk09Yh93t1ncY2M2bTiFxvqTUlCmhxhZlUKb9dZQ+fvxK6pfh0KUxvt1q/fWiE2Qksi165PEuQvAwTw5d4AP/GFIXTYw/sw60YeHiA4goDL3IPTT28ZF3mugo8FCl1ci317IT+MTPWVK2O0WHjqo3Z0hkL18v35eToG8cdPCgggAVMV4xCUOScDBbxIccH+IE0K9hzhJ6rpoyXdUbCyAyuoasEignFzGoCPozCT/WFK3bYRSkEscLgqRNi44Q3Br6E9nCaH+fK9OSJFMF1NxudQ0on3x6G3G8cYY5GHoOMl4xVBG48FFTrh/lIQXG5oeGR/CS5CMrE4fVzQ66nipvPnti0UyyoEHFed13PmkFk7W6n31o5Ch13fMeBwBLuy8wKLye5jLYxbt7ziA3HExuXXrZ3zaNq18oveTjYO5kUcOMtnVd9NA3lHCS9t6lt3OiAQwjbMOWbHHlKYFXJuYYkdDANWPbmE9k4KRwhYmeZmrOcgkHWfflSyO3JgXy9GfICQ2a5dly663KyJvZoxwKj43BMVJBLXY5jBmy8t1FCG0rE7PXfrw4Z7kEcogGJ4UpMPhW19xzfCwNdX2mUyw3Dt67xm+Khi2pC3LjVcJcDBNV1UQoJTclE1CtInGbeC1KK7D95oBNH9/nBgZoG8ehNxqeu5jGDAWTy+wUg6oJXhY5flfM4xFOyjLrnNEASW1Ycls8yKo+k+FDpoUCliTT35UUIFSI/pQPyVRl742gc728fAX5DmBIUiBj0hvJCw70X6R4DvXRuiM+2JRuA05byPpk5p+vJhTHlm3kzeNlbF9+iPE2ks+Y5E3zWlcZXX0EDQ2YE/ITCqZOXb/mBCK42WZB24OqnE99z54YQMt/rGawmaWN7f93rqB9lZwymuuG8c5gHTQav6HeF5ml0Ch++uO0JicKILpbQ/kFeriZYyC00nAER2jS0g2ScrSTvxj14KrolFruRunoFZqQ66LNxkPziYFVhDVy2hr9FmUHrg4sYnZWUk70HaTpqlXaGlfMAQBlJE9R39Z0Bn+LMzdBRe+ENPFENipdF9uzaY9SyiIlavGRkZRjczQhTn3xppCmcvkMFNtCumEIpdgYKH6MUdNAHnQOEu/fRG1KAtRFDyyiOGAfZKQxMOKX0sy8MPPDuFZ9NOTz8zh6fTSXlL8OptSY+0vVJTqya2xYqzLHQajIBb8fXSuffAs822++9MZ7TGAS9CFie33gr3JML/xfdstN9+tF3a+LNaMpfc6oUGC+wg23VXI2mO/AhRtEzS9mwaIf/77y5YxcXTRZDbLovpjOaER/maTcoltjQlUghjAxNUvN/4/QJdXWRc9F0jAGAlIjFYcclOsr/b4Hc9ewUY2SyiCFenMKGpdL6HCAqBlC7TwBhB/1Nj3ORzf14IdUbd1q8FRWK7DTeDK/4/7ENbch5nFUXXGtN3YmML3bL7kDTm0pd1B9Duiv85H9WwjRon2THMHLO4yWgTxloMT7ndbeM2jlXAYHzDrPQlX+cVVyySefJnql7Qd7vfXV60Dp+t9NAWIEsTrpvhHXNRhonyAt4XVXdRNWQDeM9NEomHvtKTp7cKrKmHavo/TSQ8vFTP4eC8i9EzTBydwroaQYW5ZZsXBqgCqn2hb0wHVmX4J93GtQFCDX+rtFOq6Vw57RL/g6ueSlf/r6wL5ZI73HLmuDC9yHk34Ve8/Ncq011ROHXGErc7cWhcyYfjY2DLqS92+QlRbQzfrEvqHHz3DX7ITrBK9b/vhXQoWLixgI+FJXXA0pawtF7I4CDAtpsi9iWrVZjZlXIrr/VjSnLlkCNxPOzyZMMTDA+W/oE/FFEWRXwswZPKpzjsvrgGgMUwXEBPf5eHV+QWxDacYEJ9/R5GIhswKt2TcdRhh65fctTTAphSFw6IIuC+a4dm8h0QnbJ5c6lwS8OPhqij13KIdkDIMoO4InCsmeW7qa/cPAEdax3GT8233YkDn/lblnkhH9HAL9OUmdP53Zyy0PM3WP9wbnbgJxWUBC8KQpckqvSKvR7l/kVvxY10fQTO+rZFW4sxxx+qHHJFW0W4IupjUsW+MzXfIUzQJfHDt6ZXk1kX5/eF9LcMacbp98hlpNbXLS5yzfSksy48XtJ7CJW+8xnmVDnmlPVQdKeiWVtY0T1OluzeiuC86nkjOHvNJQeD0HzoCKPX3cgalkXj7urtcifKDpvl8P+tOHO0aY8gZtP231m7zoVEcQ++yMaNvei/kYHchcKagjXNhg9nas3zyjZVYoRcLk6zcclYmkGih2NN/hXxbkhEI5d0ukX809+PUwo939u4nnwpCkj3/M1eP7h9AzryrmeH5kA65PnSvTJC1AN+AchbONOatil/O2rKtPKFmYsmO4rdq9Js5wyeiUAXnwuaRcu92zakfS3YYnd+CogtGwE88w5D0DPjI+yuR0Ki8MGjTZZ3PN2TrM/yPXq7qUV+VmHUz2WivXzUydMwNkRK3m5P9T7ggJR8mlLqqucfQhyhA+/9wWB9led8LXkPcy21mYjsfR67NHDw8cxtVqJTNnKakEXiX/+Y7LVghE14VsDz/sbOMTXQVWcSq8ZBaWVxAyh0WuzXIJK0rzlt/9OuRqdF47ycdpP6QJ1dEXJqJmi8/O4KZwv22lBAGDMD0CyKnWNFJQoTjC7HDl1Fk1jncMtSFpjY4wLegwrfCWTCv88oFj/w9dD6L3m/9eRiocaD9ugtezl/LcQVWrsPhmOcWYnqKEtJ/Qa40sxUdsKTh9WleowSNxfXKcGACpkOxQ327PSLBOi48IbpvgcDLCXEXSDE6FUbSxJ9pehLcZ8wYIzcEfCkRU60CsgoVUsw6zQsDcc0a9JwG/FdD2Ed9Xzpo2M46GbD+wNqkoB+Yy0i5NNHZ2bKdo6VRQdGFO5Hay+VVj/jD/k4Hx5szhftGZoJVMAx5bx5a6uWLr47c8i4jf0ZT+Ogdo9mzadFHjyfKxmsbu4CpGZGrIDNH53ZS2m+DSHDOhT7UDaVJa25XZjW9budvvX1fOwcJ5VNqSqkY11MKYtdv9xTd8G2RzrZaNCaQptiziAZwTEeAI5E9laQxoR0y/KlxYHcxTdUrJs01xvvYiC7ANX5sWsRMGbJpzECpU8anKxDknAZ6uOET8c7LZmFWt1DFLx2nN0UccXh2kTOCO3DVw8ap7h3uqQZCC16fhMnSLn0n6J4A5aEzRRxop4pna0HNQrl+olH9oyF+M7psravzoSRzPpLu3O1hTzyF5QRScHqVP1a8mAwmeYbpV5Gj9iwUZXsZmQXzl2AUNeqwV+4c7J4K6l3GOyBKMd59L8QNNHxbZPK1k7g2+A3I+9OE4ri6abzE49RtUC8jndCd65bATTz2rrkhHYSI6xwiBXxvLOcT+Wt/eWt8MXGF78RucNLkaK1rr3yEjCQrvUKesS6390tlwjmqco6tXuADHkVxditZr4+znhCpScVqcQ4rtCtWo1Hwgy+sFo0LzU9M07AVqS2tH5iZ3UKMnEpkO6yXyStuy+Hu9XbunYZTuoI6g7xJYQ+RxGbEz3SWU4MyhoaoWZgftbbG+292Qcs+yDnXKp5jyjpHd/XVpRd4CgSMw4lnWP8NA3ZKx9aCynGIFOU2npqA0oama+OAowRi16sjSTA+faddKMspTpUJ26aDeC/8XrZXvPCdu3Z6oT5xVfstYAzc7jCsiBFjg9OpBmMKqOESW4FQe+2UnnW4OZ6kUCZUiMzTfBVWaXihwzW/vLaC9nXIJJoMNWHtewF8eF2nF4coPBjDOCmfGqmjTsWO/JXvwUL3td1c8k6K8wcXswXqCcosUGmFkfaQGLMM4GQUpa+xJ8LNmhPz2ym0LWU+ucEohzj0hx8U9HKVTmBm6i+mPCaCEnqKU0eiprNJ0XPxXZLfjP8JuXfRvVsEXndclqpXqhd/XrTyWnXOXNxRiVf9w2BDNObw/LnyG630RvewlbhSkWHGhi7Nt/ZqyofLLqiW9zijFDsLKYMLy1dmjaRoV0NluLO95JOau9NdsaTix/ihTRRPY3G1wVqQPQ9O1qC3HYBEzFSdFHoGM9lPwQUw5ZcN7Ch+7GOT2v+g3px4/5Mcv3G0JOMcPdQ8vg5eUTuA8YCY+3SUCfRhX39EHwlErZNhme4VSSoIJJLu2HH08+GP2swpp+7WjG+qi/6BOzxS5uPvNau1/ocY890LjrJGI/4mkcmiLUIUyEujYf80QfNH+HCT1nn137DuvC04+C+ZKLjqbH1fEP4UV+dvdkhtnpTb9TSZA4gs212J6iv9euxuV6mU8R06fIZeHaM6Q7UN9ICns7Ehsw/Mu3Fj7o1PM6QHOCpw1FDasAtGDXJyA43MgzQqhyDgXnVr/Egy/yp947Fs6hYHSsOh88rXcpzsomeJca9nN04O2WKQrn6htV12UxolOVgS28TtnmUTTGk/uVA3F90WeSJWEMvr9h2xLC75ej4NhQ4IVhEV1mZ3cNrOXDn2Oxxi6VzSyH34s5TZUPPudbq3TMU22x+lFtSZ30a9F5yk0elFKtAr0YBFU4UoXMIyjCmIAqXiXBXK7/XoJygyTdZHXu5M7iOHTJVv3YTtyunAPefrlHgy+S5H3bFyo7kH7XMpY9qVn/5JcCfWCMVwdcfp26PxMnv5CZqAL67qvj2d/N4WuQwq4iANuyqRixkiMb296jF5hVXG7QT6M+odqe3JX5noZoR4MsvtTusoDGYqvUVscBjr9XUPRu0+V1zL2zpb/3gKNcRvemVhgGOsH+rPPk51nY5t/TlEbnvxcqQK2vwDmwpnxJ7oGp56obf5VpP2r+yLndmAMTPlwuLuAysNIvy2+XUBb4p7XDaSsrI2gO8dBfYHNh62Pf9eMjownQxd41KMLiY0nW/pl5MtEQhUh3VQkcWF5+LF4hppzitQPmnrmT4Nb7rHnXHC17GskBqoKNdi1KanxU1orDsa7kDQJuxiSFxnufhLObtDnuOpB0ex2XDHcengdaIyJem+cakB0ivcrap0SJM7iR6kVfvgMGOYxGl74b55r7Xql7Qfn4ytQA7RR6HwrSd00ZE4ljN9K7aoZrxbU3vKJWoOoEmp6rG2jJ3AbB77eMvbuKdE62LOlr7Um+M2l1IcvxOfqkczSCCsSr32ZA9lRmLU9lQEdJMDf4OPsBSR/QRyKXJQd5tyJuN+g1x06TV07l2WRLKe5yjlmpTWhyLNbHwrcN02ei62do99YQ891q98VBTgGy2idApF9w4SL0UE4jOSxO9TZxeefdZRKZ59BHmwJ+ZewVPk6gUsVTNIc4NwOraVRrQTwfH2R2x93fXRsyzU+ZxbMNp4HfjtLWfk2YjMdPBiHn/muRmrAq5RLBZPZCg7fDQE/OupAPiXiYiPooECTgfPiaPP0lLCXH8e5uuyHjGCq8El+1t5aM7nd7TlFS2qNoW3B92LKohVr+YqT5avkfBkhzdrYSWRtQUfe6teFnEs0k48tmXPWer0h9v9GNJSPB5ey+GHoDqDlqhQBpx/I7ydRuRh0MNNWMAqOvjstiGA4vosc2o3l7Z0yKxJ8y5A+w0J0lgVjMMS/mJB/G1sPA54sNWn7tmDbVTdnl7xwtHYURQgvYd6ABE47xLXvsqo9EkyxJ2sMVY0Oy0fLWIMjFT75ptH35SA89Ikd0yXCYEee7ZbRSeL9Tn+WUx3/NURZVJZuh3y+EDlfDwT91TsOMIFUWrcN0HkfWvhVt8hbCtkTz+CRdFoHmtdBbFhjY1ZOgBwqB+tT8Fu+7rjctLLal+/+d0ov1J4xX/km3baythdGUn4xgPeWlQgTo49qrwKVHo8SdrXRjf++IHWV3IqgrAbIWQ/WxI1cQg1yLJ9am0ghooG8EUuDCWRL+LucH3PNTvWDgLNsuK3qHJPRUkjd5CBWSYBwywEnrKFCYWwVFXPRdJ/cye2dhQ0t36u6vy53rXuJ5j8TdNOqtCL7E1SvofkTFpnzbNoQdc5VaN18aLMjW3TqrGTXNbvjDC3HE4yE2OMLieqqBRuIPS6O/7DS17L7mJMLnmPJd5/h8Rkc2UtgNwa+yuS6rgCQpqhhEY1h96zl06/6oqtuwtmp0vc4g2kl8b69JpRX+cJi2qB/6YlFGA5USpSLYCe4I/8h7KN9mts6nJxWAIh0kKHmVTtHIc2TfdQIkhnhWUtJ6X9n5FawhbPbh8lJ6YhRs2KRwKseZWdmD9rz+EC+exUB0iabeanXTOGxhg6xsN35+Zb0qxY1YQ9iEX8V03/djrvn2/xKAY8UVjOjKDDU7uRBaW9r2rSXnIbVRTPVIFuxHcg//7o7tyqoEtFkEQY/qWw5M5/Mr4NyDPRFXog10Pl5Cp2qz7QnLr1sUXmDHoqomTVijN4Hz50dKnlg594i1E/kLCvhPmnZgYVvPwbf9dflR1zumvniJeAIZoDukPD+t/sTBIERxwWca2Bu9xvdv9HN47377PnQxlFKbv6aK598uoYf1y5cvyz6CqMk/+eFHYVKICV23VmDfqycwTGnRLpWxAQUXU+TzXzBaQysy+RWcybRFwN3H8yR0ZBAKIo6LfcFw4HdeMHdhOSJWGJ63bARv6oAVciI/MYsonCbHU2d9eVeIo/+daezEP3rLJBxqGxhcGCpYLRRUEuiC6rRzC/qu8PlkwPbjCUQsqKzsLOwafm3MgCOUHHeZw7PDxcyqzadhoVHA0S3Scf98zJpic8uoh6SxMvympFc/Dc5osyPW6qhrI8DQ1bCp8vE7Y4XWx0FI6Vij7RMXjiNaHtPVgTvf9dYRQCqi+ZyCIQpeyMVEcKTQVGzE2aViWgCMzbMAMjqNUjREU2/3cAK9U1doI8RAE/c/Xhm5eVHe0QojhyyOVhofvrqfwNQSwECAAAUAAIACACLrlBPMbPRA2kDAAB2CgAAFAAAAAAAAAABAAAAAAAAAAAAdW5pdmVyc2FsL3BsYXllci54bWxQSwECAAAUAAIACAB3tllT/ueBOg0GAACxFQAAHQAAAAAAAAABAAAAAACbAwAAdW5pdmVyc2FsL2NvbW1vbl9tZXNzYWdlcy5sbmdQSwECAAAUAAIACAB3tllTFR5gG6MAAAB/AQAALgAAAAAAAAABAAAAAADjCQAAdW5pdmVyc2FsL3BsYXliYWNrX2FuZF9uYXZpZ2F0aW9uX3NldHRpbmdzLnhtbFBLAQIAABQAAgAIAHe2WVOvV7VHkgUAAFAaAAAnAAAAAAAAAAEAAAAAANIKAAB1bml2ZXJzYWwvZmxhc2hfcHVibGlzaGluZ19zZXR0aW5ncy54bWxQSwECAAAUAAIACAB3tllT17GeUGIDAAChCwAAIQAAAAAAAAABAAAAAACpEAAAdW5pdmVyc2FsL2ZsYXNoX3NraW5fc2V0dGluZ3MueG1sUEsBAgAAFAACAAgAd7ZZUzglsGp8BQAA4RkAACYAAAAAAAAAAQAAAAAAShQAAHVuaXZlcnNhbC9odG1sX3B1Ymxpc2hpbmdfc2V0dGluZ3MueG1sUEsBAgAAFAACAAgAd7ZZU6oJLQamAQAAHgYAAB8AAAAAAAAAAQAAAAAAChoAAHVuaXZlcnNhbC9odG1sX3NraW5fc2V0dGluZ3MuanNQSwECAAAUAAIACABBrUVP25jZJUdAAABhXAAAFwAAAAAAAAAAAAAAAADtGwAAdW5pdmVyc2FsL3VuaXZlcnNhbC5wbmdQSwUGAAAAAAgACABzAgAAaVwAAAAA"/>
  <p:tag name="ISPRING_ULTRA_SCORM_COURCE_TITLE" val="E-learning_ĐO ĐỘ DÀI _KHTN 6_2021"/>
  <p:tag name="ISPRING_PRESENTATION_TITLE" val="E-learning_ĐO ĐỘ DÀI _KHTN 6_2021"/>
  <p:tag name="ISPRING_PRESENTER_PHOTO_0" val="png|iVBORw0KGgoAAAANSUhEUgAAAP0AAAFACAYAAAB3FnrjAAAAAXNSR0IArs4c6QAAAARnQU1BAACx&#10;jwv8YQUAAAAJcEhZcwAADsMAAA7DAcdvqGQAAP+lSURBVHhe7J11fFVX9sU7v+lUcXd3DfEEd7e4&#10;u7sRIkSQkOBuCRA3kuDB3SEJCcFKaYtLW6g7sn5r3/ceDQztdDqdlmn5Y33uffddC7zv3mufc+65&#10;r9RrPQr6jrnQty2Anl0O9CkD2zwuc5XPL/XXkr5tLv//5TeQxfVs6DkVQWtkFF5/4y288sor/1IT&#10;jPWBisNA2T7g1G5qPyXre6k96uX/qE7y/kXP++4/VYnm3+i/r5fQv9RT+s2gPy0/YgHkICXru6gd&#10;/HFzWSI/Ptn2v6b/0n2ffI6et99T0kDM9ZNcVtU/7fu0XkL/Uk/pN8/0ksFKCH8JgS8VcVupbKMD&#10;UL77X5Lc879z35p9f+YY5d/i1+iZe9EEgV9wfy+hf6mn9Jtm+hKx95J9CH0pl+XM+uVHGRCOU8e4&#10;D9d/b8n1NXre979EP3eOp747ot6uXj7vmKr7P6uf+77qOeT8ZXINjZ79Xi31sS+hf6mn9NtnemYe&#10;/uDuH96F/LkJWB0Xg/Rp05A6fSrW/BGaUUXP+/6J4qssNetqPXWOqt9xvcp3q6epvlvN7aIfj/lR&#10;ayn5t5Dls1ot53hW3P7sOX72XqtKjqNeQv9ST+k3hZ6Z/rFAX1mCCzu2YuyIYdDR0kFvg94wNDSE&#10;gfHvL31eVyM9I4Pn7iPSl++MVEtl/cn2H49XSfX9E2m2c13Or1kq60+++/E6Rlw3NniOuJ8hv1Mk&#10;67yOAc8hS0MuNcer7qnK9Z/5rqo0138J/Us9JRX02Wrouc2pkNBH/Cz0f6uy/gR61qqPS3bhkWT7&#10;ihOoJPRjxo/hj9IY/foPQt9+fWEoP0QjffWPVbNU/bgN+Pm3kpxbta4CQq4rMjDWXFezT9Vra9ZV&#10;+zx1LuVYtSQIKPuo7/3Jd/ysCQgKsFWP0VxDdR3N/SjSgF7185N1FfAK9FTV61aV5r6fvs6P9/0S&#10;+r+88ijV/7UuJaAL8JLt9fk7MHBah14jJxH6t58CvaqqQm/SxxA4d4KWnvW7ZHqBvvwYM/12jBs3&#10;nj8+I0LfDwMJ/YThw2E5biTMxw2HxdgRsBjDdS7Nx476zWRGmaqXGpmPGw2TsXJd2UeuOZLXH8V7&#10;GQ3zMT/uIzJT71f1+KpSriPnUevp7+T4p7c9KxPKlMdpJJ81MuO9mI+Wexuj3JtGFnJflKlamnv9&#10;8Z7/+TqK1Pf3Evq/pPh/y4yuAK/ALcom9Pwd2GXD0DaT6/nQtSmEscMG6A6fhH+8XgX6v72C//u/&#10;/1OWf3v1//C3v3P55qt45R9/w7jeuvjy6E5CT1t/huCX7SH0R3Bx+w6MH28C/d5G6NOvD8b074tt&#10;C2fjveI8XNyUgYsbsqhsXNiUiQsbufwNdV6zlPPL+qYcnF3P63B5kZ8VyTp1nvchurCJ27bk4jyX&#10;sp8sFcl5nhL316xr9tHspxynkpxPo6e2c78Lcj2N5LPmXHJu5V401//xODn/k335dz2RfK4q5TiV&#10;LsjfT72E/q8oAZ7/xyrwxcZn8v88Q1mXpT6l45ADQ4d1GORWBO0RPni1+lv42xuv4u/V38BrNd/E&#10;2/WrUdVRrUktvNm4Ot5oWgvVWjRAl+4t4Gw2CMvj/HFlVz4elzHTv1uGK/t2Y+J4Znray959e8O0&#10;X2+8m7sWOH+c9l9a9Y9wSVVy/cyh31YVVcXS44yI65VcanRWs12tc0dVku80+z9Pck6lV0J932f5&#10;N5yjZFn1/Mr+so96v6rb5Z6eiN8rUp9Xtj05j5xTLeV8aj3191Ga+9HcU9X9uHwJ/V9RCvSiHOgw&#10;s+uqwde3z4QRYTfi0th5FfSso9F1lC1a6mijXst6qNeuKZp0aYNW3Tugeac2aN6hFVp343rPjmjc&#10;uS0ad2yPxu2bcd86aNGpCQb07Y7EICcULp6B7EVzYWYyDv37GGBwP0NY9DfGufQVqga/kzJwZx9L&#10;gb1KO8CTQSf/FdGBPFlWkTQ4ynZlYIx8PgCc4Ppx3ssJ6XbktieDZ/hdVT11jirLqtdVjler6vZn&#10;VXW/E5p12S7fc/25qnq8iNueSLNN/T31Evq/otTAy1KHNt7AsRCDPAtg7EjQrWYQdFc0NxyMRj06&#10;omGH+mjdoSE6dG2N9j3aozXhbtOpPZq0bImGTZugYfPmaNKmFZq1a4UmbVvxc1M0atEMDZo3QX1m&#10;/hYdmqF1x2bo2LMTOvXqjB46ndBnoB7Mh/fHhbxUZvpT/CES9lMH8LhUAPovDXN9rn4EQaWq26vu&#10;p74nGUmoiN9XleyvLGXfKtueOodmm1oSGJ6MnvuJ/ZTzc9vzrvvUMVX0T/en2ab+nnoJ/V9RirWX&#10;/+MC9HbOh5HNQmhPCEBT3aGo37kbGnVqjQZtm6BFxzZo17kjOjKrt2nbAg2bMNs3rI36jeqifsO6&#10;/FwfDZo2QINmDdC0dWM0a92U2xqhYTNmewaEes2aon7L5mjUhtvbNEN9qmH7JqjdphGdQCvMCffH&#10;te0FeFTGH2MFgS8VuHYyw3FZNUP9p6oK0rN63v6ip/bh/f2r4a1PsjulcQ0/KfV+v2DI7H9DL6H/&#10;0+vp/0elhZ7Z3cgxmzZ+BTqPCkQT3T6o27E5GrRpiBbtadk7tkXbLu3QvnMntGzblhA3Qr0GtVGr&#10;Tg3UqlsL1WtVQ+36tdCoWUM0a9EEzVpSrRkkWjdH4+aEu2lT1GnWGLUbN2LGJ/jNG6JRq2Zo2rY1&#10;WnZqi2Yd2jIAtECzNk3Qz7gbZkd64+OjxaxVj9HuS7ZXwyDw/UuAfgf9EuhFvNfHVfd9KuNWlfxN&#10;6v1+yXl/Y72E/k8qgVtpgad0uN6Ldl7bgf+vDlno7bgCemYR6NB/HOp37IBG7ZuzRieE7Vsq1rxp&#10;m9YEvx2zdwvUZeau3YAZnqrfsAEzvWT3xmjevjXade1E298Z7bt0Qlvu36pdGwaJ1mjemla/ZQs0&#10;IvBNWjDTN2MZwGMaShBowmNbt6Ttb0P4W6NOC7qG5nUxbIgx8uYn4OtjhODMEdWYdLWtfkRr+qhU&#10;6n1+rmpXq0ptXf99qa37L9WTJ+00y5/6/pntVfWr7/dfnPuXXJt6Cf2fUrkK9NpKzZ7H9ULoOhTB&#10;2JWBwGIaWhiNIOztmNkJIDN8s3YtCF5j2vEmaNqKsIolJ6yNGQCacF3AbcVA0L5je3Qk5J27d1WB&#10;3qkj6/32aEnYm7Gul2V7KQdkH6pTl85o274t2rRnQODxjXn+eurAUbdRAzRswaDAjF+Py9cb1ELj&#10;Vg0Q6WmLTw9tA84y6wv46h/xY4Fexu//R4A/IyXrcvkLQHmik7tZfqj17waM/1S/EOp/pZfQ/xml&#10;wJ4DLfsMwp4DY+c89HZYjm6j3dBYWxu1W9Gut2iExrTX9Vo0QB3W5vWbNmJmb6lk62bM8M0Jsay3&#10;4LI1we1Iqy/Qt+a2pgwEArDU7w0kezduyMDQjPaexzPTt5PgwKDQoVMHtO3QTjlWCQASIAh/Q+4v&#10;4Ndr2BB1GtBJNG7MMqA5ajWuhyat6yPC2wYfbMmB8vCI0rjHH2up2hL/N/TvuAVNkFCgVwcNTfB4&#10;3v4voF5C/6dSNnRtM5Wlvr2MpktHX+elMLQIQ/t+Q1CXNr5+60Zo1rYl6hHyGoSsNoFv2qo5s3YH&#10;JUMrmZrAdiSkLQiwWHmBuymtemNprSfkis1vwEBBNWDGri9Zm+eTpZQBjWjhW7RqiZa0+c0ZIFox&#10;cLQj8B0kcPD8LaW1n0GiEWGv16gRavF8tRvURaOmDAJN66Baw7cwsm8P7F8xByg/VKXOpzRw/QYZ&#10;T5E0Gso5xUU82V7l3Mr1+FlzPQH8yX7q78WRyPZfc09/QMB4Cf2fSvJ/RtipPg5roGcahg79hqJZ&#10;j46o3bIO6rVswIxKK9+4CWrVr4OaDeqgBWvz1szGkr07Esgu3WjdWee3ILBSy9eoWxu169VB3Xp1&#10;UYeqW78uanNb9Vo1UKNWTS5rokbtmqjFbSLZV4KCQC2wS/ZvzeDRWl0etOW5W7ZT2f3WbekqWE7U&#10;5XXqNqjN++J1GtVB9fo18WqNv6FrpwbInxeNxzI45vRBPBb4NLW+kmmf/6P+j6UJAv8ujL8GenEw&#10;yt9UdbvmPOq/9TcOCv8C+p/S835wP6dfc8xL/TJlq5YylNY+C/3dczDAdQV6jHZCg86tUad5NdRv&#10;Vps2WlQXNevVIsg1CXR9NGreTLHx0sgmjWti3ZtwW22C/XbN6nij+tuK3qxRDW9Vp6q9jbeUdW5/&#10;+y28We0tVKtRXfnubW6vzmOU/fh99ZqqoCBBQpxCS55favuW7dqiVfsOXGfm79gRbdq2Q2MpExox&#10;qLCur03g6/Iea9avgddq/wPtuzTGwik++OLodiij05SMyh/vb5Xpnyfl3Orzy/X+CcpnJPv/Vvcj&#10;gEuDZdVtcn05/xP4f+W11PdJ6MdCX1p1bdYRdMkS8pSVBIFcWsW850p5Ekv2e0YSMJ7+Qar6g1V6&#10;9ruX+s8lo+ky0cs2G9q088YuKdCzDkf7QaNRi1a+WsM3UK8xAWf2rVGrFmoxI9esU43b6isNdHUb&#10;1kP12tVpxxspLe6yXzUBt8bbeP3tN/DaW68rqiZddXQG8r04gobS4MdlM0osfNNmTZU6vUEj1upK&#10;K399wl5Psf6NmzWiGtO6NyL8DZUBPc3E+rdtS5vflk6gNb9rgjoN66IGA1N1gl+LQUkCVD3u/2a9&#10;t3m/b2OqnwM+P7JNNZxULLnS1/0vYPxPpLHxiv3+BdBXXf4nUqCXa1b5XBXyZz8/2fZLRejrthoP&#10;A0JvYJOvyvaUrog/Kl3lR6Xp/vnxs75tPvcvUGudcqzqeMKtZB6VVE9sqR7TfAn9f0MCezZ6OWRB&#10;13EVupv5opG+Dqo1r4+3mS1r1Wd2pwT2GrTjtWrXUhrQmjRvrNjp6rXepmWvTVAboCa/q6Zk8TeZ&#10;xV9XlrUJX6MmDdC5WyeqM7pr9UDnrl2UxjmRZO8WLVtQ6gBA19C+UwelMU/q/8Z0ECromckJdZ36&#10;zOASQHgvdek0GrdojuZi8du0RAPuU7sxywlmfLnvmnW5rziTJvVRrQH3b1QN8YFO+K50F2t8Af+/&#10;Df1ztmn0LNzqDPrUtv9ESt/9f0+v1Gs1BoYOAqbqh6TL7KxtL10+0iAkIrBPpP7MTK9H8JUMzgyv&#10;+RGqggJ/gJQBZUjYjWyy0dtGHuRQ29CX+g3F/yeHXBg5L0PnMfao3a0t3mhSA9Ub1mKmrKeCh5BV&#10;q/kWoa+mQNiEWbmaWPZqbygZtTbhUiw6rfvbtOavv/UaP7+Ftqz1u/fsBi2dntA10EE3re5K95tk&#10;dnEG0pAntXg9ZnQ5r5QHYt87du6MDp07Ku0CEhiat2qmNNA1oKuQEXz1G9RBHboL5b5qVVfusUnL&#10;piwzWhD8hqjZkI6CAalGXX7P+6vVuAHqNW+ENxu+hbpN38RUX2t8I2PhTx9WTdDxJCOr9cwP/KX+&#10;Wa/UbzkBvWkNjWyY7RUwswh9OnTs0qHNdR2C+6x0bTOoVO6rejJLBf46wp6PXsrxavAZSIwYHHqL&#10;E5BA8dwf7kv9+5J/SymncmHstAadRzqgRjuCUf8feKvu26jFDFm3UT3W7wJWNdblKsCbtWymjKp7&#10;/c3XFOir1XybgFM1WZNLXU5VJ4gt27ZE1x5d0LNXd/Sg2jAAiD1vQlsvXXS16jCY0D1Iw15DWvoW&#10;zZujVavW6NSpE7p1746ulJa2NvQM9Shd9NLV4rau6NK1E9q3a40W0iPQqD7vryZLh+qoznuqLcFA&#10;DXxtWvyaDViKcL0W/456DAZ1WzZA9WYsRVrVwMJoPzwsY31fTskPuaod/iX6iweHV+q3MYGhI605&#10;wZTMrW2djR6WqdCypiwz0NM8Az3M05WlRt35WdTTgp8tsijWlZa56GWdh542OdAi7L2Y4XWspWFQ&#10;gok4g5eZ/reRtI8U8t81H31cctB9fACqE6Q36r9BeKqhRp06hInWnesCvDTIVVfXyJJZ36om1v0N&#10;xb6/XUP0lgK9NLxJxm/MrNy+Y1t06NSOy3ZKKSAlQgNmXOmik4a5+pK1CWlTLls2aYJWTZuhXQuK&#10;Fr8Nl21p8zt37oRe2lrQN9aDvpGeMnmGsbEh9HR10LVLZ7Rp2wpNWjR+ktWlgbEWz1lLQK/PcqRB&#10;dYqlALfVblQHDZo3QKPWDVG/eS3o9WqDvcnzfmzYkx/zv6q7fw/9lhb/v6hXarceh172OdCxUWVi&#10;ebSyH39Mw72yMc4vF6YhRbCcvBm2UVufyDJqM8wiNsFk0iaMC96IUf7rMdSrEAPdCtHbgXU+Ydex&#10;zIIWA0MvSwYEq0ye/yX0v4UkiEpwNnSSQBuFNwjP3+u+irfrEnjpSiPg1Qj8W4T5bWbxGnVqoS6B&#10;Fav8BkGvVlOAF8n3AvzbSnavWYdWunYNNGUN36Y16/MWTdCI9XU9Al+fGbhBIy7pHBrWq44mzMRN&#10;69dAG27r2LQBOjZviB5tm0K7YwtoUTrdO0CPTkFHqwu09bvCqG8v9O2rh8GDjDByxAAMHGgMHd0u&#10;dAat0LhJHV6jOgMLpW69r1nvLWZ5cSyyrSbqyvUb10WDplSzOmjeoQEsxvfBhfVrVeP1/5u1/S/W&#10;/wbwolcathsK04gN8ErcjcgVhzA35wTWFFcg78BZbDp+CdtLr2DPmZvYf/6OWrex7/wN7D57Ddsr&#10;rqG49Do2Hr+BnL2XsWbrBczPqUD00sPwnrELFmEbMcSDmZ6uoZdFGrQIfy9rlggMADJLy/N+1C/1&#10;M6KD0pVSiUHawHEuajGT/q3u3wk54ZYHYag3a71J4F+j3mT2rqbA/DZhfo3Av/kku79BK8/9lM8C&#10;/luozX0aNqxL690AzZrWRz0Gkbp13kKTxrVp32tzG8uDxjXQlssurevDoFsLDNbtiNHG3WEySBvm&#10;w/RgNVIfNmN6w3pcf5gN642Jg/UxfogWLEbrw3KUPE6rDYth3He4PsxHGWECjxls1Bl63Zuja7t6&#10;aMvrNG/MoNLoDTRq8hYa8nr1CH9dliz1CX+DRjXRtGVtNO5YH43a1sA0f2t8L7CValr0n/8j/6/r&#10;P25P+DeD1q+6llxDdZ1X+gyagB2E99DlD3Hig7sou/4hKm9/iHN3P8b5u5/g/J37OHfnHs5W0bk7&#10;H3P5Mc7dln3uKfudu30fZ3ncmVvXceqDazjyzi1sL7uOzJ3vYF7mCfjN3Y9x4VvR1yWPmZ8lgXkO&#10;tK2kW1DGiGfwx8waVekBkN6BTEpa/18GBo10CbrSVmKzDr0dU9Bu6ET8g1C8WecNgk17Tr1dS/rU&#10;BejXadVp95nFBWrpgnuLYCvrAruAr/78NjO+NNzVZXBo3LC+YttrM4jUqfsWGvP8LZvVRmcCqd21&#10;EXprNcOY3u1hMagbnEfrwWWEDpyH9IDLcC04De8Ox+Fd4DC0E+wo5xHd4DdOGyETdSgthJlqI8Jc&#10;F9EWBoi17Yep7iMwzWskYlyGINy2D/xN9GA/rCvGGrWCccd66N66Nlo3ZwBoUo1uoAbvpRaaNanF&#10;AMT7bE21r4nexm2wbXE8oT9Ia71fJflhK4/GMggos/FKMFB/R8lEHao2ANnvGTB+qtVcIJO+cllq&#10;gss/gaf+Xsn4Gu3mOWVSEJH6uH8S91He+iPLqsfu4b3vwyPluhTP/1izrjx9qD5eU1Jo/qafvI5s&#10;l/vYjVfGTrTBe59+jcoPPyGwH6PsxkcoJfhl1/5dfYTT1++i4uZNnue2KnAwYFz48HMGhM9w7L0P&#10;sYWuYdWm85i05ATMJu1Gb6f1zP656GqVAS1rWlbbIhhqGhRtpYHw+QD89SRdcyyX7DNhwPJLyzQc&#10;1do1xet1CDcze43ar6M69XYt1usCsgI8LXLt6iqwKbHxCvAK9NzGAPGWpiGvRjXUZk1fX+nLp6Wu&#10;+yZaMut269QYBj2aY4h+S5gMaAOH4R3hNbobfEZ1hf/o7ggbp4UoE11EmGkjxsYAU+0NkejaF7Pc&#10;+2Oe92CsDB6NjAgTZESOR+4UM2yYZosNM+ywcaYjChLskRVvicw4M2THmmJN+BgsDR6J2b5DEc7A&#10;4DisOwZpN0NPZvVOHRujJd1Fk2YEvyUdSbM30KxjDfQ0bI4pPqa4szMfKBPw1cAo8HJZuougCEwH&#10;uI3Qn9iLhwTrYZnM0iPfCyTPwPEszJpAoAH6WeifCRSqIENpuvHkAR1RlX3+SbzHxzKXwJNryzrv&#10;7cR+Qq+SPI77SB7dVQLYM/ct+2qC0rP3/0QSRHZyuQuvjBxryaz9GUquf6SAK8CXPBfqXyIef/Vj&#10;SpZ3UXLlNgPBHZy5+REu3r6Hy3QFF29/xO13sbX0FhYXXYJP0kEM9Vmv1P3iAKR3QHoF9Ll8melV&#10;0reTiSrphuyyYOy4HI0M++P/Gr7GOv41Av8Wa3JCTlWrrbLrAn01ZnPJ4AK5AK/J8k8CgCI5thpq&#10;sAyozYxfnwGgeYPa6NKqDox7NMVww9awHNwZ7qO6IGBcR8Ra98I8975Y4T8EaZPGoDDOEptnOmDb&#10;HCdsX+iCXYvdKQ/sXOSJAyuDcTI9ChX5MagsiMaZvGiUZoTjVOZklOVE41hqGPav9MPBVb44kuKH&#10;Qyu8sHOhKzbPc8Lm2U7InGKJeIdBsKOT6K/dCh3assRoVROt29MBMMu3bF0NLdtWh8k4A+TOjcSX&#10;R7aqJuOsCpkCoKxTsq5AQegJiCpryucqT+9VlRwvQFeFXsmyck7NZ7WUz/zuNIOLzAKsPCQkkPI6&#10;SsCRz/xe9vsn8Z5P8Xul+1EjTYbndnnuQKScUyT7P3sudZCQdc39PUcSkESvjBhjQVv+6W8E/V3C&#10;fhul10R31OCzZLj2MU4zEFTw+zM37qLy5l2cv8Vy4MZ9HL94B/n7PkD4smMYEbAePWzT0MMmjbY/&#10;G4Z2edCXMQM20k34120INKAM7fnv4ZAJLZNQvNGyLl6r+ypr+DeZzaspEEtdrkiBWuDWBIAfM70A&#10;rtqXkuMo6b+vxX3rVn8Vreq/Bd12DTFUuwksB3WA19huiLLRwRyP3kgJGYqCeBPsnOuAo8s8cSol&#10;AKfWBOJ4sj+OpvjicIoPjqcF4lRGKBWOstwYnCmagfMbp+OdLTPxzuYEnF8fj8rCOJSviyX4U3A6&#10;VxSJ01mTcJrHlaSHUEE4tdoP+xa4ICfaHAv9xsBnImt/vWbQ7dEY3bs1RKfO9dG+XV20aFkTOvpt&#10;YTnWGNkzQvD9cXlXnkCh/qEroBP4MmbSMmY5maRTA798/yRLa0AW0CQgaLarPiv7a4KEsl0A4pJS&#10;lrLtONe3FuFBUSYe7NuKR4T/0elDeCzAnxBY1VA+IyVzy0s+S7g/3cpjBXJCL7MJKcfwewFeBiSJ&#10;mxFVBVx9HypXoV4+c40n+6j/lldGjLVipv8UpbT1Am4p9Z9AX0bYVZJ12aYKJj/u8xHK6QZEZ/j5&#10;HAPAuTtyzXvIO3oVk1YcxajA9dCxkUYr1vmEXhneS+j/quDLAzTG9vno67wWzYyH4v9qv4JqdV5T&#10;MnsNNbgqmKXxTiVVEFBleJE06gn0Ggnw1ama3K8OgW9R73Vod6iNkfpN4Ty8A8ItdTDXsw/Swgl7&#10;7Chsm2WBXfPtcWipC0rX+OEMIa3IYtbODMfJ1GAcX+OPk2nBOJ09WcnuZXnxKC+ciQtbZuPd7fNx&#10;mXp32xy8WzyLQWC2one3zsElBoNzhdE4mx+BitwInM0Lx9nMYJSs8sb+Ra7YmGiLNVETEec6APZj&#10;eqG/UVv06NkE7drXo9WvheZ0AO071oG35SDc2iaP40o3nhp8BRwGgqwUPJyXiO9zkvHo+HY1wJQm&#10;k4sEinLCdYbgybLqgzBV9xFx2xPoZR8BdUsRHgaG4lsnV3wdORnfZiTj4VEGGWlkVDK06rh/FoMM&#10;gX7MAPFQHiLazFJlzTJg0VwgMRGYmYRHs+fg4ZIFeJCejB92r+ffyGuKq1AyPM8h9yDu5jhr9p+F&#10;Xv5d9v3W0D8LuEjgv4vTVWAvv3pPWar2vYWSG1dRfus2zt69j7KbAv97CFp4FIM9NqCXtWR6FewS&#10;AJ4F4q8gGeLc27YQhrbzUL1LG/yj5iuEnZm+jtTt8nALrTpr9Lelvq/JOl+Rys7LIBzFwtdS1fc1&#10;a9dQjXZj7a5k+eqvoVHNV6HXqREmDugEvwm9aKv1sNCrL7LChmJj3GhsmzGWmdcaB5c449BiR5xM&#10;9sK5rHCcz41GZW4syrMicJrwV3B5dl0MzhZNQ4UC/AK8v3sJtRSXdy3iciHe37UYl7ctZCBYiPd2&#10;LcQHO+cyAEzHxU1xqCzi+QqjcL4gEuUE/wRt//HV/jiQ7IPcJHskBIyFwwRDDOjTgXV+QzRqWgP1&#10;mryFuo3/gd56LZGbEIrHUnNLVhRIBd6NDAS+vnhsaYevvb3wzdYsPCrnj1+sswBHSB4rJQH3P7AN&#10;2LUJj5mpHx8lQEotrQ4Ox7lP1WytBumRzOYrTwFmpOOxoxtg5wDYO+FbV3d8PjcRj44w6EhQkHNU&#10;BVEjXuOxALy5EEhK4r36AS4uqvNYOwG2LnhsTzm44qGLOz6LCME3RWkMFLyu3INyHrlHyfTPAf6J&#10;ZB/5dznwW0MvUkH+dKYXe/8hQRfwRSroJRDIPiXXWQZQpTdY/9/6EJV3PsHx9z5Eyo7LsJ96SOmi&#10;kppfxv2rhgGz3qcTENsrw33lBQ3K0GDN9/JZDcyfQdK20dt+PXTNY/Fmm3p4o+bfCOw/CO7rqFlL&#10;srhAL41zbzyBXup66Y9/mxK4pQyQxj0ZkSd998oQWAaJxjxHz9Z1YTaoO/zMjRDn2A/zvfphdfBg&#10;FESMwub4sSieMR6751gQeBccX+FJ4ENwNisMldkCeRzOKPBH4Fx+FC6un4p3NiXh3Hpm9OLFuLon&#10;GdcPrMb1Qym4fnAVruxdSfi53LcG1w6sxfX9KXhvx0Jc2JzIIMESYNN0Zv4pKM+m1U8LQBmvVVEQ&#10;hSMZk5A3xx2zgk1hM1YPvbo2QeuWdVjn10H9pnQ3dD+9ezXD8ZT5hP2IKhMeLAZiYwEHZzxiBv4q&#10;JBDfbctjdpaMR5ssU1wL+DKsNyMViIgBAifjcVgUvk+Yjkc53CawS5AgtKopurmvRvJZGgUF6oWL&#10;VKA6OxJaV4DX+56w/pA0E4+PSdkh15JjCLnGnitLnj9zNeAXxGBB2J2cVedwJfDuPI8rAwlhf+xI&#10;8KlH9o74KsgX323JUv2NSq+EnLcK9FXu70fxWifkbz7434D+Wcl5PyLgH1aRfP5Rz7qD09c/wpmb&#10;tP93P8XOcx8hfu0ZjPTbBi2rLGjZpCs2X0b5ySPA8jYWA9t0pYtP6cdWoP+ztfzz73Uogq5pPGq3&#10;aYo367yKaqznq9eRLK+y72/VlMa71wj5a4Sd0Eu3XbXXUZ3wS2CoQ+jrEP7a6qxfiw6hfu3X0Klp&#10;NYw2aANfEwNE2BohwbU/lgYORWr4CORGjcb6uHHYlmiCPXOsCb0rytb44nxOGKEPwZmcSajMi8a5&#10;gmhcWB+NdzbE4TLBfbeY9r14Lj7YvRI3DmYR9mxcO5RFZeDa4SxcPZSLm0cLqFzcOJSJq3uTcXHb&#10;ApzfNg/ntsxCZUEcA8hknMkLYZnAALNxCs5sjMfhjEgUzPVBvPcEDNXvCK2OTdCrZ2t07NIYtRrR&#10;+TR4RRkvcHM3s6a8qGLFYsDRAw/t3fAt4f+2eJ0KOGW+egKgmXjzKJfxMwAbQutA8CSzEq5Hbm74&#10;atVCPJAyQTKy0ggoGV/gkiW3S40tNj5mCo+3VQBV5CrgO+NrQnsvNwWo4L4KjLTyDDjKcwNllLzw&#10;w9uT1+S1XQi8m4DOe5Dj3bh0ZuBw5v1HRuB7sfzz5+Ax7+vruEl4cIhBrZQBTmAv2cXzajK9xr1o&#10;PmskQebI7wH9r9fp6ywFbt2n/f8GqXtuwyH+ALN6LnpaE3Cx+gRfVeenUfIsgICfz+WfqwyQgUy6&#10;DgWEPgZ1WjXEG7X+D2/VeRNvE+Sqdbs03qksPb/TQM9lDQaE2gRduuVq1azOIFANDepVR7O6r6Nv&#10;96ZwHa1N4PtiqnNfzPLojxVBw5DOLJ8XMxYbp07AjkQz7J9viyPLCP1aH9bzgTjHTHyedfi5ddHM&#10;7rGszafSqrNG35qES6zdLzN7X96xHB/sTcf1w3m4cawAt04W4vapIi43Uptxm8ubx/LpAjJw5dBa&#10;XD6wAhd3zMe5jdNxtiACletCcaZwEs4URaKiiOAXxeNg6mRkzvKBr/Vg9NFqAd3uLdGzZys0b1MT&#10;dWjzm7V4C4ujPPCoiJnQP4CZ0RlfRUzGgx0MBPLmGAV6yY4EXwOCQD91JgMEoZPMSmuusdifTA7F&#10;d4cJl2LRBSKNNNDTMu/aCARJphZwBXg19IT3Ky9PfFaYzmvzGkr25XmOU1Lrb+dxISG8rhp4uaZI&#10;YBf4nV0V4L9MnI4HezezDFCfY9E8bnfC1ylLuY1/k+Ii1IBL1pe2AblXTS+GSI4TR3P8d8n0/6Gu&#10;fIgKwl955z52nv0YESvL0M+5EFqWedAhDNqEQvVUYIbStaVvu46g/LmgVxo1HfLQfWwgqjWsTuj/&#10;RjGj1yboT0EvkifoBH4CT+hV2f5NZcRdDUIvE13Uq1MdrRrXQfeWdWE1qBdCrfthqssAAj8QC30H&#10;IzlkGDIiRqKIWX7L9AkopnbPtsKRpc44leKJ8jTJ9gJ9OM7S0p8vjMF7xUm4snu+AvwlabjbtQzv&#10;7lxJoPNw5+Qm3C3dgg8rtuLmqQ24WbIFH1fuxoflO3Cb67cYCK4eowM4lob39y7DhY0zcUYCSsEk&#10;nF3PjF8UTugjcWb9FJzIjsTmFSGYHW6F8QM6QrtzI/Ts3hxt29VB06ZvoE7Df8CgS0Nc8vQgQB74&#10;OtAP32/JU1lh+eErgKil2GIuj3I5ndA7ETYFWDW0jq74IigY3+/exOPFGXC/J+ALUDxWSonCHMCD&#10;2ZogPoGe8D52csT3MZHAYXXjoQIlA46AL+eaz1LEhlbeWYKNXFsChSpYSInwiK7jq6nR+OEAr6+0&#10;4PMc8n4ABgAEh+KrgCB8u7NI5Rg00MtSk+GfzfRKIPiv1PS/pT7i/bD+5/Ls9du8zzs4duUTLC54&#10;B6N9t0DbUl7LVEDo1ynwy1N9hupnCP5MklGLRi656DrSEW/WfQNv1vw7Xq/1d4KvarB70g0ntb26&#10;8U6x+G+/9sTe15JGO8n2DBTNG9VEj7YNMahHC/ib9GGGH4QktwFY6DUIK4OHYU3YMGQx0xfESqYf&#10;ix0zTbF3rth7B5xY6Urw3XAm3Y81PevtvHCcYbZ/Z0siIZ+Hd5mpL2yV5VJcYc1+7Wg+oWZWL92K&#10;O2e2Uzvx0bm91G7cqdyOu9z2UeU2XD9ZgA8OZ+Dd3ctwaUsSLjCzXyhi+VAQhnJm/PLCcJQVTMbJ&#10;3EnYmxqKlJkOcDfXg2H3xujWqSk6dWyAls1roG5Dljqs7+caauMHAv9t9go8lne6KY1yVQBQICC4&#10;MppPMv2MxKehFxAJ3Td+AXiwZR3h5n4KWBrxWDmfZPq1a7g/HYJkaBdVDS7gPnJywNdzZ6gaF5Ws&#10;K+BTpyXL03kQWmn0e8rSS8aXdd7L97yPb4tSgTMSJMSdUBI8pEtx5TJ8yzLk05XzVY16PK8y2vBJ&#10;d6Pco2adUgKetEnsf9Ghl8bAjwj9pyi/cg9lV2/jzO0PWe/fR+q2SzAP3gldy3XQYoaXd7JJK/ef&#10;EXrptejtlIFWfYbhtRr/hzdrvKpA/2ZN1Rh7Vd/886Gvwe/r1K2OunVromGDmmjRpCZ6tquPfj0a&#10;waJfe0Tb92OGH4BF3gOQHDQEq8OGI431fN6UsSiIGYeimDHYnmCCffOscXCxPY4td1HAL13NjE+b&#10;fzorlFY8Fu8T9vd3LcHlndSOJXh3G5e7k3H9eD5unFzPLF6E66c24U7FLtwp34UbpZtwu3wzbnJ5&#10;o2QjrtH6v8d6/91dK1gmzMM7m2LpIEJRkuWHkxn+OJkViGMZATiSGYhDvG7OHDvMCBqNsf06oRP/&#10;nnbt6qJB85qoy7/v7brM9s2qo3x6GAFjfSvz60lrvdKAJxAIgNK9RSk1Obc/D3ra/e+9/fBDYaa6&#10;NCBIIsmYyrBZnktAXLRU1Qgn8D6p6VXQf7lirqpbT8m6Aiz3l8y8chHPL8DLcXJdShoAlfJCGh4d&#10;8VVcBB7IS0CU43n/0hAnDYEyCGnnJjwOCMSXUWF4KFOJ0QkoL9rQNBI+K26X4PCI+/x70F+XwTsi&#10;6W6TbaoWek0D3VP7/gaquHYblVdvoeKqAH8PJTJw6PodVNxk1r/1KQoP3YZ99F7lQR5tGa9P4A3l&#10;EeHngPO/LANCb2A9D7U7dsY/3noFb1b/B6F/ldDLsNsfB+EoY+2ry9x1KuirScs9v2/UsA5aNW2A&#10;di3qoWfHRhhl0Bo2A9rBb4IW4h17Y55HP6wNGY7MSUOQSeBzokajkNa+KH48Niit9xOxe441Dixy&#10;xOGlLjjG2r50jQ9OZwShLCMMF9Yn4Oqu5biyZyUt/krc2L8Gdw9n4sahbELPWv4UoT5ahPcPFuLq&#10;UcJesgM3mP0Vq1+6kcFgPT44ko/3D2Xhg30puLJrAS5ujEdlbgiOp3rjKLWfgWYXy4tDa/g53RfF&#10;XM9KcoK/TT8Y9GyONu3ro1ZTBrdGdVC3QTXUYLZfE+sNnD1E6GSQjACjAUKg3/GvoWf2/sHNF99m&#10;MZPLNF3PQi8wHiOEibNVDYBKxlZDT3v/yNURX64l3IpLEPAogf7wNlXDn4M99+N1nmq8k2Od8Y2P&#10;Gz7LW85757VkliAC//gU70EZrCOfee2EqfiWAeK7gnRVmcHApriKqrBXkTIi7/jun4a+nHCXXxX4&#10;PsKp6/dRRshO37qH0tuE/pZ85ncE8CRBPE34z6j3fRbc/0Tl1Jlrd5Rl6bWPlVGDJbxWqdj9G5+h&#10;kvew/uQV2M/Yg25W6dCyzmS2lyG88rCOai4/gUa6+rSVt71opvN6PlwvouSeDR2zoDXWF280eBuv&#10;EXrlKTladsnsUsPLpJQyGaWypN7kugSDGrXeRL161dGuZWP06twC+t2aYZhBW7iO0UaIhSGibYyR&#10;6NwfS32HIDtiLNZFj0F+NIGfMgbrCfymaROxdfpE7Egww/65toTeHoeXOOHoMmeUrCb06cz0meG4&#10;uD4RV5jdP9i9grX8crxTvBQfHc/FvdINuMNM/hFr96vHCPbhItw4sRUfn9nH+n6XUtvfOb0Nt6nr&#10;J9bj/QNZuL5/La7sXKiM3qvICUVZdiBOpHnhwEoX7KXLOLzai1mfGX+tP7YuC8TMQDP0122Ljh0b&#10;o0nLumjYsDYas3x5vcYrcJ7QD1/JvHoCtmJ3NdCroZUHXQQggqtA76iB3oMBgAAS+geuXvh67TJl&#10;0I7S2q+0A8hwVh4vjXv7d+BxBOv2Z1vfGTS+d3fD52k8VjLzCQYZub7MAbA5Txk7AGZzVRefXJdy&#10;5/EujnhMB/BFRCi+O7BR5QqU6zJTqwfXSJfjI3ntdPJyPLRzwDfzkxgQNE5GAloV2JU6Xv5erkuQ&#10;2l/809DLmHnpWy+9/hkz62e4XH4R14t341rBRryzYw8qz59F+U3Z7z7OXrlLydDb3xZ6lZ4+pwQY&#10;xVXIsN7rN1F590NsLGXGn7oHPeS5fWnMk757Zey+anovaf3Wlre8EPz/ReiNnDPQceAYvFZTleUF&#10;dmXAjUx8ocxEKxleBfub0pBH8KvXfhN167+JVs3rQKd7KwzUa4tx/TrAeZQ2wq37Isa+N6ZTc11p&#10;6wOGITdyDLP6BBRNGY2NsaOxZdp4FCeYYttMc+ykDsy3ZZa3oxxwbIUzM70nytL8lQE5F4um4/3i&#10;ebT1i1mTr8C5LYvw3t4U3D6Zj7unN+NuxXZm880EewuuHd+C6yXFuEuLf6tkJ8HfgVul23DlyDq8&#10;vy8d1/avxuVtcwl9LM6um4zKvBCczvZlxnfH8bWeOJLiiVO0+6cyQ7EvJRzJ8a4Y078zLX5DtGzV&#10;EM2a1Faexnu7zv+hr3573NhGwMSaV33STSywQFAlW2NG1YY8aZSjzXYS6D3w9Wpma2lAUzKuwKQO&#10;GtK4t2MTEOivzto83k0sO0Xov/bwwGdZq7ifwEcLrkDPjJyRog4O0vCngZ6f3eVYBzxiWSEt9g9l&#10;jIDSSCfX/FEypv+hBI/1eXjs5oEvIybhhwPbVK5AeQlo1f35WSktuC73W5D1fOhVkgEz93D6xn3c&#10;2X8M30bH4yv5Q+yc8LmzJ27MmIXzx8povz9TZfnrNwijDL/9EdD/pkquMigxIFTeuIeLvP/ikruw&#10;jt5B8OWhHQE7nZKuPFlKv/6Pmf9/S/kwdE5GC+PeeJ3Qv11D/SQdwa9RQ2a7kQyvsvhSz4vkuzr1&#10;q6Fp02ro2qEBjLRaYKhBK7hP0MNkuwGIdeiHGc59MNulNxZ79seaoGHIixyNDbT0G1nDb40fh22s&#10;47cnmmFnkiV2UQcW2OD4SkcC74hTyS4op+UuJfSVOZG4tH4Gru5cpNTyF7cvxcWdzPas5y/tTWU9&#10;v4E1+xZcPS7Qb2XG34SrJzezht9Ci1+M22U7GAg24oOD2Xh/fyqu7E3GZQaQ84VxOJ8fiXP5YQQ/&#10;ECUZnihJZ5ZfSzHzn2Jdf3htGAoXBsLLsi+6tm+A1i0pljBNm9ZGtXqvQl+nNS5vYj2uWHPJgFWB&#10;kHWBnlBJQ95TrfeEXrK9szseSJfZqgWqbK108wmEPE6BnufdWAB4cX+BXkCuAv03hP7L/LW03jxG&#10;nnCTQCPHz05SddPRmquyuxp6lgNwsuM1Cf1yXlOcxPNqdLoNZRTfPtb7oZNYCvjh+20b1O0O8ndW&#10;3Vf+Tkqp93ntxfN+KtNLrf4JSm5+iTsE+0F4FB6aT8B3NhPxna01Hlha4gtzK1wm+BWV76GE1r/0&#10;GqG/evMpMP+bOn31E0J/n3X/Rzh/7SYu3v4YhcdvwWTSNvQyZ4a0EWAk68vgnSwY22Sx3v8fHLRj&#10;vw66jovQxKAn3qr9fwT+dWZ0AV/q9WpKI54EAtUIPFVrvjLNdf3qyog1rS4N0adXC5gO7gIfMyOE&#10;2fTFNLdBmOczGPM9+2Gpj9TzKujXx47FJhmMM03VN79rjg32zbPD3jlWOKhA74CTyc4oW+NB6H1x&#10;JjsU7xTG473NSfhAhtVKA96uFUqr/dVD6QQ5i0AXsXbfTFtP8I9uZEYv4rYNuFVWjOsntzLTc3li&#10;I24cL8S1w5lKifDe9gW4tDEBFwtjCH04a/tglGX6oYSwl6YR/jQPlGb64+jaYGxe4o843/EwZGBr&#10;2VT1zH2jxjVQvf6raNuuNg6mLgQqZTy+gPo86AnPMYI1gyA+Cz1r8x9o8z9fNpcACnwCfBXopeU+&#10;h0FFgFUgrprpnRTovxLole5CNYx7twKTwhkkuL+mP15Tz0vmd7LHd55u+CZvTZW2gGfB570rZQmX&#10;06bhG0dXfC2jB5/0MFTZ94m95zmOchkX+zPQ09afu3YP367OwGMrO8Juhe8cbPGDnTV+sLfFAytz&#10;3GMdU751N0pvfo7TH9zCaVr8Z+H8b6ni6qcop8qufkzwb7LGv4Wzdz9D+p4PMNZvM3TNNX328ny+&#10;zMqboYLe9jlgvciyLyD089HUUAvV6r6mjLcX8GV2nBpi85Un6l5Tg/+6MhZfWusbNqyBdq3rQatT&#10;QwzSbQ2zgZ1Zy/dCiHUfzHAfgkX+Q7HIh/W8dz+khQ5HQfRYJdNvm27CGt4Uu2ZbYN982nnW8IcX&#10;cbnYHseZ5UsV4H1QkRaIszkReLdoBj7YOhcfbFuEK7tW4sYBZvcjmbhyiAAfzMatk5vwYdl23Cvf&#10;Sbu/BXcJ+YclW2n7t7Oe38ElJf31pZu5bwHeV1rvF+HGbpYIMiQ3P4LQhzLABKM03QdlGXQYVAl1&#10;LDUA21b4Y36UDUYM6Ir2beqhcROZtlumCKvG8uY1rJ0+6eehl2wqg2USZhE4AU8NvdIYR3vPTP/Z&#10;otl4LKPypKFMMqYyMYZATMhWrybgPE4ZXCM1/Y/Qf+vpiW8L0lQWXbrLZLk+l87Am9cS6Hmcm7TW&#10;q6F3UUH/pb8nftie/yP0VQGWpaZB8ThBnjUb39s74ctl81WBQKn7qxyjkfyde+gMQoJ/uqYvvfEx&#10;3vngGh7MX0ro7fHQjhHI3h4PCP1jezuAGf8rax6bWYBT1z/FyRuEUWnM+30k93laGcP/Ecqvs86/&#10;Ll15d3Ce4K8ouojhbjnQsZJaXhrvMhTwDf4Xu/OY6fUdl7Cm7486jWjp5Zl5meeu5muoWYuflQY9&#10;yfCvs85/QxleK413jRtXR5uWtaHVuSEG6raCyYDO8DU3QrTjIMz0YJb3GYSF3v2xwn8gcqPGYGP8&#10;eGwWW88svzvJHPvn2ajq+EWEfakjTq6SIbjehJ11vNj6zGBcWheD9zYk4srW+YR0BW7sW40b+9Nw&#10;dX86rhwk+IdzcYeQf3JmNz5mDX+HtftHhP3Tyt24f3YvPpbtlDTq3WHm/7CM1n//GlwqnoP3t8/G&#10;+1sTmPFjcKFgMuGfpGT8yuxAZn1fxeIfS/XD7pRALJ/qAJORvaDVXebfr4PGtPdNqFp1XsXMAFpm&#10;sffSf/3vQC9LgZ51/ecLk1hHy77SE0CoNNDLI7PSXeegBp6g/wi9swL9gw1ZCvSP5JpSU6eznlf2&#10;FWeg7tMXey/ddQr0tvh8sj++30+7Lg7hyf1qRNDV0Cut+YsWK6MOv541k59/AnopK8SVbJBSxOOn&#10;a/pThOjilSt4sHAZHlrT0tuZ4xGBf2BnxwBgC9hY42sbe5xPJfR0BGU3CeN1Lnns76ET128zON1m&#10;xr/LTC9tD/d437eVKbzKaP2nJR9XpvbWIjgypbe8oEP0XLBeYCmt986p6GvthXrN5XVT8tQcQSfg&#10;An2t2tI9JY/Yvsl1meuuGurUeVuZZqpD6zrQ79YYI43bwXGsLiY7DMQ0l8FIcuuHeZ59scirL5ID&#10;B6JwylhsmToBxQReoN850xQHCP2RhQ44scwFpSvdUbqa2T0jBJVZYajIDMH53Mm4XDQV728knFsW&#10;4OqOZbi2dw2uH0iHMtb+SB6u09oL6B8T6tuEX/QhM/s9gn6vcg8+ZCD4+MweZvqduMXsf5P7f7B3&#10;tTKq710CL9C/v3UqLhVFsr6fhIsF4VyGoTzbj9B74iiD0J6UAKTNcoUtSxcD/fZo3aYhsz1tfvM6&#10;qNPwDXiMH4BvDtNSKw1iBEZawhVwBAYBmdsF+pkCvWRcybwCvsDojoeObvhi3kxCS9AFWgkSGnsv&#10;ZUGSdNepIP8n6JnRf1ifoWRgeZpPOXb5El5HGu+4jzKQh3IW6OXaTnjsQujjQvHDERn6+xyAFYgJ&#10;fCkl04Anr8RjGUQUE/3jk4FV95W/V6y9vAE4eZVyjz+d6W/ex7tX7xB6yfTWeGhrS9gFeAfF3j+y&#10;scKXhP5c+jqcZF0tD8kIeM/C+d+SNDTKc/uq1nz1Y7oMADJrz9nb93Ho/MfwnnkEPayzoUVrrysP&#10;6PyPPpqr71gAQ9tE1OvQEjXqEfI61fF2bWZ1LuvKnPHyBJ2MuuPn2lR91vRtW9ZHj44N0bdnM9gO&#10;64lAqz6Y4tAfiU79MculD+Z79FHq+TVBg5CnPE3HOp7Wfivhl0Y8GXZ7YIE9ThL4U8leOLnaF6cz&#10;mW1p6c/lReGdgjhc3pjIen4+6/ll+GBXMm4eysbHJZvwUclmwr6R1p2g07rfqaC1P70Tdwn/h5W7&#10;cPfMLnzEdYH/PuG/S/svw3Fvsq6/fjAVV3YswLXts3B9+0xcLY7HuxsicWFdCKEPRWV+EDO9F+t6&#10;Nxxf7YaDKT4oWOQJD6chGDRYF1q9OqNpi3qoL/P7ta2HKZ7m+Gr/xirWV0QIlJZuQlLGpfR5z55D&#10;IAijAKsMkqFo2x8wi346Kx4PS3cqY9+VgTan9+BROdeP7gRioljP8zhp7X+qpnfGF77e+H4L7bxS&#10;0/M4ufZcBglHe+6rGiassvaaYOOCRwwG96ZH4ftjEpCesfdVpEAvf1PaGjx2dMZXIf54sI9/p9Lg&#10;yH2ksY9/1yN5uKf0CB4f5zJhBgOU489Df5kACfQg9I9sHBTgH9qKxbdj1rfAF1w/m5HPTE8Qr3/8&#10;u0L/PKkGCH3M+7+HM7c/R9Gx2xgXtBk9LDLQi+CrXs7xv9VlJ9KRF4lYL0KDHt3wdn1mddbsMgNu&#10;nXo11NCL7WfWl21U88Z1odWxOQbqtYH54G7wNTFEhF0/THXqi0TH3khy1Md8dyOs8O2D9JAhSiPe&#10;xthxBH4cNk0bi60zJ2DPfEvsX2KHY8muOLHaEyfX+KBcRt/lReBC4RSlxf49ZvgPdq5iHZ+JW8fW&#10;4eOybbTyzN6E/OOzzObn9+H+hcP48Mw+gr6XAWA3bjGri53/5Ow+3KvYQ7vPgEAHcLe0mKXAJtw+&#10;moVbe5fj5s55uLUzCVe2CPRRuFgYinMEvzzXj9B7qKBPccKhFA8ULfJC3CRrWEwcAgO9nmjToSlq&#10;N6yGNs1qYNvS6eouO7HEVaEnVAK9wC/Qz5mrysBulAKg2G0V9J88Bb300e9UoFfG1IcFq/roBWJ5&#10;FFYDPS38Z75e+H5rnlKbK0/3HSeMM6f9CL0iOoSq0DMTf5o0FQ+ka/DZrF1VYvHl+/S1PJ8Tvghg&#10;gNlV+KM74PGPZY69Ev7tp4+ynt+htPTLKMN/E3rW9hrobV9c6E/e+AwlvP+KW/expOA8ejutUx7L&#10;lf77/03o82DssAYdBgzH243fQnXW7AJ97brVUE+d6WvWkUwvU0VXQ/uWDdCnRxuYDOwKl7G9EGCu&#10;j2h7Y0xzMsYMB0MkOuhikbshVvn2Q2bYMKyLGoeCKTLn3VisnzERGxNMsZP1/P6lzji8ygvH1/rj&#10;ZKo/SrOCUZ5Di10Yh4uE/t3iBazh03H3RCHr8S349MJ+3D+3H/fOHcCHZ/fjbuV+fHbpOD6nPqw8&#10;gJtlMvyWGZ/w36Otv89g8NHp3cz0O2j7GQxY1390sgAfHUnDnf3LcGPXPHywlddhXX+J2f5cfiiv&#10;H4DTWT4oS/NAWao7bb4fNizxwawpTvBzt8Kg/oZo27EZmrVugPoNX8f8YEdl+KnSH/8EeoFGMqk6&#10;04sFnvcM9NLIJtCzXv9kthp6gv5I9lccAs+zdwsQ6EeQCL1kerVFV/W/O+NzQv+DGnol0x/iNRVn&#10;8BPQ83hl+O2CRKUvXrnnqqA/Jbl/3kMaoWd58ZmfJ76Rxj9NO4Bke6XGF5fBej6fjsPDR3Evf0ro&#10;T1z7FCevf4bKG3dw4tJ9+M4+Di0LQm//fKhedOmwNOnnnAsjCx/UaVcHtZsQ8HpvEvQ3aOelhpeX&#10;VbzFzP82mjathe7tG2O0UWc4j9KCj0xBbamHKBsDxNjqYxqhl0y/0MMQyQGDsDZ0JNLCx2JN2Ejl&#10;YZuVoaOREmGCtCkWyE90wpZFfthGbVnghT0rg3E0LQIlWTGoyJ+Kcxtn4dL2pbhGW688LiuNcWLX&#10;mdXvVOxVoP/knaP48r1TDASHcad8L24RmI8qmOUJ0F2CdKdkOy3+Pnx+4SC+YND44uxO3C9hECH4&#10;N/exbNjGa2yKw7ubouguInCWtf3pTF+UrnVHaaoHTmb4YesyX0T6jIWDzRjY2ZqiR8+2aN+pORq1&#10;rwezkXq4t4cZUOpxpZ9cLWU0nrrvXDL9XNp7JwFWwFdDTz1gZryfGIuHJ7czyzN7Km0BauiL1wN+&#10;BEmOkxZ8qes1md5JBf13Wwmb1PKSlQ/weuGTCelPZ/qHDCDfLJzFa2lKgir3XFXiUJSGQULPa933&#10;cccXW7IZYFQ9DEobAq/5qIKfZWYf6WVwkQbKPxn0KslQ3XvUZ8qY/fO3PkH+wdsY6buB4MtAneeD&#10;9SJLxhzI7EF97KajQfe2qNmYsNeX+e5fZ3YX6GugFrO+QN+yRR0Y9mgFq8Fa8CXwwWa9EGaujcmW&#10;Ooi00kWcTFPtbIR57n2wLGA4FgeNwiyfIYh37YcprPcjHQchynUEot1HI9Z3ImaGWGFumBXmhVpg&#10;WYQ9MhO8UbQgELuTI3EoPRancmegctMSXNyxBu/sTsP7h/Jx4/hmZYz99eNbaeX30e7v55IOoPIg&#10;Qd9NO7+T0O/B7VPFuHVqG7P+Xnxx8RC+vnQYX13ch0/PbMe90kLcOrQa79Pmy7P6lzZF4/0tsXhn&#10;/RRU5gSjIo11/VpXHCf4u1b5ISHEBBPH9sUE05Ew7tsDXbu2QqfuLWE/vg+ubsn8sQ9bgVYawSRT&#10;UlKbS+0smZ71rjJCrgr0Dwn9p4kxhJ72WOplgV1KAxkGq24NV6BXGuXUmV6gJ8Cf+BP67etU5YVA&#10;vHsbHoeGMtPb8fvnZ/qHTg74dhGhl0Dxc9BLF6L8TRmE3tlFgf7zzVlPXIXU+4+3FeH7glQ8lLkE&#10;ZsqAIBc8ZgnyJ4ReJCMDP0Ipoa/gPZVf+xxTUyugY/2/+XotZaCRbRYGuqagff8RqNaoGjM9s33d&#10;Nwg81+VZeemfJ/StmtfCQP12cBmti8AJWphkRlmIemGylR5tvhFmuvbHbM/BSPQYhBjnAQiy6Q0v&#10;lgDO4/VhO8YAtuP6wMl0EJwsh8PGZBBsxvWD3bi+cJrQH94WgzHJcTRmB9tiVYw7iuYFY29KLI5m&#10;JeDMhoW4WLwSl3em4v09GXh3VyZdwHrcPr4FN45sws2jm3HrxFZ8cCAPH+zPxvWjBbh6WB7CWU8R&#10;8uPrcefERlw/VoQbR9fhxsF0fLB7KS4VJ+LdzdPwfjGt/ubpOJc3WXm0t4zAn1jrhgOrfbEqzh5W&#10;hH74sL7oP0QfOobd0K1bc4S7TMAnBzcTPIGIsArwXCqt8crnvXh0iOtzZhMegVcNvbqmF+i/mB6D&#10;Bwe34PGxXcqcd48Pb8Wj4wwg2YTMg/sqx8kxhFfWFYsvrfde+GFduirLC/TbNuNxYNDP2vtfDL3U&#10;9GLlU+WxXjX0m3g/8qiw0mbBa6atwUP/YDzyDeDf5Mv9pFfC7c8I/V2cviot+reV6bzlvuTtO9tP&#10;34BF5CZm+0wY2sr02hqoZHy+tOq/uC37OraqiUIMnbOhM94J9eQR0rpvEnxmei5r1HobNWu/hbq1&#10;X0O75tUwrk9H+I7XQ7ApM7y5LiItdRFuoYPJtPhR9r0R69wf0Q79EGpthEBLY7ibGMJhrD6sRxvB&#10;ZkwfWI/pS/WDycg+GNRbC0banWGs3RGGWm3pIlpjGIGyHG4M1/EDEO06HmvjPFC8JBwnsxNxrmg+&#10;LhD+8xsW4cLmpbi8LQXv71qLD3alKnp/dyre3bEK5zYtw9ktK3F26ypUbFqF0xuWo3zzCioZpzau&#10;wsmi5SjbsAxl65fgRH4STuROx6m8GTiZOxWnsifjZLo/TqV54tgaFxxI8UbhfC84jTfCgD5a6D/I&#10;GNo63aGv1xapCfzRCxzKzLiEXLG9XD+5G493bcLDhQvxKCoW8AlUIFc95sqlAqJYdnc88gnAg8go&#10;PIiOww/R8XgwJRYP4qYpc+mpWvoJuTTiecjxGujleEIfGIZvly1RHmnF1k2AAKiM3qsCveIQVNA/&#10;cHbEN8vmQmbH/Uno5W9Q/g7+XWtW8nyOhN4DX2ymvZexBAI9g9ljeZpPJvhISKAb4fkd3fDAzevP&#10;munlb1E/mEPJE4OVN+9gXn4ZYc+FvhXBt5Mn8QQqVXfeiws979NOnicohJFbAQzNnNCo+RuoX/91&#10;1Kz/tpLxa9Z+HbXrvoZ6df6O7m1qwG5oFwRN1EWImR4iLA0RZWmACCt9RNgZIsLWGGFWBgi0MECA&#10;hSG8TQ3gPFYX9mMN4MhM7mI6lOsDYDJYFyP6dMcA3c7oS+D76bRDf+3W6NerNQZxfbhRV0wc2AtO&#10;ow0R7zYW6XHu2LEkDMfTWO/nTUc5IT1NSC9umM96fBEub1mCy1uZtTcvYkCYi7J1c3Ekay72pydi&#10;e3I8cmeFYO2MQKycFohFsV5YxvU1cyZjdVIYVk4PRGpSKNbO5LYZXti0TJ6pD8VR1vZH0tywL8UT&#10;W5b7INBxAPoadYGutja6duI99u+GwymJKiv+BBYuBfpSWuAdm/EoIgaP3JkFvQmj0oVGcBUI1dC7&#10;CPT++CEmFt/FxuP76Fh8H0W7PzmG9XwIv1eDLsFCwJeHZpQHZ/iZNfQDnyB8uWAOHsgUVk+gr5Lp&#10;3Qi90k8vjsEZDxgwvlgxV5kz/7kDbRTJ3yHugfusWsyyxBaf+HnhK+keLFM9YivQy9x+D87yczbd&#10;gJMjHpPfr2On/Fmhf1oCv7xia3vFx7CM3I4e5hnKcFwj5RHcTGXWHdVMuy+mZEYgXXnPv1s2jMxc&#10;0LBFTTRs9KbyRtc69Wugdp1/oHbt/0OrZtUwUKc5PMb2RJiZLkIJ/WTCHWVJ4GntJ9saItzakA5A&#10;B4EmenQDOvAc0wvOI3qwHNCB+0RDuE3oDbvhOjDt1xkT+3TBxL5dYTawG8z6dYBF33aw7N8ZNgO7&#10;wprb7If0gPcYbURZ98GyoAnYkOiKA8uDcDJVGtuiUZIejcq8aThfkIiLRbMI/1y8s3GuEhAOrJmC&#10;zXQH+XOCkZbgj8QAcwTZjYDj+H6wHmUIs+F6MBlG9zG2P1wtRiHCyx5xAQ6Y4jkBCyJssW6hP3av&#10;CcJhZvy9q32wPcUPcf6joa/bBr26d0PHru0wsm9nHJvPLK70kwtAzICERTKhahJJLnduwGOZGWf+&#10;PCUTKsBXgf6RgzO+mkF7f6yYlp72/ugOPDzC2vwwj1+0hMcItNIWQOAVhyDAS6Z3wgN3D3yfnsxr&#10;MeuKXS9mmREQzGOeyfQa6CXT095/sVhGAGru+XnQU/K9PE67lPct0Af74pvtBQwEMuRYddwj/o1K&#10;L8Ai2YfM2tvju2UL/vzQC/AyRLfiJu/v5udIzKlU7LKOdR56s743ouQ9cTLzzvOAexEkDw3pyByA&#10;Trnoax2Ntt3aonHD11GP2b6O1Pa1/o4G9V9ThtyO7t0WXuN6IpyghzOjRzLDR1sy4xP6SfwcaqGP&#10;kIm0/hN0ETBOF36UNzO9N6H3ZQDwHtMDvmO1uJ8RXcEgRNgPQahVbwSY9uL2bvAd3RUBY7rDn4El&#10;iPuFT+yFOJ5/gftAZEeaYsccVxxc4o3jKwNxck0YTqdH4Ux2DM7mxuPiuumEPwGnuG3zPB+6A2el&#10;NFgR5YxpPhPgbt4P5sN1MX5ATwzR74DB1FCj7hg9QA+OJiMR4mqOSW4TEONtilkhlkhPdMOOVf7Y&#10;tzoAO9cGYv4UK/Qh9D27dkTHnm3gOLg7LkyfDJzYqWR2BXrpxpLWetbkAuMjmbBSnoJbuoDwSWYn&#10;gAKhAiJrehmck0g7X7pD1S5weh8elRPiSpltdwVhUkOvAC/Hq4CXLrsHHp74Rsbey9h/aWnfWQwE&#10;y0SYsr/6oR6NvVdD/9DBHl/Om0FgeU9Sl1cFvaqU2p33M38WYG+DT8IC8M2e9U9Brxwvg3zi4wE7&#10;Wzymk3iUtfqvkek1Onf7Hjaeuo3RwVLbM9Pb5LC+l35weXX2iwu9gS2BlzfW2heht1MqOg0YiVoN&#10;/s4M/3eCL9Nbv4rmzPz6XRvCZEAHBDDLh1uwlrdmlrcW6FU1fRgDQZApgZduPGb5EIIfOF4X/uP0&#10;4MeM7U/og031MdV1OJZNdkDqdB9kzApCeoI3lkfbYJrnEEyxNUI8HcNUBpF4S21EmvVAjJkWEm31&#10;sMRrAPKmTMS2JFvsnu+CIytZdwv4GREoz5qi6HRmJPYv98W6BHukxdoiNdYRy8MtMdt/AiKchsHP&#10;og+cR+nCamB3WIoG94TVcG3YjTKCp+lgBNqPRKTHeMR5jcPSaGvW8tJ674Oda/yxcqYr+vRqjs4d&#10;mqFbr2ZYOq43PosMxYO9mpFqaujF4ssMMyJpEJOx9POln57gSYZXIKQIsdJ6P5OZXp6Hl3YBZa67&#10;Xap595YtU0GvNP4ReJEAr4Ze5rj7PIs1N7O80pq+fyceh4UR0mda7zXQ89qPHBzw5cw4PFQG50g2&#10;5/J5krH0YvETp+OxtSW+iA7D90dlwpAqZYEEOnnIRp7qs7XFd17u+H7jTzxP/+eE/i7OXL+N41c+&#10;RtjyE9Bmpte1lrnzWePbykM5zwfuj5fcWz50HbLQyyYXxs7Z6DneFdUa/QO16ryOug2qK/V9xxa1&#10;MFC7BWtsZmlm98lWOoiy0kW0tR6m2OiqMj2hD6G1D5pAuCdos+7XYaaX7K5Nd6ALl1HasBncDZaD&#10;usN6mC5sx/SB3bgB8DAfghCH4Yj1GI35AROxyHcUFngOVLr9Yq16Isq0G6ZZa2GOmxGSg4aiMN4M&#10;u+Yx4xPuk2uDUZo5CaVZESjJCMeJtUHc7oWNs52QM90eqdEWWBYyFgv9RiHJYximOw3CFJYLEZZ0&#10;GnQYkTb96Fj6siwZgEj7YYhy5n24j8SsoIlYyWPzZzlj8wJX7EzxRsYCLwzq0x5NW9VFH50WOGwy&#10;FA8DfPH1tnxmaWZADTDSyKXUxZT0vUtLvgZ6zXx16sdeHzo547ME1vDyOizp7lOml+b+krkFerH3&#10;rlWg1zTkCfRuHvgsfTn3JfRSYkhJEB31fOjV/fSPnFjTx0/BgyPiTn4Gesn0B3gfU6LxyNocn0+P&#10;xA8yO4+MwJNgoLRdcLmJ2d83CLCxwRfBPvh2V+FfB3qx+eXXbuPMnY+Qtu86BnpuRE8redQ2D4Y2&#10;62ihX4SGPE2DIiUPBykNjQUwsk/BAOsAGA8dBaOhw2E00AiNmkhj3puo1+AtNGn4Fgy6NsP4Ph3g&#10;MUZLsfGRzPBRzPZTuIwh9NEMAOHmusq74oNpyUOY8QOZ1QMmGsB9jA7GsyzQ71AbXZu+gU5N30KL&#10;+m+gTvW/K6+9atusLtrUewN6rWvClVk3yW0UlgWMxtIAQupIN2HeA7GWWpjlZITlfkNQNNUSB5b4&#10;4GhykPLKq/Prp+Fc0TTlpZWn0sMU8Hcu9kQ+s/2aqAlYHiIDg8ZgWdAYrAozRVa8Mwpn+2LjgiAU&#10;zPJDSoQdFvqPxXzfsZjHun2W30gsChuPNbGWyJpmy33safPdUbgqAKYmRqjfvj6sB3THPTd7fOvJ&#10;TL1e/ay5QKs8LMOlkuHlFdFq6BcSemX8vICrBr9qpj8hk0+qjxfopW9/qRp6yfRynDTkKcCLXPCD&#10;izu+kqm25NrlzMDygM70qYRe05AnXWgSNNTQs5x4LMN3oyfjh4OStX8GepkTb/sWwN+PJYgVPps/&#10;TRkmrNT64mgEeglMWRk8txce21jjfnQQvjv6M9Nl/RntfdmNu/xbP8KR9z6D47S9Kuif2Po/Gnop&#10;MSSrF6icBx2Irm0mjG1XYKy1A5zH9YDHsOYwNWpMOKujVdNqaNDgbTRq8CbaNa+JvtqtMdq4LTzG&#10;aTPTGyLazggxtOFTbAg9rfcUa2Z+Sx3lXfKTxf6bM+ub6MNzdC+M1W8F/Xa10a3Z2+jdtSmG6HVC&#10;lxYN0aReTTSoVwON61ZH19YNWGtrYUCn+rAzaoNZLoOxxH84s3tf2nttxJhoYa5TH6QEjMSGqVY4&#10;tMSX1l7egDMVV7YtxOWt83GmMAElWVE4lhKM3Ys8kDfNCqsmj8GKSWOwJsIcyVEWSKbdz5wdhA0r&#10;p2FX5jzszVnAen0GCub5IXO6HVJjzLBi8likxJogK9GW9t4JG5Y4YHuKMzaxrrehI2japQks+vXA&#10;J76eeECgPl2ZRCAIuWJ7uVTAF3hV0CuPvUpDnrxSSqB9HvQaey/HyfGSaTUNecqUVwL809DLu+e+&#10;Xk1+pC1A6TIkjPOkwVCOEfEaslS7CmnJf+zigC/C/PG9vKhSBgI9CzslDZGPBPp12TzGEd852eLr&#10;1BV4LG5GgpnsJ/BL0Fi2gPW8I753cMQn82biQam8qvovBH3pjQ9RQfArbn+GGVnnlGwqr8HWtssk&#10;YH90Ta+BXh4BzoK+TSYM7NIwzNob1iPbw7VvQ7gaN4X7sG4YqdcYXVoS/CY10bJxNXRqUwe9dVpi&#10;dN928CLQYUp/vCFiHYwx1dGQltkIM7ic6WSMmS69MYPL6Y7GtP768B7NurlvW0w0aocJxh3hOEwP&#10;nhMHYpBWe7RpUA3NWEK0oJzMhiFzeQLLB30MavU6gkd2U7LzYp8hiLPQR5yZDha49MPqoFEoijfH&#10;QWby8owovLNxHm7vW42b+5Lxzpa5KM2NwdHVIdg+3xWZMRMV4FdEmLFsMIX7OH0M1GrJoNYU/Xj9&#10;sQN04W0nIwMtsCLWCesX+mAzg0X+LBvkzbJC/mwbbFjqiOJkJ0LvhC2pQXCyH4I2nRohYUhvfK9M&#10;VuGC+3FheKRkaoIq4BFcZT45TdaXhj0FRoFVsrY64z8LvWR6ZUCPQE+gFslrs9TQy/5Puu9U0D9i&#10;Jv8ieTEDDuGVMfuS8ZXHW+WxXQkUAr0cw6Wmu48Af+XLYCHTfMn+zwCvAfqxdM2tpIuQ/b2d8dWm&#10;XEIvdb5YfO4jtb08ajs1Rnkg6Fs3N3yVvRbyss2/FPSnrsvjuHdRefs+cg/fxRDPLehpmQEdewH+&#10;j7f3KuiljSETejbZ6OOwHOMmGMJc61VM7PgGJnarDev+bWE5sCVG6DSGXscm6NiyDrp3aAC9rvUx&#10;jtD7WRggxFIXUba6mCrj7D36YqHvICzyGUANxLLAYUgOHYFVIcOVt9kkuvZHLGvoUNr8UFNjxNkP&#10;xTTXMYiwGwbnkXqwpE32Me2PtAWR2F2wFLPD7GCl3xyOhk2xNtwURQlOmO00AIk2tPZeg5EVPg6b&#10;Z1jj8ApvVObG4ebe1fjydBE+OpaBS9vmozRvCg6vCcL6RDukRI7D6imWmB9kAut+XdCxAUuWt/6O&#10;Bm+/jgZvvYpmtV7FIL0O6N+jGQZ0rK28UTd7pgN28NxbFzliy0J7bFlGa0/gd6a4YGdmCDydBqMd&#10;/y2yJwxXzVDj4IRPwwLwvTKzLEH4J+i5/K2hV9f0j5jpP5cZbRTo6SjkLbq5hNnDS93ir3ITTzK9&#10;HOdsj+9o+T9NV5cFz4NeaYzkuZISCbQtvpzkj2/3bVLvT9DF3ks//+7NQEgo/w0c8bWPD77azMDA&#10;e/hrQU/JVNqVtz/CwXc+h0PMQWhZZkGHWfV5EP6+UvUgKAOGaO11HArQ3y4BpkPbwLTj/2Fih7dh&#10;qd0YdoPaMxu3I4xtCENzdGtVB13b1IJel3owHdgBvqY6CGMtH2unjwRm+IUEPTlsJNZMGokUwp4a&#10;Pga5MROQH2+CjOjxSJ88AemTTLHMdxQt+yDM9RiKeZ4jsTzUAmunOCBrqjsKknyRNdMbmYm+yJ8T&#10;iPVzApAaaYOcWDscXBGK9JCJWO4xGJnM/BummGHHLDucSgnEuXXTcftgGr4+sxl3jhD6rfNwlvX9&#10;yfRQbJ3niM10A4UL/BDjOATOw3QwlCVKh0bV0bpBbbSuVx2DdNtjdpQHot1NYUEnMrprTbgOaoHU&#10;6InYu8ILe5YT9BWOBN4Re1I9sCc3BOFB49FFpznWjBlIuJhRadm/COIPvlgGrgj0hEag1dh8BX5C&#10;NJc1vXSl/RLo5Rip6Rc+A70iNfQE95GTTLU1h1mZ55dAI8udDD7y3jsHO4LOYxXY1fArZYEDHvA+&#10;Plk6Bw+l9V0zKk8aHTXQi2ORocOxMXhoY4svpkfhkbzwQpnHj/d3Yj/dBa2+Zmoue5YAEeH49uAW&#10;7vMzb7j58zXkyXz5dygZj0+Lf+MzxKScpq3PQ6+navs/RvK2XZH0JkiLva5jAQbaRcN6UFuYdXgT&#10;EzrUgr1hS3iO6gaXER1g3q81huq2gDZr8a6ta6C/bnPY0nL7m+shwtYA0xyNMJv19mK/QVgbMY6A&#10;miA7iktm13WxE7FxphU2JdliY4ItNifYoWCqNQPDOKzwH4oVAcNZY5sgf7oD93HDppmuyJ/qgAxC&#10;nj/THXtXTsbxzKkonu+DrbPdkBdthtTAEciPmIDNtPa7Z9vh+Cp/VOTE4cqeVfiMmf7WoTRc3rYA&#10;lzbPRFl2OE5mTcK54jnYvCIMq6Y4Y1m4EyIdhsN9fG/YjOwLlwmDkBhqj6w5YUo//gL/CZjpPAjh&#10;JloMTsbYPMtWeQHGvlWO2LvaCbvTPLGX0E/nPRrRnawa1Z9ASeOYC77yccPXhakqUBWICIZAJABr&#10;Hq2dPYsAO6jA+8XQy1tqfgZ6ZdadJKXd4Mkc+ye4nBFH6G2VfVS1PaVAz/M4ky2e84uZU/HgKK26&#10;BAq5V+k10EAvQMvLL+VddvJYbcpCbpPvJMvL38N7EyeyejnPx3Nzn295zYfS3ch7+AtlekJ//Zby&#10;lhyZV++dO/eRsuN9GLluhpZVHvSfA+LvK1XgMbAtVL2R1yEXg22jYDOoHSw6vkl7X4t1fQf4jekB&#10;t2EdYdG3OYbrNIRR5zow6FwPo/q0g+tEbQTJ6DtrPUy11WfW7k9LP4gwj0VunAny4iagQICfaoEd&#10;c5ywbymz5RIPbJ/nhOI5jgTYCZsS7VE4wwa5DALrptmhaIYTNs5w4dIRedPtUJjogvWzPFC8yB+b&#10;53phIz/nRk1EJl3EBtboxVPNsC/JBseXeaMiM4qWfh5uHU3FtX2rCP181vgz6ACiUFkYhxP5U1mL&#10;R+Fk4SLsT52JgrnBtOtR2LJqOralJKB4VRw/R2L9vEBsmu2NIgaf9XJ9Bqod8+zpMpxwMNkRxzK8&#10;cTDDHwcJfcIUa4wcZ4wNHtaAvMTS2RXfE65vMlf9+BCLJtMrABMWsfe/OfSs6R098EVSApTXRqsb&#10;2B7LE3oZhFGuo4zkk+PVtb2cx8mG53TCV5PC8d1eWnYpDTSwK+K9CvTyoI09Yfbzx/c71gGV8t1O&#10;JYApb/OR1nsZuOPkiB/498uMvspEHtRfCnp5I4+o/Oo9XGRdv7XsNkYH7YC2Fevo54L4+0mGAYvr&#10;0LcpJPh5MLBbhwFWcbAc1AbmnV6HeZda8BjYCf6je8B9SEfY922F8XqNMLRHfYzQbQqrYZ3hY6Gv&#10;9NFHWulgGqGf49oXy/yGIjVsNHKixyE/ZiwK4sZh0wxL7F7ggoPLvHBopTcO0SofWumDIyv9cHhl&#10;AI6sDsWhlDBm0hDsp33fuywUe5YGY9cSf+xY5IfdSwJpz72xgQBuTHRAAcuFouix2BQ7AVvjJ2Bv&#10;ogVOLHZDZdZkvFuchKv7l+G97QtxefMsXNowFReLYlGxbgpKWPMfzohH8dLJrM/DFG1eEIoD6YkM&#10;CAtwat1clBXOQUneNBxPj+R9TcIpLssyJ6MkNUiZQOPIWk+cyg7AqdxgHF83CfPibTDRtDf2hPsA&#10;fgFKlvvByQVfrl6qauiSDCgZV8mIBFCgkoEwSTMVG6wAqMArSwGXwMyYgh9ObmPQELAkY8ujuQK9&#10;jHvXQK+x6OpjWac/cnTF59Pj8Og4YVTaDtQBY2eB6gUZyltxNMBTYvclYDjKK6598eX6LN4fr6PA&#10;KvATaAlcStdfAh5Z2+LradF4KI2Up3lupVyRgUA85iBdQkw0788B33i64au81dyHf3/Jz7zL7s9Y&#10;06v66m8pb8c5e/NTnLj8Edyn7YK2ZYZirZ8H4+8n6ZuXrrocpcvOwK4Q/exnY+KgljDr/BpMu9SG&#10;z8DOCCDcngPbw61/O9gZtYCpfhPYDe4It/E94W+ph2BrZnpbPUx3MsY8975YSXufETYC66LGoih2&#10;PDP9eGycboKd82xxaKm8jNILJcn+OLbKD0dX+eLY6jCcypqCUlrzU9nxOJIRiz3JEdi9PJzwB2Pf&#10;4kDsYZbfMdcTO+e6YVuSPTYQ9i2EfevUidgaNxa7Z5jg2CIHnMkIxjtbpuHOoWW4vnMB3tswHZcK&#10;Y5npI1CZF4nK/FhUFk3HvpRJWJfogQ3M9MWLeK1VMTiQFo+T+TNQtp7lQGE8SvKjUJ4TiwsFCbhQ&#10;OA2ncyJRmh2GE+mBXAajPD8YZUWRWDbNFiYm+kgLcVGNfmM2lRr5swVJeCit2sqDKgfwSKl9CbBA&#10;JW+SmRGjBAjNRBOqjC/guuDTqVH47uhm/FC6C4+VATB78Ejgk4Y8eeusBnoFXnEJ0v/O6zs44quY&#10;yXh4WAIGQVUGzHAp2Z61vvL8vthv5RhK3mPnRnfi4qGab382wVZcggb6g3h85pjy8koEBuCBkxO+&#10;SWMwK5fHhSUgEfgS/m1yb/KsvwfPxb/9WwaYH3atf/Lg0V8U+g9x5rrU9p8hctlJQp8O7T/8RRia&#10;3gPeh3Ql2hWhj/NSTGSdbtH9VVh1qwX/IV3hN7gD3Pu0hlvf1rDQqY+xWrXhb6oNfys9+FrS3tPa&#10;h7Omj2NNn+hqjCU+/ZEWPBS5EWNQRHu/YaopihPNsXOONQ4udMKxJW44scQTx1f6ojQ1lFk0FmW5&#10;M3CmcDYqilSZ9mjWDBxKi8PRtZG01MHYv9gf+xZ5Y+8Cd2xPtGUdb4Jt082wc4bIBHtnmvCcDjib&#10;FUQ7H4u7h5bgzu5FuLppOi4XRRPccFwg+OcLYlQDdzbOxN6Vk7Bpjj+2LZqEA2umoqxgHsqL5uDM&#10;BrmPBJQXxONcYQIurp+FcwwUZbkRBD0CZwoiuT2CziEIpzdMxhKWJWNGd8OqKV54nDBNAfIx4fh8&#10;qoxyY0ZUurtkRhmBiFlXADkiWTFCBaECvUAoMIq9d8H9+Eh8d2gTHtA+P1ZG5u1WPQW3lGwogaIK&#10;9Mqx0iVH6FkufD05BI/2SQOaPOQjYFLiGGQ+u3DNOHxxCZQy5ZbAT9GdfC+waua/P8n7lnn2K44C&#10;a1LwWOa6jwjGg/3Sn8/zSWA4tZ9ZntDLva1epZQJMqz3qymT8egY3Yb8rX9Z6Gn1K6QV/9ZnmLfu&#10;Agztc16QyTUk8KiCj4yz13dcBRPLYYT+H7DrXo1ZviM8+raAA229Zc/aGNmRDkC/LsLsDRForw8/&#10;Gx2E2OlhkrUuormc7mSAeR7GWB04WHlXXWGsWHuCOdsaO2dZYd9cWxwn9McXuuPEcl+cy5mC8+sS&#10;UFkwC+c3zMeFjYtYk6/AqZxE7FkRhiO0/IdXBOHwsgDsX+CJHUkO2BBnik1xJtgxw4rAW2HbNEKf&#10;ZI6TS51wIScEV7Yn4ONjK3GT0L9Pa395fTQub4zGpfVReKcoBhc3TsOFTbPwTvEilOYlsT5PwIkc&#10;Ar9hOS4Ur8LlHavw3o7luLxtkaJ3t87j/jMZKKbi7PpYBqdIBo4oOoYwnCwMx6JYCwwf2BaLI5il&#10;l7Pmdme2owX/LIQA7dtMgI4A+7biQWEGHh0s5udDeCyj3ybLpJECoBp66UYjgI8cXJnpo/GDvAhT&#10;wBJ3QOiVgTArV/AYCQ4acMWi81h3yfRc5/m+CeJ1d8sc9hJkBHrJ2lzKYKF8Wm6ZeUe6CjXgS7BR&#10;2/wHzqzZ5VXXSgPkYS4J7f6tQNhkfMdg9HW6lCxyTp5Lc25xLtIwOUvKFWc8YAnxhUy/pfQgSGD4&#10;S0J/W2nJl8a8s7c/QeqeK+jvtg69rP/oTC+Se5DuwwzoMNvrOKRjvIMbrAxrwLbb6/Af2gauxk0Y&#10;BGphXIfXMaHLm/Ad2xnhTkYIdNBHgL0uQhwk0+sikhY/1lEXSS76ylTX2RGjsY7WftMMc2yfaYFt&#10;CabYnWSJI/MdcGSekwJ9WWo4ztJyn99AC836++yGJJzbNBsns2NZx/vhRHIoSmn/jyz2wd7ZLiie&#10;ZoX1U2jt43jOadaKtk0zx14GlJLlLngnNxSXi+Nx+8gS3NyremPNexvj8cHmeEIfjXcKp+DdjdMJ&#10;/myWAUvx3s5kXNq5Fue3p+Ic9e7eLFw7lI+rB7Lwwf40XNknE3Is4r5JVAIubprGABWFM/Kiy0LW&#10;+9T8ySMxtl9zZCYE4fGGXMA3EOBv9ysfd3y/bR1w5jiwdhW+cffG9zlrAXla7iCzt3SjKfCpoZeM&#10;6+RGm+2Bz1fOxwNpxJOuPanNadEflxN6yabK03hq6JVRdRIw1NDb01q7q59zlz56AfNJRmbgkIa3&#10;lGWqfnspE+RcSp+9BBLW+872+NbfG9/JCzMkWAm4yxaTQ9VsPg8PM2gptl7Oq5YEBnnH3SSWNnYs&#10;bfh3fJW+ivcr9fxfEnrCrp4rv+Kq9Nd/jHXHb2GY3xZoW//xI/I0LfjKVN2s7bXt8zDMORb2I1vD&#10;tuer8B/cHI4GjWDSsTpGt6Xl162JQLPuCHUyRBAB97fvhSC7Xgi308VkecjGthfiHXSY7XsjbdIo&#10;5EaPQ9FUWvEEQppggl2JZjjArH90niNKWc+fTAnEqfRJBCme2TQJlesTUFE4A2eLWFdnTkFlGuvq&#10;1ZNwcrk/9s5xZg1vgY0xJqzjLbBpiik2x5gRfAscnGuH0hVuOM9a++KmKfhg31xc3b2AGX4moZ+G&#10;q1uY8TfEKK345wunMnsvwPs7knFu60qc35GGS3ty8MGhIry3fx3eO5CPOyc248bRAgYAmXlnCS5t&#10;nY1LmxOo6QxQMSjPm4TSHD9C74/kuGFwHdMGx9Pm8gfOrDdthgL9t55O+Cx7JSEn9EsX4hsPT3wv&#10;r4w+x89baLUlO4u9lzHxYtOZJX+wc8JXUhYc2qpq+Za31ko2lcwqGXVtyj9DrwQMlb0X6L/k918U&#10;pjPYCPQ8VnkJpmTuvcy+PI+cS2a0DRZIeYy8514ZmisByIE23gHfhAfjcUYysGo5Hrt64RvW8z9s&#10;5z2L26jafy+Shkp5K67cD4PYt96++HaTvLmXQUO5918DPfXAntCr570/9wT63/dlF79G8lZdgV6x&#10;94T+zK0PsbniLiaE70IvqxcBekoa89TrunYF6O+yCDamhrDW+QcCBjWGg24DmLR/AxM7vQaPIU0R&#10;bN0TIczmgU6s6+16EnotTLLpRei1mfF7YYqdNma5GGIVLX5G5Cjkx4zD5mkTCb4Z9s2xwuH5djix&#10;wAklK7xwknV9eQbr5NxYnC2YTvs8k7Y5kTXzLFRmT8WZjGiUrQ7FiaW+PNYZxVMtURg1AfmTxiMv&#10;lAEl0gTF8RY4MM8BZas8cT4rBDKT7fu75+D9bXPx/sZEXGFmv0pYL9OeV+bH4HReLCFegGv7M3D1&#10;iEBeQK3DlSObuJR32q/HvdO7cPPIelw7kIYPdi3huebj8tZZeJfZ/hIDyFna+lPZnjia64a8+WOx&#10;NHwUPtzDrH72JLAuRwHxgYMV7i2cicfy0sf4KfgqMgQPj7GWF+hzM5htPfGYZYD0rT8mqA+9maGT&#10;4vH9boFLLLMAz6VkeaXVn+uZqXjs5Kp6zZuM25fn8enMHrMkkEa8hwTvy1nxDBpS0wuUAr2c6yDP&#10;IYCqIFVeRlHMEiBxljJtl9yH8oJL6U2wJfi25I1lhNzbt8EB+LYwTRl8o9h+Oacm24utl1dtLZjD&#10;Y2zwyNYW30RE4cEB9SO3cs2fgl4Bn9C/e00FveoNNw7M8JLl7ZVpdx4K9HbWOJ+Rh5My6IWZvozn&#10;kGOfhe1FUbkCu1h7uhIGtDO3P8ShS/dhF7cXPS3+6FF5AjyXCvSabbkwcs6FiZ07LPVehe+A2nDt&#10;XY/Q/4PZ/lV4D2qOMMId4mYEH0cd+BPyYGb6EKueCLcm+LY6iKTll7H3i7z6IzVsBPIipWuN0E+3&#10;ILj2ODDXAYcJ/dGlHji+1BvlqZNQnhmFs3lTcb4oifAnoiJ3JkrTYnGa0JeunYyjSwj9bEdslgE/&#10;wSOw1mcY0gPGICeE4EdNpAuwQ8lKd1zKCSfoM5V3179fvJAZfj6ubUpkXS+vqorDRWb5ijwuN87B&#10;9X2puHOyEHdKtnC5GbdPbMXdk9upYnxcUow7Rwtxdd9aBodVuELwP5DegOKZBD8e5zdOxql1/jic&#10;44atq+1Qlj8VyrvnJOvJBJZzkvibdcD3vj54PGO6Ypm/YT2s1Nmyj0BRkIlHq5biu0Xz8GDlIjyk&#10;pX50TLrCBHY1UNKCrthonlO6/fZtw+Ml3FdeIuEZgEdufnjoQYVMwsNpvIfMFDySZ9zlHOp+eqVE&#10;UOCn1Od9zPM+Kj+IR/J8//p8PF6wAI+jpgABoarHYgND8GDyZPwwbxYeskR5LNNaK8FH7qUK9JRS&#10;929ap1z/hxlT8WB9DvflNZVGPNU1fxL6U4T+EqH/YdFS1bvsCP0PhP17e3Wmp73/0tYSlRk5CvTl&#10;1z7hOe7zWNV5XkRJlldBL47kI5Tfuovjl+/DPeEAtCxfhKG4zyobOnaFGOY4C5aDW8PZuBoChjaD&#10;ZZfXML71K7DXq40QCy2EuBJ6e2342PREsIAv2d9KnqtntrfWRbyTMeZ6DsBK/6HIDB5JMOX1VZYo&#10;nm6NnYn2OLjAHcdktpul/ihZFYoygn0mO55QzsbFotmoyEnAqbXRKEmNwGla/KOL/bE70QH5MrzX&#10;sz+hH47VXiOw2nsY8iePJ/T2hN4L7+XH4v0ti3DrSC7r8gy8v3UJrmwmqEWxOJcbhQv5BJ6O4tLG&#10;Wfhgx3LcOJSJu6UbcefUZsK+FR+y5r19XAJAET48nodbB1MV6KWuv7JzLi5vnop3NkTj/CZCXxSE&#10;gzke2J/lh08PZ6th3aPAgUPb8VjmtffxwQMfT3y1gplQ5ryXTKtkXO4rmZuS7KlkUGkxlxpaDdNT&#10;UmBTAyZBYw8zucBakINHRYRsO7P2UZUbkAY01dRcz5yjquRcyvnkPsSyc3mA9yxDdovpNIrX4/F+&#10;Bhi5zwp5iabA+/xzKt9xv8cyM5AEkfIDeMS/U9Wlp9K/Db28ufY7eZcdgRfoz2bm0t4LTAL95zxW&#10;3iv3fOj+aP0Iverdd6dv3sXJ9z6B/7wTyhtwng/eHyt5u01fhxSYThwBO4MaCBnWFh7G9WHW6e8Y&#10;3/5v8BzRBqGE3t9JF76E3deyOwKZ6UMsBXodTLLUQZyDERKce2OeWx+s9BmIrNAxKJpihk0xltg+&#10;g9l+DqFfxJp+SSBtvjTWhaMiK47ZPgHn8mnx82biTE48TqdHEvpoHFkcQGtvgzVeA7DKpTdyg8cj&#10;O2Qi1vqOxLrJE+kgnFDKUuFSfjw+2JOGb66W4ZMLh/DeztV4T1rqC+NQmUM3kTUF5+ko3qGjeG/r&#10;Itzcn4a7Jzawht9E0An+qe0K9LdYz988mIG7rOlv7lvBAEHnsC2JJUIcA0aUAv3JokDszWSJkh+N&#10;H3isKisTAHm9E9cfS5fV1nw8Ks7lZwIpMD5VD3NdwBNo1A1ev0zcVybJOEMYpbFMCR4MBJqgIRlZ&#10;OfdPnLMKjIqUQUOUBBM5h5xPs1S6/WSar6r3/bSk7UEJNLKvcn35O7m9yjDefwH9h8/J9Hb4gZI5&#10;t762scT5tVkouXGX5cBdnKLFl2Ofhe1FUdVMf1qgv3EHJR98jtAlp5WGvD/+8dp/lvLknX0Oxlp5&#10;wF6/Ftz1aiB8XAe492sA025vwHFgU4Q46SPAURcBtPbeFt3gZ9Gd0Gsj1EKg12Ndb4CpBD+JGX+J&#10;ez+k+A4h+GNREGmKLXHW2DXDCfsS3XB8USBOp4Tj9JpwlKdNYR3Pul5eZkGdzZ2G87kEn9Dvn+/D&#10;jD4BC+30kczzbYi2YLngiA1RFnQRptg/1wnlyf54Jy8e1w9k44c75/Hgwwu4figX721ZSOgTmeWn&#10;4kxmNK9DaHn+9zYtwJ39qfiQgN89tgHXDhXgFoG/c2ILbh8pxA06hVv7knGdWf79bbNp62fg0oZY&#10;XFwficr1oThRGIAdaZ44u342f+jyAydkkpFF8mNnVpZppZXpsAUoaZTTfCcS+61Ar9KT7c9KIK0K&#10;qgIoAaNkIsqn9pHMrAyqUe/7PFW9R0raC5T+fAkSynYuZV25Js//bMPdM5IBSMp9VD2vlBJVrvHT&#10;0NOqv3P1Q3y/cAkeWlrhBxt7BfofmOkf2zoSegd8a2uDnZNmY/OBiyi7fY/wSx/484F7EfSsvS+T&#10;YHXlC4Qtq4COjQyDffGgl7peR1rxbSbDrm9DOGv9DZEmHRA6oSPcWdP7jm7HOl4b/rT3AVz6SbYn&#10;9EGEXsCfZKWrTKYxzdEYM6n5rv2w1IP1feAIpAeNRH74eBTH22B/kkDvzwwdhorUSFRkxOBcjsAu&#10;L5dIwMX8BFRmxaBkdQS2JThjiUtfJJlrMdsPwoYp5tgx0wFb4q2wMcYcu2c54PhiApgRhXc3L8W1&#10;w+to2Tfiyp41uMyM/u6m+bhUmMRMH4PStRFcMtsXJOHKtmW4uScdtw+uo43Pw7UD+bT8BbhxMA83&#10;9qXhxu5luLJjDs+RgHeY5S8U8thCOpOCQBzK9cLmFHdc27FGsbTKyDflB88AoEAokAuA8lJHZj8F&#10;qmfgECmwVvn8M1Im4NAECZECplqa8z57/p+Tcp88HyXnfdaWa757attzxb9L9vmJ/f61vV+wGA+s&#10;rJ5keoH+kRr67x0ckGkxFVHBhdh+4DIqCf5p9XleRP2vQq9nn4+BNgmwGtYRLnqvwm9oIwSNbwf/&#10;MW3hRwXRzgc66MCP9byfTS94EfpAi15q6HUQbaOPODtDzCD0sxz7YKFbP6zyHoRkn0FKjb8l3hr7&#10;Z7nh8DxvnFgajPLUKJwh9BUZsTjL2v6ddYl4l1CeyZyCYytDsY4ZffrEbphF6DP8hmNjrAU2TbPG&#10;+lgr5NEBFEZLdyDBXxqAkpQpKEmbivLsGTjPDP/O+iSl4e7CuunM8HINsfnxOJc9jdk/Cde3peAW&#10;wb++NxPXqCuy3JeBG3vX4saeZYqtv7AhDucKI3E2PwzleYE4muODPZku2Lk2AF8ckodUaIUFQiXj&#10;SdYXyTqDgYxsE+jlJZTK03bcryqUPwPLE8n+3EcD/RPwnz1Wc+6q53+eNMdVkYD9UJ7BV/6OZyT7&#10;PLvt39DPZPp7ePfGx/hhRTIeWdvgO1tbpRHvO3uB31ll7x1csdZqEdzHZSA+OA/bD19EBcEvVyar&#10;uP0EthdFSpcd3YsK+rus6Wnvr372QkOvzMdvvw797JfCwmwQvAbWhs+QpvAe2RI+w1vAhzV9sHkP&#10;BNnrwNdWh9neAH6EMdhMCyHmvZSGvGhui7U3wlQqwcEYc5ill0o97j8E6YS+MMoExdNssHe2Gw6x&#10;tj+xKgRn0mnvs2IJYxzeyZ+BC3nTCegU7Jvvi8XO/TFlZCckmPTEUqd+dA1jsCpgDJZ4D8cijyFY&#10;5jkEGSHjeE6WDXMDcHBxMI4sD8Px5ElKD8DpzBgGkFieU9VOUEaLf4bgV2RMw5VNS3FrVwptfIoC&#10;+lW6gxu0/bf2rmYWX4z3NifiXEEszuRORmVOGErT/XA4wxPb1jjiRE6sauorxVZrQKdkEIyyLpme&#10;4Cs/fm6Tx12rwPCL9K+Aex7g/+oY+f55et6+vzSAVN32TOD5SehlaqnKOx/j0+3c0dMLDyzH4ZE9&#10;bb6DHR7Ls8C2FrjoGIRp1kvhbZaFgPErEBOageJDlTh/i2DdlNdKqd8pd+0e9cc38JUQdOlaPC0N&#10;eddvopzlyAneX/CKMmi/sJk+B9p2+TB2TIGZ7TCEjK2NsBGtme1bw3dACwaBZgia2BWh9rqqLjsb&#10;PcJugDDlxZW9EGHNTG+rj3jCPo1KIvDz3AYQzgFY6TcEa+U5+MgJ2KpA74L9C71weJkfwQ9GBYE8&#10;mx1D+BkApLuO9f7GGDvEyXz3gztippke5lr3wVz7oXDv1wWjOtSHvUEbxJoaY6HrMKzyHYWsyebY&#10;MNUFm2b4Yv0MH6RH2iE9gs5iQRDOpMWgjPb+eHIoKhgEKjLF5s/GFZYAN3atYGZfiau7luPq7hW4&#10;tnulMtfe+5tnKV19Z7IjUJEVipJUPxxc64biZEc6iAXM8gK8gK629coPnZ//CSLZJvs9u/1f6HlQ&#10;afQMXIp+bn+R5vtn9bx9f4med45n7um50JcQhNPXCe2te3jnvbu4n5aNz10cCb4pQPAfO9nghn0A&#10;VtnMhr95MkLM0hFiko6gsasQG5KF4v3nmPE/5vF3cJKwl1y7rzScPQvh7y1l0JGMJ5AAROgrGJiO&#10;XfkIfotOoJfSkPd86P5ISabvJU/d2WfA3NkGIRaNEDOuBeJGdsDk4e3g1b8Bs30LhNnpIMi2O6Fn&#10;lpe32EgjnoUWImnxp8jz9bT3CY69MZ/AL/YcSg3Gcu8hWBMwAjm05BvjLFmr22PXHFccXRFAGx+I&#10;k8khKE8jXLTgp1Mn4+jSQGSHmiBieBf4GDVH7JieSDA1QthoPQxsURMd3ngF3d56BWM71kbEeG3M&#10;tO/DADMES7zGY4rpAFjptUef5rUwrlt9LPcbgz3zmKWXBinj+c9kx6KcTqI8PVZpzb9SvBBXti9W&#10;+vcvE/YPdiziOuv5zTNxcX0czuRMQllGIErSfbGf0G9jPf/hHnmXG629AC0/cGnJltq9yg/+pX4O&#10;etpzGcxy4uYnqHz/DipTN+KkfThKzfyx1zYaC23mIdR8NQJN1iDYdA3CTbMQPjEDvmNTEBuYzxpf&#10;wP8UJTfuo4QBRHmeXQ3fHyUFeiX4qILaGUJ/5P2P4Zp0CFpWL2I/vUoCvoFtFka6LICd80T4W3ZG&#10;5Pg2mDShFTxGtYDnhM4ItNOluhN8PQTayHvqeilvqpV572X66ynUDHtjzHMdgAXug7GEFnyFz1Ck&#10;+A9HWsho1ummSrbfnuSIg0uZPZf6KipbG45ztM2nmI33s+bPnWSGaRN04a7TEJ56jeDbuzWc9JvB&#10;XKsJRndpgKFta2B0u7fgrN8YURO0kWDfFzHmxnDr1xHjuzbCsPY1MaLd67x/LaSHmGLTNAccXh6E&#10;c7nxBJ5WPzUKF9cl4PLG2bTyc/He1vl4r1hG4KmAf2d9PM6u434E/lSaP04Q+r1rXLF5rQ8+P7KV&#10;oEuDnWRxafEWSeZ//o//r6qfgF7qX/l8i9BeR9mtu6i4/Dk2JJdimnkawsak0dKnM5ukI9IsE6Em&#10;qQg1TWUdmcaMn4FgZvzpIXnM+Bdw5vYnPP6GApnSeMZz/1F6GnqZIPMuDr77CWzj9ysTZD4PuD9a&#10;KuBzYWi7juu56O2SjJGu02HhPgk2/n5wjoiGe1QC7F3GwN+uozJCTyx+gGUvhNLiR1qqpr4W6Kc7&#10;GBH6gVjsNRTLfWi//YZjtf8IZIaOwbrIidg61Rq7lddS+ShTWEu2l770ivQI1vpetP+u2BJng1Ta&#10;9rl0E/HjuyF6TGdEjO6CSGb9sJF0GqO6IWREV/j1a43gIR0x3doIqwn3rkUh2LEkFGvCzTB5XDdM&#10;HtkZ8xgQCqZYKRn+3cIEnM+LI/QsKXLjcGlDIjUTl2jn390yG+9uTsC7G6fiQkEUyrJDcCLVF0fX&#10;euJQqqcyR15xpj++OinQS5aX7P4S+p/SP0N/XQV++ZV7qLhyn9n+I1ReuY1z/L78/a+Rs/IsM0gu&#10;/MYxw5tlsH7MxiTTdCoVQeZrGQhSEWaSguBxyZganE/wz+DsTXm7zB8LvKgq9GLxz975GLvP3oPp&#10;5J3oafFiQi8yslkHA5si9GJtr034DewLCP8G9HHdCGOPIhi652GUizfcHdszy3dVLL4yOMeUtTfB&#10;F+jj7AwwQxrxnPsS+iFY5T8SyQR+bdBIZE8ai4KoCSieboN981wJvBeOLvPBiZUBqEgLx/EVgdg3&#10;xwX7ZjtgT6Ijtk+1w+ZYecLOFAXRJsgNn4iMwHFY4z8GqaETkR1ti4JYBxRSm2e64ejKcFry2Thf&#10;NBsnad+L53mxxnemvfdHyRoZmSfP2RPwwhkoTQ3HqbWhOLculvsT8g3T8Q6BP79BuuiicTaf32cE&#10;4HiaDw6v8cA+Wvsda52wL9cfn54ooL2XH7YGeq6/hP6f9PxMT/BL5AEawiGj10qltfvqLdr1j1Dx&#10;3mfIXVOCMEup4dcgyEzgT2VdL9AnI4hWX9YlEPiPXY0pAZnYzhpf6c77g8H/EXppvf8EFz68j+Ky&#10;DzEmaMsLa+9lGi/VW2tlkg15bXUm9GW2XBt5LRdlUQAdq3wMc4iEo3M3+Np1YU2vhUmWPRBm1gOT&#10;zLQU6GNlskw7IyQ59lH66iXTrwkipEGjkEF7L415m+MtmOkdCb4zDixwYQ3vhePLWTMvcMOeJDvs&#10;TWRQSHLAgVkuOEhHsHcWA0CCLbZNs0NxvB22THfEliR37F8RhvLcBGbsBBxdMRknUqJwJm8mTmfP&#10;wKnMqSjPSSDgcwn6Qry3fh4u5tO2r5upgH8uewrK0sNwNi9KNclGURyBj+cyloGALiBPBf2xtd44&#10;uNqD1t4Fu1JdcSAvENf3yJRQmh+3gM+lAr5m20uJngu9CvyPKHnHu7TAq8Eh+GdufYRTrIOzUksR&#10;Zr0W/uNXsKZPQ6A57b4lA4DJWoK/lg6AVn98OnzGrkRE6GpsOlDKGvpjnJa+8esyK63qvCW/a6u+&#10;/D2q99aLzt35CHmHbmGI16YXvqbXtpd1AT5d2abDrC/z9RvZ5MKA8A+2nw4HZyMEO3RFiC1ht+lJ&#10;4Llkto+20kEMa/t41vozme3nufXHIq/BWCnZPmAE0sTeT5mIDTGs66dbKrPh7CTkBxa6Ye9cJ2yf&#10;aYOdBH7vLBvsn22Pg3OdCT0z9SwH7kfwZ6pUnOSCbczih1dPRnl+AkrSYrF3PgFNjkAlQa/IIvRp&#10;U1mPT2MNL332c/FOYRLOM9PLG20vFUzDhbxYlhSROJ8jDmAKv5tC2KnCGFTmTsbZnHCUZQbiWCpL&#10;kLVeOEDgd2ew9MgJxaUtiwF5C62MuFMebOHyZab/J/1kTV8VlB/XVTpDW3zm6qfIWl2CSYQlYHwa&#10;M34mQU9nHUmLLzLN4Ho2Apn53ScsRFTIWmzbV4lyGfp68wbKlBr/Y5y6Lt15v48DqFAG58h16Vqu&#10;31CgX7L+Mno7Fr4gM+f8K0mm18yNr3oaTz6LC+hjPxf2zgMxidCH2rK+psUPM2fGp+RFllLTxwn0&#10;0oLvPgALPAYq4CdLpg8fj7zoCSgk+BvjTJmxLbFtpjV20c4XJ1hhY7wZtsisOEk22DHLFjsYEHYy&#10;y++gimc6YWuCLJ2xfbYHDiwJwqk1MqY+CaVc7l8QgBOrIhXIz+XMRHn6NFRQZ3Kno3IdIS+aTttO&#10;C18wldk/HhfzonExZwou5EbjfG4U3UIEszu1jm4hOxyVGSEMGjxnegAOpftjf7o7ild7Y3dqBO4e&#10;zFaNxpNXOmmgf9Iv/1Ia/QLon5ZY/rOs98/d+gTnP/gGuSkVCLWRVntmd5MMWkrafDNae9b7gQwE&#10;weYUA4D/hFWIC8om+OdZ47NMuCHj9H/fp/JUz9ML9LdxhsGngn9DXMpp6DNbvojddf9aEqjkSbxc&#10;9LZbCSvH8Qiz64wwKxmNp8OlNsKZ5SNkgI61jMozwkyn3phDez+f0C/1GYrVwaNV0LOmL5piQugJ&#10;+HQLJeMXJ1grwMuUWBunWaNoqgUK482xgetbZjpga6IzihNdsWOmO3bN9FK0O8EbR+aF4tSSKJQu&#10;jUDJikiUJkejdHUMzmbOwKV1rO1zk1BB6E/nxKIyn9ZdgC+aRsUzu0fjnbwYXCT053KkUY+g505i&#10;eRCO0wT+TFYgSpnpT2QE4xDh35ziiiO5Mbi9P1uZIFLVkKeR/MjVNv+lnujfh14mlbx6F5UC/63P&#10;lFb97OQyZvwsBIxbQ+izFNj9LTPgZ5GmQB9uno0wEwaCcSmIDy7AzgOXeOwnzPpyzirlw39ZpXQt&#10;pcp0WdJd9yGOffAZvJMOQecPnzXn10veiiM239guFSYOtgi066Q8Sx9OOz/JRheTrHW4roNIGz3E&#10;2cs77Ywxm9Av8ByMFf4jkKJk+nHM9CYoijbDOtb2G2LNsHmqpRIECqKZ/eMtURhnjYwIE6ydNAGZ&#10;Eeb8bI9NM1yxeYYXiiKdURBsiyxPM6Q4jMYapzFIo3I9TbAtyhk7YlyxfhJr/mhnHJkfirPphL9o&#10;NrP3DJRnxTKDE/B1rN+ps8z050S09+dk1F12GKEPQ3lOGE6lB+J0diBKMvxxktAfZLYvSvbEjQPp&#10;wLmj6h+1jLLTQK8eavvMj/6vrn8bepEyhl2y5tU7hOc+zr33tQJ+sNVa+I5fS0vPLG9B209J1peW&#10;fWncC2Xt7zthBaYE5WDb3vPK66VO3/r9+vBlhh9pp5BsX3nrHorL78Fs0jZoW2W8sKPx/pV0CL02&#10;oTewy8JIex94OnRDuJ02wgi9PE8fatkLkyy1EUXop0hjHsGf5dIPc91VXXcrA0YiNWwssiMmIIfw&#10;504eT9DNaPXNuT4B+ZEmdAGmWBMib78Zh+WBExUlB5ljmfcEzLEdivjRhogfqouEEYZIGGmEpNEM&#10;LKMMMXeMIVLshiPVeRxSHHmszRAstR2CrAAzHFkShgvrkgj4DJSmTaZln4yK7Eg6gEiUK6PtwpnV&#10;Q1GeIQN3aOmzgnGSGf5kpi+tvQ+OE/zdXG7LCMOnJ2RmGpkZhqA/1Ucvk1iqh+A+58f/V9Wvgl4s&#10;filrcuV978z8Zwn+mcufIXvtKYTYEnxm9BBT2nqLDEKfijDTtUo/fqg5rb/JKn6/ErGBeSjeU6k0&#10;DKoy/n9fJ9WNkxKwzt75DBn7b2CIx0boWMpba1/M5+l/VixJtO2z0Mte5stfh8H2sXB0NECwYw8E&#10;2ajtvYU2JhN6GaQTw5p+Ki3+dPvetPn9MMdN6vpBBH8E0iaNR7q8FIOZPm+KKbIYBDK4LTfKHGvC&#10;xiHJsR9m2A7EdLshiDLvh+DRBvDo1w3uhh3hbtAenvptENSvK0IG9UDowB4I6dsFkUN6YuoYIwaF&#10;3ogbZYypI/Uwc4IxZpr0wSzr/nQXTihJi8fpzFgcXB6IY8lBhDscJZnhOJUWjDJm8rI0fwYEihn+&#10;ZHYATmb5KTqc6Y3taa44VZiAB8o4e9bwmuGmT6CXdYH+Zbavql8FvXR5Kd15hL7iyh1UXhGrfw+l&#10;73+InDUnaSvTEDB2DSGXATyEndk+1CSNgYB1v3wWqz9mFWIDMlG87yzO3L6vejqPAaRMmeBCrvHb&#10;Z38FegaYM9epW58jKbcShnb50FPmvP9fzPRZ0CX0UtPLm3H62S2GpeMI+Dl2RSAze6iVLiazphfo&#10;5a03MhxX6bqzN6Z6KyP0Emn3F/kMRkroGKROGk3rzqwfPZ7rY7CS9j870hzpEWaIszCEW+92sOjV&#10;HOO6NMGo9o0wun1jWGu3g1OfznDu2xGxzOSzvEwxw2UswsYaI8qkH5Jcx2OutzlizIcgZIgWQkVD&#10;6USG8b7G6jOgWOHA8nBsne2BrbNccXBVAE6kheJkahBK1voSej+UpHKZ5Y+SHH6X449jXN+f6YWt&#10;a93w7pblqr55pZVeGu9kXd2Yp0h+6JLppbZ/KdGvhF6V7ZV15VFV6dMnpLeoKwQ/lRnfOg3+BD/Y&#10;NJ2gZyDUggHAdA2CmO1DZRTf+HRa/WWYEpqGLfveQfntT1UvoLj6KU5dv0PdZlZWBZdnr/1rdYqw&#10;n+Y5z9+8h6NXPoH7nP3Qsqa1p1TgPw+sF1fyVh7pxzeU99lT0p8/xs4G3rbtmeW1aPHl0VpmemnM&#10;EzHry5DcWDtDxFgbIN5an1nfALPd+2F50HAkh4zE2tBRBH+80ri3zHsIs741Nk53wWKPofAf2Bbj&#10;OtXE4JbVMLRlLQxq+jZs9dohynII/EcZYGWEB7alzsO6FTOwfGogVk0LxNaM2Ti4cRWyF0Qh0ccC&#10;4aaDYda1GSx6NIedQRu4DeiIBKehWOQ3BsmTTLB5nieOrA7CiRTW7SneKF3tSfC9UZ7ph9M5fjgh&#10;3XVZIdiZ6YNNyT74cHcelJlrFOhl3H3VVnv5rFl/KY1+NfTPkzTynSVQZ698gdw15QgnSN5jVyOI&#10;Nb606oeYrUGgeRqCBXpTafBbAy+TZYgJycXGA+dRflOGx0rpoAkq6ufen3Otf1fyd52U5ZXbuMCS&#10;YnPpLYwMXk/oM6EnffT/g9BrpG+XxgCQQdeSh1H2TvCyaYcwC9psAq5pyAtntg+36EXwe6nqeyt9&#10;xFgyADD7T3UwwByvAVjiPwSrg0YiM3wCM7wJVvoNRUGsNbYmuSIv0gyZgWOx0ms0EqwGYobFIMww&#10;HYhE88FY7mGKuXajsDbEGbvXzMae/GVYlRiG+dHu2LtuKU7tykLhqgTkzonC0gBn+A/Sh6tRVwaM&#10;tnA0agv3AR0QOq4nwR+JwiQX7F0m79XzQclqH5Su8Sb0PjidQWX54mRGAI5kBaJ4jTsOZ8XiB5kH&#10;Tumik4yuyWay/lI/pd8U+gpm/Epm+rPKQzpfIWftaQTbSKu91PW092a0/eaZ8KftD5Rx+uZZCDbJ&#10;piNYickh6dh66BxO35JsLOf5VBkN+Lzr/BrJYJwSliFl124qjwwv2fgOjF1y0MsmBwY2L8Jba3+F&#10;WMfr2RZAxz5TacU3ss3FOAd3eNl1Qogl63oCHWKtS/h16LRUDXqS9SMZDKQLL9pSH5EWtP22+qrp&#10;tFx7M6P3R2rIaORGmyIlYDhyokyxeaYjNsRaYEuMFTZE2yEr2AIpnuOxwmkMVtiPRJ6/JfbF++LQ&#10;9CDsmR6Mg/OmYGOMH1a6m2FdrA+2LYhG/tQArIvwxMYoXxRPC0XRFH+kh7kgd4onNszwRnLQBKVn&#10;YNNsZ+xZ6oGjyb44tdYHJ9d4oSzVj5medT2zvTTg7aG135zsjKvbU4DSQ4BMay3wP+cH/lL/rN8U&#10;+nLqzNU7rPMZAG7dR8X7XyJ3dQV/gLT641jPM7sHWWapuvNY5weZZmKSCa3/uDXwmLACCfHrcfjc&#10;B8qovTNX7qGc53nedX6tShlEKmQG3Kv34TvvGHpayTvscmmL1xF6zbvk/leUTXeSp0hG7MkbcaTG&#10;n+joDh/bnqpHbG31lFb8MEIeas462px1tIUusz3BN9dDpKkuIs0IvQ2tvp0+63sDzHU2wgrfQcz0&#10;47HKfyhSgkZgw3RbbJpqifUMBNmhE5DqOw7LXIZjnmV/zDfrh1X2w7EhwAZHaenL58XgwvIkvLd6&#10;EU7NmYaTCxNQtmIuzq9dijMr5qBi+WycWjQTm2L8kRfhhp1z5Fn6mdi1wA/rE+yxbb4r9sp03Kt9&#10;cSTFHcfXeKKUNb3U9cdp8w+memBLijP2pgXiq6Nb1Y/SSqbX1PMv9a/029p7SrrzTl+9zax/lxn/&#10;U5x97ytkrz6lyvgTZOBOBi1+ppLx5am8MNPVtP4pCJqQwR9pOtZvLyWYPF7Ox3M87zq/VnJ/8tTf&#10;xtJ7GBVQjB5WGUqXl7wl9vlgveCSgEWnYsS/QV5tbWi/Ema24xFo3w3BtPQhNoa09oas6w0wyUKP&#10;wOsjgrBPNiX8ZrqYbKKDaH6O4nexNvqY6WiE2QR/mfcApE0arbzxdpXvEKwj7OuZ6ddFmSDFdziW&#10;ugzCUlfW4azFF9py3WYAVtgORK63GbZFeuLQzMkoX5qEksVJOLF0HsqTCfzqpTi5bDZ2z4zGlinB&#10;KIryQn6UM7bN8kNZehyOrArBrkUe2LWQ0C/x4GdPHE52wxHqmCxXueLQGjfsWW2HDSvtcH7jbODM&#10;EZUqjqneXHPmKMX1l/pZ/cbQsyZnNlUGvwj4H9zF+dufKlY9a80JhBFqadwLMWHGl9refA1CWdeH&#10;U9K6722+FllFx3CO0FcK8HQNz7vOr9WZGwxKNz7DrJx3mdnXQcuG0Nun0yL/r7Tca+5Tlqp1VWnC&#10;ddtFGGzvh4njOiLUoTtCJLvTvk8i9KEEO8xclzW9HrO8HiYxw4ebCfzM+vwunN8J+DI2P8FOD7Od&#10;jLDcdyhWeA/GUveByAgZi0La/DzW+av9RmC+Q1+qPxY4DMJ86wGYb98fc+37YLHzUCR7TEC6jyUK&#10;QlyxYbI3NkQFMKsHY0NMAPIjvJAb4cFSwQ/bZvoxy/vhwOJglKZHoSQtHAdX+RB4dxxYysCxwoOf&#10;XbB/pRP2rbDn0hEHmOE3J9th7RIXrFsUh33L52P7ygXYtnwhdi1bhN3LF7/UL9BvCr3S6HaVtpy1&#10;vTJwh/a8UoLAba5/8DGtfgnrygyEjElDqDyNZ7Ga0Kcy66TDd/wqeNuvRdHOczh38y6Pu/kroZe/&#10;Q/S0S5B7usAsv+/cx7CN3oOelvLaKGn9lkdq5SGWF7khTzNMmPeoPG2n6WLMUhrveprMhMFES0y0&#10;HIhR/ZshxN4AQazdA2njgy2Z8bmU+fJCLbQxiRY/hFk+zEyfLkuXnxkEBHyuR7EEiLPWRSyPSXTs&#10;jQVu/TGHtb5MtpE1aTwyQsciNWgMlroNJuh9Mdu6NxJNGCgsjTDT1oj79sc8e35nNwTLnEZijYcp&#10;1vpaINXfAmmBdAqTHbBlugd2JPlg38JAHFwWjBNrJrNWj8KpjEnYn+yNfbT2B5e6Y/9SZ+xeYkfZ&#10;Yvcia+xaaoOty2yRzu1hYTYYMWQYBvfujf79+6Jf/34YyOVL/TL9xtD/s6TOV55uu3OfQeBz5NDq&#10;h1ulImDUKoSMS0XoxFQEs953G70UidM248Q51vM35CWTN6hfY+9V0KuepuPx13kP1+UBoQ9xnuVG&#10;8pbLMHbORU/rbBgySxrKuHv7VAaAF/kpO9WoOx31utyrUsfLSDzr5ejQdwys7EbBznQABum1gr+N&#10;EXwte8HbTAu+pj0QQNgDCXuQmTZLKm0l84daGHBdn8FXj85Lsj9rfG4X8CN4XBztfpJTb8xgrT/X&#10;pTdWBYxQnr9f6TcSS72GYZ5zfyTZGiOR55mlAN8b850IveMAzLbrx0BgiFnWfTHXuh+WOA7GGt/R&#10;yA6TmXLssWc+wV7ijyMrQnAybTKBn4wjqUE4kOzL7O1OyB1Z49vQ6ltj+3xrFC+wxsbFNshd5oQZ&#10;MXYYOWoADHr3hXG//ujdtzd69zFGn77GXH+pX6L/OvSi0zJP3vV7KLl1H2Xv30NOVimmeKxDyMR0&#10;BE5IgZ9VCmbGFGDf4QvKwBmpvVWlguqe/j1JoBDgpeVfnIJqxp7Kmx/i6MV78E/cD23rTAIjDXi5&#10;CvjS3aV6RfTzofujpYyvZ1YX6EXa9tIWkQUDhyxoj/NGW62OCPCxgqvVMAzUbQ5Pc314W/SCj3lP&#10;eJt0J/hahF4PgbT0IQK8stRnxqdM9RFswsw/kVZf4DehGzBTTbMlLfozqETW+jKZ5gq/4VjmMxyL&#10;PIdigQczussALCD885370RUMwFLvYUgOGIOUoPFYKUv/MczwE5AdYorCaCtsnm6PbXOcsX+5jzIr&#10;z4lkQr82DMfXBtPK+2L/Cm/sWuyC4oV22DrfBlsI+/p5Fsiaa4rVDAAzptlivMkA6BsbwqBPf+j3&#10;7Q9DQm/U56X+Hf0u0CvZ97pMknmL1/kYFazx9xx8D1lpx7F6xWHkF57C8YortPWE/brcx32l+09K&#10;hOef7+ck0Avoqs8at3Caf+OabR9gsFMetK0IkgOhJ0yS6X+slV9USXZXgd6LwUqLkmzf2zoRPQca&#10;o0vXegjzsYXt6D7o06MpXE2MCL0WfJixPSf0gOe47vCZoAN/Qh0smZ0KNhHgDRQp6xNZ9xP80Im9&#10;uE0bUTIdljygw2w/3cGQGd8AC1nfr/AdQbs/AsuplT4jscqbn5n5lzMYpND6Z0w2RaYiE2SEm7CG&#10;t0RRrB22JDhh53x37FzgwXpdXosdjJPJFJcnVtPqC/CLXLB9gSO2zLPD+jk2KJhriZwFlkiebY55&#10;06zh7zYWI4f0wbChgzBi2GCMGD4EI7k+coho8Ev9Qv1u0J+6flM1Xv/KPWbzT1ChDL29T7A/xZlb&#10;tPSs+0tlgg0lQ3/M7aqegOef76cl7kAaEkuuX+fnj1F5jde69TF2X/oUnkmHoW1Ka8zsrqMexaa0&#10;3Ct18vNge1GU9QR6bQGe6m07F8Zjx6ObTjMY6bdGXKg7Jnlaw3SoLmxGaDPD68GDwLuP6wr3Md3g&#10;PqoHfMbS5hPsAH6nCgAG/EwHwLo8kOBLxg8h9KGmOoiykldh9UGiK626ozES5EEd1vnLmc3TQiYg&#10;I2wiMkMnICfMBPkR5siPskBhDDNzvB0ht0Z+pDmBN0P+FG6bao/iJBX0+5d448hKPxxb5U/oA1XQ&#10;c3lguRd2LHDC1jl22Jhkg/xEC6QnmSElicu5bjiWtwCV69NRti4dp/PTUZ6Xgcq8dGotzuSlvtS/&#10;od8P+hsConTlSQb/hNf5DCU3PuN17yuvw1INu+W1lbnyVW+hUb2U4nnn+2lpeg9O3bjGzx/h7PVP&#10;Cf3nWLDpPRirs7yhg/TLq7vpXnjgRZLpVTW9Hut4Q5v5MBxvDv1B3aGl0wJa3VrDyXwcogPdYTHS&#10;GON6t4PXBH24je0B1zFd4Ta6OzxGa8FrDIPBKC14j6EmCPz6ivxMDeFPmx+khn6SmQ4mswyIse2N&#10;JGb3Wa59MculD+ZyucRrCLIjzZTafBPt9tYZ9tg92xX75nlQnji4yAeHqP3zvbBvvjf2LPAj7Fwu&#10;9MTeRV44uIzf094fXemP4wT+8KoAHGbm37/UAzsWOWPjHFsUJJgibcZ4LJ86BrnzXPD+tmTV5Bhn&#10;jgNnqcqjKilddC+76f5d/U41vbSeS52tmiZLnmuXmltegnHy+l2cuCEPw8hnVZZXSYD/FcNwlVF8&#10;dwm9agbe8zc/wd7Kj2EdsxOdTFOhTVtsQGuvb59P4P93+ufl7bV6lIHtImjz/6zngB7Q79cdOvqd&#10;0LZNPZiPHQE/ZxsM0O2I4bpt4D5Wl8AT+tGEflR3eI7pBQ8C7z6sO9yHd2UQYK1Pyx9A2P3NmOnN&#10;DBXrH8YsL1174RYGiLQ2xkzXgZjjMQDzPPuzZh+MlMCRyI+xQHGiI3bMdsbehe44vtwfpfKK65RJ&#10;qEyNxIWsGLwrb6PNm4bz+TNwNiceFVlTUJIaTitPS0+Vcb0kbTIOpwTQ2jMYrPRCMev57NmWWJ0o&#10;wI9ELjP+jR0EvmI/UKoZhLNPPchEXmZR9YUWL/VL9TtCr1rK+QV6mVNfPqv20YAu91B1/d8DXs4n&#10;c/vJgzXl167j3E3W9tfvYVraKcKSAW1rsck/9nG/aFlec28y8aWBTb66d0FA5zoDVD/7VTCY6ASt&#10;AbrQNu4BA2Mt6Op1R6eOzeBoa4ogX2c4Wo2G/fh+sB7Wg5meoLOedxnZCS4jusCVsLsN7UZxOYy2&#10;f0R3Zv1etPoGCDI3Uhr1VI18zPjM9JMsDRBn3xdz3AdjodcgrJD3208ej6I4S2xNsMOuuS44RLt+&#10;YoU/ypLDcT4jTtHFzHhCPx2X1k3H5Q2JeI+6vCGBASBeAb8iU+bAm4IzWRE4mcZsn+KNvas8sX6B&#10;A5ITzbE4fhyKFrvj7p5UyOuZnzwx9+R9cerx9eoRZqo3zr7UL9XvZO9/WgKq0lL/zPZfIw30cv9n&#10;r9/C+dsfIevA+xjuXQgti3T1IJbnA/fHS9VYJ/W7zIEnI+0MbFUBwNBmPfrarkIfc1doDzKEjrE2&#10;9I16Qc+gG/QNeqJ713YY1M8Qzg7mmB4ThBAfK4zt1wHOrOPdx3aH88iOilyHd4YrgXcdykAwpAuc&#10;RYTfY3Qv+I7TURr0wswNEGzO+l5ZGmCypTx/3w/z5AUZPkOQFjYW65jpN023xU5m+oMLPHB0qR9O&#10;rQxFxdponF4difK1UTibHoPzubE4L1NZUxcL4qmphF7eZxfB76YoM+OUZBH6jABsWuWO5CQrLJtq&#10;jt1rIvHp0QJaUXlyTgDX/GDVkL98qOY/0h8O/X9DMvLu3O0Psf/8x3CbfgBaZjJJhlj658H2okgm&#10;vVQNvpF30usoz8lnKNnf0H4N+lqFwGBUf+j16wX93vrQNdRBL0Kva9gdvXp1Rod2LTFq+ACE+DvD&#10;1nwwhhi0gg2hdhvTU4HdfVgH2vpOXDLT0+K7Dif4w7vBmUHAaShdALf70BkEmugx68trsYyZ7Y1p&#10;83sjklZ/un0fLPAYhOTAUUgPm4jCWFUXXPFMB+yd64EjSwNxkhb/VHIYjq8IxjHqZAotf3o4zuVP&#10;wdm8KbhA+C+si+PnWFr+KFTmEPqcEOzOCkDqQkesmemE09mz8EPZTgJ/iJldsrxYeJkB51e8bPKl&#10;nqs/HfRSRkiGL+HfE5tSovTF96Kt15GsqWm8e0FlQAuvzGlP0HsxQMmLK3Xs05j1Y9Bnogn6jRiA&#10;3gOMYNBXHzqGetDS14IW7b2WdlfW9S0wgtAHB7jCynQQbMcYwmpgN1p7LbiOoJUn8G7DOjHLMwDQ&#10;4ktt70bQJeO7DO6sLN1o/91Hd4P3eBnMY4BQ894K9BEWhoi2MkCi8wAs8xuF5ODxyI4wR0GMjdJi&#10;v2WGE3bO8sC+BT44tNgfe+d5Yv9CH+xf7I0jtP7lmZNxntC/UxiHS0VTmfnjUZkbobypZl+aPwoW&#10;u2Hz0mBc355BO8/sXi7PxxN2ZSYcmfVGoJflP/+AX+rf158CeqVEoK0XyQjAyjtfYeW2SxjssQ69&#10;LNcSKM3Amxe5P141CYZ0IWpL15yyTXoZFkDf1A4Dx43CsNHD0G/QABj2NVayfS99HULfCz17sa7v&#10;1AGDB/fDpBAfBPvZY268P1zHGMN6oGR7gj+Stn5YZzgP7gDXIazpKVeC7jqY38tnZnyX4VL3swwY&#10;0RmeY7ojiHZ/EsGfxHo/kjY/xro3ZjoPxiKfMVgVNBFrw0yRPtkC2ZFWKJpqj00znbFttht2zHXH&#10;3gWe2LvQCweX+CkZ///Z+wvoOs80yxev+581d+D+507f5uqu7i5KYThODDHbIouZmZnRYrYYLcuW&#10;bYElg0wyMzMzs2O2g5WkUpVk373fIyXp6lRPT9+u6VRNea1nfd/5znfOkaXze/Z+XjwzMNMsfHlm&#10;cQGO9uVgf08StnUnYHFTBHbMnYl3dqwEThykuu8j8NsYAp2W3uwE+0c7/28ZfzBKb4CXrX/4HpYe&#10;eACntLV4xYvWmBZ5rPrjCZGGrn49cP8r4zcbD0caFgV9r4H+Nf9BY/HHBHXyZ0+hytvDytkWNgR/&#10;iq0VJkybgvGTJmHsm2/S3o9mjMLLr72C51/8GeztpiI9OQyNlVmIdJ8O13GEfIZa7l+gurOmn/5T&#10;Av4zRE6n6k+j+it0zgizIvDWzzFU//8YEbY/Mw19ae5jWNuPQx6hz/ebgNKgKaiJtEFDjD3aklzR&#10;keqCnpleWEbFX1EVitWzwrCmNhzraiOwpSEWu9oTcaArFQcXpmNvVzp2z0vDxjkJ6GuMwPoF+fho&#10;3xCB30vgGUdp61XHHyPwUvlDwwpv9pkf+eIqCXw1vvxC/zH+x/F7C/3IwB39vGrtl9qfffAMm08/&#10;RGDJVrzk3WMG4YwlPGP91CCmhrJvgL1Xzc6wPF7MZNTH6DUqP0bXh59/I3AOxgdlYFqAJ6a5OcDG&#10;ZQasnBww1cEek21tMXGaNSZMnIrXx43BG+No+ZkAfvb8T/HTH30fAb5OiA/3gY/DNPjajIHvZAJv&#10;9yKiaO+jCbYiajpr/Kk/ROQ0xnSGFR/zegQjdPpzJgGETH0OIbT+sfavItVtNLKo9jP9JyDffyIK&#10;AyejNGQ6KiNsUBNjh6Ykqn+OF7pmemMeE8DCQm8sLg/CYGU4VlH9h+ojsLopCmtb4rC+OR4LKyLQ&#10;VJ3A0l0NdgJ+t2Vu/MiSV4cVu4aPBNtYfZ6b0D3D95n4I/j/M/F7C/3pW/dMt5y69U7efhun7z/B&#10;rsvPkFC7B6/49H2xY43ZDeYrwH1x/u8SXy0veM6fR7CP5mO1N7wRMMhYiDdDqzEtIhlWgX6w83KD&#10;tYsrrNxdGO6Y7OiCCXaOGG9tjzen2WDM5Kl4Y8JUjJ04HW+MGYcf/+hH8PV0Q3xkKPzcnBAX4EG1&#10;fwE+E3+EKJvnEGv1XcYPED39B4T++4gagX7ac0b9I+kEwq2o+lJ+o/6q9Vnnq4XfUUtqj0WO/yTM&#10;DJyCwqCpKAm2QjHhL6LtLw6bhsoYG1TH2aI2yQ4t6a5oy/ZGa443mrPd0Jznjtn5vmjN8kFVqg8a&#10;Ggqxas1SXDmwFb86OdxwZ76YUnWdC2xeP6RkMJwYRhKCgX34i/zFyrfDj/8Y/2z8Htt77VZzl/A/&#10;xAX+/Huvvofs2SdNQ9gr3qrhCVQQlf0b1mIvxzHGdMWppX4RVX0pXiPsmuY7NnAuJoaUwTY6EfZR&#10;YXAIDoO9TwDB94a9vz9svPxh5eZH8D3xpi3ht3XGmOkOGD19BsZNs2OtPxUvvvQqvL28kJWWjLy0&#10;RLRWlyLE1Q7TX/l7+E78HiEfhn7a9xEx5XsEn/AT+vAp32cQfNl9K4GvUsDS8KckYAb0EP64GS8h&#10;wfEV1vuvI8dnPPKGE8BMJoD84KkoDJ2KgpDJPE5GcaQ1iqJskR9ljfzoaSiImY7CGGuUxjlgZowD&#10;OppKcfDoCTTNn4clq3qxd8Ni3N+3Fp+dItwnGV8kAYbpqxfwqvOVFIbjq115f4T+XxS/t9BrNN/p&#10;W0+glW0PXHsfBV1nqZhL8DJt/RuBVNFAWedv1uAbxShTt6sv3jIi0GyyEbwA48PrMC0sCzbhMXCK&#10;jIJjSDicg6PhFMzzIJ4HRcLOJxTWHsGY6hqASY5ehN8L42zdMNbamcrvgDenUPnf1PzySfCmMyjM&#10;SkV7fR0SIiJo9afD4Y0fIHCC1P05xg8I/feNxY9gCPqwyTqypjeNfQrZfdX+SgY/NgkhmklAEcMk&#10;EMeSIcH+ZdPgl+YxFpne45HrN5FJYBJyA95EbuAEZAVPQmbYZORETUF25GTkRk1DdaYnUsPtMDM1&#10;CqdPnkPR3AXwr65BeFMdiud1YP7gAFavG8SVnevw4YHhzSqMmg+PyOMX93MD+W8o/h/jXxS/X9CP&#10;LJ9lRvc9Nvvp7aPCz+w6h1GBS82ad9rp5Zu6yOUoJiEzNVbhK7VfgInhTbCOLYJdXAoco6LhEBoB&#10;t/A4uIfGwCU4Eg4hkbAPiYJLSDwc/WJg7RnOGj8Ek539MdnJFxPsvTHe3gPjbVwxYZo9JkyZjlFv&#10;jMHrr72GqNAApCYmsMYPRG56GnxsJ8Dupe8QfAI/+QcIm0TgCXroJJ7rsc4n/sA8ViKIMJaftT5D&#10;7QAx1qzvbX7G+DnjeT7+OaJYDsTaKgG8wOMLSHB4CSnOTASauOP1GrL830BW0DjkhIwj8BNRmeGE&#10;9pIQJPpPQyp/vnnzelA1fwmCq1oQ2NyGsOZOBNW2I6SxFTlzOtHR14Ut6xfjxt51+Egj8k5oZB5B&#10;H1nn3tT8iq+4gj/GPxu/N9CfuDN8VBB+NdrtvPQUOR209EFL8bzPIrwq9fT7euD+/cMy6EaNdK/4&#10;zsPYkCbYJc2Ca2Y+PNIyEKhjbArsg6LgHp4Cr+g0eEYlw4UJwCksHq7haXAOScWMgATY+MRgmkc4&#10;phr4AzHJ2Q+T7Kn8tq6YauOAKdOs8cYbbyAhLg7paekI8g9Gdno6At0dMf6nfw/7F7+NoHHfRfD4&#10;7zO+hyAeQwh7OJNAGI8Rkwm7oKfqR1H1o6n4MVT8OAP9TxFHyKNZ60dbM5gE4kwQfF5PmPFzpDi+&#10;gEyPV5Ht+ypyAngMGIW84NGoTrdFZ1UQuiojEOb0OoJd7FBT24JVO48ira0LobWtSGjpYyxCXHM3&#10;olq6EdkyFwntc1C6cAFLgAFc3rMeH9P6f3aCoGsvenXtHVKM9Ov/Mf5H8Q2BXp+tGFbyf3Ttq/c9&#10;wknCf/b+M2w+8wjJDYfMGnGvUOHVYPeq/wqq6ODXAPe7jK80zqnV3cRXnyfsTEQa969luSZHdhL2&#10;Knjm5iOgsAgBuSUIzilDeE4lHMISGMnwSymGT2I+vOKy4REp+DPhFZsH96hsuEZk0vqnwsYvDtbe&#10;UZjuGYbpHiGY7hqIaY7esHJ0h5WdIy3+VKSlZaO8rBL5OXnobG9HQmQE3K2nwO7l78Lphb+AzxjW&#10;+aP/DgHj/oHgU+EnEHoCL/WPmMQygPV+NNU+RtCPhPWPCbulB0AJINbuZ4i3fR6JdoqfIWnGz5Dp&#10;8hLyfLV33mu0+S+jIHQ0apJt0Fnqjb6GSMwuDoXTuJ/AaeqbaGhowt2H76JtYBXCKhoQ3bAAsU09&#10;SGruQ3LzAKLr+xFe34eYpm6kts9H2cL5WLBiEbZuW47zu1fjvUMbCb+sv7r2VOePfLn/qPy/Lf7d&#10;oddsu5M3Na9erfD3+XikK04TZx6braik7idvPsRp9cW/9S5WHrqF0JLNeM17kWm00/BVtYJLRV/9&#10;XXfL8TMsoRV3ZNct69UZ2H2XYoxa4PmzWGIpr7Hc8JuPSRFtcM9qQWhFM6JqqhFeXoTggkqEFjYh&#10;vKARYfl1cI7OgktcHgKya+CXWkXwy+ATVwjPmHx4xhfAK74QrlG5cI3Mhn1oOuwDkmDrG0vlj4Kt&#10;TyRs3IJhQ9W3dvCEla0zfAPDERMbh8L8Qgz09iMrNQMVRQXIiwvH5J9+m1b/L+Hxxl/DZ/S34Tvu&#10;e/Ad/xwCJj6HkAl/j/CJ/4DIKd9jArA09n2RAKyp/NbPMX5IZf8Rlf0nSLJ/HkkOLyDZ8WdIc30R&#10;me4vItv7Zcz0H4WisDFoSrfD/CIv9FT4YFlTJOqzfDDhRToNH0+sWLYcZ89dwbzFaxBRXocIWvvo&#10;hi7EN/UisWUJImsI/axeRNV2I6a5B5GtPYidsxCZC+ajtLsLnYsXYve2NfhAtb0m55gvtuz+cEu/&#10;SQRMCKbBbyQp6LqC5/8bNv59A5TeMuXW2HaCbqbf3nkLR+/cM6EVd07zZzt/Xz/bU8zbfAMe2Zad&#10;Zl/9Ylear3aF/Y6DsFuCQBN6M17e9LVbJsq8EbTMch9hH8ea3S6uDX4FLfzyNiCpoRnxtW2IrGpF&#10;ZEULYirnILJ0DiKKOxBW2A6X+CJGMULyW5kEOmj5W+GbXAe3mDK4se73SiiBS1Q+nCNnwikyD45h&#10;TBIhWZgRmAxbv3jYeLHmdw+HtUsQ7Gj7Zzh6Yep0K0RGx6CgoBhhweGoKi9HR1M9XKeNxZs//hM4&#10;vfpn8Hj1L+E66ttwp/J7UfX9x/4tQsYL/O8hnLW+InLKD033XrQVwVfXnw2ht/shof8Rkh1+jnSq&#10;e6b7S8j2fBk5ni8h1/sllIdPwJxsV/SW+2OgMgDLZgViZVM0SmKd8dJz30ZSTDQ2rtmIpUvXo6Fr&#10;OZJq5iG2di5/V52IrO1CTGMvYht6EVnXw2TQjeimRYhvX4KkOUuQOLsPSR09iO+Yi7TOTixYtghX&#10;dm/Ep2rwM/ALfIXG7G+wlAFmHL/g53UThOCP0P/7QH+MYFv2jufn63x4lZ1Tt+7jwt0HuPDwHey8&#10;+JiZ/SisYlbhZa+ltMz/Xi3zSjCWUGkxRqDTtmsyjzac0ESZUcEdsIqbjcD8OQS9Hdlz+MVsakdy&#10;DVWsvAPhpfxSl3UhonQuAvPa4JPZBP/sVnil1cI1kepf0IHosm6E5nfBP2s2vFPq4ZlUAc+EMrjH&#10;lcIlmoofU0hnUAAXJgCH8GzYEHwr3ziqPm0/wbdxDaHie2OylS0SUtKRmTkTvt6BSEtOR3pqOtwc&#10;rDH1le9j+s//HM4v/xVcX/5LuBN+r9f/Gr5vfJu1PqGnxQ+fov58gs7aPop1fsz05xBP6ONtn0OC&#10;3XOs33+KdKfnkUmFzyH0uQS+iLZe22QtyPXAsspQLK4MweCsUKyqj8Cyuiik+U/FT77zp4gJC0VZ&#10;USU6Ogew4+g1VC1YjZiqDjoh/n7qBH0P4pr6GAO0/AOIrF+EqMZ+xLQMIK6lH0lt/UhpX4TU2YuQ&#10;0rEQtX19WLd6Ka7vWotPtfONRveZLj6BP/ylJ/wa5mtRfR3/MRD/O8Q3APonOHbrmWmRP3nHsriG&#10;rP5pwq81807ffheDe+4gtmovAVuKV72X0C6vYGhHl6+D8ncdFmV/3UyDHTSKP8q3n0HlD+zBhGgC&#10;WliHpKZOZLXNR0ZzJ1JoV2MrOglyBy39bPjlzoY/wzuz2YQHYffLaUbwzHa4Jdfwng7EVfUhpKCL&#10;Nf8ceKc1wCu5Gl5JlfAg/M4xVPy4EjhGFcCR0NuH58AmJB3T/ZJg7ZPAWj8GNgTfysUPk+2cUVRe&#10;g/qGDqQkZ2HO7HnIzStEgJ8fYgI8YTvqx7D6+V/D5aW/gvvLfwrPV/8cPqP+CoFjv4MwQq9W/nDC&#10;Hj31R4jhMY7QJ9v+BMl2P0YyVT6dlj7L+UVkubyIPM9XUBo4Bm1Jdugv8sHKqlCsqArG8lnBBD4c&#10;K2vDMFgThTjXcXjxu3+FrJQEZGVkY/mKjXj7Q2Bw+2HEVLTSys9FVP18xDZT6aX2BD2xbRmvDSCi&#10;fimiGpYhrnkQia3LkDZ7BTI7ViJzzjJkzu9HXtdCNPX1YnDVUlzauwm/lqKPzMM3k3c281yKr/Nh&#10;5f8aMP6Q4xtQ0z+kogtuxp0nOMU489Y7tPTPsOPcW6hadBz28UN4xZPA+2gEG20zgdciE18P5b9x&#10;DNfvlseW+l2DanQcxZ9hlM8yJqMu2CW1wJewh1bUILGRqt44B3HVtO9U9gDW7D65jfDNa4U7Vd03&#10;tx3eVHbPjCYeCX1GHfzzWhBSOBfu6fU8diJu1gCiynsQVEDoMxqp+E3wy2yAZ8osuMaVwzm+FA7R&#10;RXCKKoJDBOFnArALzcGMkEzMCE6DvX+i6eKzcvZFfEoecmeWIS01GyuXrkTNrDoqfxb6u+YhO5r1&#10;/fM/xIzn/xrur/wZ1f4v4CbwWecHsa4Po9KHEvZw2vvoyd9HwjD0aTOo8A4/QYbC8XnkuL2EsqBx&#10;6EhzwJKyAKyoDsXQrDCsrgnB6vpQrGmMwMqaUCytikTAlJcw+aWfoq68FHPnduH8+ds4duIm+of2&#10;IkUKX0+b37AQ8a2LkNS6GDENi5DcPohkwh3ZwDqfEde8HCmzVyO9YwhZcxQrkNG5FBlzFyN9AUuA&#10;nj6U93dj9ZrFuHNwEz7T7D0p++FNBF3KT+APC/yvB+MPOb4B0GtI7UNC/xBn7j/GKXXFXXmKjjUX&#10;EVq8HmNonV/10nh01cqCfjHG0lb/4xby32Hoc74Kvcbw+2uYbzfGBsyDbRzr7oJq1qIVBL0WCbOa&#10;EV7URIWuReBM2naC7p3bBLfMOnjmNsMrpwV+M9t4rQXuGQ3wzmmFD8OPKh9ausAkg5DieYiroYWt&#10;XYyIsoUImsmSgIkgqmQeAgi/T3ojvJgc3Kj+HklVJgm4J5TDiUlgRnguHCIZYRlwCUsh+JFw9Y+C&#10;l38EQoPj0FjbjOzMXGRlzcTgwDI0llchyMkJ1i9+F45UemcC7/baX8J3zN8gcMI/IIRqH0rwI4ah&#10;T7T+MVJsCbz9zwg7Vd7pJ8h2ewGlAj7DGQOlgRiUwleHE3hGQxjWtkRhXVMUBiuD0FscCudRP4D1&#10;qJeRlZyM+Qv6sG3rEXR1rkJH9wYUdQ4ihkof0zCf6k6Fp5WPYk0fWdfL2n01EtpXIKJuEa3/Ytp+&#10;wt26HKntK5kUVjEpKJaxzh9AysKVSO8eRKqUf6AHezavwTtS9WME/pjUnkcD/f+WSu/9FegfE3rF&#10;1wP628PyOjXEnRqOk4wvl716ap7/shuO91LdTxF0tcifvvs2Tt59gj1XH2H+tksEaBvGh/ezdu+m&#10;bV6EMYGE3fRxS2UVlq6xfwLo/zD0GgE88tqvvsdIrW5ZUssyI082Xqq+jJ/Net2vn7EQbwTNwbS4&#10;dvjmNyG2ppZw1rI+n8VanIqcUwf3VNbfabMIM+27oJ45Gx65VPa8dsI9G745bfDL64BnphLAXPir&#10;ds+fh3Aqu3tGK8/nIqGeakboI3ktvLQbYUULWCL08jPm8TM64Mvk4J7eAI+UWngkE3zW+04xRbCL&#10;IPDRebT9OXAITYWztroKiIcHVT8uNgeVZfUID41BdFQCZpXXIjU2FZnxKYj0coLVK9/GjFf+Cp5v&#10;/C0Cxv4tgt+k0o//LiImfQ+xrOvjrH/Cev4nSLF/Hmms49Odfoos158S+NHoSHfE4vJALK4IxDJa&#10;+pUGeMLeGo0NrbFY0xCBJazt23ICMOG5v4LdmFeRkRhPpV+IsvIG9C9ajcNnrqF20RCiqjsI9UIk&#10;tPYjvomAN/QjmvV8fMtSpHetowNYTquva0yMjUuQ0rYSCW2rEcdjihJDB89p+1O7ViKtZyUyegZQ&#10;1NON3qElOLNvPd4/TtDVzWca/AT9SKu/zodt/2+A8ocUhN6L0BM6dY3dfJu1Nc8NyNqg4vE/E3QE&#10;X4TlsZLFmZuPcUY1uValZRwl8EdvP2PdzvfkPRpkY9SdNv78W894fIY9Fx9g4YazSJy1FVMjl+Il&#10;714879eHVwIto+u0zNWXyi4gBeu/BnqGksZXAP8yBLjem2BT2V9laOGN15hcXvUl9L49eDNkLqbH&#10;s76eWYuQ0hoEFVcS3jICWAmvjCra8Dp4pNbCPa0OXlkt8MhqhRvh9MhpN8B75LbR2rOez55D9e7i&#10;6+bAr2A+Aou6EVzch8iKxXDLYDLJo72tEfRLEDNrMaKqWMtWLKL6s57leUhJN2MhS4YOeLBc8Mys&#10;hyvrfed41vlxhXCIK4BLbAHcmADcWeu7+SfDySsGeYWNWLx4PTKySlBUVI3WpjkIC45FUkIG6qtm&#10;wdt+CqY+/x14jf47hIxnTT/27xHx5vcQM+kfEDud4Nv8CPGs5VOo8BnOP0O2688xK+xNzMtywNJy&#10;P9bvQVT4QKyqDcYQa/j1zdHYOjsRm5tjsJp1ver56mQfvPJ3fwq/GVMwr60JgyvXorltPk6cOItn&#10;73+EeWu2I5LQRzf1ImH2EgK+mDX9AO3+AKLr+pHQsgIptPSxjcuYGJbyuBTJtPmpc9bQBRB+nqd0&#10;rkHynNV0BlT7+YJ+OVV/CdLm96JsoBd9KwdwYGgpnmmIr8b4G9jVui/rv/FL+/8H6gK+ZevggzMP&#10;3jXbQx8jsEcJo6WvnEngzlMG1fqfxLMvr48oN1Vbm0ycvKPZb/cI/H0mkOGuOCaFU9rk4u59syPt&#10;yfsPceDmE6w+fA/1S04ionwjrCL7MMpzIV7zGjC1srZsUkv4v92adiOQE27jFkYUX9f78Co/S338&#10;r5k93wm52gxUr9PGT41qN7V4YGENowSB+UXwyyqgohfDLaWUql4Jz/QaQsy6W63wmc2mXveiynsR&#10;dG/W8H4FnfBnze6by2N2J2v1BXQCnfDO4zUqfXDpIkRVDsItvYPqPx/Rs5YRen6xCX9oGRWe0MfU&#10;LkV45SKEUv0jqvuZLObTRTChZDXCNXUWf5YquCSUwjWxlNAXwjUiD160+n6y+17xiEsuwdz5y5CT&#10;V4F58wawft025OeXo7V1Ptat3YiailJ4206A0+vfRaC66zRBR633k7+HiGnfRYz1D5DCGj6Nlr7A&#10;62WzWOZAgSeWVwVgFaFeUxeGjS0x2EDYN7ZEY3NbPLbPScHGhkgsrwig0kchN8Qez3/7v8PPdir6&#10;FszFfKrwrj0ncPXyfezccwatS7YirmEBVZsqT+jjWizQx9DKKwR7POv55PbVdAHLqfSD5nHS7DVI&#10;ZCR1rKXFX22sfkK7ri8j7IPI7CX83StY7y9G/sI+VFD527rn4fSmFZaRfcbyC3S17mu8v+IPU/G/&#10;Zcea/vzjj3D6nsC1wG6x5U8J7T+25F8GVVvKrXOtTU93cPzWO3y9dqZRoxzrcyr6mbvaP+4xLrz1&#10;FGfuvY9D19/GhhN30bH2DNLb98I1kzV70GK86NOHlxivyrKbpal5/J3U7MPgmzpdnzEcfO41dbnp&#10;Hr9ejKaqTwyeB/tYAps5i4AWIrykFAHZxfBMLYR3SjF8M0rgk1UFj3QqZGYDfFlr+7Je9yfg/lRg&#10;7yyq+sw58C+QfZ/LZNGFkLJu+FPhA2cuQHBhN3wIv1Q9gAkguKSXar6Mqj2Xjxcivm6FgT66eoDQ&#10;9yCoaCEih4EPKlnAa3IHC+GX3wnPbCYZgu+T3Qi3pAq4JZbDjarvxhrfN74YftH58AjNQmhcPpIz&#10;SxEUnICamg50zVuMnOxSLFu2Drt37kd7y2wsmjsHqWEe8J32AqJtX0TsjJ8jRuPq7X6OJIefIsfz&#10;ZZTTznem2mOw1B/r6yKwjtZ9bUM46/ZIbGmPY8QS+Fge47GpLQFrZ4VhsCwQA2URiHMej+f+9D/B&#10;bdKbpiFvVl0j9uw9iQ1D+zCweBtaF21CWnMfYaXKtxPy5gFCreNSJoBlSGxdSZv/JfTRLIP0OKFN&#10;0K9FYvsQg8DT3se3LUdsG18zl4q/cC2yGVnzVyB7/hLkLGIyWNCHouY6nN2yFDhNVVe9Pwy+Re3/&#10;QJV+up0bFfhjnL33LsFknf3WE5y5/4zxNmvtp2bzR7MBJM9PfREPeI2qrS61e3zunqB+G+fuP8WF&#10;ew8YtPh3n+HI9afYfuY+lu++jObB08hsOUgwNmBK2CBe8+7Hi16L8LLGzAcusawJR7WVpX+F8El1&#10;fzeLXgh8hRyFGgSXW8J3McYEzMeksGY4pzTQftcgsrgcIfn58E7PppoXsHYuYQ1dAZ/0SvhkVBLu&#10;BoLfaGAPmNlGmDsYtO4E0Z/HgML58KcaK3QeIEgLuggqwSfEfqzjVc8H066Hl1Hpq5bTsi9gbb8Y&#10;iQ0rGYPG5kdW9CGUdj6ivI/1fQ9CWeNHlFP9ec2Ar8/K72AimQMvlhaq8d2T1MVXg4CUWfCLK4dP&#10;dDES+fMWVMxGeHQWqgl9cVEDoqLSMKezD70Ll6MofxYO7D2M7RvWIdbLATH2byDV9VWku7+BTPfR&#10;KPQfjQape6EX1tdGYHNDNLZQ0TcxNjRHUt2jLNEahU2MDby+ujYcywn88rIQ1vtRCLF+BT/4k/8D&#10;wfbWqCkowOKBJVi9ZjMam7qwY9cxnL52H1ULWZc39lHplyG2ZQAJBF7QR9PKq6tOkMc2WbrtZPFN&#10;NBHyViaCNim8ReXjGTGzVyKWlj95zhAy5q5GdtdqZMxjiTCXjqdnCOlzFiKrrpRCv4SKT8gN9Orm&#10;U2v/10Pz+x7f+vGL1shv34WmgaPo3XwGy/ZdxoZTt7Hr4ls4ePU+waVt124z2oLKNLhRzbXnHMuB&#10;E3dYElDZD155gN3n7mLrqVtYvv8K5m86i5olx5DRupdf7i2wS1yNsUGE2WsBo9cAP4qQjdTlGj5r&#10;VoDlueBXaL+2V/+1dfu/MF7zVR/7EowP7MG0cNbfaQ0IKapFaJGUPAs+qbnwpKq7JZeyVi+joldR&#10;UatYr9dZ+tUF2szZ5hhE+x5C2MOKuxBWNA/BRV1GnUNKe2nde42aB7B296Pi+xJ8/+EEEMjrqtHD&#10;CXRszUq+/1xC3U/gVyOxkV9u1vWxrOujqfJx1YsRU9mPWNb1ihhGVFU/wugEwqj+URWs9fnzBOW2&#10;8mdhAsppRzDLjbDMFoSlNyE2pwmZxa3IKajDhk37MXfuEhQUVLPOX4XGhrnIzirHkiWrsX3TbtQz&#10;4SV62yLdewyKAiagNGASmhNsDfCy61tYp28j1NvaaONbLXZ+0/BxfTOBZxJY1xiF1ZVhWFEchLV1&#10;seguDIXbmB9S6f8PRLrYob2iAscPn8DKVRuwc/chXLt5D4/e/hDda/chsa4bcVT6ONb0CY209lT7&#10;qEb+Hqjspp5vWGrgj28aNP330fxdxRH62OaVvHcZlZ+P21Ygmo4ghokgkfV+BtU/d+4KZHYuR2rH&#10;UmTOGUTu/FUIrKhHXnMN7u9dDxwXGIJe8/f/KTB/CPGtP/87W7zuuxBvsq6dHrkIMxIHaReH+CVc&#10;h6S6jchq24nCeQdR1n0M5T3HTZT1HkTJgj3In7sb2W27kFy3HREl6+GXuwb2SSsxPrSP6tmNV7wX&#10;Us178ALV/BXfblrpbqorgVf/NtV1VACPBsBePmdpMTcz0Qi7pp8au/3PhkWxv6re//i537zGMNa+&#10;lz/DfIwNmQOH9DZ45bEezylmrT0TPmm5cInLhWtcATwTiwh+BcEvM+rum1lL8GXjqawz51JZ5xnY&#10;NfIuhJCHyMLzGMzaPZQQhpT0EPo+Hvuo/PNp8RfQ7lPxi3hUEPrQYgLLCKe9j6HSe2TSJeQvMNAn&#10;N68yUBvoyxcRdEJfMcDfdQ8iy/p43m9cgBr3opkMoqj+6toLK5iDqFK6AJYVIXQBYTmzEcOfKTqv&#10;FQGxRcgtacTW7QfR0roQjS1zcPzEGfT1raTdX0qlP451Q7vQ170S3bNbkB/tgqrI6Zib4YJl5cFY&#10;WxuKTY1UeYIt4LXT7FbZ+NZ4Wvo4Qh9ravoNTArr6qKwriocaypCsaEhAS0pnrB6/m/wkz//jwiw&#10;mYia3BysWjqEefP6cfXqXVw4fwe79l5Ez6p9yG7up3r3mZo+voH/b4HPmj5Oqi5LT5WPI/yxhD6W&#10;dX1E3TImhRUW6JuYENoGWSLQ6ncMMQFQ+ZkE0ucsRwaBT+tYjpT2ZUhpW0LFX8VE0gf3nEL+nzvw&#10;iep4M2Jvxx8u9H/2XVuMCqa6+mgBikV4yZsqqyNh1fFl7z5acNbbvrThfop+Rg8hVvTy+V7eq+C9&#10;jJe8WJ/rtXzNKAOYIFcr/CKMpnUf5WdZ1UZdZ4LbsqvLQkYPQ+d8zrxuGNLfGiNQ95vWfR3N0lNm&#10;Ucml0AaV2vfNtPQHDicX/hxj/BZiUkgLbGMr4ZpVSPiK4ZVZANdk1r2JtPCJhZZ6OKHMjIDzoT32&#10;Ta9mMqiBX2Y9/LIITm4noWctzlBNHaCavWAeg9AXLzD1ezBVPrRkEdWe4BN61ekBhQv5ed0IJOSq&#10;4YNY14cVs5bn8xG8N7J8KUsLqjQfJzUMIaV5LaJrqFi1/GIT+Phq2lweowl7dOUAwe9FGOGW+sfQ&#10;CUSW0zEUz0UYbX54KZMO3UQoS4uQvDmI5M+XWDIfwbT+6YX1mLdgGTLpXCqq2rBj9zF00fauI2wP&#10;7j7Gtp2nsGbDYTx68ASblvWgOScIK2Xnm+KwqSkGGxkbCP1mWvhtbTHY0ppA6JNo8xOxqTkRG5vj&#10;saGJUReDTbW0+jyurU9GaZgDJj3313jpb/4EgbZTkB8Xi+LsQjTUzMaG9XuxetUebNlyBht2nEAZ&#10;a+94Qp8g6KnyCaznY6n0FviXUdk1Qo9JoJm/n+YVCKtdioh6OqMWqj3r/mgmhQRT3w8hmfCrDSCl&#10;YwVt/kpLKz9LgKTZTAxz+DnNA3BKLUVMaTlOb14BnKTSG+D/QGv6P/veDLwerH5vy+AXM4lELduy&#10;3IToNYXpn/4twec1dVT3jsTXQ/pbQveb16hl/SvX/0Vh6a8fmc462o9Hv0HTAv8q3cSrTACv+a/g&#10;z6mlsxZgQmgbbCKr4ZxUBPfUTLglpcM5RjPbCHlKOVwTSuAcS+gJu2sSbXxqLdW9CV4ZDSbUMu9L&#10;1fQjRP5Ueh9C782jL8Mrd455rFo9gOFfTLiL+pgUuqno3Qgg1H5l/fBn+BL6ECp2IIFXYoiuZL1a&#10;TZtavYylUAOvU8VrVyK+nta0bojQU8FqVOdT3Wr5xZfyVxP68h5EV0npe5kIehBbvQgRZQtYHnTx&#10;vfgeLAeimAzCqPJRdCVplX1IpBOY3bMWa9fvQy7LlMqquWjrWIw8lgSLe9bj7KmLWLZiO1as3YsP&#10;PvoUD249xPK57RisS8FGWvRNtOyCfn2TxcpvEfwtVPhmJgTG1pYEbG1NNEcliQ31UTxPwaq6VGT5&#10;WmHMP/wZxj33HeSEB6OtuBh1RaXYsHIDli5ei665gzh28CLuPX4XTcs2I5VKnEZ1TmxXC71svWp3&#10;KfoyMxw3ktBHU9WjCHhk4yqENyho6ZtXI6qJv7vmNbT4Q6ztV5o+fNl9nce08vfJx7Fq6JvNEoGf&#10;45HdAM+ZNehb3I1PzTx9Kr4Zt68+fMYf0Fz9b/05oX9DGzoSFoGkfnGz6YIU8h8B9g0LtbqPhEkY&#10;GlSjlnmqvpKIr6a2LmCp0YHpUXWwi6uEM1XcOT4bTjHpcIhKg2N0Dm08IU8sh0tSOZ8vhXNCKRNA&#10;NZNCrRn15pvdYgbYaOis+ti9sgX9XPjN7IIPld2bdl0Nc7758+E73FjnL+il5KzN/Qt7Wcf38nE/&#10;fIoXwZfXvan2/rL8VHo12kVWsF6tWopwHq3i6hBSTvvasAaJTWsJP5WrjspE6xpXxy/9rAFzjDb9&#10;97L8BJ0KH1XWbcAPVZsCVT6uuh8Js+gAmBhiWWrEl3YjlfY/inV+XedK7Nx/Dh1zlmLb9qNYvWYn&#10;SopmY+middiybi+aGvrR178Vp87cxsE9V7Br/X6snd+OFfVJ2EL7voOwb22mrW+Jt0BOhd9Ktd9C&#10;i799dpKJbVL/Rip8A5NCWyqWViUiznEcRv3N/41pL/wQhTHh6CgrQ1tVNfZs2YHe7n7s3HEIZ05d&#10;xlv3n2HB0G6ktw5SpRlU4+TZKxFVS4dj6vsVBH85Lb3G4a9gAliJsLoVCKkZRPAsJgTCH9WyhomA&#10;4LesItz83RH26JblBvj42bT0LUoOfH3rMiaDQbjNbIN9Vg3y21rxcN+a4dr+DzMs0Bul/32CXmDL&#10;0utcJYIcyWKGuvv6MS5wPkFvgX1CARziUuCayIhPoqonwzU2i8dcOMYWEPIyA7prcjnc06oIeg3c&#10;Uxg8eqTVwyerGT7ZzcPAd8CXsKtv3T+PcOcvNJD7qkZXrc5Qf3sg7X0QwQ4uW0x4Fxu1DyqhqpcO&#10;GPD9Si3g+1Pl/Wj51T8fUbHYhEoBm9haxFLlk5rWIbllPeFfiwRa/YRGKlXdIKHnl76GCjdL7oCK&#10;z5o/UjCXEW7W9+H8fDmAOKp+PF1AIpU+hYkhjmVANJNUbP48pNIJ1FHhOjpX4Ny5Ozh85DIWLFiL&#10;sydu4fShq1g4dy127ziP0yfvoKd7C9as2I+Lx09j46IWbOnMxv45qWYTi52tyYxUbCfU29oSGbzW&#10;mULok5kcqPyEXrX+9s4sDJTHIsL6Nbz+7f8Gu5d/jPQAL+RHR6MoLQ1zW9tRXlaNY8fO4+K5m9i9&#10;8yg6Fm1AOhU8SX3trMHTO9daGu0aCCqBV4Szjg+dtRyhNSsRWruc4POcEVZPu89EEN6wkuBbIE/o&#10;WEXg+bpmQq4EwLIgsmGA7zPAcmAF3IvaMTG+FL6l9dg11AuzLJcUfkTxv4Dm978r7/cUeim72gCk&#10;7Co/CL7vMtNmMDGsCY4J+XDjl8k+Ngx2kVFwik6BW2wmPHjdU2ofVwDHOA2sqYYLa3aFd2YjPNMb&#10;4JpSy9fWwYMq7z3c964hs355nQzW8Lm08LTsQVJwKbrsPIGXpfchUDoK+rAKKfdSBFHdQ0oXw4f3&#10;+zIB+Jf3w1tJgQnBj0ofRHsfzgQRTuhd01pgGz8LcaxNExrXEPp1hH+9JQHQqqYwEviljmOYfnwq&#10;WyxtfizhjifYqbS88VR4PU6oGuD5ANKYKBL5XDD/D1FFXUiSxS/rRRpr/Vl1i7Bj+3GsGNyJuZ1D&#10;OH/2Ho7uu4BVy3bg8cMP8fDhe1i/4SCOMCm8986HOL5/D1Z2lGNXZy72z8vE7o407OnIxq45PO9M&#10;43Umg7mpfJxiEoBRfiaBXQtnor8sBuHTX8G47/wpomZMQ0VCNPKiwpERHYnctCxkZxbz59iKDWv2&#10;4OTRyxjacgi5tOCJVOQ4Kn7qnHXI6NyIoPI+hDDhRRHoKCp66CyqPN1QCKEX8CG1g0wAg0b5wwl+&#10;BEsiqbsirJ7JlU4hmvDHSOkbeN6wCJFNtPfFs8lBLmxZ8rTNa8evTU0v6GXx1binx+rO+yP0/06h&#10;Broei50P6OPPO8+MmtOkFv+ZJfDPIvBR0ZgeGAmbsBQ4xc0k6EWmZndJKsEM1u2O8YK+koDPoqrX&#10;wTejhfV7K+FXNBvg/ajyPrL3tPQaSedHhVcEztTsN9n2hQRfDXeC3gJ+II+CPpDqHlq21AAfWr6U&#10;rqCXNSPdAS2/D0EPVkLQPbTyERX8YlYNwiq6Aq4ZzYhrWI5o1vGJTWsQK5vfuA5prZuQwiSQyC9y&#10;Au1+fP0qgr+Kir6ENn4AibT7aXxdcu1SJNayFqbtTWti7UrII4rnf6H8sVT+mLIBZDDJ9C3egcOH&#10;zmN22wAa+OXftOkguuYPYl7Xcly5+ghHj1/E6qGdeOvBU3zy2ee4eP4q9qxbgw1zSrF3fh72zsvA&#10;rrmZ2DMvBwfm52D/wmzs7crg9XTsmcskwNjdk4O9i4rQXRSBoMkvwO7n30VFbAjmleWjtTAXRenJ&#10;KCsoQntbFwb612Cgdw3u336Cp+9+hOreLUhRTd5CZaZip8xej9jmIdbxQ7T0rNtp38NqVtDSr0BQ&#10;9TLGEmPvLapvUfsI/k4iGlhCsfYP51Hgq5Evlu+pVv/oRpZJLUsROKsH4wLy4ZLViMyGZtzdT7DN&#10;OvuW0XmfmSm4Av6P0P8vCEvLvCW+vCbgTcs8gZ8YXgzP3JmsZUsQXVKJ2KIKhOXSssfPhFVIKuw0&#10;73x4XLpTMqGPJ/S09poU40krbxrsMtrgl9VhFq3wzWwn8O0Izp9j5r375XRYWuyp8orAvAUILugx&#10;Cu8zU1126m/vMt1wOoaW0tIXDyBYKs8IpbUPFOwFquVp8RlBTARBSgiVrEGrqDxVK2AdXYXXvTJo&#10;35cio30D0gQ5v9hJjUNIbduAJCk9YVd3XhxLgNgaKn41bT5BTuRr0ptWIal2GVJYCqQ10drS8gcX&#10;zEUcS4BEWmH188exPNBrMqoWY+veS3jw8COsWrUDGzYcwHFC3tS2EK0dA9i14wwW9W7EgvmrcfHi&#10;XSaBu9i69QhuXLiJE1uGsHVeCQHPxL4Fmdi/gNAvyMahbh4J/n6e63iAwB9eXIQDi8uwsDgCARN/&#10;Do83fo7y2FA05qSiYWYm8pJjUZybg4b6RixduhJnT13Bkf2ncPLkJXSs2o+MDv4eZm9EHP/vMfx/&#10;p8/bhtTOrYR/HYFdjUiCHVrNWp7Qh9L5qK43R6k9bX4kk19YHZ0UywJFWP0SRDXx99Y6hDjW+1Fq&#10;IyD0Ebw+2Y9OMLkOkbPasGeb1t7bS5XnUdCbbbaGof89n4P/DYfeouRfxpfwq4bX3m8TgooxPSIc&#10;HqkpCMgsRHBWCSLzyhCdX43owjr4pVfCJjQXVqF5cKDCC3qnpFI4JVaYxjqP1HpGA7wzCDrB9s6c&#10;DS+e+/AYoP541vEBtPX+GiOfOxfevObLuj6AoIcI8plzCf08Jpweqrz64rto1QV6v+l6C5Gq68ja&#10;3RwJfAgVPowKH1q2BGFU+IjqFYioVLfcEoxyS8bzM2KZXOYgl8qW074WyfziJrUReKme1JzWNplf&#10;6AQCHq8Gvcoeni9GVvsapPILnUibH82fISh/vhnpFzuLTqJmGcuE1XyODqJmMZIruzGw/jiOnXmA&#10;Fav24vKVe3j29D0mgE3Ys+c4rl99jBXLdmL1qm20/Texae0+9M5bjfPHruDpzZvYPjAbO7vycLwv&#10;G8cW5VhiYCajAIf7C3CIcXxxIS6sqMSZ5TWs6WMQNPUFBE4fjZL4cOSy9CpIS0RNWRGSYmORkpSM&#10;3p4BHD1yGskJuQgJz0T1gg0oWbgdmbM3IKGF//fmVUjm/zFtznpzTGxhQmxbzWRAwOluwpjYdFSt&#10;H95gibC6pbT9TAi6Vs+EoHP+3qL4XvHtQ0wAS1n3D/A9FmNyaBEc4qqYsNvQvYR1vbbLNpCPjMsn&#10;NKYP/4/Q/w5jBPYR+AW86nj+fP5LMTagCZODImAf4Q+fhDT4p+TDL2UmgtJKEJJRjrCcaoTm1sEr&#10;uRzWBN8hpghuPPdIs4yZ98ioN4tWuGc0wSdPM9664EPwvajsnrT0PgJcrfR5CnXPddFRzDWhRrgg&#10;dcsRfg2lDS8n6KyVg4vUIt9Py95vjoI/jHbaQF/cgygqfFgJbSaBDzb2nl/G6uUILqUtr1tNeAcx&#10;NbgIfz/WG2O90hBTuhDp/IImEfgowhxL+55EqyvljmHNLttuanhCn9HKL3KNZfENNeZF8WeKqtS8&#10;/EHTCJjQyHJAiaK6D6k1i1DVsQZzurejnQAdP36dcRmDSzfi8sU7uHf3PawZ2ovz52/io198jkO7&#10;z2Lf9hN49vBd3Lt+hw53Iw6vmoNDhPz44hycHSzE2ZWlOLOyHKdWVODYYAlOL6/AlaFGXFzZjJWz&#10;0hFu9Tpyw32xqKUO7TXlqCicib4FXagoKUNRfhmGVm+k4s+GlY03YtKrUdK5BgVdm5A9ZwNSCWiK&#10;hte2MKm1Mumx3lfEt2gFHc2x14g91fJMplT2UB7D+fuKqBf4dAL8vYUo6Ih0DGMCiOfvNI6vjW5a&#10;zDJqMaaxvJoSxvKwsA0N89vxqWnBF+yy+AJ9eJTeH6H/XcYI7P8U+rH+PZgQmIupAV5wCQ+Gf0Im&#10;fBKz4ZmYQ/BLEZBaBn+qvH86M3cOa/asOrjEl7G2L4E7a3nPjDp4ZjaaqamaBeczswNeeR0Gfh9B&#10;n6XZcbT6+XN5nQ6Aau5bsIDAz+Njgl6ofnjW8VRT1fQafac+esvQ2z4CP2BCU2bVF6+uOSm/uufC&#10;pfAGeiaFimW0kysQUsYvZznVvpZfbNbsLskNeMM1CW84x2NKcJ4pIyIIeQKVXqGWe/XBq2aPYyTU&#10;9CNZXXoVPYxeE3HDI/VMKz+/7NH8sifSNag7L2XWAAoISVPnRvQu2oPdtPoLu9eirXUxDh44j507&#10;TqG3ewOuXn6Exw8/xrbNR3Ht6n3o3+Vz17Bl1RZcP34QJzbMwZFlVPRVZQS8BpcY54dmEf4qnF/T&#10;gCsbZuPq+k5sbi1BjN0kVLOGX9I1F92dHehsa0X/QjqOvgFs3rgT/YtWIiAwAdEpZcip7UWmFshg&#10;Iksj8JmaKjtbSr/arJhjjlR5jcxTEoilw4lVVx6P4QQ+hEnQgM/fiSAPrlG9r+u0+fWq8/k7bLYM&#10;0olvpRNirW+bUItJwXSLZXNR0tKI9w9tGJ5zL/B1FPR/VPr/BSHgFV9aey1q8WZADSb5hcA2wB2u&#10;IQHwi0uHd3wm3BJy4E3ofRVp5bT3VfDPrmNt24ag3BYL+AkV8FFDnbri8qjoCkIvsLy1Jl0OH/Oo&#10;xjsNvPGeOQ8+VHM13HnPnM9EsJCxwCh9MEPHUEHP5y1Db3tNa7xmzYUS7HDTWEebydo+iscIqr0m&#10;14TzGKznZi23tPZXr0L4LNaptPsxtORJtOSh/Lkmemfgedt4TAsrY/KajSSqVFoLv7AasEPlVsSq&#10;645OQ7be0qLfjwR+yWOr+f5SfA3h5fvF1zJpEIAk2uB0AtDetxNnLz3Dgye/wuo1e6m2e3D86HUC&#10;vx5z56zC6VN3sWfXOcyZvQxr1+9Ed88i+PuGwMHGFS01dTixcxVOrW/DhTX1uLmhDdfXNuLSmjpc&#10;WteEyxtbcXlTO25smY/NbSy7bCagNC0JvQvmo3v+fCwbWIJ1q9dj25bdGBhYDbsZXvDyT0AmoUut&#10;7UcSoUxtX4eUVkJORU5pW2HmzWd0qiV/HTI719Pqr6ULIrhNdD+acMMkEcvzqCaqPn8/6ssP5f81&#10;RFOU6Y4Ev9RepUAkwY/T+P2WZWYxDrvEegpJPoJK5iKjvh63dw0BJ9V1N6LyDNX2f4T+dx0j6q5z&#10;wa+fsRfjA5MwxdsNDn7ucPTzgmtYLJzD1TWXC6+UYoJfAk+C75NRBV9CH5DfgvAiWniqu0MsLT7r&#10;eC1QqeGz/owA1uKBJRoPv4DAa5Rdl2WSjFroGVL5QPWvFxFu1eZlsvBS80UEnbARrnA+Nha+UoNt&#10;BhFZxS/frFWs11fwuUEmA9aPlYRd4FfS1jNCeZ9CDX2RvDe6fi0VfSXvWWKG2sarEU4t0kV9sAmv&#10;wIv28Zjon4uIonlIolqnNQ/R/q9BGBONxvGH8yhLL9hV7yfQ2kZR7cM1Rt+M5FuMJF6Ll+pTDStp&#10;oc9ff4q7Dz/E+k2HqeyP8cF7n2PLpqPYvOk4a+wrqCxvg49PLHwDouHhHYjY+FSkp2cjODgEhXmZ&#10;OLCuD5c2LcC19R0Ev4XHZlzbNBvXtszBlY18vKULS2uykORpj9X9fdi9aw/fewv27NyPQwdOYlHf&#10;Klhbu+P/+bMfYMwEJ3hHFSCDdjuVMKcI+jaNWWD93rICCerGo7LL0ifxmMISRcqfyCSoGj+OwKfM&#10;XoPk2WsRSdijCLesvOx9qBSfiVDgW2p8gq+GvQb+vhqWwDa+BmN9cxBU2sUyqBEnNmrmnYbkCvLd&#10;FuiNvf+nIP0+xe8B9IoRlZfF15DaBkzw84GNrzMcfT0ww9sT9oGRsA9OgWNEFoEuggfBd0kqpo2v&#10;ol2vZQ3eisCZ7QhhBFDh3dMaaO9bjR2XPQ8m8EGlsuwLCft8U6cHFVvGywv6AAKlPnUNkdXw2TCj&#10;5ASdFj6SkEdTmSN4DGUy0HDaKKp3OKEXwGEVUnJGOW2lFJ6Qh8kFqDFP8PNaMOt8de1F1a7ka1cy&#10;qbDu53urJAgt42fwNUn1qxHCpDPeOws/mhzAYwYSqpcioYoKpkY7PhdVuggpdVTEeioeAY9nPa/e&#10;ALU3RPJxrIDXwB4qv9xAPmviLbT2G7aewsL+Lbh86TFr+ttobV6A/Lw6JCflws7GDW++aQMXVx80&#10;NbSje+EAVixbjYUL+LOFhKI4MwNnt6/G5a3zcYPqfm1tE65tbMfNrfNwc1MHLjAZzCtNRldtOY4f&#10;OIRDh05h06adhH0Ziotr4eTsj8joLDg4h+A//7fvYqyVHzJq+5Axe8i03Ke2bmZsQGITFZ3KrLpe&#10;k200+SauaRndAJMDrX5y6xASZdkJfmrHesQ0qHTi71HgM76o6UfO6YhCNHS5bhFfswxOac0Y7z+T&#10;9n4hr7Vj57p+y3RbU9trSe0/Qv+/JrTENH8Wywy8frwR2IdxgTMx2dcVtoR+ho8PnIJCWNcnwCk0&#10;A47h2XBPzIdrYgGc4wuYAMpp0+to3Zvgk9lgpsJG8Y/qm9MKj/Qms8CFT95c0/KuOe9+Gk5rGu/m&#10;mseBtO4aRKOx9Joa668EwGMw4Q4llGHqcjPdboJ+GRNDP69R0asFOKFnhFPpI416C3611vM5hiCX&#10;lY/Seamlzo8YThjqw5flDyX86v4LLOb7MknEVg8S8iXwSm2CTUQZgpmwjLrLwlf0I54WXq37iXWq&#10;+/me5XQQBFzJKVSTdOgaYvkZccOTd9Kp9qu2nEP3ou0oKOlAZcVsgpyAUaMm46c/GQUvryDkzyxH&#10;UmIWAgJC0NkxH4sWLsH6oY1Yu2odE0MBAqj+a5b048zOpVR2qv3GNlwl7Ne3dePWtj4cWNyG/qZK&#10;HN2xDZfOXsKmjftQXtbEhDITpSWNqK6Zg0uXH2HFqu349ndewA9fnIoYlmPpBFhjE9LbNzMBbCGY&#10;hJv2PVkKL1tep7EQXfx/9rD+X4Fswp+qsoe2PY0OIa6Bv3eWPuENg0bVQ2j3gwh6EB1SMJNBcHU/&#10;ow/hNX28dwncs1swKaSIf2O6vspWrF3RQ+BZzx9TTS+br/h6kH6f4hsNvX4WNdq9ollzw/PtRwd1&#10;YLxvBKb6ucCaKm/nFwSXsDh4RBP40HQ4EHzX6Gza/Gy4xOQyARSzltdkmXqzmURQXhtCCjrMdFif&#10;bC011WZa6wW3WeSCSu9F6D1Yz/vI3lNpjbrTwvswIXhpVB7B1/BZgR/MOj2IEV5JmKnYoQRVSq0x&#10;8zG1VNs6y9FATnXXPVE1UvMVRu0Vem1oqRbBHKQCs57n/XqsBr9I3cNzKb7aCVQ6hDIJxfIYT3jV&#10;hqCVdaKk4lT1aNpXY+OpaFFMEHIJSk6RvDeYR/3M6sJLYG2fVLMciXxdCUEJCs6Gs0soXN38Me5N&#10;Wzi7BsE/IBz29h5IzyhCVXUzomOSUTWrEStXrsW6oXWsx4eQk5GNsIhotLe3Y/1gDy5t7cHtbfNw&#10;bXsvzm5bjkPrlmLXyhXYu34bdm7ciq65PVT3JoSFZaOqqhsnT93H7t0XcPToHWzZfBQ/+/l4/Pnf&#10;vQbfxHJk08ontUjF1xL6dYR5kDZ/FdKo6CmaRVfXxySnmYpMVHRyidXq6WBSo2VPHR7Io246wR5K&#10;wENn9RtlD2boaDnntVl9Zp6+e3YTxvnnwbeIZV5lO1YsWUjoZe03MYYb8/4Adsf9BkPPzzeTaYZX&#10;0Qm0LKoxOqgRb3p4wopKb+XtBTv/ULhFpsIjJgdO4Zms67PgJuijcuAeWwDPhFL4Z2rwTR280+vh&#10;n91Me99mlrXSbDkPWnwv9ccT+MByjYnvgY8G3TA0aSZY3W2ETxFQtIg1vWUsveCWUo88p/o8rJwQ&#10;8lx97hawVxrYR44WS091N7ZfDmA4CfB5NeoJ+tga1vUaS66x+7L8BD6CCh9OWEOYmEJYWsjiR5Tq&#10;C68GPyYNqnwkVTyaDkCKru5Cjc2XawjXRB4mCEFvkgCf12viGAk6st5Pr+phnV6GwKBUFJc0IZa/&#10;t+SUSixfvhOVVfMwnXbbyzsW2TnlKCmpRW1NE+prGjGnbTZmVVQjMTkD1UwGS7sX4szWFbi6fSlO&#10;b1mO1b3daOZ9DVUtmDdnALm5FUhInomtO8+ip3cXWpo3YMeOa9iy5TRWrTqAjRuPM+G44b/8tx/B&#10;1iuZdf1SJA33zacT+iSthafWfFn5JkJf34+M1qXI1Ay8Cq072MRyrR0Rs3rMdFq1zgv4EMIertb8&#10;Gv7dqPJfjRHwo+uW0N7X4XWvTDMvwreiA8uXUOlPquHuK+vl/QHMtvtm23v+HIJfCj/K/ExLMDaw&#10;HG+6uxB4V0zzcIM91cg9Mo1KnwPnCKp7VJ4B3iWS4McI+nJ4JVexxq820PtlNRP8FoI/m9a4C15U&#10;e2daZU8qu4bUelPJPdVaT2vvIzvPL4AsezDhE/R+BWrMW2RU2yi1YOdR9l523NTi5vFyY911XVZf&#10;50oWCr1XeKX65vmFZJLQAB3jFJg0opUklCCYBAS8sfwsF8LoLDTST33/aokX6PFU6ljaefUWhDIE&#10;vq4rogQ9gTfgC3oN0KlbyYTC1/A8js9rMFBc5SLk1i/Fui2n0Nq6GEuW7EFn5ybk5XVh9eoTOHT4&#10;NpV5LqytgxFKJ1VS2oT4uCz4+4SipKACywdW8/kaREamYF7bXBzduhGHN67G4rnzUZRXATe3ACQm&#10;5cGH7iw8PAO9fRtx9vxTrFlzBsWFi7B27QncvPUO9h88g1Onb7O0yMJ//+8/xmT7CKTQeic3aU37&#10;NUjrWEdLr8a7VWY8fjzr9RjCnFA/gLSmJcjRohhNi1imtTOxzedr1BXHxFrL/3sdfw/8P+o8vIah&#10;I0Ot+0H8jKAq/r6o9I6ptRhF6H3yF8KzqBV9fV0We//F6rhfD9HvW3zDodesOVl7bQ4p4LUIRgom&#10;ebrC2tsNU93d4BgcDdeINIKeDdeomXCKyINrZK5JAG4xRXCN0cqwpXCOKzdrxAt8rzQqfk6bWWBC&#10;1tglrYXwdyBY3W4FmjjDul4Wj6qvefD+BX0EXtNk+1jv9xD8bmPplQw0qk6gS/ml3BbVF+hquSdk&#10;tPFSfT1Ww92InVdSGEkOCl2LYs0fO4tf1nqq1LD6KzSKL4jJR0oeTYgjeYwg4BFmEJBG9/UZ6KXw&#10;IwkholINg7yH4EvlBb1C0Mdoog6//GroS+K1RCaToa1ncObsTZw8cQdXr76NFSv2Y8/eK3j29q9x&#10;mjDm5DTCxsYfzs6hSIrPx8Ku5aitakdDdQdKihoIazxmVc7C5tUrsW/LFqxfvRWZ6fzduwWivGo2&#10;0nk+p2MZtm48jS0bjuPY0dtYMH8Ldu26gPc/+BQnTl3F2bOPUFQwG3/z7ZcxeqIP4ormIZVKn9qx&#10;FpmdGoa8HNGEPUEt9TzX6sCxtQNIrF+M5MbFtPxLkNioxlAmgzaWLgQ/UgN0qOIK9d+rC88kAJ7L&#10;5vuXs6yr0GYai+GW1YTXPNN5nAOX/BbM6eok8FJ6Af9H6P+XhBbGkMJL6QX96IAuvOkfCxtae2uC&#10;b+XtTehjWdOnG9BdNMY+jMCH55mNHd1iihmCvgwu8VUGdrNwZGqdmTar5a40Fl0Ndu4ZrPVZq4ex&#10;fle3XUApgScMfkVU9kKtc2eB3De/h89rrvxiy7Xiftb8VGGqtNRf10yfOxOAFD6a9blR/GG1tzgA&#10;gS4ILdbe2HnCHVWxAomaStuoFXNoTekKBH0U30s9AgLeQC/gacsjaPkF/YjCh5X18Xzx8ON+/hxM&#10;AIQ+imCrlg9X0iD0UbT10YQ+jl/8RCaAJN63YMUevPeBAL+Bd9/7BCdO3iT0l3Hvwftm8s2WLedQ&#10;WDgbEya4w8bKn4DPRUfzImQkFiM7vQLz5y7GvI75mNPShusXruLwgbPo6BjAksXrsHD+OmxYdwh3&#10;bj7B7h2ncWjfRXzwAbBp8yksWboTly7fx9ZtZ7Fp4wVUV/Tiu995Az95wQaROe1IldK3rqbSr2Wd&#10;rvHy/B1pYA7VP4EJIbFxhXEDGp4cy3Igrp7/N4bG0pvBOg1MsAR9RNkFexitfggtvWD3L13IYy/C&#10;Zy2CR04LXvfOhGv6bDjktqKhk9Crn16t9f9oeu3vd3xjobdscNE33IC3jOdLMS5gDqYExmGGWu49&#10;1YgXCpeQJLgbS18Ah1AqfXg+1T6X8NPiRxXCNboETlHa8LESHsmz4J5cDTcefbJbjb3XCrNRBMWH&#10;Sq/x9WElWu3GsiCGFsiQ1fOnDdWsOYXOzWNNqFHLOq8FsM433W+EPYAJwNLyPmzxqfRfqrmlm27k&#10;uZHkEK4uN/XT83ock4QG5oSoi7BQK+OsYPB9ZNEJcjQhjq6mWgn2cn6JzSq6BJ3xhf3XgBz+n6Ty&#10;Bnw1/lH1w3i/EoAa+eIbCTuBSW0gOEwCJR0rcfXmY+wj6MeP3yD8j7F88BCOHLlCNT6LBQu2YvXQ&#10;UaSw1n9zrAusp/khNCADyXRT2amEnjV7a/M8tDfNwQfPfoHdO4+ZBPL5p8C+3Rewa+dJfPzLT3H1&#10;2jOWDLdw7/4vsX79KdSyPNnLJHDgwGWzVNb8eUN4+edT8Q/fHw8/Juq0xuXQTLuU9iEDvda9S+5Y&#10;Q/s+hPgm/uxKCi18vnUjncA6xLOEidMiGvVaBkuzFFdQ7fk7/oqlD2NtL+iDKvm31rLkZQsRWqlZ&#10;k/x+RZTCLWMO7DPbUNrSjs9PaPz9SOPdH4baf4OVXv3yvZaZdAGDGOu/GBODm2ATQqX3oNK7ecDB&#10;PwzuoSlwJ+TOETNhF6QNHPNgH55tdnP1SChllMM5ugyOBN8E1d+B6q/BOVJ6sxItFVJj6N1o833y&#10;OuGjJbDytf7dfGPlvfO74UuL70uFN0cqv4/UniofzAig7TeqrJpeyYE1v/riLWCPAC7rb6nhNVBH&#10;1yLNdUujnxKAAFW9Ldut6bDRdBsxSgxqA+D7RjIxRFVQwWqoYEwUZjIPbb8a75QIlBiiqOZqqNNm&#10;GWZxDj5nGUvA9+HnxzOpxNVbxuAn1a1AupnJp5b8fqzYdhInTt/B5o3HcfHCY6xZuQeH9p7FhdO3&#10;0N+7Fes3nMK1609QUtKE0W+44rVX7RESnEnYe9DUMBtJiaz5C6tw5cItXLl0Cw8fPMPly/do5a/j&#10;+o0HrN0f4PCRW1i+8jATyUVs3Xoeczs34fz5R3j7nV+yvLiDPbvPws4mGH/57dfgGJCFFDXmta02&#10;E25Uz2s9PM1DSGYkUunj6tWir+fWIUnrD7SsZc2/FnFNmoyzDjGEfgT4EfjVih9U1We66wIJu4/W&#10;DuQxkPDbxFebHhrn7Hak1dbjbe14axrvpPQM7Xn/RRL4/YxvtL3X9FntdKMGvNF+AxgfVA3rwCBM&#10;dXTAVGcX2HkHwiU4AQ5BybAPTcc0vyRM9kmCTXA6HAi9SyztfTyhjynneTmcokvhQPV3ihP0dWYY&#10;rpf2lSPkocULYZ9QA5f0JjPpxlj8/AWEfgE8mQDUqOdN++/JROCtur+wG2bCDCFWA58SQIjsPs8D&#10;lQQEuFF1qjLhln2XMzDAC/RKNdhJxVeyLh0irFRgJobgmfPhlliLNEIYS+upATeReg9GlMAlyGGE&#10;O4RKrvJDrfwaz2+x/npvfrn5vM4FexhtvUJj//WcrsfVUyVp81O0DFcta1+tPVe1CIs2n8R7H3+O&#10;M4T8Nq34lQt3cOX8W/jsY+DYoWtYt+446+/PzXJWcXFl+N73xuKNN+yQmVmOtrYulJVVIzw8EevX&#10;7cTtW/fw6aefY/eeU9i2/Tg+/Qy4cPEO1q09hlWrDtNB3Mbt2x/Q4h+lyl/Fgwcf4sjRqzh06DqC&#10;AnPx3//0BUx1iUFCTS8SWqnezauR2r6Wyr2MUKsbzzLLzozAU1Lg8/GCv20tFZ6/zzr+P+kEovj/&#10;E+RquZetH1F61fNBVT2EnkpfsdAcAyu64ZDRaNpztHxWSEUFzuxezf+8QB9W+cNSfj3+pzD9vsQ3&#10;F3rV80bthx8PQz/V1wOTHB0x2Yk1vac/7P1jYOMXDyv/BEz2isUEj1hMC0iGbVgW7Kn+9hEFjCKq&#10;fCmhL2EyyDdbP3mm1cI7u4VWrtGMvdfAFq+c2XBM1qy7dqq85sZ30953wZPgexF4X6qqF8+9Cbwf&#10;ywCtiiOll7Jr8owWzDDQ0wXosQbUCHw10qmVX41/ZhBOiQDml1KqW7OGyswvJxNByqwhuMc34u/f&#10;8ERMfidrba2Uq40tWLvL3qtxrqyXsPP9WdOHqK43aq5W/hGwmVhk4+kEpO6a06/193Tdcs2SIOI0&#10;Dp/XYxlJhEPLbLct3YNnrLU1UGbPnvO4df0dnDx2k3b9E5w6fgf9i/ZQqW/g3r2PMLT6BOxsI/Dy&#10;S9ZwnBFCu++JqZMdYWvtRuh3UeXfx80bTwj3VSr4ddx/8C7Onr2LY3w/qf2JE49o8T/Fho1HMbtj&#10;iPfdwk6WEZs2nUQ8bb2gf3WCJyKL5xJoNeBpVp1AX8XHq4zSp87WElqs6c0UWz7XqiG568xiG5Ea&#10;iUiLH1NP6AX6MPCy9eqmk9IHEvoAAu9fzuReNh8BPHoUdPBvPQ8ueW1wK6nG2jWLAG1zbYbiKjRA&#10;549K/zsKfb5+LoLvryW0F2N84CxM9HDDVFcPTCfwNr7hmBGQANvAFFgT9Gn+yZjoGY+pVPxpgWmw&#10;Cs6GXdhMlgS0/iEW+O1Y8zvElMA1qRqeGc1mVJ53dhvr5/kEsgeu6c2mC0/Taf2p6JpNp5pdi1vq&#10;6K+GPaqvWQZLtTshHhlIo8chBN10tQ035JnGO7XMs7Y3as/nQstkvQk+n4uqJvA8apWdREIfz/f7&#10;7us+eNMpARlUqFizrDXBF7TD9j2UEaIanjEyVHfE5lvmA1hUXZBraq/gV+haHBVenx3JezXAJ47K&#10;n6SFOupXIo81/oFjd03NvbBnG44cvo39ey7i5NErOHLwOpqZHPr7d+HAwWvYsOE8Ggmik2M0Jo33&#10;xMsvWuOv//LHeOH5Mdi+/QA+ePdTrFtzGGfP3cYvP/mcCn6JYF/Ce+9/ZpS9v38Pj7exefNpzJ27&#10;AefP3cd1lg5Hjt5Ec+sgfvLT6fjpK3YIJ3xJTRp6u9rU51pVSKAnaLSemVPPul5JgC5A0KsMSO3Y&#10;YFReEU3oBbiUXg16gj+ULkq2PqiKlp4KL+B9SuYZ+D0JvWdBJxzpAB0La9HYOxu/0Gy7YwKd0B9V&#10;Avh6mH5f4pvbkGcm2FjUfjTB1/DbMX6FGO/qhimu3gZ4++AkOIZmwC44g7Y/DdMDUjDZm8AHpGJ6&#10;UDqsCb1taJ6BXmEdmg/r8ALYxRTBKaESHikNPM6Cd2abWQhDQ3Fd05rgkFQPr2zW9gQ/QDV9robm&#10;aiksAs/HWtY6xMyTV+OZJaTygYVUEFn7r0AfW7v6i/o+nPY9lLY+pIJfRHOPHABrTmP/mRiqaWEb&#10;1sExohp/9XNbBKTVUf37EV3eZ0CVO1AXoMbrBxPgcCq2aaQzffhqCOQ1A75F7aXoAl3P6bHcgFl1&#10;V06A15Nrae+Hl95KqKdF5ucsW3cYF64+w5r1p3D4MFX9rbdx+uQlPHr4LrZsPWEG0ly/8S727ruM&#10;HTsuYPOW47T1bQjwS8ZPfjQOP//pWKwZ2oonjz7Crp3neO9jlgS/5L2ncPLUFTx89KEZhNPauhRH&#10;j12jrf8F6/tzpofg0eMPcOrMHaxZdwQ2NqH47nMTEczfQXqrWuvXEfAhxKm1Xg17VPkkXlfLvkK2&#10;Ppn3WBbbkO3XzLtViOH9gl7qrnreLJ3NEkHQB1YyeY9YfAIv1fcq6iT0c2Gf2QLr7ErEN5Th5NY+&#10;y8g8teD/AWyC8c2FXiHYTfBnCewi9LFUeldMcvXBdG9CH8LaPSyPR8IdlAnroAzW9YI9AzPCc2FP&#10;K2+txQ5D8mEbnA8rqr1VeBFsWNfPiKHdj58FhzgpvmVPeH/+sb1zO+Ao6LPm0AHMZX3fBe8cLZTR&#10;TfBp83PUwKcx+PyyqKWeyq4BO2q1F+xyA4qRfnwNslECkM3X42AqemApQ/W9FJ7QR9Deh1PlQ6qH&#10;EFO7hjCuwI8m+OClaYHIaRhAAuttWXjBqtl3IQKZyh1GqKX04ZqQIzXndUtjnkXZdRT4Iwt56Dm1&#10;6pu6ftYgkqnuahRUcpLbiC1ZhCXr9uHdD4GzF59gz74LeO+9j3Hn9n0eP8TVa0+we/dlgvoxTp68&#10;jdVDB3Drzrt4/71fYQNfZ2fjjx9+71VUVTbRJZzDo0e/wOMnHzBBnDIqf/TYBRw/cRVXrjzBOiYX&#10;uYBffPgZ9u27SHdwGufO38OeveewfPl+uLsn4u/+YQy8o8uQ3qyW+CGj9PFUeEFvBuu0qwFPs+9W&#10;8agWfSYGHmMbtf7dSkSyhImoZfIl5FpMI1zLZpn+ejou2nw15IXW8G9I+P1K5xvF92d4FsyDY0YL&#10;ZmTUwLekGD2D7fj45EhfvRT/j/b+dxZS+DEMteC/EdSK8X6BmOLljgnO3pjmHUZbr7H2arXPMtDP&#10;CMllbZ+J6f7pVPhsOEbL0lPZwxSFrPMLCT2P0cWwjy0n8LMIfxXcaem9ctrNIhr+RV3wyJ4Nl/R2&#10;eAh8qr1G6WmlHFl9jbvXOHzNuLPMtBukvdZCFctZm68wNf7IYpgCX3be0pC3hK/rN915gcXq6tM9&#10;6j9fyoQwiMDy5fCr0Hpv6nsegmt8Jf78p9MQltGALK3vxlpe21WrAS+SSUEWX7W9an1Lra7Quvh0&#10;DHQWujbSqGdpzLNAr+txs+hAVM/zvWL5c0fz/hhCn0An0rpwA27dfweXrz7FsqV7sZ9W/Ozpe9i7&#10;9wwhvY8Vy4/i4MGbVO4zqKFl7h/YhutX7zMxvIv8vCZ8/7ujkJlRhMOHTuGjD3/Nuv0drF17AJcu&#10;36ErOITLV+7j/V98hi2bL2DNmhO4cPEhtm49jd7eLaz1rzEuYGjtQaSl1eKHP54EW68UpBLUWNbn&#10;UVoFmFZe1l4t9qrlZe1l8TXWXq31I0ov6NWYp667aJ5H8Fyz6kw/PWt7DcENVgs+w798IbyLu4ah&#10;p8WfOQdOdH8umY1wzilFVkcV7h/RPncj9v7fC3q1KYzE1z3/L4tvMPRSeA3O0Qy7RRjnX47Jvn6Y&#10;5OaKya5esPWPgA1rd4cg1u2E3iaAoAdnsp5Po9Wn3ae1tw7NIehSeC2QSYsfSqXn0Za1vUNMBZyp&#10;9M4E3yO1GW4M96w2wk1LX7wQLhmEXhZfrfV5cwn7AoSULSLE2qRiAYG1NJAJIgEVQ/WUaoZpcI4s&#10;Nq/LtqufXl1yI+Cryy5EoLOuF/Q611JZAUwEwXwcpsE6VOD4miX43jgv/GSsJ9KrlxgwQyupTpXq&#10;Y1ZNb1lYUyP34upW8+ewdAHqcQRLCJUDI9ArEejcYvkHTT0fzdo/mv+fZNb4yZp8U7cCSfz5C1in&#10;r9t6GEcPncf8OUMYYA1/7fq7tOBncOLEDdbyx7Ft23mcoUrPnbcGLQTu8MFLuHzpPlat2IPRrzth&#10;Zm4Ny4H3cOPGfRw7dp31/DUcP37VlAJHj11lQrnL5HEYrS3r6ACu4MbNx9hmlP427t5/hNPnb6Kn&#10;bytGj3XDm9N9mYy6EEXFjmYJEt+ovnnW8C1reM7/O0PX0ljHS+W/sPZ0BnFMCFGs6fX7CtdimVX8&#10;2zBRmS47WXoCHkhL78t63qeYf+PSLh474ZrdCufMdrjktMAus5LX8nB550rglKz9vxL4/88Lbyjh&#10;0GmMxP8H8L+50MvSM14NVAv+QozzSTMqb+XtA2ufYNj4R8HaP4F1fQbsQ7OMpZe9n+iTxHo+g3Dn&#10;MLIxLTgH04PzTD0v4K2p+oJ+RlSZAd8hphpuCQ1wSWqk4rfS3ndSibsJfSscUprgxj++qxJCeptZ&#10;GNMnew6t/2wz516TXwKLaPMZWiFHihpIN6Da3zIDz6L46qM3Fp/Aa8RecCmhFeAaf0/oQ1njKwGE&#10;V9GS1q6mLSWAjatNQvqTH06Ba1Q5UqhyEVT6MDXg0bLrHjOJh4lEoKvBUBN+dC3EfKauDxrIjYVX&#10;OcCfyaL8Khe0Pv5SA3wiI2YWkwMTVTZdwMr1B3DvziMc2HMG69cfwjvvfIynz36BC5fu4Nbtd0wr&#10;/C8/AU6fvYOlS3fhzOm7uMaa/MihGwj0z0DBzDp8/hmwb+9x2vWzVPl7rOevYQsVvXvhFpy/8BbO&#10;yTWsOEjQ38KHH32GY0wK2nTj+s17uHLjCVYNnYC9QxxeesMJCcUdZrpsbANVnIDHMzElCWqpPy28&#10;Ipk1fWLrWqP0gj6W9yghRPOeYP7OFIEVGmffyySgo0biUdkZfuXz4F3KWr6oA94lcwh7M6En+NnN&#10;sKXFn5GRjQNrWdefUVfdv7K7bmRhzW9AfKPtvVbKeTVQP0cXxvuGY6qXA2bQ4juGxFHd42EXnAKH&#10;cFr70AyCnW5gn+CdiCn+qXzMRBCWY6A3Ki/Yae3tIosYxXCMrWRUwYlguRN4V0WyBW6Nwdd8euu4&#10;Gtgn1sMpsdEM3PHK6oAHk4B3dgf8mAA0Tl+70uioxjQNlgkg9FoXTy38AWrJJ5QjE3FU/wfxOUuf&#10;vhIALb+UXv3zSgiMUMIbTncQTQBjaL9fso7C373igKiSubTlTCyVi3gPASbQsvhatEOAW4b9Wkb/&#10;WcYGqGHQYvdH6ns18Jm6n6+LpPrFzqLVZwLRUWP51TaQxGSwnKB/yFr75rWH2LjhIC5duk3wPzQA&#10;X7j4iHX5TdOvfvXqEyxevItW/RT2772AzRtOIzG2Fhmp1Xjy6EMcPnyRCn8Np8+wjr/2Fk6cvE6r&#10;fwx37ryDjz8G9uy5gt27L5l2gd27z2LlykP8jPM4cfo2Vq4+guCQAvzkJWsEp80yziee0CdqRV9C&#10;rdV0tNBnlKYQz1pqGZ03rPQjNb0ihhHGpBBMlQ+uYiKu0pRa2fpugs8EXbnAQO/JxOJZOBu+pYQ+&#10;t4k1fSNcsppgn1mPqcnZ6F3QxCy3G5a18L8ept8aZvz+sDL/Tyn+yL0j7QgKJZ1/pdsYjm849JZp&#10;tWMC2zAlMIgqT+h9CH1okqXlPkwNeelUeLXWp2Iaa/zJvimYGpBmoLcJz2VYWu0FvcIxugwzNEJP&#10;e9slCPgGeKQ0s76vg318HZx4bta8K+vDjIRazIivhSsVX8nAk8Cb0Nr4GsCTt8AMlVV3mVnxdniE&#10;nGp8ra4TqMdq4Sf4ZhYej5bkoNZ0KjwhV4NeEK8H8JqG4oYQXim52gtiCKZXaiP+7x9MxHjXWKQ2&#10;EG7a8hBCHczntSiG3k/vaxnbbxnDr94CdRGOjNeXukvttU6+Gcgj6Kl8UQRca+Brmq1WzI3ie8bx&#10;525duImK+y4unL+P3p4NWLZsq1kpd/2GQ9iw8QQt+k3W+FdwmrX+woUbWfvvxkpa+2ZtGR1SjqCA&#10;LGzfdhw3bz41W1WdPX+DwF/Gw0fvYN/+i7T0l+kcPsamzWcwb94WXrvC97yBTRtPY//+S7h0/SFO&#10;nbuL2tpuvPGmC3xjC5HIejxx2N5H82c1Si8ll+2v0yScIcTSzsvSq4aPaSL0TASCPkI73/B3GcSE&#10;qaG3UntBH1ytgTks36jy7oUs54r4dy2bC6fcZgO7S3o94a+HdWYJKttm4Vemv1799P8cuF91A7pv&#10;BNThx19Yc4WW1/7qY51/xRF80UvwVeiVdP5QoTf1/DK8FjiA8cFlmB7gCys3J9h5B1DlEzEjOJmR&#10;YlrwbYIIOWMqFX6KfxomC/qgTEL+JfQW8PNhH1VCS19Gha+CS3wN6/kmeKa1wonw2ybUwSG50exX&#10;pyW0pO52sTXmOZ27plrCV1tUa4daAm9Rbo15t/SNC361sEt9BfuIvZcdV82te9Sfr3OpcwDvCaKq&#10;Bwpitc7zeqjaCQQnYUxmrf2aXST+23dfR3BWIzJoY9VeYOb5m7YDQs730QAgMwiIn2VUXpN5DPCW&#10;2l674Qj6MCWWkt5/An0Mj1pCK47WP4/KOLT+KEG/jv6BzehhErh0kbb76j3sZG1/49Y7BtI7d9/D&#10;kaPXcPTIVdy68QzLafWjWTpF0HltWL8TD+4/Y0lwBTdvPcSu3Ufx8PG7rN1PmMa/MywRdu++iAUL&#10;tuHEiTv4QD0G5+6wDLiO2w+f4dHbH6KnZw0mTvGCe0gmUqnS6m2IZ9kj0NWSH0uYZe3D+XNrRJ6U&#10;PZplgEDXuVQ/mvdpnftgQU+VH+mqC67ugT9V3p2ge0jlGYLfp6wT9tmNtPS1LPHq4J7H70ZhHdIa&#10;q/F4/0aCKIA11fbrgBoBV88zDmu9fF5XojjE5w7xuUPD17VVlhbk0PGY3ncDX6PjcCIYGQz0RVmg&#10;xyOf+wcLvbbKFvTdeDM0E1N83WDj5knog2ATkADrgCRY+SXBlpbehvX89MA0TCPw0wLSqfgZmMbr&#10;1mFqzLPU85aQxS8i+KVwZD0vey/w3ZIbYEcrb8OQ0ntmMuMTfG1YaU+ld6Diq6HPk2rvxudl7f0J&#10;vTax9B8ObWQh4M2S16rndU4VF4RGdVWDC0wCqGW14uqGzCq4/lThkFr1Jav7balR6zBNxR0ej59Y&#10;P4SQnDb85Y/H4yfjXZHRJBs/QHdA6PkaWXr1/+teS23PpKHPpYuw2HrL4hlxhN6oPj9fjZGy99Fq&#10;vafqx6sEYPJQe0Ekoc9iEli3+SSePP0QFy/dx9bNx3Dv3jO8894vTZfa2XP3cP36U1y6cp/X38cJ&#10;JoePCa0m1oQG5SArowLXaecvXbqJG7ffwu2793Dx8jVcv3HfvH7Fyr08f4Snb/8KW7adMpb+3fc+&#10;w3lCr/O9h8/jAhNMWzu/g2/Yw8opHKmEVQlQ+/iplk9Ug51a5rWjjaYUE2yBr9F6Cdqmup7wE3jZ&#10;/5BqJlT+H6X2mkqr7jn/cnXRzYNXSYdRdy/W8h4FdHHF7XAk9LYp1XDLbYAvyyq3snb+PWpwZfsq&#10;WJbEFnyCUBDpsUIQC3LFej5mHNKKOwJX0PMeQW/u4zUDPBOIxvWb5biUCPTa4ed17+GRBMB7TfLg&#10;8yapyG18CfH/bHxDoFdj3W/EMPSjg1nPh8RgkqcLbDx8YOMdhinesZjqE0/1T4VVQCasA7NgxZjk&#10;lYaJXqmY6Mv6nrW8ddhMWIValN5S1xdR+YvhEF0OZ9b0DlEEP7oCznHVsGECmK5zJgCPtGZ4ZLSa&#10;3WyUDKyjZ8E5pRUuKS1wZAkgZ+DFBOCdpcTQBc9sJoHhYbsazKM+fNXzpmtOI/bKBaXWz1NXnZLB&#10;En4ZV9OeD1LhpUDqslPjnqXFP5zJwLIWvlreV5pBNFN90vEf/+oFOIZkI61BkPI91WinJML3FviW&#10;lnutjmNJLGrx13h9000ne88vfgzBV8+DGvO0nl6sqft5ZOKJrlXDYK8Z8z+44QTe+eBzPHuboO8+&#10;R5tONb/1hDX+YSzq205AH2LnjpM4e+YuNm88QvBvYvWq/Zg21Q/hYRl48uwXZgHMCxev4/GTp3j/&#10;gw/w1ltPceXKAxw4cJEJ4Q5++cvPsH/fBXQv3IZDB2/gAK3/1q0nsGr1Tpyg4q/bcBA29iEYZ+2P&#10;xNIuiysh9FoWLJ7Aa6NPqb2W9lbDXawa+RhyAYI9gtcj+H8LZ4QwuQVWLIJ/GRW+rJu1O2t5tdYT&#10;arXYq553z+ffnEnAIbMOVsmV8JjZzvJrPrxKOxBYNYsMLxnuthN4UnyBr/NhoEYm5ghObYdlINY9&#10;ui5Q+ZoRy35Yj4eThXleiYRhHMBWfC7gzXRe3cPnTbuA7tG9+myFnlN89bGOw5/xW+IbAv3I2vZf&#10;CTP2fhnGBrdgrJ8/3nR1wzR3b1j5RpphtgoDfVA2zzOp8DmY7EPwGRMY04IJO1V9OmG3Yi0/lcdp&#10;wfmwjaC9N414Fazty2EfU24U345hxSTgmlgHn/QWeGa0mLXwnWnnJ4fPgl1CM6xj602N78Ia35Vl&#10;gFf2HDN4x5Pw+81cQOCl+tq2WuvqaSIOv2g8BpUIxBUI1OPSpfAvHiCwKxFMyAOp7sFmhB6PpRZn&#10;YMoAhqA3y2cRZm1R9fevOeEvfjQecUUdSOOXXgtwapCO7LyljLCcRzBhqK5XLS+1V8QwQSgBSO01&#10;lVhtFpp3b6n3qZ5SUCpp+Kw+BBd1oW7eZhw9eRdXb7yN1WsOE8xNOE4rv38vLfm8TTh/9j5OnbiM&#10;I1TlQ4cuUKHPYN++s7B3CMJ0Kx8cPMxEceIc6/q7eOftd/Hkyds4yfuvXL7DBHEN69Yc4Pk97Np+&#10;Dg1Mart2XMCd289wlddOHbuEG9ce4faddxAVX4CXJ7ghNKfJLP4p4PWzJmhgEaGPJtiy+6bFniE7&#10;L4XXgpiRvE/Ah/L/GEQ3EDzskAz85T2mm06we6nVvmgOvIv59yzphG3aLNho3YX8efzbdcGrmMmg&#10;vBRbN/QBJwiOsfgKQTmsxgLKgKlzXVcMg2Zg1WNCaez7sKIb9dZR1+gKFILe3Kf30n1MDmZdPrkG&#10;2f+R1+raSOhnGU4q/wIX8A1SesH+VbXX48UYEzALoz3dMdbJCRPdCL1/DNU9lVZeXXMppnaf4kdL&#10;H5BNi59j4J8SmEfQCzGV4E+npbdhnSnopwZR7an0Mwi6rbrsCL9TfDXsebQl9NaE3pnK7qWWekGf&#10;xy8EwZ4SVYvpsQ2YHlNH6OtMXe/OxKAWftX2/gQyqKibNb6gn28m21hUXa3rasAjxJUr+TzBZhLQ&#10;2neRVStpS6X0vFZJ6MuWDrfqazAPgaVtV4u/Zfw+1YwW3Ta8DP/hr1/BVI9IFLZJ4SyNd0oQxiEI&#10;eL3W2HyefwV6hcoP04IvG6/WeoKgSTwaz2+2viIsmpKqobwZdBC9i3fh4tUnrMsfYdPGY7jJuv3Z&#10;019hx7bTBP6a2fvu1KnzePz4fZw6fZOAP0NSUilef30GGhsX4tr1t/DuO+/i6dNnuH37AXbuPMr3&#10;uEfoL6K/bxNOnbyFu3few9rVh3D08DV88P6nuH3rPm5cfgtnTqnP/hfIyqvDj1+xgndCGeL4M2uV&#10;33gFlV2t99E8l6rH1NHFNKm1Xv+HVRZrz8Qo6DVcWdAHmUlKi+FfKuDnG+gN8IR9BH4fnlunzIJt&#10;RpOZYBWilZNL2wl9BTao28405gm0YaiNug+DZ2AUrIJ4GNAvoFTofPh+c68AHomRul6vGb7fuIK9&#10;DH3WEB+vGb5PnzHyfnpOofORsMD92+IbZu95bsbc67wPowN7qfL5GO1qjzedHDHJzR/TfaMxzScO&#10;03zjCXgyppo6XpFB1bdAL5VXC73At4sqMUNubSOKYRtZQlWvhD0V3m64n14NegLfNrqSSk/bz/pd&#10;O9h6pDfDlX94WXyruAZMi65j1MImuto07EntPTPUmq8977SJpew91X5ml6nrA4vUYKbaWmPdBSAh&#10;ZhIIo6KHl1FtK1YY6ANMLKcDYK3N+2XTBXwMFd4MjdXKO7Ts0ardadt/MN4Lf/bDlxGbMwsZVDtd&#10;V8u9oLckC63Ws9rYe8vgnK9ArzH4vKauPMvmHJaVd/Q4wdhl9W2vMW0CqVUDGNp0huB9iA8/hplu&#10;e+3aQ1O7Hz18GevXHcTd2+/g6JELtOyPcPjIVRw5cgPZ2Q144YVpKCpqwRjcgQMAAP/0SURBVN23&#10;nuHOnTuMu7jFGn7XzhOE/j5V/z06hIu4fPEuPvsU2L/nLNas3odrfJ8Txy/g2KFzTDKHcfrMPRSV&#10;tOC5n0+AS2gmkmcNIKmOYM9SScKfmXDHEfw4JgCNvtN21iONeHqsBBCpkqVKidWi8Jqo5FvSA6/C&#10;LsI8zyj7CPCmpi+YDdvUGszIajEzKUMqeuFfMRfeFdUYGurlf55QGdCHwRyx4COqPQKhgVMKLwh1&#10;3wiQCj0/ArvgH04Axt7zfQ5RrQ/xaN573/D96yzPC1xBbz5f76WfRY91/JfFN8jej+xVN6Ly/RgT&#10;OA9jvKIwztkGk5zdMdktBJM9QjHZPZx1fQwmsLaf5JNgWu3VeDed9b0m1liFFBprbxtZTPteBrvo&#10;ki+Ad9OceYEulWc40+brui3ream9a1I9vKniLjw6pzYYNXdIbcfEsCpMCqvE9IgKJodKzFCjX4Im&#10;7DSwvp8NP9b1ftrNVttZ0+Zrjr0a87RzTShB06o6ZiktQh9G+AV+MI++tPp+6q/neVAhv5TG4hNS&#10;AmyWyuJRjXJS/RiqugOT2f/5Nz/FK9PckKG+a9b/aijU4B8L9MOt+Krr+blmvD5Ddb3ANyPyqHZa&#10;T88cCYNq+nha5eQmy/j2CG19zdp+cP1pnDzzEPcffIyDWtlmk/aze4QD+05jTvsK7N55lpb/Mq39&#10;WezZcwFrhg4jN6cRP/nJm5jXNWj6448cPYnTp8/iMEuA27fexlt3n5hGviuXHuLg/it4+uTXfJ/z&#10;aKjr5/Eczp65gbOnrmLHjuNMGu9h8eL1eGOcPez5d06hPU9u0MpChJ62Xmqv/nk14Jn582rBl83/&#10;IgnI7q9iucPyx7Te82/BBBfI/5+U3mvY0gt6Kbx7vqBvh1s+k34xE0JpHx1CL+v8TjgXVWBg6QJC&#10;M2Kfh+E1tbeAHQFRz/M5A7Hu0/x7dbONPMejgVwA6zUKwa/Hw1ALetPQR9CNqg+/zrwXnzdOwgLw&#10;F87ii/cavv7PxDdI6Ueg1+dawB9Laz/GzRUTnGZgGq39FPcwjHcO4uMgTKHFneAdjcl+hF52n2ov&#10;1bcJUTddMaG3gK+a3T5WVr4cDlR3R4azuusSZllUnsAb9afaOyTUwZ21uncaVT65AW5Uez8qt2tm&#10;J8aHlLPUKMLk0BJMpc22JvhOcXVwS6YbSLdsbe2V3grfzA6qvTbJGG7Fl1oQfi1Vpe2wArRxRdGA&#10;UX019PnRESh0rkU5tAqPZTdbKb9G+fHIBBLK12pmXCgdxfff9ML/9XevICStFlnNa40rGBkEZFrz&#10;qfo6V5++mXU3DL1C0Jultgi9uui03JYa97THXXIj4anhvdX9iOXntc3fgUWL95jZdmdP3zdTZU+f&#10;vo4bN97CyuW7CfJl1usf4dw5tcw/Mcts9fdvwOujp2PJsnW0949x9Og5PH70Dlat2EW1f4IP3vsE&#10;R5gADu6/ioG+XTh66C06h5uYN2cNjhxUyfALPH7wFCdY/z99+2Ps3X0C0628MN0pHIllPcbej0Cv&#10;gTrqqzf99bwe27LaqPvIwJxIJrIoOoNIlkERLF9CZvH/ywSn2t5Hcyw0d75Y8+dnw0NBlffmY/Xd&#10;B1b3wq+sj65gAdwL58AhvwLz++YSsN/oJx9R/S/qfD3PMFDqvuHkYBrsdK57dD4M+BfPDR+Niuu6&#10;rtEtmDYDPjZj/hXDtb9JHLquGHEMulev0+t/e3wDoP8ScsvQW8sKuKP5eJxPJsY6W2GCvTOmu/nB&#10;yieadX043nQINmo/1Zc2n3W9VZDsvQblpFrG3IdpNl2hqeXtae0VM6JLCbxl6SzneCo8IVdjnkK1&#10;/Yw4Qp+o/eqb4KM+eVp4s5hGXhfcs7owObzaQD+J0E8j9NPC1O0n16BE0QxP1vk+hN/sac9EYYbi&#10;anCOjgzTncfHcgABhF5WPqiIoCsJFGi1HYHfD7OuPo+C2CzBpQY6wh/B10ZTqZNqhmDPn+U/fXsU&#10;XnjTHam0vJpAoxV51C0YU7PSQG9G58nWE3QdFTG8z2y/xWQUTei1DLb2y4vSOHzWu1okNIbuIYoR&#10;TZVrmLMFq9cep82+jV98YLH4ly7ewscff4LDB6/gAJX6ww8+x6VLtwj9Q9b+b2H7jmOYOMkejU1z&#10;cZGPT5+8ToV/xvsv4+rlBzjDOv7Qgau4ef0pNtPCnzpxG08ef4LNG45R6c/g8cO3zao7e/eexMWL&#10;d7B7x1HY2flh/DQfpJQuRIpa7KnWWgcwQS329bTxVPURe69JOdFq4GPE8PmYYaVXfa9ReVptaKQV&#10;35MwS+Vl690ZHgVtxu6bcfkVC+HDet6raK5xAA4zy9HU1YxfaRWd41Le34hjVGEDvqDVNZ2PBK8Z&#10;RR4G+h8pvSBVjCQE3Sd4GUooB3XUvUokfF/z2hHIBTFfZx4PuwXzvl8C/nXx7w89QdcimJbzJQb4&#10;UfxZxgY0Y5w7Vd3BGZNneGCaiz9msJ6fSoUf58DrLqGm204Dc2yC0mETqIk2jJBMQp9Llc8n7LL3&#10;rOUj1JhXYLrp3KnwrolSeUFvsfgOMVWwY31vn1ANt7QGY+/dCbF39hz4z9SS2H2wZV0/1jcPk4Ly&#10;MZ1OwipY/f3qAag0JYEcghoAfbPaETjch6/huerGC2KEEdpQqn+AuvMIvmbgqe43022l8AW9X0Cv&#10;Kbtm2K6mxEqxZdXVh18+iPjq1Qjlz/SDsR74D3/5U3jFFSK7mZDzeXXdycJr9VwtqKnNMr/ox9fr&#10;Ve9T6UZWzNW6ehqdp1WDtC6faSRroDrW8jpVrmb2Ouw/dAvnLtzDB7+AgfbIwYt4+9nHOESIB5fs&#10;xcXzj2jhL5tBO7t2n8eqlfsxdaofYuPycOrMJTy4/w5r+eO4dfMB3n33lxhavR/bt57Er34FXLl6&#10;H2fOvIWnTz/Dli3HzUw7dQ2eOnEFa4d2Y++eUywrLplNOMZPckPyzHZkEHJ13Zl5AyxFEurU3cj/&#10;M4+m8U4NeyaUCAi+GvP4fwunyodULWKdzr8HS5fAckJfoHqeIcUvaIXXzCb4l8xhWaY9D+bBgwnA&#10;vagTrjNb4FZQhYq2arx3WLPtBI/Fsn/+hbLuJXAKnhu4R+BTAhhR/K+AbRRc4Ooo0Hnd2PhhmHXN&#10;lA58bGp7vZee07mOCr2f7v19g54x2ij8ErPyrYbd6tqEoEK86Szg3TDNwR3W7sFw8I/HVM8oXqfS&#10;e0RQ+TUGP5WRzmA9zwRgHZJBwPMIfh6hLDILYdqEzWRNT+gJtTvV3FXgs7bX0UDPen6Gan+WAPa0&#10;/I5mnj1V30yyWQCfmX2YkdiEcb65mBI4E3bqAQgpwQwqvq36+uNmmQZAhXtKA/yy1LjXaVr+VR6Y&#10;rjyG78wF8M3vNvPv1a2npbWVAAS6V94CswCnT0EP/JQcmAx8+LyG6QbSJQTxqGG70ZUrTB2vMQf/&#10;v799Ec+NsUVaVRfiCXFEmYC2dMnFsb43K+kSejUEmm2z+R6CPoYwqHFLy2OrB0AOQFNsY+kKNLw1&#10;to6vo/rn0gms3Xge6zedxvkLj83SWcuXbmfdLbU+j86OZaZB7tr1e9i2/Rj2s+7XcleODrFwcopg&#10;MjhnGv62bTmEq1dusH7/ELt2nMYpqr+G6J4//9Dcf+jwFawe2oXOuatxgEnlxpV7TC7nWVJcxdtv&#10;f4qKyk66BzfEpNUgpUaLg6okWWK27E6o1Zh8Qb/EdNOF82fWMUwNlXQuWjYrhDV8GC19KKG3LG2+&#10;0IRvyUKq+1y45bXBObMOrlk1/Ju082/EJJCnfns6ALoBNyYEz9I6FDdW4p0DakEncKq7Cd3nppuN&#10;IB4itF801gkugTwM6RdA8rF5Tvfo+lchVTIYLg10bsBXN93IfRsYsvt8rPtNP/9wGXFM7y/LP/w5&#10;5v1+e3yzoA+07Fv3RuB8jKWVHzNjGsZZzcBkey15HQrn4BRMJ+jjWdtP9oqCtaAPSDYz7eyCMmCr&#10;Y1g27CLVN58LO6l7HK19VKGBXuPtXQQnrb2rEkBynanrZ9D2z1C/fRzVPlat+TWEn9ad9bpbOv/o&#10;GbT4GR14U0rvl0PYS+AUwbIgsoIuQn39LBcIvltivWkP8GFZ4JujjTG1EaYW3VhgQnPzzbr5BF61&#10;u6A36s6jF5OL10xCz3OttuvHROBtEsAiqo5CC3VI+dWSv9L0GHxnnAv+w1//GK7hWchrYV1bRrWn&#10;G4jlF1/WXQnALI3FUD+99sfXIhoCIaKGQdurkXqxhD6a92qWnbrBzIAXqmk6XUP7gl2Yt2AnDh66&#10;jru33yXAh3H+nAD+gOq8D+fOXsZHH/0ax09eNsNoz557CyFMvP7+Cbh67R6dwEPTL3/71kOWAxdw&#10;4fxt/OqTz7Bv70WzVNbyFXuwY+dJnDl7ywzMOXnyJh7cfYZLvO/E8ct47/3PmQxWYPRYJ3gF5yC2&#10;bAHLnoWm21EbdkRV9Zm96yJqFxulVwj4ECZBLSem/6uSQGhVvwE9UGsMlnUjWA10hV1wzGzFjPR6&#10;WMWX8vffzCTcAYfkGjgn18Mp1TL23oPQu5bUI7euEm/vp9Jrj3oDHJVdq+UqARwkyCOQfwGYzkeS&#10;AMNAOQyyrpuEMHKPQuAreK9pK9D7CWb1BPC1X7yfEoygV+LhPcd0j0LA657hz/st8Y2A3iyNZXay&#10;USzjZzfgNWdHjJo+Hm9MscIke3fYeofBKTgZ03xi8Sahn+QdZbrubKn0DmFZZi69bSiP4TkGelst&#10;ikmlF/SOceq2ozpHl9PaU+mTpMoEn0fH+CrYRJXCls85yfYn1rDGp9LH1/Jc0GtBjQ4zCGdacCkm&#10;eGXBLphlA2t6OzXohZea8kBz8wW9X2Yb/HI6DPR+atCTvRewGqlHtTfLZWvKrRroaOvNyjo8l+Jr&#10;kQ0N3TWr7BBQqbvOA3m/BpUEU30jTOv8CjN9dnLITPzn77yIn42xQ3ZDH6FdQrDpBniP7LpZD9+0&#10;1Gsevez/l9BH1a80aq9dbKX2ZuBOpcb7WxasMFtflfSitXs7Nm+/TCjv49e05JdZp588fhUfUcFP&#10;n9S4+wt49uxX2LfvEvbuu4JTp+4gMakInl7hePDgbezQstrHruPDX3yKTRsP4sSJi/jkl782XXzH&#10;TtwwM/aOHLmOe/c/wsGD17Bjx1k6iqvYv/sMli3ZhnNMIj29a80ed47eyQb6MIKr/0cM/4/RswYI&#10;Ol1LNR0ALb1pwOP/L5T1e5BGHjIBRGh0Hv9fgYRdSi/gg2jvnQj8NP7dxmvmZXIlf6da+rwVk0IL&#10;MC2ikiVdNRxS6ugEmuFYWEcnVIlbe2XvN+MzwvoZAfxMYB5mAjAQSskVI3COHIfV20A8AvAI5ALx&#10;N14jgE0dL4VX6HW6T+dKGjway8/jMYWeH47fAPzr4hsAvep5y+o4svevB2pNvEK8am+F0TZTMdba&#10;xjTizfCPhkNwEqx84wleJCb5apBOImyo/nZhtPYE3iY8mxBmU9VnUr0LqOJlrNtLYB9dTPBLDdSu&#10;tN+uyYSd1t6NmdyF5xqcYxNdRtBZ4ydR5Qmxhtu6pbTAlXW69i0X9E7xTRjrnsPPLYJDeLkZLGMd&#10;oRl7TBb88jjTRXipxT97Nryzae8Jvkboyd6r717TbqXqX0Kvqbb9rO3VuKeWfdb6w6DL3vvzNWZD&#10;DXONr2HtrTXxzF731UPwZgnxwzec8P//6x/BPToXaS2an7/I9L8bIPiFV+1u6Z4bMElA8EcRinD1&#10;X/O9wgU7AZfFl9JLQdVAFs+kEFHcjYqOIWzfd930wT978jEuXriD5YM7WN8/xfGj1wnmDrN01qpV&#10;+zC4fA8t/VWkpZVj9JgZZmks2f+zp2/izq13cJK1+i0q/pnTV7Bn72k8eftD1vVPqfDncPLUPWze&#10;cgr9i7Zi2+Yj2Efolw7wc64+gdbS8/FNgYN3CmJKLFuRhWqTEqp3tNYQrFuMMB7DCbdUXcNvZfOl&#10;9IJf0Mc0aHTegEXpZe2LujCVUI8JKYBdWh2vdzLp0tJnNRB4lnrJ/LtntMEzd47pu3ea2QiPohJs&#10;XteLz09uwq+PbcSnRzbhcwOigB/uThOMBkgBzMcGcN2j0HU9L/iGz00i+CqwvGZsvJKDXqPrei9+&#10;hkkEwxNzdK7JO8Mgm/c0nz3yOcPXvyYIvf0w9MsMhP8e0JsNKqnyCm1w8YZPIl53sMKEGXaY6OAE&#10;K48gOAYlmq2obQKTMIVqP9UvDlaBhD4kjfVtxnAtnwubSAZrehsqvWOsVFjz52ntad+cCbRrigV0&#10;VwKvXW48M5uYDGpp7Stp6WnT+bxTAm1/YgPc07WARgvtHi1eJuu8jE686ZGLiZ5MLv75/MwiTAsp&#10;hh3reodYjeyje0hphF9uB7yz5sAjq9MkC18pvhrwCH0AoTdLalHltVy2OfKx6ZajDbfMq19sSgCF&#10;mWOvYBLQoh1m8csKWtiqIdPAZx2Qi//67efx3VenInHWfCo0S4DybsI9QCBk8b+E3pwTAsGgrqvo&#10;Wg34YSKQra9hHc8EYEoD2vuEhtV0C4PIoAtYMHAAfb07cJS194mjV9C9YC3Pb+D6tcemK+7cuduE&#10;/Qpt+mmq/ifoH9iAUa/bo7NzOe7de4pHD9/G5o3HTAMdPuf38uAlgn4UH/3yc9b3b6G9bYNZkefg&#10;oYvYuOkADh84jft33sbBA1f5+l/gwcOPkcJ6fqpjFKHv4v+vh46HSm/sPZPcLP7ueAzj/81SulD5&#10;qexG4YfPw3i/EoPqeym+Z/4cvBE0E9MSasyCmD5F7Uy6LMtmtsFd06eLeuBbygTBUsKrYA5cc5tg&#10;nT0TlR1l+ECTaVhHf67+dbPBpRRbUBKqL6AXYIJVzwtEATqs7qb2F9wCWvfq9SOqr3uHwTbPKZns&#10;Z8hN8DkzQ0/36LP0Xvpc3cf3Ms/L5ut9LYB/XXzrz79PGx2iyS1UXP9FGE0AxxL6McOt6hb4LY1r&#10;gtMC6NfB+68LrXarhTIM9JpgEzAbo72CMHaGNabYO2CyowemuAVhBgF3DifYgcmY7B1jBudMpb1X&#10;i719RI7Z3MIhupDwCUJmb53HlPAarT1tvgOV3oW1mktqAxW9msc6At8M9zStmNNsrjsyKczgl8A6&#10;usrMrnNObTZK75jcCLfM2YR5PsZ75+MN5xRMcE/HeM9MTPTLw3RZ/ZhqJg4qPp2EJ5Veq+towQ0f&#10;DdYR7PlqyCP8w11ygt2sly8bL7WXAxDcrMm1RLY2zBwZyqt7VY9rr3mzMCZr9xAzvHcQflkd+D7V&#10;/j//1U/gyN9PaoPm6vdQwfsJuAbfEPBhWy+VVx+32diymtATdHUlRjJ5xLHmj9QQ3QrLDDztq59Q&#10;vwaJlYNomruDFnu3se5Pn/wS+/eex9kzd/DJx58R/nO4ffsxbt56isOHr5nRe8dOXIedXQQiIwpo&#10;8d9hXf4xNqw7SKW/hieP38eRQ1dx7vwdnL942+x009u9F3v3Xja73JxkybBvz0k8vP8+Duy7zPLh&#10;Cm7ceIrsnEa8Ns4d0XmtiK7oRjhVPpIgq66PqF6ESKk8/29qpDTnDDM8l6WK2i9GVD+4Qo15C6nk&#10;dXgzrMjMuvMv64J3QQudldZI1LqInfBmaeNHN6GdjhzTG2nzazE1PR/xFdl4sGeN2cJaKv85VfVz&#10;wvm5AZ8wm7HzvwGzseZSfIY55/NGzUcej4Rex2tmqq0A1jW5CIXem49HwP+iLUDXdJ/eX+/5L4D+&#10;z77rhFdDlhG8pQR9AOP8FpstpAT8GD+qvp+uq84WpIsMpP+20DORBGpXWiWcRRgfWIwxbvYYa2uN&#10;ifaumOzsA2vvCNgTeqfQNFj5JWKqVxyhj8N030QqbirsQrS+fZ5Z016NdnbRRVRdrXYrBVZDm84r&#10;adep8gx71vFOSbT3rNdcFKmEOl371M+GK48zNK+e9bnWv3ci8LYxtPzqkqNqj/UrxvMz4jHWNQWj&#10;XJLwGo+TgwphFVkOGyr9DL7OkWrvmUXFyGgxw3gDzPDcBfDNE/QW0NUVp5peSUA2X9Y+kNe1fJYm&#10;3/hrwA6hHxnMo3X1VfvrflP/K1GoTOA9470z8V/+5gU8N8oaiRVdSFBNq+SgTTJYt5sx+IKcyq2B&#10;OBEajkuFl7U3y2WXLDLbZ2kJrRCqoFRUO8PE0uJHlfWhjcDv2HcLF648wYefABcuPaAqX8G773xI&#10;1T5jYL58+TE2bTqBa9cf4cTJWwgNKURsTDHuvfUezp9Vo9wlqvbb2L3zFKG/hE9+BVr8k1i5ag/r&#10;+EsG/kePf0nHcB2rVu6lA7hN9T/K8mETncQttDXzOzjGHaGp1UiuWYQoWnX1Umg0YRSVXOvlaW69&#10;5g+YhTVk8Qm5Zg6qr1623wJ8N9xzZ8OeSd+3aC6CNcW2iAm9sM004vkWzuHvfj4TQDc8CL8DvwPW&#10;LN1skzUev5S/j3zc2j0EnNiET2i1PyHcvyJwvzYKTRBHLPxvqrfcgWnII8BmKK/qdj1WAhiG2LgB&#10;PR55H72W9+q62WVHCWTk/uF7v0gMSgD6GRT/A+j/+vv2eDNwJV71XYlRvrT3jNHDkKtVfbSfZUup&#10;Mf59fKx6W4NnLMr/bxGWWl5JphdjA+djQkAKxjpPwwRHO0xxpsq7+sOKNbydfwJmaIINoZ/unYAp&#10;njGYxnPNpbcJYT2vNfFCc1lnF7DOLmBdzzqe0DvGlTPK4EYVd+Mf0EUt9qztXZi5XXjN1PBUdy2L&#10;5ZLWauBXyOK5s6ZzJuyOicz0yU1wpcUfG1CMH1lF4Q2nRIxyTsSrzkkY75OD6aHFTA6VTCAak6+y&#10;QVNvZ5t590HD0AfM7IY2xzBz3auWGwU3Ks7HGrVnWUWH0JcvMxNwAnivzs1OOcPJwczgE/QM9fGr&#10;m847tRXfH2WP//yXP2ZizEJi7VImFX4OFV2qblF6WWHZfZYHZgy+oOc1JgHt1BvOEEQR1VRQKqYW&#10;4bB03fWhqnMDNu24ih17LuPug1/g8JHr6OnZYobgbt9yGGuG9mHfvivoW7SF0F7E6TM3UEyAcnJm&#10;me2x1q3Zj/sE/qMPP8WmDYeMvf/gF5/xfa7gwMEL2MJavrNzPfbtv0zFP48Vg9tx4cIdnD17B1v5&#10;/u/QAWhCjr1DDFz5d06k0kfSpsu5WBbSGDRDcrWijmbexfAo6I1jodJH8f8hlfenVddKt1609r7F&#10;c5k05xFw/o1o7b3zmwn+bPgWsDSb2Ung5xD0etPQZ0MRsEurhWN2Jf9+Jbi4fbWB/sPD6/ER4fz4&#10;0Gb86oC61AQrwfxi2iwhM/AqBCKvm22xBL3uE9AjgOtc13UPwTVDe/V6wT78nFyBuVdHhhmqy+MX&#10;SWb4+ZF7fkt864c/G410/sFTS9ayHl6En/v04AVv1vQE3dKqrgEzGi3XQzA1Jn4Jbfi/Yb1vEshS&#10;4yzGBrVjrE8QxtlPw3RXJ0x1cSf0AZjmEQFbv3jY0dpP84mHFWOqVyym+ydhBr/kdmE5sGM9r755&#10;24h8MxDHLqqYll7AKyrgYhrxqN6s51XbqxHPMUGWvAJ2cazHE+gAWMc7JtH+8+iqSTeE1pmwO+i5&#10;pEY4p7VhUkg5npsWiVfsY/C6SyJecaTqe6VjUuBMTA0uMN137moDSNMSWxrgwy9S3jwmAaoIywPt&#10;gKOtptSVFiSQ1VinawRYSu8vS2+gp8XXJJyKQYvNN/afR96jRj8N4JFjiOa9MXz9ZPdk/J9/8RP8&#10;aPQMxJQvMPV8WDlrXVl5JgDL5Jslpn5Xu4CW41Ki0XkU31ehtfCjZtHi0wqrYS+eNX8cVT+7bik6&#10;e3agc94GHDmuZapZ13dvMK34Vy7ew8GD54zCb9l6GLfvanGMDzC4fBsys8px/Ngl7Nl9Bm/dfcdM&#10;2FGiuHf3XRw+dJ1KfxlPnn5s9rqrrek3q+befesduoGTuE97//bbvzJr7z169BGuXnwCDw8mfecY&#10;RLPGDiroYpKytFtoaXCNyhP0gl8ThwS+1s6TzVc3XgTLAMHuObOD9TvBL+DfhZBboGeCzm+CT0Er&#10;gW+HE8s9B5Z9NnSDthIJPnbOboJzbi1fX4TtQz3Aqc0EfjM+Zj39CeMzrYxDOD83YEmNBbkUWTF8&#10;bUSZDezDXX4j7QEGWsGu52XTFcMwm3YCKbveZ+Rc76fnda4WfSWJr17XvV8f33r+heexZ2Mnnt7Y&#10;ie1bN6KgdTn/kyswOmgxXvZZhJe8F+FVnz6CrllvrPsDqc5mJty/TQh2NRwqxgTVYrSnByY7OcLO&#10;zQOTHNwwydkfU93DTZ/8dFr6SR7RVPlYTCH0VtqzLkRdddlwiKK1j9R8+QLMUC0/bO8dZe+jWc8T&#10;eg/+IdVoJ/DdVMMTegdafQdNwmHtrhrejrW8bVwNHAi/rL6Ad4jnvVRwLYntmNyGn89IwEu2VHuX&#10;BIxyiqe9TsdE/2xMCWKJEVFs+v5dCb4rywYPKX7uXELPLxxDo/SCSrR4Zg/r+AWEXQ186seXzWQd&#10;STtvVJ61vM41+042f6RhT7CbwT0mYRBaOoV41t2+KU342+en4z//zYuwj5pJi08XQWtulJ5W3kBP&#10;pTd98gRfcwKCS1kL0+JrIE+UadDTuHsmCSaLGF2v0Uq5BKl0Aeb07cLA0r24cPke3nn3E6PIGqH3&#10;DqG9yNpcoB84cIbQvo1nTz+iep9ESkoVVizfisePPsClC0+wbPFuXL/2CJ/8EnQHh2jrz+Njnl9l&#10;Mli+fI8Z7vv+B59g1w4tt30Tt24+w9DKfdi96zxOHLsLf/8sTLIJQTxteWjhfPNzqq0iQomKFj9E&#10;8+2p9AZ82XyqfZh6MuqZGBn+WuqawLvnNsNrZit/30wA+W1U91YmgBb+zjUop41/60bafzq8jAYz&#10;cMeD4ZJD6LPqMCO7CF3dzfjsxFZ8dlz1vCAbBlfAmu6zYfhUt2vSjCA1tlsgE3gT2/E5wVd8qdKC&#10;V1Dztcb6D4NslF/XpOx6rd5fYYH780NbGCoX9Njy3v9cfGvsqBfx8OwA8B7tyZM1+PD+NqzbsAMh&#10;WQsxPWoexof24zWfAbzk04+XqPivUOlf+zeEfrRqeb7fG4R+bGAZxro7Mpu7w9rFG5McCb6LP5Xe&#10;Ar3UfTJt/XSfBNbzCbDRaLzQTEwPzICtBuMQeqP2UarpyyzBel51vfak1951gl4t92rEc04m3ATf&#10;idncOaXZqLxVdBWmmZl0VbCNnQW7mFm8h+qvJbLNVlcLMMYrB89bh+N1p1iMdk3ARJ9UTA3IxtTA&#10;HJYXhXBhInFOtLQVeGZZVs9VF55vbpeBPrS0lzZRY/Np9wmmwNdinBp5FyiFVy2vvnnV90bxF1OF&#10;uqlCC/nl7KENtQze8c/vRdBMvk8B7ToTwis24fjWn/4IPxrvjITK+aZLK8w05FmsvAbpRFLRI/g5&#10;mgcgtVf/vKBXna+fK1K1Mq8nsvxIqB40Sh9Z3IWORbuwfddVXLr6AB98/LnpW9faeA/vvUs1v2aU&#10;fmhoL/bToms1ncHBA4iOqkRbaz8+/TVw7vRdLF60Fdeu3Mf9t941u9poK6uTp2+YLap37DqNrdtO&#10;4MaNx1hN0IdW7zW9AkOr9mHr1mN4eP9DVFd1Y8L0IMRSraPUV1/eb9RcCq9ls8KZsKTwCkFvsf78&#10;/zXycSPLoPzZ8MhtgXtOg7Hz3gTem/D75Lfw99nKBNvJv3EzXDJ4Ty5LgBJtgDGXDoGJIEMDdeow&#10;Na0IRfXl+EjLWWkMvoA0694JckJn9rzTOUMj5YxqE2pzneemJte1tfhcPQDGsg8DruvmOb3fCNi8&#10;XzCzhLAovsDmNQO83nOnpSHxK4+/DvSvxrfsp43Fp/eYJR7ywx7wB3m0FRvXDKCgsBJzOjqxfN06&#10;FLctg2uiFL4fL/j14BU/Kf+XFl9bSVvKAJ3rusoAy/TYrwL+dSHo1YinravG0SKPdbWjtffCVCdP&#10;TLB3Z23vh+nDNb2VbwwVPgbWAp61v21wuoHeOpjBWs8mPB/Tg4fH3cda5tGb2XW08G6s4d1ouR0T&#10;a0yLvVcW/7iq69V9l8YEQOgVtoR8ekQlE14VpoSVYXp4OawiKzFNrfMp2uV2LiYGFuOnU4Lx6oxw&#10;1vbRGO+egCm+6bAKyYNW3NXCm2ZoLtVeFt+DpYIX7b0ZrJO/gBZftX2fCU12CaHqaylt9c+HqdZX&#10;XU+FD9XQWYYsvYGcKu/PWn6kIc+0+uf3sXzoplIvZcIpwf/1g9H4r995AQEp5chopoIT2ogqqeBS&#10;gj+ISDXgEXCtyBtEpdey19H83CgeNZNPrf5S+QQmgnjCH6fGsLJuFBCgxYPHsGnLcdy8/cSMlR9c&#10;uhOnqMhaQuvEqRtU651mUwztX6eNLWbN6sf8eUNmJJ9s/a2bj806eGsItJbN0tr5mzYfwarV+7Fs&#10;cBdaWpbS4l/Gvt0XcejAZbz//q9w4fwdHDt+yQwMWrJkC8ZO8UFgQhUiCrsQVtJL2NX+IPAtNbxa&#10;75UEBP1IAohvpr2n8/HKbzcAu+bw75LXCJ/CdiZQKn5hM3yLWozie+W1w2dmFx/Ph38pjyWdcMmu&#10;h53m2KfWwSazGhmV5Xi6l8wcVzeaBcLPDfRfCXXljajxyMw8U6fzdUoGR9YT+E0EfwTi4RgZWWcA&#10;H4Fer9U5nzOhc72H7uf5F5+r9/p60L8a3/J2mgw85YP7fJOHG3D/0mY0tbWjML8AJ7d04vOnm/H2&#10;/a04xkzU3LUOdondtPjdeNljAC96LcUov2UY40t7LvCD1L+vHWa7CXOPaRMwCcFMm1V8HfQ8+ln2&#10;rBvnn4lxrg5mB5uJtPbjbF0xgfZeG1vMCIqHtV8MpnlFG9W3CUw1m1sY4ENzYKX18AjclCDL2nh2&#10;VPsZwwtgym6rxnYT3IlUeQ22yWyl+tebRTE9aO3dmN0VaohzpKrPiK/H9MgqTA0rZZTASoqvdfLS&#10;5zARVOJHk0LwolUoXneIxBjnWIz3SMC0oGyj9GZJrmjN5KsxU3RHEoqW1fLOnodAwh8km88Io+IG&#10;67ywmyBqPj2BZGgEn2WDTKo/4fbjc6r5TU1P+LVrrvr5tSinL0MTcvyz5+AnE7zxH//kB3h9sisy&#10;6noRS2g1CCdQbQOVywm1xuBrFh+TDcPsxkPgZe8j+d5hTATaHVej8zSpRcN5NSEnlYmgtm0dOuas&#10;ZB1/B0dYxw+tPkjAn1H1z+Peg3dx6PAlo9offvQ5Tp66jcVL9rBkPIYjhy+zrj8F/dO4/QVdQ7jD&#10;Gl/1/J49Z3Dw0CWsW3cIPd0bjfrfuPmecRLvsoy4du0Btm87hdt3PsDSwa0YNcYRflGFSChfyITF&#10;pMlaPbJGrfRLEUHo1YIv0E0DHs+l9AktWklnkNaeZRZrdldadY+ZhJy1vG9RE+Fu4u+X4Be30Pa3&#10;8x7ep30Niwh8Dku+FCb8dLpBnjvmNSCupAz3dtG2j6yBf3gXlVZWXeeCkkdzzjCj8YatvxKAsedS&#10;Yx0ZBtSvhOA1iYD3mNcI8OEwCUHvr0QwnEBGYNfRvKde88/Ht/ycpxB6vuDBBnzO2LNtEDlF5Wht&#10;qMDjc4PAI37YY7qA9zfh7NH1/OM3I6KgBSnly2ljVxLYZfi5B5MA6/9RGjsf1A1tQzXGbzFDtbpa&#10;59XN9/WqL2cwyk9TaXsxzi8R492cael9DPRj7NwwwTUAtv6RsA1QTR8FK+8Yqn6igV4bXNiGZcOK&#10;0E/X7rRRxZgalMvHUlzV+KWYEcHanirtndpi1rVzjKs10Gs5LDMzjkrsmaYBGXzMROCa3kTlb4Vz&#10;aitsYmoxTUofUQ7rqGpafbX8s0RIaMRPpkXip5OC8bJ1GEbZR9Dma26/NtzIxfSQAn621t5j6aCx&#10;/nQILqntZkivW8Zs+GinnDwGj1pmS5Nz/PO7aLk1Wo+hefemDKAaF7KGL+yn4jCo9gJeDXlmX3zV&#10;9gRej80SXLzfyjcbf/EPo/Fn3/kZApKKkUIgzJLZVO4AghzGY6ga8SoJPV2GpXWf9bzG3rPuDyf4&#10;4UwK4bLOLA20EYb677U0dnvfDgPno3vP8Iv3PqKVv4Dbd5/i3PkrePj4PTNy7uix64T5Exw4eBW9&#10;PbtMa/2B/aexj3A/ffyx6Xc/TVdw5epDbNl60myA8atff45bd97B2nUHzRj8a9ffMbvfHDx4gQnh&#10;HBZ2b8C+/Vexeu1ejJvoAXe6OrUzRFao646JsbLHlCVS+BHgdVQvRHB5n2m514i8wLIFtO38O7Cm&#10;Vwh6/1LW8uVMACVNPOq5FtbuTO65sxltcMhkaUdb75zD70oh/35FzQgtLsOV7SuNvTe2WqvcqCtO&#10;ym/gFXw6CjI10g1DaRr0BPMI+Hqdnht5fiT0WoXOh0E3ik7Qjf3nUQ2HI4nEAK/z4UQyDPdvi28F&#10;CvonfKPH6/De9U2YN78LGXmF2LKiGZ/eXQvc44cxPrm7BWsHu5GXX4Kl/c24f3Ubjh3Yivb5a+Gb&#10;sxRvhC5m3T+AV30JuJ8FaNMHT9gt0P9T4E0wKbzBxDEuYAHG+4YQckdMdvbDRFr7sTPcMNUjCA5B&#10;sbCn0svm2/rFwT4g2UCvefTqrpsezHpaO9mEFxB4rW+v1XMsjWozIsoM9O5J9dAUWGeGVF8NbW4p&#10;UnlmfS1tbSy+Gu/4heBjrX7rkNQEW9b4dgzbKNb3kbMIcj1cCP4Ltgn40Tg/vDwtBG8Q+jEuUZjs&#10;k0Kbn8naPg+2hF5bZjlo8k6CegWYLPieahz0ypljts/S+vn+BfPNcFqBH1S0wDTwyepbNtBYYhrr&#10;NPfeX911Ap1HAR+qrj45gIIe0wYQXKJ59wNwY6L50ShH/Kc/+QdMdvJHWnWPxS2wTAgg1CFUbK2v&#10;L5X/QukJtRboUG0fKZtfxHqZiSeSqh+nMfsEPooJafbifdiy/Swunb+FTz78FHv3nMXZszdY018g&#10;vFexadMRrFy1lyp/i5b9IOprV6Krcw0t+g08uPceE8Bxs3imRuVdvHgXfYs2mQ0tP+Pjx48/wZo1&#10;hzG4fBeOH7+NgYGdZkUerbW/fv0BnD//gPX/TUyzCYCdZwri+LtSu4j64sMq+0xXo1kHgDZfy2cJ&#10;eqm8nte0Wg3BVb+8Ww6TP5XenXB7F7YhsJxR0Wrg9ytpp5VvYvDvr01MczTHvgPu+YSdtb93UQc8&#10;S1mqFZZgB0tgnKK6C7yDBE81vqnbR+AaAVfnX4VR176i2Ab+YftvFHz4PgM6uTSgC/6RkOoLeoYp&#10;LUbe8zc/57fHt4Kdae+frDdqfplKnl/RjLKKElw/1M1rG+gA+MGPtuHGmU2obWhFWUkJTuzoBJ7x&#10;B3iyGZ8+3IoD/A9Hl8ynGs6hKrKW9+nFi54M3x68ylLg9cAv6/t/Cv8ijKYrmODfhsn+PoTeARMd&#10;Ze/ViOfF+j0MjiHxmOFPa+8RDjtBH0joNY02OIPKmmEgl6WfTnWfHqrFLy3Qz4gsgT3hc9WUV0Lu&#10;kqjx9E3wyWqHO228WvC9Mlr5uMNS15tBOlT8jHbW/s2EtdE05Dlq8g3tvjOBd4qzQP+6Uxp+ONaH&#10;0AdjNC3+aMcIAs9EFJgLO9bW9mZlHS2ppSG+dXDgezklayw/vzwEXGEW0WR9r8U1jdrnzTOPA7Qz&#10;LsEXrCPQa4adWu/NmP2R66rxeU2t/EoIul/Tel+l+/ivf/ETfPdnryO+sMUMr1ViCKTih1WvMH34&#10;Zl1+gU93oBZ82ftYNeixpNBw3yg+F81kEFOlVn3CxPur5m7FgkW7sHzZTlw+f9eMstu29QgV/xQO&#10;0eLv2nMKQ2v3mAUyjx2/g8UDh9DRthIPH9IZsD4fXLoD+/eexrtvf0ywb9EVXGZ58MBsnKElsJcu&#10;3YuurrW4dfsZtK+d9r/TPP7TLAnUBqDSYcIUP4yzDkeUnBF/R1oLUIlLA3QEuYFeE4bql5t1AQR9&#10;rFkscwWCyhYS6GYDvMD3Kmgn9B3w1/76hN+vmHArKRB4bWDpmcfEzNpe8+7Vim+m2ha0wTG3HO0L&#10;OvHrk+pzH7b4As8o729Cp8cCW8FzMwd+GGAD68hxJPS87hsG/AvrPvy8cQF8bFr0lQD0vnITw68z&#10;8dXP/6fxrSAnKf0W/OqtrVizYjEyZtZgoLsBH19dzRqf2ebBanzG45ZNS5FVWIY5bSV4fLHHkhDu&#10;DbE02IBTB4ZQXN2Aslk1zPDL0NC5Gj6pizE2uA+v+vdilP8Sqj/tv/r7Cb+6A0egl70f69uNyUH5&#10;mObviYmuzlR6D7xp54Ipbl6YERhloLf1jTLLZdl4xxp7rzn0VkGZZm08m3D1z2tQjlbLYTABKBw1&#10;cy62Cm4EzzOlEe6qq6m03iPQ85pXRhu8MzVkViqsYbdUfkJvUXqCz3LAtMRT9Z0IvTvB9UybTTuf&#10;ge+P9saLUwLxqk0IXrWjS/FK4s+TA9vQItb2ZXQGGg2o5bVrqfiNcOZr5SJ8qPKWufbzqfRdRvnN&#10;rjpU/cAizb1fwJq9lxCrf561PMPAPbObCUD99Lymfn2GWW5L0FOd1WUVQgWcEpCPv3huPP7L//O3&#10;cAqOR3qjZdec4FmDCNfKOgJFVl5h4GZdTKhjBT9LAJUXZmlsWXvTF66FPBchnaVCdctydM0fwqUL&#10;d00f/OHDZ3H1+lu4ces+bflD2vAzeP+Dz1iXv4vNmy9gYdc6XL92D5cu3SXYZ3DzxkPs2XUOGzec&#10;wNvvfIxnb/8C3d1bWDYcNgtqaHrto8cf4viJK6b//vbtX5jhvTt3nsaZcw9RUDoPUx0T4M/fZXBh&#10;D2FfjiD+vGEsVQS4qevVDjGcALTTr6CP5e8grLoP7up+y+J3geAHVy4g9Cy3WNcH8OhbNBuOGU1w&#10;SFM51mrmW8iRuVHxnbJ4LaeV9p/fi5x6xDfW4y3V7xopJ9uuOtwo7wiAAkxA6iiIdd8IoMNHc01g&#10;S9EF9giYeh/dMxJfAXnE+n/Riq/rX0k8Jobv/S3xrQDZ+7d34+75TahrbEdBfiU/fwFwnz/IvTWE&#10;ex2eXduEzs45yJ1Zim0r21n7r2MyWEUHsAYf3tmG7r6FyGBCGFrcjM8frsevHm7H+VM70bV4M3zT&#10;CTnV/EVvdftpjD/tfOBXoPdfirF+czEphDWxryMmuLgRei+MtZ6BKa5ehJs1fKAa8MIxyS3UrJwz&#10;TS34AVomKxPWQdmwYQ3vEFMKm8giWNPiq5634XFGZBnVucrYezeqtVtSowHeL3cObb22p260rG9P&#10;pdcgGlPX84/ryccuqW1U5mYqvra0aoYLz53itNElM37qbLzpNRPfG+2Jn06kxbcOxku2QRjnkUDg&#10;1F/PBKbGP36+jVbZpVuwNX39/OIQeo3JF/yq41Xbm00xCX2A+up5TQ5ADXmahCPogwqGJ+QQeMtQ&#10;XAv0Gqyjxj0lgSC5AKp2eGkfHUsznpvog//zv/89fvDqOMRXdhoYtAdeWNXIIprLTDeerL0a8tRl&#10;F6vrat1nTa+uPDNkV33hGtFX1o3EqgXoWXEAGzefwONHv8D9e+/Q1l80an3t+n3Tar9l61EC/4RK&#10;fxtLluynK9jOOv4ihlbtxFtvPaTi/5rX9rJm34d33/vULH65afNRnLtwGw8ffYy9+y8wQdzHtm0n&#10;MH/BBrqIa9i16zz6B7byPd/C3kO34cOE6spyKyC/myqvEmiRpWuS0Cvxac6BadGvYaJjTS97H1Uv&#10;l7MITtpzPquesPP3XMrkWyDFV2PebNp9Qp/exGhn8mckt1EICDzd4Axet0/XppYtVHq6heJS7Frf&#10;B5wkvIcVsttSXgH6FYANzAJdrkBHXdN9glPQKyHwHgOzXvPVc8Uw+KY9QO+tx3zeNOSNfN7/JPRB&#10;rlOBdw5iz9blyCioRGt9DR5dINCy/I+o9k+24fielSgoqUbNrArcOLqYiYBv/NYKo/aXjqxDSU0j&#10;iipKcWHPIos7eMjXvb8Fdy7tQGXDXMSwTkouHyRgq1jD9+IlJoBXWfePCuij0i/D2MBOTAyJwERP&#10;Z1p7V0ye4Y7x1o6Y6uoLG78IzAjQMlkhtPdhZqDONM9I2PgnwSZAE3A0l571e3gxbMMKzdZV9oTf&#10;PpKPec0ppgIucbPgGqu96Guo9C0IyGVtJlXX5Bg+FvTalNJdw2eZFNz0h6aSOCe3mpZ8F7W+y5on&#10;aYcb9QJ0EOxSfPcNL9b1XnjZKsg05o11T8QkbbwRWojJYcWYGlEK67gqTKPaW8XXwV4TeOgi1IDn&#10;kaEhuvPNuVfWHDP/PlCw09qbgTp8TktoaVaeGuwU+nJrRJ/m5I902QWpVV/XmRzCqfgai+9DpzDa&#10;PQV/+nev4D/9xT/ALSYHSVS98HJ+8Su1cCYVnCHAFWZTDB416UbTazUyz7ToywHQCWiZr/CyHsRX&#10;dGPh4EFs3noBV6+9jTt338f2HSdw5MhV7N13BvsPXkR//xYc5FGDc+Z2rqel3wotmT20agfuvfUM&#10;V688MYNvzrM8OHrkFrZvO8/3umMa827ceIZVq/biCB3EyZM3sGTxTtb+D/GACUZDcs+evY+5XRvh&#10;6pcLj6gaBM1UYydBN70evfy/CXhLC75C/fRhmnhE1ZfaC3qfwk740S245zEBE373PJZ4hc3wKW43&#10;o/Q0x95RDbkpTPpJ2q6cbo9JfwYd4AxCr3DIpmPLLMTaxfNMXW9RctXeAm74XPAZoHVNoAp4AaoQ&#10;2LpfoaSga8NQalEOc20kMWiUn2XevubwWyb2KPQeuk+vG3lv3a8Yfq/fEt8KdZuKj+/tR9fCBcgs&#10;KsemFe345K11+PTRKtr6lQR7Cw5sXYaSskpm6GZ8dJuW/gETwsMh3rMDQyv7kZlfgYVz6/GLa3QG&#10;6vq7vwafP16P/TtW8D1r0dZWgbtnVuHM8a3o7F+D2LIhTItcTPB78YLfMqp/OyYGheFN1vOTZthj&#10;so0jpth6woqgq6a39SXoXjz3psqzrrfyimYiSIFtQBpmBOUwaOcD82CvDSq11j2Vf4Za77VLLeF3&#10;Jvhu6jcngJ60b5pSq2G4UnqPjGaqf5sFdkLvQavvmsa6jYA7MdM7JGjqLcGX6lOtNafePb2DjqIS&#10;33/dGz8Z64lXBP2MCIxxTcAYt0RM8MvApPBCTIksxfRY9fGXwzaxhl8mlg6ZtPVagiu7C0H5vfDP&#10;pZ3P07j8HtOFF6oWek3OUZ8+v8wBxT1G9QMJun++BvFQ9Wn7pe4KU98TdLPIJiOomDU5HYF9RDn+&#10;/nkr/If/9h28OskZyQQ2gi4gtFw1vBruVMdrwI7sMCGnsmtZLc3Dj9PMNSpmeBlre4GkrjHVxhW9&#10;qGofQlfvdqzZcBzHWWsvW74Du/ecwY6dR3CCNfj6DQfNOvhaJHPrltNYtmQv9u05j9u3nuD0qdtY&#10;TaegkXy/+gTYsvE4n9+DRw/fwQfvfYxjtPHr1/D5a2+Z7bS2bTtH1X+Id979NRPCE9y98z42rDsK&#10;DyZWp+BCBDNRmkFFtPehpbT6FVrhd9jeqyWf0Gt9vEglgEZ12y1nAhgg7M2wSaxg7c7yjirvXayW&#10;+WbTaOdEt2fP0m+GYGc4EHinTJYEdGNSfCe+1imHkV5K99sKy+YX283oPEs3HY8j8TXAWeDka0zf&#10;Ox+rf9/cr+cIuhoD9T5G2TXwZic+4evePbQOT1lGv3NwAz46uBmffTGX/rd9zm+Pb4W6W+H8sbUo&#10;Lq9BHWvy2yeWEej1+PyttQxC/2AIz66sw/FdA3jr/HI+N2z7n2zEW5e2Y1bzHGTT9h/Y1M17qfJq&#10;7X+0Be9c34QFC+YgLb8MG1a38HUbWP9vw2ePt+L6+Z0oaxqAQyzrs0jNrKvBWB9fjHa0Zi1vT5V3&#10;gJVjAGb4RBL6CBPTfcJ5jDZddtY+8WaZLFv/NNiHzIRdcAGstKsNE4A9bb2tNq0MyYZDZAGcokrh&#10;YqCvNvW9R5rsesMXo/J8crQOXjvPCX42sz1tvlRfNZ3A/3+Z+wsouY5sWRj2kJlkW7ZYFjM2MzMz&#10;M6OkbrWgxczMzCwZZJHFspiZLItZtswME39EVrftmTv3vXfv75n1aa1cp+oUqLrqxI6IzJ17i+2j&#10;KPXCuvJCoL8PYRAI7zqNVmIEGlrHEvjh6OSXDCt6epuQXNhozT6+GzwIes/sQQgqUVqvcvsJ+i78&#10;f8kgsd1nI65C6/VVoOdI67eEoCe4tQRH0Cf1X0i/vtCU2EqijBXA4wl6k43HIY+voZl8BYIkvV6T&#10;dWL7wStpq6ahvVsSnn+tJV6v3w7JXYahaMQSgtkCjgJKdw3VmssZqfx1peuuNPvwVYIqa5gq/Czi&#10;OTKohgDFYy9K5Znz38f6jYdx+97n+GD/KVy+cgvnL1zGrTsf48Chi7h56wvcvfcVffhlzJv9PsF/&#10;xKzRq9HliuXvE7yf4sH9L8n4qqrzIc6c/gibNx7E0YNX8NGH93Hh4i3cf/AN3l1/nMx/kO99m8c9&#10;2EG//4gWoHufyfCL74FkBugMfkeZDIxZZHolOpm6AfL1VRVytY9eS3Z5mtjj/cSB8wlo/o7l6kjL&#10;gN+fFq/fOET3IeMT9GGS71R/wfz9w/j+4bweInrONBN7YbxGonpT8hP4AV2Hoefo0fjk4Gb8TLn+&#10;A+X2T7/Pmvtn0P96XywtwAv4VAkG+MSNmZhTAKhicMP4u8juu/A1FcODg+txe99buLd/PT7f/x5+&#10;1gYfEyj+5+OJhHA/rFm3EuWVw7B6/mR8f5OAfvAe5bsm6nj7rrw772tZ7yG9/D0Nsf0mHNy1Dj0H&#10;jMDE0UPx6JTkPj/8PQ4qgNOMTH2HjcRwWYITlP2fUB1o4u/RBgaLjRg9aQr6DhmJ1WuWYfzs6fBO&#10;CIeNvy8c/CLp58PhG5GKoPhsBCQR+Ik58EnIJdCLKPeL4K/ddZT36lgrdvdX66r0vvCk1PdVw8r0&#10;3vBK60nJrz32g00V3FBTx24E4sj0MWX05l0JerUu6jGF4JtJ5p1O8M8kwDSTPpOSm5K/YhYBP52K&#10;QP5e2XzalktvXjIFfvSU9a2jUb9TkAX0gWmwDsmBdWg+HGJK4ZzUi75em35G0dcPQwD/fxXniFAQ&#10;6aY5hRlIINvHVczm55hlbidp621fbcHlbQaARAI/tjc/j5i/3yJTNFPA11F19FRIU2BXNR4dU/ov&#10;pzXgfd5O6DEXLuHlqNXYAU+9WB/uoekoG6MMwMVmGa5UW06Vtz7Ykr8uUJtZcFN8g0FBM9/D6JWV&#10;vz9EBT6UybcUFWTRd7dexAcHruDxFz/gLL345Sv3cebcNVy4cBd7dl/EyRN3cPr0Ayxd8gEG9JmB&#10;LVv248vPfzalry/y+XduP8T5c9fJ/JfwE2X9pQv3MW3KWuzbe5aK4CE2bT6E4yevYuXKPVgwfxuZ&#10;/xE2vLcXyxZvwb27X2Pw6AXwj6tAWs8ZDJS0QX3m0IJQyVCd6POaHXZUKyqeIcArJ8EU1OB9VcyJ&#10;6EVpr6U5yvvYfhMQ1WcMInqP4ZG/M0EvZg+j/YrkdaCZ/Mheysqj9GcwqFaDod3H8/8aTgW/Bo8P&#10;vI1P9r2Dr/eTLE232f8O9AK8lIFui/Hl83WOmBHLC8Ty+8rYM0xP2U7Ai+m/OLQRnx14D58zyHx3&#10;SBV79By9x+/+j//H8USgjwfGTZ2LPgNH4Nj2+QSlvLzW5/kH3BXACX4Dcgvrm1Rdc38jLh17G4sZ&#10;KA5tnIVfbjNAKCiQ0X+4vQ3rVi9F18pBWLZgIr67wfMEOx6sx893N2HzptXo3n8cZk4fic+vr8TZ&#10;I3MRlRQMO29vOHqHwoHDT4Uz4rIo4wvJ8mT6uDyCvtjssPNLIOBTulK+90RIrsXLa3gT7FqqE+P7&#10;pPWCN4NAsLbYEnTBOUMQyhFFxo3uMtY0u9Axnt4+RUxP8GsGP77XDLL9DESbyT1tlOEPzqgfqgo6&#10;lPkBRRMI/EnwzR6NBpT3dTv409MnojNB7xBRZHy9c1w3SnyV7aKs5/DJVIcdbfwZbln+4/uoM04k&#10;3zeCElLHOBNkZiC+BwONEngYAMwg6GN7EfgEuECuwpq6bYJAHx7pa7VWb8CulFzaBD1H6bkh2WPQ&#10;3CYCz77WGG+2sUfxwCkE+yqCfTWKRq4hc5MFaSdMhp5J1KH/1Wz96DVmp5r8sTblqICmWmep0GYR&#10;A8S8t45j264rlNyf4RQl++49KnJ5DNu2ncR77x3Djh1ncfLUbfr7nRg+dA7ee/cDbNtyGvv3fojv&#10;vvsFn36qTjf3cffuA3zx+Tc4dfwmdu04jcuXb5vyWhvJ+tq4ox72GzZoNv873Ln3qanGu3fPOaTn&#10;9YEnv+eMyllIHzDPTMwa0Cs40cKYXn0EuerjWQaDm2bzx5HpB80jkGnVyPThPcXuExHWayTCeo4m&#10;809DSPeq5ByxPBWfQB9F8CsAhNMGatVF8y8hVIshFX2x/t2F+OTIO7i2dzU+PbDBbH4xiTO/SvSq&#10;UQ1QA3jNA+zj83hOQeJXX6/B1+u55vkaer2q7qpgR9Vz9R7m/asf/5+NJ8L83LF2xUKsWToNn31I&#10;YH+8Cb/c54cnqM0svfHoZPl7CgQ6KhgQ9FQBP93bii+vbcGPNxko5OM5QPl+89xmjJ04Ef0GDmQg&#10;WcAAwQ/KYKGJv08+3IYp02egT//B2P3eFPz94bvYsX4YfMJ8YevlDzs3Pzj6hsArIgV+Vck4mrjz&#10;jddSXReCnoCnrA/MKKdX74fwAoJZDSvom7Wl1uynV5tqJeukU+5nD0CoQJ87lDJ/OGJKx/za2iqm&#10;yzgk0GfH09er4IUy8uIrZzIAaGKPbE/Qx/Wei0je1zJOQMlE+BeMh3/+ePhljcabtvF4o7U32rrH&#10;oHNAGuzDC+AU2wWu9PRetBwByuTLGMTPMZBH1d9XHT7KfO3d7zLBJAWFlVqO6nmfQHCL7RVstDkn&#10;kSOJ52KpBhJUKVc1+HmMq5xvdtqZANDbcjupPz2+GWR8ynxV34nuMo0BKROvvdmRMr8BQqmUygj6&#10;Anp3Lc1pY42AorbVYvo0TYaR3TXTb9lTv8Yk8mQqZ3/EOvOeWs8fMmsLZs7bTlY/h8OU5GLmvZT5&#10;+/afxokT13Dq9DV89sWPOHDwEubMehcrl23H+ncO4OCBC/jyy28I+o/xyeNPcP/+AzL/VWx7/xDu&#10;0yp88/UvOMNgodc9/ux73Ln7Bd6jh1fFntvqj0+ff+bMdSSmV8DWL52efhqyKNdT+89GJq2I5W+h&#10;hdHkHT9/NejTed9yezmSBs83WXdm2Y7yPrL3WLL7cIT3GoPovmRwAl4TdyG0dMFl/H0M6zMYlFPu&#10;i+XF/LxO/Ega3iW9MG/+RHx1chNuiO1/z/T/DDazNEcsGQ9eJfFlB7Q7zgQCPY/PMUO3q8/puZqo&#10;E9CrQV/9PlXv/T8cT6SGe+LbW1vw5UfvWID5gIA3QNeQvBfTW8COO/yPJPvv8Llidkl9SXrN2FMZ&#10;6Dk/39+NHe+vQa9+gzFr2ih8enk131dWge/xYAcVzVr0GjwC40cNwoNTy/j6rZg+rQesfDxh6x0E&#10;Jw9/uAWFwyMqCZ4x6YbhPWMs5a79EgR6joSupsFFROEADoK+cDiCCX6B3pdy34fS3ju1hwG9f0Zf&#10;k4obQH8t0MdR1svf63YsmT6OwI9VfrxAyEgeT6kYzh9cE27xvQg8euzY3rMo7aYiiB4/uGgiAgom&#10;witjJEGfgNdb+6C1Www6+afAJlQz+IXwSK4wbbEFdG8C3gze9jPr9paa+gJ9VJnmC6o25DCwxJr/&#10;kwAn8NVZR0FAI74XGb+KwQXuuErN8NPbU8YnGolPpu9Xla5L0GtbrjL04nsuoOKoxBstXfDkS7XR&#10;3tEXXYYuQOEwSnetxVMOq8ONctg1WaeNP8bHC/gMCuqCq5n+7JFvMRishVpvacmw+9h1mL5gCw6T&#10;lZVpd+r0FVy/9QAnebxx81Ocu3ALn3/5M1n7JkZRXg8bMhcXz9/E1as3cf78RTx69LEB/P37D3Hh&#10;/BWqhN346svvTV38Dy89Mqrh2LGruER/P3vOe1QMO0yyzrFjF3Dz5ieYvWg9OnunIKn7BP4dahw6&#10;E+l95iKLdihr0GJ+foucz6oCfMpQ/n28nztG22vnI4bgVnKOmD6i9zgyPYmgcjyBL2kvwGvw96a6&#10;0xbbAFo7/9JxCOw6ASHdxptcfK+iwXDLr0D50F64tm8dHh/ajG8OVAFWoBf4DTDFxgIs8WQYXbd1&#10;vvoxDsPaxMcxYqg65fZXsFcNEzSqh97nf8fyGk+khbsDn/E/qvbrAu99AZ7nDLtXnTeg5/nbOhLw&#10;d/iYJvru0PPrnAbB//jqFkybMxO9+gzGjnWzGEB4XkHjwTZ8fWM7FixegNK+w7Bq6QT8RDXx6Np6&#10;9B5Qik5e3rDz9IODmz/cQ6Lo3TVxxxFHP0/g+5Dp/VQei9JebO+d2BVhef0J+mGG6bVnXrvrLJ6+&#10;El7JPQj4PgjSBpj0fjwOJOMPpbynlOPz1eQiokjNL0Yjjj+s8vKjGM3F8pq9V+UcMb1q18f0pMQv&#10;n2ZKYYeTPf3zJ8A9dTjq28Xj9TZeaOsRi84EvUNYDpwi8uFKtvdI7EG10QdeqX3gkaoOO0Po60cg&#10;MH+kJbuvhBcZLyaBX3X4lBAUw/8jkaCPE/DJ8vG9Je85CHrL8p38+mJ+poVm/T6ZwE/RIPiTq+R9&#10;XKUm+5ZSGfB2jwUIKhiLFk4ReKHmm3i9QRukl41CyYilyCWrW5brVhlJnEV5rK422gGoBKEMBgMl&#10;vuSOXkvpv5JBQJNiq5FOyV9CFl321hGcU7srMvqZM9dw7erH2LNHjSxu4P2tR+nZ7+O99SfQjX9f&#10;l9JB+OSTL/DV199g85Y9OHXmCh48fIyHHLfvPMLFix/hLD2+EnOOHL6GRYu2YM263bh2/THtwhG8&#10;884hXL3+Mdas3Yat247hwImrCCQBxBQPQw7leqo8fV+CfsAiM6lnVAs/fyqDVzrZXRVwVTgzd8xK&#10;JA2cZzbdRBL0oT1GI7QngzClfWivsQiuGGfW4kNo+bRsp5n7IC3VkRj8S0fDp2g4AopHwL9kKDyK&#10;BsIlr4KPF+Cdt2fh68Pb8IvJwbfsb8dBYuUfQC/A6b6YWqCufqyK9QVksxe/+rkCux7TbT2u878b&#10;/wTk/8l4IinM00hyGEkv0AvsAjlBbQBbDXo9xvsKAncVDPSYRebjjs5pwm8zTlDm9Bw2GqPHjMDN&#10;I8stwUQB4uE23Di9AcNHjkf/ocNx9uAi4PEWHNgzCykZCbDx9IaNqyccPQLhHZlMYGeb2nh+sTzG&#10;WHbWqaON6uN5xRWT6SsQTGYPyR2MMAG/kP45l1I6W2v1ZPuU3lAH2wAt26mKDpk+RJN6qqJTpDEc&#10;kSUjEdNVvn4i4ijdlJIbTeBrO2wU2VfljzV7HkfgRdHbh3VTDb2ZCC6eAq+sUahnH4+a7b3Qxj0K&#10;nbyT4RiaB5foIpOD75faG0H8v/3I+N6U+tqAE5AzDIHahFPCC0yFN0vpC4vpLWUx6BXjeKEl0M+r&#10;+20SQR/N/zO25zwGAC3Zkdkp78XqWrpTEFD3naQ+kvlifAvwEyoZFBgIBP6EXosR220GnMLyUKth&#10;BzzzYj04B6agYtRCsr2y+5aRydcik14+c/A85AxZaAJAKkc6fb5KaakmvrL38hgAMgn29FEraQ+W&#10;YdaSfdi1/SxufPQAO3ccxSFK8rfW7qQ3P4b3Nx/A5Yt3sWfXBYwbuxr9B07C40+/wq3bn2IrA8LR&#10;4+epBj4y4+6DRyb3fveeU5g2bZ2ZC9i3/xJl/X5ahO9x89aX2L7jDG7R4+/adQIbNx3Gll2nEZ1R&#10;gbCsSuT0nU2wk90ZrKRetHchgwpG/ejThi+1DII/bdgipFHlJA6YY7Lx1NEmjIAP7TGCQB/O2+Po&#10;0ccjtDuDAa+DMP7+wbwutJ02oMsojhHwKhgEP15D/oWD4VHQj6DvAZeiQgyeNhhfisnNjLtATzxJ&#10;uhtwCrCW878B9r8DrYLA7+//d8/95+f9z8YTyf8S9P8E9n8eBvhkb407fL4CwIO1+O72ZixdvgSl&#10;ffrTx43DD7cZCB4oKDA4PNiERxc3YM3iqXhv9Uyy/nr8/OBtzJ/dHZ5+brD19IG1ixfcAyLhT1nv&#10;FZNpknH8Y7LhH1dAb18M7/gieMSqVFYJAtJ7088T7Hny9EMJ+mHwJbgFep+0SvgkU9qn9zWg12Se&#10;vL0AH6YCFzxGkvGrAR9DyRZN6aYsvYiulnV5bY4JprwzQC+bxTGD5+j5eD+wZAp888ahjk0sXmvn&#10;gVau4Qb0dsHZcIoqgGdSOYNOTwRVKYygnCGWvne5vLi0dFc0CmqYGcLbQbIa3SYaT5/YY6bZHptU&#10;5e9je0ra07NT2gvoCZT1yTwqHVe34yT75e+rQK8RryBA5o83oF+EVI6glH5o2sEbz9ZoiLpNOyOf&#10;DCeZb8pqD6bXJcgzza41Hgn2NA4l/SiBJ3+09uQrmUfZfLQNBJOsgPbXz523ESePXSb4D5v98kcO&#10;q4PNdfr06/ic/vvK5cdYtnQvRoxYiL17z1EBnDBr+F99/T2BfxEf7D2Bm7fv4ptvf+bt89iy5ajZ&#10;fXf9+udYv/4Yzp2/g9u3v8bb6w5h964zDAbnsHX7SWzcegzhiV0QltoTuf3mILO/GF4TeVIq2qlI&#10;8BPomrlX37pkqpo0lc0evYzWZz7C6OdDu9PD96HaIvCDyujpe4znkYPXQaCWZ3lUqSwxvF/JCPiW&#10;DIc3raR3zgCzm9M1pzeccyrgnFuC1MpiXNu9Fjghdv7XQPv/0vjfg948hwx+u+rcxxtw7fR6DB43&#10;CZVD+uPYBwt4jtHu7nb8wqDw93vv4Bc+78vr7+Gr63z+g834/PoqDBxEL+xqDzsvP9i5+8IrOJZA&#10;T4OH+tBH0tMT+FqbV408gd47kdKe0i4goxe9+Qh686EIr/L0YnrTi14z+QS9H+V1UNYAhGjjDY/h&#10;lPMCnRpThGv5jD4tUmWxSieYvfVR/LElt7UWH1xMGV80iXJuMgJ49CsYj0D6ef+CCfDjMZDn69sn&#10;4MXmjgR9BNp7JKCTnybz8uAaVwqXqC7wjFfP/N4MQkoNJktkW3bemTr5/AyWWvkj6OsnUWmQ4Stm&#10;IEWAV4UeA3hJ+/kcZPgqdtfQbTOqwK9GmMn080n09XG9NZuvklpLEU95n15JBdBlCqw9U/Bi7VZ4&#10;7tX6CGEQ7TFyMSW+Elvk0zVzT+AoZVUTd8MsQ75eQ80wFABUUz5FABq4gEFjCVa+cxB3735p1tY/&#10;vHwX168+IuhvmLZXSsY5c/oeJk96D+W0L2+/vd/I87v3vsDjx9+ZbbOnTl/F2bM3yP6nTfGNTz//&#10;FvcefIFTp+5hzpwdWL50u1kGXLNmL1+/D+d5ewsBf/b8PXTtPZYSvxyZvWcgrc98ZPSfj3TaklQO&#10;ZeelMgAI7AK9Ot2kDqaKoboR0weXUWVRygv0YT1GIrj7CIQwCPiRCPxKx3KMI9DHwlf3qQY9eW25&#10;5Q6AV/4g+Ko3Iq8xt+xKOGWW83wXXicZ2PP2bOBU1RKcYfVqNq5mamLsv2X4/+z4/wP0msgjk2sm&#10;//56/PRgK95fvxzd+ozAzOmj8fgKHzObcrabiUGtBpjlv4dV4/4m3Dq3ECXl0ejs6gxrAt7JKxC+&#10;YQkIjFcGXjaBnwmPqAzK+TzTzsozgaBP0fZVevu0nqbtdGiVZA/hD6NCmGpJ7UNZry2uvpT4Ynk9&#10;T95ejSqDCrRrbrQppiEfL2ZXh9po5eHz4rQw/SQyMYFeONEA3Dt3LDyyR8ErZzTcMkbAg9Len481&#10;dcvAs41t0cwp1IDeNjATDvT0TpT4ThEl9Pbd4BxbBvckFfbgBZM1xLB9QC6ViWbxBfp82owu402r&#10;69hulPdKye1BWU9pb/IEus82Q6yurDz5+KS+apVFZifoNZK1Ls/zWq6LoxUwoNdGHAaGtL5k814L&#10;4RpZjleb2ePpV2qjWQdnlPSfjkKTfkswC+gESXXOvXLyTYlsAl8Mb9peCfQjKe/JoMkEfSFBv+it&#10;A7h//xvcIsDVvebc2VvYsnkfPthzDIcPXTDyfhRVQjZV1qrVW3Hm3BVc/vAO3n//OA4duogffvwF&#10;588/wtRp63HgwEX89AvM5J0KZi5f/gGWL9uG+w8+MzkAe/efxINHX2HPB+dx/MxtDJuwBN6xpUjp&#10;MZl+nixPpk8j8LVVOYlHgT6NykUlr5MGqSrRYioVlRmbbUAfXD4GUZW8BnrRblVojIEP/bovScG7&#10;UOw+lh5+JCX9MHgQ5O55A3gcCF/1VSgYDK+8/pT4DOiFlPh52VizcipBX8X01Z7dJNvw9uEqn28m&#10;9/4rCP/T438JejG3bhP4Vd7+mzsbsXTJbFT2G4S9m2bj72YVgMAn0P9+bwuH7ICsAI9mYm8LTh2Y&#10;joSsEHR0dYOVmw88AsMRHJOK4HhN3uWaTTYelPm+6kNPwLvT03sklcKtCvTKtosgy0eVjqJsJ/CL&#10;1IhyiNlh553c00zkBWZRYlPyKyXXL4cBIYcyTevn2jJLhg8j2KI0cUc5p513CgRhKnldQmanClCL&#10;avf04XDPGA5XHu2TBsIhcRBc0oahsWsanm5ojSb2gbDyTYVDaK7x9M4xJXCOKoVnYgXcE3rAPVHJ&#10;Qv3hn8XPR7bX7js1vBTotX6v2zFdJiG6VFZjMmLI+soCjK6wAD6mhyb05N8JaMp51cZTAEiouq2Z&#10;/ATKejG+ZtiTORIHagcevWx/MvaAFfBNH4KGNkF4odabeOH1hojMrEDXsauQN8wCem2jVa69ymRb&#10;CmtYWD7bHC318ZXtpi2sSfT+WYMXYeiUNaaQxomjF/Heu7so7y/h3Xe2Yf++oybL7sqHn2Ltun3o&#10;2Ws0Vqx6Fz//8gvOnL2O2XPeoZ+/g59+og0+rgm8k0bKHzp8mZ79CC5cfEC2v4t33jlAT/8J2f9T&#10;Puegqaa79q3dWLl2FwaNWQSP8Hwk056l83vIppdPG/A70DMoaeY+mZ81jucyhjOojeJ31m8WQT+W&#10;Pn404vpPItPT01PeB5WNgidVozd/C08On2IGAaoxb15fmsDz4bXlUzSEym8QQunvg7rqNUMQ0m0Q&#10;nEtKMXvpJPz9ZPXEm0BfxexVabYWn///KdDzQ5p1eQLYAFNA1kTeP4G9etwVkMnWAu8dvpZs/yMD&#10;xpkT7+KDbQvwxUfKzhPIq1+j5+q99XxKfrNuvwk7N4xAYLQP2ju7o5OLB0EfgaCYDAQawGupjowf&#10;nwd/7Z9P7gqvJErmpG5m+NPTV0/iRavLKH8YlbpWJVyt1fvJ16dqMBrz6Kf99WRVPzK9D9lWFW8F&#10;ejPI+tr3rtJWpja+ZvPLyfq8oJSYo7V533yVzxpjmN4haTCs4/rjTecUw/RNBXrvJNiT6R3D8uAY&#10;VQy3uDKqje5wi+1Oud8dXpT5fgS+cuIDsocYoGuffyClfjhZP56BJ4EjustExBLwseVawiPD99As&#10;vny9AG5pmCHgJys5p7d25WnJTttvCXgj8clu5rgMMb3p68n86Xw8vGgc2nun4NWGbfBUjbro4BKE&#10;riPmm221mUNWmTV7ba4Ru6crU4+srgk801WH4FcwyObj2SP4/5A9swn6iuHz8fa7e3GeEn3XzsO4&#10;f/czHD1yDmfPfISrV+7iwf3vsHXbGfTtNw4rVwv0vP6PqJf9SVy6/MgU0dy05SAZ/DOOrzF//mYs&#10;WbIDN258iXPn7vP+JmzefNgEhGXLtmPnjvN4+5292LHrNGbO3wAffs/J/K2SqIzS+6oEmVY5eKTE&#10;lw0R26eT7VMGMUgR9DmjtEV5DoFKeU/QJw2aSoaXtKfiIvu7UyV68bdwyx9BSU/WJ9P7FWm23jKC&#10;uoxESJfhCGWAkDII681g3Zc2oKISI2ePwrdqJqnlOgFdAKu+/f810KcI9B/zwwnAWk8nKAXoX4wc&#10;/x3Qfz9MUNDg87WOL3BLJTwkoB8yaOi2Afnv32Ozhe31GrL8T7fXY82iXnD3d0E7Bxd0FtOHxMAn&#10;MsVstPGKzoVndDY8VRPPdLLpCt/k7vBN1VJYL4TQo4flUt5zRDIaR5Pto0vInpTyfhn9KPH7QTvu&#10;fHnUbW/6e0lspcaq6aSq4QQVaFJtDPzzLMFAZa/F7iHdJvGHnWJq30d0n0E1MJM/uNbpp8Ann8yf&#10;NRpOKcPQ0CEJzzayRxO7QHSgvLcPyCLbZ8MpvOBX0LsT8O709m7x5fzsDD4Z/eGVTtZXKa88BgB+&#10;/ojS0SY1OL7HdJOZZ7b69rDk5ydQ1msI+AK6ZRJPa9OW2Xtl5Jnmlxxax1fFXJOpV7kYMZT1cXxO&#10;GlVBYs/ZcInphnptXPAMfX2Nuo3p9Qcif5hKbq8wabbaWadZe1NRR+DnUZl6prOt5L225lLeq1KN&#10;qtH2HrcCOw9cwpdf/ozjRy8R9J9T4l/H8WMf4uL527h88ZGR6cXFwzB48HTs2XMZ27efxOdffIM7&#10;d782u/DeXb8H3/3wCy5fvoeNG4/igw8+pIS/gA0bD2P69LVYuPA9s9Nuy5ZjOHpUxTb43hfvY/Hy&#10;LXDwT0VC1zFIqpyFtH78Owl4S+FRS1nx5AEMePycqjqczc+dN5p/68C5/E3HmpEyaBrCepJ4yjj4&#10;Ph68djxyR8Atazg8GYy9aQf9Cgl4yv7gLgR6N14vmg/oMQHhPccgnNYgbtB4xA0cjn5TxuLWQWKH&#10;wP/HFFntjNuOX7SEV71J5n+TSWeW8f6YUVUuixHoLj+UQGlALIDyA/7fZP6/Ggbw/2KYJB8NvqdJ&#10;1X0Ps6eVwdHbFW0cXGHnEwSv8Hh4EfTeUZrAy6Gfz6bML+AoJuOXwjeRwEkm6MneSqkNzh6MEB6V&#10;bBNNLxZbwh8kf5hJxPHNHEDQq6DGADNUzSaYj/lmD4Qff9Cg/NFk/lEEP6M5md8nfyQj+zgz/IoE&#10;/kkI7jaVP/JMhHW1jPCyGZT9UxBYPNVM7jV2SsEzDazRyMYPrV1iYOOXDoeQXDhHFFPid6EVqTDr&#10;9S5x5ZT56sSjij794KHEHX1GBi4/1cnXikLxKDOhF1sxHfE9Z5g9+9qYI7ZXbn6MWJ/gj2Eg0C69&#10;6tl8Jeqot72y9Ey2HkFvSmVXUglULkEsX6M+eqlUCgEMeK2do/By7Rb46/Mvw9E/BoWDFxhgpxHk&#10;YvVkleoapAw9Teapt54m+Sjrh64i6FfTFy8j2zMQMDiUU+q/tfUUPv3sF9O15hB9ucb7m/djz+7j&#10;lPtXsWrlXgwcOAeVlZMwZ84G7CWg1dLq1Ok7BPl+HD95yey937hRM/v3GRB+ZiDYj/XvHcKuXWfN&#10;XvtPHv+AM6qec+UB/5/L2L3rFEaNW8DrJhRRtHXaN5HRn57esD3BT6ZXNaJEBQHlHQzkdzBgHv+e&#10;RUgdNBfh5WMZ2EfSBk1GZG/JdAbfEkr7HBICA7HsnyevF22N9smlFaSvDybTh5Lpgwh+7ccPrxiO&#10;sIrBiOw7AomDRyJ/5FBs2bQCnx7fhJ8O8joXywuox7bj5+M78LMYv5rp/weg/4Xv8QPtwveH1B6b&#10;5/6Xqbe/H08kmcKYBLyR9TxJWf+LquWIpf+Bqf+IYfH3ZhfeR29h6JA8dHRxRhtHd7gGhRPsiaZZ&#10;pVe0pViGR1QO/JNKEJiqHnZlBvDeHAFk8LCqfPoQMqVSasMJ/Eh6MO2fr87A0356f17oApqlhJWy&#10;9gYhMEcTf2PMCGBk1/An6wfQy/sWj4MXA4JfoXrSaW/1TEq6GYjsPseMiPJZHLMZBGagqQs9fb3O&#10;BL0/2rjGwtY/A26RxfCILYdrQhlcOJzI8E5kfW23NfsC+Nm1314Mr88i0AcXaDJvHKJVn894evp5&#10;BhgDdo64HnMQyyHW1oy+vL322Yv1BXaBPoEy//egj6e0jxXb8zFN6GkHX2TJeDiFFqB2czs8/dIb&#10;qNeyE3J6TaQ/p1oYrD36S5A2mD6YRy3ZZWpSjwyfMZS+nqAvGLXOAF7FKnKGrEbegMUYMf1dHDl2&#10;A5s3HsBba3eQiS8awGti7+qVT3Di+D0sXrwd/ftPxtatx3Di5G0cPHDNtKW+dechvvzqR6xcvh9L&#10;l+7l7Z9w7/6XZqZfa/OnTt82tfCv33yMQ4cu4ADf+52392Ad/58x4xehSUdfRBQO5d8214A+VTUI&#10;+qiMFoOeSpD1ncu/Q/kIymCcbTYSCfRhqmxLiZ40gN93T9qr7mT0AhJEvnoS9ocrraFrCkcSR2Iv&#10;uNGauas4SkpPuKX2YlDojYDCngz+PRBU0hNB5bwme3RBj+mDcfSDNfjqAK91k4RDPInlj6mxxT8C&#10;7/9pEOA/8n2+2LcBX3ywHj+atf9/8bz/4XgiI8Ib+IJ3tJ5O0Ksi7t/vv0VwKvHmDwS9CSLvGZZX&#10;xt+lwwuQUxKLtk4u9PSeJgvPR6m3BL2A70aWdyfoNYEXmCl2V/uqPgSv1r4HIJxA0Wx8MCOzhpbj&#10;lF2nTDtTBbeqEq4vpbSY3gQAgixIQYFMH0KQhxLgYvtA3g6kzA8i6P3I9D4EvU/+WN6fiGAVU+g6&#10;nRLfsk6voxhft1t6ZuOvtTqgoZUv2rjEwto3nZ9ZoC/jBVPBC4QXCS8URwUABiut75plRQI+hJZE&#10;nyWYLGK673QbR1ZXfXwxvTZ1UNb35EVcqVlpgnCAfLtm7xdRzmpCT2xOcBPs2nyjTTcW0FcxPp8T&#10;o0GW11bcuF5UAxUz+X32xJvtPfB8zfp4pkYdRGaUI38olcBgrWnT35PhBXwdc0atRc5IS0Ze7gjt&#10;tdemGyoAMn/2kDVm1rxs6ELs3HcOp05+iL17juHG9Y95+wquX9Uy3iPefoQF87ejZ6/huH3nAdSu&#10;avbst7F23U6y+o+4du1TrFu3H3v3XmJAuG4262zbdgZvvbWXVuAUlq/Ygl27TxkbsG37cexgEFCR&#10;jgVLNqJxJx9eC/0M6NNVRpygtzC95jksE3ry86kDFfhmI0sJOgb0YxBJT548UNtkh5P5h8Ezsye8&#10;UivgxN+vg18WWnulo7lrGpq7pZjbbX3SeT7THJu6RqGFewja+0XCKiQO9vFJcMhIgndFBtZtmIOv&#10;1dTi8FYLuxvwk/X/Bfj+r0Og53t8c2ALvt1Py633+yOY3tfNE9fObcaPJoGGwNRuuIfvEvj/h4m8&#10;/8WwTPwJ9O/hx1vvYPt6eujEALR2dIGVO/18WAyZXi2sCPiIFLiEZ8CVoPdUw8rU7vTkPQjavgSK&#10;asoPRgTlcKABjdbohyGydAyi1JVW69+UZNVMb/H2ytIj+JUok29JlAkrYrRX5xrVrxPrE+whxdpB&#10;R2lfwGBQOMHk2SsQGMYvnQb/wkmM7lN4bgo93hR0DCzCM/Ws0KCTt2H6jl4psAvKhnOkdtqVwZlg&#10;d4zrBvvoLnCVSsnqC5+s/vTyAj3VBQOThm6HKj24dJzJxRfwE+XjCfokAlt77VUxR6CvrqIjeW+W&#10;7KoAryHWr2b+OD4WQ8aPIhCi6XPF+AokAVmD0cIhDC/XaYa/PvcqWtl6I2/gDIJc9eRUWYdeXuv2&#10;BvTqHKPqMwL9avpi1cxfSlAtQd6wdabpZenQ+Th4+ho+ffwNvbyKZTzCMXr648euYPfOs2T3cxjK&#10;oFJWPggPP36My1c0K78LBw+dMbXt1793lGD/CJ9+/j3WrNmFBQu2kNWvYvSYBVixchvee2+fycQ7&#10;dOQSLn/40HTPOXzoMiZOW4FazZ3gFl/G72ompb1AP9cwfWLlbCqfuQb0kvVxlTPI/LMYrPR9aX5m&#10;JD39aAYGfte9+PuXDEZrn2TUbuWF1xo5441m7qjXKRwtPTL5O/YwljGCgdk3vS8co7uinXcKXm/r&#10;gifrtsLTDdviDSsHtAgKQKeUcCxcPhk/qNEFAaq+dqbt1f8f7KyKOX8/Vt0jj+OPAH2tN4OQVDYb&#10;42cvxvE9b+PLawSpUmc/JkgfVINWjF/N+mLs6vO/Gzr3r86bx/RaynrdZjD5/sZarFlWCecQZ7R0&#10;cIGddzA8w2PhTk/vEppgGly4R6omXg7c40vojbsRvD1NlVtVuw3IHkCmli+3jACCSGyp1tNhBE8Q&#10;gaShElp+GQMs8r4qCAj8mj0PIcOHFdLbVcl85cML9IEEvYAfXDwJoSqMqeU7FdOgnA8smkrQW8Cv&#10;LbZ2UeV4qYkDQe+FdgR9B/cEWMvXhxbCMaoLL5BS2EWUmNsulPkqpeWe1BOevHh8qD486e29+Nkk&#10;88X+lhyCsSYnX/v4o8pnUvLP+DVRRyCXtE8V4xP4Zo1etwlCFcaUvzc773he+fnKyotRCnFvgr+X&#10;1vOXIqZ8KmwCc1CrqTVeeK0eXqzVCBE5vejXl5lddcpbV2FM9brLGkEfP4pAl79Xjr5ATxWg2vg5&#10;lPuq3JvTfybe23HSVLXZteM4Duy7gA3v7ae/PYKtW45h//6LWLRoM4YPn20KXe7Zcw43bn6Cz7/8&#10;HsuWbcO8+ZsJ+B9w48YneOfdvSZJR6w/evQCvPvuflz56LFhds3gazPP8aNX8N76vaikNH+pgTVc&#10;YrpQ/cwh0883LK+JvCSpHdUhIPhVh1DFUbR7Un37E/pOZxAfhSgyfUKvybROk8jU3fDXerZ4rokr&#10;Wngm87cqIynwcc0VqBpuGX9rgr2OXSRe7RCCFl6piO0yBIFZ5bAKS0UL/yi84uCKen5uWL5oInBC&#10;S3dVrFzN8qa09b8a/xWUvx+/VCf0mDr31e/1v1QOVeOJVxqEom3cfHROWIio3KUYyh94y9vrcOf8&#10;BvyiKjnaX6/xYKtlee6OfLnAK0CTuQ3YqwKBGQwWvC+lYFELekznxPR8/OFG/HT3HSya1xO2Po5o&#10;be8CZ78weKl3XWgcnILi4RaWYkDvGkmJH6/1+VJ4JZXBK6WHAY0PQSMvXA0WDc2Ei/WNbBaAOPxz&#10;6JkFdE2Y6UigacurZvGD80bRD45FKKW8bgfRw4vdAwrH09sT7KqPRkYPKp5MTz8dkQyMEd1m8fHJ&#10;9H5jGQAmkAUq8XJTV9Rp64ZW9iGw9UyEc1AWg1m+Wad3ie3KIwEf080kC3kn6fMT+Cm94ZHKQe/o&#10;qaXFTP49/KyB+VpRYDAqnUDgT0ZoCf9vfpYI3o7prrZYc6s8vTyqBoOACmiYQeBXBQCB3gSEfsso&#10;6zWTvwQJvZfx3FIzCegW3wMNKY1r1G1Ob18Tjn4xKB25FPkEvertp5PBBW6zrXbYKqTzqDbaGdp1&#10;R6mvEltZvK889zSCafLcDdgrsBOMBwjyI0cuUtZfxdHDlwjmx2TqC5gwfhUmTFyBjRuP4cuvgRu3&#10;HpPxxeLncOToNWzccBjnCexvvv0J+/ZdNpN+qpd34+bXlPzK2DuLD/aexqaN+/HuOx9g2rRVqM+A&#10;68TvOo3g1qabFMr8ZHp7JS9p05Iahyb0pdKpUF3CGTw/C9E9JtOeURVWjGNAnEI/PwkdoruhkW8W&#10;PIv4/Vcw2PM58X1o5UpHonNEIV7vHIQa7QNQ1z6KIwa1Cf6ospHoNnEJKiYvQ8HY2fAqLEPHmDBs&#10;XzMLOEXQHyegDeAJfgNc3a8a/6/AV1KPWfbjqG5u8Ud4+tfeDId92hLYJCyBVfQKStGV8OX9/MrF&#10;mLVoFY7uX4uvbkj6awKOfwBBa0nKqRqyBQSx5RxBbjbfKDAI+DxXvSnHsD5f+3ATfrjzDi+CYnR0&#10;dUIHBw+4q6lFWDw8wpPhHpFGeZ9G0GfAIybXpN16EPQe8V3NzjlfbaIh0wfkksmrAP/7YZbCeAxh&#10;APAl0CWnxabeZHgfTeoR8N4ZChYMEHmU1Nrqmj+SDE7Ql04kC5DNOYLLZtLPixWmWfx8l6kI4whn&#10;MAinAlCqrlt8f9Rs5Ye6BH1r+0DYeFKlBFESBufAKbLIsJBm8l0o991ju8E7uQKemtE3k0K9TMNL&#10;L3XEUXmvzH783EMZfEaZCjvKGAxWMU0V3SDzR/fQPv/p5kKO1w68Sg0xGn09/XpMT95nMFA3W7F7&#10;NIODGD6aI1aMr+f00gTXQn4nQ9CCysTss3+5Nmo3bYO0XuNMzbx0ldviUJ091d7LHEagj1DNeG1T&#10;XUXGp/cfpFRcSyceLQWOm/kupfddnD79IT68cs+UxL586RYO7j2Hax99Rgl/EgMGzMXESUtx5uwd&#10;nD37EO9tOGLq2n/++S9k+MNYunQbHj76Fo8//ZZMfxmzZm3G+PHLseeDs1i7dg9Zn55+2wGcOPER&#10;9jGwbGGQ6NjBB3Zk5syeM5BSOYtBbTYSKekTyPbRvWbR3vA74W31MdDEntKH49S5ppsm8kYjvAft&#10;W9lYuGkTDe2hNliFd58KNS61DitAXatgvNLGG/UJ8maeaWgbkI9OoaWmLXmQ8kPKxyF/+FyUjl+I&#10;onFzUThhPNXyWwQ9gWwaX2iJrhr4v7+tY/X418D8d44nXm8YDqeUFaaXnFXKUnROXoUO8WvRNmYZ&#10;Osfzyyuaj2HjFmPruytw58Lb+EkTfvT8poqOke4CtEAvUFffF6tr8LYCggkEWg4k6KkQvr6+DgMG&#10;ZaOtgz3sPPzgGxFLpk+AZ0QyPAh4pd8qMcddk3lxhfDUdtpktYyydLMJyLH44n8FegUDSX6LZ9ay&#10;2ECCvlpGDzag91Jd+pyhBD0je4427Ywgq4+Dv/rQk1UD6NeDKa3DKmYT8NPI8KqOO4mSfzztgxpg&#10;jIFH+lDYR/XGq638UbuNG1rYBaCDazQcgzLgEp4P+4gCOBL46nNnH14Ip+hiKpZu/HvK4JnYg+Dv&#10;AVdKfgWBQG3/zehL+0ELkkelUjDCNOYIK6USKRyNiK5KFFI55imG7S2VcrVstxAp2oxDIEvam0k9&#10;3o/upZJQcxBJiR/N+1Fk9xgFB23EocSXbbELy0PDdm545Y3G+BvZ3oXfe562oBLsKXyfVLJ9uirN&#10;kuVVOlsddlKGUNqPlOdXBd5FZnlP7bfHzn4P9x5+iYsEutpUHT56FkePXMDba3byeA1LluxGH8rq&#10;+QtW47sfgM2bT1Hyv0+Af4OHD7/Gps2HTRruqdPXsWnTQagl1vRpG9CD0vuDvSdNQs/Bw+dw7Ph5&#10;0+f+wIFL2PjuAdhYBaCjYzSyyfRpBHws2Tyh3zwD9BgGxzgeE/tpwnO22S6s9XpJ/ZAuDPTy9WT7&#10;iHJ+v2L+MiVojaR664l6naPwbD1Henwtxaago38ebKO7wzubVrJgtMnmdE+nbeT1FsHgkdhnEtKG&#10;zkDOxOnYsnmdZeON5Lwq4xwk6x/aRcbeil+qxm/FMDT+88B/ombDINilroJV0hp0SiXoUxcR/KpJ&#10;vxKdE9WqaqlpVe2fsQJl/ZZj8ZLVOH3oLXx5i6DWUp/Jo69a4zeg531l3eloAK/Bx3ROjz/YiC9v&#10;rkf3ygy0srWDg3cgPEOj4REa/yvo3aO09KWJPAKfoPdO6gq/tO7wSethaRKZ+4+gF7tbbqs81RAj&#10;87XurecI6AJ8tXcW6LW3XewexoiuDDmBPpDg8lXONYHtJx+vGfryWaYMcgSZX/3oAmgFAnJHwTNj&#10;KFxTB8Mhti9ebumDV1s6oomVD9o4RcAuIB3OBJR9WD4cI4oM8F2ilYcvmd/F5ON7Uur7qJ89Qe8e&#10;V47AtD4IVpowlYinim3kMhAV0XaY3HwGACqQCJXWIuijyfamhHbFDDKYZvnF9pYJPPl5JetE9eDj&#10;BH0Mg0FUbwKfgFdOvmb0xfqaK1ApsTaOoahVvy2efOl11G9vh6zKycgiuFNpF1IHWFJ9NVeg2vrx&#10;mjdgIFClWRWn0CaWhAGyEfPRf8IqHD/7EQ4cOkP5vhdvv7sN585ew4Z3d9GL3zA76NQgY9WaTWZT&#10;zbbtR7D/wHmTbqsZ+uMnP8RXX/8dm7ccwdSpq3D12meU8x9i3LgVfP0t3Lr1BZ9zBcdOXKBKuI73&#10;3z+KtSt3wN83Gc07BSKD30lmf9oeentl4iVRhSTqvgJTVaKO5h+S+mnZlcG7lEAvH0s/Pw6xlOkx&#10;XUcy+HZHA5sIPFPPCS80dEVr1yS40cf7JvO3IYlEdp+A0G7KyhwMl9T+8KBV9NZqTMFAEsMQBhml&#10;9Y7C9EXz8KPZdEOgC+wHFQB2W0CvtfbDak+9HX8/Rr9etRX3v8r93w1TNfefzpnxj0D+h6H3/PV9&#10;f3e+ajzxWsNQ2KeqCcVKWJn20uokuwb2ZHx1n7Hi6Jy0iqy/GtZRS+GSsBQxxfMxZBLZf9tq3L2k&#10;3XPy/gT0QzK7VgAM8DmqN+XcJ/A1B2BaZG3GJ9feQXZpIppZ2Vmq5BD0nmEJpkSWR6SWvQj4CB5j&#10;8yiJSwn6LvBNFdPTF6f1ov/tR3DL08uv84vnD6EZfPl6SXgxvRJeFAj0uCd9vCbNlBAjaS/gB+Tp&#10;+cPN8l2osvEM0481gFellCCyexC9fGDhFAJ/KoLorf0LxvJHHw23tGFk+uG0QpV4sZkXXm5ig0ad&#10;vQzorX2S4UBfbx+Sa0DvTMD/NigN6e99yPTaG+CZ0N0EAL/USgRSjWjuwYOfP0B77pWiS8aXz4+o&#10;Ar0KMkZSfsb2lDcl6BmUlKYb04MA12w/2V5r9BHdZyGcDBxNma9lu7i+SwzolbATS4kfxYCmPAc7&#10;33T6Ylu89PqbeO6NhojM7m5q4Enia5++9u6bMtwEfaJq6w+xVJo1Ep9sL1ClMBgUD56Ht7bswe4P&#10;DuHo0YvYtfsovvziR1w4exXXrknuP6RE30sf/jbBfAEnT1/G1/TuO3eexcxZ63Hz9qd49Mm3psHF&#10;vv1nGQzukfXvUuK/y4BxAR9d/dgs2+3cdQwbNu7BoUOXaB0uobzbCDRp54f4LuOQ3ld+fg4ylDE4&#10;TI09lprPaFElC6HafznDl9HLTzagjyTLJ/WeiLCiwWjhkYiXmnugZms/dPLOQlBaf0Ty+gmnhI8o&#10;GkYLOARuSeXoHJaLziF5sAsvgaNWZOK7wC+9AqH5lQzMA6gcBqLLyJG4sYvX/Ymd+Jmg+4V+XLPv&#10;ltbSKmi5BT8f3YIfj76P745u5nMk+wlG+XVzJPNXj4NUAvLy1X6+2tv/H4b+v58UYGQd1H2n+r01&#10;qp5DprfIezvTfMLSb86WAUDdZm0IdmsNnlN7Kis9J2EdOsSuRNvoeXDPmoXCQfOxes1qXDv2Lr67&#10;TaB/Su//scAuyS//T6CbCT0NBYctuHJ6KaLTw9HC3gXuwVHwCouDT2QyPMNT4CkvT4ZXNp63Ntgk&#10;FsErocQUwdQmGy+BPrsvAa3lLrG2/LkkvVhegJYKUFmqqpl9At9HM/iawKN8NmWryPS+lPeWdFzJ&#10;aTIq5bQfPbSPMvJKJxjQ+xZPQUDxdAaEqfDNHwuv3NFwzxwFt3QyQ9pwOEb1Qo2W3njxTSs0bO9B&#10;5gyHlVcibP3TYR+cDUfKetXNM7Xzooop8cn4MdpDwL+Dfl4z+hry9j5ke08Od6Xo8jOJ5fXZAnKG&#10;I4TBJqxUE1CU+WWq7qP6farYO8eSilu1VKf1eg3djlFRTcrbuP6LKOkX0/cvMMUyE5SP330uYksm&#10;wzOqO5p19MOrdVrg6Rp1YO0ZjqKhi5Gtuvq0AabenimqobTc1Ubqq46eAKXOMWnaySbJT7C9u+Mo&#10;5f1t3Lv9FQ4euoiHD77BjSsf48ihCzhz5hbmzduGiu4zjFe/fvNT09Lq/a2HCeazOH36jkncOXvu&#10;Bn78CZT3ZxkcztHTr2BQWGc6127ecsBsw1UdvkuX7+PiuftYMP89tLEJQyQDY5qqGFfOpOVYYJYY&#10;lWWorrxagpS0N80w+JkT+1C9ddVE3nikDZgJ55QK1LQKgU1kqUnkck/oxd+rHO0p6d90iEWdTkGo&#10;TTXxRjsfvNHaE/U7h6C5cwJauiagqWMkj1Fo7xULO1637pnFCCztgjWr5uAX1cOnvP87gft3Au3v&#10;StE9uAW/cPx8iKAn4397cCN+4n3LYxpb+dyq8et9S+97c+4Az/1fxg98v28ObMIPBzYbdWHG79+T&#10;zyHoQ2CfshI2iZTzZHrrFEsfedNC2nScJeAZFDqr5bR6yavffMoqdOLttgmL0I7e343PSe66CGOn&#10;r8K+Xe/h0TUC/xE9/yMCXexudtaJ+RUQ3qfamQa/KF908vKDe2gUPMJiCXiCXuyuWfuILFMlxztB&#10;G1cKKYGL4K8+9OkEfmalWboLKhCwlbtOH6yZb0p5SXvJ+WAypIbOmSw8rdMTTGJ8r/SBFobnhWJy&#10;7rUBRs8ly8vTS977E/QBXQh0Lc1pia5gIjyyR8JVO+0IdueUIXBPHmRAX7O1N55v2BF16Y+b2fij&#10;o3sMrP1SYBuQAecIgd4i851jSskMXY2P19KdZ2ovuJLpNalnQE+mV4trTy0pUn0ol0C78bQVNzBH&#10;En8SQrUVuNskU9ZLdfVUPTdRm24Eevp49alXNZxkSvIEym6zKUe+W0t5ZPqUvsvIbmTwHgsRXzaH&#10;tmIY2jrH4dV67fBcjXp4vUE7JHcbjRwBfYClqYZpcmmSdtYQ/NpWuxDpqkZDeS8WTR28DOn9F2Al&#10;fflpgvvq5c/w3nuHTBLNEYJ/zeqt2LbtNObM3oTRo5ZSmp/A+fMPCd7zOHrsPL6nxz+w/xqDwQZc&#10;v/EJvv2OBEeQq3fd+HHLMWnyQly7fo8B5aaplnvxwi0cPnwFRw58yPfeDX9+tyH8TVN7qynoTDOR&#10;p7kGTTbqs6nPnboGCfTZI1fwO5pFPz8a4eXjkNh3JvzJ5u5UWI6JvdE2sAhvuqTjdatYvNwhAi+2&#10;CUHNDqFo5JKIDoE5/L1L4Jncm8yuPR68dkgw9pHFeL2jD55qzMDv6Id2EfHoMqI/Pjm1D3+/eAo/&#10;nz+On89ynDvB2yfw0/mT+PHccXx75jC+OLEf3546xMeO4aezGr89z4zf3f7p7FHzPMv9I/j5woF/&#10;GL9Uje/P78NXZ/fg27Mf4KcL+/HTuX183X78cpbH8/vNc594rVEQbFMJZEp6a3n5lGWG6TUEfstQ&#10;7zlL/zlbYwGWUQEoOKgFNQNAwmq0i2VgiF/Ii3Q+epAJ1q5ZhmvH1+AXTeKpmIbq5pvkn43Yv20S&#10;2d0Pdn4hcAuLgGNQBJyC4+njCfroHLhFqQ99kdlo4xpdSB9cTFDQz6vgJb2vb+4Ak9kmRq9OcKlm&#10;dX+CWGus8sRB9PhK0w3kj6M6eSpb5U9pr0w+ze6HFo407xGsI/18MMEeSu8e0nUiL4xJZrkugMD3&#10;yRsL18yhcE4farbUOiYNgnPiQFiHlOGVZu54oUFHvNHGGQ06K0knCu28VFBDNfPyYEtJaBOaB4fo&#10;YrJ6N7jEEeiU9z6avSfje1Pae6f3YWBSfT913e1rPpMUjJYYQ/h3hRD4odocVExZqgSeLuMRTjsS&#10;px54PedQ6s+lj+eRwDelsinxJffNRh0CXvn3WupL6MXHes6jQlDFXdqAokmwDSpC7eYueOG1Jnj2&#10;5Ybwjik0nWyyCfKcYW+ZHXimui4lcyaZXmWyVT/PsiGHgKfkT+P/N2UJwb3rOI4cvGD6161dsx1X&#10;P7qJfXuPmc42e3Zd4vntuH3rIS5fvI+F89fj4sUb+Pabv2Pvnsv4YPd5XL50D/v2XeH9s7h753Nz&#10;bsG8Dbh58zPcvfcZPthzgqC/h40b9mPDu/vw/qbj6Dt4LoKTeiNdvQD7KO12ERI1aadddhpUI0kM&#10;Aupxp/uRPaeRjfld0p9H96aK6zoeHgywLgwcnrkj4VM4Dm45I+HM39s1azjV3Uj4FY41G7FMH0Iq&#10;LLN6QoWVrCajQxfxmhmB16y98beGrVCrsxO8s1Jx+topmJ7c+JkHypd/+PcL8NO3+O7rx/jl+6/5&#10;OO+bf3r+Px9/P6r/6fl6z381vud/+Q2fzugJRtS/8/6vxx/Ncwj6QNimafZ+TRWo5ekJ+iqQ/0+G&#10;VeIytI9fRfm/As5JjK5kk1lzluDYB+vwmZJ+lIL7eAsObZsCzyB/2PlEwi00Fg6BUZTDcXCKSCXI&#10;s+Eek29q4anqrVsMwRLXxczae2ldm+D1rZqhF2NrFl7LbzqqxLSZ+FINOspjAVuNLsKoCAzwJe05&#10;1MJajS9CzVCtPEvNOvl6LY+JUTW0Fh9YON6A3jl9MBzThhjg2yf0g11sP0rAYrzc2A2vvGlD0Lug&#10;obUPWjlHoJVrDNr5JMAqOAO2oTmwCckxs/lOqokf3Q3eiT1NGy75eW3E0d/lY0ZvWhGqGKmXqlp/&#10;/kpEYpAKypVyGcbPOwoRmtlnUItV2W5K5nBNONKnRzEAKPPOLN/1JrtXVdzRUJ2/WAYFDS3fydur&#10;0YZ32gA0sYlAjXod8NRLDdC4ozsKBs5G/oi1yBq8joy/gt59BTJHrDZls1ROK4M+X91u08n8muVX&#10;T7neY5ZiCyX+9Y/u4/yZO9ix8xS++uIHXPlQ7HwHp08+wLvv7Df3L5y/hS2b9uHsqWs4sO8yQX4G&#10;X37+I25ce4xF89/Hzh2nGQzA+99g1rRN2PjeEVOgY+2arQwip3GIgWX3zhM4dfwGZi3YQNB3R3LF&#10;VKjVt1Y1EvrPYzBScpE+93IL+Mn4STwfoYm8LmMZ2McgvAftG5VTGBVCbP+FCO4xCz5dp8JNyo7g&#10;9y7hb186kc+ZjODyaQjuPh1hPdXFlgFWk6cMJvG0t7ljlyKyfCheaWODF5u1RTNvV6zY+TY++fQx&#10;Hjx8VDUe/uN49AB3Ht7E/Uf3LY8/0rmqYZ5T9Zrfn//1sf/7uF819D73zWt/+wx/KOilBuxSVvO4&#10;mqxP7x/D94xfDL/cOagcvRBb16/Fx5e2YsemyXAL8aUMjoJzULwZjsGJcApLhUtEJgFfQGlfAp/k&#10;MrJiN3io5hy9vDeB4Z2lTRGDKO8Jeu2PrwK9ZLrx6DwXWjrW4tONryeTy/9nkOlTlZI70Eh+dbMN&#10;EsvzOeHKu1f+fTGPlPmBUgk8BhSOgV/+OHhmj4JT6iD+bQNhG98X1jG9YBfXl5KvlH7eBa++aYs6&#10;bV3xJqN9K+cwtHKJRhv6vI4BamyZCbtQTeoVwolS0CWqKzzI9mb2PqGHSdqpXq9Xkw4/1fTLG8zg&#10;RCtiZL/abg8wUt+fjBTMoKa9+Ap4oWT+KLJPZPkMqLW2CmnGiPl5VPnuJF6YWs4zs/tkeg0V2ozu&#10;aUnV1fq+OvW08cxAzab2eOY1Teg1QWhGT2QNWIisIZT0g1YSNJaMvDyCXmDXzL5pGjmQoJd87jcP&#10;+f1nYuvuM3h4/2s8uPctNm06gSsXH+PqlUcE6jns2XkJC+ZuwztvHSCoT+KTj78kqD/B7BlvmXr4&#10;P5GMzp95YJpiXDx/l2rgIQ4fuIVxo9dgwrilOHLkEp93Dns/OGFKZZ87c41B4ybGT1tFtZhn+heo&#10;043W4wX6lIHy9urBTx/Pz6e6eerNF1UhBTfCLNvF9JpuOgr78XdWG6tgTd52pZ0rpf1k8Pdn4A/q&#10;PgUhfF6YOtzwGNFrBtRxSCsESYMXIXnofNqGBeg2eTEco1PxYvMOqO9ij6DMaLi4OcPa2ho2NhzV&#10;x+rbtlZw9nSAk6sDz9n89tiv41+d+++H9T8MK1hx/P7c75/7xzK91vnTlsCKst8+WSsAa2BF5m8b&#10;s4LsvxgeqQtQ0H8Rug3uC/cwH4Kdsj6ITM/hEpoC1/A0A3r3aDJ9fDG8k7qRCQmSxDLDgl7aE6/J&#10;O4GYwBXANQRwP7KgPHoIgau+82adu1gVdejvxZz0yqpg45rQ06TkCuxK4hHwVcFG5an99T4FBBRB&#10;r8IaFtCPgXfuGLhkDOH3MgA2cX1gFdUTNjGVBvQvN3ZFzcb2qEvQN+jkiRaOIaYOfiuPGD5uAb09&#10;L0qH8AKTk+8SWUol0w1eSQS8qazT/Vdv703QK/nIXwlFDAKa5FOgUw19zzR18BlAlaLPPNxkFQr4&#10;UQR7ONnJZO51U/18Ap9D9fNTeHGmaBmPrC+2l8fXJp3EPpZaeym8rwlCh8gyWhNfPFOrMf7yci10&#10;co9E8ZBFyBu+joy5Gslkd+2tVzaeOt5ozkBgNx1zeUwh42VUTseClTtx5sxNfEigz565HssX7cLx&#10;o9ewa+cxk567dvVBzJ6+Htu3HsIPBPmVDx+Y8lrnzt3A6RN3sWvHWdy59ZiP/YKD+89h04ZjWLZk&#10;h7EC1689wscPvzdzBTeufYqLZ+9g3+6zmDbzLXiG5CGWtie5Dy2Mcu4J+KQB6vG/0JS/ju8/l59b&#10;e+sXUBWRvQsGm112CRUTqDDz0cErA27RZSQafv/J/O6T+sGVv41LUgWc47ubnZLKoAzMG0SbNRyx&#10;ZP4sWgjtTswaOg8FYxehbDrtz8Bx9PW+aODugs5BrnjiT0/giSf+m/HnJ/C3F/6CP/3tT//68X/n&#10;+CNBb03QW6UsNrP9mvm3NSsAmi9QZ9q30CF+PdrGzodDXCHcggPgGhhOPx/DEQvXEK3Rp9PXZ1HS&#10;53EUwCO+SxXotVzXC270wl5kPR+l4OYPgS8vej8Bv2iU2Qet20G8reUuyXvJd227VW18Fcf0IXDc&#10;KK29CSKt5RvQG6YnsxPsej+fvBF8P/p7Bg1/gl5Vc7xyKO8zBsMhbTBsEvqicxXo2/oV4aWGLqjZ&#10;yA516Onrd/RAM7sgtHDWLixKfN9EWAVmEPhZZHuVxy6Fa5RluER3NYB3J9O7VaXnKuNQMl+gl7Q3&#10;7E+578OA5U2QC/T+WZqwHGqCgOR+ZBftEZhI9qLnrF7WI/ub1lhkfS3pyccbT18ppp/Lo4X9TVIP&#10;H/dIGYSmTuF4rl5T/K1GTdRu1hk5lZORO2SFZblOO9V4kZu1ewJczTUl7RUAEjVpqGIV/WZhICX+&#10;6jW7cPTYh1i5YjuWL96BG9c/JWAthTP30bura+3Ro2dx5fLHlPUXcePGHXz91U94e+0BLF+6GZ98&#10;8iU+/+wb7Nl1nJL+Jo4cvoxVy7cxKFzF3dtf4r13D2HzxmM4fug6FeMxbN58Ein5g8wMvnYnitWT&#10;6es14aiZ/CR+9oT+s433zhm9DOHdNVk7BJE9xiKycCBerWeNvz7bhAqnE55/wxov13ei6vFE3fb+&#10;aGYfheaOMWjpGIuWznFo1DkEDdoHoZVDIrxjuyO+ZARSeo3ndzEN+eMXoufMFfwui9AiKAhO0f54&#10;+rmnDcj+8rc/46mnn8Kzzz6LZ55/Bs+++Ayee/U5PPvqM3jmxWfx5z//+R9A+RcNBow///l/ERAU&#10;aKpH9X0e/1x9X+OPlfdL+brFfP0q2CWuM5ODyvDrLNnPc/bJ6+CQsoCgL4BDsC9cgsPhEBBj5L1r&#10;cBLZP41sr6ScXLNM55HQBS6xPJLpPQgIRV+frIEIIMADCFovsp4/QW4BvUpgUbJT8qp1lNJZlYcf&#10;Qnkfks/InjfEgN49qTfldCXlMiU030vgj6CUl6f3pnz24fsI9AFK1Ckg6FUpJ2M4/fwg2KcPoXLp&#10;CysC3jq2D1p45uAFXSQEfe3WzqjXwR1NCfqWlPfNXKPQyisOnQLS0ZnDOjiHwM+HS3ixSc110DGG&#10;AU2AJ8u786gdY568rX332tFl6vcT9Cq64aEMsCxtGdaE5TA4xFbAl/cjSsebXP2Q4nGWzL2uk6DO&#10;OdHK1e+tHWf07gS86u3J18fRj2qbrcAfR2aU3Ff+QYeANLzcpC2efqWmWb5TyfGCYVqL1z57BYhZ&#10;SOw7vyq3XSsDKk6hQpOLEUdmTewzA90HzjU18e4/+ArXrj6iVD+KW5qEu/M5ffwd7N19CTu3n8EP&#10;3/+Mo4euYvHCLWT2B/j26x8NyHfvOsHn3cMuPmfP7lP4/PNvcenCHcydtRHLl2zFYXr5lcvfxwoG&#10;h9vXP8f5k7ewa/cFpKpEGr8jFdNI0jZbSnqxfDLZXlI/jp8taxjl/rD5iKzgb92FCqmC10hmL/69&#10;rfCnZ5vihbo2qN3SG/XaBqC5Qxxae2dSAXWDd4rSvlWfYTDcqBJbuCShRgNnPPN6Z9Rp7QX70Gx+&#10;9wOQ0G8SKqYsQUb/MbBPTOG1Fo0Xa76Ivz75Vzz9/NN48eWXUOPVV/BCjZfwwivP45kaz/D/ZiB4&#10;6bnfQP8ngtyMJ/Cnv3BQDej8n3SuGrBV40+/B7GG7mtUveb/eP6PBL1SeR0Sl8A+aTHva5bfwvJ2&#10;Sct5fgXPr4FD8iyCPoeS3hsuQWFwCoyFc2AcmT4BrmEpcAlLp8TPggvZ3pky35Wg90wu5xdeRnle&#10;YZbfgsjaAqsv5VYg5btqyPuS9XwJ+hD6+TCytBpKhBSNpIwfSkmmGXAqg0z+cPwR3VJVzIIg4tDS&#10;SzXT+6s8NcGuvfW+9Hqe2SOgunjy9C7pQwn8YbBNpMSPHwDr+H5o7pWH5xo64o0WTmbJrlY7VzS2&#10;CSDoI9Gcoy1B39kvDR19U2EVQMYPyKKczOXfR8BHd4EjGd8toRyucWU8SuqT7Y2/p6Qny1cv5amI&#10;g1sqmd94e0vmoVMcvwteiCH83CH8zCrpLdmpIBBJPxpL0KthhumFrwm8Hpp1VuecOTyS9cXyfeeZ&#10;ib+I8mn8Tbrg9bYOePaNuvjLi6+hSSc35A6Ybbx7MoGUpLx2pf72J8B5TORRy2JKx42jfNYaea/R&#10;y7Hh/TME/Xd4/MkPeH/zYVMp59KFR/hgz1lsWH8Ia1btMiWwVURz+9ajZgnu9MnLVAR38f23P/O5&#10;D+j93zd18j/77HscOXQFE8etwrSpa3D58h2cP3cLmzYexKP73+DGh/exZOkWuDJgOYYV8W+cwr9N&#10;bM/PS5mvmnlal4+mj08bNAeZlOKR3XlddBnGYMeAntWLgc4RNVt4oClZvYNPBpo6J6CtTxY6RnTj&#10;9UobSmXlw+84oESNMKSgpiKUSquDVyqeqmOFv7zRHvXsQ6nEeiN74HSUTlyA6D59EVmSgSZtGqF2&#10;w9fxwqvPG6C//CoB//ILeJG3n37paTzz8tN49oVnyMIWUP/piT9x/NmA/E9keXPkuT//6S8cCgzV&#10;4Ndjeh7P//kv+NvfnsSTT3I8/ST+8te/VD2nalQHh+qj3uOPBT2PBL7AbwG97uu8wC+pv4JMPxGO&#10;sclwDPAh6EPI8lFwIdu7BBP4oYkMBolwCkmh/82ECxnfPa7YTOa5Uep7p/REcPYAhNKjq8FFUMEQ&#10;AptsXiKwSpqT1buMQ1hXSd0JCCbrKwCEK4ddoCZDeqT3hytB5U4Q+ZA9g3lOE2Oa9Q8UgDRrT9b0&#10;LRwLj9zRv5a+9sweDbes0XBMGUbQD4R13AA09cjFU2SIWi0djbyv1cYJb3b2RkuHMLRxjUZ7zzi0&#10;9+DwTEBnn2TYUurbcThoNj8sn0yilYlu9PTlVDRlBL9y8TVhSQ9PNeLB29oW7MXPqlULb61AMOAp&#10;u9CRz9Vkpmbz9bfpb4jm3x2lop78G7SFVt1V49Way9TRJxh6k60rlcQyj4yoPH3Kfq3zMxhou29D&#10;+2C82LAZnnntDbxYuzHCc/pCzS3TyPbaUWdZA19gpLM8s4VF55gCFSkEftmolViw6hD27P0IH176&#10;GO+8vc/sjz969KYpeX3s+FWeO4QtW05g/74z+PKLb6kEPsX6dz7g82/im69/oKRXHfzDps2Vdtvt&#10;3n0Rane1avV23Lz9MT77/Cds2XwKx49fx5lTH2H4yNmo18KF320Okiunmc+SxGCWwpHFwKSNOPG9&#10;pyJ94BzkjliIcHr5wOLBiOkxhvaon9lUU4+yvbGDVlwy0dw1Be398mAVWUHQ94cz1Z1Hjkphqx7+&#10;JASbKsWzkNBjhvmNXu8QiCdqdeTRH568rhIHTUTR9GkMxkl4pZbY/Tk8V+NJPP/K03ie7P48wf7C&#10;S5T1LzxNBfAMnnrmScPaAvifDcD/bILAnwhQSxDQIMDNEOgtQ6B/6umn8dLLL+J5Bo5nnnsKTz0n&#10;0P+jVfiv4w8G/X87+H7WBL+SexxSJ8OJoHcg6J0CBPoYSnvK+5B4uIQQ8KHJcA5LpcTPhlusCkwW&#10;kwG7EhACfQ+zOaW6PZUKYoQR8OFdKdlKJMnJ7F211i7QTzSTemo/rY608vnqJqPlPu/sgaa/nDa4&#10;iOlDCHiT507GNLP2Aj1/ZM98jhyCPmsE3DNHwi1jFByShhrAWxH4jV2z8bfanfF6M1vUbUXQt3ZE&#10;vfbuaGYbiDYuUWjvHotOHvHo6BmPTl4JsPVLJejTYRtE8IfmmmU8ey3jxZfDmSB2ji2HdzJZXst5&#10;PGoI8Era8amqp6f8BNeknnBK6G6Zj1DAyh1ORWNp5GE26ZSo9NZUI3dVkMNyW3n6apBJEFQqX3+u&#10;mXVP6ENWrJzLv30M2vpnok4rG9R4oz595xtw8EtAycjlpudduvLsyZ5KadVauCbMtLlFhSoSqAiS&#10;+81GHgPDyCkbMXfBZjO7fuHCDbz77l5TyPLu3c9w/cZn2L3nCsaOXc7jCfzyM4xPP7j/PB7c/xgf&#10;P/qcbH4dt27fx3ff/53B4SQ20yJcvPgQq6gQduw4jmuU9WvX7uf97bh4/hYGDJqAv73cCB09EpDT&#10;Z6ZpXZ1KC5Kh1YfB2g2oCT0GgCHKv5+D0FLN2QzmdSHQD0Jd20jU7hyG+rYxBuztfPLQOagUttG9&#10;KNMHwDVjGNwV9PPHwUdbrstnILTHLIRz6DsILh2F+k4xeKK2Nd7oFEArVo78kZNIVhG/Au3JJ58g&#10;OJ8i2OnpCcynn/kbWfmv+NtTf8Vf/2kizwJ2y/j9eY0/V43qx5588k944cUn8cyzf+L7PYG/PsXH&#10;fmV0y/j9+/36nv8Z0Ivll/0D6B0D/Aj6cOPn3STtOVw4nCnxzdJdpEXiq02Uc5xynYuMxPdM7oVA&#10;rV0T8EH06ip7HVwl8YNKxhim1jGYIBfo1X46qnwSwqgABPoAyn1/Bg0xp7/kMQGv7Ldqpg8m6EPo&#10;i33yKevJ9Eq/9SHwXTNGwCVtBC+EwZT2A2GTQNC75BD0/LGbOaBeazfUobyvS9A36uxvqtO0I/Ct&#10;vRJhQ5bv7JNoAO8QnEmJn2Fm9B2jCvl3lfD76Ma/kUwf250WpqcBuxpkeGj+Qbcp7z1S+5jcfA2n&#10;+ArYab2fVicwWxmHtDkEfggDgFnW09/dXR1xLb3vBfo4JZWo0i6PJk23JxlaO/bIiPLokWVTqcDK&#10;0bCTJ16r1YQX0xto0LwzsnpOME0hMwYrz157+Akq+WWCPYXgT+V5Sf4U3s8ky85d8QE2vn8UV67c&#10;wVdf/YQjR6/g6JGruH37U5w6c4Oy/UNMmLASBw+exkdXHlL2XzJtsL77VjvuHuDBg/tk86/w+NOf&#10;CPLzOEAfr9r4M2a8i+nTV+HwkQ+xY+c5vPPOXnz++Ef0HzAOTzxVG43a+yGZv3EGA1HaAKUSq1e9&#10;7IdAvwA5w7TMOA8RZbwOiocispwWLrsfanYMwmvtg1DHOhIdgwphHdqV30NPOMRr3qbSLNW6Zqrh&#10;BYO/UrS7TkEQrVOwetdTOcXQ1gR3HYMm3ql4vqkLmtAmhBeolVoxajZtiCeefo4BtAZq1Hwdz9E2&#10;/e3Jl/CXJ1/An/9GL//Xp3mkvP/rM/iTbv/laTL1M7+Ov/LcX/n4XzTMfcv4S9XrdP6vf+NrNP76&#10;FP78JIfOVb3+96/57bXP/IdAb4ay91bCPmUSHGMI7kB/ynuxfKJhegP8sER6epXKSjM77Fzl62MK&#10;KX9LyYLFZqLLS6An2weqP50m6IoJWkp7f3p8sbSaV8jXhygAcIRp+Y6SN5S3NbkXQHbU7L98si89&#10;fZDW+QWcLC0DKoCMMbPhvgS9V+4oeHN4ZA43oBfT2ycPRafY/rDieNMxC0/WscUbzZ3QoK0n6nfw&#10;RIOOPmhsFYjm9HkCvRWlvbVPEmz8UmBPhncg4B1Ds+EQnme2t8rXO1PiG9DTp8vPa5+AVhk0BHoP&#10;SX2C3ltr97Qnzgk9yERdjdzX5/bLtEzwaQlPXXT8GcBC6O3Vrad6Yi+OF2lshaUzbkyP2fS/lP3a&#10;c648frJWFM97pg1AC7dIvN64DWVpPbz4ah2EpHRFzlCCpyqdVbPjGaonz6HbJggMsFTaSSPzzVp7&#10;APuO3SS4z+LB3W+wZ895LFu6zYB3246D2LnzJCX/ety8+cBUwVmyaCN9+kf48suvcefOLdx/cA83&#10;bj7CdgJ++/Zz+PTTb3Hq9EdYumwLFiy07Nu/e+8rBoSTeMj3HzZiJv78fBPUfNMZMXnDkNmPICfT&#10;pw9QKu4CqpE5xt9nqfnFoPkEvSojDSfTq4lJL7zYxgc1O4WgDhm/XQB/kygqroRKA/qOkd2p6nrz&#10;mh0Al+xh8FaattbvGUgDu09DKJVTZJ/ZiKKFCCwdgw5BBajVPgTtA7IQVDoQoRU90SmmAO38iqgg&#10;itDEqQBv2hegsWMxh445HPmW4ZSLpjw2dSxk4ChAU4dCNHfORzOeb+KQjSaOeeaxpnydntfEma93&#10;4vvweY0dCtDIIQ+NHHN5zvIeen0Tnre85h/HfxD0yuVfSXk8jhd6HBk+kGCPhRt9vHtIHLwikuEW&#10;nkzAp5pttW4xuWbpzjVODK8dTaWUTGR6Sls1owzM4aA8C6e8kqfXhJ5kfQQZTiAXs0cQ8NpKGVGm&#10;3nSUc2T6QAYIsb17CkFEcGk7q3dqf7KppS6+KuMGFowhu9PHZXNQ2rumDYFLuoBP0CcNQafovugQ&#10;2Ru1rZPwFEFfu6UL6rfzNoBvRMA3tQ4xvr6Da4zZgNOREt/KV7vvMuBEpncIySLT58KOwHeQvBfg&#10;KfHVDUc+UaBXjrdAL7Y3Ep+AN+W7NYusxxT8tIqhhCS1yyLoFbQ0w6+tuVIsUcrTVxvs8ilIIMML&#10;9JEMAFEEuWbxNdEn8MeZFlozGRTHwoafqV4HB7xW+03DTO2dQ5EzeKHZTZdKyZxCL28kfhXbp1IF&#10;qGR2ipbzGAAGzdiItzafxLTpq3Hgg3ME7ynMnPk29tLDn7tw1WzK2bb9KE4TyOfI/Fvf308f/xFu&#10;3vjESPzPP/+SoH9sGl289dZuPHj4BUH+OYF/A2vW7sKpU1fNuY2bDphZ/nETFuGVup3xXM0OCOV3&#10;p5bVAn0KA5RaWiVQ7svCpA9SrYBFvDbUk3AEQT+BoO+NGpTktewiUI+evmNIERxiKmAb0x22sRXo&#10;HF0Om/heVKlkfAZWLxKCH4Op2ZtBcgnvye+Rf38U3z+Ct9UnoVNYN9R3TYVVYhnCKochfuw8eFfM&#10;h2fJIthlLCXWVsEufR3s09ZwrOTt1bDNWMVBbGSsgaMeS10LBx4ddS59KexSF5udsA58jYa9XsP3&#10;sU5ZY97LLp3Y1cjg+fRVfN/VfN66fxj2Gql8beqq/xzorfl+2qbrmDQWLtGxcAkOJfDjzASeO4Hv&#10;E5UOz0gt2Wk/fRY84vI4CjlKyfClcIqht4/rCi/lradpgquXSVUNKR5mfFooGT+UAUA/arh8Pdle&#10;sj6+1wxe0AwEXbS0NY5HqoBiMjhZ3peAN6BPU6dbqYehCNLeeko5XwLeN1fgH02GHwqPbE3qjeXn&#10;H8qLoS86hvdErU5xeKaeHWq1dCXofSiN/Qj6EDS3jUAbx0i0d4tBB4844+mtyPZ2AWkEfjrsOGxD&#10;sgn6fAN6++hSqh+t2xP0ZHYFIw8yvqtAz/sG9JrEq9pR6KZAkK4iocNMoBLbm4w9DjXz8NM8BYOc&#10;kpRiCPJYslJ8xQwepzIATjb77U3fe0r82B705mL+itkms08FPJs5BuDVBi3xfI3aeO1NK9NPIHfI&#10;UmSSOVWIIokyX9JePe20bp86UGWzVa13IboOW45p87ZgwsRlOHLgIj6khH/r7b04dPgiHn3yNT66&#10;+gAnTl7D0iWbcOjAOdOj/sH9r/AWffr+vSdpCX7AhQu38d6GvTh56hL2UDG8v/UYX/cZffw+rF69&#10;DQcPncUKs3S3Heve2YPWnXzwbI0W8AzNR2rFZIJeqwwEOz9fAoOUUnOzqExUBzCChGByObrotx1o&#10;/Hhdxxg0dKENi+oKu5hyWEWUwS6WaoqAt0ushCMVkDu/U0++zpffawCBH0TGV9pzEgNeAgOedjVG&#10;91uMkO5z0C68FO3CcuCZX4b40RMQMWQxvLvMIaAXEWfEGLFml0zwG4ytglWKBnFHIBvQC9wEsWPm&#10;MgaChTzPkaLlcOLUbHgjplJV9EbA1yC2eE4b43S0PE9b438bypLVRjnh+z8Geit+WA275PG8wONh&#10;HxgBhwDJfII+LAkeBLxbeDqcOdxU8z6+wNTHU6kst1j6XvpfHb0SusE3tQI+yd3hl6YdT4MQplbV&#10;pl31cDL/aERQaqkzbQQBHtd9MplsMgEwzpKpx6GuNkrbDcoZTk88DH7pg+CbTrvAH1adbwIp7X0J&#10;doHeK2skPDPV9WQknNPl6QdR9lWiQ2gFarYOwbN1rFGnlTsatPfFmx390LhzMJk+jKCPMBN5An0n&#10;At7Kn9GfEr+TbwpstN8+vIDyvhC2kSX055L4YnptuVXdvD5w49GVbK56eprNlxVRUU+V9vYg07vz&#10;MTOzr0k+ZeeR3TUvoe24WrGIJstH06erL150GUGvJTuyUQyHpef9AgZELefx2FOefjYVwRyjEtp4&#10;xePVJp3wUq1GePa1JmYOomDwPGQSQEpnTSTQ1RE2kXI5lefU8lq18VVbP5fqYcac7SaH/vTxG7h+&#10;41OsWr0bmzYdMwFAFXLUwaZb19F4b/0Hpp/dPcr0DRsO4vDhs7hw/mNs3nwcp89+aLaVHD9xDQsX&#10;radduIhly3Zg3ty3cObsbSqF29i+9ST27f8QfoHpeOHVZrDzjkdy2Wh+Tm28Idjp51PI9OqAk0KZ&#10;n9J3NoJ5bfjxOgkqGW2yOBs6JaKBUzwau9J+kdntOKwjy+CQ0A9OKQOp8gbDk6rPt8DSCMW3aCz8&#10;S8YT+BMRrXkRKqDkwcuQMnQZQb8IMX0XwiN3EDpF5sErpwdiBw1D4vDpCOy6EM4ZxELCEuJLwK8e&#10;xJkG7a+A7Zy5Aq45q+CWsxJuuUvglrcAzlnzydZkfOXBJC02R/s04pTsr9Uxa62YCWfVt6ve9/fD&#10;TiqbLG/HwPAfZHpGMwP60bCNioFtgHbXJVDec6j6bYQKZ2SaCTy32Hx4JFDWxxTBK0715YrhHFkA&#10;Vw736EL4JpXBJ4GgT+phKs6E5A40I7xIfe3GIKorvTzZXO2ioroSAAK8zpP5VS9Ns9vqbBOQy5FF&#10;H5w+2MKYZEpfJb+o7r0q5ORwZI4k8IbDJW0onCjxbRIHok1YD7QLLsfLzbzwTK0OqNPa3SLv29PP&#10;dw5Ac5tgtHUKRwcxvXscOlPaWytJxy8Z7Ql6q+AssnwBbAh6q/Ai+nMyPUFv5HyiZclOYJaPN8U/&#10;eFv5Carsqxr/XjxfPdGnFF3VCFDCjtl0xKGVCPXl09774BJNYk423j2yfDqiTH6+Nt4sMDn40T3m&#10;mQ04EQR9bPe5iCqdAtuIEtTu4IEaDVrhKbJ93VY2yOo9FnlDFlAm8yI3pbMWIWkggaTCFf0XI1OF&#10;MhkMsgmEcZM2Ycr4ddj83mFTDXfChDVmIk6+/p13dpk99KO0F2PbUdy89Tmf8xHOnr+F7374Gfv2&#10;apvtFgL7hulbf+rUNT7/OC59eAenT93Alk2HTSWdz774Oz7YfRF7P7iEwsIBeLVWK7S09UNC6TCk&#10;95uJpD4zDeA1e5/Sdw7S+s81wA8iEXgrBZuBUbXwGrgkk+2T0NyLgTi6AlYEfQcyvVMyAZ9OG5hJ&#10;y8Rrwa+Qsp7AV8JWAF9rdt1ROcVoCZTKIm0EGZ//V3TlbIRQbbqmKHu0D9XAYD42GT7F2pVqqU1h&#10;m6IlbQ7i7PcYsUtdAufshQT6YrjmLoJLzny45c+FiwH+crK/nq/3EesLoxaQa5LcBACeN/d/957V&#10;w5YKwD7V8pr/DOgVyZIkMVSsYyB9YzCcgqLgFpIIz4gEeNDPe6tvHRnePVpePh+uMRaQe6p5RHQR&#10;vX4BHFWYgoBRDTrXiGK4Rneh3C83xTX8MioRkj+QF+1IRBHg4YzkseUTzBDza0RrV1rFdAQVj6Nv&#10;H01w88fMokTO0JZcJb2Q9Tl8GBA0gafZe4+04XCKGwiXlKHG1ys5xyqmL9oGdsGzDRzJ9B1Rm0xf&#10;v50XGnawsH0zqwC0cwxDJ7dogj4WnTwTTFdba4Lfhqxkzb/BJiSvCvSFsCHb21JausQpH5+grwK7&#10;JL5m6E2jDmUiZmlb8FDj+zWqg4OALpY3pcAo9bUpR9twNZkXWDzBlPqKINtrU44kfLSptDOfMn8e&#10;x1yCn560nAqA92PLZsEzfQCaukTj9Uad8eJrDfD8a3URllKC4mELkUEPm06Am7JUAwgmsmoGGS5z&#10;8AqTppvZZx4qhyzH8KFLsGbldlPEctasTVi0aCuuXn9E4J/C0WOXzVKe6t1fuHAPS5duNfXxvv9e&#10;e+mvmj33ly8/oCX40FTPVeWcX/4OPP7kJ1qAyzh06Apu3f4K69/dT29/CP36j8NrdVqhUTtXRGb3&#10;RVLPKUbGK1EnlWBXgo4USRrZP6RsAtSCOoBkEES718grA/Wdk9DaPx928T3RProMHejrXTOHwCt7&#10;OK+DkfAjCfgXqkgpgV+osmoj4U9SCRaZ9JiCGFXaHTgPiQyKUfy/VJ1Hk8teGYP5nY+kIpoMr6KF&#10;6JxADBBnFqBaEtd+D3x7srlz9mIzHDMXUtrPM0yvAOCcRU9Pv/5bwNBrGUT4XtrmbpeqvJhFvF2V&#10;H/N/GP9R0NvxA9qS0WzCfAn6GIJeFXDj4BGmopj08uFZcA3LJNhzCOh8OIfyGEaAh+WaoxNBbx+g&#10;BJdM01RClWmUz66qNM6xXQjeSsr9IYgsHkl5P5ISl2xHsKsWvuriy9eHdp2IQEo0pa2q2qx/DsFC&#10;ptfynZpnaObbm+cEejcGBIeE/nCM7Q+XVN5OG8a/YRAvjv5o5VeCp+rY4bk6nVC7pRtB74l6bb3M&#10;aEzwt7IOQAeyvYpqdHCLhZVnIuwo8R3p9Rz4tzhHFsORjGqrlFwGL6fYMrjFq/ddTyPz5eddVECT&#10;Ul8eX5N7Ar52CArwRhVQ5msNX5N7phoQQW+2F1PiaxOSL4OXWCqEUjRcffl4VJHP8G7ahks5T7Br&#10;D34k2T9Cnl698MtnQxuN2gdko24LF7xSsymefvZVdLT3Q1ftKBu40DS70GReUr/ZBNU8pPdV2exl&#10;ZqkspedM9Bm2AksW7yZAL+Huve+xdet5vPXWYXzy+CdcuHgXe/acxVvr9mLlim24eOketrx/gHL+&#10;Gs6cuUvAn8LtOx+bDrc7d55jsNiBc+ce4s7dr/Dh5c+wa8cFLFq4kTbhgmmfpVp7EycvwqtvtEBN&#10;BqmApHIkEXRR5RORUKmEJEt+gnbgifFDu02ETwF/X/7OYWWT0SqokKBPRCuC3jGpkvK3D5wyBvFx&#10;y+YrZeOp5ZlfgXJBxPajjFLw0d4NXlsW0E9HPL+LpMELENdf9QknIpQqMyBvLEK7jEMUVVJ45SK+&#10;72pYJxKoiQQmJbgFuBwCMXEiea+JO/t0MbeOi+GSvYgBYNGvUl5sboYJGtUBQ+ekAJQJ+6+Z/vfj&#10;Pwj61XCQH6Evtw/zhmtwNFzMRhst1yXCPTQFLsEpcAhMhn0QwRGaaZa41P7Z1i/NZLIJ8LptS6ls&#10;qzXvMMsmFntVqImk/0+uIPD7kvGHGtBL0gvsStlVzbzwLvTzGpJmXSl7+SMGa1MNfb0pscXnaZZf&#10;1U4FFpf0IQxSyn4bQNAPpTUZYlJwHRIGEPTF+FttGzxbuyNeb+5sJH6d1h4G9E06+RnQt9WynWs0&#10;RwzZPvHXijq22oBDpncIK+JnJ/ijNFFZRrCL6XvCk7JdM/Qu2n5LgGsiT/5dgFf3Hi9emJL3njxq&#10;M45AL4nvo3oBUiz0qqqo68mg5U0/GlwykX/zJB4n0N4Q8D1mIVKzzSquaWadZ5gRzUAQQ78fxgBh&#10;z8/T1DqYsrk1XnjhDbxSqymSSgcjbzA9fP8FlMvzKJ/nkOEXG3mfwqENOGmVc9GD/nb5yv2mw82t&#10;W99g08ZTmDNnE86dv4fdu84yIGzFihW70b18HDZtPoCbt+9Trv+ALVtOkfW3E/Sf47PPfjEFNZTF&#10;d/36Z9i06STWrNqLI4eumcSco8cu4eaNj+n5P8Ly5ZvQqCl/i9eaw4vXQXqv6Ugh40rSJ/dR6jFv&#10;D1xAC7IYgQShF78bvyIGw26T0Jqgr+eUgDZ+eXBPG0B2Z1DNGgpvBk0fBU4OPwYIbb5SerZue/Fa&#10;EfDF9lE9KfEJ+pi+s2h5liCVgTG+zyReX2p9PgGRVBxRvYcjfex8eBULV2JlbUrjSNT930Cvo5LY&#10;qovW2KUS/GkEfNpiw/AWFq8Gvdj+t9f9irX/h/Ef8vR6/9VwSlwAxxhe7CG+cCPoXYOUc58Ez5BU&#10;uHM4ByTCMTCJ4E6GXUAK5TCHTwo6eyu5hUcOG8pkOwYD20CCnzLZ1KBTqWkONY3UfvTQIjWEpJyv&#10;YnqBXptvIssmMrpPoeSaSCaYQr8/mefHMEgof92SiiuG9KGvdzVbafvDNqYPnAl65+RBsCfLWysI&#10;EPQtvPMJels8X68zXmuqNFzPKonvgyZKzrENREuHEJOH35qgVyquJvRsGLRs/KVWqFpCKO01Qgtg&#10;G14CtzgyvcCcTCYn4N3UFEMynnLf7KnPVgahxdP7iv0ZCNQpR7n4qv9XDXqzw7BotFEsfnn0oEXa&#10;JkxLQ3kaXjaVYJ9OPzqdF/1khJdT9lP6R/B+TC8yPVk/vNt0eKYOREePFNRuZI2XXmmAJ5+ryYCc&#10;gJJhc5BNr5wzaAFS+82i3F+I9P5K0CHwCfp0zeDTAkyc/C6WL95i5P3cOZvRv98MbN5y2FSyXbrs&#10;fZ6/gp49J2HMmLl4/OmX+IIefceOy9i56wzOX3yAbdsvYv36A3j82VeG9TdtPoUVy7ab/fpnz90k&#10;w6uTzj6se2sn3/MggsPS8NRLjdDZMwlJZPmkntOQRnZXEwxlJsrPpxP4kuQCrPZpKABopr2+8u0D&#10;CuBrajIMgxdB7ycLQIvoz6PZwcnvVCrQhwHVnb+DG79vgT+CqiKuz0yCfjbiKfHThql1+EzE8m+L&#10;6aEqyrzmegxD1oRZCCpfRsm+GE5ZYnIys5SvmVm3gFzkaKpW6RxvS7pbSRUQQ2L6X6W9GXy9ZvTN&#10;Octzfn2ff8Defx1/POjF6ub2bx9Qf4g95b1z0kw4RJDNg4IIegI+KJ7sngi3QDJ9UDKc/BLg4JcI&#10;e/8USmGNKoYPIdsT6AKMQ3AOXKIIcE3sqQRVTCnUFtpRNegSyimB+9P3UuKXauaeEdfIe+2rV7ou&#10;mZ0Mr+QbFZ9QplqwvD1/5KB8Vd/hD542EK7J/eCU1I8ynnIvtg/fl0xP0Dsk9ifoe8KJjzf3zMbf&#10;6trixTdt8RqZvjYZvg5HXQGfvr6pbRCa2auIYgSau0ShlWss2hP01pT4+jvsAyjzg+kjQwthp8k8&#10;7bpTt9v47maCTvLdRVJf+QSm+IfF24fwgpWXN2v5VAAqqRVMOa/Ze+26k7xXfUDtNFSddp+8URbA&#10;cwQXU94L4AS6wK4efWHl03nhzjQz0ZL84ZT4EWUz4Zc1AlYBuZT4zqjxehM880It1G9thZzeo5A3&#10;cCYZn8xJP5+pTLxBS+nvF8OUjxq4BKWDFmHEmJVYvXyHKYr53objmDRpDQ4fvWzq4O3ceQyXLj3E&#10;xEnLMWjQJHz40X0cPXqHgL9oSmTfe/AFFix4H4uXbMONm5/hzp2voSq6ly7dxRd8/OzZq7QHOzFv&#10;7jumIMeuXUfRt9841KjVBo07BSCB6i6xYqqR8ymVcxDH24kKAgRmBOW9V+5geOUwgPJ66BBZhobu&#10;abCOKuf3x++WwV5BXxN9ASWa6afqy6MdINi1C9M9czCc+N07cwj4kRVT+LfPRRz/r+i+M5E0RC2x&#10;pXy0wUkBdQpCu49ByqgZlPhLzaSca64m5SwYsU4kRqpm2y2KWBjSY2JzAj+R2CQWbcn6FvluYXrb&#10;FCkGzQMsM3MBliOxpuW832Hvv+CT448FvfnQq/helv/MVNelpLdN0Kz9MgJnJGV7NC/4CJN+q402&#10;dn7RcPCNg7M/Gd6XoPBKIJsL8GTDgEzYBBD49PkO4fTw9MMuUfnwTOgCn8TupuSUH1nPR1lspsKM&#10;8vIpbXnhR5WOQ0yZQK8mBpb6cuoRJ1kfLm/L29FifP64KqThTfCoaKZLQm84xPSEbXQPWEUqSaM3&#10;FUo/OMT3hX1cb4K+B21KH7TwycZf6zvguUaOeK2lO2q29kSttt6o3d4HddpVJenYhqCZQwSaaX+9&#10;WxzaeiehEwOZdt7ZBGrHnVRPHpyqquY6RXcl21uAr9ZTTvEMMPSZHmmWAhpicrG6R0pfBqf+0P4B&#10;PyXmEPT+/Lsl681kZM5QqCiIKglpWcqsVNCjBhaO5d9tqeOvWoCWMZXsP5OBgIDoPgshqvdPeR+c&#10;P4ZBqDua2gTgtbot8MprDfDMK2/AJzodhYNmIGfIImQMEsvPNZN7yQMsyTrpZP5cKoGRUwnInRfw&#10;8OF3ptrtokXbceToDXzy6fcE9ymz5DZnztsYPnwGPvroEyxeTMbeegQ//PR3XL32EOvfPYDjx2/h&#10;/PlHZj7g/fdPm4m+hw8+w5bNu3H0iBpqXDbtsLVXfwzlc/0m9qjb0hVReYMNyLW1NrY3vbaaYfBz&#10;5gxdQgaeZgG9tlxT3neOqUBTSnv7RF5DBLuf8fKjCXqVRB9DRUAPz+/PI2c4PBhEpQAdU/sb4Lsx&#10;yEb2mG7+dmUnqlhH/KA5SBuumnz8vyunI65yFoPBZCSNpA0YtBieXebCo4Q+PVtyfRk6JS4ioJdQ&#10;AayCnZb00pbAmvLfiqBWSXqr5IWwS18E+6wF9PgLzXOtDegFcFmAFQQ78cUAIDtgOa/Hq1XAP2GU&#10;498Aer62CvSqpCsfYpugdcIFcEroRSDz//MJg51PDEEeBSufcNh4xcCRgLdXjrpmuinn7QKyyO45&#10;sKant4/IhUN0Idm8kAxIwKdVICCtD0IyByIog/KWLKiSWKZlNX+gYMq0CPovLVuZghoEvIpiRBLw&#10;EZrNJuuFSdarZJbZctsfbgSQI5ldYLeO6k7Z1xVtw7rBJrYXnLVmm0DQx/Si3O/F2/3R1C0Tf67j&#10;gGfedESN5q54rZU73mjjjTcI/Dpas7cKRhPbUDS1CyPbR6OFRyxa82/rQIvS3ofMQsViT8Cb7bYh&#10;/PvCCkzfO+20M80uCXpXMr5DIr19ilhdS3halx9Av09PT+Br6L4kvQ+HN5lHM/l+DAzaZ2Dsihlk&#10;e34vAn24Sml3UX8+yk6CPrxqYk9LdpHq6EPmN7P9XSbxexmKDp7xqNW4E2rWboInX6iBRu3skN9v&#10;ktnAojRX9YLXxhYBTFtZcxgAMnnxD5y4Bhs2njQNKA8fvoYJ49di6ZJdOH3mNpZRpithR7P2/QiI&#10;M2fuGzWgSbmLl+6bjTZK5vnpZ+DW7S+xbOkubOR73b3zlamvd+jgWXz88Fve/4Ye/yOcPnUNS5Zv&#10;hJNHNF6pbwdfXmcxDOiJ/ecgoZ9li22asgf5GbUXw4tqyZPfSyA9tw2f2zqkBLbxvcnkwynrx8Cf&#10;10owXy/Ay9ML9O5Zwynrh5sKSo4p/Tn68fYgqgGSi6rw8v9IGEArQWmfQrbPHbsMsf1m0s/L709C&#10;4oipiB26ED78jr3K58OlQMtrHAS1Q9YiOOct4WAwyJkPW4Jclak7U8Jbpc7n4/PgVrgA7gUKDqpQ&#10;LY9vAbaALtCL4S3nllQNy3P+C0Y5/i3y3myx5W0L6OlfDOhnwZYsbe3tBWvPSPrFaAI8jKCPILvH&#10;EPjxsPFORGevJHp4Mj2Z0IFe106z9rGlcE+u4Cgnw/WEf2ZfBBPwIdkDTR5+AI+qK6fNN6FKrmHE&#10;DmLENj6dP5oAEFKsQhljyXz0ubkjDPP5M3p7pw2CR2If2EVXoFNYF3QILUGb4CK0DMznKER7XhA2&#10;4d0YeLTqUA67KEnvwWhol4onXrfGsw3t8VJTJ7za0g2vt/Ywo24HXzSyCUFTsrxGcxeC3j0WrQig&#10;dgxoHfwyYEXQ2xDsnRTcQvNMJxxN6JlcfMp8A3oDeO3/Vz8+dblVP75BBuwKADoqAGiJTZl4eo6Z&#10;wa+avZcq0FG98QLVqJOePqILPT3ZPdjM6FuW8NRvP5JMLz8fSW8fRaaP5HOC8sejc2A26rZywiu1&#10;muB5Mv1zNRsgNKs7wT6DbLYQOcOWI3uwsvIE/kW8TYnfbzZ6j16KmbM3mAYWu3afx+hRqyjx1+LA&#10;wct4770j2LTpsGlcOWDAdKxatcOA/auvf8S+fRcxZfI7OMjnqRz2+Qv3+PozuHb9UxzYfwkrlr6P&#10;o4evmnp6F859TJ+/A+vWkPmPfYiyXsPx/Osd4cLfK6qEoO8znZ9La/S0IlIgw5fTZ5PpSQ6emswj&#10;IVhTTRnQU+EJ9F4cHgycIV0nIICPa6bfi9eMBwEv0Ksqsku6JL524PG75ndr1uu1bXmgZvBnEfwz&#10;kDGC3n6I2osxsPai1RxC8FMdBfSeA79ei+BWTHmeTsCmLybQtRY/F25FM+FRPAtOOQthxYBgRsoC&#10;Pj4HniVz4VW0GM5ZJFTKeQNssr6Z5ed9k65LlWAB+38S9GJ6Hn8DvTwJ/TyHQ8oU2ESkwdbLj6CP&#10;QVuCvoNnOAEeRbDHcSTAWvLeNxlWlL+OKi9Fn+4S19XMyqudlYZ3Wm96cMr4HM1k08MK9KqBl8eR&#10;z/s5g423VcadPy96s5Qlr8sf0tuw4RAChMChH3ZLJGtHlcEprBTt/bLQ3D0RjV3j0MAxCvUdotDI&#10;ORaNXOLQxCUWTZzi0NQpEW198+EY3Qv1bRMIeis838gBNZpR4rdSEQ1PMr0n6nWsAr19OJoI+E6R&#10;aGpKaFHiU82059/X3i/dAF9DiTqaiBTgXdT2yiTe9DLptuqZ5kHbYQDNv0Oz9C4MBgK/gK+hYOAq&#10;5tcsvwE9PSkvVkvxzDFQM8ygAm04GmeY3tKmizJfk3pl6shLRuqulNw5ZjOO2mTHMBCEl0yhwuqG&#10;xtYBqFGnBV6sWYds/xraOPgju/9UZA1dgGyl55LtxfgZHAJXKkFfPnwhFi3bhWPHP8LNm1/inbeP&#10;GLDfuvOFaWK5c+cpXLnyGAMHTkNFxXBcu3HfTNjt23sea9ftxrFj13HokOYDjuHc+esmO+/AgXOY&#10;S0uwaeNhAn0nDjMwrFu7C5s3HMadW59jweK38EodK3R0T0cUVU0iAZfcb7oBvaxI9tCllPczzHKb&#10;Z76F1TVHI9A7JveFL8HtScJw4HcpMGubdmCpvP1Yvka7LiXzR8CNgcGF15ObrFQXfre0kSEEvlg9&#10;ceAspA6nzRkxH2nD5pLtpxH44xE1YApCaDO8K2bCq/t8uFHiO+csg2PWEoJ8Hlzy58K9aAa8usyA&#10;e+Eik2bb2YCeqiCXr+syGx6F8/l8peUuJtgJeIJcgNdte83wp/J1/wB6TRhqbf8fsfwHM71kvSbu&#10;LLeVgWeW6ni0TxkD2/B4OHoFE+BkPOWke0Whs08c2T8e1j6JsPFPMUtxtiFZlLpF8EnpQa9eCeXY&#10;C+gqDR2k/mG8rfX4kIIh5nYgz/tpqIoswe+rMlqa2BLQCZLqopLaouocW0ZwdYFNcC5a02c3sgpA&#10;vbYeps/8c2/a4rnGdnj6TWs809AaL/D2843Vt9wez9K7P/umE2p3DkUH/1zU6hiKv9a2wouN7fFK&#10;Sye83saVoPdAnQ7eqN/ZH43o56tB38QxAo0cwtHcLRZt6OvbUuK3802DFe2LmNSajG+rohoRSjdW&#10;ibAyuJPpXSg9ncXk/Bs0O69AJpDrvLy76ubpqGrAsifVoPfREp4JfAyMkvlaa6ZEDcgfyyAwESFa&#10;wqN819q9RgTlvZheJbVie9LbKyiY7rzT+J79zPf0eqNOeOn1enj6xZp4vUFrpJYPo8SfRw+/GGmU&#10;tpoZVwXdtL7zENtrKooGzcam7edw+fI9fPUVsHv3Jcp27Yd/RIl/E+vXHyWw76B37wmIis7Dfkr2&#10;s2fvUhkcx42bd/HlV7/wOZoAXIXTZ2/g48ffYdeu4zhx/EMzNqzfhXt3P8P5c9ewc/thPHrwDZ+/&#10;G43o6Rt1DEFkwTAk9ZqEuJ6TOWaYpTttuBHTa+beg6DXspwNGV5Wzln96UgIqn/fKaY7/foQKoHR&#10;COo63nj/gGIV1BwNH9pCT36fbny9B79bLz7HT6qgbCKCyicgtPs4w/RZoxYiY9Q8BgHap56jEdFv&#10;AoIr58C9mwZBX0y2z1sJ17ylcM1fANeC+XAvlt+fTRlPn5+2nPKevp+gdyXofbvM4f83D0709nYC&#10;tFn6s0j8apBbJy0k7nRb56pBb1nLN0uBVaT8x8t7A3oL+K3M0oNKZBH0CYN4kYfB3oty3pMXvgeB&#10;7xmNTqoPr1lt7UILzYFjWC5cogrhndId/qoVl9kHAdpRR7CHFQ3joHQlsEPJ6sF5A3hbde7I6rwf&#10;VDgEAbytyStl1nnwh3RLVCJLb7JpV1MOqbldJOq388fLBPHfXmmFJ154E0+83ISjJZ54pR3+9EZH&#10;/LWONZ6mN3y5mRsB7Y2XW/jytg+DgAdqtglAM8d4vMbzT9fpjBcbWeOVFnaU9c709K6U9t5o0DmQ&#10;gI9EM6qFpo4xaOYUg8by9WT6dvL0ZPqOAZnoRAujo0Bvcg0iiqEOtwpKzjFlcODF5xBP1qeUVODy&#10;IKhdkyrhTElazfJifw23NAYDPmYCHKW+Jy9e8ziBr/0E3llDGQxoa7SEl6fy3kocIUNR5oeQ0cO7&#10;Tifry9vT0+s8g0No8RS+12BY8TM2bOuGl2rWwwuU+M+/WocSOgW5Q+ciczCZXll69Mti/HjK3PCK&#10;SWaGf+O2M6aTzR168U0bT2P+/M2mx7xpVDnlHVPUcsqUZUhJLcWeD05ixYodePfd3fj8y+/w+NMf&#10;aQGOmN10R45+hHeUfbdxPz779HtTH3/HtuO4f+9zXLp4A2tXb8Whfefx7tu70Mk2AG/QbgXy2kmo&#10;mIj4HlMR3X0aEsmymUOWILpK3nvI1/N76RTdHW1DS+Gka4VyXbPzmtEX23uSNFQzUQk6vgS7qin5&#10;F08g6EcTmJT9RdpjT9B30a471cfnd9p9LD38FMr8GcgeQyU0eh7Ceo5C9MAJiBywDM4FC+BUOBeO&#10;uQvgnL2cioHn6OVd8gn6IrH9HAYBApag10SebepCk47rUcDH8hdS3hPUJvuuGvTEWxVWZaVtqA4s&#10;5wV+TerpMcukoSlfx+f9wfJer+d/aJheW2n5Howu9vxP7RlRO/gGwIZ+vrNnItrQ32p09kuif08z&#10;JaS84jQrb9lQE5zdD0EcgblkeQGbgA4l6FUtxz9Xa9McOfT0kvaU+ep648vg4EvmVz66Sww9eFAB&#10;PXQWmTaJYA3G82+64pn6jnipsTvluC9qtQ0gOwfhDbJ3A4d4NHBORWO3bLT2L4ZtBJk2ri+c4gbA&#10;kQHLlcMhqic6B+WjuVM0nqnXGU/VboMXGnZEjSY2eJ1sX6edG1neB2/aBJHpwynro4yfb+4cg+au&#10;sWjtlUg/n04fn8H3yTKgN94+TE0RteOuGA6U+U5RXWkhusIptjvUOtmTF6Racmn5Tnvp3ZK1v54X&#10;JYd2Cpo1ejK8AK9ZfQUBrUSYkSHW1+67IfDgbR/60oACStIiMlPJJATqWDgB4V3ISF2nMQDQ7/PC&#10;Vjvr0JLJVAvDqbpK0co+mNK5MV56laCv8QYatndEDiV+7mD6ejJokmbJOVRdR7PWmZVTsfLt/QTx&#10;TuynLN+27STmzn3HZNIdOPAhFi/cbppUqmFlVlY3gnoHtrx/CO9v3Usffxe7d13m7aP47PPvaQM+&#10;xqTJy7H+3Q/I6D/j0IFb9PZ7sO+D89iz+zSmTFqJ7ZuP4diRK3Byj8BLtdvClQSSWD6ODD+DTE/Q&#10;955BCzKPioZ/E8HuRRnvkzPc1MJrHcBAm9jHfD8eBH3nyHLYxfUy3WldGXClADz5XK+ckaa4ioXt&#10;aQU0L1A6DsHdpyC0BwNnTwaYPlMR35//Z/9pSBs+FwUTlJNP6T9wPEJ7LzFy3SZtHuX7AgNo+3RK&#10;84zlHJL5C+Eh4BfyPM/ZpXCkal2fQSFXqbnKzKvKvRebE1cW7BG/VUt1Om+n5Tu+r8XjW5b4fr+G&#10;/4eCXmm2dow09oo2HLYcJsLog8Z2paz1JavHoLNviikW2ZFH2yAVwswn2MsRogm6rL4ILRiEiCLV&#10;oyd7U8IHE+zBJcqWG45Agt47qx8v3v4cWsaSp6X3TetBcHaDVVgBWtKb1+4QiNfa+KBOpxA0c0kk&#10;u2r/elcDDHncKK3V099GFk5CZBElZrcpiOs+E5Fkt4hiSkJ1hKXsjabfVfXYJJWQpm/zSCwho9vj&#10;zzUb4OlaTfBig/ao0diaoLcny7uhgZWvAX0Dm2A01nIdgW+W7Fxj0JbBrp2XNt0kE/QZZPgci7Tn&#10;0ISlXSTZ3gC/lAGgDE4MXBqq4OueWknQV8IpocKUy9JmHG2vVcKO1uY1TD0AspPJw+cFrEQT31xe&#10;4DzqgvakPfChFdDGkWD+jcEEtUCvEUI5r/shlPQKCKbLj8pDURl40mp0pkqp07QDXq5ZFy++UhPP&#10;v/EmfBOLkNV7KjL7z6HEVz26uUjtOwcJ8rZlE7DsrT24ev0Bjh67aPbE7959AlevfkpZ/j3eJ8uf&#10;PXsPly7dQ0pKKXpXjjKpuI8++RwHDl40k35qcf3NN8CJEzewbcch2oKr2LzxJJYu2oe5szZhy+Yj&#10;uHDuDt556wOcOHzNzOYHhKfhmRqN0ck5khJ/EJXHFMQTjEn8TNlDFpryafpOArR9mv68ZUAB2gQV&#10;wT6+twG4AmSH0C7oHFVufL5LCm1hOhVA2mAeGTyzR9Lbj4A7v2dnKgOfktGIrJyBMAa56L6zCPC5&#10;HHPMpF7y4Llk+yXIHD2XTD8ewT0kv+nHDQsLGwt4X0k2FvyokrRbLoFfoGAgYPMcZbqy8pwyiS36&#10;d0u6rQZfUzV39tvQ47QGeg2DhW3KQg4FCrF/dcruvwn0DlXAt4Ce75O6CNYxhejo709WT4ZdUCY6&#10;K0klQNto8xFEwIaTzaO1S65kBKK7jkJ48VCEcYQK/DwGmzGEQYBsRcnvn1EJr+QK+t+u9MN59Mrx&#10;qGMdiFfaeaFGW2+8SbDZxxTzfeg9+89CmlIz5e044ui/IhmtowvHIzZ/ApJ4sSfQtyXRmyUUj0FS&#10;l/FI5v1EBofksklIUS538Ui4x5WSyV3J8A3wt9dr8/gmnq/fmlahE2q2sEftdq4G9E3sQwl4+nl6&#10;+cYcOgr4Lcn27ejp21Pid/CnpyfLWwdlU5HkmBl8GwLfRmv2EQR9dDeyPWUmj65i9xQCn6B3jOte&#10;lbTTm7K/0iw5GtDzItRRHl8TeMbbk81881UMREklSi/ld0fQKzVXwA8qplclywcUCvSWIBBcMo1B&#10;gPJea/g8F1o4Dn4p/eEQkI0m7V3xSt2mqPF6HTxdozbaugShmP41d9BcU5NOlXOSK2chqXIm4umF&#10;x0xbg8+/+IXy/JJlA82hD00q7s0b32Dd2gOm0aXKaaWmdkdUVA4ufXgL+rf/wFksW/4+Duy/Qia/&#10;aEpj3brzCJ9+/hWWLNpAlUAb8NYBHD54Hp9/9j2fdxr79pyl3P8WhWUDUbeRFdraBSNYu9y6jTfb&#10;qxN7TUUag1N0xVT+/fyOKNU9M4aiqU8OOoZ15fVJVZVMO0RGVxBoR8nvQGvonNyfgKeKyhhC0PM7&#10;zKTySR9gZu9taBvd+f1H95uJ8L7TEDtgjmX34eB5SOJ3kjhoNtJHUAmNW4CEYeMR1luSfgUBLNCT&#10;9RMXEB8CajWGlsIxYynl/AJoH73Fm4vRJeXF4kv4fI3q1+hYzfY66jmLYJ+moGEBvhSFmfQzu/As&#10;/8+/YSKP/wHBb8kwskQXu5QZsIqih/UPJuhToJJRtgGpcIsoQHBGD8QUDURc6TAkdB2BhLKRiOk2&#10;gmAdhKiSoYguVYlqMr7x7wMQnNOfF2EPeMV3gWNIFlo4RlJeO5J126NmS1dYEUzhfE5y2Vgkd5+A&#10;WG18oBqwDi6gvchGO990Mm062nqlcdDj2yeiiQ09t20MGnQKpRen93aKRzM7S5OD9h7JhqEb2YXi&#10;eTL6U3WbUdo3xrN1GuK5Os3wQv22BL0VXmtqh9r09PU6ielDDNA1a6+jJH5Lt1i0cqOnJ+g1mdeO&#10;SqczAd9Zvp6fR7dt+X0oO88xogscOBwJeCdl6WlzDZld1XOc1Rwj2VIzzxTS4EWnbDwDeg4BXvf9&#10;eGFLxppsMt4W8L30HPpT7SvwyVULLzJ5FdOHdrEwfVDxNPjT4wfqfpfptFUTTB0+t8guaGETiJoN&#10;W+PVWvXx3Ku1UbulDbIqRiOv/0xk9puHDNXbI+C10SWeHrdswHQcJqi3bDls0mVVEGPT5oNml9zs&#10;2euxbNlWsvhNDBgwC6Fh2Th0+Jwpnrlh4wFc+egBPqIqmDB+KRYu3ICHD3/AyZNk+k37yO63sXP7&#10;Sd4+jFs3PsWuHUexaMG7OEJ5P1kNJ/wS0M42mEqkO6K7jUMsg3Z8zynI0NZXk5wzzKQmi8kbe/K6&#10;pIe3preXxNd31S6kBB3CupD9e/FcJdzSBhrZ78qjAoDu2ydUoj1/I9fMAZTyMxHVh0pRuw6HLTb5&#10;91qrTxlK5TNsnmH69HGTED2Avj1/OdzzSIyU8wLxP+KHOKTvdspeCFcyvlJ29RwBVgk5Ugm/yXUB&#10;XBN1Wqe3zOCL0R35vi45y2kHlvN2lVLQc6pn8ake/g2g5wcj6K0FeLODiO+VMh4dQ2PQ0ZugJ9id&#10;Q9LhHJqB4BT+KPl9EVvUH/FdhpBRRyG+bBiiugwmw/enxB+EWBUxzB+I0Nx+CMnpA7/kctiHZKMZ&#10;mfTV5s54shYl55v2aO+egAhag+TSkYjkD2Hrm4n6lPa12wejEf16awJeLOmbadmb7pZUiQ7BJWjq&#10;ko4mDsloYBuP19uH4alGHvhLfVc82dANLzTzQS2rSLQPyUenkDw81dAWf6nVDM/Wb4bn6jbC8/Va&#10;4IUGAn1n1GxOpm8rT++PhpT2b9qGmkDRyF7enoFE8p6evr13MtrwqAm9DgGZtB0Z6OBjAb01fb21&#10;lu/I9LahJbANLzWgV2ksFdQQyF0SfwO9KaHFv9VUzqkCvkCvlOJAgj2oaAyBXLUzTEGArB+kTLMC&#10;TeRNMCAPJMvrtgkAlPxBZPoAgj2AHj+wdAbfY5JJVfbh99XWJQ5vNO6MGrUb4oWatfHc62/COzIb&#10;Bf0pnQn6TEr7ZAI+jqoqpttkFFdOwfadxwnsK3h3/U5cvHQLx45fwIcf3sOOHadNYYy7d7/DvHlb&#10;kJRUjvXrP8Dq1bsYJI5WrdHfxooVm02dva3vn8PyZbtw4/ojfPnl91hP9p82eR1twnFseG8v5s99&#10;G+fO3cXm7ccQnVSCtgS9M61eOBVaBIEvy5EzbAliek43y3L+/B6sYnqggWsafX0ZbHhbPl7qyC6u&#10;JzrR6zsk9DZzUS5UOu5UTm7pA+Ei5k8dBPvYXmgVWACnlL5IG7IA8Qxccf206WYBvfxCA/w0Aj59&#10;+AIkD5uBrImTkTRiqQG9Sy79e5ZAuZqAVO59NX5ElKvp3Rcbia+ZepsUen+eN+m6JFQBXZZZ2a7V&#10;oHdIX2YUggAvG+CWt4rAX8lgoIw9BQSl664y/5eA/weDXsMiM8wavWYLzXuNR7ugCFj7R8AtLAc+&#10;0bkIiCtCBFk+OK0rfJOKCereSOw6HLFdhiK8ZBD9fF+EFfRHVP4AROSQ0dJ4sUfmoxVl8kuN7PHX&#10;19vheTJ8Q7sweuI8s0Tjl9YHje1j8HITd9Ro4Y0W7qnwYDSPLpuCxD7zyUBzjaRrE1CKN91zUc8l&#10;B029SxnpK2EXr1z7vqYjrT2PTkkD+GMPgjPlXEC3aYjuNYeBI4dfWEs8XbcFmb4xnqvXHM/Vb2Pk&#10;/ast7FCztQuDjBf9fBCaUoFI0jdzjrZM5hH0LemL22gSk6Bv45NMiZ+BTprFV7IOfb0NQd+ZVsUm&#10;vBjWYZpMtMh8JwYrJ0p8SXpVwdWWWwHelMZmAPOi1NTkndpcqXKOfL1ScU3NAAJfkl7bbLVVVM08&#10;fPN4nmAXw6ttl+nOy9smCJDpAwn8IHr7kJKZCCuZjjCxPZnO2i8bDdq64tV6TVDjjbqU+LXQrJMb&#10;snqOQxb9bGafWUjuTfvUi8Avn4a8iklm5v3xpz+bQhiqZf/w469x8eJN4+cPHblKr/8twbwTERFF&#10;mDX7Hbz99gcmTffSpY/NzP35C9fx6afgcz7AnNkbcPf2V7jy4V2sWL6JoF9rmmlcvngXmzYcxCVa&#10;iIPHriA6sQjt7UNg45/J72IwwruMQQw/S3K/OYgys/fD4UfQtyWbN3BJRXtKeU3oCfQKjmJ4sb1A&#10;75QkX0+g07978jsQ6J0TqRyjKow1sI2rQCqBnkqgJw8ku1Papw2j1SHY04bPRyblffLQGcicMBVx&#10;g8TGHPToAqRKYomBf48dLa1pi61TlmXW3iFjURWmxNoawpVS3CX9BXxaaSXnEPQqq2VJ1FGdvJVm&#10;ItCiDhQcFABEwH806KvWAfWhOvM/7GzO81zCeHRQs8qwWDJDHgLj6OPjCuEbmw+nkCR6+3gyeBdE&#10;F/Sj11YDij4IyxezVyKQasCDYG/tGE5w2eFvNdvixTftyM7hxhNrecu7ql6cbVQZrOTFotVwsB/i&#10;K6bTZ6on+xz48yJvH9oddR0yGaEJotQRlGbjOCbCMX0sXDIJCnp89XkP6ToN3nljKIlHU2aNhbfW&#10;sXsvNEtcNdq44c9vNDGgf7G+helrNLHCK80J+lZOqK2KuFYBlPWRht21TCewa42+lWeCAXwrb40k&#10;C+g5OmufAVnJlhd+p1CxfTFsKKetI8n4msk3bG/ZbttJG3RUcEOSXxtvDOg5qpJ3TDISWUmbhwLE&#10;8AbwI+DLo3aP6bYXfasF+OM5xPwWprfI+6kMFFN4nMLXU+IXTaXiotfn8x0iuqIpJf4bDVvhNdqb&#10;58n2r/A7iMjojkL65QzV2ad/Tug9G/HlM5DEAPP+9rOU5j9iy/tHyPb7cOXqI2zest+0o96y9TAZ&#10;/zjWv3cQWVm90bPnRJw+rbr3j8n4O7F06SZ8+tkPuHbtc2zceALHT9zAhvWHsWzJVhw9cglvr9uL&#10;E8eu0st/ga20ELt2n8Ih3i/tNgzugakMUukmmSu0ZCSitb+eQUnZc15UPD78bE19ctHAKQVt6eE1&#10;lH7tlcXrKLY3WgdaZvTl88XwXllDjMR3TuwL2+gKI/+bemeiI6+/RLK8vHvq4PkMAPPJ7ouQOWox&#10;MkYuQsaIxUgR04+fhYjK6vVyyXNiTjXrzJJaNYZ0np49UbcF+nkc9OXGBliAb8EXbxvAC8wCv5Jz&#10;FEwIcOHNFKzRc/UcgV4bdSw24d8EestQCq5A31FF/xKHkblC4RkVC//oTPiEp8I9PA32gbHo6BUO&#10;+6AkevtyROT2QmB6ObxVDosy3jksF22cIvCKwP5Ka7xUzwaNOwbAlsyots/usd34XNXBH4oYZUSV&#10;TzW7ybShJqEnf4j+i8nys/gj9eOP2J2SrRIeWUqbnI/IyiWI6LUIYT0XIbhiAcLK5yK0GwHP4VdE&#10;NsifBO/CKfAhCPy6zUZID5V/XowWlOVPvN4Uz9ZtSlvRGjUad8CrTa3xSjPttrNHLfr6Blb+Jimn&#10;uUssWrjF088nMADEoRUtSBuvZLTyUoIOPb1/Njr6y9Nnwjooj2xfiE7BBWR6pf5ahmNMOVzI9MrQ&#10;07AKLYIdvaRm9VVEQw07qotiCvBmtx1Bb5J5cunpJevJbCoD5sMLWtWCvLN5nr5eFWEEfr/8sQS5&#10;JvSUuUfmL7Cs3QcWToZ/vmW9PpjnnGJ6orVLDOo2t0GNWgL9G/jby2/AzicKBX0mI4V+OapiGuL6&#10;KMlnFuL5O0yZux4HjlKar96CiZNWYP/+c9i+7QjWrtmGSxfvYO+eU7h69SH9+R70qBiOj67cwfeU&#10;9pvp67e+fwgXL3xMKX/QtLP+9JOfsWbVdqxd/T4++vATvL32ELZsOopzp29h7fIdmDN9HU4cv44V&#10;K7ciPKYEnVxJMgndzC7LGAajJAamsLJJllRbfldi+YbOqWjpl4sWvpauNqp+7JI2BG1DusKeAHck&#10;s7tqKY8B05WyXnsvOoaVol1wIZr5MGhHlSJl4GxkDCPY6eEzhtPmjFyI3HHLCXrtr1+MxGHTyfRz&#10;EFS+klgQ0FcbnFkwU42fauwI+LqvjL05cMvVbH/1uaoZeL5G+LRM9FUFBZKsCmQaDP5KvgL8Qj62&#10;CJ2TFvFxBhQGij8U9Cr4Zyn6Z3mtQN+B8sU6eQjsI4PhFREB79A4OPlGwNY7HO3c/GDFCyYgpQvC&#10;BXgC3zO+BE7heWjrkYiaLd3w9Ott8XTt9qb+nD0jtxs9r0dECTwTyk2X18AsKYOhMPXdqzq2JvWe&#10;g1jKS+/MEYzalO1xA8l4lK/0qIG8gAO7zEQwgRzEEViuH4MXQ3eNuTw3i35PnnYG/PW8rjMRWsZg&#10;wECR2G85L4xSPFG7FZ6htH+lUVu83rwT3mhFlm/pyOGEWq3dULeDD21GOFq6xFPeE/iu8Qbw5uiW&#10;RImvTTf08X45BvBKGuocSHkfQrbhkJfX/nrHyK5w1rIdFYxHgqWijk1IMe93Mxl76objTZbX7juT&#10;pCOGF9PrtgIA5b1mo320dMejf+5IDgWCkaaJhy+B75WjACDgjyHjj2FQGE0fP96s3QdRAQTk6za/&#10;O7K9K5mvg1cKGrWjfWLQe+H1OvjzC6+hVtOOSCzqi9QekxFPwMf3m4uYSgKfoB9JoJ+/chNHT17B&#10;2rV76ecf0Zc/phw/gPt3v8JNsvjxox/i5o3HmDVjlamDd/3qZ9i/9xwePvgCH+y6hMl6D1qDSxfu&#10;4eD+Mzz/Oc6dvYupk9ZhyqTVDBxnsH3jISyd/x6uXfmEgeMTFBYPQ6M2vlSXBYgqGY0Eyvo4+npt&#10;p/Uh07vxu6rvnIz6jolo5JaCpl5ZtHm0ULRzUnntI7rDNqEPHCjtndMGUxkOhB2tn3VUD7SnKmjt&#10;n2tAbxXdlQw/B1lk+vThc83IHLUQeRNXIm3kcnr8ZUgZORuZExfCs2Cpad1ukyysCcjVYK4eVZgz&#10;+FkC1/wZJiFHRTANe1czOPEp728JHFIBev5qnuP76jFzXlaherZ/GTonWuYBNP5Q0Ou15oOYaKNW&#10;Vqso81WBczRsQ0Ph6OcDR58QWLsFoL2TLzp7ByMkowThOb3gl9INrjFkOr9U1O3kj6cb2hJYVqjb&#10;xgNtKZPF+j6xXeEdpz7i3eGb0Zug7kOGs7R78qLnUpVbNXjwoQxziOtNgPaEa9pwhJRORxBBHET2&#10;CuYIEZAJ7mCqgKBysjhBH14+i2w/iwFhOkE/Df58TUC3mbw/zcxih1MNpAzkF0sA/rlOW/r51ni1&#10;cXu83oKgb+1g0nBfp/Sv1cbT7LJrYk957xJHby9PH4vWDGJtPAl4D8pJAqetdzoBn20Ab0AfkG0K&#10;anQOzCeTl1pGWAnsNJknkBPw2oSjoKBOOAoCvql9yfZ94J5s2XGnZTqxvReDgOrfi9UFdjG+mN6f&#10;0l63VffNNPMg4FUHziubz1MdOIJek31moi9/HAIJ+AAyfyi/M6XqemUMpWTOQUubYLzesC1eqlUf&#10;z75ah4z/Jvyo4Ar7T0dyn5mI7T0TMZT4MSXjMXbaGtx99BXuf/wdtlPSq0XVzeufmbX1Y0du4Myp&#10;B2TuPTh+7CbWv32Ikv0w7x8gY3+EH1Qzb/+H2L3zBM6d+whbNu/FhfMfAX8Hzp25hQVzN2L+3A1U&#10;DA9w46NP8N47e3HmzG08+vgHzJjxFlp1DoYVfX1w7hDEldPT952DCDK+VjQk1d90TUMtmxjUsY9F&#10;I490WJHFVQxTlW/bRZTDVkyfMoBjoLndWSwfXo42fvlo7p2FZpT3dvHdkT5kLnIo59PJ8slk+/SR&#10;C5DPYJQ2YjmSBi1C2qjZSB29jFKdvjplDeU7iZBgtAD2v+LIAuqlcMmdDre8+ZTlOi9MSeIzUFSB&#10;3hIcdF+PMQj8eq76farshLELeo0Cxx8+e6+hSMMPx//cgJ4RyCllAqyDw9DexQkdHL3Q1tYLnV0D&#10;EZCUhYisbvBJ6AJHsntjh0i80tIdLzZVLrsXmtO3q66cS2QBfJMq4JdQAf+U3vBVNZnMfvDUyOhL&#10;4Fu8rDLW2gcVorlnOhxie1LWjkRo6QSzoyxYVWLKlJLJi1EFISvmIaKC7M4R2Ws+QT+T0l6lign2&#10;Uvpagj2oTCw/k5JwFqJoBcT0HSnrnqzXAc837IBXGneipLfGa620p96F4Pcwe+rrdQxEM4K9qVOM&#10;GS0p8QV6M9yTeExGa89Usr2F5S2gz4FVUD46BeQR2IWw4v8j5hfwHenhTS4+Wb+zZoyjLd1wPJN6&#10;wydNewr6mqSj3+rfi+055N0l68n0fpS0GmJ6MbzY3QL4qkwzU2xjLEGvmnDajjzRAD+AbK9svTAG&#10;Pu/skVQf5WjPv+EN/t0vvFHfjGdfqYfWVh7IrxyPjD5qnTUDpksuv/d+w+fj6KmruHrzc7z11kFs&#10;23qOgL5DVl9LcO/Grh1nsXDeezh88COcPnmPsv44Vq/cabrVXr/2GfZ+cBa3b32Cu3cfUQVc5Gsv&#10;E+T3ye7n8cHuS1i3+iAunH1Iuf8YK1bsNOm6J09+ZBpm5pQOoJqMoYLsi+guY5GkJJqyiebv90wn&#10;6F3S8EqHMNS2iyGAs+GQ2I9S3gJ66/hKsvwAsjwlPRVOx+geaEfAtw/pgjb+BWjN36mlXzYtQA9k&#10;DJ2H3NFLkDZ0PpKHzIM23OSOX0EvvwRxtBTJw2YivNcCem7Nov/GxJbxO+wIoOYoEC+Gc/YcuOYS&#10;9CbJRhJeyT0cAr8Bvp7/e+lfhb1/ft/q++Z9l/4bPL0+TJV0URquQO+cMhmdgiLQzNYGzTs5or29&#10;H319GgITc+EYmoY2lL51O4fgtbZ+qE3AaBJMVWa08cYxIp+etgu8UnpSzvaGXzoZLVWz1gMs6bfZ&#10;g6CKsZ0ph5t4ppkfwyWRViF/OGUqQd+VHl8db8onIrL7NMQS9LFVO8pMFdiK2YjooYoxMwhwKoJu&#10;YvnJCOg6FaHK0Os1D7GViyhbF/Hin4pGTnEEfSe81MQWNZra4NXmDni1hRNB72oAX6e9PxqQYQT6&#10;5pT3LenlqwHfxoOAd6end+d9gd6bgPelL/SjtPTX5pt8Ar+A3l4yvxg2ocWwrWL7atBbMxhoQs0l&#10;lp6ebC+mVz6+Cmv8KvM55PEF9urhTT+vIBBIUKuElpJzfAl0eXsxu+roqVuv9o5rDVuJOf554/hc&#10;NcSkQmIg9OF511QCySeLQdkZL9RtjBffqIeXXq2LV95ogrCUYpNzrzrzcRUzkMzvsqTHJMxbvIG+&#10;/jKWr9hmttF+dOUx1r+7Bzu3H8etm5qEO4LLVAD37nxjluIO0vdrln7zxiN83i7cu/8JHj16TPDf&#10;w5UP7+Mt2oS1a/bg7OkHWLZ4Hza8exw7d57BhAmrMWXaOhw5chFXr97Dyre3wtorGl7x3RBdSl/P&#10;ayBUFYILxxH0w1DHNhEvtglCXcd4grkUzskDyeqD6PdHwVFyXpN2lPidonuifWR3Sv4yevku6BBc&#10;jA78jdqFFMAltbcBfc4oMvpQqsFhCznmI5uePmmo2njPJvvPhE/JXGJiGZyUcpu6hPgSRixgFNZU&#10;j/5XZjZ4WgLHjPlk+rlw4FFptZbGF/PNY78GCL1eE3pVE3uWtf/qQPDbsCT0aCVg0b8T9PIPmsVf&#10;wS9yCjoERqFRJyu0tnGDR1AS/KMI+MAENLUPQu32QWhgHUE5HE9gJKKT6uCF5sA5uhAuCV35A6mx&#10;QyUBb2lDpYaNQWSwkNxhcOOF39wrAy3JmnYxZWT+fmatOlh76YtGEfTjCfbJlHWTDOhjKOFjyNzR&#10;3dW3XBVhJflmmWoxQV2mIIhgD+RQS+JwFYok6BP7LTGg96Xfe52f9Zn61qaveY1mTvTxLiYpSPMP&#10;Uie12voa0Legl29DRhfANVoysLX1SkY7bwYmTzK9VyraeaWT5cn2BvTZhuU7kckl4W0Idg2t2Qv0&#10;kvTOZHgFBnved4kuNzX13Al4sbz21WsnoRSPD78jWRwL2If+Oiy+3sL0/oXjDeg1NImnwplievXl&#10;N0yvvHyyvJ4XUqIKOzPgx3MuZMIO9LQNrAJRk/bmtTpv4vXXG+D5F2uho0sAcvtNRgoZVR110ium&#10;I6dkJEaNX0Rf/wAnTl3Bhk17CeBvcOnSLRwiuL/8/O/Ys+s0ff01XLn8wCiAM6eu4acfgfe37MeO&#10;bQdw+/Yd3Lp1i8fb+PTxN1QHp7CJHv7kiZuYMXU9li7abrbwvvX2QSwj29+69RjXrt3D1l1H4Rud&#10;C9vgHMSUytdPRhhBH1Y0EZ7JQ/Bym3C81DaYZJEOWypDl9TBsInrC/skAj6pH8HeA51jKenp49sZ&#10;0JejQ1g3EkxXdAwtYaAogHtGH2QS5LmjNGm3CClDyfjDFyF3wiqCn2QxYCaSh8+EXzfl2ou9tbwm&#10;5l5IIFrKX2kpzSHtH2fytSRnlzYPrgS9U/YCOGUuN5l8eq1m6n8Dt2WG3kFBwaTu/nb+99i02Aml&#10;/S74d4Ber9N/KqZfjk78Q+zTpvFCiUWTzvb09NHwi8yFPZm8tVM42lL6dqK37STG81G2Xjbc1ck1&#10;LN9sr/VSlZwc9WUfiMBs7awbgrCCEQjIHEIJXIz69vFoF1hofKyKRihJRV1oQwh49aUXy0cwwoeX&#10;UaZ2m4RoSnjl00eqcASZPEoSv3wGffskstkkw/bhFZT0HFG95tKfzkNc5UJE95gLW/74LzT1wAtv&#10;2qNGY3syvAuBrp133nittZc5vtHOD/XE9JT1bQjslvTwzSmHW7jx7/VONV6+FRlfoy3vtyPbt6E3&#10;bC9/75+LDgR+52ACn4xvE1wEW7K9HVWMPL1m8SX7HenxVT3XTdVzk/qY5Uk3SnxvBkP9/T6q2c7b&#10;lo02g80IKhxtPL622PpVTdwpB92Hvt5Uy+UIMEk7liKaQUWayBuPYGXrKR2XEt+3eDJcskYwuPak&#10;YklE3VZUOXWb4LVaDfDia3VRu0lHxOb1Q1qvKaZcVQbBn14yDHmlg7DzgzP46NrnWPf2Xpw8fQM3&#10;Kfc3bziIi+cfYNOGo6YQxoF9lzFuzBJs33YU9+9/gZ07juLyZT731k1cv3ENjx9/RrZ/hP17z+Lu&#10;nc8p/x/h3bc+wJZNR8zzT56+hTVUAefO36a3v4nlq7YjvXAgr6tUXjPDENWNNq9gNEE/AW7xffB8&#10;SwYuq2h00Hcc38vI+87822wIePn7dgS4lUBPwLcLLzOgl6dvH1ZqXtMprAgemX2QNngOCsYvRwbB&#10;njRIe+kXUt4vp8xfgFjNc4ycieDeC02xDKccynytvZPtrVOUpi6g/raG/pvEJ3unLTSg19KdU6aC&#10;xWJL6SzT345gTyXOCHJl92m3ngsDSvVj5nHD/MS2Wa8XJi1Ld/8GT189FGksvbVsUmfyC0pBBzdP&#10;eFDO2/ilmgo5zqGFcOYXZx2YQ6ZLh31IBtyi8k2KrXtkIdxjS8jqPRBI0AepJz1/uLBCXsTJFZTO&#10;yajVKQItPbPhShmmi1zbaQN5UQcR/Opma1pcdRuHsG5qP81j1wmIoq9X+2ZL1RgCnPdV8ln3TTMI&#10;KQBK/0h6fJWPUjeYuEr1bKPcSqjE041c8XxjB7zS1N6UyHq1nS9eIdBrtPHBK2198FoHf9QW6Mn0&#10;rTxTzGjjJXZP5e1UyvwUtHaT1E80oG/rk85gYAF+R78ctOdQunBn/zwyFL8byf3QIjjHV8CFoxPv&#10;20d2hUNMN6h4pmtCL8p7VdIZYMCuBpxq4OFnWN5SMETFQ1QzTxN5qhgkoPuT7c2mE/p0FddQVR2N&#10;QAJdCTuawPt94o4y99Q4Q1tMXagq2vtn4s1OXnilfku8VJsy/3X6+1cawj0wDYUDpiO173SkcGRX&#10;8jWROSgsGYiVBOSEqWuwYMl7OHr0I6yi3N+5/Qz2fXCZUv4obt34Fm+v+wBTp67Eu+8exoYNh/HZ&#10;Zz/iwqUPceT4MVy5cg/ryebvbzmK774BLl64ix3bT2Db+yfMTrwjR65j8uS3sGjxRmxjwFi3bg/G&#10;TVkF1/AiBPPaiOpKNUMVE0ibYh1Vhmdb+KGRW5rpX2dN5dSJSqodv1s7qiel5bYKKEInSnrtumsf&#10;2oWDDB/RjaAv5u0CSvx82p2eSObfWzBhCUE/HymD5yJt5AJkj1lE8PPaGTQNCcOnIZTE4ZQ7h6Cn&#10;R0+rSl5LWWmI8V/ih+Rpl2pZtlMRDWcGC1Mjr3rdXWA37K7MvUVwyVvM91dQUBCR5Nf7/Oblq1fU&#10;NP6NoNeoAn3KTNjEZMEuMAiOwcmwCsgwgPaKK0Mnyl31d7MLSYdTaArco7Lhm1gKn4RuBH9X+KX1&#10;QHD2AITnD0VE3lB6/AI0sotAfdqBVpT1NmFdYMcfSBLXl0pATGd62pWoaswIhJWMMuu0qooboU62&#10;jPYhpQwAXSj7y1QoU+2cBXbViquqJEPmD6PE1211dU3su5C+bRXSBi4x2Vq17SLxQksPvNLaD6+1&#10;D0bNjsEEvz+B78v7AXijQxAaO8SQzQlwzzQCm6Am8C2DwDeBQDP4qWjDx1pxtKVP7vT/K++v4/O8&#10;rmwBuFMKJ3ZiZpJlMTMzMzOjxWyxZFm2ZWZbDBbLjDEzUxKHoU2TTorTDtwpZ31rn9dK2ml6v7l3&#10;msx89/tj/57nfV6Q9OpZe611zj77EOiGXgS8X/aTEH+vmbu3idSsuhMlIFN6MldvT3kvvQKc4mXZ&#10;bT2ZXhYjEehJMoovTTY0LC/NROQ4OZAnbC8788raei+C35cMPwl8abShtm/KFs+/Ee6ZMqJP5peq&#10;PD4nG2G4pDTwd8rGCrsQzF5uiSlztPHSzEV4/pX5WLTCFklFa5Ak8/Y1O9XyW4/wLLh4xqC4fCPq&#10;GnejvX1CTb/duvk2/fub+OzHvyF7v4mffvZbyvyPsWnjCIF/gMC/gffe+xXOX3iAO/ceUbb/GkMD&#10;l3HsyC01rXf18vu4eOEd9HadUn3xL19+B5s2jaitsN97/2Pcv/8+egfPw5kgdSSgfWRMg3ZFrIsF&#10;GX2KYQD0vCj/QwnkgDzoUUXp87u1jqsi0Iuh651DGS+sLm3UNEdjPm9AshLQG/hlwiGhArH1O5C1&#10;qQ/pBLuU3iau7ULahl6kru9GZMM2hDVtg19lD2zSBPQELOW5KVlYU7X6HzHzJAhSaYphndQO27Q9&#10;tAWdStYLUwvopVTXkezulCm74vQ+6a8nBTp/KesnP0ujwOXx33nK7suY9BRSpCN/2B5Yx1CWhoTB&#10;iR7LNbZYNcow95Ye8Imw9ktQS26NnPxh4RkB17AseJPN3eNK4cVM6i8tsRKqYUZGlBFyLctgVdgi&#10;g1rWvPmt+Q8VFpQ+8P7ZBL0ogpUC/ifnuWT9lbKIZwOCCXx/JgHZ1TaE7C9bOSv2LxWQ72JIKyl6&#10;PyaCsDKCvnIfmb5L7cqa2DJMzzaEsOoO+rxyzLWKwTR6wmn6fnhZh6DX8cLLepSMBv5YZBOJ5S7J&#10;KnTcUhlp0JZz+sfJBGDomaYGxfTJ8gZkd2NvMj2P8neJjBePLyP4MmdvQzkvQDflDSdFOybyt1Pm&#10;S0MN++hqBXy3ZLJ6cjOkZ71q55yqWUc/OZDnlblOSX4vMr2PyHsZtU+XaTzKfomsNoamLl827xTQ&#10;e/NcpjlDCqiEBDBqDr8Njvy5pl4pWGriiRkLjfHKHC1MnbmYMn8p3MPI7E17kLRqB+IqtsA9gknL&#10;KQL5RetQU7MDHXsP4rNP/xc+/uE/4crlhwT9v5Ht38BrD3+IWzc+wOrmXmzeMoh33pX+eO+ora4/&#10;pEf/+c9+Tz//GB+8/xkePfwII8MXaQk+xED/qzhx4rbaF+/c+fvq/JNPf6n2tW9nQrDn92hLOe6R&#10;RHsohUe0KZYRqzDNJBTa/O6NqKh0fXNgSECb8Du1IuilJbYebaMBLaQBn5feiRKK5akcDPl/MCbw&#10;FejrdiBjYy8yyO4yR5+4tgPpfJy1cT8iCPrw5i3wKe8jC5PlKcU1XW4HVaHM5LLarwrzOOmUK8pg&#10;H2xSuwl6kefC9Br/Lv3z7dPI8Ol9ZHnpsNvP1wj2vvrzVBD8f2fQT77nS9BLlZB5QjssImXb6VgE&#10;pJSS5Slbpa+9TyxsGFb0+fp23tAyc4aOtbdajOOTXAmPhEp4xleR+asI+HTM0fPGPCMv6NrTh5Ex&#10;LXyloWQ+HCJkH7hS1S/eL2O16qqjdrGVllpZDCYCFTmafvAB+RsYG9Ue9qEEfVTFHgKcYC/ZRrDT&#10;98nmj6Xbyf6U/aVUAZWymUEXohv7EEG2j2zsR3RDvwKAoU8ulqjKrgQssInDDJMwFfN4vsg+CUuc&#10;CHxaEC2XdCx3yyD40wnyNBh5ZVHGZ8KQ58YeBDzBbsa/x4jyXsAuA3bG9PjqXADOxGZOsBv4ZMIq&#10;tBAWTACWPMouqzI9KRLfUzw8ge+a1KhY31VYP1VG7Z+AO+MJuOnpNTvzrlMhCUBCQC/FOKoGf7Iu&#10;P2+bqs4L4bVQSvzQAn5HeZvVTr/2/B0MHSIwT2Yv5ulixjwtvDh9IXRtPJFRtQEJZRsRXbJR+Xxr&#10;xwgEheQhMbEKeblNuHLxMUH+KYb2n8GVS6/Tl1+jtD+LyxcfoavrJAYHT+Nf/u2PeOPxp5iYuIDX&#10;XvshE8TbePXUbfzut3/EJ5/8iqA/jXt33sPd2x/g4sXX8UtagfsPfoCDB+9S6n+Ek6euYeuOcbgG&#10;ZMHGNx3+/D6kI5Af5b1JUKkCvRYTsZ5PNgyYXE0JeJH4lrzfZI/65fy/yGyQEe2VeHjNiD3VQBCl&#10;PW2pSQCTWXQJ4qhmsjf3I6OtF2mMhLXtamVdxsYBxDTvoLzfCb9yYoygNSdTT27bbpYgPe2+gplV&#10;SHGNRsZbJkkNvrC+tMSa3K9OMCqj9r1MCDJe0EPQy244f+vzvoy//0CeAvsT0MdJNR4joQNmEZm8&#10;SULhHZ0N++AU2AckwNEvApau/jCy9YCOuQOWm9qpG8YuKBmeiZTssstLZBnsgouh75yMhRZBWGYb&#10;DF3nMBi5xsFSQM+s60TQu8i+b/RiHgl1auGNX3ojggn4YLK9P62BtMcOyFmnQO9HxldtsXmUYp5w&#10;AXb5DgSWkNVk/3rx/yL9ZdRfdimpoPSX3V9quhBGqR+0qhMhjPimfkr/HiaI3fDN3wqXNNndthn2&#10;cQ2wjqqBZXiVurmkE88ylwxouWZB2y2TLE8we/NG8siCgStlvQCeABf/Pgl0OYrUF+Y3JtAtQgvI&#10;8pSgvGYhC3HI/FKTb03JbxMp3XRkI8tWJes9yPAS7gS8VCUKe7unUdJTpgvgvSnr/cnaAnIvgl4x&#10;PEGvGJ+v9SPQBfSy/FaAL6APFPAzIQTyeoBIfdnRVyrWfDPVhp3TF+pj5gIt+vsFmLpIB0FJRcit&#10;34Xkiq1YtbYb+SVtiIwtR4L0APBLRWtLh6qj30VQHj54Ga8/+gBnXr2Kjz78iVpEc/TYDfzgB7/A&#10;w0c/xNvvfIJ/+tVvceTwTYwOn8EnH/8Sr7/2Ke7dfQu/+Pmv8frrP8SJ43fx+PFPKPHfxZbNh3D8&#10;+D3cvvUuDh66hfj0GujbhMAlvBDhtHey+tDQvwAv6flhsWM8dJmAjYPyYUbAGzKRGhH8+gT4crFd&#10;/rRcBLqxMDxBrk+rJaA35f/ALDgPdnHlBP0u5BD0qeu6kLKuE4nr9tHXtyNz034mAKqddXvhmS/7&#10;2Aku6LkF8LEa+a7Byldg6QscibfXDNbJURKBVNhNFudIvb11Sp8CvnWajPh/1Wf9ZXwNoJdfVGSI&#10;ZKoRmDIE9BZRzKYuzjAjyC09wwh2H5jZucDQ0g4rjK2w3NAS2qa2MHH2g31oKr1qsaYjbGQ5lUEZ&#10;9FwSMc/SH0vsA6DvFq7ZF062hpKuufxnyvSVa1wNPMl4HnyfV1IdgjNXI3RlK29WDeMH5a5DIFne&#10;X0Ubz2XzB7J60WYFcgkBvoRUboWWb0dwhexQQtDL/m9VGrCH1/chmMwfVLUP4dXdiGkcRCzDr1jK&#10;d2WjyF30jjvolcmWmZsIwDY4xDXDIryGwC2jf18JfU/KSc9sGFHBmAjTk/FNngzkCeCN6DUF8Aa0&#10;APLYgjedKRnHQMp1ecPJyjtb+nzZU902SsP0wvIeskOLbK/McEtZA9cUgj5jIxldWJw+nUcvORcZ&#10;L2xPBeCeTq//JAHIa0TSe2Xx9yboNYN4Uo5LX59NsDNZSJmugN8jqQl2IUUwcozCbC1TvDx/KV6Y&#10;tRDfmzYPlu5hKGneR8bfiZZt49i59xhqGjpQXLkNIZEFWFW1CefPPsD42HlcOH8P//LPf1D70//g&#10;o5+oNfY9vafI9hdw4MBtvPveT/Dvv/kc164+xq2brxHMj7G//xzeevMH+P3vwWvvYXD/ORw7dhPS&#10;RVcW65w9d4924He4fuN9ZKysh5ahG21GIeL5+7inNxH0Kwl6Hyx2iON3yv8DQW8aVqTAri/fM9WV&#10;Di2kkfLvuYrZJYwJdBMqFvPwAqqBEjgl1SK6mvJ+Qw9S2roZHUheL3Pz0iOvD/HrtiGyeS8c0sdh&#10;Fi1AFk9OnBC0GsaWa1+BpS+Ic4KvH4FtyuS6+cnrxKgamdcM7FkKw0t3HPnsr/y8L+PvDHr+UAkp&#10;HlCPNcBXI40Esb6THbRMzAluK+iYWjMIdGMTaOubQEvfDHrmTmT/WDiEpMI2fKXajNKP/yBXMoS0&#10;vJpvHQwtxxAYuDFpeMfD1j8F1v5psAsl20dp6tM9ElepcQAvWgOflGr4pNfyhq6HX04TPb4M7MlO&#10;Nxvp6cny4uvVAN9G5fVle+PJo2xrHV5GX0+mD6P8l+k92e8timwfXd9Lxu9CKK9Ly+joGllWOULP&#10;P4bIVVQCMqeds52svxYuKVLpJlNeu1UykC6znmlrYRpUQn+fzmSWBkNXenqGPr2/HsGvTzY3EPCL&#10;3PeTufssWBH05nLz+UiLrRx+P9I8s1itKLSPkcE8qcoTWS+98fidJWs6vbgkMwGkrae8X08m36DO&#10;ZbrOS9hdBvNyZODuSd29DOgRzLL6Tgbv1Cg+AS9H7ycluTKnH0jQh8m8PhOGc1S12pBknqEdpi7U&#10;xovzluLpGQsxV8cSsQRbSsU2lK7uxfqtR7Bu40GsamyHT0guElOr0dV9BO3tBzA+fh6ffvKvav/6&#10;8xdkQO517KHvX7u2F0ND53Hrzrt47fUf4MyZm2T2f8L7736Krs4juHP7bbz7zj/i/JnXcfHCGzh1&#10;6g5+8cvf4a13PsKJk1eZQH6NV8/cRmJyIeYvs4JzUCZiaDfceY/oe6fhJR13aLsm8H+RCxOR8AS1&#10;DOiZ0NubBhbA0I/JgL5dQG/I5wyegN4qrJCJtvjJEud6RFdtQzp9vLB78qZOpDOSW/chheBPaNtO&#10;ZbiXMpyKV7aokkUyQo4K9P+hbPYv4kkyUPX2I/Tw0vNepuQEXxp8Clb/vEhH9r/X4O/Pr0nIZ32Z&#10;YP7+TP8F6OWHSPA6s49sAGnu6YplJgbQNrGAnpkddCzI8pIEDIzJ9OawdPSBe1AKnEMy4RZXSlku&#10;nVzX0MMWYJljLBZLlZt9KEzcomDjHQtbv0Q4BKfDMSQHzsziztGlcI0n4zM8EqRXfjlBVwX3zDre&#10;sE2Upa0IlkG8ydF8hqy11ozsb+a5hvUjCPZwev1ISv6YSikrlb7wu9WCnqhV7SoiV3UgSkpNqQBi&#10;CPqYuv38R08gdc0E4huGVA2/Y/oGOKdvhBsZUsJFFq9Iv3kmkIACMg6Z2MhrJZbR+68g+FcQ+DLg&#10;p0eG1/NiMvChAvCTuXupy6ek5LmBZwrM/aVAR8pzyTb8bmyohhypcmTUXhpoyvSdK4HvJI+F+Zlk&#10;ZGpORt+F0cXTSlGO2uBS1dxrgC/TWQJqmaeX1XdyXbZonlyJ55Ujg6BbVN882SUogMnDLb4BNgTx&#10;cjt/zNQywVRK/BdnL8YLs5fA3j8OaRWbUNTYie17X8X4xEOcu/guSqqoggiyysotyMtrxKpVm3Du&#10;3CPVJXdo+CRuksllxH7vvnGMjp/Gj//xVwT0dewfOIqf/fSf8fabn+ISk4MMBMo6+pGhV/HDH/wL&#10;zp9/Qy3o+cHHn2Fw6AS9/TUMDBxBSUk95i0xobqMQvhKWh+Sgq5bHKbquDDJxhP0BLdfhpLypkyu&#10;VqElMCX4DamqjAl4kfRqxJ6Al1F92YzEJaGK37dmaXM0/44ssnx86x6CvJ1evgPp60Xi70LCetqi&#10;yi4N6L8A6BOcqPjP4Uw1yEyRtfIi6TV72Cmcqc+UzxCC5bn6vEmQS2hG/DXxdYBehXywyHv5IZOP&#10;CfqEPXCMSIKhkwVWWFhB38oWepT2usbm0DIwIvtbw8Y9GM4BafCILoFfhoy0rlXzzOJpl9nHEPBR&#10;0KGUNHOPgzWZ3tqHoJe964Oz4ByWC5fIQrX6zoU+yyWuDK4EvVPSKrikykYGDQS8tN5ap6bwQotE&#10;2n8JepH6MrgXSs8XWb6LsZOg3ok4snk8QR/DiKog6PlYlu1Gysh+6U6eSxLoUaW6Cc0jSCHbJ68e&#10;oyXohPvKbfBgOKa3wTaZrChlrUU74ScVgGXtiKnuVRtKmAaXYbFTmhrw0/PMpPTPgK57KnQ9kmFA&#10;RpIQdjem3JRKPkkA1rw5LclQMrhnHVGm9uBzFbBL62YepQuuc3IzmV4KdaQiT6br2jRHglhA7yKD&#10;fDxKJd4XbK+q8jTPy55ucvSQBToytSeDfDJvz3N/GQyUz0tshKMMgLnFYomhE2Ys1MHLcwj6GfP5&#10;2BoJK2tQuXovDhy6izs3fox/+TUI7tewkt91E5NBQcEarFzZQBa/Rzb/EZ+7ptbTP3z0IQ4dPo++&#10;gYP43R+A6zdfx7Gjl+jjP8DRQzco7T9Re9vJwN6hg2fx+hs/pBW4homJS3zta9i1exS9vadVN562&#10;DbswZ5EBTJyCEUh/78Z7Q5qZTNFyoGpMYHJNhZZUT/L7NaZ/twophpkM3FFhyWM9HvX5nZuLsoqu&#10;VFuESwMT6WHgllqPKDJ91sZ+JLR2ILG1Helt+5DWtgdJ63ciYcM2BJMUBKiqX6QixUlcTMaf4+er&#10;Q/AoC2/E28tUnex0o3rgfcHgAvpBvk6uiw3QjAFo5L8cv/w5f2fQywdPZpgvfxl5zoa/kLOwQnAA&#10;9OwtscLSHLrmltAhyy/V04OupQ3svMPI8jnw5BfqwxtOtmdyjq+CKW/65TLvbR+ptnyWwh4rn2TY&#10;MUHYBaTDPjCToCfbh2bDJYrAJ+hd4yrgxH+uYzyPiRX0q/T4eWtU0Y4wfZAU7gjDK/Bv5GOCPm+D&#10;BvSU9gJ42eI4hn4+gSBPILvHEOixBL1EhBT0FGxVO8BG1fQgpmEQUfX7lbdPbBpBdN2gWszjS59v&#10;m7QGNokt8JKFPCV74FfRwWinPehCbHU/Qvk6s4haaLlmkO3JOPT7+gS/roweM/Tp64XdDb1Ssdwp&#10;Fkb8PmR7a6u/An09/2ZZdSdsTzAmSE83masXid+qAC9JQDy81NyrBpm5AnSR8jIfr6nU85D5ezVf&#10;r2F5TzWfT+mfSV8vg4ACeCoHb36OP1WEe2w1LH3SoGsdgLlLTTB97hJMmTUPr8xfAv+YdNST9UYn&#10;pNb+LXz249/i6pX3sHnTGLZuGUEFlUBuTiMOH7mK997/KUF/kx7+M9y5+y5Gx17Flq09BPinql++&#10;JINHD36AndvHVanuJz/6Jc4xWXzy8c/o5d/Ftm3D2Lt3HPfuv4uTp26p4p7x8XOoWtWCGfNWQM/K&#10;G36JZfCKLyN5ROClpVSaJJFlTlGYZxuK5R4kJbK9iYzk09MbUd4bCsvLd09pb0HQW0eVqaYlHmmN&#10;tEyr+T2tRVjlNqS2dqlinPjVu5GydpcCfUIbQb9xO6JbRwj6PiXvv1ge+6QOXoOT/4ijr4gnyUKA&#10;bJu6X4XU48tnaCrv5HVy7Fc/Swb4pHhH2mjJUe1o++Szviamn4xJ4DPzyNZWcXthTyBa+gdDx9aC&#10;8t4YWnoGWKKrBxN7B7j4R6qiHRdZMFK4jT6yleqgSNXi6zhEwsA5GoYuwvQJvMmSYOefDAfZDScg&#10;UzXZdAqR0t1cuMaWwj2+Uu0U4yBeP64EPmnVCODN5Z/TTHZtU11ShekF9OElGlkvoA8v3UbJvks1&#10;XYilF9OAfC/iyPQJVRrghxLsgWREkcmyt3sEM3lEw34EV/cglOwdRakfVT+IiNp++Jfug6swfB59&#10;PcEdXNGJADJ9SGUn4uoGEFHVgzCqhNCqPt5QdVjqkEKpnwk9DwE9GZ+gNyDzm9HbS/WelmOMAr0Z&#10;b065JiPIljJfT9DL5h5q8Q2PAnqnJ6AXfy+AnwxhbgH8ZEyyvAb4Mj+vAb0KORf5T9D7ZDCoWvwy&#10;2pS896MKCKTk905thoNMKfL/tMzYGbMWrsArcxdi6pyFMHf2QWnDRuxoH8c+aahxQzaluIJNG/aj&#10;u+cIqmuotIKzUVu7jcC/iI6Ow2T4Gzj96m0MUurvIYj37juIw4ev4F//7XNK+x/jzOl7ePjgAxw8&#10;cBGXLj5STTfu3/+A1uBVHD12BZ98+mtahLcxMnqG7x9B0+qNWKJtgmVGjvCLL4ZndCG0LPzx0mIr&#10;LHcIxSL7EII+mKCPh4FvOsGe+SXoJcjyRkyw0kvBRgaMZewkQ1QS7VEOVaN02l3TiST6+LjmHUhc&#10;vQ0pIu03EPRbqBbbZGvqTpjFEqTi4xW2NO2wNedfhaO/FQLsJ0BWLbL6eC7sLkpAA3oN8OU1EnxO&#10;avXVAKDmM/7+nl4t75OjhIbx1QYYsQR/DLNT/B44SGGHhzd0bQywzFAPS/T1YebsCtegWIK1lExD&#10;CVqwBZ4ZTbAPpZeSjTFkf3eXGBhTRlp4p8DaLwm2vgn0jWR8/zSCP4vePgu2DMdwJg4ZaAkvhF14&#10;HpxUZV8l2alWjeSHkdkF6KFPfL0kgDA1iLdZzd2Hlch2SGT5Ks0yUZH04usj6ekjKOkD8zapElZ/&#10;Ab2U81Z1KbAHEtCBZPEwyv1wAjmsshv+xXsQRCkvYFfLeMnwfvma5b5xNd2Iqu5GcFUn39+HmFW9&#10;8EpphQF9vpYT/b27gD6DCSBDVehJdd9y2hzptiNLcUXuS52+tAmzi65SYNdshCGbYzQpphdmdxHg&#10;U+JPynzP/w3ohfU1A3kawHtnb+L/o42sJnKeQM/UML2/qAIyvYwTeKS1qP+pbTD/V46hmKdtjlcW&#10;LMXL8xfz3BTxWZXoHjyN4bHzePvtT/HGaz/CyPAFPJDutq/eRBold0ZGLbZvG8SmTYMYHb2ANx5/&#10;jMtXH+Ds2bvYsKEHx45dxYcf/Aw3rr+L9975DP/8699goO8oPf01fPThz9U8/dVrb6kNM95//yfq&#10;uHvPKI4wCQyPHYWhmT3maJnCO3olfGIKaD3cMWURlaZzBJY5hmOhfSi0POKg55cKY19+3wS6zJRI&#10;1Z2A3iRE5vHz1fp5WcwkW4lJCzKvnHUIqxCg76Ota0dC427avF0EfTsSN+xG3OYtSNjUDfe8bspv&#10;WRY7CXrpRy9bTI8/OWriK3H1H0KYXfa3l5DBPdnJVvrhSbONL2vuNa/TJAM5/zpBLzJEhYwkCsuL&#10;BBHQMwOR7S3jR2EXvwPWIfSsDkaU9Qb0+KYwd/eCa2gKfNNWqYo58ZMuZGsL31QYOUfBkBJMZL2Z&#10;ZzxZPgU2fgJ2sj2Ptr4MvxTY+qfCLjgT9mQOezK/IwEvi3bs6fXdE6t4szYjXBierC4RRpaX+nzx&#10;9AJ6YXeR+QL+2Crx7/T2lYyqvapMN7BoK0EuHWOlLl22v5apvp1qKi9sVRcZvB3+slSXSUDW6ocS&#10;6GFVBHZNH8J5LWJVN3/GbrUE1im2FqFF2xFD4EfU9iBSZgBqB5BCWxBMVaDvnaeKe7RdBPi88bwz&#10;yfJxkC219FykdJnAJ+jNA1fCOrIc9pTYDnG1CvwyfeckDRzjCH4Bu0zfPQmZu/fI0Ej7vwS9Rs6r&#10;0XqGqsbL0Yziu5HZPWSaj0zvnc7EkE5/T3kvW1lLbYBYB+kuLJtwmrjHYbGRK2YuMcCMRdqYskAH&#10;roFJ6Og7hROnHuCjj2Rt/G9w7uxr+OEPf4Uf/PDX2LFzAo2NexTLS2HOyZO38NlP/wU3bz/E9euv&#10;Y926vWqu/sMPf4be7uO4c+sd/Oqf/h2XL97D22/9iJ91DwP7X8U77/6MbH9aAf4wvXz/wElcukx/&#10;v68fWvrmmE5f7xyUCp9ofrf6Tpi2xBwr7IKg5RCMJbIhCX93PS9+tz7pqszY0I+JlWQifQnNQ/Nh&#10;wfvJNqaUf3MzbeI6NTAspCGj9wL45NVSuUkr2LIXSW29SNrUQcBvROLm3fArE2xQzhMXClsyo5U0&#10;TuAeICilU+1/HvQSmg630lxT3kf88jMnMauZypNzAf+X55Pv/Rrk/VeHVCGZywgmQ9r62sSvIqM5&#10;QtfOEAZ21jB194FrZBYZpB6+/EK9s1rgFFlERRAHCwLdQurzKeltCG4rgtzGJx4OZHo7Mr6NXyKf&#10;S+A1Yf4UOAZlwDE0C87hK2kPVsKGR5eESjL0RvjL8lnZn102cyCrBxRJhZ4G+FK4IRFSQLYvYhIo&#10;3Y6w0h0E9g61MMeXIPfIXg9XKWMlUILlOtlf5vCDqwhyyvsgRoD49TIqBLJ4NGV/VF0/Igls8f4R&#10;fI9aMRdeiqCVG5gIOhBd34+4elm+u59JYABJTSMIKW2Hrn8p5tmlQps+X+brZTBziVU4dHk0kUE+&#10;twSyURZvSNnzbhXsYmpgy6Mz5aeA3kVAn0hP/4Th3QhSjadfp4DsrsAvPl6W2Yp/3wB3Hl15dCOb&#10;e5DFpXWUO4+eck7AuyQzUaTQxydT3jKBKNBTnbglytZf5bAkM66wDcFCPXvMWqKHlxYug6lTAJrW&#10;9hDQp3D9xru4//on9OuXVJ/6x29+RrCfIrB7sZGMuH59H/bvP4v3PvgJffkVHD16FZWVa3Hj5iP8&#10;6ld/wKED53D9qizSeRMXL9zFb/79j5B2WePjl/lZn2Jw8BTVwT28+97PcODgZYyMnUZVQyu0ja0x&#10;U8tYVYB6RWRj5jIzTJ2ni+XG7lhq5o3ldjIVHAvZecnUOwnG/pT5Aek8MrkGZsGG5OEUmQ2X2JW0&#10;NxUIz6tG1EpGfh3iylqRtaYL2W0jSJNGmKtl+q4fmVu6kbxtE2I37IBH/iGYxxALarRdY3uFAGUO&#10;/kucTJLkZExe/9sx6dNVfDF6L481tloTf/YaxjcI+hHILraqYSaznEXCJpiFyfpyK0pChpsPnKJy&#10;4ZfTgIBCGSlugk1oDpk9Fpbemg0y7AJTYR+YRkYXdk+ArXcsrL2iGTGw9IyBlWc0bLxiYc9E4Bic&#10;SrmfARu+3jo0k3K3En65/Nz87fChvPYpkHJTqb6jXC1YT59PtifDC+jDyOgCejmXMt2AQlmWK1s+&#10;CQOug+xt5p29FsH0/6EVuxFC+R9K8IYS1MFk/KByervabiQ2EcgK8H0Efi+BTb/PROIQVgQz7wx4&#10;JNQgnEkjhq+JbxhETMMwXzeI6MYhJKyZQDgTgHF4HeaR8bWck7CUTL/IioxkFwl91zhoO0dDi5Lf&#10;0I+yM7wc1mEVsI0Sb9+gWYBDee/6RNrLyjrpkuOq5L0AXlpja+rr5SiddAT0IuVdZZBPJD2ZX/Zu&#10;c6eUlyTgxtc5payDM0HvnLLmiW3QJBWp9fdIqlfe3sQ9GcsIpNlasifBcuhauSOncA2amvYS7Odx&#10;8sxdbN06jEOHruLO3Q+xd+8x7No1gW3bB5CZ0YhfOnftAABsBklEQVTqVbtw7vxDHCRoT566g/bO&#10;Eezc1Yu33vxHPLj3Ln7y2T9jbOQsjh2hf//RL3Hx/H2qgF+o8QLZD//a9bf4+Jfo6zuJCSaJbXt6&#10;YOvuj3k6FjB1DoU3QT99sQGemTYf81ZYYL6BA5ZZ+9JGRsHYPQamvOcsAkVFZcBCGrnw6BSSAr+o&#10;BCRlZ6KqthINTVWorytnQipCZlYOsgtqUEQvX7SxE5nrO5CxthPZG/ciZetWRK7fC8esUZhFE1MK&#10;lJOgJ86eMLEmZIRfymw1g3wamf7l81+Fq78ZX0zl/YfrjG8M9LKp5eTyPgG+RXw3rGPr+cUG06vb&#10;EvweBH02gnIbEJQvNeQVBH02WT1Jsbg9Ae8Umg6HYBmxJ+jJ9FayzbVrmOqOYu4aDgu3MEY4rAl+&#10;a58YJooE2gNagLAceKdVU0XIyL30e6eMVRtBkOUp7wMK29QIfhjBLWCPJDCjy3cq0EvTBRmwCyDL&#10;+1MByCozb7K9X16b6soj5bshUrEnjF9Jxhfw0//HV3eStaXrTg+ia/cjlkye1MgEwM+0DS6AOaW5&#10;p4C+dNeT4p5BxDaNIbJ+GGH1gwhtGELs6nFe4/+C39Nign4RQb/QVvbJj8Zypxgmghgsc0mGvhfl&#10;Z1CJAr2ELDV2iquDqwzkkYGdhemfSHmZpnMXACuG16ym88gUlhfwy7U2NaKvRvKpZrxyBfi0WpT0&#10;bnydc5rmXIE+uUVjH+jp3dMZsltufA2sAgqoRqIwX88GLy9egdnLzRGbVIo9e8Zw5dobuEZ5vnvv&#10;BM6fv4N//OxfcebcI1whe9+5+6bar162r7537208fPQ+rz9Wg3IFhTUYGjyh5Py//svvcfrkdbWu&#10;/vjR60re/8u/Aucv3Ff73x06dBmvvspk0X4QV/ma9u5ROLgHYaGuFUzsA+FHRfnK/BX4zkszFfvP&#10;5u+5xMoLRq4RMCOJWHrH0DqmwoHA9whLh09YKiJjklBZnIuenWtwoHcDjvStw8nB9Xh1eAMO96xD&#10;x8Z6NFQXoKymCrnNa8j6Own6XcjYshORLR303f2wEHurrK8G9JOs/Oeg/3JU/78Ker7+C9b/y/gG&#10;QS+VSJo/VLOccBA2CftgI8trvd2h7+xAJo9FYHo5vFPKFOs7EvQOQWkEvIa5XcI0GdfWP1EBWwBv&#10;5hoKE6cgmDgHMYsHq0xu5sIk4B5BS0D2902kr8+GT2o1Qgj6IDKYP29mP97Y/gR7gIzgSwVeCaW9&#10;AL5kG0G/DVFSoFO8Tb1Oeu1JSM22bBYhwPfPk0G/bUwaW5k8tiBQ1uiX70EgWT+EliCaYI6k7I+W&#10;+XsyeFIT2buuB4FZrbD0z4V9cB7805vo63eoRh3SnSeWgI+sH0Jw3X6E8BhG1o9pHiPwB+FA9p5n&#10;HY0FVpFYbh+HFU5xWC6gd06EjmeWqiCTJcbWZHwH2YNNGD9GI++FkcXPyyi+hBtlvYtMtYlXJ3uL&#10;d5ejbM7om7NJLbWVOnw1f8+E58HvS2S+2AD3jE18L9k+STMw6JoklX/NvC6r+RrhkVxLS1VK4KRD&#10;x8ofs1eYYcYSU/iHZtBjH8P9h+/jKkG8eesAjh2/iE9+/E+4ePkxbt95Fz/7xb+qXvfNq3fjwcN3&#10;8d77P1ZbYt25+x4SEnPQtmEP7t/9AI9f/xhXLt/DL3/x7xgePMsEcBP373+kRvylt/62bf04dPgS&#10;hofP4iSfq65rg71LAFaYOELf2hs+4WmYMmsJvvPiLMxcboG5Bo5YaukLA0eShkckbD0j4UK16BOc&#10;Ak+/CKQkJKFlVTF6N9fgeNcavNrXinMDrTg/tAZXRltwdUxiDU4NNGNgRw3KK9ORWFWGlVt3Im/7&#10;PsSslrXwvOdlLYrU3MsovpLfX4WxL+X9fwn0/5v4RkH/5R53/IMocaRziFVsG2wp8w3d7WHo5ALH&#10;wEi4hafAPTwTLrxRXMIz4BqWRtAnM/MmEfBxvKGiYeEeTnAHw8QlEMaO/jDlUcLYKRBGDkwCTsFU&#10;AGGwYtaW5hzSSz9YBmAE+NI9JW+DYvlAynvx9sLyStpLVR7ZXRhfIoCqQNafS6sp6Tzjx8e+BH8g&#10;QS+7ukqxiiQAf9nllX49gDYghMlCdriNJeNHV3YS9INIIegTa7rVTjGyuMYmgIkoqQ4R5Xsp7/sQ&#10;U9vPGERc8ygimsj2ZPrQ2gGEMWLq9yOpeQDO9OmLLKOwyCJMw/YOsWT/eLXTimzWYBpSAku1PVMl&#10;LMPJ+FEEYIyU5zbDkwB1SWiigpLeeevhmrqWUn/dF7JeAO/O6zIfL7u5eivGJ/j593rJPL6M6uds&#10;pUqQar1NTCJrVTKRsQPZCcg1XcYK6unzV6niF/vAbP4/orHU1AMzFlvB0T0Wm7f0KjB2958ic6+l&#10;f++ghL9ET38CI6OX8Pobn/L8OCrKt+HosWu4RK++a9cITp2+gZTUfGzZug/vv/tzDO5/FXfvPMbP&#10;fyatsx7i6uXXqCJGmSh+oKb2OjoP8PyH/MzzGBo6jTUtuxATlwNze18s0rOHW0Acps9bhm8/NwPT&#10;lppjrp4zlln48b4JhRVJxMM/Ft4BZHxLRwT7+qOhJBftaytwcFcNTu2rwcX+FlzezyDorxPsV4fq&#10;+HgVrg434uboGhztrkHFqnTkNDegYNdeJKzbD+skqb0X/y6kR6b/C//9zcY3CHoye6x8Nn+WymL9&#10;MGEms4jvgENMNayCA6FtbwFdGytYunrD0TMcjr4xsPePVxtjOATJQB2Z2ysSZgSzOf85Zi5BBLkv&#10;w4/nAWR5fxgxAZg4BsOM7C9JwcIjgp5MdsfNhU9iFZm2BdJbzz9HmmysJ0uvV6APzt+EEFmAIw02&#10;pEiH4JeQx7L1s5c0YMhZD1+yvCSCoDwCgcCQ5bWBiu03w5evDWDikLr9+MpdiFdz/PuQUN2LZAI7&#10;qmQXXGOq6BlTYe2dCs/YCiqMHaorj8zZxxLcia1k9hYyPhNFWE2fmsoLqepWiSGpvgd+9OV6rmmY&#10;axaCBdYRmGsfj7lOSVjolo4VfnkwCC6GERnflIzvSFug5unVIJ5sV93yZOdVenKG+HRhe/d0kfvr&#10;FZhlmk7m8UXWC+A9lcSX8ltZh76Dr9kMTyYGeY8nk4Y7lYSzNJNMaYQXQe9FleaVWALXiDz+jQnQ&#10;s/HDzKVWMDT3ROvaPZT3r2Pi8DU0NrVjx45h+vhB1NTsRmcHVcCDH6C377Racz82fgYnT9/Ejp1D&#10;qv9dU/MmbNy4B7/8+e8wOHAc1/k5Fy88wuM3Psabj3+E9o4DuHvvfZw7/4CJ5TItwTvYR3l/4sRN&#10;yvwxJKeWwMjSA7OXmMPFl8lI1wT/8MxUTF9khAX6DtC28IaZQwBc/aII+CgYGVnA2sQEOfFRWF+e&#10;g8ENlTi8vRxn9lXjUn8TrgwxRpoI+tW4MdKIa4O1uNZfg6v91bg+XI/h3eUorMrGyi2bkLx+DNaJ&#10;B2ARM6ruf4UJNbs1WajzzcY36un/YjMMHqWrjqy3t4rtgF10LQw8PaFrawpTOzuY2LrC3DmQEj0c&#10;Nr5RcAiIhS0Z3tqL3t2DoHenrHcNgLELQS6A51HAb+QYSLAzIbiKCggi24fS28fDLjgNbtGU1PT2&#10;Pmm19Pi1arBQs/+9pkov+AnopXhHBvaCVmoUgfRVE7ZXfeZ49CXYfWkTZK4+iGAPoAT2IzgCmAiC&#10;ZX1+5W7EVe1TgI+valf7tseR0f0yW2ETlA9zr0QmsGTVpVVqBlKkNzqBH18vbN+NSL4+fFUnIiSq&#10;OhFQukd17o3l9bR6JoK8LTDxz4eeTxZ0yPB6gUWqY6sDZbaAVMKXiUjagUVWdSj7EK5mFPYhqHg3&#10;QbwVDilr4SSj8BliXwjkDCoYWRtA5SIj9RI+UofPxzJnH0BVE5i//UlSYJLg3y+LdnykSCVNmpXW&#10;wJo+eLGxM+ZoW2LeClsC3gcWrkHQMnKAlq69Gp3/2S9+h0ePP8HwyCX677cxTnDX1G7HyMgZ/Piz&#10;f8blK/TgBPAtMvnjNz/G+MR5vP/Bz7F7z35UV6+ntP8h7t19G48efogOgvnNxx/j2tXX6P8/pjq4&#10;ioGBE9g/eJLvO6eKfy5ceA3r1u5DZFQW9I0dMGexAezdAmFi5YTvPPuy6t+/nL+fMWW/i0c4QkKj&#10;YbBiBbQXLUWUvw9K0xOwvb6YoC/H4W0VONtejcv9dbg21IDrBPvN0SbcHKnH7eFa3CLbX+6txNnO&#10;UpzrrsTO9bnIb6lDzJoDsKK8V8RHwrNWZCfeXhbc/Oen6f5e8Y2BXgWBrjkK6CXLidQZgSnDOr6L&#10;njQXuk6WMLIzh40Xfy/PIEY4gU629o7ktUhYeVKCeUbAnP8gI1fKebdgGBPgpjwXeW8k/t41BKYE&#10;uwmvm7mF8LV8r7B9hCzkKSA7ldLrlsI9pRK+mXXwz2pGQE4LAb9ehczB+vOxLPgRlvfJpb9Vmz+u&#10;UyEbQshIuK9any9r0OVcVvBRLcjIv3TjoaePXdVBdu5GUm07Iku2QvrUWwZkEhzJVB+0LOF5CMpd&#10;w9d0ImX1ABIae1UzD6kHkOYd4RW7EUGLEFy6k9dpA/h58bLKjwkkqmw3FQWvl+9Qr4mp7kAClUBy&#10;Uz+S+DkJsta/vhfxDX1IaRmhPRhGIm2DLAaSEuGA8k64ZfN3okf3yNxCJUAwM6TltecTmS/98mR3&#10;GzmXBpmiaqQvvvTJc6fFcaVi8qSP90wog5aFJ16croWnX5iLp56fie8/OwNTZy6BsY0rE7g3luu5&#10;orm5HT/56R/x8I1P0NNzlvL9HRw6dAm5K5tRV78dJ05dJfgvYvv2EYL/ddy58yG6u4/j2vU36ec7&#10;ERSUohpt/PQn/4bXH76PwwfP4vjxS2T8O/joo39CPwG/dWsfuroP4TxVwLHj1/j5V9DAzy4pboY9&#10;VeEKfXPYOnnDxtEbT780C6/MW44VxvawdfBFkF8kXC0toTX9RbiYmiA52B+V6fHYWVeI3pZ8HN1e&#10;gQudtbjQvQpX+qpxh4C/PUrgD9fg1tAq3OwrwcWuApztKMTFzmIca89HbWs5Aqp6YZ+zR/W6c0jp&#10;hq0kABm0Ezz8Pw/6vxHSNsgyrh+2cRthHhSGFfYGsPZxgVNgCOx8I2FHwEvYkOltVAKIggUTgADe&#10;xD0EJgJsHs15NH0C+EnQm5BpzCnxrQMSYRueDnvZNDNqJZxiC+ESWwxPVanXAG9KUx/ZAz+7kawt&#10;QRVAJSC99b1oBbyyWylteZNny95wDD725rmnbLQhXXilzz6TQ3ARvX3BFjXaLxV8SXWdSCWow6ke&#10;rEPzYepHaS+Dk+E5cIgoIEPWQioC4wnYWL5OlvKGS92/7PFeIwOBe9X2yhEVuxBX3Y742i5Gp4pE&#10;fnZCPZVEQxfimFiiVu1Rr5f94WPrOhDHz0tkAkhs3E+wU0nQMsTXM5pGEN8ypkqFpTTYM3cbPflG&#10;OMp0XColO2W7LMNVrbNkhJ9HacAhXWRF3UjhlLuAn8nOK7ka2mae+P7TM/D0M9PwwtTZeH7KTLz0&#10;8ly8OGUOXp61CEt0rGBs6YeSojZcuvQmzl18naw/RFDepPy+hoqKzSgr34Dm1duRn78W+XlrsHff&#10;KJn6GBoadinW3rCxG460bf19h/DBu7Kc9qYayR8ePo7Ll+7jzJk7OE9pf+wYgU55/9rrnyiVIJ6+&#10;s/0QP3snLKzdCHoLmFq5wM7FDy/NXIiX6e0NLZzg6uILB0sLGC+eB/NFs+BvZ4H0UH/UZCZgY0k6&#10;uhpX4vj2SpyjvD+1u4zgr8D1gWrcGJyMVbjRX4YrPQL8UlzsKMbp9hzs2FpOC7cBbkzkPqWdcEzt&#10;U0U5snnln4/gf5PxPwD0InV45B9vFdcFx8R6WISEwsDdDlbe3nDwp7f3C4e9dwhsPcNgz3DwiuJz&#10;ETDzEMCLhA+ClXswLJkEBPjC7qY8N+N1M16XhGBJH2cVnELgZ8M2Ipfgz4VzVD7cpE4/oRIeyavI&#10;dtXwSKuBT2Y9b/JGlQR8sgXUmh1iPAluOVd7watra9SiC2/ZIpqKQI4ywi8DfWrFXonU8e+gxN8F&#10;v7QGWAZJZ9tU/vwsOEUWqD4B0uxDZH9Y6XaEl4tC2Kb2UpeIJXjjCea4Gh6ZAOII6jheS67vIuDJ&#10;7LyWWLuPSoEKgMdISRhl2zQVhzIDwc9IaupRU4XxdQQ/gZ8kU4P1svPKAGKahlRENexHWE0vvAt3&#10;kr3bNH5fKu4IfBnkk+k8AX+otJoS0EvHXb4ugDbHwieNjDkPzz3zIl58YQqeffEVPPvSNDz7wgxM&#10;mTKP57PwwvSl0Df1RnFhG86ee4Q33voMYxOX1Uq6Dz78MYF5BkeP3sDxE9dRX78HFUwAQ8PHMErp&#10;v76tA1euPcIBMryXZyRePX1Nrba7cO4W3nrrY1y6eA/DQ0epHA7hFz//A/3/h5g4cAGvnrmL3XtH&#10;cOjgJXR1HEJeXg2MTR1gSoBLSa6jWwBmLVqBqXOWwpas72TnAr3Fc2GxdC4cl89HoJ0pcqOCUZ0W&#10;jbUr49HXSKbfUo4T28pwZEshgV+MC11lSs5fl0G8vkqCfhWu9VXhSncFLncQ/J35ONJRjqLaZthm&#10;bINjXh+9PbGWcEAD+v//ZXr52QyCX3bVtEjYB1vZ+y4sGwYeHjB0c4KllzfsvAJVgYWdqx89WTCs&#10;PAhmD4Ka/zwrejRr90DVesuCj80Zpjw353Vzen0zZ1+YuvO1vjGwesKydmEZcInMgWd8CcFP1pd1&#10;+MlVKtyfgN+Tvt8ro4lsTpCTyQXkCtg8l33gRdbLNek2K8+LxJcdZKQdV6A05pB5/CICJqORSaYI&#10;lsHZZHsCPjqPKqNElQb7pGo24JTmHkEF6xBavIEKYSsiyrYgqmI7Isu20ibsVFsyKdAzYglm2TMu&#10;pnIn4qt3EfCSDHisoeQvla62a5h4WmkTNiKC8j+hjhajsY+Joo+Jold1942m7I+R4qGGfkTSBkQz&#10;McQ07UdEdRfUbjYEumuabHDZpqbofLL4t/C6dNH1kHENKdlNX4vFFoH4NgH+1PPP4/tPPY0Xp86A&#10;vaMnZpNBn3rmFTzF575Hyb9c3xVNje148OATfPbzP+Lc+cd47bVP8emP/xmHD1/HtWvvqn3odu08&#10;qIp4xidexejYOaxpbcfFiw+YBE7BxyeGfv4dHDl8HhPjp3GWbC873+7vP8SkcB5vvvljHD5yGdt3&#10;DKKn9wiTySkqiRvY0NaFktJmOPO+sLb34O9iAVveE0t0TDFt7jK48F4xXqEH3fnT4GGkBQ/9pfCz&#10;NER2mC9KYwOxOjMSnTVZmGgtwPDqbIy0ZhL0RfT3JQR8DVm+Buco5y92l+FqDxOAgL6zkJHPxLAS&#10;29vqYZ/SA8PkQZipdfAabKn7/u/N9CqRiIJ4El/xmv920MsfbS0dReL3a9oCK6k/DIf4fbCJqKYc&#10;joaBix1MnC1h7uQIS0c3WDt6wMzFk9c8CWpvmDt7w4I+zcLJB5aUbRaUaqbOPjDlYxMHL5gyjHlu&#10;RM9vJlN49Pe2wUlwiciAZ2w+XKLzKfdL4JJYoQF9CllfbZApUa+ArSS9AF58PcEucl7CM0N2h9W0&#10;4fKlDZBzYfnAQmH7NvjSszslVMA6PB8WoTmwkVWAcQL4SgV6UQBB0t5bWnXnSy33Ok3InuqUheHF&#10;Gwl8aeyxVamGSDJ5ZDnVAM8lYqskMWyix6dFYHKILt+CUDJqYB4/i8cIYfwKqoYqKgUCOqGmm4zP&#10;BECQx5L9Y+toK/g4vK4LUUwMcQS++P84qoLIVd2QvfqdyPwysCdNMqVSz1kG7+jrpVHHXBM//MML&#10;M/G9557Ht7//HF6krHdy9cW8RcvxvWem8Po0fOe52dA18sS6tX24cvUdfPjxP+Po8Xv02zeZBH6I&#10;zs4TGBu9SHA/xPp1vYrtZdqtpWUvMjNq0dFxAOvWd8Cb/7uL5+/gzu03cfDAGYL/HG5cfw1XLj/A&#10;o0cfq9baGzZ20tsfx6lTt3Dg4EVVltu+T3NdPL2ekTW09Mxhae+JpctNMI+e3tnWHbrzFsNi8Xz4&#10;m+vDz1QHARaGyAzyQFGUD+qTgrC7JAkDtZnorEjAyJosnNxVhDME/Z2xRtweacClnnKc7y4h81fh&#10;am8FwV+Ia925jCwc7ViJrNq1MKSPN5bVdXGyNZXc58TZ3wH0f75gR9bSWydRUST1q/MvlPSfxTcK&#10;evnsv74mo/ey4ya9vfqZo5AWW5ZxE7CPG4NT/HZYk5WN6PF17C2hbWkGQxtbGNo5wMjeiYB2gQml&#10;mamtK0zt3GFOgJs5ePC6J0HPUOdMEk5eMOE/3ZQe38Q9FFZ+kXAKTSTw0+ESsxLOccVweyLxPdNr&#10;KdtrVQJwS6mjx9VspOFDJg/II5BlUE92dxW2VwxPoMso/8r1PF+LQOm4K4uGMqUopgZOBLh9TCms&#10;yfa29PHS2cc9SVi+Fv5MKkF8XXAWgZ9Lxl/ZglD62jBGKJNAWMFaRBa38bgeYVJIxEQSQQURWbwZ&#10;USVSTLRJPRfFYwQThES49AjIk/evU5WF0v0nRlYKlmsijmBOkinC6h6qgH4krx6mxx9GbPMg4hoH&#10;1DqAhKZBgn8I8ZT+oRUdaucfr5Wb4ZDeSonaSF/aAruERiy0CcO3X5qPp18QST8dTz/HBPDMy4yX&#10;KPVnEPAz8ezLS+ijA1BXswf79h7G5ctvYmzsCnbtGlXr5kdGLqjmF7KOXkbxe3pO4PqNx+jrO4qC&#10;wtXo6z+C7bv64Urb1tM1hh98+HNcv/oIRw6dVSz/6MEHqlnG6OgZDJLdRdrLwpstW/v4GUcwMnwG&#10;a9bugi3vDSNzO1oNW5jbuGP5CmMsW7gcdiaW0J87Dy66yxFGWR9ma4RAcwMketqjOMoXFQT++qxI&#10;7CqMQ1dFEkbX5OLY9mICfRVuDTcymijvq3FevDzBf7WnDNcF9D0rcbUrB1f6M7BnXy3csvbDPJb3&#10;OW2sqXS6Vaz815j4Pw0Bu3XSKEPTS08abEjYpgie/htBb02pYcs/2PqLUkT5fFl2K7+U+Hl5Tr6Q&#10;/TBR64wHYZ0gyxCH+HgPTGKbYRKcAX13L2jbm2KJtTlW2FgwAdjB2NIJZpYuMLRygoGNM4xtnGBk&#10;4whjeyYDezeGO8MD5vRuli5UAFQHlh7+sPEOhb1/LFzCMuFOpvdMpqyXQb0s2eZ5NZl9NTwo78W3&#10;K+kugCajyyo85d0V2NsU4/syCagOu7lrKf9XM3HUK7XgLN174srgFEMbQeA7xZXClczvwYTiJzv3&#10;8HWBWY1ke5lBaOZ7m79g+2ACX/XvZ8gov/Twl5kG1d5bxRrV7TeEUj6soA3hZHZJAPIa/6wmpRZi&#10;6PNli6kvY7cCfmQZEwDZP6a6k75/AGnrRpHcKqP8Q4irJePX9CFeagMaCX5GTH0/wmu7EML3yF5/&#10;LtnbYJfaAn3fNDw3zxgvz9Pl/8EZT784C996+iU1Mv79l+biOy8twAI9Rzh5x2P1mg7s2D6GO7c+&#10;Us0vR8fO4qMf/hSvv/EjnDnzEL/81Z9w+/a7lOT38f77v1TddJpXdxDAZ7BtexdcqNQ69o3gIX27&#10;rL67eeMhAX0Ug/uP49KlB3j85o+wc+eQ6prT3LyLjH8UR+j/e3qO8HO2wMcvBIbSqUl7BUzMrGFo&#10;agktLW1Kex2YLJwPX3NDRDiaIdLRFCGWugiz0UdhuDeKIrxQGeuDltRgdFWl4sC6lTi1q5TSvhZ3&#10;x5pxe7QJV+jpL3YxEXSVkOklKO+78/k4n+f09kwQKeX7YBFFUuP9bSr3Pe95IbuvAub/bUyuvtPE&#10;V48XfGOgl4o867gBfrZU5mmq8zRz9vLzBmCjnheAD8JIpH5cL8xiBmAaw+wV34ew9H2oLN6BzfVr&#10;UVeaAZ9gJ+jb60Lbygi6FlbM4GR/SzsYWTvAxNqeR1sY2doQ/LI9thNMbKgIGOZMBOaO7pT9bkwK&#10;7rCk77fziSPwc+FOBvaTrrkrCWZK9QBKeT8e/fJky2vZIEN89wYE0a8rz85QHXdkPp+hmJ6M7Z4i&#10;20zJ+EAlXGkZXGJLCfgSuMUJw2sGDT1TquGVVqO27PIn6AOkZoBHn8zGJ1OFBLe0785ZDW8mIgGy&#10;X2YTX8/n+TvKYx9e902X90qn3zUK8MLu8jqvtDq+vwURVANR5dvJ9rQGpVtpAXaR6WX33u2IZhKI&#10;rtxJgO9BQkMnGZ+sT9Ankd2TGvcjmWBPodRPJusnMDFENfQwaAkaaA2ahhFU3a6+GyPXGLwwRw9T&#10;5q3A91+eT7k/G9+euhjPzTWGlpUvdG2D4cjvuL3nMPp7T+L1+x/j00//FYfo5R88+AgfU+4fOXIH&#10;b771E7UuvrPzNK5efV91tV1VtZsA7kBKajE9fTSuXLmv/PyF8zfwo49/TGl/Gx3tI/jgg1+o6b/q&#10;6q3o7z9DS3AEV6+9rebs9+wdYyLoh69/CFbo6mPh4sVYtGQ5TMxtoK9nBP2ly2CrrYUwB0uC3gIR&#10;DqYIt9ZFoOkypHrbITfIBXmBDqiL90U7mX5kTSZO7ykhw9fj/sQayvtGNaB3oUMD+ksE/+VunncX&#10;MBEQ9D0Ef28BGls3w4ZYkLZZMlX992L6vw5JIn87kXwzoOcfZsrPkwo8afYvILdWIJefyy+Az5tR&#10;ARhT5hvEDMI0qpNs2IGkzD6sqRjB2LphPNjTj58PDuKPh8fx67EenN3WgIrsCDh4mGKp5RJomevB&#10;0MKSjG9HKSnbYVvB0NaSgLeCgTWzuiWTgISVFP5olIAhw8jODeZkEHu/RHjEFcJf2mqRRYVBAzI1&#10;CUD66Mn2WOKRQ4s3qcfScSe0SEpxCXzx8CLppWKPvt+NoHcm6J3iy/h3aPr1CfBlDz4v2gcf/gxf&#10;hk+65uiX2aBCwC+gFiBPAlyA7Z0miaH5i8fynIRcF8DLdXkcLIN3/N3lmgweKlWgksEGjfRnkoqg&#10;DYgq24IY+v8YAkopAUZMlQwItiN61T4k0uenrR5UkdpM8BPkKQR+IhNCDJNBjMj/NbISsBe5rR1I&#10;L66FtYs7Fq8wwCtzF+P56QswY6k57VQEnAJSabMiEBSVi47uo9i+bRRnT0nnm0/pwU9jYOBV3L37&#10;Ebo7T+HAxEWcPXMHe/bIQpm3GW+SuQ9hX/thZGSWIjQ0AY8ff0AZf5SeXYp2PsCjh49x9/ZjNWC3&#10;Zct+PncJx47e52cfVcttd5P1RVFs3LQPbu5+BD1/x+kzMfWVmTAxJVnoG8NwyVL4Wpoi1tVGsXy4&#10;nREibPQQZKaFKAdjpPvYIcPLElWR7thVFI3Rtdm42F1NP9+EBwcE9M1k+lUEfRnOtxczinCxU6IQ&#10;FzoJegL/Wu9KdO/j/zCnG8YxE8SD2FgN238lZv4L8f+tXv8b9PQCeFlAQJYnk1sx05mQxQ2ihgn2&#10;IbL5EALThpCV34MNtftwcnMX3ukexL+OjQCHhoDDg5rjIXk8it8cGcS7w7sx0VaKvHRfso0ZdCyN&#10;YGxmBgNzejRzCxhYivy3gr6NNfSZBIT9jcn8htZ2tAH2vG4PPaoCY/H8rmSjUFnuWgofynI/glF6&#10;5QeTOaWvnjRLCCVoQgl4zZFMT6kfRC8vlXwBsmxXCnkyW+BJny5tlp0JdAG8gN2VR0/6eK9Jhs+k&#10;tCerC9jl3PsJ6wuAJ0EuAPdKqaMqkKhV4ZUqiUIDcglheNXX/0nINS++X14TRJUQyJDXBAnrFxH8&#10;hVQDVAQxldvJ+AL6HYiiAogu36GAH1mhaRMme8wnStFQUw9SyPApDQNIbxlBvPj/phEk0P8n1e9B&#10;2Zo2bN3Sgr1bmrF1XQMqi7KRlhiF5OQUJCVnIzA0CTYOwUhILsLmTT0oKVqHPbsn6MdvYn3rIPbs&#10;OoD7dz/E4YOXcPTIBfzwI1lHf1NV2H0q+9Ufvcu4iaKSGnh4BuLI4dO4fu0+3nzzPaqEh3jrrffx&#10;8Q9/jpGRk0wOY2psYM/eCWze3Mfz8+jtPYzOroMoLWuEp1cg5i5YjKeffR7PPj8F+gYmMDcyhoXO&#10;csS4OSDJw1aBPNLeEFF2Bgi1WoEQKz0k8t5K8zBHWagzdhRE4fDmIkp7GcBrxJ3RZtwcEqavwrn2&#10;MpyhAjjfXoqzewt5nq/Af4WsL2x/uLccWUy2ct+bCMZixdaKBP/7yfv/THxjoBdJYxY/xj9Ygn4j&#10;uh+usb0IzRhARVk/OtcM4vruIXwy0Id/P9BPkA8Q3PsZffj8YDf+cKAXv+X13x8g208w+NznjD8c&#10;GsCjgX4krayGngczubUpltOb6ZibQtvUBDoWFtAT0FPqG/NoLIOABL8+j7pyJOgNKPsN7X1h4RkF&#10;u6BUOEfmwlPAL0ys5Lb01ZNqvS8BL+WzQQr0Av6NatmulKR6pTXDI5EAJeg96N0F7AJ62aJLBb28&#10;pwwWpgrIpRqwSTG8X5YG/D4ZmkIhAb4AXAAsBTySRNyTqtX1ScBLSHKYlPbC8gJ2j+QatelnIBOK&#10;lBwH8G+QQcKIgrUIz2sl+NsQXbqFQCfAKfsTKPFjymRloYBfrlHy0wKohMDHUguQ3tRL1u+j9x9E&#10;RttB+v0e5NZsxo4d63Fi/zqcH2zDxZFtuDS2HWcGN+NQ53rs37kWeze2oqakFK3NzZgYHMf61dsx&#10;MnQKr1Hijw1ewuHxK/j041/h3q13cerYdfz0s/+FG9ffwaXLb+H9936N0ZFr6Og8hrj4XGhrm6Nl&#10;9Ua19/zHP/xHXL9xE6+/JiW5H+D27bdw4eI91Rfv0OGrOE7mv3zlNbJ/D9a3daK4uB7WNs6Y8vIM&#10;PPPc8wT+i1i6dDmsjI3hYmqEFF93pHs5IM7JBNEORoi200Oo5QoEmmsjjMdEZyOUBDtid0kcTuwo&#10;+wL0N4fqcX2oDhd7KnFqZzHO7inHuT1lOLE9n+DXFOpc6CzAFcb5nmJs3LIWzhmDZPsx2MSOUu1q&#10;xq2+yfjaQC/LZ2XdvAnBbkSQG0UL8Ed485IxVg5gfVUvDq3vw8POEXw2MkLwjgJHhgnyfnw+QaBP&#10;DOOP48P4/cR+/PEAQx37Cf4B/EHOJ5gUKPPBJPDDA2eRUzUKs6h6WPgGwJT/MD1KMy0zQ6ywsIEO&#10;WV7PypJgt6TUp+y3Eta34TlZ38YBBrYulPneMHUMgIXU6vvS44dnq8IdAap3Sg09tpTptimwy/Sa&#10;2jhDFt9I26zsdapgR/aHd5F94uOr1aYb7gS9GyW+HKXXuns8j/T04ufF20vI3vsCStmC25fAF/8u&#10;0tyDQHcjeGV8QBjeWxIAwzuNyeEJ0/tmNCl2Fx8vo/UC+kmF4C9JgYnFi0nGnz8jdCVBL1OCZP5w&#10;vj5ajfzT7xdvRQLlfXz5TkTLdKBcI/jjKf3jCH41JsDrMhaQVN+O1JZOZKzpQ3rdHrS0rMfRrrW4&#10;PNCAG4PNuD22lpK3FbdG1tDvtuLGcBuujW3BxdEdOL1/B04MdWBg716cmDiGtx+8iaPDJ3Gg7yA+&#10;fOsj3LjyGH2dJ/CQrH/y5F309B7HNXpyabCxd98hFJc0Qnu5JQpWrsJrDz/CpYt3+brzuHPnMU6f&#10;uoVLlx7h0x//G27cfB8XL76pGF+W6W7fsR9btvYzaWRj8VJdvDj1FTz7wouK6efMmQdLA314WpLJ&#10;fd2Q4W2LBGdjRNvrI9J6hQJ9gKkW/IwXI9h0CfL97NBVlYJTuypwtV/q7evVHP11xiWC/vQusvy+&#10;ahzdXICjW/JwuWcVvf0qsn0pLnfk40pXIUa7GphI+2AaOwHr2HFiTfDyTTP9wiBYJ4jU0JQFfgl6&#10;qRgapQwnK6tBN02DS9X1Q0kSeb3UzdOr8z0i3WUnTiM+NqJsMYzaz2zWT9neA7+UPhTl7cWu2r14&#10;lf+AD3qH8G8TAvIxMvoImZzS/SBBTCB/Thb//RgZnM//aWJEgV2uYVyOAnph+/4nrN/L9/XiPXq8&#10;lLIDMIzcC5/YChQkhyAmwAqmtvpYYmWKRfynalvS21sS6JaU/lZmZHxLGNvakuUdyfpOTAjOfOwO&#10;YztPGDv6wtY3Bo4haQT/SrjFFBNwtWT1NfTNMoquqcsPzG5VhTV+0go5pQFuZHi3+Bq4xlcxKlQX&#10;Xtf4El4r/YLxvcjWXgSjDOa5MwT0k4891I48DV/IdB+yuhuTh1sC1UGyPCdKQFSASHwCO1tG6GVq&#10;TgCv+b2E9cXba8YkxB6sgi/ZPphJJYygD+drpSQ4vECm9jYr0MeWkt3LZIdZSnxhe6qAOMr9OLVa&#10;kCqgYhsiijerOoHYmt1Iqd2JglWr0be5Bdf6VuNaTzVuEPh3hptxd6QB98YacH+0EQ/HWnBvQhLB&#10;eiaCTbgyvAXnh/bgwkg3LvP/ebh9Lyb27cC1EwcxyntiY/NOXKC0P3H6Bjp6DuL1N3+kzi9efoCx&#10;iROwZ2LevrlHjQkcOXgZr566hnff/UfcvPk2xkbP4/79T3DyxH2Mj15RswR9vSdx5Mg1tLbuQUxs&#10;FoyMbDD15Zl44aWXVMyYNhPG2nrwsLAk07uR6W2Q4GiIGN43kVY6CLEQ0C+Hr9ESeOvNRa6PNbpW&#10;peLY1hJc2FeJS+3l/NurcLO/loBeRYavxLHNxTiwLgdndlfgRj/l/zAT4EATrnaU4zpl/pmBWpSv&#10;2QNpYiksrxm9/2bjW9MWBUF10CSoNRmHDE92lkUw0t5KlsPaxg7weVnYrxl1l8EHmU6zSZjga8Zh&#10;yNcZ8TUGUX0wJOCd+LrotC5Ul3Wif30Pbu4ZwC8o2z+fIEgVm4s/H8SfCHYl1Z/EH8jaf5g8Tsp4&#10;FRqmn7z+BzL/7w7ysUoW+/HxyGFkVh6GTuQo/OO2YmJdK85sqsbq/Fj4BTlBx8oAi82NsYxSX5eg&#10;F9Y3JuObE/Qmtg4EPNnekgnAimHrCCMHN1i4+sDaKxh2ZH2n0EzK9XL4pVFeE0QCRjX4ll6r2NRX&#10;GJV+3ZOM7iWj9rFlcCbQneML4ZpQRODLBpsEP8Hrozw5gc73uj+p+pPqP3cC3pXPi4QXea7YnT/H&#10;nWB3ls07mDDEFoj39+Tv4MX3BeY0k+FblV8PoAXxp2IIzJXBxzXqujzvzZ8jKwoDcmSgT2oACPwn&#10;8/3BeQR/0SbK/c0ENeU+vX1s+RYGk0HZk8cVjCoyf6UUBEmp8DYklqzB2kZ62L2rcbO7njd+Ja73&#10;VuMugf+Q/vb10Sa8xng40oxH4y14NLYGDyfW4dGBDbh/YCtuj2/D1aGduD68G1dHtuPC0Ba8un8P&#10;jvf24J1bD/H24/co0c/iR5/8C+4//IHafvrajccID0vGgfFXcfnCQ5w+cQuHDl7E+x/I3ncf4Orl&#10;N3DvzkfYuX0YQ/tP4+Tx2zh39hFffxF7dg1hVeU6eHuGYc7sJZgxYyamTn0J06bOhL6WEeW9FZJ8&#10;PJDubY9Ee2PEWgvotRFsvhT+JsvgQ9D7Gi1AfpAtOlel4EhbAY5vysfBtRl4dVshrnfV4XJ7HU5s&#10;KcJEawZO8ni9uwEPhtfhjQMbcWf/aiaFalztrsKFvips3y4bn3SrveeELL+eEfy/HQS9L6xlRwyC&#10;W374pCw3S+iHeUIfQd5Phh9Q84ryC1qpX1J2ztwP05ghGEUxIcT2kIm6kbKyF221/fxCRvBOxzD+&#10;aZTAPkJgyiAcAfonBeRJAP85iP8vgsngc34ODgzjs7HDKKw9jhUxh8ioe3Bmy27823gX3m1vw9G1&#10;lahKC4ejpxmWU64tpeTXobw3traGOT29GT29qZris3sCep47OMPE0QWmTm4wd/KFnXcU3CMz4R6V&#10;A+ewbHjEFsM3pQre9P1esUVwZ3gwPNV5MTzipJ6/mGDPo6wvZMLgeVyxqvH3StaAUMAolX/e4uOz&#10;GxToXagOBODOcVQJ8bKTShXtgCSDCjX15yYVgzwXWyCf4S/jAGR8UQCa1YLC/jJqr5kCVOMFT6YC&#10;J8cMZHAvTMYnCPiQPJniI/hXrmMi2Kgp+CmW7aU3qwIfGeCLkq2mSzcingogoWo7FUAbCsurMLyt&#10;jjc2PW1XDW7yRr7RVYZbBP99MtlrQwT/MNmeCeABfe8DYX8mgQcE/4OJ9YyNuDu+nYpgG+6ObqQv&#10;phpgIrh1YC/uHR/F3dPHcKC3H+/Rq9+79iG62k/i1KnXkJpShn17BnHn1pt4582P1br6Kxdfx/FD&#10;l/H4tY/xwfs/xcjQSdUz7+7td3Hu3D309x3FwQMXsHljN8JCkmGgb4GlS7Qxa9YsvELW11qkDVtD&#10;E8R5kem9nRFvb4RIMnyE+TKEmhHshovhqTcfnjozURLmgJ7qVIy3ZGF8TToZPZNAzyPjV+PC3moc&#10;bsvF4fVZOLO9GBfJ+hf2VOD87nK8Stl/lucX2yn3+R0d7K3hd7sXxkKwSZO71Pw1OL+u+Nb0hWGw&#10;kfI9MrR09JBpBLXQn6A2i5XW1RqGN4rvh35sL/15L8x5tI/rQ2BKD1YWdmNHczcu7BrADwaG8ZuD&#10;MtJONj/C45EB/OnQfjL6MP4wTtkuYGeo41cB+f8gRAGAcl9A/6uJw2hcfRIrYg/DPKodw81b8ZuR&#10;DvyaTPLxwA5c39WK7sY8FCb6wNHJBFoW+lhBiW9C0FtY2SnwG9nIvD7D3g56NjbQ57mxvQPM7Zxh&#10;5eQFO68gOPhFMmLgFpIC7+gc1UPdXfbdp/93j8iFW0QOXHn0jCqEewxtQXQWE4DU9+fTzzMZ0NfL&#10;+IDaVDOdHp1HWdQji3tkRF8sgENkoZrTd4ouhkNUkTo6S+EQge4aTwXBcwlvJgnp46+Z7xe/X6OY&#10;XjMTwM+VaUGeSxIIeDJYKNfkNcG5og5kHGC9AnyQ7PHHo5rak3p9hiSBKII/Uqb6+DiGiiCmpA1p&#10;pdXY3MQbuqsZN3tqcYs38K1uSteOAlzrKMJt3tT3+sn6/TW4Q9l7Z7AWd4ck6hmNlP0tjFYCvo2J&#10;YAPukQ1vD7XiFuM2r91kIrgxtBtH9mzEhbFxnJk4jR0benH10jvYuKEfxaVrcP3mG/jgg89Uq2zZ&#10;uHLrpn7cuvE2Zf6buHThAR4++BBXLj/C0cOXcOjAeZw7cxft+8aRklwAT49gGBmaY8ECMv70WZg/&#10;ez4s9AwR5emOVG83xDuaIposH2q6EAEGc+FnsADuK2bBU3saKiMd6ekTMNSQirGWNBwk6I9vzsPZ&#10;HWUK9OOrMzCwKgZjTSk4sZHJYE8VrjIh3OhtpP1Zg6s99bjUWYtz/H6a12+GLSW+2ZNCtK8C59cV&#10;ZPrwJwN5muk0c+njFXcQJjJvHj0IkygGj5YEultCO6IzO1BT3ofhtnHc3zOGXw7Rdx8QoJN1xZeL&#10;5CaoPycwf8f4LUONuDO+Crz/VzExTJYfYvRRPTCJHDqEri0noR83Dv3IHrSVbcZnfbvx84Ht+Mf+&#10;Hfjp0D78YqgT7/VuQ29TEWKipDzXFAb0csaU9aZW9pT51vTzNjBxsKPHt1Ij/ga2NjC1s4eFHcHv&#10;4ELW94S1LPjxDoFzQAxcAhPhJP37eHQJTlZH6avuIptqBiTycTzsA2PhGJYCVyYITzK1L8Et04Fq&#10;qk4G7sjQssBH6v6dY4pgL227I/NhH7ESdmG5sONjJ1kQRKC7xFAtUEW4MBFISyr5PBkYVA1BJIEw&#10;NOMDVAgyXqDqAKgkeAwg+APp6wX0/lJ/kLMWoVJUlCvjATIoKW3EJAmsJfjXEegbeKQayGcioP+P&#10;kGNeIwqK8jG2oRK3OusI+kpGBQFfhCv7VuLy3jzc6Cim5C/HDV6/0St+dxWBX417Q3U81hH4ogCa&#10;cG9kDcHPGGESGJMk0Er2b8X9iQ1UBNtxm7L/yshOnBvtwER3Oz5++wd49fh1hIZkqCm827c+wt37&#10;P6Tv/0d09xzHKSaAzvYJ3L75Hl5/9Akmxs+rjS1lB5wTxy5j6+ZOZKQXIikpCza0c9rauliutRxL&#10;Fy6CkZY2gpwckOjlglgnU0RYa5HpFyHSfAkCDBfAY/l0hBjPQ0OcK7or4zHcmIpTWwpwitL+2MZc&#10;vEpmv7C7moCPw/Zsb/RXRuNgSwZObczHyQ15uEh/f3v/Gnr8BlzorMGZ9iL07pZp2U6Yqj3rvxqc&#10;X1cQ9H6wkX2vyfRmMghHya4XMwBjMrp4ef/k/UjP7cPGun41CPdeVx9+PTqKz48cpC8Xf65h8z+M&#10;D+DzMQJxnNfGh/An8eZ/Hl8F3v/L+KMC/DATyQAf9zHhjOFs+3HYpI7Q1/eiMHc7Purtxq/HuvCL&#10;/e34XyNd+Jze//PDQ/jHYZH/dWgpSEGAjzslvRV0yfL6NhYwkCD4dcn0euqanZrmM2WY2PKc0t/E&#10;zglmlP1mzp6wcpNVfX6wdPdnBMCKYe8TDif/KDh4hasNOc1cA2DiHgQbJgeR/N6psumGSHGpviMr&#10;M6Rc156AFqA7hOeoXv2OVAzOUXlwiszjeT4TARWAgJ/s78rXetDjSwKQ3X1FQfgR2ML6aoAwqYpW&#10;oBIusnMvk4IkAgmR+IGU+wFZzUwCsm+/lPXKeMAalQRCVq7nuaa4J1QGLSUhZDE55GxACJVBeEYl&#10;GkpX4tT2MlzbV4brncLwxbhCsF/ak4uLu3JxdR8Zv7ME1yj3b/RW4raw/v5qAr0O9wbr8UBJ/2Y8&#10;JODvDhP8lP1vHFqL1w+spf9fg8eH2vBgfC3ujq3FvQObcG14A870UxGcHMbhvm4UpRfgFiX9+P6z&#10;uHvnPQL/PVy6+jru3XsfXR0Tqi328NBp7Ns7gjOnb+PV0zcxPHwEDQ2tqKqqRVJiCpyd3eBAFWdq&#10;aorFixZh2YKFcDMzRYyrEyLtDBFhtQz1sV7Ykh+DDE9zeGnPQJzNMmzKCsBgfSq9fDa9fAEu7qN8&#10;31NOpi/FuZ2rsDM7CHlOy1EXbIXVUfZojrTCllQPjNQn4dD6bJzcupKgL8fpPXkY3lWAhOItMFMk&#10;+9fA/DqD8t5H+XjD2HGY8Ie7xXcjNnUXakr2oXf1IK7tHMXHfUP4jbD5pD8/NErgCdsKgw/gN5TZ&#10;vyW7/4lSWwAvgPwTgSnAx7hMwfUSnDLy/tUg/j8NkfYysq9RED0q+by+/xj888axPLwPwYl7cG9X&#10;H/5weBT/PjGgRvn/dJC/B1//u9Fe/HJgH97v2oKRlmqER8dihYsblhHUMse/wsoYOtaWlPf2moo9&#10;K838vglDqvyUDSD7G5D9jSn9zcT/OzjRCjjC3NkVth60EN4Ev4c/rFx9YeToAX1Hb5h6R8MhIpue&#10;voJAk+IZAp5AlUE8J4LTnuwtnXQcye4OYdk8z4FzJO1DdL7atMM+NA/OEQVwYgKQo0cMmV5AHa+R&#10;/iL3BfSTwJejqwwm0ip4yCCjMD+BLyP6garOv4VJR5qENKmjqt7LkUKfFiYlPp/egOAsJoMMKoCM&#10;VgSmNyIprRjba/JwfGsezuzMx9W9BPeeIlzmTXxhZzYjh2wvMr+Esr8Sdwj2e/T49ynxH1DePyLI&#10;H4004XWy+4NhMrswPpPAg5F6NS5wq6eKr6caGG5Qc+APJsj8ogBoAW4OrMfJvc0Y3sKkcfYkDvUO&#10;4tKpyzgwcRIPHr6P8+dvk/3fwP6BA+jsGMTAwASOHjuLnTs6sH7tRjQ2NqOiohLR0TGU+J4wMTHB&#10;1KlTGFOxZP5COBgaItrFHuHWekhw0MfmvGhsK4xFvq81/HRmINPNEPtKohXLH16fQ3YvUp798r4q&#10;nNlWwijHtoxAJBrNQ669jgL+jmwfHGWCuNPXjDdkHKO/Dleojs7w+zqwIxkF1U1U2LJP/VeD8+uK&#10;b81c4M4bpB8x+aNoWdWLQxv24/G+AfxqkH5Z/Llic4KXTPknGTEXT05wi8QWxhVwa8AoA3QaFpb4&#10;A5OEAiiTgshwmVf/c+D+V0NG73/Hn4lxMv2hMfx04hiqao/CMGYUFpEdGG1sp9+X6j3+Dgd71O/2&#10;e/5Ofxzn+0f78NuRdvxsoAsbGnbCIrwSRn5RMHB2IuANoWdlqAb1jG0cYGhpwyDgrZgILKgErCn7&#10;GXpS2mtty2TgoAYBpdLP1NYRFsoGMJgMLJgEjB1coWfnASO3EAI3Hd5JlPgy3y7sS4Z3I3AdogqY&#10;EMjqYWT0EMr64CyCn6APz4U7md6VQBew24XmMCFIUpDdVgpUh1+vxDJ+XpXaq8+Tn+3xJLyF8WX3&#10;3phSHsuUMvAm+/un1iKQIJfpPekP6EW5783wo+8XhpcRf5n2C8xgIpC6/owWtQowIqUC5StXkghy&#10;cbQtAyc3ZuDC9hxc3ZWD89szcXpLGs5szaSUZTLYV4KbXRW4t7/uyWBeE5m9Ea+NNePRaDPuD9Pb&#10;D7UoiX+byUAAf7W9lEqhEJd3leJqVw2uEfw3qQzuyXvFCgyvxa2BtbjW24KTu2txYHsNjvZux2B7&#10;O04clo0rz5H138DEwWMYHjlA/78Vawn22uo6rCqvQEJsHEKCgxAQ4I/l2lp46pmn8PT3vocpL7yE&#10;BXPnw2zFMoRT2kdZ6yDX3RRt6WFojPNGprMegvWmocTfHJ3lceguj0FPRQwGGxNxYF0Gzu6ktN9Z&#10;itOb8tGeH4qWSDvsyKLEr4rAwdZkXG6v4N/fireObMObhzYwGVZTMWfi6KYw1NSUwDqRvl7G0L4C&#10;nF9XfMtZ345Zawxv9Y7iX8mCis2PjBIsBDyBJYUx/xFw4s81wP7La18+1rxv8r1f9Rn/tRjAbw/2&#10;EcSU7LQVfzw4QlY/jPHtZ2CXMgG9iAFUrNyDfxoQ6S/z/51KcfyBbC/v/yPf8/vRdkYPhrYehWNS&#10;J6xi6mEVlgkzb3cyuYmS/YZkd30FdksFepnjl+v6FubQ4zV92WffwkaFgYUtQ45SC2DL18vAIBOC&#10;rRNWSLcW5wC4RGbBj37bL4U+W0prZVSeUt1RmFw23iTQHUOl338uE4AmpKusM0Pkvkh/6eEvIY/d&#10;YgsI+lICnIBPlBqACuXzZRNQLwLcg6D3jOc1CZ7LYz8pNEptgG/ak1F/BXYmACYCXynqoQKRCOS5&#10;T6qoEV5jgkpKzsXasnRVd358XRpOrE3CybZEnN2SzBs+GSc2ptLfppLxyPa7i3BpbxHukOUF8DJn&#10;/2CM4CXoH/Io3v5Wfz2VQDNuD9TjOtnvWlc5rnaUMWFU4XLHKlzq5rFnFZmxBjfphe8Nr+H7WnG7&#10;r4W2og6HN6zE2IYi/s+b0LdpLSb295P1D+DAgcMoLCpDREQcPKTxir0TLMnqSxYuwNzZMzFn9ixM&#10;mzkdTz/7DJ575hm88NxzmD1nFnSWLYCvtQFibA1Q4GmF2ghPlPrbIsVWCyEEfWWwNXqqkjBQnYix&#10;5iySYx4GV6diqDkFJzcX8O/Px+6VftiY7IjOYn8M1obRBiTwb6vAGwda8fDAerx2cC1udFPeb0rC&#10;qQ2BaK4tgC2t9TcO+jxHezBVEhwyGNeP3x/qJYjo0xVrfxXg/ieESHbKd55PzgTgyDjeGzyJ6PwR&#10;6EUNwiNhH85v2sO/icCfEKbvozro598lf9sQfk/2xxEpEDkLh5QRmMa0wzp+HeyikmHqZg89W4Le&#10;3oag1cj6L0DP0DUzg64pw8wCeuZWDDL/E7Dr81wSgJENLYCVPfQt+VlWzqqJp2N4BnzIyH7JZHqZ&#10;jycYpfDHgaC3CcqEbVAG7Ah+B4LfIVQ24cxUG36oZECQ/3k4Ufq7xmhAL2zvnUTQC/Bl//UEaUMt&#10;NQMawHsnVqmQnyd1BFIg5MmQ30EKdwLF45PVpXRXBhp9mJgCqEb80qXqrx5BySXITE3GlopojK6O&#10;x5GWOBxtjeUxBsfWxuDoOj5eR9+6LhHHN6SSsfMoewvp51cR9I306gL2ZjyQuXse79LfX+9eRStQ&#10;RulbjTtkvxtdMt1Xj9co+eXx9c5Kyn0yfheB31GFGz21TBCNBP1q3OpuwslNhTi6uRjHt1Xh4JYa&#10;dK2vx/bWJqTHxWDmK9Px/e8+i299+yn8w3efwjPf/x6eIasLs0+f9gpmEvjPEPRPPfWUYvyZc2Zg&#10;xfKFcDGjn7czQ46nHYp8HJFqb4Bww/kI1J6OiiAHDNbl4PjGMlzqZCKb2ILrg+swto7JpzUHE60r&#10;sTnDB5vTPLAtyw37Cr1xqDUBd/qr8O7RNjw+vJ6Jq55JrQhnCPrD60JQU1dI0PcT9F+9BPbrim9l&#10;ODgAx8cohXsJikF6d5HhIuH/ksn/Z4X8fgS9ArzYDlqIA/383UewvukgjGJGKPP7UVeyBT/f30HF&#10;wuf4mn+nIvh8XBQI7cEhJgOqmgP7TsE6bQKGspY/fhdsonNh4u4MHUtzGBD0MnpvQh8/Ke8l9MzN&#10;oKcAb0HgPwE9Q1byCfCNrPkeyntZyadAb0257xlGiZ6pACkA9JQ6fEpul2hKezK6rbTSCsxgpNMG&#10;ZMNBtt0OzmAiSFdHYXcBuoR0+hHAu8YUEtTF8JJIKFbnbrGF8GB4JZSS3WWkv4jXSghwAp+hBgD5&#10;s1XNANWAKijidR9RAGl1PMrraEGYELyYnHwo6yNSclGUGY1dZYEYrA7EeH0IDrdE40BTBA40k9FW&#10;R+LQmniMrY7FASaEs9uyFeivdpbhPv36axOrCXxNaJi+lmxehkNrkzHRGI9LlPRXGHc6a/DWcAse&#10;72/E3XYmgc4q3Gwvo3zOp4XIwzVeu95FO9DdiNNbi3Bqp8yBVzHqcWLXanQ3lSE3wg+upnrQnj8X&#10;L7/4HJ769j/gqX/4Fp4jwJ97+mnMJuAV6J97Ft9/9il895nvYdqMqdBethDWutoIsjJFmpsdslyt&#10;kO9lixw3C4Tpz0dFoCNGGvNxcU8jbu5fi7sTm/Hg4HZc6W3Fia1V2FsSh2qqgZYYR7QlO6G/OkLN&#10;YjxmwnuXgH+dye5adxnO8e84uyEe3av9kVFSClvKe7XM9ivA+XXFt1Id7PGnYwQ4me+3AnRhQXr2&#10;3xFAXw24/xkhoBd5L4pEAP87NYrfT/l0El7Zh7EiaohydieOtO1TC3P+SJn/h4MyyCjJTIDfiz8d&#10;GULfzqOwTJU2RlJ8tA92BKGRqyN0LEwo82WBjjWMVK2+RtYraS+gNzf/C6bXfQJ88femdo4EvYsa&#10;6NO3coCupROsvCLgHpMHb3p4LymwodR2iS4hy+fChh7eLjiH4M4h0wuzE/TC9KEa4NvxaPdE0ovE&#10;F9ALuN3jNEVBHpIAolby83ld+u9F8jWSHCLz+LhAkwiYENzjivneQlUOrFb+ySpAJgRXJggZBxBr&#10;8IVykOQQWw7v2FwkxCegJjMUuwt90FPihYFKXwzXBGGICWCoNgCjDeEYb47BaHM0RuojcGpTOi7u&#10;LcAlspoAXECviRbF+rf31+Biewklejo6ykKxJdMHO3KDCJRkvLq5DLfbCWwmgdu7S3CVIDmzIQ2n&#10;16fi3OaVuLCjCFeoEE5vy8O5veU4tUuAX8MksprMvwqHd67GqZ6t2L+jBWuqViLM2wmLKd+F6Z99&#10;+inMnTsHM2bNJMM/je89+3189+lvY9bMKTDWXgxb+np/C31E2xuhKtITvaty0FuVTV9viDwPE8r7&#10;NHp4KTleTdBvxMPDO3B3ZAtO76ij57dCovk8VIdZ8T0xOLu9AG8wyb17qBXvHFyDB9Itt7MUp7ak&#10;YXRNIGqrw+GXsZXqUraq/oZBn25vR9CP408Ejnjv3wsoJsbxh/Gxv/Lt/5NCBgg19oNgPtRPjy8z&#10;BgP4tyOH0dJyDIbRQ9CPHEBGVjs+6OoFjo0oNfNHSRYHpZKPFuHIBDZvOKo23TCWXXcIenuCRt/B&#10;CivMjGEs8t7GCjqmplhBXyiyXsA/yfp65pYK6H8ear2+DACKvCfj61PiG1DeS1Wff2Ix/KTffmwx&#10;nCOLKN/zCOhsAlukPQEue+qr6TqCX1ie8v4/+nh5PMn2KqLyFdglBPjOkdmqJkBA78zXu0blMfkV&#10;PlEGeXDia1xipCyYqoDe342Al1ZhjupaiXqthFQaevFaYGQqUsP80ZDkjc2ZrtiT54GOIoK/1Bu9&#10;ZZror6ICqAljAgjDcF0YDpP1z+3MJfDJ9l1leER21wBemJ6Aoae/2FGCM3sKcXZPJfaWxyPFUQ/V&#10;cYHYV5WPHQXx2F9Fq9CcgZPN6TjZkoqTa1Lx6to0nFuXjvMbM3FuUxYu7ynFxX2VuNC+Ctd6mnGx&#10;qwVnOtbh3uEO3Dnagdsn+nCRiq5922a4u7oqeS+efiolvoBepP0z3/82LA21EenpCC8effQWIdHJ&#10;EDuL4nCgtRhdlSkEvQ6SrBehLc0bxzbk48HwWjwi6O8Nt1G+t1H2pyNc5xVE6E1Fc7wDk18KE14p&#10;3uDf/R5B/3isAfcGKnC7sxhHNkRjTV0wgnIaVCNY6wTZrvqrwfl1xbcy7Snvjx5UDPinSX88Thk8&#10;JqPzfw22/zmhYfnfU7b/lvL99xMyozBKqzKAR4NHEZV3kGw/opbwri/ehl+qQT3NYN6/871gkvvZ&#10;xAkUrzoCo9hBmMiCooRO2JIJ9R2toGViBAM7WYVnCy0jIyzS0YW2sbECvKGVSHl6d4Z4+Em2N7CQ&#10;EG/PkJJeJgCR9wYWZHrXYPjG5CIgmbKbzCuj8faU9XahmQyyuYBcRu0JeieCXmS9DUNYXgN4zRSe&#10;E4EsRxeCWfNYc23yupNq7c3neV2A7xQhtoDvjeJ1Whc5OkXm8/OYJKJlvp9sT5vgyOThFJGnpgjd&#10;qSC8mCR8+b7I8ChkhjihMdYZ65OcsD3DDTvFs+Z7oLPQC+0F7ugs8kR3sS/6ygMwtCoYY3WROL05&#10;HRf2UJaT8W/vX0WwNyq2fzBK6U7QX6b0Pb+3GDf76nGlczXWZkZgS1Ux1pWVIN3fE/n+rqgJdcWm&#10;eG+0ZwRgpDgKx2sT8WpjEs6tScOltizc2l2Ge7QEN9vp/btX487ETtyc2IfXT/Tg8YkOvEnQv3Zq&#10;DPevXkBVeSleeO4ZzCXrv/DSC2og7yl6/Zee/i48LY0Q724LX72F8NCahWir5aiL9UJHRTI2Z4cq&#10;0EcZzUa+pwG2U5Gc2lSMe/2tuNXVhDObSzFSl4y9K4OwPcePyoXJryEOZ7avxIP9tXh7vAUPBlbh&#10;FqX9tT3Z6GoJRULRKpglykq7Adh8w4CX+FYW5f3nx8YIIoKGIfXxYAL4u1bQfY2hmSZ8ErQnnx/s&#10;wx/J4Id2noJD6gT0oobhFN2BjRU78dlgHz4/MozPZUT/6BBO7z0Mn1RpzdWv1htIGbJlzCroOttj&#10;qZGeAq4hmXq5kSmW6BliuYkZWd+cYaEAroBvIav3JCQJ0AJIIrCyYbKQhCFsL75emnf6wNEvHl4E&#10;pAfVhKzZdwgXdk+jpE+DvfTkD5Zdb2QUnx4+mIB/wvY2IRn0/Vl/AfpJ4DuFrVT+34HJQSPpNeEs&#10;ioHWQTPwl8OfRfAL8CUhRJHVIwrgEk6QRxUQ6FQDsfnwIPA9nkwRyvXQiHTEB/ugMNIWzYn2WJfo&#10;hI3JDtiUYocdmc7Yle2CPblk/xxX7GV05nuhv8wfg6tCyfYJOLtjJc7tzsflziLcHKhWA1kPRxtw&#10;d7gO13trcL2D7NdTSUDU48imKqwrX4lVxfmozMtFnJ8XIu1Mke5giCIXPawOsMC+FG8MrAzGkVVx&#10;eLUlA1c3FeDOjnLc3lGBG5T4t/rX4sGBXXh4aBfuj7WRkTfi7TOjuHruGHw8XTD1pefI9DPxLAH/&#10;/LPP4bnvP4WZLzwDH3M9RNrowWv5TPgbLESw8SKEmy9Gga8laiPdUOBtgWgzXjOai3RHbTRGOdGS&#10;+KKnPByn2jJxbW8p7svy4t56JrNqvLq7GEc3ZuNaZyXePrAW9/qqcHlfLo5vjUNDfTqc03rUSlTL&#10;+B7NWhapwf8zUH7dQdDbEfSjBJAAnWxPIP3/Euj/Y6iS4EPD+M2BCexaewS2cUMwjBqFRWwfs/0+&#10;Ztse/GhwhLLzILKKmW1jemAeK+XHmhVPshe8tqMtFhusUMA2snLEcmNzLNUzwjJDE8p8C+iaWqrj&#10;CmMZwTdXzC+glySgpvEkAUiDDlEESuq7MNxh5uinNupwCkiEg2zKGZJEYCfCLigBtv6xsA+KhyMf&#10;OwYxQlMJZBnUo/QPTSPwJTJU335bXnMUxiZYxftLOEkxDwHuIiHAl+Qg7C2sLnP7oeLzxQJIYU8J&#10;3GkvXMPz4UaQe/CzvGkPhN09+LyrJIOwHESEJiDBxwGlUdZoSrBBS7wVWlVYYgOBvzHVHpvT7LE9&#10;UxSAI3ZluZD9fdBd6k+pH47j9OJntufgPBlfBvVu9lXi3n6p0KvBjZ4qXOe1y+1FBEQFTmyvwfb6&#10;IrTWVcHTyQVL582D6dL58DdZijjrJUgwnYNU03mocNbFpmgndGYHYrw8Gifqk3GuJROX2wpwaWMB&#10;rjEJXNxRhsNrs3B0UykOta9HelIUprz0LGZMn4JXpk5RgH/xuRfw0rPPYtG0KfAz11Xr53115iDI&#10;aDFjIVl/FgL0ZyLGYgkyXAwQa7kUQYazEWrAayazkOu0BDtyvXBx20o86qvBG0ONeDTUjPsjqyn9&#10;19Dri41pwdsHW+nli3BhezI618cjqXyNYnnzxF7YpPTAJlnWtnzDtff/b4Fe7MkQ5b78Hf345dgh&#10;bGo5CJvEA9Cmx5dFQ4GpXchd2YeILH4Bcb0wpZc3TyDgpRxSzmNqoeVgg0V62grcUqAjzL6EoF9K&#10;0Mtova6ZJbSNzKBlaEzJb6LYf4WxKXTp8SUBSDNOYXp9K+nPxyQgMl+m76wcYGLrDlMHb1i4BsLS&#10;MxhWXrI3XyisGbbeIbD2CoGtbxSBn8DEIP35UyjxU8n4qbAMZoSkwzqMloDS24Fglco92ZFXAV6B&#10;XePl1eNosnkUpXsoWT+E1whmF7K4SxiPBLx7RCGP9P2yYIifpcYC6OPdqCACIjMR4OqJIMvlKAox&#10;I9PbYXW8NVoJ/rUJtlgTZ62OG1IcCHxHlQA2JdsT+G7Ys9ITvaVBOLQ6kVKY/ntnDi7R39+gxL3d&#10;R3bvW4WbBP3lrgol8a921eFCdytW56fBydQM81+ei9kvz4be4iVwNdCGv+Ei+C2fAY85zyNw0RQk&#10;GM1Hjt1y1AaYoi3eEfuyfDGYH4mhgnCMl0ZiuDQaewuisC4nBhFudnjp+afx/AtPYxoB/uILzzNe&#10;xIvPM8j4i2a8DDfDpfAnu/vqzdP8LIN5CODPCCDIfXVmIJgMH2KyAMEm8xFpNh8pdktRE2KBPQU+&#10;GGNyO8vkdqe9FI+Hm8ns6/HWwbX4wanN+PT0Hrw51IJXN6dgrC0QFTVMsuk9ME0cgGXyftik0tMn&#10;/zcsuPl/BfSTv69m3l4GJCnhDw3h12T8jg2HEZo9DpP4cRhFDcE4sg/GsiRY7ZMvG2yMwSJhmODv&#10;hVl0DZbZWWOhznIC2hzGBKyOibkCvTC9jjC8EUHO0CbQZYBP28gEi3X16fv1+NiUQLeBsZ0jw47n&#10;9PxMBHpK9kurLkfoWTjQOkhzTpH9bjB39IKFsw+VgCeMHagIXANg6xcBp2ACn2rAKSwV9uFpsCbg&#10;bSjzbcLJ/jw6RMnAn0a6y649k1N6MgYgA34SIvGlss9Jzf1nwUlNB/K1oQJ2KgGqAGc1XsBrSj0U&#10;wDuuEBFRqXAy1oeb7kzEOSxGYYA+muKE7W3RwmNzjBWaGOuSKPsJ9tYEa6xnEhD5vznVEbtzPDFS&#10;HYnja1NwdksmLuyUKbcS3CXb3+2vwu3eajUHf7WjEg8HKcvHdyIjyAPPfutbmD1lOgy09OFibQcn&#10;Ax3YL54Fp/nT4DBzCpxnvQiXOS/AZd4L8Fj8PHy0X0KIwXSkWS9DgZMuavxNsSHeHdvyYxFpb4qp&#10;3/4WXiDQp02fhilk+RdfeokxBS+9+BKTwXNYPHsabJfPhfPy6fDQmQUfwwXw1CXYCfQgE4Kf4Sfg&#10;N5iNAOO5iLZZihwfI6yK5HfBRLglwwH7ywNxti0D13bS65P1XxuqwQMpPe5uwPWthRhaE4bq2iAE&#10;5m0muYzBMmkQVrLITZrXfMOAl/h/AvQC9N9LZZ4M0MnIvFreK332ZKnvBN4dGMOahqOwSzoA41jp&#10;7jMAszjpxjvIkE5Bw/RW0kNAQF+LpTaWBL02wWwKYwJ4hTC9PlldSXqCnSwvR2F3Yful+oZYIq2V&#10;V+hgwfIVVAn60KL0F28vRToyGChyX5d2QUfCnAnAUhKCpoBHqvaM7VxgbCu9+mUtvwfM3Hxh7RNG&#10;4McToEkEcgoj/QnACVwBqhqwyyaTy2AgkwBBbk/QOwj4ydbyOvvQDIKe8j9CfH8mzycr/0QRkPFp&#10;AQTwDkwkMggooPeJXYkAP6qQFfPhTpkbbDYHMVazURpogOY4WzRE0etGmKM23IzAt2QisMaaeBu0&#10;EgTrGOsT7Mj6jugrCVZsf2J9Cs5sycIlevybnaUEfhXuEvS3ugj+bvresVY1Ir6hKAqZYW5wNdOF&#10;qfYSOJrowXzBDJjNfgHWc1+C1cwXYDvredjNnQIbXjOf+RSMpn8HVvOeJUMvQJG/NXbmh+HoWtk1&#10;tg0Zwd546ftP45UZMzFt5iy89PIreHHKVDw/5WW8OHUqpkx5AUvnzoCV1hzYL50K52XT4M3P8SLT&#10;u+vOIPvPQbDlIsZi2ox58DKchUBajBh7LaS666AgwACNsVbYneeLoVUxOFgfj9Mb05ngcnFuO//e&#10;jWk42RKD1poohBU1wi5lDNYJwvD08onSk4Ig/Ibr7iX+x4JeU8Yr55oZhb9+XvMaWVor028K7LKG&#10;/+go/mn8AO52j2Fo8zDW1A0hu7gHAVn9sGZWNae3N4/r1gzaEew2fwZ8C1nbHFWNZQT9EgN9LDck&#10;a1uKnLcisDWgl1F6xfYEtTD8MgPKfgG9noGG7VfoYgEZf4GOARbpUh1QEeiY2yiGN7S1h66lDQEv&#10;SUAkP32/jPTzXJXs0hIYUSEY2bvA0MEVxk5eBL8fLDxDYOMfR4ZOgzOB60SWdyHoRYa7EayuBLYT&#10;/b5cdxQ2J7OLtJfpORm9d34STgS8S2S2sgAuUucvQckvFYAuTBiuBL1rbD784zLhaGsFK+3ZcKWv&#10;DTKajUiL2Uh2mI/yEGM0xFijmoCvCjVBdZgJGiLN0cybX6KFsr+Vz69ncuggGEbrYnC4JRHH1qXg&#10;9KYMXN6dj1vdFbjXW8v/kcQqPB5qwoP+OtwfW4fHZzpxso8JYFUaCqI9keRiBI/lr8B69jMwffl7&#10;MJrybZi+8j1YznoOxtOfgvUCyn1XUzSkBKGzJh2nt1XgUf8aPBjairzoYEwjq8+YPQevzJqNKdOn&#10;48WXCfhXpuElxtSXp2DxvBmwINPbE/D2Syn19efCl1Le04CsbzIbYTbLEOmwAuEO2gi2XQY/Snwv&#10;JsIQ83lIcdVGabAZVic4Y1O6D8EfhO6KcAw3xuLw2iScWh+J3bXBSCushl16L++x/bBL6FOS3pKg&#10;l85U5qrt3FeD8+uKbxz0kyPtarqNP08Tcs7n+XM16+T7+Vgq7iR4TkBLayz5/eT3+r0sApJ1+4eE&#10;zQfxu8Nj+GTkMK7vm8DAulEUVx1EYNYI2bsfJtH9MIjph6ECO7NsDL/02G4l7dUmG7H9PA6pBGAR&#10;3wfLsFKssDHHUiMDDVtTlusR9FoGlPFkd0kAAnphe20+v4zXJSHI6P5iXQG+JkTqz9fWxfzlPC7X&#10;V/ZABv1kOk8sg6l06FFTf1YwtqEioBIQWyCr+/RtnGFA9pfQt+O5atEdABsfev2AeDXQ50rWd4vI&#10;hDv9vRdZ3C08Q9PTj0lBGnk4yyi8mr/nkbJdU7CjCWeR9AS8U3gBk0S+GuRzoxpw5+d5x+bAKyAC&#10;JjpaZHrKXv3ZCCTLRVjOQ6TlTKQ4LcCqMDMynA1WhZqiKsgINaHGivXroyzQGMUEIBFpii0pjthP&#10;EBxsjMORNQT++lSc356L6x3luN1VzajFTUr8e311eH1kDT46uQPvn9yJt49vx2uHduDu8Bbc6F2H&#10;A2TuXQWxWBXuhmRHQ4QaLYTz3BfgNPdFVEf6YLCxAMc3V+LK3lrc712NtwdbcK2jDhlhnpg5/RW8&#10;PJuAnzkTU2bM0MTMGZg6izHtZcyfMx3mKxbAVnsOHLQo8XVnwd9sIbxN58LTiMxusQjh9ssQ46GH&#10;tEALpPtZIM5Zn+pnIeX+bMTazke+vzGqopxQF+eK1Sn22JLrgq4Sb2yv8EJ2IRNsxj4YU8rL/WbF&#10;+9AiQXrTE4Bx0ofymy3MkfjGQC+fLT9D+W3F3gL2EUrzEUhN/G8Yv3uSDD6nH/8t2VuuSQdcqZ6T&#10;UlrN+oAx/OnoQfzq4CG81z+K07vG0dY0ipSiIXinU7JTuutHD8EgStoM068TzJo98jR/sGoWQvDL&#10;jp6qAagKPk/gi6e3DiuArrUxFtFLLjE2VkwsdfXLCXIB+2SsoM8Xia9FNbDMwFQBf7GuyHwJAn/F&#10;CoYuFi1nAiDo5y/TxoJly7BYWwdL+byeqSlMrK1gbm8HSwdNAtCXFXzSs8+GYKcykKadBnZOMCTw&#10;De3J/JT9sjmnrVconAOi4R6SSNCnwyMsQyUBFx7dyOjC2JopPoJZFeo8Abtie5H2UvUn/r+Qrynk&#10;c0wMVAxutBD+UemwtLTHikWy8mw+7Azmwsd8IUKs5iPccjaiyfiZLktRHWGF+hhbVAWbojzAEJVk&#10;/bpIS9RR9jdEmqE6SA9N4UboLvTHcFUYxuqicLAlHq9uzcb19jJc2VeGq9JYsqsSt3tq8GioBW9N&#10;rMfbB9vw1oFNeHxgM948uBXvHNmBtw9vx1sHt+HhqCSB9Ti7sx69lelYn+yPgSpah63l/LxqPOxr&#10;xLsj6/DOQCMOt+Ug2N2CwJ6mQD+VQJ8yc7oC/CtzKPfnzabsn4bpL78EY6m7N1kOd0p7H4M5CDBb&#10;QNDPh6fJXHibzEGQ9QJEuCxDepAJimMcUZHggao4D+T6m1Puz4Gv8XREk/UzKPcLw/RQHGmMvDgr&#10;pGRmwSO9nYwudlJz7/2tnWS/yfiGQE+prpbiSsiCFwJZ4snzvz/Qg38/xCCw5bXSeedPBP0fhc1l&#10;/f5Rvo5s/9OhMdztOISRjeOoqx1HXO4A3FMokwhu/ahh6MeOqcacqs0XgS6tv9QuIl/8wXIumfVJ&#10;EogbY0wwJOPyGkFvFb4SOlZGBL0elhgZP/Hftgr0AnIBvGYEX8P4cl3YfpLxl5Lxl+iQ2XUIejK9&#10;gH7JCkMedTB/qRZjOeYuXooZ8+dj9qJF0GViMbO1UU06jOwclM83VFJfVuhJUO7L0Z4JQM6ZEMwI&#10;fkuC396bnt8/Fo6U/vZ+cZT4yZT/0sFXJD6Zn0lgUtK7RhH40uOPkl/GBaT814HS3lmm8OIK4R6V&#10;BZ/oDHgzkWhp6WLx/DnQWTobZnpz4GQsu7kuRLj1IkQRALE285HhtgIVYSLzbVASYES/b8RzS7K9&#10;NWrDmAj8dVEVoEO2d6DM90ZPaSBG62NwckMGLu0sxKXdJbi8pwRXmABudhOwg014fXQNHhP4jyc2&#10;EuSbedzAoySAjXhjoo3g34YPTuzGB0d34X3Ga6PrmUQKcHFXCe4N1OOt4Sa8Q6twl4lkT00szA0W&#10;Yso0YfpZeJnM/vLsmQrwM/i3SbxCFfDiM09hwYwp8LA2QLCDAQKtliHAguA3XwA/+nk/i/mMeZT2&#10;ixDnoY2VoRaoSfZAW2EItpVHYnW2P+JdlsPTYjr83ZYiOtIVoQmx/L4L4ZjYBZvEcbVlm0j7L+/D&#10;/974RkCvJPmfMfyfniQAxfLys8b7+XN78fkhMrqS7MLomjbZH++fwIU9o9jdOoKislEEi2xPHIBh&#10;VC+MoijfY6S3/iiM6Y3kqJidX7Bs6fPVoJej/AMkhOGZBCQLy/WEHlgSELKmfrEBwUrPvsJMdsqx&#10;fTJw9ySE7U0t1VSeSH5h+6UEvUh4YftlZPKlujoK9Iu1BfAGWLicCUB7BUGvjTkEvQB+1oIFPF/E&#10;55czeRjBQKb7KO/NHWWxDsFPr6/Cxla16zZmYjCRun6yv7Gts2rfZSV7rnsEw8YjDHZ+UbBjAnAK&#10;JvjJ/M4EvoDfmbLdiQlAji7RUpEno/65sCfbiw3wjC+ET1wughNzYWjljOkz52DWrOmUvtOgs2w2&#10;rPTmwd14AULob6NslyLGZhGibRci2VkLhf6mKAkyR76vAcrob+tjbVEXZYmKYLJ/oAHWx9tgS7ID&#10;dma6Ybg6GifXZeLc1nxVQ39xtzSQLCbjV+B6ZxVu90nDjdVqUO/1sfV4Y0xYfyPZf7M6vnN4Cz44&#10;th3vH9lCVbAOHx7frFawvTG2Gm9OrMG74814bX81Xt1RiPw4J8ya+TxeppwXpp82dxZmzJvD712S&#10;7XyCfi6mvjJVgf6F730Heosp5V2NEOKkS4Avhr/1MsZS+FsR+JZMehZzEWK7AAluy1EcZoGmNHfs&#10;KgvHYFMy1qz0RKifMdwCQ+GRsh5Omf2wSeqjvZSKOwaP/x0Ddn8rvjF5r1nSKiv4NAt6fi/NMnld&#10;utlo/Dlfc2g/fjU+isd9h3BkxxG0NR9EetEo3JO7CN4+VU9vQCbX4y8uYJae4WYEu9oXjKGR8l/9&#10;h2riz0HPc/lHqH+GKAOR952wisjQgN6QEt3QkKAXX095bygDd2R7An7SzwvoJYTtBfBK2st8/iTo&#10;Ke8XC+C19Bk6DG0F+nlLljGW8HypOs5dvFgd51H+L1iuzcRiAkMLK5jY2KnZA+nca2hpSTXwRBFI&#10;845JFWDnBlMnLw34PYNg4x0OW59I2Et/PikAkiKf8FSCP43naQQ7gU/Gl8o+GbmXqj5P+v7AxAJ4&#10;hSVS9i7G1OkzMI3MOH3mNMyfPR16S2bB0WC+YsEIWy0CfwkiCXoBfoLjMmR46CLbWx85jNIQc1RS&#10;4leEmKCM7L8h1QXrk+yxNt4WncVB9PZpOL1BGm8Q9LuKcWFXkWL9i4xLivnpzTuqcaO7Dvf3r8aj&#10;kVYyfpsKkf1vT1ABjK7DIyqD10bp3w+14d1jW/DGaDPu9Zbjwu58dDakwt50EVn+eUybPQfT5zCJ&#10;LZjH73gR5i5ZiFkL5ynGf3HKi3he1d9/By8+/R1YGy1BsKsxghy04WfLsGPYLEGA1QIEWZHtLech&#10;jMBP8tBCEW3N6hT+bcXeyMsLhA8TplPKPlgkkkCS+uGQ1Qu79D2wS+mCVQJtJtXoX9+P/z3xjYFe&#10;WF0G7WRFHGQtu6yKOyIr+Sbw2eAobrUPo2fDEKpXDSMma5hAn1BeWze2Hyti6dMF4CLByc6m/MVl&#10;kw3p6SfAly2ubWKlR/+42uv+b5c1ajr7qlH6+D6Yx8poPv8ZDMv4MaqDXjI9QU95L9JeQK9FAMqI&#10;vYBefLzIesX0DA3ja47L1GCeAJ+xQl95+qU6Iu8F8PpYQNAv0Fqu5P0k6BXgBfzLltLvaxLAtLlz&#10;8RJB98qcuUwGS5gAjGFqY6UJW2uGFROCBYwsNXvzSZmvka0LLJy9VK9+6dVn6R4Ia69wWBP8dgr8&#10;yXCk9LcLSoJ9SCo9v6YYx01G6+nxfej7w1OK+HmueOHlmZg+ey7BovHBr8wg48+eBivdhfCxWEp/&#10;uwShlPlhNvS5dosRYbOQSWAh4gj+JBf6Wg89rPQzxEoffWS5r1ALUNrSXLA6wRab0t3QXynLcCnx&#10;ZTntnlIF+kngX91bivM7i3CKkv3cDiqAjirc6q0n+zfj7v4mJoEWPBpYgwcDfNxXh1uyJp8q4fzu&#10;UlzcWYDTm7MxuDoD2WGOWDjnJUynb58uimrhIsxbuhjztSS5LsLMBfyOZ7yCZ59/Gs8+/X215Pap&#10;734HM6c+B0dzHfjZG8DXXgf+jisIfrI9lU2QAN98HsIp+aPtFyPGcwmiQ4wRnhACn/S1sE+R+0d2&#10;ieqFdXIHHDP3wSl7HxzSO2GdJB2kB/6D6vzvi29lEvQ4KuDTgP5zSnAZQdeAfnLw7S9DmlB8zqOE&#10;phfel6FAro78DHpzGYn/nP78T9KNhyCXBpX/NtaPD/uGcW7XBPa0jCGveAgB6d2wTuxTg3D6kQR2&#10;zKga+JAWwSaJwzBOGFOMLiPtsuW1SHg17Ub/biWhmF+SgEau/3UIs/N9TCIWsZo23uozpN8/E4ZV&#10;/AT91yCswvIIegsspbRfKoxOQOubW6lCHG0TUzUCL0CXqrzJOnwBvYzuL9WnvNchy68QH69DXy+S&#10;Xl8DfHp6BfolT0C/lKBnzF3Cm5GMr4CvReDz5py9cAFv2Hn0obMUU83ja5bqrIC+qQnM7axhZk3A&#10;k/mNZckvrYexrN8XyW8nPfvcVW8+Czd/WMpU3xPJbx8QBzuJQCnzJfBDKf+DU+DOJBeaVIjAmDT+&#10;zKVkx1mYPmsuXpk5W/38V2ZSFtP7ai+cAUfD+fA0Wwhfyt0ggj6MoA8n4CPodyPsCAK7pYh31EIy&#10;wZ/muhxJDotQRL9fF2OD2khLNce/PcsbYw1JuECmv7GvHNfay+nxiyj581Sc2piBo+vTcXJTFv16&#10;Ls5sz6MFoBJgXNpbjhvtq3CzYxWu7ytj4ijCyc05ONyaiuNr0zDRmo2mlVEw056HufNmYBYV1Mxl&#10;WphH9bRAW4vf7xPQ08+/MG0qnn6OYH/6u2rF3dPffwpPf/e7WDDzFdiZ6MDTVhc+jjrwsloMH/H2&#10;lgsJ+jmIMJ9NmT8X7r6m8EjOh13qXoJ8TJGNFdWoVVInbFI7YZ/Zo2H7jA7YpHXDJpn3FlWAgE7T&#10;E0+Wcmvs5zcWT37mtzLsbAjGYYKRPpuABUEvbC+y+4+U4V8VnzOk37zEXwJflreOqFV60rdO9b8/&#10;PKr63v9ybAJv9Izi4NZhrG4YQnz+frgkCwilQk72uqNPpz83JlvLl2IpUxsEqaxEsozpJ9ClVHaM&#10;rx+BNV9nxbAUhpZBOxVy/r8LftkK4DI3L/PywvDyWD5nhDEGO16zDSsj6IXZxa/LslpZRy8DdwJw&#10;Cc2iG3msOujQ88ucvZaBMX29yHt95ellMG/xCj0CfoXy8ovkxlu2XAN8yvh5y0TO8yZcuoigX4IF&#10;S5cp1hf5uYCP54sCkMcLFivmnSredNYc9Ro9ExPVodeUsl+kv2bqT44i+x0JfEp+R3eYK+b3p+wP&#10;gYNfBOx8w8j+4fT+0XAKpPcPkB7+8QhLyoaloxteeIWSnklmxqzZas35TIJeGk7Mmjkd82ZOxYqF&#10;0+AgI9xWS+h1CQJK3hBGuLA+wR9ltwgxBH8cmTDRYTES7BYg3U0LK711keupowb7GqOt0F4UhEPN&#10;iTi9Pg2XtubgijSW2JiJk2uTcbI1EcdapTtPPA6ujsVYYyTGW2JxaF0SjqxLwYn1qTjVlsbXpODw&#10;mkQcakng6+JxaHUyeuszEeZtiyWL5tBW8ftlEp2vvRwLabMWUnkt1FrG73qxUjHPTXlJgf57BP13&#10;n/4evv/UU3jqqe/jxeefweL5M2CkvQBmBvPgZbscfvx7vcznEvgz4e/Aa96WtEWFcMjYDzMqUnMS&#10;kho4plK0SO6BVVoPrDN6YJfbD9vsXlhldMMqfQBmSbyfee+ZkpzMeK+ZPrm/TXl/fhMhP1PiWyvt&#10;7IHjBwnOMQVOASkOT2hA+7dCXqO2jCZzy8aTX5zzufFxJoNx/O7QQXw6dpT+7CS61h1BWeVBhOeM&#10;wJFsakCQrYgah2GsSPjDlOeHmCmlFbCA+iABOMpr+xlk4BjK9ig5jvEXPkC2P8BkcICgJevL8/8H&#10;YU5gm8aNKylvHS9AFzUhWZpHPm/Hn2kbWooVFtbQNrRUC22krFbfXNpkyRJaaZUlkl6AL2GqEoBU&#10;5i1XlXkyR69H0OsrXy8j9gL0hQr4Gk+vfD1BP3cZ/aWKxVhIwC/i6wT888lEC8Xri8+nvJ+3mOeL&#10;qAKWapGhFpChpuGlmTPJWEsV+FWLbjv6e6n+k869UuijVvdpVvlJhZ+1jPR7UvJ7+JH9A+j5Q2HP&#10;BODoGwoX/1C4B4Yq2zFlBlmeoJ8E+2yez6Eflm4zcxji73XJ+M6GCzWDXBYyqj9XSd8QyvwIgj6a&#10;rB/LY5zdQsTbLyTrL0OK8xKkuSxFjudyFPrqqFLePXle6Cvxw0RNGI40xeBocyyO8jhRF47hWokI&#10;9FQEYU+hN3YVMUp90VERiM7yQHSUBaC9LBD7Svyxt9gP+4p90VUWhtb8SJgaa/E7XsTku0LFUj0m&#10;XiquBdraasxEBk5lrv7pF2R57bOK5WVdvRy/T/A/+8KzmDN3FpYtnMvkMQN+Xo6Ijwsgs9vC2dsD&#10;DkyWrvGNcE4ie0vr+KRBHsepUmktE2gdZQAvlRKf7G5LsNtlEvTpVJUpA6pRi7G6z2kDeP8KEWlC&#10;7sWvP6zkXue9/y0vawNc7ZUGBE24wLjU1cjz1bjM4+VuWSr413GBcb5HExd6+fq+L+NKTwPOdzah&#10;fX0diotrEJxYQzDV8QtphZ2MbGa1wDWnDr6FLfAv3gjP7I3wWrkBXgUtcC9shlvhWnjwOa/8BoQU&#10;bUVx66uo3PAqUmu74J2/Gh4FTfAuaODrGxlN/+nwnDwvaoBPUT28C+Xxal5fDS/+XAlfPucSH4Pl&#10;FoZYZmClJL6WkQH0paiGbP+XoBfAa+T+Cj6WwTepzFOg1zMg8Mn69PYK7E9Av0iLx2Wa+Xol70Vu&#10;kn0WEnCLGAL2BWSiL5meTEUroJ7n+4Tl5aadtXAhptP7y7TfzEULeXPzd6QFMabHV+C3kRLfJ6v8&#10;CH4zO+nO6w4T6dfv7k2/L77fF7YeAXDzD+P7HKgi5uPl2fOUqhDA/zno58yZiznz5mMePfLiOa/A&#10;YMErcDVehABrLQSQBf0sFyPAknJf/D0lf5wj2Z7SXkCf4LQECY6LkOS0mMBfgmyv5agIM0ZTrNTt&#10;22FjmgO9vhO2ZLhgS6YLHztibaojNud4YEuuNzZke6A1wxVNaU5o5nNNyTZoSLRCbaIlauItUBtv&#10;jgYeN2R7oTw9CAYGWky42liir83/BY96wvI6lPhamEWbNI226bmXp+L7zz2Pp559TrXNmgwN+J9R&#10;dfpzZaR//jxYOLsgo6YK6WuaEF3TgLCqdQit2IDgijaEVG5CcPlGBJXzcTkfl69DUGULgqtbEFK9&#10;GkFVjQhe1YygVasRWNGKgLL1CCxpU+8JlfeUbUBQGd9ftukbiZDyzQip2IL/D9FhJuMX0WhYAAAA&#10;AElFTkSuQmCC"/>
  <p:tag name="ISPRING_PRESENTER_PHOTO_1" val="jpg|/9j/4AAQSkZJRgABAQEAlgCWAAD/2wBDAAMCAgMCAgMDAwMEAwMEBQgFBQQEBQoHBwYIDAoMDAsK&#10;CwsNDhIQDQ4RDgsLEBYQERMUFRUVDA8XGBYUGBIUFRT/2wBDAQMEBAUEBQkFBQkUDQsNFBQUFBQU&#10;FBQUFBQUFBQUFBQUFBQUFBQUFBQUFBQUFBQUFBQUFBQUFBQUFBQUFBQUFBT/wAARCAEbARs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9U6KK&#10;KACiiigAooooAKKKKACiiigAoornfGHxC8NeAbE3XiHW7LSIe32mUKzeyr1J9gKuEJVJcsFd+RE6&#10;kKcXObsl1Z0VFfLvib9uzRJrxtO8C+GtV8X35O1JBEYoiexC4Ln8QtZK6p+0/wDFIbrWx0/wFp8n&#10;Rpwsci/g2+Qf98ivajk2JiubEONNf3nZ/dv+B8/LPsLKThhlKq/7ibX36L8T62Z1jXLMFHqTisHW&#10;PiF4W8P5/tTxJpOnEdftV7FHj/vphXzbH+xn4v8AFbeb42+K+rX+/l7ez37Pw3tt/wDHBW7pf7Bf&#10;wx0uMNqEuq6gR1ee88oH67QKf1XLqf8AExLl/hi/zbRP1zNav8LCqK/vTX5RT/M9JvP2lfhdYMRL&#10;440diP8AnjP5v/oINZ7ftZ/CRTg+NLT8IJj/AOyVgx/sz/AzRVH2nStMbb3vNQYn9XFH/CoP2eov&#10;lOm+FwfQ3o/+LrRUsr6Kq/lEydfOFvKivVy/4B0tv+1N8KbpgE8bacP+unmJ/wChKK6LS/jR4B1p&#10;gtj4z0G4c9EXUIt3/fO7NedD4CfAPVBtg0rQCT/zwvyD+klUbz9ir4Q64GNraXEDHobPUWIH4EkU&#10;nSyvq6kfVRf6oqNbOOipS9JSX6M9/tb62vYw9vcRTowyGicMD+VT18pXX7BWn6UzTeFPHeveH7jO&#10;V+YMo/74KH9arN8Mf2kvhz8+geNbPxfaxj5ba+cbyPpKMf8Aj9R9QwlX+Bilf+8nH8dV+Jf9pY6j&#10;/vGDlbvBqX4aP8D62or5Jg/a/wDHXw9nS2+Jnw1vLOPO031grICB1IDZRvwYCvZfh5+0x8O/iZ5c&#10;WleIYbe+fpY6h/o82fQBuG/4CTXPXyrF4ePtHC8e8feX3q51YbOsDiZezjU5Z/yy91/c7fgeo0Ug&#10;IYAg5FLXknthRRRQAUUUUAFFFFABRRRQAUUUUAFFFFABRRRQAUUUUAFFFVdS1S00bT576/uYrOzg&#10;QvLPO4REUdSSelNJt2Qm1FXZarhvib8avCHwj083HiPVo7aZhmKyj+e4l/3UHP4nA968G8cftS+J&#10;Pihr03hD4LaVLqFyfkn1+WPEcS9NybuFH+234DvW38Nf2P8AQ/DtxJ4p+JOp/wDCX+ID+/nkvpCb&#10;SE9STuPz49W49u9e/HLqeFiqmYS5b7QXxP1/l+evkfMzzWrjJOllcOa283pBenWT9NPM5Wb44fGH&#10;9oSd7T4Z+H28LeHmO063fYDlfXeRtH0QMfc10XhD9iHQ47k618RNfvfGWrH55fNmaO3Xuckncw+p&#10;A9qX4rftveDvh/G+leELVPEmoQjy1MH7qyhxxjcB82PRRj3FfHfxK/aI8efFWaQazrcsVixyunWJ&#10;MNuo9NoOW+rEmvqcHgcwxMbYaCw9N9ftP57/AJI+Mx2Y5ZhJ3xdR4qqun2F8vh/9KZ92ax8dvgz8&#10;CLVtO06fT4p4xt+waDAsshx2Zl4H/AmrxPxl/wAFE76ZpIvCvhWG2Totzq0xkY+/lpgA/wDAjXxt&#10;0rZ8K+D9Z8bap/Z2iWEmoXmwyGOPAIUEAk5PTkV6zyLK8vpSxeYTvGOspTlaK83qkl6s+fq8U5pj&#10;JKhgoqCeijBXfp1/BI9J8S/tc/FTxMWEniibT4z/AMs9OiSAAemQM/rXnOqeOvEmuSM+oa/qd4zd&#10;fOvJGH5ZxUGqeG7vQPEkui6sv2C7gnEE+75hHyATx1ABzxXoXxq+BEvwh03Rbv8AtQarHfl0dlh8&#10;tY2ABAHJzkZ9OlaSznIMvxeCwCnGNTFpulaN1NRjzNqSXLtZq71urXPGlSzbG0a+IqSlKNK3PeXw&#10;3dtm77+R5Q/7xiz/ADserNyaTaPQV9XfDf8AZs8D+Jvh/wCH9Z1G51CO91SEDi5VU807uFG3/ZPG&#10;e1cd8Hfgfpt38XvEHhHxfZvdjT7ZpYtkrxBwJECuCpBwVbNfDx8XOG5QzJw9pzYFNzjypSkoz5JO&#10;F5JSUZaPVWuj1XwhmaeGvy2r25XfRXXMubTS623PAtq/3R+VXrHWtR0wg2eoXdoR0+zzvHj8jXVW&#10;Xw1vfFHxTvPCmixhXW9miUyElYYkY/Mx64Cj6mvVvEfwL+F3gS5g0nxH45vbfWZEDN5Ua7Ez0LLt&#10;JUH3avo8249yTK61DB1uepWrQ9oqdOnKpNQ/mlGCdl/Suedg8hx+JhUr07RhB8rlKSiubsm2rs82&#10;8PftDfEjwuU+weMdUCL0inm85PxD5r1vwj/wUA8d6OyJrmnaZ4ghz8zbDbSn6Mny/wDjprzf4z/A&#10;W7+FVpZapb6lHrGiXrbIrhU2OrEbhuGSMEdCDXlFeplOJyDi3ARzLL1GrSndXScXdOzTulJNPdOx&#10;VbFZzkWIeGq1JQkul7ry7po/RXwb+3N8OPGcQsvEFvc+HZJfldL+IT2zZ7b1zx/vKK2PE37M/wAI&#10;vjZp7ano0drazSjcupeHplUZPILIMofxGa/NKtnwt4y13wTqC32g6td6TdKc+ZaylM/UDg/jUVOG&#10;1Rl7TL60qcu17r/P77ns0uLHXj7LNKEase9rP/L7rH2hL4B+O/7OrGfwrrA+IHhiLk6fcgvKqenl&#10;k7h9UY/SvRPhT+2N4R8eXSaTrqSeD/EQby2s9SOImf0WQgYPswU/WvFPhP8A8FANRsGhsfHunLqN&#10;vwv9q6egSZfd4/ut/wABx9DXvXiDwB8KP2rPDx1G1ktb6424XVNOYR3cDejjGf8AgLgivmMdQlTf&#10;LmtC3/TyH6rZ/gz7DLsRCqubJcRf/p1U/R7r8Ue2qyyKGUhlYZBByCKdXxj5nxa/Y/mzKz+Pvhyr&#10;ct83mWqZ69zEfzT6da+lfhT8ZvC/xj0X7f4ev1kkQD7RZS4We3J7Mvp7jg+tfO4rLp4eHtqclOm/&#10;tL9Vun6n1ODzWniZ/V6sXTqreMvzT2kvNHc0UUV5J7YUUUUAFFFFABRRRQAUUUUAFFFFABRRXA/G&#10;b4zaF8FfCcmsaxJ5k75SzsYyPNuZMfdX0A7t0A/AVrSpTrzVOmryeyMa1anh6cqtWVordmj8TPih&#10;4f8AhN4al1rxDerbW65WKFeZZ3xwka9z+g718tWOg/ED9tLVk1HWZJ/CPwxhk3W9nGfnugD1H99v&#10;9s/KOwPNaHwv+DPiL9o7xNF8SPirvXRyd2leH+VQxZyuV7R/q/U8V0f7R37W2mfCeCTwr4MW3u/E&#10;MSeU8kag22ngDAXA4ZwP4RwO/pX12Fw7w1VYbBJTxHWX2Yenn3fyR8NjMUsZReLzCTp4XpHaVT18&#10;n0j82dj4q8ffDb9knwbDplrbxW0xTdBpVnhrq5bGN8hPPJ/jb8OmK+G/jN+0t4w+M9zJFfXR0zQ9&#10;2YtIs2Iix2Mh6yH68egFea67r2o+J9WudU1a9m1DULl981zcOWdz7n+nat/4ZeBIPiB4ibT7rW7P&#10;QraKJp5bm8bHyL94L2Jx6kV9ZHBYHh3C1M0zCXM4LmlJpyt6JJt/c2fn+NzrGZ1UjgcHHkpvSMU0&#10;r+r0Xy2OUhhkuJEiiRpJHO1UQZLE9AAOpr0j4N/Bpvil4mv9IutTGiTWKb5oJYSZmG7awCnGCpxn&#10;PqK+jvht4N8IaP4K1jUvhj9j17xHZq8KahqCl2aYDOADjaCM4xgH1Ir5n8MfFLWNA+L0Hi3VXZ7/&#10;AO1Y1BPLEZZD8kiFQBggfqor81o8cZpxrhs3wnDdN4erhoWg6llVdT4o3oyi1GEkmlKTvd/Dods8&#10;jwuR1cHWzOXtIVXqo/By7P309WnrZK3me4eFfhz8ILTx8/gSTSdU1nXowwlub0yLGCq7jjYygAjo&#10;cegzXC+FpNH+F37UUNnol2JtF+1/Yt+/cEEiYZN3faxxn2r2749fELVvhroumeJ/DGn6bc2uoSKl&#10;5eSQbndSoMeSMZBXIyenHrXlH7QPjLwF8QPCui+INK1FLTxdGqOtvbxHzNvGUkYDAKnkHOfzr8R4&#10;PxudZ+4zzBYitgsyozw0m6jrKnXWkqk6agvZRvpFKyjH3m30+5zihgsvTjh3ThXw041FaKhzQ6RU&#10;r+++76vRGN+2B4VbR/iamqrEVttVtUcyY+UyoNjD64CH8a9F+LzHxN+yroOp6kpt7+GO0kXzhhnf&#10;Gw9f7w+b6V5xp/7XHiVNJhs9W0jStdlhxsubuM7sgcMR0Le4xXB/Eb4xeJfihJENZu0W0hO6Kytk&#10;2Qoemcdzjua/Rcr4M4txayHAZpRp0lldRS9sqnM6kIqyhGHKmuaKipOTW17dD5vFZ1lFF4/EYWcp&#10;vFRtyONuWT1bcr62d2rLqe8XWoXFp+x3oeo2crQ3enyxTRSqeUdbogH9RXqfwxvtM+Jj6L8Q7TbD&#10;qn2CTTb6Jf725GIP0ZTj2f2r4O/4SHVn0oaX/aV42m9rLz3MPXP3M4689OtQwXN9bwmOGW5iiY5K&#10;RswUn1wK1zXwVlmWCxVKGNVKtVxFeqpqF7Uq6XNSkuZc2yd76NXSIwnGyw1elN0OeEacIuLdvfp7&#10;TTs7b29D6Z+Eer6f4b/ai8Z2V7IkEt69xbWzucAyeYr7fqQD/LvVXxX4BvNL+Oeuaj4n8Gah4w0T&#10;VpcWj2YYpHvZQpYryu1eOcdK+aW81JBId6uDu3HIOfXNd7pP7QHxC0W3S3tvFN4YkGAs4SY4+rqT&#10;+te1mXh1nGHzB5nkuIhKVTDQw9RTdSm/cUbTp1KV5Qb5VdeuuunFhuJMHUw/1XHU5JRqOpFxUZfF&#10;e8ZRlZPff8D0f9qXwD4d+Hem6Da6Gl1aPeSySPayXkksQRVA4VicHLDmvnmONppFRFLuxCqqjJJP&#10;QV0fjb4i+IfiJc2tx4g1BtQltkZIiY1TaCckYUD0Fa3wS1Lw3ovxG0zUfFM0kOnWjechWIyL5o+4&#10;WA52g88A8gV9vw3g824N4Q5M0lLF4ulGpKXK5TlUleTjGLa5npaOqPCzKthM6zi+FSo0ZuKV7RUV&#10;ZJt20XVnvvir4eab8Lf2bTa3mgR6vrkyhnkNt5rW88g5csBlQijGc4yAO9ePfD39n+/8e+AdU8UH&#10;U4NJtrVm8n7Up2Sqiku24dADgD3zXouuftC+KfFHxot9L8DXcc+kyyJZwwTQh4p+7ytkBgOvORwK&#10;6/8Aae8VSadoWlfD/QYkGq67IokhtlCARFsYwOm9/wBA3rX845Rm3GmQTwuTVXGGNzOp9ZnUcnJ0&#10;aXxVFOlOPLTslpaTXxR0aVv0rGYTJMwVXGxvKjhY+yUUrc89otTTvK78uz2PjU9Tg5HrW14Q8a65&#10;4B1qLVvD+p3GlX8Z4lgbG4ejDow9iCK+k7z4R/DL4G+E7W78cxya9q90NohR2G5sfMI0Vl+UZ5Zj&#10;/PFcX4q+D/hbxt4BvPG3w5kuYoLIt9t0i8yWj2gFtp5PAIPU5HftX7rgfFXIs0kn7CtHCTn7KOIl&#10;TtQnNuySd7pN6Jyio30bR8JW4VzDB6xqQ9tFczpxl+8it79rreydz6E+BP7bWkeOFg0Hx2lvo2rS&#10;DylvsYs7nPGGz/qyff5fcdKs/Fj9lW70nWv+E7+D94fD3iKE+c2m277ILjufL7DP9w/Kfavz4r6Q&#10;/Zx/a+1X4XSW2g+Jnm1fwpkIjE7p7If7BP3kH93t29K+xxmSVcHJ4nK/+3oPVNf10+47cBxDRx8I&#10;4TOOnw1FpKL73/X70z6e+Af7UVr8RLw+FvFdt/wjnjm1YxS2cymNLlh12A9G9UP4Zr32vAvjJ8Cf&#10;DX7RXh208V+F9QgtfEQiWbT9bs2ws4HKrIRzweh+8p/KsX9n39ovU215vht8TI20zxnZt5EF1cfK&#10;t7gcAnpvI5BHDj36/DYjB0sVTliMGrOPxQ6x813j+KP0XC46tg6kcLj5cyl8FTpLsn2l+DPpeiii&#10;vnj6kKKKKACiiigAooooAKKKq6nqVro2nXN/fTpa2dtG0s00hwqIoyST9KaTbshNpK7Oc+KHxM0b&#10;4TeD73xDrUuy3gGIoVI3zyH7saD1P6DJ7V81fBn4X6z+0d4z/wCFq/EiLdo6t/xJtFcHyigPynaf&#10;+WYP/fZ5PFZ2g2N/+2l8YJNZ1FJrf4Y+HZdltatlRdN6H/abgt6Lhe+a7T9rf9o6L4UaGvgzwpJH&#10;B4huIAjyQAAafb4wNoHRyOF9Bz6V9lh8LVwzWCwy/wBon8T/AJI9vX+Z/JHwWKxlHGKWYYt/7LTf&#10;ur/n5Lvbqr/CvmzB/ay/ay/4RX7T4K8FXKjVQPKv9ShIxajoY4z/AH/U/wAP16fCqia8uMDfPPK3&#10;uzOxP5kk02SRpZGd2Z3YlmZjkknqSe5r6U+BXhW28F/CLWfiYmnx6xrsKy/YopBuWBUO0tj1zkk9&#10;cDivWz3NsJwDlEa8aftKlScKcFdR56s3aKcnpGO7beyT3e/5/B4ri3MH7SXLCKcn1UYR3sur/N+R&#10;4Tr3w98S+F9PhvtW0K/06zmICTXEDIpJ6DJHB9jXP19ReCfFlp8UNKg8RfFPxVYyaPaXX2e30OPE&#10;avM3R5kXqAOnbAyTXD/tEfA21+Gdxb6vo95G+iahJtitZJB5sTYzhf76Y79R39a8DIfERVM3jw3n&#10;9NU8ZJyScIz9jKUdXThOaTlOMWnJ25dbJ30bzDhzlwjzLL5c1FWupOPOk/tOKvZN3S6nOfAn4rTf&#10;CvxnFdSszaPd4hvoV5+TPDgeq9fcZFbX7TjeEbzx1/aXhfU4L2a7Tdfx2o3RLJ2YP0JYdQO4968e&#10;r174K/sw+L/jRMlzawf2RoOfn1a8QhCO4jXrIfpx6kV9Pi+F8twvEceLvbOjUVN05pWUaq05edWb&#10;bj0trpHWys+HCY/G4zAPJKdP2iclKPeL627J9b6b9zz/AFTx14h1zR7LR73V7u5021RYoLMyHywB&#10;0G0feI7ZzXe/Dn9ln4i/EtYriy0RtN06TkX+qEwRkeqgjcw/3VIr7u+E/wCyv4E+E8cU8GnrrGsK&#10;Pm1LUlEj59UX7qfgM+9exV51XiPD4KLoZTQjCLbd7JK73fKrave71fU+2wfBtSu1VzSs2+yd9F05&#10;n+S+8+PvBn/BO/R7VY5fFPiW61CTq1vp0Yhj+m5ssfrxXsfh39k34V+G1TyvClveSr0lv3adj9dx&#10;x+levUV8xiM4x+Jf7ys/lovwsfb4bIstwitToR+au/xuc9p/w88LaSoFl4a0i0x08mxiT+S1rppd&#10;lGu1LSBV9FiUD+VWqK8mVSctZO57UacIK0YpGVeeFdF1BSt1o9hcqeomtUcfqK5LXf2fPhv4kBF9&#10;4M0hif4oLYQn80xXoVFaU8RWpO9ObXo2ZVMNQrK1SCfqkz5n8WfsD/D7Wld9IuNS0Cc5I8qUTR/9&#10;8uOn414D4/8A2DvHnhdZLjQZ7TxTaLzsgPkXGP8AcY4P4Nk+lfotRXvYXiLMcM/4nMu0tfx3/E+b&#10;xnC2V4tP93yPvHT8NvwPxumt/EHw98QKJYr/AMP6zatx5itBMh6Hrg1vaD8UNR/4Wdo3i7X55NVu&#10;LO4iaVmxuZF4wMcZA/Wv1O8cfDfw18R9Nax8R6Na6pARhWmT5091cfMp+hr5J8f/ALFeofDvX7fx&#10;V4Chi8U2VlL57eH9U5kwOcI3AkHscHgfer3K2aZXm9Gt9bwy9tKnOnfROUZLWCqPWKk++iep8PiO&#10;GcxyycZYSq5UlJS66NP4nH7VvLXyOb+Mvwq1f48a/pnifwhqljqujy2qQBXn2G3wSTkYPryOue1b&#10;fihtG/Zx+Cdz4Yhukv8AxDqsckXlr9+aWRdrvt6hFXgfQdzXzb408bakfG+rX2mWc/gt5ZMSabZu&#10;8PlsBg7gMZYnJPA69K6T9nGS01z416RLr9w13JiR4Xu5C5ecL+7BJ6nrj3xX49juB81wHDuHlm+K&#10;58uy+Htlh4wSqzdNOUadSpGTjLlejlGNpaytezXfQzzCV8yqLCUrYnEPkdRyfKuZ2coxaTV+zem3&#10;kbfg/wDZH8UeINFXUdTvbXw8si7o4LpS0mOxcDATPuc+oFef/Er4S+IPhZfxQ6vCj20/NvfW5LQy&#10;+wOOD7GvRf2o/HXinWPG2oaFLFd2Og6eR5cKKwScYH71yOGBJ47D61Hp/wAWvD+qfs56l4S1p7if&#10;XLUg2Qn+feS4KlG/hCjOQe31r6XI8847+r4HiDGyp4ihipwUqFKGtGnU+Goqid5ct1zqSas3qrXX&#10;l47A5D7Svl9BSp1KUZNVJy0nKO8eW2l9eVq3oUP2dP2kNW+B+trBKZL/AMLXUmbvT85MeessXow7&#10;jof1r7M+Mnwh8O/tN+A7HxD4dvIV1uOET6VrEJ2lsciJyOcZ/FT+NfmbXvH7LP7R118GfEi6Zqkr&#10;zeENQkAuIjz9lc8ecnp/tDuPcV+w5xlU5S+v4HStH/yb/g/nsebkWdU4w/s3MfeoS0V/sv8Ay/Lc&#10;+p/2Y/j/AH/iS5ufh945VrHxzpGYt1x8rXir1J/6aAdcfeHPrX0ZXzh+078Fn8daVY/EbwNL5Xi/&#10;SUS7guLMjN7Co3DBHVgOV9RkdxXb/s5fHC0+NvgeO8fZb6/ZYg1KzHG2THDqP7rYyPQ5HavzjHUK&#10;del9ewystpR/ll/8i+nbY/VsuxNXDVv7OxcrySvCX88f/kl177nrFFFFeAfTBRRRQAUUUUAFfJv7&#10;UvjjVPih420r4K+EJs3N5Isms3EZysSfe2NjsF+dv+Aj1r3n41fE61+Efw51bxHcFWmhj8u1hJ/1&#10;s7cIv58n2BryH9j74azeHvC2p/ErxS+fEPiPfdvcXBwYbUkvuJPTefmPsF96+gy6McLTlmFRX5dI&#10;LvLv/wBu7+tj5jNZyxlWGV0nbm1m+0O3rLb0udT4+8VeHv2Sfgjb2umQxmeGP7Np1s2N11ckZMj4&#10;685Zj+HpX5o69rt/4m1q91bVLl7zULyVpp55DlnYnk//AFu1elftLfGab40fEi6vopGGh2Ja102E&#10;9PLB5kI/vOefpgdqm/Zp8H+FvFfjcDxLe237gA2umXPC3ch9c8ED+73OK+uq4mjwfkmIzzHQlOUY&#10;uclFOUn2ivnu3otW3ZH5hmOIlxFmVLLcHJRpJ8sbuy9f8l221ZL8FfhF4W+KWhaja3PiP+z/ABUX&#10;/wBEtcAAKB1IP+sz/snIxXb+AfFWvfsy31z4b8a6XLceGLyQvDfWy+bGrEYJX1Vh1U4Pt1rrPiR4&#10;F+F/g2+S41rwpqegw7x5GsaOz+UrdvuNhD9Vrdk+Lnw3/wCFf39vqHiVPF1lDEf9E1FA1zLxhUPy&#10;rubP8WMjqT3r+U874uxnFcJTWCxGNy3FyjelKmualLRKWHr0nKKaf2altbp7yZ9/gcno5TJRdenQ&#10;xNFP31J2kuqqU52eveN/LZHnmpar+z9oeoHxHaW8mpXobzotNgEnl+Z1HyN8q89jwPSvEPiT8RtY&#10;+LXir7fdq3J8mzsIQWWFCflRR3J4yepP4CuYu2XUtUlNjZmBJ5j5FpEWkKhj8qDPLHkD3r7+/ZR/&#10;ZRg+HlrbeLPFlsk/iiVd9taSAMtgpHX3lI7/AMPQc1/R2WcMZZwby5nia9bFYnl5YOvU55Qi94wt&#10;7sVtzSV29rtaHw9OtjuJ6jwWHpwpUr3nyR5Yt931b/lX/DnH/s3/ALE0ax23iT4iW29yBJbaC3Re&#10;4af1P+x+fpX2bbWsNnbxwW8SQQRqFSONQqqB0AA6Co9Q1Kz0i1e6vrqGytk5ea4kEaL9WJwK8q8T&#10;ftZfCrwq8kdz4ttLuZOsVgGuD+BUEH86+czLNqmMqe1xc0uyvZL0P2bJOHXh6fsMtoSm+rSbb9Wl&#10;/wAA9eor5g1P/goT8N7XItLPW7//AHbVY8/99NWFN/wUf8JqxEfhLW5B6mSFf/Zq8B5lhI/8vEfc&#10;U+Ec9qK6wsvnZfm0fXlFfHbf8FIvDvbwZq/43MX+NN/4eR6B/wBCXquP+vmKp/tTB/8APz8/8jb/&#10;AFLz/wD6BX98f8z7Gor47X/gpF4d7+DNW/C5i/xqe3/4KN+HLmaOFPBetNLIwRFWeEkknAHX1o/t&#10;PB/8/Pz/AMhPg3P1q8K/vj/mfXtFQWU73VnBNJC1tJJGrtC5BaMkZKnHcdKnr1D4xqzsFFFFAgoo&#10;ooA8e+O37M/hn42afJPJEuleI0TEGrQJ8xPZZR/Gv6jsa/OT4ifDbxL8HfFbaXrdtJY3kTeZb3UR&#10;PlzKDxJG/cfqO9fr5XFfFr4S6D8YvCs2ia5b5HLW13GB5ttJjh0P8x0I4r63J8+qYFqhX96k+nb0&#10;8vI+Iz7hqlmSdfD+7WXXo/Xz8/vPz+0b9rfxHbaA+m6xpOneIWMRh+0XakM6kdJAOH/TNeH3c4ur&#10;qaZYo4BI5cRRDCJk5wo9B2rsPi58Jdc+Dfi+fQtaiz/HbXaA+XcxZ4dT/MdQaufATwxpvjD4raHp&#10;urBXsnd5GhbpKURmCH2JAz6jIr6HD5Zw5wTl+Oz3LMMqcHB1J+zvaSgnL3Y35U99Eku5+U162aZx&#10;iqOW42o3NSUFzdG2lq9387lXwb8FvGXjy1+1aPok0tofu3ExEUbf7pYjP4Vh+LPBWueBdS+w65p0&#10;2n3BG5RIPlceqsOCPpX0L8ev2j9c8O+I7zwp4XjXRYdPIglu/LHmMcA4jBGFXnrjP0p0OpH4ufsw&#10;6zf+JtQt77WNGlklt7psCaMrjaH46sCR7jHevzbB8d8W4elg89zvB0qeAxVSnCMIucq8FV/hzk/g&#10;ael1o7PvofR1shyipKtgMDWnLEUoyk20lBuPxRXVdbPVHW/sOftBNFNH8OdeucxtltHuJG+6erW5&#10;Pp1K/iPStX4zaDefsv8AxmsPih4ct2/4RbWJvI1mwhGEVmOWwOg3csvowI6GviKxvrjTbyC7tJnt&#10;7qCRZYpozhkdTkEH1BFfpp8LfF2j/tVfAm4stYRGupoTY6pCuN0U4HyyqO2eHX347V+m5xhVluJ+&#10;uxjelU92ovXr+vr6m+RYyWbYT+z5ytWpe9Tl6dP0fl6HsWh61ZeI9HstU064W6sLyFZ4JkOQ6MMg&#10;1er5S/ZD8Yaj4D8UeIfg14mkxqGkyyTaa7HiSLOWVc9iCHHszelfVtfnuOwrwdd0r3W6fdPZn6hl&#10;uNWPw0a1rS2ku0lugooorzz0woornfiF4wtvAPgjW/EN2cQ6davPj+8wHyqPcnA/GrhGVSShFavQ&#10;ipONODnN2S1Z8wfHCaX9oX9pLw/8M7R2fw9oDfa9WZOVLgAvn6KVjHu7etdH+298Vk+H/wANrXwh&#10;pTi3v9aTySsZwYbNMBsem7hR7bvSk/Yh8HzR+Fdf+ImtHOreJrqSTzpP4YFYknJ6BnLH6KtfIP7Q&#10;HxSn+JXxi1fxBDKTa284t9PDDISGI4Q4Pqct9WNfouDwaxGPjhoK9PDL5OfX75fgj8pzDHSwuWTx&#10;ctKuKfzUOn3R/GRBofwT8Up4l8NWuo6ExXVJVkjs5J1R5IVwzs20kou3uemfWvcdc/ZM8Ka1rl+N&#10;E8TjS7kENHpcRWb7OQBwctvxnJ59a5T9k/xUmsfETXG1zUpZ9cv7Ly7W5uZNznDZZVJ6HHIA9K5X&#10;xd+zl8QvCXiJ59OtLnWB5xkh1LT5MyEk53MM7lb1PT3r8bzvOM7xfE9TKMXnkMtrUKUXF8n7uu6j&#10;cnZVZuNqdowv8bfO9FeKMDg8DRyuOMo4GWJhObvr70OVWWsFe8rt22WnXU9Mb4ieK/gTdQeGviNb&#10;L4p8L3amODUFHmMUHBU7vv4BGVbn3NfN/jzUNE1TxbqV14d09tM0Z5D9nt2YkhfXnpnrjtnFe/ft&#10;Ia1eWPwd8GeH/EsyXHi93W6ucEFkVVdcsR3O5RnuVNcB+zH8F2+M3xFht7tSvh/TQLvUpegKA/LH&#10;n1cjH0DHtX0/hdg8HTy6rxTWpqlWm5wm6TcaFbkm0q0afw3nbRpK+rSXMcPEjxOJxtPJaMnOPuuK&#10;kk5w5ldwct7R6r79j2/9j34D6f4d0f8A4Wr42MNnaQoZtNS8IVIkHW5fP/jv59xSfGj/AIKBSCaf&#10;S/hzZpsUlDrV/HnPvFF/It+VeU/tYftDTfEzxFJ4X0GX7J4J0d/Iggh+Vbp0+XzGHdRjCjoAM9a+&#10;fK+T4g4mr5lipSpuy2+XZf59dz+1uAvDHBZPgKdTMIc03ryvbXrLu/LZLTU6Hxh8QvE3xAvjd+It&#10;cvtYnJyPtUxZVz2VfuqPYACud6UtFfCylKTvJ3Z+/wBKlTowVOlFRiuiVl9wUUUVJqFFFFABXtv7&#10;Hnw5/wCFifHDRxPF5mnaRnU7nIyp8sjy1P1crx6A14lXUeB/if4q+Gsl5J4X1u40WS8CrO9uEzIF&#10;ztBLKemT09a6MPOFOrGdRXSZ5Oa0MRisDVoYSSjUkmk3eyvo3pd7beZ+x9LX5Lt+1B8WH6+O9V/A&#10;oP8A2WoH/aU+KUn3vHesfhMB/Svr/wC3qH8j/D/M/BV4Y5j1rw/8m/yP1vor8iZP2hvibJ97xzrf&#10;4XRH8qWx+M3xP1zULaxtfGfiC4u7qVYYYo76TLuxAUAA9yRS/t6k9FB/gX/xDHGxV5YmCX/b3+R+&#10;utFc58O/Dl34S8EaNpOoahcarqFtbKtzeXUpkeWXGXJY8kbice2K6OvpYttJtWPx2pGMJyjF3Se/&#10;fzCiiiqMzzf47fBbS/jb4Jn0m7CwajFmXT77bloJccf8BPQj0+lfl1qul638M/GU1lcrJpmu6Tc4&#10;O04McinIYHuDwQe4NfsbXyb+3R8DV8SeHR480iDOqaXHt1BEHM1t/f8Aqn/oJPpX2vDuZxpTeAxO&#10;tKppZ7XfT0ezX/BPzzizJvrNL+0MMrVIau3VL9Vv6fI8I1z9oLwl8QPCN1a+K/B4l8RTW4hGpWKR&#10;hyw+6yuRuXnHy8jtUXw9/ZV8V+ItDNzqeqL4c0+8VZDavuaSVRyrOgIAxnIzzz2rxvwXe2mm+MNE&#10;u79BJYw3kUk6noUDgmvo39qG1+IPibxHa2mi2uoah4Unt0e3Glxu8crEfMZNvX2zxjHvXwGeYKtw&#10;hmOG4Z4WrxwVLFc9WVWs3UhD2fL7lGFR8qlqnbsk1ax4GBrwzjD1czzWm686VoqMFyuXNfWbirta&#10;Wv39Tzv4rfs26t8OdFOt2d/DrukI22aWBdrw5OAWGTlc9x0rQ/ZC+Lh+F3xVtbe7n8vRNaK2V2GP&#10;yoxP7uT2wxwT6Ma9M+Cnwz1H4a/DfxbceOLmPTNI1C1IexlYOIV2sC7AcBjkAKOeB3xXy94z0nSd&#10;D8QTWuhax/bmnoqlL0RGLcSASMH0PevpOBuJ6nElTMOHsdiVjPYO0cRCm4wqJxTabjempwk7aS95&#10;WaTs2cebYH+xZ4XNsLT9i5aunKV5Rd33tLlku602fQ+4P2yvCt74N1vwv8X/AA+mzUtFuY4b0qPv&#10;x5+Qt7csh9nAr6V8H+KbLxt4X0vXtOffZahbpcR85wGHKn3ByD7ivJPgv4itP2jP2cRYau3n3E1o&#10;+k6gTy3mquFk+pGx8+tch+w/4ou9N0/xR8NtYbGqeGr1/LVu8TMQ2PYOCfo4ruxNGdTBypVP4mHd&#10;n/hb/R/gz73C14UsfCtS/hYqN15TS/WP4o+o6KKK+XPsQr5d/bs8TXE3hfw14F05ib7xJqKB406m&#10;NCAoI93ZT/wCvqKvkfVF/wCFpft3WNqT51h4RsvOYdldV3D/AMiSp+Ve7k0VHEvES2pxcvmtvxsf&#10;N59KUsKsNDerKMPk3r+CZ6F8dtZg+BH7Ms+n6cwhmjsotHs9hwd7rtZh+G9vwr84/BeqNofizSL1&#10;Wtk8m5QlryMSRKCcEsp6gAk/hX1h/wAFE/GRm1bwr4Vik+SCKTUZ1HQsx2R59wFk/wC+q8A+Cvwd&#10;/wCFu3uqW51iLSDaxK0bOocyyMeF27gcYByR04r6enicvyXhzEZjnM+SjNPnlZy0k+TZJt79nufm&#10;+ePEZhnlPBYGN5U7KKvbVLmertbt8j3DxD+z34W+JmrT+IfBfjC3s76ZxMI7Mo8KyADlAhDJkjPf&#10;Ga5vx54w+NXwV0+GLU9Vt9Q02Q+VFqSwrNzjhSzKGBx6jt3rldc/ZY+IfhK4Nxpax6mF6TabcFJP&#10;++Ttb8q7n4nXmt+Ff2Z7TRvGlybjxHqF2ogjmcPLHErBhuPcgDGf9oCv52oSws8XlWChmeHzrCVK&#10;kaUaVWnCVelFrWSkvetBK8udLTofT1PaxpYqvLDVMFWjFycoykoSfZrbVvSzPmvXvEGp+KtWm1HV&#10;bubUL+c/NLKdzH0A9B7CvvXw74Hm/Z//AGOfEl3EnkeIrzS5L26lx8yySJtRf+AKQPrmvlT9lj4c&#10;j4mfGjRLGeLzdOsWOo3gIyDHGQQp9mcov4mv0k+LHhE+PPhr4m8Pr/rNQsJoI/8AfKnb+uK/oTi6&#10;vGhh4ZXhIqMVHZKyWlopJaJLt6Gfh3hIvGrNcZqudK710unJ/p95+OQGABS1Jc2s1jcy21xG0VxC&#10;7RyRsOVYHBH5io6/mM/07TTV0FFFFAwooooAKKKKACiuu8K/CLxt44006j4e8LanrFiJDEbi0gLp&#10;vGMrn1GRW1/wzb8VP+hB1z/wG/8Ar1tGjVkrxg38medUzHBUpOFSvBNdHJJ/meb0V6UP2aviqf8A&#10;mQdb/wDAf/69OH7M/wAVT/zIWtf9+B/jVfV6/wDI/uZl/a2Xf9BMP/A4/wCZ5nVrS9UvNE1G2v7C&#10;4ktL22cSQ3ERw8bDowPYivRP+GY/it/0Iesf9+h/jS/8Mw/Ff/oRNW/79j/GmsPXWqg/uZMs2yyS&#10;cZYim0/70f8AMz/+GgfiX/0POt/+BRo/4aB+Jf8A0POt/wDgUa0l/Zd+K7f8yLqv4ov+NPH7LHxY&#10;b/mR9S/EL/jW/Lje0vxPM9tw9/NR/wDJDqfgX4y+KXxe+J2jeHI/G+u/ZZZPOvJFuj+7t05c/iOB&#10;7mv05jjEcaoCSFGMk5NfNX7FHwDvvhT4X1LWvEVi1l4k1STyvIkxvt7dDwvHdmyx9gtfS9fa5XQq&#10;UaHNVb5pa69Ox/O3GmZYXHZk6WCjFUqeicUkm+r037L0v1Cobu1hvrWa2uI1mgmRo5I3GVZSMEEe&#10;hFTUV7B+f76M/Jj4/fC+T4R/FHWNBCt9g3/aLF2/igflfy5X8KveBf2kPGngPSY9MtbuG9sIhtii&#10;vY/MMY9FbIOPavqj/goF8OV1jwPpfjC2izdaPMLa5ZRybeQ4BP8Auvj/AL7NfBNvbyXVxFBEu+WV&#10;wiKO7E4A/Ov1r6jlXF2Uwp5zQhWhHdTSaUl112duq7n8+5lHF8O5rUjgZuF9VZ20fTzs9Pkdl4/+&#10;Mfiv4lbY9a1IvaK25bOBRHCD67R1Pua4mva9a/Znv/DviTwTo95qkTz6/K0c/kpj7KVAYgZPzfLu&#10;5wBkV6B40/Zl8FzaZqum+FNVmbxbpVuLmSzmuBI0i4yAy4+UsOhHcj1r4Sh4jcDcO0sHgct92hVT&#10;cXSpv2cIqfs3OdkuWLmrc1nffZpvrqcN57mU61fE61IWT5pe83y83Kt7vl1t8iT/AIJ9+Pzo/jzV&#10;/Ck8mLfVrf7RApPHnRdQPcoT/wB8V6B8Qv8AizX7Z/hnxJH+50nxZELS7PRd7YjYk+zCJ/wr48+F&#10;Pi6TwD8SvDWvozKLG+jkkx1MZO2RfxQsPxr7n/bv8NnVvhHp3iWzw1zoWoRXCSrziOTCEj/gXlH8&#10;K+0zOhGjm0b/AA14uL9dv/kT0soxEq+STt8eGkpr03/LmPpiiud+HXiZPGfgPQNcRt4v7KKct6sV&#10;G79c10Vfl84unJwluj9jpzjUgpx2eo12EaMzcBRk18n/ALGcZ8V/Eb4r+Npf3n2zUfssMh/u73fH&#10;/fPl/lX0l8QtY/4R/wABeJNUzg2Wm3Fxn02RM39K8K/YL0tNL+Bct+w2m81GeZj6hAEz/wCO17eF&#10;/d5dian8zjH8W3+R87jP3ua4Wl0ipy/BRX5s+S/2ufEp8TfH/wAUSBt0dnIlinPAEaBTj8c1Z+C/&#10;7OOpfEzQZdebV/7DtPMaK1dYi7ysvBP3hhQeM+oNeX+OtVbW/GviDUHbe1zfzy7vYyNj9MV9aWvw&#10;xtfiJ8FPCHhvS/FUGnyWMcdxP9jkWXfIVJIO1sjDMT9ay8S+JMTwpk2Bw2ExP1Z1pqEqzp+1VOEY&#10;tyfJZ3bfLHVdX6r83yHAU87zPFYitT9ry3koc3LzSctFfpZXfyOQ8N+EPj14dvtSsNI1g3FpZTeQ&#10;sl9OkkcgwCGjEoJAwR6eleLfGBvFkfjOe28Z3/27WYUXdtlDpGrDIVQoCrwc4A719d/Fvwr8S9Yu&#10;9ObwTr0OnWlvb7JYnk2PLJn7xJU5GAPzNfEfizUtT1TxJqNzrN2b7UzMUuLjIO9l+XOQAMYUV8h4&#10;Q5lPibGTzmosEpez95UafLiIybsnUlayUkpOy6tLoejxhhlllFYKLr25tHOV6bVr+6u6ulqfan/B&#10;O/wYLXw34l8Uyx/vLy4WxhYj+CMbmx9Wb/x0V9Xa94m0fwrZpd61qtlo9q7iJZ7+4SCMuc4XcxAy&#10;cHj2rzT9k3w6vhv4A+FIdmyW5ga8k92kYtn8sV3PxG+Heg/FbwXqnhbxLYpqGj6jEYpYnHK+jqf4&#10;WU4II6EV9jm1dYnMas5vTmt8lp+h99kWGWEy2hT/ALqb9Xr+p8nfHT9kez+LXje78UfD/wAT6Co1&#10;AebdWT3IYNP3dGTIw3Ug98+vHkN9+wj8WbQsYtP027QdDFfoCfwIFeEfFH9gv4w+APH2p6N4e8N6&#10;r4o0WKTdZatYEBJojyu75htcDgj1HpVHSv2U/wBpmxAFh4Q8VWg/6Z6gkX/tYVx1uEMtxD9rHEpX&#10;16L9T9kwHHec4ChDDxlGUYqy5ld2Xmmj3WH9iX4uzSBP+Eet0z/E99GB/Otm3/YV8dW4D65rPhzw&#10;7F3e8vsgfkK8Fuv2Xf2q7qHZc6B4qkixjbLrkRH6z1zV5+xl8e2y114K1AnuZtUtf6z1lT4Ly2/v&#10;YpP5r/M76niNnU1aKhH0i/1bPrTRP2Tvh8NUs9O1f42aDNqd1MsEOn6O0c8sshOAqjzM5z/s1ift&#10;QfCP4d/A2Gx8O6HdalrHi24Cz3M15cKY7SHt8iKPmfsCTgc9xTf2W/gPF+yX4J1f4zfEzTYY/Fnz&#10;WXh3RnljlZHYEGTchZSzc8g/KgY9Tx4trHiG78e+M5tW1+/zc6ldiS7u3BIRWYbiAOyr0A7Cvj8+&#10;wuX5bP6rg/el1f8AkfZ8H4vO89rSx+Orv2FPZJJKUu2iV0uvd2Xcw6K+049O/ZEhhRXvGldVAZxJ&#10;fDcQOTTGg/ZCXpJM3+7Je/4189/Zz/5/Q/8AAv8AgH1/+ti6YDEf+C/+CeAeA/2mviL8M/DcOg+H&#10;Ncj0/S4XZ1h+w28h3McklmQk/ia6H/htn4x/9DVH/wCCy1/+N16yw/ZEX+G6b6Pef41E037Iy9Le&#10;+b6Pd/8AxVdUaWIglGOJikv77PGqY3Kq83VqZNUlJ6tuhG7fnqeV/wDDbPxj/wChqj/8Flr/APG6&#10;P+G2fjH/ANDVH/4LLX/43XpzX37I69LDU2/3Wuv/AIuom1X9klf+YVrDfQ3P/wAXT5cT/wBBS/8A&#10;A2Sq2UP/AJkk/wDwRD/M82/4bZ+Mf/Q1R/8Agstf/jdH/DbPxj/6GqP/AMFlr/8AG694+Ffw9/Zt&#10;+MniCfR/DXhzVp7qCA3ErzyXEcaICBy3mdSTxXq//DEfwh/6FuX/AMGE/wD8XXTTwePrR5qde6/x&#10;M8fFZ9wvganscVljhLs6VNP8zF/Yz8ffEP4qaDrHiTxlrP27TPNFrYQi0hhBZeZJMogJ6hfwNfSN&#10;Yvg3wdpHgHw3ZaDoVoLLS7NSkMIYtgEknJPJOSeTW1X1WHpypUownK76s/Es2xdHHY2rXw9NU6bf&#10;uxSSstlotL9/MKKKK6TyBK+e/i5+1pYeGvEUPg7wRZp4s8Z3UwtUjRv9GglY4Adh94g9VHTByRXM&#10;/tqftGT+AdNXwX4cujDr2oRb7y6ibDWsB4Cqezvzz2H1FfP37Cum2+o/tAWctwA72thc3EW7n95g&#10;Jn64dq8+riH7RUob9z4PNM+k8dDK8G7Sk0pS7X6LzPti4+FWqa58L/EGl+K9bn1/XtYsJIp5B8lt&#10;A5XKpBEPlUK2Pm+8cZJr8soXn0XVEcrturOcEqezo3T8xX7Q1+S37QXh0eFfjV4w05E8uJdQkkjX&#10;/Yc7x/6FX6pwfUT9thJapq/6P80eDxrg1RpYfEU94txvu+61+8+o9GsfC/xS8U+GfidF4hW3k020&#10;8uawkdAEcBvv5PyYLtnjnArzjT/jp4R8JfFT4j+IHhfULi78uLTp4AT52yNUZc9ApZQd3oK4f4C/&#10;BzS/G9hqviPxPftp/hnTTskKyeX5r4BOW7KAR7ncAK9F2/s56lMulRxrbvIfLS8VrlACeAd7H9SM&#10;V/MmKyXI8kzPG5PW+uZjSp040XGhSXLQpe0Vf2cqia53e19L8ra329+jjcfjsLQxkPY4ecpOd5z1&#10;qS5XDmUWtF289fX5WmkM0rydCxLcds1+mtl/xdz9j9UYeZPe+HCgzyfOiQgH67kBr4K+Mvwqk+GP&#10;jeXSreV7rTpI1uLa4kHSNjjDkccHjP0r7z/ZE0m/034K/wDCPawgS6srmeE7XDo0T/OjKw4KlXyC&#10;K/pfNM7y7NstwWY4Cqmp2nDo3HS7s9fdbipdm0mfLcM4PE4bH4rA4mDXuuMu1+mvmr27kH7EHiQ6&#10;/wDAHSoXffJptxNZn2UNuUf98uK99r5R/YOnOmxfEjw590abrO8L6Bt8f/tEV9XV8xnNNU8wqpbN&#10;3+/X9T9FyGo6uWUG90rf+A6foeZ/tK3hsPgL45lBwW0ySL/vvCf+zVyP7M8Y0X9lPSrjG3dYXVyf&#10;++pDn9K3f2tGK/s7+NCOv2aMf+R46wvhAfK/Y400r1Hh+4I/KSumkv8AhLS71V/6SclZ2ziT7UX/&#10;AOlf8A/NWxjN9fW6SHcZpVVj/vEZ/nXsnxs+Bd14R8T2MHg/Q9avdPaxjmlnjiknAmLOCAyrxwF4&#10;968i8O7P7c0syMEj+1Q7mY4AG8ZJr6o+MX7UGp+CfGjab4c/srVdMW3jcT5MmXOcjcrY9K041zHi&#10;fC8RZbh+HKSq3p1nOE5OFN2dNJyaTV1d8qfdn5dkmGyurl2JqZlNwtKCUkryXxN2XZ9Twux1D4o+&#10;F1LwSeKLGOMZIZZ9igd8MMfpXn7bpZCWJZmPJPUk171qX7Y3inVNLvLGbR9KCXUDwM6iQMoZSpI+&#10;brzXg8HM8f8AvD+dfV8IrOZfWK2dZbSwlR8tnSkpc61+JpJ6dL33Z5Ob/U17OGCxM6sdfiTXLttq&#10;9/0P2G+HunjSfAPhqyA2i3022ix/uxKK6GqulqI9MtFX7qwoB/3yKtV+Yzk5Tcn1P6NpxUIRiuiO&#10;b+IvgPT/AImeC9U8N6m9xDaX8RjM9pM0U0TdVdHUghgcEfSvy58Uf8E7fj5b69f20HiWyvdISdkt&#10;dQ1DXZIvPjz8rFCCVOOo9c1+tVfNv/BQf4XH4nfsyeJPs8Pm6joe3WLbaPm/df6wD28svn6V62W4&#10;yrh6ipRaSk1ur28+hqmfCif8Ez/i1dNm98WeEIj3L6zK5/8ARVei/C3/AIJP6+vi7S7zx34p0u58&#10;MxOJrq10ppGluFHIQOwAVW7n0zivzy2hl9jX6l+MPGWt/Ef/AIJc2Gu6Hq95YarpNhbQ3b2MzRyN&#10;HbzCCRGZcHHl4Y+uK+uxzxtBQiqqtN8t+W1r/Nl6npPx78efs0eCptLsfG+sWV6dCt/sth4Y02Z5&#10;1tgO3kwnCsQAMuRnArybTf23Phn54s/hx+zxqviZV4V4dJiSQ/8AfKSMfzr039iP9nj4Sap8CvBn&#10;jKLwVpd9ruo2Qku7zUI/tT+cGKvw+QOQeg4r63s7O30+2S3tYI7a3jGEihQIij0AHAr4upTy/D1J&#10;J0nOd9W3bX5a/idf17FezVH2suRbK7svlsfEVv8AtMeLdRXNz+x74gltj/C2nqDj6NBTb34wfBnU&#10;lRfiT8AfEvw9D8Nd3XhuSO3T3MkAVj+CmvszxJ4z0Hwdai413WbHR4D0e9uEiB+m41zul/HT4da7&#10;dLa2PjbQbqd+BEl/HlvwzXHVrZfN8lSjFfPX8b/kdWHnmcY+2wzqJLrHm/NHzAn7J/wc+N+iy6n8&#10;KPG8QlAz5cNyLqONuyyRnEkf0ODXy18WPgv4q+DOtjT/ABHYGJJCfs99Dl7e4A7o3r6qcEelfo74&#10;+/Zd8A/EC6XW9PtX8JeKFG628SeF5BZ3aHqCSnyyDPUOCD3rzO617VdN1CL4QftAwWut6RrjeR4f&#10;8dW8QhhvJsfLFOOkF0OxHyt+PPi4vIcNioOeD92S6f1o/lZ+R9xkfHmY5fVUMdJ1aXW/xLzT6+j/&#10;AAPz1r2b4cfsn+OPH2njV7uGDwp4dC+Y+q643kps67lQ8kY7nA969sg+Dnhb9k2VNS1ay/4WP8Qt&#10;WvXtfCPhy3QFpiD8sjKeF2jBeQ/Ko6cmvWNB/Zk1b4m3EOv/AB11tvFd+xEsXhKxkaLRNP7hPLBB&#10;uGH9+TIyOB6+ZgeHlKCrY6XKuiW7/r+nfQ+tz7xGVOTo5Qk/77X5L9X9x5T8Hvip8G/2Z11TTfDG&#10;s618V/E98yC5/wCEV0p7wLtzhEdfk25J6MxrrtR/bU+IjMx0n9mnx/cwfwy3cLQkj/c8sn9a+pdC&#10;8O6V4X09LDRtNtNKso/u21lAsMY+iqAK0a+wo/VMNBU6dG6Xdv8ASx+H4zG18wryxOKlzTluz4mv&#10;v+Ch/i3wth/FP7PXjTRrbPzXDo6qB6/NEAfzrsPAP/BSj4L+MrqOz1HU77wfeuQuzXrQxx7v+uiF&#10;lA922ivqmuH8c/A/4f8AxLhlj8T+DtH1kyfeluLRPNP/AG0ADfrXV7bBz0nScfNS/R3OLQ6nQ9f0&#10;zxNpsOo6PqNrqthMu6K6s5lliceoZSQazfiB40svh34L1fxHqJxa6fbtMVzguw+6g9y2B+NfBH7H&#10;/hW38N/t6fE3w/4KnvdH8CeHoZ0fSUune2llDJEMgkgncWYHqAOtej/8FDPicYLTRPAtpNhp/wDi&#10;Y3yqf4ASsSn6nc3/AAEVxZlTjgfhd7pNfPa54+cY5ZbgqmJ6paer2Pjnxl4s1Dx14p1TxBqkpmv9&#10;QnaeVuwz0UewGAB6AV6L+yb4guvDvx+8KTWttNeC4na0migQs3lyIVZsDsuQx9lryGv0I/YM+Etr&#10;4d+H7+NLuBW1bWmZYJGGTHbK2AF9NzAk/QV8rh4SqVV95+HZBha+Y5nCUZWcXzt+jv8Aiz6or81P&#10;25dN+w/tA6lMBgXdnbTflHsP/oNfpXX52/8ABQJAvxqsCOraPCT/AN/JRX6rwpJxzG3eL/Q/TONI&#10;qWV37SX6oyf2e9X0DxZ4C8Q/DbXL8aU+pTi5tLgsF3MQoKgngsCinB6gmum0/wDY20rS7n7Xrni5&#10;W0yI73WONYsqOoLsxA4718rVPNfXFxGsctxLLGv3VdyQPoDXLmnAedvMcViuHs5lg6WJlz1IeyhU&#10;9/lUXKEpNOLkkr+evkfn+F4gwP1alSzHBKtKkrRlzOOl20pJaOzZ9G/H34k2a61pPiLwf4psLtIY&#10;20yXTI08zzI1JLearcPGegyMHqDXvv7DfjrUvHnhfxbearJG1wupRqkcMYjjjjECBURR0Ubelfnd&#10;X3N/wTlc/wDCO+M1/h+1wH/xw1rDgvLuFshhQor2lSkuVVJRip8jlflbilf13Z7WS55ic0zxTn7s&#10;Z3bim+W6i9bNs0/2Wx/ZP7SHxn0ocKbjzcf7sz//AByvrKvk34A/L+2P8YFH3Skh/Hzov8a+sq4M&#10;61xKl3hD/wBJR99w/pg5R7Tmv/JmeVftTWxuv2fvGyAZxY7/APvmRW/pXOfAXGqfsi6VAvJOjXMP&#10;45kFei/GjSzrXwi8Z2KruebR7pUH+15TFf1xXln7FV4Nc/ZxtLQtloZ7q1I9MsSP0arpP/hLb/lq&#10;J/fF/wCRnWj/AMLKX81KS+6S/wAz82U+4v0pau61YnTNa1CzIwbe5khx/uuV/pVKv3OL5kmj+dJJ&#10;xbTCnRttkVvQg1LY2Nzql5FaWkElzcyttjhiUszH0A71Lq2j32hXj2eo2k1jdKAWhnQowB6HBrF1&#10;6XtfYOa52r2ur22vbe1+pSpz5faWfLtfpf1P2K8K3g1Dwvo90pys9nDKD/vID/WtWvPf2fNeHiT4&#10;J+DL7OSdNiiP1jHln/0GvQq/nivTdKrOm+ja/E/qjDVFWoQqLqk/vQVX1DT7fVtPubK7iWe1uYmh&#10;micZV0YEMp9iCRViisDpP57/AIz/AA9uPhP8WPFfhC4DbtI1CW3RmHLxbsxP/wACQo34194f8E4r&#10;6L4nfszfFn4YXb7wFnEcfpHdQMuf++0NcJ/wVh+F/wDwj3xa8P8Aja3h22viCy+y3DgYH2iDofqY&#10;2X/vgVzn/BLPx1/wjP7SMuhySbbfxFpc1sFzw00X75P/AB1Zfzr9IxM3jcrVZbpJ/Nb/AKmnQ+uP&#10;+CWfiSXUv2crvQ7kFbvw/rVzZyI3VN22Tb+G8j8K+oPiZ4yj+Hvw/wBf8SSp5q6ZZyXAj7MwHyj8&#10;Tivkj9imD/hXf7U/7Q3w+bMcLX8es2kZ4BRnbew9v30Y/Cvo/wDaZ099U+Afjq3jGXbTJGA/3cN/&#10;SvhM4bjVq1IdVzL5q52YCnTrYyjSq/DKUU/RtXPyw8aeNta+IXiG61zxBfy6hqFwxYvIxIQH+FB0&#10;VR0AHpWp4o+D3jLwd4bstd1vw5e6fpF5t8q6mj+X5hlQf7uR0zXHh9uGAzjkV+rvxo8H3nxh/Z5v&#10;tK0SGKfUdSsbaezSVwi7tyP948D5c1+WYPCfXY1ZtvmSuvN6n9T59nv+rlXBUKcIqlUlyyeyilyr&#10;TorXv8j5C/Yt/aB1jwn4+03wZql9LeeHNXkFtBHO5b7JOf8AVlCeiscKV6cg9q+8fiX8OdE+LHgn&#10;U/C/iC1Fzp19HtJHDxOOUljbqrq2GBHQivgbwd+xh8XfDfi7RNWOkWCixvoboldSiyNkitxz7V+k&#10;NfVZNLEUqbjVTTi9Ln4tx48trY6nisuqRlzr3uVp6p7u3Vp/Ox8qfsS+HbnxXBr/AMQ/F2pyeJvG&#10;FrfXPha11C6QD7NZWchiAjUcK0hUu7Dlifzr/t6fFLxJ8PLTwdb+GtcvNDuLyS5kmezk2GRUCAA+&#10;2Xrpv2FP+SVeJ/8Ascdb/wDSx68T/wCCkGoCXxt4Osc8wafNNj/fkA/9p16nEVWUIVWnbVJeWq2P&#10;L4Jw1PFZ7Qp1YqUfebTV1pF9PU8Hb9pX4pqMt8QNbA97n/61WtO/ai+K2nXUdxH461ScqchLiQSo&#10;fqpGDXoH7BPh+21z41XTXlrFdwW2lzMY54w65ZlAOCMVj/tteG9H8L/He7tdFsYNOgksLe4mht0C&#10;J5rbtzBRwMgLXwPLiFhlivave1rs/ffaZVPOJZK8HC6hzX5Y29LWPsn9k39oSf46+Er1dWiig8Q6&#10;U6x3XkDakysDslA7ZwQR6jivbdSvo9L0+6vJjiG3iaZz/sqCT+gr4a/4JtQv/wAJF46l/wCWYtbR&#10;T9d8pr6Z/aq8XnwL+zn8Q9aRxHNBo9wkRJx+8ddij82FfcZTOeLoU+fVt2/Gx/PHF2AoZbnVfDYZ&#10;WgrNLteKdvvZ80f8EyLIajpfxe+JuoSLjW9ddBcydoog0rNn0/fj/vivDvF15qv7R3x21W5sSqtq&#10;V0xiluH2xWtpGMB3boqqigk/1Nex+C7tvgT/AME3/DVrEfs+q+J4iVI+Vv8ASXaRj9REMfgK+X9P&#10;8QTaToeoWFoWik1DbHcSrwTCvPl/Qtgn/dAroz6uquMlHon+Wi/I/njjLHQliKWDl8Mfeku/Zf13&#10;PqvwjZ/s4eC7mw8OfZbr4leI7uWO1NxHbs8ckzkKBHllQDJ7E+5Nfb3h7w/p/hXRLPSNKtls9Os4&#10;xFBAmcIo7DNfnb+wr8Pf+Eu+MS6zPFvsvD8Buct085spGPwyx/AV+kdc+E96HNZI+h4Vbr4V4h0o&#10;wTdo8qtou73evfsFfnD+3pfC6+OxhBybbTLeM/juf/2av0er8sf2s9dHiD9oHxdMpytvOloP+2SK&#10;n8xX6JwlTcsfKXaL/NHJxtUUctjD+aS/BM8iorTl8M6vDoqavJpt0mlyEBbxoiImJOMBunUEVmV+&#10;s0q9Kum6U1KzadmnZrdO2zXVH4dOnOnbnTV9dewV93/8E57bb4M8X3GPvajFH+UQP/s1fCFfoh+w&#10;Bpf2H4L3t6RtF5qkz5/3FVP6V8xxRLly2S7tfnf9D7Tg6Dlm0X2Un+Fv1Mn9nHF7+1h8Zb1eUVmj&#10;z9Zh/wDEV9Y18m/sUqdW8d/F7Xm5W51RIkb1xJMx/QrX1lX5rnemMcP5YxX3RR+tcPe9gFU/mlN/&#10;fJkF9bLeWVxbuNyTRtGQe4IIr5Z/YKum0vR/HfhSZibjR9YPynqFIKf+hRNX1bXyT8MW/wCFc/tt&#10;+NfD7/urXxJatdwL0BfAlH6edRgP3uExVDrZS/8AAXr+DYsz/c47B4jpzOD/AO3lp+KR8nftDeHj&#10;4X+NnjGw2bIxqEksY9Vf5wf/AB6vPFxuG77uea+nv+CgHhE6P8WNO1xEIh1iwXc3YyxHYw/75Mf5&#10;18vtypFfsWV1vrOBpVO8V960f4n4RnGH+q5jWpW2k/ueq/A+ktW+F+j/AAq+N3w2i0aS7kivnWaQ&#10;3Uiud2ccYUYHNS/FX4X3PxZ/aI1vSba+isJotOjuBLMhZTgKMcfX9K9vsfBPh34lXHg7xg9295Lp&#10;dqhthbSjy952klsckgjGOPetGH4bpZfFa78aRXZP2vT/ALHNasvRgVwyn0wORX+dcfFGpgsXDGVa&#10;8lmFDCVaLlON71vb88Vre/uK2qSvof0C+Fo16Lowpr6vUrQnaL+xyWb+/sSfsK+IftXws1Hw9LKJ&#10;LnQdTmtiQeqMdykD0zur6Rr8+P2LfiCvhr476zodxJstPEBliXcePPjdnT8xvH1Ir9B6/rHOqEqO&#10;Lc5fbSl961/G5w8N4qOJy6EVvBuP3bfhYKKKK8I+pPmD/gox8Lf+Fkfsy65dQQ+ZqPh111iDaMts&#10;TiYfTy2Zj/uV+S3wG8cn4a/GjwT4nDFY9N1a3ml2nGYt4Ei/ihYfjX7+6tpdtrmk3um3sSz2d5C9&#10;vNEwyHR1Ksp9iCa/nx+K/gO6+FvxL8T+ErncLjRtQltVduCyq37t/wDgSlW/GvueH6qrUamFl/Se&#10;j/rzLifqX4kjHw7/AOCmfhTVEfZZeOPDMtnJIPuNJGpKr7kmGL/voV9XfELTxq3gPxHZld3n6dcR&#10;ge5jbH618KfFjxgNe+Ef7KXxoj+aXR9Xs7O9ZTk4kUI+8/71uf8Avv3r9CJoluIZInGUdSpHsRiv&#10;mswpt06fNvZxfrFtflYqnN05xmujv9x+JIQxjY3DLwfqK+zvin+0R43+Gfwr+D1z4W1GG1tNR0BF&#10;ufNtkl3TRLGmcsDjvXyH4lsX0vxJq1nIu17e8mjK+mHIxX338BvhZ4T+On7Mng6LxJp/9oT6St5B&#10;bv5zoYnMr4+6Rngr1r8oy2FWbqUqUuWTX5NH9UcW18Fh6eDx2Op+0pKbTVk/ihK2j03SPm7/AIbk&#10;+LgIJ120x3/4l8P/AMTX6T+E9VbXfC2j6k5Ba8s4bkkDHLxq39a/F+4haGSWJhtZSVIPYjiv1y/Z&#10;41Y658D/AATeE7i2lwpn/cGz/wBlr18lxNWrUnCrJvTqfC+ImUYLA4XD1sHRjC8mnypK91dXt6M8&#10;2/YU/wCSVeJ/+xx1v/0sevmz/goJqAvPjpbQA5+y6PbxEehLyv8A+zCvpP8AYU/5JV4n/wCxx1v/&#10;ANLHr5F/bV1D+0P2jvE+GysCW0I9sQJn9Sa9jiiVozXeX+Z4PhxT586lL+WEn+MV+p6d/wAE4LEt&#10;428YXuMiPT4oc+hMmf6V5d+2hqJ1D9o3xQM5FsLe3H4Qo382Ne8f8E29PA0nxzelfmae1hVvYK5P&#10;9K+Yf2kdS/tb49eOrjOf+JpLF/37xH/7LXy1f3crpLu3+p+k5b++4zxtT+SnFf8ApH/BPqP/AIJu&#10;abt8P+NtQx9+7gtx/wABQt/7NWx/wUz1iRP2d7Twzbk/avFOvWOlIF643mUn6fuwPxq7/wAE79N+&#10;y/B/V7zbj7Vq0nPrtRFrL/aoh/4WB+1l+z14GXEkNpd3XiK8hb7rRxAFc/8AfqQfjX3XDkVCFGT2&#10;inL7rs/FeMKntc/xUu0rfckv0POP26LpPDlv8OfAdsQkGjaSJXjT7uSBEn5CJ/8AvqvC/h78FvFf&#10;xOhmutHs4Y9Ohfy5NQ1Cdba2DnogduC3sM9a7r9tXXDrX7QuvoH3R2UUFonttjBYf99M1ec2t54g&#10;+KGseHPC9vIzqGjsNOsIsiGHccFto7k5Zm6nkmvAryVSvKUtdT+Rs2rU8Vm9eVVOXvcqS0vbTfW2&#10;3Y/Q/wDZD+DN98Hfhzcw61AkGu6jdvNcrG4cKi/LGMjg8At/wKvdKyPCPh9PCfhXR9FjmkuE060i&#10;tBNKcs4RAuSfU4rXr36cVCKij93wOGhg8NToU1ZRRU1bUotH0u8v52CwWsLzOScfKqkn+Vflfovw&#10;+vvjFH448YjUYrZLKWS9lilRmkk373AGOBwMc19y/tn/ABAXwR8EdTto5Nt9rbDTYVzztbmU/ggY&#10;fVhXzJ+yXpL+IfBHxC0mN1ie8jhhV2GQpZJRk105xm2K4W4WxOe4WfJJToxu0naDqwjPRp/Zk1+R&#10;8fmlOjm+dYfKqi5kozla9ve5W4/kvvI/FkmP2MfD6/3rlP8A0dIa4P42fC3Rvh3oHg+702S7e51a&#10;08+4W4kVlDbUPygKMDLH1r6tb4G6LefCvT/A2oT3NxZWihhcRsEk8zJbd0Ixljx6V8/fthXFlb6p&#10;4S0a0u47h9NsXjlRWBZOUC7gOhIUmvyvw140p5txNTyvKak+SeKxteorNRlTnG9Jv/t5bO1nYXE2&#10;SywmVyxWLjHmjSowjrqpRfvW+R881+mXwJhT4cfsnWF9OvkmLSbjUpc8csHfP5Yr829C0ifxBren&#10;6XbIZLi9uI7aNR3Z2Cgfma/R39rLVofht+zLeaRavt8+K30W391wAw/79xvX9WcSfv54bBL7cv8A&#10;gfqfGcJr6vTxePe0IW+b1/QyP2BdFks/g3e6pNzLq2qzTlj3ChY/5q3519L153+z14VPgz4L+EdL&#10;dAky2KTS4/vyDe36tXolfmeZVliMbVqLZyf3dD9cymg8NgKNJ7qKv67v8Qr5J/a+gk+HnxW+GvxN&#10;tkIjtboWd2V4BCtuAJ/2kaQfRa+tq8t/aY+Hn/CzPgz4h0qKPzL6GL7bZjv50XzAD/eG5f8AgRrT&#10;Kq8cPi4Op8L91+ktGZZ1h5YnA1I0/jj70fWOq/Kx53+3N4Mj8ZfBW38QWQE8mjTpeJIozut5AFfH&#10;tyjf8Br4B8IaNH4i8VaRpc0hhivLuOB5B1CswBI98V+i37M/iW1+Nn7Ocejam3nzW9vJot8r8nAX&#10;CMR7oVP4V+eXiPQ9Q+G/jq90ybMWo6NfFAx/vRvlW+hwD+NffZM68cNisrhLlqw5uV9rppP5PX5n&#10;5ZxNClVrYbNkr06iV/l0+7T5H2fJ+zXomj2Z/wCET1XVvC+pqPkure7Zldh08xDwwrzzTfjh8Q/h&#10;z42Twf4s0oeJZ5GVIJLRds8ytwroQMMD7gdD0r3nwn8QtH8SeDdK19r+3tbe9hDHz5lTbIOHTk9Q&#10;2RXm/wAGbNPGnxM8ceNL6ZLqe2vZNL05d4YQwoSCy+m4Ac98n1r/AD1ybOcbUwmbz43wyxdPDxaX&#10;tU/aqs5qEYxqq00k7ua5mko6K+/7JjMFQjWwayOp7GVR3934HC3M24bXta2m7Pmjxb4I8Y/BrxNp&#10;niG+sm06Y3f2uznjlVwJFfeFJUnDDjiv1A+G/jiz+I/gfRvEdiymC/t1lKg/cfo6H6MCPwr43/bW&#10;1y3h8J6DpGVN1cXhutvdURCufoS/6VH+wb8al0PWrjwBqtxss9Rcz6aztwlxj5o/+BgZHuP9qv6/&#10;4WzbMOOODcPn2OpRhWTmvdTScIycbpNt9O72b6nwNH6tw3xBVyqlNunPl36Sav0tvf8AFH3jRRRX&#10;MfpAV+S//BVj4X/8It8a9I8YW8Oyz8SWISVgML9ogwp/EoUP4V+tFfKn/BSj4W/8LD/Zp1TU7eHz&#10;NR8MTpq0RA+byh8k4+mxi5/6517OUYj6vjIN7PR/P/gjW58rfBC8f4n/APBNr4n+GUbzNT8H3jap&#10;aKOXCoyXSkfUrKv51+k3wj8Tx+NPhb4S12J/MTUNKtrjd6lo1J/XNfl1/wAEwPEUVx8SPHHgG7df&#10;sfizw/LGsbchpYs4H/fuWU/8Br7u/YL1SW4/Zq0DSLly134dubzQpQ33l+zXDxrn/gAU/jXoZxS5&#10;JVF2kn/4EtfxiNnyH+2R8Kbz4d/GDVNSW3caJr0rX1rcAfJvbmWPPYhsnHoRXK/DX9pDx38JPDd7&#10;ofhzU4bfTrp2l2T26yNE7AAshP3ScD8hX6G/F74u/Baxs5tB+IXijwyIm5fT9QuY3YEd9oJYH9a8&#10;g8DX37IKeIILnRte8Jz6irhoY7y/JAbPBVJDivzSpkOM9s6+Fuovyel/Q/a8Dx1gJ5ZDBZthnUlB&#10;JbJqVtm77Pvv+h8Iatpt9pN6YNSt5ba7ZFmKTqQ5V1DqxB9QQfxr9OP2KdWOqfs6+GwW3fZTNbfT&#10;bI3+NddqXwf+GXxMvpNfu/D+i+Ibi4Chr9Qsu8AYHzKcHAxXWeEfBuieA9HXSvD+mW+k6crtILa2&#10;XagZjknHvVYHLKmCrym5XVreZ4/E/GGH4gy6nhlScakZKT2ts07deuh4Z+wr/wAkq8T/APY463/6&#10;WPXw9+0pqB1L49+OpSdwXVJYgfZDtH8q+4P2Ff8AklXif/scdb/9LHrK8U/sB+E/FXiTVdbu/E+u&#10;R3OoXMl1KqeRtVnYsQMp05r0eIsLVxdRwpLaRx8EZ1gcjxdavjZNKUbKyb6p9PQ+aP2ff2qf+FB+&#10;C9Z0m18ODVdQvrn7Ql1Lc7I0wgUBkC5Pc9R1rw/WdWvPE2uX2pXZ8+/1C5e4lKL9+SRixwPcnpX1&#10;p4w/Zj+AXgCTy/EXxj/smT/nncX9oH+m3Zmt34MyfsoeAtft7yw+Iuj67rcbj7PcaxfLiNuxRdqp&#10;n3xmvn45JmmIhCE4+5Hy/wAj9F/1y4bwFSvjsHCUq1TfR6221eiXp9zPff2Vfh1d/DH4J6DpWoRt&#10;DqMwe9uYW6xvKd20+4GM++a8x8F258d/8FCPHmsviaz8G+GLTSYG/wCec1w3mN+OFlH419P6Xq1j&#10;rVjHe6feW99ZyDKXFtIsiMPZgcV84/sWwjXJfi94+kXB8S+MbwRSetvbYgUfTcsh/GvucHTWGw9R&#10;LpFRXza/RM/n7GYqpjsTUxVX4ptt/N3Pm1fhPf8A7RP7UXjGwtZmtdOXU55729xu8mEPtAHqxxgD&#10;/Cvuz4dfAnwP8LbWBNC0C1juoh/yEJ0Etyxxgt5h5BPtgVwP7Hfg5NH8D634jkT/AE/xHrF1dPIR&#10;z5KSukY+nDN/wOvfa8jD0YxXO1q9T4LIcpo0aX1ypFOpUbld9E3dW7aBRRXlX7SXxig+DPw1vdRj&#10;kX+2rwG102E9WmI+/j0QfMfwHevUoUZ4mrGjTV5SdkfT4nEU8JRlXqu0Yq7PjX9tj4mN8Q/i2mga&#10;c5uLDQh9jjWPkSXLEeYR6nO1f+A07wXceL/2XvCOsX+qeF2nfVmt/JlMytDblQ+RLtJIPzDA4789&#10;q8L8M64dO8ZaZq94xnMV9HczPIclvnDMSfXqa/SDWtJ0/wAYeHrqxu1W502/gKt3BRhkMP0Ir5Tx&#10;j4nhwpSyzIsbg418vr61k+ZSl7OcJWi4tWd/ed7822iufnnCuCnn+IxmaUqzp4mPwbNLmTWqad1b&#10;Ty3PC/h94c8ffGmxj13xf4ivNG0C4G+20zSj9nadP7xYcqp7c5PX68Z+0x8D/DPw/wDCtjrOhpPa&#10;3DXQgmjlmMglBBO7nnOR+teofs6eJk0nw1qnhnWNXtmn0TVJrC2ea4XMkQwVxk8gEnHtgV5f+2Z4&#10;6i1LWtL8L2sgcWANzdbTkCRxhV+oXn/gQr834TxfEU/E+GU4BqhgqcpS5KUeSk6KjeLaSXM5JxTl&#10;K7UpbrQ9zNqOXR4Xli8R+8rySXNN801NvVJ9LWeisrIxv2KfAh8ZfHHTrySPfZ6HG2oSEjI3j5Yh&#10;9dzbh/uV7z+1lM/xK+NHw1+Glq5dGuBe3oTnarHqR/sxo5+jVt/sK/D1fBvwou/FF8ghudckMwdx&#10;jbbR5CnPoTvP5Vh/sxxP8Xvj548+KVwpext3On6YzcgA8Aj0xGo/7+mv6zxuLVTMK+MXw0I8q/xP&#10;Rfi39x8zl+CdLLMNgLe9iJc0v8Cs3+CX3n1tDEkESRxqEjQBVUdABwBT6KK/OD9WCkIDAgjIPWlo&#10;oA+PfAMh/Z0/ay1jwtOfI8MeMAJ7Jm4RZGLNH+TGSP8AEelcx+3/APCc2Gtad49sYP8AR70LZajt&#10;HCyqP3bn/eUbf+Ar617X+2N8KZ/Hnw6TXdIRh4j8Nub61eIfO0YwZFHv8oYe6e9X/AHiDSf2rP2f&#10;XtdRKG4urc2WoKOWgulAxIPx2uPY19xQxzpyoZrHp7lT9H81+KPzrEZcqsMRkstL/vKX6r5P8GfG&#10;v7NHwj0j4qz6q+vyzz6fpmwRWMcxQF5M5bjkDC9sdq9h1T9l6Lw3cHV/AHiK+8N6nENyxzSmSB8f&#10;wseoH13D2r598N+JvEf7NPxP1OxuLffPayG0vrNzhJ4wcqyntkYZT6GvoTxJ+0t4U8TfC3xBLpeo&#10;NZa01jJHHY3Q2Sh3G35T0bG7PB7V+DeJWE8Q6HFEMVktWdTLsS6cVFJVKUea0ZKpTacbNtycmrNP&#10;4rrR8N1OHpZZKhj4KOJpczbb5Zu12uWWjutrJ9NjB+F3w/k+Pl3deNPiBs1GGP8A0CxtbdmjhYJw&#10;0nB6E5xjgnJ9K8T+N3gyL4S/FOW00Oaa3giEV5ZtvJeEnkAHrww4NfVHwV+Ingi38E+HfD1h4isf&#10;tsFpGj28j+W3mkZdfmAydxI4rw34teDNc+Nnx18RWnh23SddMjjglmmkCRR7VAwW9S2cD2Nc3AfE&#10;ua4PjjMaeaOWEyuhSny05p06UKcZxhTajKyTd918Tk9y8+y3C1cjw0sJaripzV5RfNNycW5Jta6d&#10;ulj7J/Zn+O1r8bPA8Uk8kcfiPT1WHUbYHBLY4lUf3W/Q5Few1+SXhLxT4p/Z5+Ja3cUbWWrafJ5V&#10;zZyH5J4zglGx1Vhgg/Qiv04+Evxa0P4xeEbfXNEm4OEubRyPNtpcco4/kehFfuOcZbChy43BtSoV&#10;LOLWq11Vmt090+x28O528fB4TFaV4aNPRu3X17o7Ws/xBotr4l0HUdIvolmsr+3ktZ42GQyOpVgf&#10;wJrQor5lOzuj7Q/Df4LzXf7N/wC2Xodnfu8DaH4ibS7p26mB2MLN/wACjcH8a+2PEHwh+L9x4y+K&#10;vgfw7rNv8OfhpqXiJ9cvfFszFZnS4giLW1soI4BBLEEcnGRyD8+/8FSPhrJ4F+P+neMLGPyrfxFZ&#10;pcCRRgC6gIVvxx5bH619jyeHvFX7RXh/4d69Bfh/CWraZbTv5bc27GMGV3X+JiwYA9uBXv8AEOZ1&#10;8Lg6WPwtH2s5pRt0Tvu/R37/AKnqYHD0sVWUK9RU42bbfl0Xn2PEtH/ZU/Zj8HnytUufEfxC1Vjm&#10;Sf7RIiSP3KiLZnn1Zj7mtu4/Z1/Zr1KEo/wo8VWUZH/HxDLdDHv/AK05/EV9q+Dvhp4c8C2KW+la&#10;ZDE4GHuHUPLIfVmPP9K6fAxjHFfHRxPENX95Wxii+0YtpfNyX5I66mIyyD5aVGUl3c7P7krL8T86&#10;9G/Zp8I+FdS+2fBb42eIvh1rSnKaZruWtZDn7jDC4X1yHr2nwX+0345+FOp2Hh/4+aDb2FpdyLBY&#10;+P8AQz5mk3TE4Xz8f6knjnheei19Ja94L0HxPbtBqukWd9Gf+e0IJH0PUH6V5d4h+C954Z0+9Twu&#10;V1nQLlGW+8I6wfPtrmM/eWMtnacdM/n2roeZZjT/AN/hGtD+aK5Zrztrzfe/JGXs8FidKMnTl2lZ&#10;p/8AbySt81bu0fPPwD/aW0j4UfC/V9D0jTLvxx461bxZrUumeGtF/eSyobt8SyOMiKL/AGz17Zpn&#10;jjwD8Vfi1uufjX8XrP4Z6JLyvg7wi++YL/ckcHlsdzv+g6V6p8K/gHa+D4b3SPhz4dm+HWj3r+dq&#10;esXw8zUp2bn7PExOVjTOBz/XPtHhT4MeE/CWJYNLS9vurX1/+/mY+uW6fgBW9bN69arKWV0kk3/E&#10;qL/0mP66eTEsPhsOr4qbcv5Y2b+ctl8rvvY+KtD/AGW/2a9Jj3L4T8aeNpicteXEk4Ln1PlmMH8q&#10;n1T9n39l68Q29/4B8S+GWYYFx9puVK+4BkYH8Qa/QOOJIV2oiovoowKg1DS7PVbd4L20hu4XGGjm&#10;jDgj6GuOdfPn78cdr25Xb/0q5ccTl17Sw8rd+fX/ANJt+B+Rfib4jRfsP/FCGD4TeJPEGu+Fb+Bm&#10;u9K1+NVs5lYY/dOpB3qT97y1wR1YEitj4J/8FKh8GvhNpHguL4djUns4ZBPqR1jymuJpHZ3lKeSc&#10;ZZicZP1r5v8A2mNTn1D49eO4pMx29lrF1aW1uMhIIklZVVR2GBn8a8yr9ZwmX/WMHT/tFKVVpOTj&#10;dJv8+vU86v7GU5exvydL7/Ox+sH7I37fHh7x1L4V+GkHgrXodZ8nyRPa+XcQAKCXlblWVRySdpr7&#10;jr+dPwl4w1rwD4isfEHh7UJ9M1ixkEtvc27lWDDtx1B6EdCCRX9DOjak03huxv75kgd7SOedmIVU&#10;JQMxJ7Ac18vnGX08DKDoq0X09DijCNKKhHRL9CbWtZsvDuk3ep6jcx2dhaRtNPPKcKiAZJNfll+0&#10;R8arr42+P59TBeHRrXMGm2rfwRA/fI/vN1P4DtXpP7XP7T3/AAs6/fwr4ZuGHha0k/f3C8fb5Aev&#10;/XMHp6nn0ryPwp8DfGHjTwtc+INL05ZdPhDFd8gV5tv3vLX+LFfR5dDAcN4dZnnVaNHnajFzaik5&#10;bLX7T7dF8z8d4hzSvndZ5dlsXOMdXyq97enRfi/ke9fCH9mvwn4o+E9hf6tBNNqmqwmYXSSsptwS&#10;QoVQccYzyDmsvwn4V8e+PbjUfh5qPikaPo/hgrbXBtkP2m7jYsYznPK7R646cGvRP2f/AB9pFn8D&#10;9GuNV1G202KwMlm7XMgT5lYkDnqcEcCuXX4teELX9oZNZsNetW0jUNGaC/ujuWNZYySmcjk4VQMV&#10;/HLzbjHGZxxBhqlKdd0ZVZ0JTp+1jRqU56KnzRlGLlS5lFL7XK0rn3yweTUcHl9SMlTU1CNRKXK5&#10;xkvtWabtOzb7X6G5J+x/4F/seW2j+3i+KEJfyXJLK2OCVACkZ7Yr5Y+Gvw+1D4qfE3TfDUUkk0t3&#10;c7bi5yWKQqf3khJ9FBxnvgV7r8Zv2sLK60u70Xwb5kslwpil1WRdiop4Plg8kkfxHpmvVv2Gfg3/&#10;AMIb4PuPHOsRCHUNYj/0XzuDDaDnec9N5Gf90D1r9s8MJcZZTk+LzPi+tNzrOKowqO8478zs9Yp6&#10;e7p8N7K6v83nGDybN80oYLKIJQp3dSUfha0sr9Xur+e50n7Wnjq3+E/wSi8L6IogvtWjXSLG3i+9&#10;HAFCuR/wDC/V67/9nr4Zj4UfCjRNDeMJf+X9pvTjkzv8zD8OF/CvAfBCt+1D+09deLJFM3gvweRH&#10;Yhh8k0qklD+LAyfRU9a+xq+2zBvCYangvtP35+r2XyW/mz6DLEsbiqmYfYXuU/8ACt383t5IKKKK&#10;+dPqgooooAayrIpVlDKwwQRkEV8ZyeZ+x/8AtENKdyfDnxc/J52Wsme/vGzH/gDexr7OrhvjN8Kd&#10;O+MfgK/8PX+2ORx5lpdYybeYD5XHt2PqCa9bLsVDDzdOtrTmrS/RrzT1PEzXBzxNONXD6Vab5ov8&#10;0/KS0Z4X+218CR448OR+O9BgE2q6ZB/piQjJubUc7xjqUzn/AHSfSvIf2PfDXhXxBpeuNqWnWWpa&#10;1DMuFvIllKQkcFVYEDnOTXs/7KvxY1HSNQvPg/47zb+ItHLQ2L3H/LxCo/1eT97C8qe6n2rxz9pn&#10;4Mav+z942Txz4JkmsdCvJSc2/SylbkxMOhjbsDx27CtOIcoxuf5JiOFqWKdGrKzpVE2k7PmUW1ry&#10;y8vudrP46U8Ph8XT4jp0eeKuqsLaxezdn1XX7+tz1T4ifAnwFqmg6hezaFBps1vA8wuNNAt2XapP&#10;RflPTuKw/wBkHRBY/C19Tf5rnU7ySR3bliE+QDPpwT+NeVR/td6prXhXUdE1jQ4ru6vbWS1S6snM&#10;Z3OpUEoQc9egrtfhT458Z+Afh/pWjr8MNZvktlYtOH8svuYtkIVyOtfy/m3CXG+W8H4nIc5rc06l&#10;enyKpiKfK6cYzcuR1JrTn5Lx0d0nY+qweb5Hic4pY/BQtGNOXNy05X5m0ldRi9bc2vrqcZ+2no0d&#10;r420PUY12veWRjkwPvGN+D9cOB+ArivBGvfEH9m7XNN8TRafdabbXqgNBdqRBeR9djgdDjkZww61&#10;6nrHiT/hdnxu8B6df+Hb/QpNNM09zZakuGZRhwRwMj5PSvYv2gvDcXib4R+IYZEDS20H2uFsfdeP&#10;5s/lkfjX3+UeIWJ4GwXDvCGa4ZSdWNqzck+WEqsoU+Vxbi7Jcz1a5bJWeq8HEZBHOcTmGd4Kq4uD&#10;vCyteSipSvdX309dz1r4LfHbw38bdBF3pM4g1GJR9r0uZh50B9cfxLnow4+lekV+NHhjxTq3g3Wr&#10;fV9Ev5tN1G3OY7i3baw9j6g9weDX3L8DP26NI8SLb6R48EeiaocIuqIMWsx/2/8Anmff7vuK/f8A&#10;NuGa2Fbq4Rc0O3Vf5r8fzMsk4uoYxKhjnyVO/wBl/wCT/D8iP/gpr8Lf+E9/Zvutat4fM1HwtdJq&#10;SMBz5B/dzj6bWDn/AK5im/8ABMHxz/wln7MVppcj77nw9qFxpzZPOwkSx/htkx/wGvp3xBo+m+Pv&#10;B+o6VO0V5pWrWcls7IQ6PHIhUkHoeDXiv7JP7I8H7Kdt4jtrPxVd+IbbWWgdobm3SIQtGHG5dp5J&#10;D4P+6K+fjiYSwEsNUfvKV1+p+jJpo+haKKK8cQUUUUAFFFFABRRRQB+OX/BSP4H3fw5/aAvPENna&#10;yPovixft8TohKpcABZk4HXOG/wCBV8o/2fdH/l2m/wC/Z/wr+joqG6gGvKvjF+0j4N+DNrJHqN4t&#10;/rW3MWk2bBpj6F+yD3b8Aa+0wGc15RhhqdHnktNH/wAAwxGKo4Sm6teSjFdWfjV+zb8JZPiZ8XtD&#10;sNUzpvh2ylGo6vfXKlIoLSIh3LMePmwFA7lsV9tftKftX3fxQZvCPg0TWfhfcIXkQETagc4C46iP&#10;phep4z6V5t8av2iPFXxtvz/ac/2LRo23QaTbMRCnozf329z+AFXv2VvDkPiD4vWElwgki0+GS7AP&#10;TeBhf1Ofwr287rU8hyvEcQ5jDmeHpymoX0uldK9t27K9rLzPyrHZ9V4gxlPKsA+SFSSi5dWnv6L8&#10;X1PPPFPgfX/BU1tFrulXGmPcp5kXnrgOPYjv7dRX6IfDrSItB8BeHrCJAiQWEIKgcbigLH8SSfxr&#10;z79q7w3Frnwjvb0oDcaXNHdRtjkAsEYfiGH5Vl+Hfj5r+paLYLovw01zU7ZII0F2x8uOTCgEqduC&#10;OPWv4u41z7OPF3hPL8dhqMISpVasaq9pGEFJRg4NOpKO8ZPS7d79D7fJMvwfB+b4ihVm5KcIOHuu&#10;UrXfN8KfVfkcP4P+EHh3xF8fvG2ia3bzXFnZOb21tFlKRsHYFi2OcfMOhFfQC/CrwPY6bJA3hfRo&#10;7NUPmNJaR8KBySxGenfNfN+pfFbWPhz8YNW8aaz4J1HTl1SwFnFaXL7F3gxkt5m3DfcPA55rJuvi&#10;l8Qv2lPEdr4P0aNNPtr59r21nnaIx955X6lAOSOBX0WacD8b8aYzBYiljnRwUaFHnmqycIzjBKry&#10;xpyfNLmTbeib+0cGDzrJMop1qP1fnrynPljyWk05e5dyWis1p26CfAX4FW3xm+MOoR2sT/8ACEaX&#10;dtNPMc4eLefLhB9WA/IE19N/tc/FG40LQ9O+GXhFC/iXxEFtRb23Bgtidu0Y6b/u/wC6GNddNJ4U&#10;/Y9+CGF2yG3X5QcCXUbxh1/Ej/gKj2rhP2U/hfq3iXXL74xeN1M2vawWfTYZV/1EJGPMAPQFcKvo&#10;oz3r+mZYpVmsbWblSopRhzbzklu/zk/keTh8A8HT/syhpWre9Ua2hHsvyj82ezfA/wCFNn8HPh3p&#10;vh+32yXKr5t7cKP9dO33z9B0HsBXf0UV8XVqzr1JVaju27s/RKNGGHpRo0laMVZBRRRWRsFFFFAB&#10;RRRQB4F+1F8A7j4iWFt4r8LFrLxzouJbWaE7XuVU5Eef7wPKn6jvR8CfjJpH7RXgjUPC3iuzhXxD&#10;bwm11XS7hdonUfKZVU8jnqOqt+Fe+18z/tGfs+6o2uR/Ez4bM2n+M7FvOuLa34+2gDlgOhfHBB4c&#10;cdev0WDxFPFUlg8TLla+CX8r7P8Auv8ABny2OwtTB1pY/Cx5lL+JD+Zd1/eX4o+b/it8F7/9l/4p&#10;aR4gjtZNY8JJepcWtwwyQA2TC57OB0J64B9a+n/B3xS8LePLKO40jWLaZmALW8jhJoz6Mh5BrR+E&#10;Pxk8L/tN+C7zw54isYItbWIxanolwMbscGSPPOM/ip/Ovkb9oz9lvWvgrqUmr6V52peE5HzFeKCZ&#10;bTP8EuOns/Q+xr5DjTw/wPiPUo0c0ryw+MopxjNJSjKLd7OLau76ppq9+uy8jB5hV4ZpzxuVQVbC&#10;1Hdx2cH69vVafie3a3Elr+1R4cuZ2CJc6BLFbsx4aQPJlR74I/Ouj+PHjLTvB/wy1pr6YLLfW0ln&#10;bQjlpZHUjAHoAck9sV8DW3iTVbPUbO+j1G5+12biS3laVmMbA54yeOld78YvjInxc0zw89zpz2ms&#10;2KPHczLLmGTOMFF7ZwSc9OnNfF4rwPxv9u5FOtW9rhqEFCpKKUWvZOc4Ozb92d1FtXad3bVWxpcd&#10;UPqGPUIclSo3KKet+ZKL1S3WrV7XXoeYUUUV/ax+IHonwv8Aj742+EcyjQdYkFjnLaddfvbdv+An&#10;7v1XFfW3w5/4KBeGtYWK28YaXcaBdHhru0BuLYn1IHzr+TfWvgWujHw48UNoMGtpoN/JpUwLR3Uc&#10;JZSAevHOPevls3wWUS5ZY6Uacpuybkotvsr7vy1Z9TlWc5rg7xwjc4x1cbOSS/Relj9YvCfxM8Ke&#10;OrdZtA8Qafqit/Db3Clx7Fc5B9iK6avxYgnms51lglkgmXpJGxVh9COa73w5+0F8RvCqomneMNUS&#10;FOkM05lT8nzXzWI4Pnvh6v3r9V/kfbYbjuFrYmi15xf6P/M/WqivzU039uX4rWIAm1KwvwP+fiwj&#10;H6ritlP+CgXxHVcGw0Fz6m2k/wDjleTLhTMY7cr+f/APajxplclrzL5f8E/RKivzhvv29PifdKRC&#10;dIsz6xWe7/0JjXIa7+1n8VvEClZvF1zaqe1jHHb/APoCitafCWPk/elFfN/5GVTjbLYr3IyfyS/U&#10;/ULUtWsdHt2nv7yCygUZMlxIqL+ZNeKfED9s/wCGvghZI7bU38SXy9LfSV8xc+8pwg/Ak+1fm5rX&#10;ibV/Ekxl1bVLzU5Cc5up2k5/E1O3g3XY/D7a4+k3aaOrKpvHiKx5bpgnrn1r1YcM4LBuDx+IXvNJ&#10;K6jdvZK7u2+iWp8/iONMXiFJYGhayu27yaXfSyXzue4fFL9t3xz47Waz0Up4T0x8jbZtvuGX3lI4&#10;/wCAgV89XFxLdTyTTyPNNIxZ5JGLMxPUknkmvbv2Vfh3o3jbxXLfX19Il7o7x3UVgI0KTrnqxbOQ&#10;DwQB3HNecfFaG6g+JHiRL20hsbkX0m63t12xqM8bR6EYP41tlOf5a+IcTwxgqXLOhTjOb21k9Ek1&#10;eSs03JNpN23PmMyw+PxGX0s2xlVyVSTUV00320WvSy7nKV7D+yz4w0/wj8T4/wC0phbQX8DWiTN9&#10;1ZCQVyewJGM+9ePU6JlSRGdd6Aglc4yPTPavoeJMko8SZPisoxDahWg4trdX2avpo9TxMsx08txl&#10;LGU1dwaep+h/x4mgt/g/4rNy6xxtZMilj1ckBR9ScVe+HMkWg/DHwwl/PHa+XpkBYzuEx+7B7/Wv&#10;jb4zfHW5+JlrYaRYW8umeHrFUCW8sm+SZ1XAaRu+Ow/HrXK+C/CHir4teILbQdHS71a7kx8skrNH&#10;Cv8Aeck4VR61/GmT+A2PxfCtLA5vi1hn7aVaS5VJxXKoRWkklKyblq0rpdGfteK48oxzeVXA0XVv&#10;BQWtru7b6Xa1stF3Poz4/wDxAsfixHYfD3wXF/wkms3l4jtJajdHFtzwG6Z55I4Azk1778IPhT4Y&#10;/ZV+G17rGtXcA1EwiXVNUYenIhj77c8ADljz9D4UfB/wf+yr4Fu9a1i9gOoiHdqGszDHv5UQ6hc8&#10;ADlj1ryCCHxN+2944WedbnQvhRpM/wAqZ2vdsP5ufXogPr1/Z+GuH8Dw9lKyXLZyWDptynOXxTk7&#10;X00WtkoxS03epGIrVvrax+LgpYyorQgtoLzfl1l8kS+CdA1j9sj4nf8ACZeJLaWz+HOjSmPTtNfh&#10;blgfun1zwXb6KK+zYo0hjSONFSNAFVVGAAOgAqnoWhWHhnR7TStLtI7HT7SMRQW8K4VFHYVfrXHY&#10;z63NRguWnHSMey/zfVn0mW4D6lByqS5qk9ZS7v8AyWyQUUUV5h64UUUUAFFFFABRRRQAUUUUAfOf&#10;x/8A2Y5vEurL45+H1z/YHjm1bzj5DeWl4w7k/wAMnbPRuh9aZ8Fv2nbHx1JL4G+I1lHoPi+PNrPb&#10;X0YSC9OMEYbhWP8AdPB7elfR9eT/ABw/Zy8NfG3T995H/Zuvwri21e3UeYuOiuP41z2PI7EV7+Hx&#10;1KvTjhsdsvhkvij/AJx8unQ+ZxOXVsNVli8uspP4oP4Z/wCUvPr1Pnv9oL9hx4pLnXvhzHvjOZJt&#10;BZuV7kwMeo/2D+B7V8bXtjcabeTWl3BJa3ULFJIZkKOjDqCDyDX29oPxm+In7L+pW/h34oWE/iDw&#10;tu8qz8QW2ZHVew3H72B/C2GHqRXq3i74XfDD9qvw2msWVxb3F2y7YtZ00hbiI44SVe+P7rjPpivs&#10;sLnGJy1Rjjf3lJ7VI6/f/wAHX1PgsZkWEzaUp5f+6rL4qctPu/zWnofmLRXuPxd/ZC8c/C5pru3t&#10;T4j0RMn7bp6FnRfWSP7w+oyPevEFPluCVB2n7rfyNfdYfFUcXD2lCSkvL+tD86xWCxGBqeyxMHF+&#10;f6dz3P8AZ1/Z/k8fXcfiDXoWi8OQNmOJgQbxh2H+wO579BX0f8OfG194z8XeLNNOlz6PomlxwWtl&#10;BcW5iaQHzAz4IHB2gADgAD1r5U1b9prxnqHh/TdKsprfQksmBEulxmIuqjCqRkgKPQcGvXv2f/2l&#10;m1eS+sfHeuWdvMvlCyuJohEZfvbw7KNvHy9cdTX8Q+J/CnGucYPHZ7mmHhVUUo0aUJTlKhH2kW5x&#10;ioWqSml78rpxi30Vl+1cL5tkmDrUMBhakot6znJJKb5X7rbd4qL2Wqb+8+UtVTydUvU/uzSD8mNf&#10;Xtr+yf4LvvDukxzyX1hrlxZKzGK54eYRgu21geNx5AxXzOujx618WhpsDLPBc6z5QaMhlZDNyQR1&#10;GOa+qPi18QP+EQ+Onw7tPN2WoSSO5XP8MzCNSfYEA/hX3/ihm2f1sTlWWcO4mdGtKjXry5XbmVOm&#10;pRi115pJxs+rPA4WweXwpYvFZjSU4KcIK/TmlZtei1Pnr4R/Au5+J2v6/pU9/wD2RLpIxKxh8z95&#10;vKlTyMfdNecavYrperXtmsonW3nkhEqjAfaxG4D3xmvvi08LRfDW8+JXifaqwXyfb0I7bISXH/fQ&#10;J/Gvz9Z2kZnclmY5JPc19X4a8a43jjMsxxiqXwkI4dQjZaTlT5qutru0tLNu3Q8nibJKGR4XDUeX&#10;99J1OZ3esVK0dNtVqOh8vzo/Nz5W4b9vXbnnH4V7z8ffgboHw58EaFrOgteS/ap1Sd7qUP8AK0ZZ&#10;TwoA5H614HX2nqXh+++Mf7L+i2umqtxqht7dkDMFzJE21xk9OhrbxKz7F8M5rkOYLEOnhZV3TrK9&#10;oNTjo5eUbSeu25HDOX0c0wmPw7p81VQ5oaXd09UvXRHxZX17+zzqtt8WPgrrHgfU5N01nG1upbki&#10;J8tE4/3XH6CvEvGn7OvivwD4Vn13WGsY7eF1Uww3G+T5jjOMY4rlvh38RNY+GXiJNX0eRBLt8uWG&#10;UZjmQ9VYf17V1cYYDB+JvDc3w5ioTrUKkZ0qkXpGrTs7cy7p2vtqn0McnxFbhfMksypOMJxcZxa1&#10;cJabeqOp+DV3q/w6+OGl2Rtpfti3h067tlByyMdrcdwOGH+6DXX/ALZmj2Nj8Q9OvLcqLu9sg1zG&#10;PVWKqx+oGP8AgNP1P9sPV7jfcWHhfSdP1Rl2G/bMr4/Ifqa8Q8R+JNT8Xaxcapq95JfX05y80h/I&#10;AdAB2A4rzslyDiLNeLcPxVm+Fjg3SoulOMaiqOs3rd8q5Ywi9VduV0l6dOOzDLcJlFTKcHVdZTmp&#10;puPKoJeurb2eiRmUV13w9+E/iv4p6gLTw1o1xqBDYkuNu2CL3eQ/KPp19q+0vg3+wz4f8G+Vq/ji&#10;4i8QX8Q8z7H92yhxzls8yY98L7Gv2TMM4wmXK1WV5fyrf/gfM+eyzIsbmjvRjaH8z0X/AAfkfMnw&#10;M/Zf8U/Gi5iu1jbRvDYb95qtwhw47iJf4z79PevtySX4bfse/D/aNtqXGQvD3uoygdT6/oq+1cj8&#10;Uv2utM0K8Twj8MtOXxb4lc+RCtlGWtYD0wNv38ei/L71S+F/7Kep+JvEC+N/jFfN4h16QiSPSXcN&#10;BB3AfHBA/uL8o75r4XHYqtjUq2ZP2dLdQXxS/ru9OyP0fLsHQwEnQymPta+0qj+GP9dlr3Zyvh/w&#10;T40/bI8SW/iTxl53h34c20m6x0qMlWuB6j1z3kP0WvsDQtC0/wAM6Ra6XpVnFYafaoI4beFdqoo7&#10;CrkcaQxrHGipGo2qqjAAHQAU+vksZjp4u0EuWnH4YrZf5vuz7bAZbDBc1ST56kvik93/AJLskFFF&#10;FeYeuFFFFABRRRQAUUUUAFFFFABRRRQAUUUUAUda0PT/ABHplxp2qWUGoWFwuyW3uEDo49wa+YPG&#10;H7IeteBNak8T/BrxDNoOoD5m0i4lPkyDrsVjkEf7Lgj3FfVtFehhcdXwbfsno909U/VHmY3LcNj0&#10;vbR95bSWkl6M+UvCv7ZOpeDdUTw98X/C934c1JflOo28JMT9txTnI90LD2rufEXwX+EH7RuntrFg&#10;LG4uJhk6pocqxy7v+mijqfUOua9b8U+DtE8baW+na9pVrq1m3/LK6iDge4PUH3HNfOvin9iC007U&#10;m1j4b+KdQ8G6mOVh81nhPfG4EMB9dw9q9ijicHUn7SlJ4ep3V3H/ADX4o8GvhcfSh7KtCOKpdnZT&#10;X6P10Z5N4/8A+CffijR2kn8Kava69bjlba7/ANHnx6A8qx/EV89+L/hR4x8BSsniDw1qOmAHHmyw&#10;ExH6SDKn8DX2J/wsL9or4Nfu/EnhmDx3pMXW+shvcqOp3RgMPq6V0nhv9u/wFq3+h+JdO1TwxcsN&#10;siXVv58Q9sqN35pX1lDM82oxvyxrx7xev4f/ACJ8VicoySvLl55Yafaa0/HT/wAmPzwt7qazuEmg&#10;leCeM7kkjYqyn1BHINW9U17U9bvI7rUdQur+6jUIk11M0jhQSQAzEnAJNfpR9i/Z/wDi5govhTUZ&#10;35xGyW83PqBtbP1rI1H9h34Ua4GlsYr6yLdGs74so/A5Fa/6xYH2iqYrDuM0rXcU2k91fR2OR8I4&#10;2UGsJiIzi+zf/BX4nxbqf7R3jrWvDl9omoalDd2d5CYJWkt1Em09cMuMV5jX3xef8E6/CUjE23ij&#10;WoB2V0icf+gis1v+Ccukbvl8Z3wX/atEz/OuXKcXwxkkJ08roxoRm7yUIcqbta7UVa9icZw/xDjp&#10;Rlim6jirJuaenzZ8M1v2fj/xLpukxaXZ69qNnp0W7ZbW9y8aDJJPCkdSTX2hb/8ABOfw6v8Ax8eL&#10;9Vf/AK5QRL/MGuh0v9gD4dWOGvb3WdQA6+ZcrGP/AB1RXdi89yTFRUcRD2iTuk4Xs+65uur1MsPw&#10;pnVNtwtC+nxW0+R+e11fXN9IZLm4luJD1eZyx/M1PpGg6l4gukttL0+61G4c4WG0haVj9AoNfpJD&#10;8CvgT8N4hPfWGiQGPnztXvQ5H/fbY/Sq+rftZfBj4bWr2ukXkF1t6Wvh+yG1vowCp/49Ux4idRcm&#10;AwspfKy/C5v/AKqwovmzHGQh87v8bHyf4F/Yp+JfjFo5LzTovDVm2CZdUk2yY9oly2fZttfSnw+/&#10;YV8C+DY0vvFF3L4luYxucXDeRarjr8oOSPqaxJv2s/iL8SZHtfhp8Nbp0Y7RqGoKXVfQn7qL+LEU&#10;kf7MfxT+L8i3HxS8eSWlix3HR9LbcB7EDEY/J/rXl4vG5hU/3yvGhHtHWX3K7/FHt4HL8spNPAYa&#10;WIl/NLSH3uy/BnZeOv2tPht8JrNdE8LxRa9ew/u4dN0JFW3jb0LqNv4Lk1wC+B/jT+1C6yeK7pvA&#10;HguQ7hpsSlJZk90+831cgf7Jr374Z/s9+BfhQqPoeiRfb1HOoXf764PuGP3f+A4r0ivmv7Qw+Ef+&#10;xU7y/nnq/ktl+LPrFlmKxq/4UKlof8+4aR+b3fpojgPhT8D/AAl8G9N+z+H9NVLl1xPqE/z3E31f&#10;sP8AZGBXf0UV4VWrUrzdSrJtvqz6SjRp4eCpUYqMV0QUUUVkbBRRRQAUUUUAFFFFABRRRQAUUUUA&#10;FFFFABRRRQAUUUUAFFFFABXO+Jvh34X8ZRumueH9O1QN1a5tlZj/AMCxn9a6KirjOVN80HZkTpwq&#10;R5Zq68zwLxJ+xD8K9fZ3h0q60iRv4rC6ZVH0Vty/pXHT/sHJpp/4pz4keINIA+6sg3gf98NHX1dR&#10;XrU85zCmrKq2vPX87niVMhyyq+Z0En5Xj+Vj5OH7Lfxg0n5dK+M90VHTzhMn/szU3/hQP7Qq8L8Y&#10;Iyvq002f/RdfWdFa/wBtYp/EoP8A7cj/AJGP+r+DXwymvScv8z5OH7OPx1vRtvfjK6oevlyTN/Ra&#10;Rf2KfE+rMG174vazeKfvRwxyD9WmI/SvrKij+28YvgcY+kYr9A/1ewEv4ilL1nJ/qfNGi/sC/Dyz&#10;m87Vb3WtdlPLG5uhGD/3woP616n4V/Z6+HPgxkfTPCWmpMox508Qmk/76fNeiUVx1syxuIVqlWTX&#10;rp9x3UMpwGGd6VGKfe2v3vUZFCkEaxxoscajCqowAPQCn0UV5p6wUUUUAFFFFABRRRQAUUUUAFFF&#10;FABRRRQB/9k="/>
  <p:tag name="ISPRING_PRESENTERDATA_0" val="VFLhuqZOIFbEgk4gQuG6rkM=|R0nDgU8gVknDik4=|dHJhbnZhbmJhYzc4QGdtYWlsLmNvbQ==||e0UwRDQwMDIxLUNDODItNEM5Qi1CMTdCLUYwMkUxRkEwMEZDQX0=||SVNQUklOR19QUkVTRU5URVJfUEhPVE9fMA==|MQ==||SVNQUklOR19QUkVTRU5URVJfUEhPVE9fMQ==|MDc2MjMwMDU4Nw=="/>
  <p:tag name="ISPRING_PRESENTER_PHOTO_2" val="jpg|/9j/4AAQSkZJRgABAQEAlgCWAAD/2wBDAAMCAgMCAgMDAwMEAwMEBQgFBQQEBQoHBwYIDAoMDAsK&#10;CwsNDhIQDQ4RDgsLEBYQERMUFRUVDA8XGBYUGBIUFRT/2wBDAQMEBAUEBQkFBQkUDQsNFBQUFBQU&#10;FBQUFBQUFBQUFBQUFBQUFBQUFBQUFBQUFBQUFBQUFBQUFBQUFBQUFBQUFBT/wAARCAEbARs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9U6KK&#10;KACiiigAooooAKKKKACiiigAoornfGHxC8NeAbE3XiHW7LSIe32mUKzeyr1J9gKuEJVJcsFd+RE6&#10;kKcXObsl1Z0VFfLvib9uzRJrxtO8C+GtV8X35O1JBEYoiexC4Ln8QtZK6p+0/wDFIbrWx0/wFp8n&#10;Rpwsci/g2+Qf98ivajk2JiubEONNf3nZ/dv+B8/LPsLKThhlKq/7ibX36L8T62Z1jXLMFHqTisHW&#10;PiF4W8P5/tTxJpOnEdftV7FHj/vphXzbH+xn4v8AFbeb42+K+rX+/l7ez37Pw3tt/wDHBW7pf7Bf&#10;wx0uMNqEuq6gR1ee88oH67QKf1XLqf8AExLl/hi/zbRP1zNav8LCqK/vTX5RT/M9JvP2lfhdYMRL&#10;440diP8AnjP5v/oINZ7ftZ/CRTg+NLT8IJj/AOyVgx/sz/AzRVH2nStMbb3vNQYn9XFH/CoP2eov&#10;lOm+FwfQ3o/+LrRUsr6Kq/lEydfOFvKivVy/4B0tv+1N8KbpgE8bacP+unmJ/wChKK6LS/jR4B1p&#10;gtj4z0G4c9EXUIt3/fO7NedD4CfAPVBtg0rQCT/zwvyD+klUbz9ir4Q64GNraXEDHobPUWIH4EkU&#10;nSyvq6kfVRf6oqNbOOipS9JSX6M9/tb62vYw9vcRTowyGicMD+VT18pXX7BWn6UzTeFPHeveH7jO&#10;V+YMo/74KH9arN8Mf2kvhz8+geNbPxfaxj5ba+cbyPpKMf8Aj9R9QwlX+Bilf+8nH8dV+Jf9pY6j&#10;/vGDlbvBqX4aP8D62or5Jg/a/wDHXw9nS2+Jnw1vLOPO031grICB1IDZRvwYCvZfh5+0x8O/iZ5c&#10;WleIYbe+fpY6h/o82fQBuG/4CTXPXyrF4ePtHC8e8feX3q51YbOsDiZezjU5Z/yy91/c7fgeo0Ug&#10;IYAg5FLXknthRRRQAUUUUAFFFFABRRRQAUUUUAFFFFABRRRQAUUUUAFFFVdS1S00bT576/uYrOzg&#10;QvLPO4REUdSSelNJt2Qm1FXZarhvib8avCHwj083HiPVo7aZhmKyj+e4l/3UHP4nA968G8cftS+J&#10;Pihr03hD4LaVLqFyfkn1+WPEcS9NybuFH+234DvW38Nf2P8AQ/DtxJ4p+JOp/wDCX+ID+/nkvpCb&#10;SE9STuPz49W49u9e/HLqeFiqmYS5b7QXxP1/l+evkfMzzWrjJOllcOa283pBenWT9NPM5Wb44fGH&#10;9oSd7T4Z+H28LeHmO063fYDlfXeRtH0QMfc10XhD9iHQ47k618RNfvfGWrH55fNmaO3Xuckncw+p&#10;A9qX4rftveDvh/G+leELVPEmoQjy1MH7qyhxxjcB82PRRj3FfHfxK/aI8efFWaQazrcsVixyunWJ&#10;MNuo9NoOW+rEmvqcHgcwxMbYaCw9N9ftP57/AJI+Mx2Y5ZhJ3xdR4qqun2F8vh/9KZ92ax8dvgz8&#10;CLVtO06fT4p4xt+waDAsshx2Zl4H/AmrxPxl/wAFE76ZpIvCvhWG2Totzq0xkY+/lpgA/wDAjXxt&#10;0rZ8K+D9Z8bap/Z2iWEmoXmwyGOPAIUEAk5PTkV6zyLK8vpSxeYTvGOspTlaK83qkl6s+fq8U5pj&#10;JKhgoqCeijBXfp1/BI9J8S/tc/FTxMWEniibT4z/AMs9OiSAAemQM/rXnOqeOvEmuSM+oa/qd4zd&#10;fOvJGH5ZxUGqeG7vQPEkui6sv2C7gnEE+75hHyATx1ABzxXoXxq+BEvwh03Rbv8AtQarHfl0dlh8&#10;tY2ABAHJzkZ9OlaSznIMvxeCwCnGNTFpulaN1NRjzNqSXLtZq71urXPGlSzbG0a+IqSlKNK3PeXw&#10;3dtm77+R5Q/7xiz/ADserNyaTaPQV9XfDf8AZs8D+Jvh/wCH9Z1G51CO91SEDi5VU807uFG3/ZPG&#10;e1cd8Hfgfpt38XvEHhHxfZvdjT7ZpYtkrxBwJECuCpBwVbNfDx8XOG5QzJw9pzYFNzjypSkoz5JO&#10;F5JSUZaPVWuj1XwhmaeGvy2r25XfRXXMubTS623PAtq/3R+VXrHWtR0wg2eoXdoR0+zzvHj8jXVW&#10;Xw1vfFHxTvPCmixhXW9miUyElYYkY/Mx64Cj6mvVvEfwL+F3gS5g0nxH45vbfWZEDN5Ua7Ez0LLt&#10;JUH3avo8249yTK61DB1uepWrQ9oqdOnKpNQ/mlGCdl/Suedg8hx+JhUr07RhB8rlKSiubsm2rs82&#10;8PftDfEjwuU+weMdUCL0inm85PxD5r1vwj/wUA8d6OyJrmnaZ4ghz8zbDbSn6Mny/wDjprzf4z/A&#10;W7+FVpZapb6lHrGiXrbIrhU2OrEbhuGSMEdCDXlFeplOJyDi3ARzLL1GrSndXScXdOzTulJNPdOx&#10;VbFZzkWIeGq1JQkul7ry7po/RXwb+3N8OPGcQsvEFvc+HZJfldL+IT2zZ7b1zx/vKK2PE37M/wAI&#10;vjZp7ano0drazSjcupeHplUZPILIMofxGa/NKtnwt4y13wTqC32g6td6TdKc+ZaylM/UDg/jUVOG&#10;1Rl7TL60qcu17r/P77ns0uLHXj7LNKEase9rP/L7rH2hL4B+O/7OrGfwrrA+IHhiLk6fcgvKqenl&#10;k7h9UY/SvRPhT+2N4R8eXSaTrqSeD/EQby2s9SOImf0WQgYPswU/WvFPhP8A8FANRsGhsfHunLqN&#10;vwv9q6egSZfd4/ut/wABx9DXvXiDwB8KP2rPDx1G1ktb6424XVNOYR3cDejjGf8AgLgivmMdQlTf&#10;LmtC3/TyH6rZ/gz7DLsRCqubJcRf/p1U/R7r8Ue2qyyKGUhlYZBByCKdXxj5nxa/Y/mzKz+Pvhyr&#10;ct83mWqZ69zEfzT6da+lfhT8ZvC/xj0X7f4ev1kkQD7RZS4We3J7Mvp7jg+tfO4rLp4eHtqclOm/&#10;tL9Vun6n1ODzWniZ/V6sXTqreMvzT2kvNHc0UUV5J7YUUUUAFFFFABRRRQAUUUUAFFFFABRRXA/G&#10;b4zaF8FfCcmsaxJ5k75SzsYyPNuZMfdX0A7t0A/AVrSpTrzVOmryeyMa1anh6cqtWVordmj8TPih&#10;4f8AhN4al1rxDerbW65WKFeZZ3xwka9z+g718tWOg/ED9tLVk1HWZJ/CPwxhk3W9nGfnugD1H99v&#10;9s/KOwPNaHwv+DPiL9o7xNF8SPirvXRyd2leH+VQxZyuV7R/q/U8V0f7R37W2mfCeCTwr4MW3u/E&#10;MSeU8kag22ngDAXA4ZwP4RwO/pX12Fw7w1VYbBJTxHWX2Yenn3fyR8NjMUsZReLzCTp4XpHaVT18&#10;n0j82dj4q8ffDb9knwbDplrbxW0xTdBpVnhrq5bGN8hPPJ/jb8OmK+G/jN+0t4w+M9zJFfXR0zQ9&#10;2YtIs2Iix2Mh6yH68egFea67r2o+J9WudU1a9m1DULl981zcOWdz7n+nat/4ZeBIPiB4ibT7rW7P&#10;QraKJp5bm8bHyL94L2Jx6kV9ZHBYHh3C1M0zCXM4LmlJpyt6JJt/c2fn+NzrGZ1UjgcHHkpvSMU0&#10;r+r0Xy2OUhhkuJEiiRpJHO1UQZLE9AAOpr0j4N/Bpvil4mv9IutTGiTWKb5oJYSZmG7awCnGCpxn&#10;PqK+jvht4N8IaP4K1jUvhj9j17xHZq8KahqCl2aYDOADjaCM4xgH1Ir5n8MfFLWNA+L0Hi3VXZ7/&#10;AO1Y1BPLEZZD8kiFQBggfqor81o8cZpxrhs3wnDdN4erhoWg6llVdT4o3oyi1GEkmlKTvd/Dods8&#10;jwuR1cHWzOXtIVXqo/By7P309WnrZK3me4eFfhz8ILTx8/gSTSdU1nXowwlub0yLGCq7jjYygAjo&#10;cegzXC+FpNH+F37UUNnol2JtF+1/Yt+/cEEiYZN3faxxn2r2749fELVvhroumeJ/DGn6bc2uoSKl&#10;5eSQbndSoMeSMZBXIyenHrXlH7QPjLwF8QPCui+INK1FLTxdGqOtvbxHzNvGUkYDAKnkHOfzr8R4&#10;PxudZ+4zzBYitgsyozw0m6jrKnXWkqk6agvZRvpFKyjH3m30+5zihgsvTjh3ThXw041FaKhzQ6RU&#10;r+++76vRGN+2B4VbR/iamqrEVttVtUcyY+UyoNjD64CH8a9F+LzHxN+yroOp6kpt7+GO0kXzhhnf&#10;Gw9f7w+b6V5xp/7XHiVNJhs9W0jStdlhxsubuM7sgcMR0Le4xXB/Eb4xeJfihJENZu0W0hO6Kytk&#10;2Qoemcdzjua/Rcr4M4txayHAZpRp0lldRS9sqnM6kIqyhGHKmuaKipOTW17dD5vFZ1lFF4/EYWcp&#10;vFRtyONuWT1bcr62d2rLqe8XWoXFp+x3oeo2crQ3enyxTRSqeUdbogH9RXqfwxvtM+Jj6L8Q7TbD&#10;qn2CTTb6Jf725GIP0ZTj2f2r4O/4SHVn0oaX/aV42m9rLz3MPXP3M4689OtQwXN9bwmOGW5iiY5K&#10;RswUn1wK1zXwVlmWCxVKGNVKtVxFeqpqF7Uq6XNSkuZc2yd76NXSIwnGyw1elN0OeEacIuLdvfp7&#10;TTs7b29D6Z+Eer6f4b/ai8Z2V7IkEt69xbWzucAyeYr7fqQD/LvVXxX4BvNL+Oeuaj4n8Gah4w0T&#10;VpcWj2YYpHvZQpYryu1eOcdK+aW81JBId6uDu3HIOfXNd7pP7QHxC0W3S3tvFN4YkGAs4SY4+rqT&#10;+te1mXh1nGHzB5nkuIhKVTDQw9RTdSm/cUbTp1KV5Qb5VdeuuunFhuJMHUw/1XHU5JRqOpFxUZfF&#10;e8ZRlZPff8D0f9qXwD4d+Hem6Da6Gl1aPeSySPayXkksQRVA4VicHLDmvnmONppFRFLuxCqqjJJP&#10;QV0fjb4i+IfiJc2tx4g1BtQltkZIiY1TaCckYUD0Fa3wS1Lw3ovxG0zUfFM0kOnWjechWIyL5o+4&#10;WA52g88A8gV9vw3g824N4Q5M0lLF4ulGpKXK5TlUleTjGLa5npaOqPCzKthM6zi+FSo0ZuKV7RUV&#10;ZJt20XVnvvir4eab8Lf2bTa3mgR6vrkyhnkNt5rW88g5csBlQijGc4yAO9ePfD39n+/8e+AdU8UH&#10;U4NJtrVm8n7Up2Sqiku24dADgD3zXouuftC+KfFHxot9L8DXcc+kyyJZwwTQh4p+7ytkBgOvORwK&#10;6/8Aae8VSadoWlfD/QYkGq67IokhtlCARFsYwOm9/wBA3rX845Rm3GmQTwuTVXGGNzOp9ZnUcnJ0&#10;aXxVFOlOPLTslpaTXxR0aVv0rGYTJMwVXGxvKjhY+yUUrc89otTTvK78uz2PjU9Tg5HrW14Q8a65&#10;4B1qLVvD+p3GlX8Z4lgbG4ejDow9iCK+k7z4R/DL4G+E7W78cxya9q90NohR2G5sfMI0Vl+UZ5Zj&#10;/PFcX4q+D/hbxt4BvPG3w5kuYoLIt9t0i8yWj2gFtp5PAIPU5HftX7rgfFXIs0kn7CtHCTn7KOIl&#10;TtQnNuySd7pN6Jyio30bR8JW4VzDB6xqQ9tFczpxl+8it79rreydz6E+BP7bWkeOFg0Hx2lvo2rS&#10;DylvsYs7nPGGz/qyff5fcdKs/Fj9lW70nWv+E7+D94fD3iKE+c2m277ILjufL7DP9w/Kfavz4r6Q&#10;/Zx/a+1X4XSW2g+Jnm1fwpkIjE7p7If7BP3kH93t29K+xxmSVcHJ4nK/+3oPVNf10+47cBxDRx8I&#10;4TOOnw1FpKL73/X70z6e+Af7UVr8RLw+FvFdt/wjnjm1YxS2cymNLlh12A9G9UP4Zr32vAvjJ8Cf&#10;DX7RXh208V+F9QgtfEQiWbT9bs2ws4HKrIRzweh+8p/KsX9n39ovU215vht8TI20zxnZt5EF1cfK&#10;t7gcAnpvI5BHDj36/DYjB0sVTliMGrOPxQ6x813j+KP0XC46tg6kcLj5cyl8FTpLsn2l+DPpeiii&#10;vnj6kKKKKACiiigAooooAKKKq6nqVro2nXN/fTpa2dtG0s00hwqIoyST9KaTbshNpK7Oc+KHxM0b&#10;4TeD73xDrUuy3gGIoVI3zyH7saD1P6DJ7V81fBn4X6z+0d4z/wCFq/EiLdo6t/xJtFcHyigPynaf&#10;+WYP/fZ5PFZ2g2N/+2l8YJNZ1FJrf4Y+HZdltatlRdN6H/abgt6Lhe+a7T9rf9o6L4UaGvgzwpJH&#10;B4huIAjyQAAafb4wNoHRyOF9Bz6V9lh8LVwzWCwy/wBon8T/AJI9vX+Z/JHwWKxlHGKWYYt/7LTf&#10;ur/n5Lvbqr/CvmzB/ay/ay/4RX7T4K8FXKjVQPKv9ShIxajoY4z/AH/U/wAP16fCqia8uMDfPPK3&#10;uzOxP5kk02SRpZGd2Z3YlmZjkknqSe5r6U+BXhW28F/CLWfiYmnx6xrsKy/YopBuWBUO0tj1zkk9&#10;cDivWz3NsJwDlEa8aftKlScKcFdR56s3aKcnpGO7beyT3e/5/B4ri3MH7SXLCKcn1UYR3sur/N+R&#10;4Tr3w98S+F9PhvtW0K/06zmICTXEDIpJ6DJHB9jXP19ReCfFlp8UNKg8RfFPxVYyaPaXX2e30OPE&#10;avM3R5kXqAOnbAyTXD/tEfA21+Gdxb6vo95G+iahJtitZJB5sTYzhf76Y79R39a8DIfERVM3jw3n&#10;9NU8ZJyScIz9jKUdXThOaTlOMWnJ25dbJ30bzDhzlwjzLL5c1FWupOPOk/tOKvZN3S6nOfAn4rTf&#10;CvxnFdSszaPd4hvoV5+TPDgeq9fcZFbX7TjeEbzx1/aXhfU4L2a7Tdfx2o3RLJ2YP0JYdQO4968e&#10;r174K/sw+L/jRMlzawf2RoOfn1a8QhCO4jXrIfpx6kV9Pi+F8twvEceLvbOjUVN05pWUaq05edWb&#10;bj0trpHWys+HCY/G4zAPJKdP2iclKPeL627J9b6b9zz/AFTx14h1zR7LR73V7u5021RYoLMyHywB&#10;0G0feI7ZzXe/Dn9ln4i/EtYriy0RtN06TkX+qEwRkeqgjcw/3VIr7u+E/wCyv4E+E8cU8GnrrGsK&#10;Pm1LUlEj59UX7qfgM+9exV51XiPD4KLoZTQjCLbd7JK73fKrave71fU+2wfBtSu1VzSs2+yd9F05&#10;n+S+8+PvBn/BO/R7VY5fFPiW61CTq1vp0Yhj+m5ssfrxXsfh39k34V+G1TyvClveSr0lv3adj9dx&#10;x+levUV8xiM4x+Jf7ys/lovwsfb4bIstwitToR+au/xuc9p/w88LaSoFl4a0i0x08mxiT+S1rppd&#10;lGu1LSBV9FiUD+VWqK8mVSctZO57UacIK0YpGVeeFdF1BSt1o9hcqeomtUcfqK5LXf2fPhv4kBF9&#10;4M0hif4oLYQn80xXoVFaU8RWpO9ObXo2ZVMNQrK1SCfqkz5n8WfsD/D7Wld9IuNS0Cc5I8qUTR/9&#10;8uOn414D4/8A2DvHnhdZLjQZ7TxTaLzsgPkXGP8AcY4P4Nk+lfotRXvYXiLMcM/4nMu0tfx3/E+b&#10;xnC2V4tP93yPvHT8NvwPxumt/EHw98QKJYr/AMP6zatx5itBMh6Hrg1vaD8UNR/4Wdo3i7X55NVu&#10;LO4iaVmxuZF4wMcZA/Wv1O8cfDfw18R9Nax8R6Na6pARhWmT5091cfMp+hr5J8f/ALFeofDvX7fx&#10;V4Chi8U2VlL57eH9U5kwOcI3AkHscHgfer3K2aZXm9Gt9bwy9tKnOnfROUZLWCqPWKk++iep8PiO&#10;GcxyycZYSq5UlJS66NP4nH7VvLXyOb+Mvwq1f48a/pnifwhqljqujy2qQBXn2G3wSTkYPryOue1b&#10;fihtG/Zx+Cdz4Yhukv8AxDqsckXlr9+aWRdrvt6hFXgfQdzXzb408bakfG+rX2mWc/gt5ZMSabZu&#10;8PlsBg7gMZYnJPA69K6T9nGS01z416RLr9w13JiR4Xu5C5ecL+7BJ6nrj3xX49juB81wHDuHlm+K&#10;58uy+Htlh4wSqzdNOUadSpGTjLlejlGNpaytezXfQzzCV8yqLCUrYnEPkdRyfKuZ2coxaTV+zem3&#10;kbfg/wDZH8UeINFXUdTvbXw8si7o4LpS0mOxcDATPuc+oFef/Er4S+IPhZfxQ6vCj20/NvfW5LQy&#10;+wOOD7GvRf2o/HXinWPG2oaFLFd2Og6eR5cKKwScYH71yOGBJ47D61Hp/wAWvD+qfs56l4S1p7if&#10;XLUg2Qn+feS4KlG/hCjOQe31r6XI8847+r4HiDGyp4ihipwUqFKGtGnU+Goqid5ct1zqSas3qrXX&#10;l47A5D7Svl9BSp1KUZNVJy0nKO8eW2l9eVq3oUP2dP2kNW+B+trBKZL/AMLXUmbvT85MeessXow7&#10;jof1r7M+Mnwh8O/tN+A7HxD4dvIV1uOET6VrEJ2lsciJyOcZ/FT+NfmbXvH7LP7R118GfEi6Zqkr&#10;zeENQkAuIjz9lc8ecnp/tDuPcV+w5xlU5S+v4HStH/yb/g/nsebkWdU4w/s3MfeoS0V/sv8Ay/Lc&#10;+p/2Y/j/AH/iS5ufh945VrHxzpGYt1x8rXir1J/6aAdcfeHPrX0ZXzh+078Fn8daVY/EbwNL5Xi/&#10;SUS7guLMjN7Co3DBHVgOV9RkdxXb/s5fHC0+NvgeO8fZb6/ZYg1KzHG2THDqP7rYyPQ5HavzjHUK&#10;del9ewystpR/ll/8i+nbY/VsuxNXDVv7OxcrySvCX88f/kl177nrFFFFeAfTBRRRQAUUUUAFfJv7&#10;UvjjVPih420r4K+EJs3N5Isms3EZysSfe2NjsF+dv+Aj1r3n41fE61+Efw51bxHcFWmhj8u1hJ/1&#10;s7cIv58n2BryH9j74azeHvC2p/ErxS+fEPiPfdvcXBwYbUkvuJPTefmPsF96+gy6McLTlmFRX5dI&#10;LvLv/wBu7+tj5jNZyxlWGV0nbm1m+0O3rLb0udT4+8VeHv2Sfgjb2umQxmeGP7Np1s2N11ckZMj4&#10;685Zj+HpX5o69rt/4m1q91bVLl7zULyVpp55DlnYnk//AFu1elftLfGab40fEi6vopGGh2Ja102E&#10;9PLB5kI/vOefpgdqm/Zp8H+FvFfjcDxLe237gA2umXPC3ch9c8ED+73OK+uq4mjwfkmIzzHQlOUY&#10;uclFOUn2ivnu3otW3ZH5hmOIlxFmVLLcHJRpJ8sbuy9f8l221ZL8FfhF4W+KWhaja3PiP+z/ABUX&#10;/wBEtcAAKB1IP+sz/snIxXb+AfFWvfsy31z4b8a6XLceGLyQvDfWy+bGrEYJX1Vh1U4Pt1rrPiR4&#10;F+F/g2+S41rwpqegw7x5GsaOz+UrdvuNhD9Vrdk+Lnw3/wCFf39vqHiVPF1lDEf9E1FA1zLxhUPy&#10;rubP8WMjqT3r+U874uxnFcJTWCxGNy3FyjelKmualLRKWHr0nKKaf2altbp7yZ9/gcno5TJRdenQ&#10;xNFP31J2kuqqU52eveN/LZHnmpar+z9oeoHxHaW8mpXobzotNgEnl+Z1HyN8q89jwPSvEPiT8RtY&#10;+LXir7fdq3J8mzsIQWWFCflRR3J4yepP4CuYu2XUtUlNjZmBJ5j5FpEWkKhj8qDPLHkD3r7+/ZR/&#10;ZRg+HlrbeLPFlsk/iiVd9taSAMtgpHX3lI7/AMPQc1/R2WcMZZwby5nia9bFYnl5YOvU55Qi94wt&#10;7sVtzSV29rtaHw9OtjuJ6jwWHpwpUr3nyR5Yt931b/lX/DnH/s3/ALE0ax23iT4iW29yBJbaC3Re&#10;4af1P+x+fpX2bbWsNnbxwW8SQQRqFSONQqqB0AA6Co9Q1Kz0i1e6vrqGytk5ea4kEaL9WJwK8q8T&#10;ftZfCrwq8kdz4ttLuZOsVgGuD+BUEH86+czLNqmMqe1xc0uyvZL0P2bJOHXh6fsMtoSm+rSbb9Wl&#10;/wAA9eor5g1P/goT8N7XItLPW7//AHbVY8/99NWFN/wUf8JqxEfhLW5B6mSFf/Zq8B5lhI/8vEfc&#10;U+Ec9qK6wsvnZfm0fXlFfHbf8FIvDvbwZq/43MX+NN/4eR6B/wBCXquP+vmKp/tTB/8APz8/8jb/&#10;AFLz/wD6BX98f8z7Gor47X/gpF4d7+DNW/C5i/xqe3/4KN+HLmaOFPBetNLIwRFWeEkknAHX1o/t&#10;PB/8/Pz/AMhPg3P1q8K/vj/mfXtFQWU73VnBNJC1tJJGrtC5BaMkZKnHcdKnr1D4xqzsFFFFAgoo&#10;ooA8e+O37M/hn42afJPJEuleI0TEGrQJ8xPZZR/Gv6jsa/OT4ifDbxL8HfFbaXrdtJY3kTeZb3UR&#10;PlzKDxJG/cfqO9fr5XFfFr4S6D8YvCs2ia5b5HLW13GB5ttJjh0P8x0I4r63J8+qYFqhX96k+nb0&#10;8vI+Iz7hqlmSdfD+7WXXo/Xz8/vPz+0b9rfxHbaA+m6xpOneIWMRh+0XakM6kdJAOH/TNeH3c4ur&#10;qaZYo4BI5cRRDCJk5wo9B2rsPi58Jdc+Dfi+fQtaiz/HbXaA+XcxZ4dT/MdQaufATwxpvjD4raHp&#10;urBXsnd5GhbpKURmCH2JAz6jIr6HD5Zw5wTl+Oz3LMMqcHB1J+zvaSgnL3Y35U99Eku5+U162aZx&#10;iqOW42o3NSUFzdG2lq9387lXwb8FvGXjy1+1aPok0tofu3ExEUbf7pYjP4Vh+LPBWueBdS+w65p0&#10;2n3BG5RIPlceqsOCPpX0L8ev2j9c8O+I7zwp4XjXRYdPIglu/LHmMcA4jBGFXnrjP0p0OpH4ufsw&#10;6zf+JtQt77WNGlklt7psCaMrjaH46sCR7jHevzbB8d8W4elg89zvB0qeAxVSnCMIucq8FV/hzk/g&#10;ael1o7PvofR1shyipKtgMDWnLEUoyk20lBuPxRXVdbPVHW/sOftBNFNH8OdeucxtltHuJG+6erW5&#10;Pp1K/iPStX4zaDefsv8AxmsPih4ct2/4RbWJvI1mwhGEVmOWwOg3csvowI6GviKxvrjTbyC7tJnt&#10;7qCRZYpozhkdTkEH1BFfpp8LfF2j/tVfAm4stYRGupoTY6pCuN0U4HyyqO2eHX347V+m5xhVluJ+&#10;uxjelU92ovXr+vr6m+RYyWbYT+z5ytWpe9Tl6dP0fl6HsWh61ZeI9HstU064W6sLyFZ4JkOQ6MMg&#10;1er5S/ZD8Yaj4D8UeIfg14mkxqGkyyTaa7HiSLOWVc9iCHHszelfVtfnuOwrwdd0r3W6fdPZn6hl&#10;uNWPw0a1rS2ku0lugooorzz0woornfiF4wtvAPgjW/EN2cQ6davPj+8wHyqPcnA/GrhGVSShFavQ&#10;ipONODnN2S1Z8wfHCaX9oX9pLw/8M7R2fw9oDfa9WZOVLgAvn6KVjHu7etdH+298Vk+H/wANrXwh&#10;pTi3v9aTySsZwYbNMBsem7hR7bvSk/Yh8HzR+Fdf+ImtHOreJrqSTzpP4YFYknJ6BnLH6KtfIP7Q&#10;HxSn+JXxi1fxBDKTa284t9PDDISGI4Q4Pqct9WNfouDwaxGPjhoK9PDL5OfX75fgj8pzDHSwuWTx&#10;ctKuKfzUOn3R/GRBofwT8Up4l8NWuo6ExXVJVkjs5J1R5IVwzs20kou3uemfWvcdc/ZM8Ka1rl+N&#10;E8TjS7kENHpcRWb7OQBwctvxnJ59a5T9k/xUmsfETXG1zUpZ9cv7Ly7W5uZNznDZZVJ6HHIA9K5X&#10;xd+zl8QvCXiJ59OtLnWB5xkh1LT5MyEk53MM7lb1PT3r8bzvOM7xfE9TKMXnkMtrUKUXF8n7uu6j&#10;cnZVZuNqdowv8bfO9FeKMDg8DRyuOMo4GWJhObvr70OVWWsFe8rt22WnXU9Mb4ieK/gTdQeGviNb&#10;L4p8L3amODUFHmMUHBU7vv4BGVbn3NfN/jzUNE1TxbqV14d09tM0Z5D9nt2YkhfXnpnrjtnFe/ft&#10;Ia1eWPwd8GeH/EsyXHi93W6ucEFkVVdcsR3O5RnuVNcB+zH8F2+M3xFht7tSvh/TQLvUpegKA/LH&#10;n1cjH0DHtX0/hdg8HTy6rxTWpqlWm5wm6TcaFbkm0q0afw3nbRpK+rSXMcPEjxOJxtPJaMnOPuuK&#10;kk5w5ldwct7R6r79j2/9j34D6f4d0f8A4Wr42MNnaQoZtNS8IVIkHW5fP/jv59xSfGj/AIKBSCaf&#10;S/hzZpsUlDrV/HnPvFF/It+VeU/tYftDTfEzxFJ4X0GX7J4J0d/Iggh+Vbp0+XzGHdRjCjoAM9a+&#10;fK+T4g4mr5lipSpuy2+XZf59dz+1uAvDHBZPgKdTMIc03ryvbXrLu/LZLTU6Hxh8QvE3xAvjd+It&#10;cvtYnJyPtUxZVz2VfuqPYACud6UtFfCylKTvJ3Z+/wBKlTowVOlFRiuiVl9wUUUVJqFFFFABXtv7&#10;Hnw5/wCFifHDRxPF5mnaRnU7nIyp8sjy1P1crx6A14lXUeB/if4q+Gsl5J4X1u40WS8CrO9uEzIF&#10;ztBLKemT09a6MPOFOrGdRXSZ5Oa0MRisDVoYSSjUkmk3eyvo3pd7beZ+x9LX5Lt+1B8WH6+O9V/A&#10;oP8A2WoH/aU+KUn3vHesfhMB/Svr/wC3qH8j/D/M/BV4Y5j1rw/8m/yP1vor8iZP2hvibJ97xzrf&#10;4XRH8qWx+M3xP1zULaxtfGfiC4u7qVYYYo76TLuxAUAA9yRS/t6k9FB/gX/xDHGxV5YmCX/b3+R+&#10;utFc58O/Dl34S8EaNpOoahcarqFtbKtzeXUpkeWXGXJY8kbice2K6OvpYttJtWPx2pGMJyjF3Se/&#10;fzCiiiqMzzf47fBbS/jb4Jn0m7CwajFmXT77bloJccf8BPQj0+lfl1qul638M/GU1lcrJpmu6Tc4&#10;O04McinIYHuDwQe4NfsbXyb+3R8DV8SeHR480iDOqaXHt1BEHM1t/f8Aqn/oJPpX2vDuZxpTeAxO&#10;tKppZ7XfT0ezX/BPzzizJvrNL+0MMrVIau3VL9Vv6fI8I1z9oLwl8QPCN1a+K/B4l8RTW4hGpWKR&#10;hyw+6yuRuXnHy8jtUXw9/ZV8V+ItDNzqeqL4c0+8VZDavuaSVRyrOgIAxnIzzz2rxvwXe2mm+MNE&#10;u79BJYw3kUk6noUDgmvo39qG1+IPibxHa2mi2uoah4Unt0e3Glxu8crEfMZNvX2zxjHvXwGeYKtw&#10;hmOG4Z4WrxwVLFc9WVWs3UhD2fL7lGFR8qlqnbsk1ax4GBrwzjD1czzWm686VoqMFyuXNfWbirta&#10;Wv39Tzv4rfs26t8OdFOt2d/DrukI22aWBdrw5OAWGTlc9x0rQ/ZC+Lh+F3xVtbe7n8vRNaK2V2GP&#10;yoxP7uT2wxwT6Ma9M+Cnwz1H4a/DfxbceOLmPTNI1C1IexlYOIV2sC7AcBjkAKOeB3xXy94z0nSd&#10;D8QTWuhax/bmnoqlL0RGLcSASMH0PevpOBuJ6nElTMOHsdiVjPYO0cRCm4wqJxTabjempwk7aS95&#10;WaTs2cebYH+xZ4XNsLT9i5aunKV5Rd33tLlku602fQ+4P2yvCt74N1vwv8X/AA+mzUtFuY4b0qPv&#10;x5+Qt7csh9nAr6V8H+KbLxt4X0vXtOffZahbpcR85wGHKn3ByD7ivJPgv4itP2jP2cRYau3n3E1o&#10;+k6gTy3mquFk+pGx8+tch+w/4ou9N0/xR8NtYbGqeGr1/LVu8TMQ2PYOCfo4ruxNGdTBypVP4mHd&#10;n/hb/R/gz73C14UsfCtS/hYqN15TS/WP4o+o6KKK+XPsQr5d/bs8TXE3hfw14F05ib7xJqKB406m&#10;NCAoI93ZT/wCvqKvkfVF/wCFpft3WNqT51h4RsvOYdldV3D/AMiSp+Ve7k0VHEvES2pxcvmtvxsf&#10;N59KUsKsNDerKMPk3r+CZ6F8dtZg+BH7Ms+n6cwhmjsotHs9hwd7rtZh+G9vwr84/BeqNofizSL1&#10;Wtk8m5QlryMSRKCcEsp6gAk/hX1h/wAFE/GRm1bwr4Vik+SCKTUZ1HQsx2R59wFk/wC+q8A+Cvwd&#10;/wCFu3uqW51iLSDaxK0bOocyyMeF27gcYByR04r6enicvyXhzEZjnM+SjNPnlZy0k+TZJt79nufm&#10;+ePEZhnlPBYGN5U7KKvbVLmertbt8j3DxD+z34W+JmrT+IfBfjC3s76ZxMI7Mo8KyADlAhDJkjPf&#10;Ga5vx54w+NXwV0+GLU9Vt9Q02Q+VFqSwrNzjhSzKGBx6jt3rldc/ZY+IfhK4Nxpax6mF6TabcFJP&#10;++Ttb8q7n4nXmt+Ff2Z7TRvGlybjxHqF2ogjmcPLHErBhuPcgDGf9oCv52oSws8XlWChmeHzrCVK&#10;kaUaVWnCVelFrWSkvetBK8udLTofT1PaxpYqvLDVMFWjFycoykoSfZrbVvSzPmvXvEGp+KtWm1HV&#10;bubUL+c/NLKdzH0A9B7CvvXw74Hm/Z//AGOfEl3EnkeIrzS5L26lx8yySJtRf+AKQPrmvlT9lj4c&#10;j4mfGjRLGeLzdOsWOo3gIyDHGQQp9mcov4mv0k+LHhE+PPhr4m8Pr/rNQsJoI/8AfKnb+uK/oTi6&#10;vGhh4ZXhIqMVHZKyWlopJaJLt6Gfh3hIvGrNcZqudK710unJ/p95+OQGABS1Jc2s1jcy21xG0VxC&#10;7RyRsOVYHBH5io6/mM/07TTV0FFFFAwooooAKKKKACiuu8K/CLxt44006j4e8LanrFiJDEbi0gLp&#10;vGMrn1GRW1/wzb8VP+hB1z/wG/8Ar1tGjVkrxg38medUzHBUpOFSvBNdHJJ/meb0V6UP2aviqf8A&#10;mQdb/wDAf/69OH7M/wAVT/zIWtf9+B/jVfV6/wDI/uZl/a2Xf9BMP/A4/wCZ5nVrS9UvNE1G2v7C&#10;4ktL22cSQ3ERw8bDowPYivRP+GY/it/0Iesf9+h/jS/8Mw/Ff/oRNW/79j/GmsPXWqg/uZMs2yyS&#10;cZYim0/70f8AMz/+GgfiX/0POt/+BRo/4aB+Jf8A0POt/wDgUa0l/Zd+K7f8yLqv4ov+NPH7LHxY&#10;b/mR9S/EL/jW/Lje0vxPM9tw9/NR/wDJDqfgX4y+KXxe+J2jeHI/G+u/ZZZPOvJFuj+7t05c/iOB&#10;7mv05jjEcaoCSFGMk5NfNX7FHwDvvhT4X1LWvEVi1l4k1STyvIkxvt7dDwvHdmyx9gtfS9fa5XQq&#10;UaHNVb5pa69Ox/O3GmZYXHZk6WCjFUqeicUkm+r037L0v1Cobu1hvrWa2uI1mgmRo5I3GVZSMEEe&#10;hFTUV7B+f76M/Jj4/fC+T4R/FHWNBCt9g3/aLF2/igflfy5X8KveBf2kPGngPSY9MtbuG9sIhtii&#10;vY/MMY9FbIOPavqj/goF8OV1jwPpfjC2izdaPMLa5ZRybeQ4BP8Auvj/AL7NfBNvbyXVxFBEu+WV&#10;wiKO7E4A/Ov1r6jlXF2Uwp5zQhWhHdTSaUl112duq7n8+5lHF8O5rUjgZuF9VZ20fTzs9Pkdl4/+&#10;Mfiv4lbY9a1IvaK25bOBRHCD67R1Pua4mva9a/Znv/DviTwTo95qkTz6/K0c/kpj7KVAYgZPzfLu&#10;5wBkV6B40/Zl8FzaZqum+FNVmbxbpVuLmSzmuBI0i4yAy4+UsOhHcj1r4Sh4jcDcO0sHgct92hVT&#10;cXSpv2cIqfs3OdkuWLmrc1nffZpvrqcN57mU61fE61IWT5pe83y83Kt7vl1t8iT/AIJ9+Pzo/jzV&#10;/Ck8mLfVrf7RApPHnRdQPcoT/wB8V6B8Qv8AizX7Z/hnxJH+50nxZELS7PRd7YjYk+zCJ/wr48+F&#10;Pi6TwD8SvDWvozKLG+jkkx1MZO2RfxQsPxr7n/bv8NnVvhHp3iWzw1zoWoRXCSrziOTCEj/gXlH8&#10;K+0zOhGjm0b/AA14uL9dv/kT0soxEq+STt8eGkpr03/LmPpiiud+HXiZPGfgPQNcRt4v7KKct6sV&#10;G79c10Vfl84unJwluj9jpzjUgpx2eo12EaMzcBRk18n/ALGcZ8V/Eb4r+Npf3n2zUfssMh/u73fH&#10;/fPl/lX0l8QtY/4R/wABeJNUzg2Wm3Fxn02RM39K8K/YL0tNL+Bct+w2m81GeZj6hAEz/wCO17eF&#10;/d5dian8zjH8W3+R87jP3ua4Wl0ipy/BRX5s+S/2ufEp8TfH/wAUSBt0dnIlinPAEaBTj8c1Z+C/&#10;7OOpfEzQZdebV/7DtPMaK1dYi7ysvBP3hhQeM+oNeX+OtVbW/GviDUHbe1zfzy7vYyNj9MV9aWvw&#10;xtfiJ8FPCHhvS/FUGnyWMcdxP9jkWXfIVJIO1sjDMT9ay8S+JMTwpk2Bw2ExP1Z1pqEqzp+1VOEY&#10;tyfJZ3bfLHVdX6r83yHAU87zPFYitT9ry3koc3LzSctFfpZXfyOQ8N+EPj14dvtSsNI1g3FpZTeQ&#10;sl9OkkcgwCGjEoJAwR6eleLfGBvFkfjOe28Z3/27WYUXdtlDpGrDIVQoCrwc4A719d/Fvwr8S9Yu&#10;9ObwTr0OnWlvb7JYnk2PLJn7xJU5GAPzNfEfizUtT1TxJqNzrN2b7UzMUuLjIO9l+XOQAMYUV8h4&#10;Q5lPibGTzmosEpez95UafLiIybsnUlayUkpOy6tLoejxhhlllFYKLr25tHOV6bVr+6u6ulqfan/B&#10;O/wYLXw34l8Uyx/vLy4WxhYj+CMbmx9Wb/x0V9Xa94m0fwrZpd61qtlo9q7iJZ7+4SCMuc4XcxAy&#10;cHj2rzT9k3w6vhv4A+FIdmyW5ga8k92kYtn8sV3PxG+Heg/FbwXqnhbxLYpqGj6jEYpYnHK+jqf4&#10;WU4II6EV9jm1dYnMas5vTmt8lp+h99kWGWEy2hT/ALqb9Xr+p8nfHT9kez+LXje78UfD/wAT6Co1&#10;AebdWT3IYNP3dGTIw3Ug98+vHkN9+wj8WbQsYtP027QdDFfoCfwIFeEfFH9gv4w+APH2p6N4e8N6&#10;r4o0WKTdZatYEBJojyu75htcDgj1HpVHSv2U/wBpmxAFh4Q8VWg/6Z6gkX/tYVx1uEMtxD9rHEpX&#10;16L9T9kwHHec4ChDDxlGUYqy5ld2Xmmj3WH9iX4uzSBP+Eet0z/E99GB/Otm3/YV8dW4D65rPhzw&#10;7F3e8vsgfkK8Fuv2Xf2q7qHZc6B4qkixjbLrkRH6z1zV5+xl8e2y114K1AnuZtUtf6z1lT4Ly2/v&#10;YpP5r/M76niNnU1aKhH0i/1bPrTRP2Tvh8NUs9O1f42aDNqd1MsEOn6O0c8sshOAqjzM5z/s1ift&#10;QfCP4d/A2Gx8O6HdalrHi24Cz3M15cKY7SHt8iKPmfsCTgc9xTf2W/gPF+yX4J1f4zfEzTYY/Fnz&#10;WXh3RnljlZHYEGTchZSzc8g/KgY9Tx4trHiG78e+M5tW1+/zc6ldiS7u3BIRWYbiAOyr0A7Cvj8+&#10;wuX5bP6rg/el1f8AkfZ8H4vO89rSx+Orv2FPZJJKUu2iV0uvd2Xcw6K+049O/ZEhhRXvGldVAZxJ&#10;fDcQOTTGg/ZCXpJM3+7Je/4189/Zz/5/Q/8AAv8AgH1/+ti6YDEf+C/+CeAeA/2mviL8M/DcOg+H&#10;Ncj0/S4XZ1h+w28h3McklmQk/ia6H/htn4x/9DVH/wCCy1/+N16yw/ZEX+G6b6Pef41E037Iy9Le&#10;+b6Pd/8AxVdUaWIglGOJikv77PGqY3Kq83VqZNUlJ6tuhG7fnqeV/wDDbPxj/wChqj/8Flr/APG6&#10;P+G2fjH/ANDVH/4LLX/43XpzX37I69LDU2/3Wuv/AIuom1X9klf+YVrDfQ3P/wAXT5cT/wBBS/8A&#10;A2Sq2UP/AJkk/wDwRD/M82/4bZ+Mf/Q1R/8Agstf/jdH/DbPxj/6GqP/AMFlr/8AG694+Ffw9/Zt&#10;+MniCfR/DXhzVp7qCA3ErzyXEcaICBy3mdSTxXq//DEfwh/6FuX/AMGE/wD8XXTTwePrR5qde6/x&#10;M8fFZ9wvganscVljhLs6VNP8zF/Yz8ffEP4qaDrHiTxlrP27TPNFrYQi0hhBZeZJMogJ6hfwNfSN&#10;Yvg3wdpHgHw3ZaDoVoLLS7NSkMIYtgEknJPJOSeTW1X1WHpypUownK76s/Es2xdHHY2rXw9NU6bf&#10;uxSSstlotL9/MKKKK6TyBK+e/i5+1pYeGvEUPg7wRZp4s8Z3UwtUjRv9GglY4Adh94g9VHTByRXM&#10;/tqftGT+AdNXwX4cujDr2oRb7y6ibDWsB4Cqezvzz2H1FfP37Cum2+o/tAWctwA72thc3EW7n95g&#10;Jn64dq8+riH7RUob9z4PNM+k8dDK8G7Sk0pS7X6LzPti4+FWqa58L/EGl+K9bn1/XtYsJIp5B8lt&#10;A5XKpBEPlUK2Pm+8cZJr8soXn0XVEcrturOcEqezo3T8xX7Q1+S37QXh0eFfjV4w05E8uJdQkkjX&#10;/Yc7x/6FX6pwfUT9thJapq/6P80eDxrg1RpYfEU94txvu+61+8+o9GsfC/xS8U+GfidF4hW3k020&#10;8uawkdAEcBvv5PyYLtnjnArzjT/jp4R8JfFT4j+IHhfULi78uLTp4AT52yNUZc9ApZQd3oK4f4C/&#10;BzS/G9hqviPxPftp/hnTTskKyeX5r4BOW7KAR7ncAK9F2/s56lMulRxrbvIfLS8VrlACeAd7H9SM&#10;V/MmKyXI8kzPG5PW+uZjSp040XGhSXLQpe0Vf2cqia53e19L8ra329+jjcfjsLQxkPY4ecpOd5z1&#10;qS5XDmUWtF289fX5WmkM0rydCxLcds1+mtl/xdz9j9UYeZPe+HCgzyfOiQgH67kBr4K+Mvwqk+GP&#10;jeXSreV7rTpI1uLa4kHSNjjDkccHjP0r7z/ZE0m/034K/wDCPawgS6srmeE7XDo0T/OjKw4KlXyC&#10;K/pfNM7y7NstwWY4Cqmp2nDo3HS7s9fdbipdm0mfLcM4PE4bH4rA4mDXuuMu1+mvmr27kH7EHiQ6&#10;/wDAHSoXffJptxNZn2UNuUf98uK99r5R/YOnOmxfEjw590abrO8L6Bt8f/tEV9XV8xnNNU8wqpbN&#10;3+/X9T9FyGo6uWUG90rf+A6foeZ/tK3hsPgL45lBwW0ySL/vvCf+zVyP7M8Y0X9lPSrjG3dYXVyf&#10;++pDn9K3f2tGK/s7+NCOv2aMf+R46wvhAfK/Y400r1Hh+4I/KSumkv8AhLS71V/6SclZ2ziT7UX/&#10;AOlf8A/NWxjN9fW6SHcZpVVj/vEZ/nXsnxs+Bd14R8T2MHg/Q9avdPaxjmlnjiknAmLOCAyrxwF4&#10;968i8O7P7c0syMEj+1Q7mY4AG8ZJr6o+MX7UGp+CfGjab4c/srVdMW3jcT5MmXOcjcrY9K041zHi&#10;fC8RZbh+HKSq3p1nOE5OFN2dNJyaTV1d8qfdn5dkmGyurl2JqZlNwtKCUkryXxN2XZ9Twux1D4o+&#10;F1LwSeKLGOMZIZZ9igd8MMfpXn7bpZCWJZmPJPUk171qX7Y3inVNLvLGbR9KCXUDwM6iQMoZSpI+&#10;brzXg8HM8f8AvD+dfV8IrOZfWK2dZbSwlR8tnSkpc61+JpJ6dL33Z5Ob/U17OGCxM6sdfiTXLttq&#10;9/0P2G+HunjSfAPhqyA2i3022ix/uxKK6GqulqI9MtFX7qwoB/3yKtV+Yzk5Tcn1P6NpxUIRiuiO&#10;b+IvgPT/AImeC9U8N6m9xDaX8RjM9pM0U0TdVdHUghgcEfSvy58Uf8E7fj5b69f20HiWyvdISdkt&#10;dQ1DXZIvPjz8rFCCVOOo9c1+tVfNv/BQf4XH4nfsyeJPs8Pm6joe3WLbaPm/df6wD28svn6V62W4&#10;yrh6ipRaSk1ur28+hqmfCif8Ez/i1dNm98WeEIj3L6zK5/8ARVei/C3/AIJP6+vi7S7zx34p0u58&#10;MxOJrq10ppGluFHIQOwAVW7n0zivzy2hl9jX6l+MPGWt/Ef/AIJc2Gu6Hq95YarpNhbQ3b2MzRyN&#10;HbzCCRGZcHHl4Y+uK+uxzxtBQiqqtN8t+W1r/Nl6npPx78efs0eCptLsfG+sWV6dCt/sth4Y02Z5&#10;1tgO3kwnCsQAMuRnArybTf23Phn54s/hx+zxqviZV4V4dJiSQ/8AfKSMfzr039iP9nj4Sap8CvBn&#10;jKLwVpd9ruo2Qku7zUI/tT+cGKvw+QOQeg4r63s7O30+2S3tYI7a3jGEihQIij0AHAr4upTy/D1J&#10;J0nOd9W3bX5a/idf17FezVH2suRbK7svlsfEVv8AtMeLdRXNz+x74gltj/C2nqDj6NBTb34wfBnU&#10;lRfiT8AfEvw9D8Nd3XhuSO3T3MkAVj+CmvszxJ4z0Hwdai413WbHR4D0e9uEiB+m41zul/HT4da7&#10;dLa2PjbQbqd+BEl/HlvwzXHVrZfN8lSjFfPX8b/kdWHnmcY+2wzqJLrHm/NHzAn7J/wc+N+iy6n8&#10;KPG8QlAz5cNyLqONuyyRnEkf0ODXy18WPgv4q+DOtjT/ABHYGJJCfs99Dl7e4A7o3r6qcEelfo74&#10;+/Zd8A/EC6XW9PtX8JeKFG628SeF5BZ3aHqCSnyyDPUOCD3rzO617VdN1CL4QftAwWut6RrjeR4f&#10;8dW8QhhvJsfLFOOkF0OxHyt+PPi4vIcNioOeD92S6f1o/lZ+R9xkfHmY5fVUMdJ1aXW/xLzT6+j/&#10;AAPz1r2b4cfsn+OPH2njV7uGDwp4dC+Y+q643kps67lQ8kY7nA969sg+Dnhb9k2VNS1ay/4WP8Qt&#10;WvXtfCPhy3QFpiD8sjKeF2jBeQ/Ko6cmvWNB/Zk1b4m3EOv/AB11tvFd+xEsXhKxkaLRNP7hPLBB&#10;uGH9+TIyOB6+ZgeHlKCrY6XKuiW7/r+nfQ+tz7xGVOTo5Qk/77X5L9X9x5T8Hvip8G/2Z11TTfDG&#10;s618V/E98yC5/wCEV0p7wLtzhEdfk25J6MxrrtR/bU+IjMx0n9mnx/cwfwy3cLQkj/c8sn9a+pdC&#10;8O6V4X09LDRtNtNKso/u21lAsMY+iqAK0a+wo/VMNBU6dG6Xdv8ASx+H4zG18wryxOKlzTluz4mv&#10;v+Ch/i3wth/FP7PXjTRrbPzXDo6qB6/NEAfzrsPAP/BSj4L+MrqOz1HU77wfeuQuzXrQxx7v+uiF&#10;lA922ivqmuH8c/A/4f8AxLhlj8T+DtH1kyfeluLRPNP/AG0ADfrXV7bBz0nScfNS/R3OLQ6nQ9f0&#10;zxNpsOo6PqNrqthMu6K6s5lliceoZSQazfiB40svh34L1fxHqJxa6fbtMVzguw+6g9y2B+NfBH7H&#10;/hW38N/t6fE3w/4KnvdH8CeHoZ0fSUune2llDJEMgkgncWYHqAOtej/8FDPicYLTRPAtpNhp/wDi&#10;Y3yqf4ASsSn6nc3/AAEVxZlTjgfhd7pNfPa54+cY5ZbgqmJ6paer2Pjnxl4s1Dx14p1TxBqkpmv9&#10;QnaeVuwz0UewGAB6AV6L+yb4guvDvx+8KTWttNeC4na0migQs3lyIVZsDsuQx9lryGv0I/YM+Etr&#10;4d+H7+NLuBW1bWmZYJGGTHbK2AF9NzAk/QV8rh4SqVV95+HZBha+Y5nCUZWcXzt+jv8Aiz6or81P&#10;25dN+w/tA6lMBgXdnbTflHsP/oNfpXX52/8ABQJAvxqsCOraPCT/AN/JRX6rwpJxzG3eL/Q/TONI&#10;qWV37SX6oyf2e9X0DxZ4C8Q/DbXL8aU+pTi5tLgsF3MQoKgngsCinB6gmum0/wDY20rS7n7Xrni5&#10;W0yI73WONYsqOoLsxA4718rVPNfXFxGsctxLLGv3VdyQPoDXLmnAedvMcViuHs5lg6WJlz1IeyhU&#10;9/lUXKEpNOLkkr+evkfn+F4gwP1alSzHBKtKkrRlzOOl20pJaOzZ9G/H34k2a61pPiLwf4psLtIY&#10;20yXTI08zzI1JLearcPGegyMHqDXvv7DfjrUvHnhfxbearJG1wupRqkcMYjjjjECBURR0Ubelfnd&#10;X3N/wTlc/wDCO+M1/h+1wH/xw1rDgvLuFshhQor2lSkuVVJRip8jlflbilf13Z7WS55ic0zxTn7s&#10;Z3bim+W6i9bNs0/2Wx/ZP7SHxn0ocKbjzcf7sz//AByvrKvk34A/L+2P8YFH3Skh/Hzov8a+sq4M&#10;61xKl3hD/wBJR99w/pg5R7Tmv/JmeVftTWxuv2fvGyAZxY7/APvmRW/pXOfAXGqfsi6VAvJOjXMP&#10;45kFei/GjSzrXwi8Z2KruebR7pUH+15TFf1xXln7FV4Nc/ZxtLQtloZ7q1I9MsSP0arpP/hLb/lq&#10;J/fF/wCRnWj/AMLKX81KS+6S/wAz82U+4v0pau61YnTNa1CzIwbe5khx/uuV/pVKv3OL5kmj+dJJ&#10;xbTCnRttkVvQg1LY2Nzql5FaWkElzcyttjhiUszH0A71Lq2j32hXj2eo2k1jdKAWhnQowB6HBrF1&#10;6XtfYOa52r2ur22vbe1+pSpz5faWfLtfpf1P2K8K3g1Dwvo90pys9nDKD/vID/WtWvPf2fNeHiT4&#10;J+DL7OSdNiiP1jHln/0GvQq/nivTdKrOm+ja/E/qjDVFWoQqLqk/vQVX1DT7fVtPubK7iWe1uYmh&#10;micZV0YEMp9iCRViisDpP57/AIz/AA9uPhP8WPFfhC4DbtI1CW3RmHLxbsxP/wACQo34194f8E4r&#10;6L4nfszfFn4YXb7wFnEcfpHdQMuf++0NcJ/wVh+F/wDwj3xa8P8Aja3h22viCy+y3DgYH2iDofqY&#10;2X/vgVzn/BLPx1/wjP7SMuhySbbfxFpc1sFzw00X75P/AB1Zfzr9IxM3jcrVZbpJ/Nb/AKmnQ+uP&#10;+CWfiSXUv2crvQ7kFbvw/rVzZyI3VN22Tb+G8j8K+oPiZ4yj+Hvw/wBf8SSp5q6ZZyXAj7MwHyj8&#10;Tivkj9imD/hXf7U/7Q3w+bMcLX8es2kZ4BRnbew9v30Y/Cvo/wDaZ099U+Afjq3jGXbTJGA/3cN/&#10;SvhM4bjVq1IdVzL5q52YCnTrYyjSq/DKUU/RtXPyw8aeNta+IXiG61zxBfy6hqFwxYvIxIQH+FB0&#10;VR0AHpWp4o+D3jLwd4bstd1vw5e6fpF5t8q6mj+X5hlQf7uR0zXHh9uGAzjkV+rvxo8H3nxh/Z5v&#10;tK0SGKfUdSsbaezSVwi7tyP948D5c1+WYPCfXY1ZtvmSuvN6n9T59nv+rlXBUKcIqlUlyyeyilyr&#10;TorXv8j5C/Yt/aB1jwn4+03wZql9LeeHNXkFtBHO5b7JOf8AVlCeiscKV6cg9q+8fiX8OdE+LHgn&#10;U/C/iC1Fzp19HtJHDxOOUljbqrq2GBHQivgbwd+xh8XfDfi7RNWOkWCixvoboldSiyNkitxz7V+k&#10;NfVZNLEUqbjVTTi9Ln4tx48trY6nisuqRlzr3uVp6p7u3Vp/Ox8qfsS+HbnxXBr/AMQ/F2pyeJvG&#10;FrfXPha11C6QD7NZWchiAjUcK0hUu7Dlifzr/t6fFLxJ8PLTwdb+GtcvNDuLyS5kmezk2GRUCAA+&#10;2Xrpv2FP+SVeJ/8Ascdb/wDSx68T/wCCkGoCXxt4Osc8wafNNj/fkA/9p16nEVWUIVWnbVJeWq2P&#10;L4Jw1PFZ7Qp1YqUfebTV1pF9PU8Hb9pX4pqMt8QNbA97n/61WtO/ai+K2nXUdxH461ScqchLiQSo&#10;fqpGDXoH7BPh+21z41XTXlrFdwW2lzMY54w65ZlAOCMVj/tteG9H8L/He7tdFsYNOgksLe4mht0C&#10;J5rbtzBRwMgLXwPLiFhlivave1rs/ffaZVPOJZK8HC6hzX5Y29LWPsn9k39oSf46+Er1dWiig8Q6&#10;U6x3XkDakysDslA7ZwQR6jivbdSvo9L0+6vJjiG3iaZz/sqCT+gr4a/4JtQv/wAJF46l/wCWYtbR&#10;T9d8pr6Z/aq8XnwL+zn8Q9aRxHNBo9wkRJx+8ddij82FfcZTOeLoU+fVt2/Gx/PHF2AoZbnVfDYZ&#10;WgrNLteKdvvZ80f8EyLIajpfxe+JuoSLjW9ddBcydoog0rNn0/fj/vivDvF15qv7R3x21W5sSqtq&#10;V0xiluH2xWtpGMB3boqqigk/1Nex+C7tvgT/AME3/DVrEfs+q+J4iVI+Vv8ASXaRj9REMfgK+X9P&#10;8QTaToeoWFoWik1DbHcSrwTCvPl/Qtgn/dAroz6uquMlHon+Wi/I/njjLHQliKWDl8Mfeku/Zf13&#10;PqvwjZ/s4eC7mw8OfZbr4leI7uWO1NxHbs8ckzkKBHllQDJ7E+5Nfb3h7w/p/hXRLPSNKtls9Os4&#10;xFBAmcIo7DNfnb+wr8Pf+Eu+MS6zPFvsvD8Buct085spGPwyx/AV+kdc+E96HNZI+h4Vbr4V4h0o&#10;wTdo8qtou73evfsFfnD+3pfC6+OxhBybbTLeM/juf/2av0er8sf2s9dHiD9oHxdMpytvOloP+2SK&#10;n8xX6JwlTcsfKXaL/NHJxtUUctjD+aS/BM8iorTl8M6vDoqavJpt0mlyEBbxoiImJOMBunUEVmV+&#10;s0q9Kum6U1KzadmnZrdO2zXVH4dOnOnbnTV9dewV93/8E57bb4M8X3GPvajFH+UQP/s1fCFfoh+w&#10;Bpf2H4L3t6RtF5qkz5/3FVP6V8xxRLly2S7tfnf9D7Tg6Dlm0X2Un+Fv1Mn9nHF7+1h8Zb1eUVmj&#10;z9Zh/wDEV9Y18m/sUqdW8d/F7Xm5W51RIkb1xJMx/QrX1lX5rnemMcP5YxX3RR+tcPe9gFU/mlN/&#10;fJkF9bLeWVxbuNyTRtGQe4IIr5Z/YKum0vR/HfhSZibjR9YPynqFIKf+hRNX1bXyT8MW/wCFc/tt&#10;+NfD7/urXxJatdwL0BfAlH6edRgP3uExVDrZS/8AAXr+DYsz/c47B4jpzOD/AO3lp+KR8nftDeHj&#10;4X+NnjGw2bIxqEksY9Vf5wf/AB6vPFxuG77uea+nv+CgHhE6P8WNO1xEIh1iwXc3YyxHYw/75Mf5&#10;18vtypFfsWV1vrOBpVO8V960f4n4RnGH+q5jWpW2k/ueq/A+ktW+F+j/AAq+N3w2i0aS7kivnWaQ&#10;3Uiud2ccYUYHNS/FX4X3PxZ/aI1vSba+isJotOjuBLMhZTgKMcfX9K9vsfBPh34lXHg7xg9295Lp&#10;dqhthbSjy952klsckgjGOPetGH4bpZfFa78aRXZP2vT/ALHNasvRgVwyn0wORX+dcfFGpgsXDGVa&#10;8lmFDCVaLlON71vb88Vre/uK2qSvof0C+Fo16Lowpr6vUrQnaL+xyWb+/sSfsK+IftXws1Hw9LKJ&#10;LnQdTmtiQeqMdykD0zur6Rr8+P2LfiCvhr476zodxJstPEBliXcePPjdnT8xvH1Ir9B6/rHOqEqO&#10;Lc5fbSl961/G5w8N4qOJy6EVvBuP3bfhYKKKK8I+pPmD/gox8Lf+Fkfsy65dQQ+ZqPh111iDaMts&#10;TiYfTy2Zj/uV+S3wG8cn4a/GjwT4nDFY9N1a3ml2nGYt4Ei/ihYfjX7+6tpdtrmk3um3sSz2d5C9&#10;vNEwyHR1Ksp9iCa/nx+K/gO6+FvxL8T+ErncLjRtQltVduCyq37t/wDgSlW/GvueH6qrUamFl/Se&#10;j/rzLifqX4kjHw7/AOCmfhTVEfZZeOPDMtnJIPuNJGpKr7kmGL/voV9XfELTxq3gPxHZld3n6dcR&#10;ge5jbH618KfFjxgNe+Ef7KXxoj+aXR9Xs7O9ZTk4kUI+8/71uf8Avv3r9CJoluIZInGUdSpHsRiv&#10;mswpt06fNvZxfrFtflYqnN05xmujv9x+JIQxjY3DLwfqK+zvin+0R43+Gfwr+D1z4W1GG1tNR0BF&#10;ufNtkl3TRLGmcsDjvXyH4lsX0vxJq1nIu17e8mjK+mHIxX338BvhZ4T+On7Mng6LxJp/9oT6St5B&#10;bv5zoYnMr4+6Rngr1r8oy2FWbqUqUuWTX5NH9UcW18Fh6eDx2Op+0pKbTVk/ihK2j03SPm7/AIbk&#10;+LgIJ120x3/4l8P/AMTX6T+E9VbXfC2j6k5Ba8s4bkkDHLxq39a/F+4haGSWJhtZSVIPYjiv1y/Z&#10;41Y658D/AATeE7i2lwpn/cGz/wBlr18lxNWrUnCrJvTqfC+ImUYLA4XD1sHRjC8mnypK91dXt6M8&#10;2/YU/wCSVeJ/+xx1v/0sevmz/goJqAvPjpbQA5+y6PbxEehLyv8A+zCvpP8AYU/5JV4n/wCxx1v/&#10;ANLHr5F/bV1D+0P2jvE+GysCW0I9sQJn9Sa9jiiVozXeX+Z4PhxT586lL+WEn+MV+p6d/wAE4LEt&#10;428YXuMiPT4oc+hMmf6V5d+2hqJ1D9o3xQM5FsLe3H4Qo382Ne8f8E29PA0nxzelfmae1hVvYK5P&#10;9K+Yf2kdS/tb49eOrjOf+JpLF/37xH/7LXy1f3crpLu3+p+k5b++4zxtT+SnFf8ApH/BPqP/AIJu&#10;abt8P+NtQx9+7gtx/wABQt/7NWx/wUz1iRP2d7Twzbk/avFOvWOlIF643mUn6fuwPxq7/wAE79N+&#10;y/B/V7zbj7Vq0nPrtRFrL/aoh/4WB+1l+z14GXEkNpd3XiK8hb7rRxAFc/8AfqQfjX3XDkVCFGT2&#10;inL7rs/FeMKntc/xUu0rfckv0POP26LpPDlv8OfAdsQkGjaSJXjT7uSBEn5CJ/8AvqvC/h78FvFf&#10;xOhmutHs4Y9Ohfy5NQ1Cdba2DnogduC3sM9a7r9tXXDrX7QuvoH3R2UUFonttjBYf99M1ec2t54g&#10;+KGseHPC9vIzqGjsNOsIsiGHccFto7k5Zm6nkmvAryVSvKUtdT+Rs2rU8Vm9eVVOXvcqS0vbTfW2&#10;3Y/Q/wDZD+DN98Hfhzcw61AkGu6jdvNcrG4cKi/LGMjg8At/wKvdKyPCPh9PCfhXR9FjmkuE060i&#10;tBNKcs4RAuSfU4rXr36cVCKij93wOGhg8NToU1ZRRU1bUotH0u8v52CwWsLzOScfKqkn+Vflfovw&#10;+vvjFH448YjUYrZLKWS9lilRmkk373AGOBwMc19y/tn/ABAXwR8EdTto5Nt9rbDTYVzztbmU/ggY&#10;fVhXzJ+yXpL+IfBHxC0mN1ie8jhhV2GQpZJRk105xm2K4W4WxOe4WfJJToxu0naDqwjPRp/Zk1+R&#10;8fmlOjm+dYfKqi5kozla9ve5W4/kvvI/FkmP2MfD6/3rlP8A0dIa4P42fC3Rvh3oHg+702S7e51a&#10;08+4W4kVlDbUPygKMDLH1r6tb4G6LefCvT/A2oT3NxZWihhcRsEk8zJbd0Ixljx6V8/fthXFlb6p&#10;4S0a0u47h9NsXjlRWBZOUC7gOhIUmvyvw140p5txNTyvKak+SeKxteorNRlTnG9Jv/t5bO1nYXE2&#10;SywmVyxWLjHmjSowjrqpRfvW+R881+mXwJhT4cfsnWF9OvkmLSbjUpc8csHfP5Yr829C0ifxBren&#10;6XbIZLi9uI7aNR3Z2Cgfma/R39rLVofht+zLeaRavt8+K30W391wAw/79xvX9WcSfv54bBL7cv8A&#10;gfqfGcJr6vTxePe0IW+b1/QyP2BdFks/g3e6pNzLq2qzTlj3ChY/5q3519L153+z14VPgz4L+EdL&#10;dAky2KTS4/vyDe36tXolfmeZVliMbVqLZyf3dD9cymg8NgKNJ7qKv67v8Qr5J/a+gk+HnxW+GvxN&#10;tkIjtboWd2V4BCtuAJ/2kaQfRa+tq8t/aY+Hn/CzPgz4h0qKPzL6GL7bZjv50XzAD/eG5f8AgRrT&#10;Kq8cPi4Op8L91+ktGZZ1h5YnA1I0/jj70fWOq/Kx53+3N4Mj8ZfBW38QWQE8mjTpeJIozut5AFfH&#10;tyjf8Br4B8IaNH4i8VaRpc0hhivLuOB5B1CswBI98V+i37M/iW1+Nn7Ocejam3nzW9vJot8r8nAX&#10;CMR7oVP4V+eXiPQ9Q+G/jq90ybMWo6NfFAx/vRvlW+hwD+NffZM68cNisrhLlqw5uV9rppP5PX5n&#10;5ZxNClVrYbNkr06iV/l0+7T5H2fJ+zXomj2Z/wCET1XVvC+pqPkure7Zldh08xDwwrzzTfjh8Q/h&#10;z42Twf4s0oeJZ5GVIJLRds8ytwroQMMD7gdD0r3nwn8QtH8SeDdK19r+3tbe9hDHz5lTbIOHTk9Q&#10;2RXm/wAGbNPGnxM8ceNL6ZLqe2vZNL05d4YQwoSCy+m4Ac98n1r/AD1ybOcbUwmbz43wyxdPDxaX&#10;tU/aqs5qEYxqq00k7ua5mko6K+/7JjMFQjWwayOp7GVR3934HC3M24bXta2m7Pmjxb4I8Y/BrxNp&#10;niG+sm06Y3f2uznjlVwJFfeFJUnDDjiv1A+G/jiz+I/gfRvEdiymC/t1lKg/cfo6H6MCPwr43/bW&#10;1y3h8J6DpGVN1cXhutvdURCufoS/6VH+wb8al0PWrjwBqtxss9Rcz6aztwlxj5o/+BgZHuP9qv6/&#10;4WzbMOOODcPn2OpRhWTmvdTScIycbpNt9O72b6nwNH6tw3xBVyqlNunPl36Sav0tvf8AFH3jRRRX&#10;MfpAV+S//BVj4X/8It8a9I8YW8Oyz8SWISVgML9ogwp/EoUP4V+tFfKn/BSj4W/8LD/Zp1TU7eHz&#10;NR8MTpq0RA+byh8k4+mxi5/6517OUYj6vjIN7PR/P/gjW58rfBC8f4n/APBNr4n+GUbzNT8H3jap&#10;aKOXCoyXSkfUrKv51+k3wj8Tx+NPhb4S12J/MTUNKtrjd6lo1J/XNfl1/wAEwPEUVx8SPHHgG7df&#10;sfizw/LGsbchpYs4H/fuWU/8Br7u/YL1SW4/Zq0DSLly134dubzQpQ33l+zXDxrn/gAU/jXoZxS5&#10;JVF2kn/4EtfxiNnyH+2R8Kbz4d/GDVNSW3caJr0rX1rcAfJvbmWPPYhsnHoRXK/DX9pDx38JPDd7&#10;ofhzU4bfTrp2l2T26yNE7AAshP3ScD8hX6G/F74u/Baxs5tB+IXijwyIm5fT9QuY3YEd9oJYH9a8&#10;g8DX37IKeIILnRte8Jz6irhoY7y/JAbPBVJDivzSpkOM9s6+Fuovyel/Q/a8Dx1gJ5ZDBZthnUlB&#10;JbJqVtm77Pvv+h8Iatpt9pN6YNSt5ba7ZFmKTqQ5V1DqxB9QQfxr9OP2KdWOqfs6+GwW3fZTNbfT&#10;bI3+NddqXwf+GXxMvpNfu/D+i+Ibi4Chr9Qsu8AYHzKcHAxXWeEfBuieA9HXSvD+mW+k6crtILa2&#10;XagZjknHvVYHLKmCrym5XVreZ4/E/GGH4gy6nhlScakZKT2ts07deuh4Z+wr/wAkq8T/APY463/6&#10;WPXw9+0pqB1L49+OpSdwXVJYgfZDtH8q+4P2Ff8AklXif/scdb/9LHrK8U/sB+E/FXiTVdbu/E+u&#10;R3OoXMl1KqeRtVnYsQMp05r0eIsLVxdRwpLaRx8EZ1gcjxdavjZNKUbKyb6p9PQ+aP2ff2qf+FB+&#10;C9Z0m18ODVdQvrn7Ql1Lc7I0wgUBkC5Pc9R1rw/WdWvPE2uX2pXZ8+/1C5e4lKL9+SRixwPcnpX1&#10;p4w/Zj+AXgCTy/EXxj/smT/nncX9oH+m3Zmt34MyfsoeAtft7yw+Iuj67rcbj7PcaxfLiNuxRdqp&#10;n3xmvn45JmmIhCE4+5Hy/wAj9F/1y4bwFSvjsHCUq1TfR6221eiXp9zPff2Vfh1d/DH4J6DpWoRt&#10;DqMwe9uYW6xvKd20+4GM++a8x8F258d/8FCPHmsviaz8G+GLTSYG/wCec1w3mN+OFlH419P6Xq1j&#10;rVjHe6feW99ZyDKXFtIsiMPZgcV84/sWwjXJfi94+kXB8S+MbwRSetvbYgUfTcsh/GvucHTWGw9R&#10;LpFRXza/RM/n7GYqpjsTUxVX4ptt/N3Pm1fhPf8A7RP7UXjGwtZmtdOXU55729xu8mEPtAHqxxgD&#10;/Cvuz4dfAnwP8LbWBNC0C1juoh/yEJ0Etyxxgt5h5BPtgVwP7Hfg5NH8D634jkT/AE/xHrF1dPIR&#10;z5KSukY+nDN/wOvfa8jD0YxXO1q9T4LIcpo0aX1ypFOpUbld9E3dW7aBRRXlX7SXxig+DPw1vdRj&#10;kX+2rwG102E9WmI+/j0QfMfwHevUoUZ4mrGjTV5SdkfT4nEU8JRlXqu0Yq7PjX9tj4mN8Q/i2mga&#10;c5uLDQh9jjWPkSXLEeYR6nO1f+A07wXceL/2XvCOsX+qeF2nfVmt/JlMytDblQ+RLtJIPzDA4789&#10;q8L8M64dO8ZaZq94xnMV9HczPIclvnDMSfXqa/SDWtJ0/wAYeHrqxu1W502/gKt3BRhkMP0Ir5Tx&#10;j4nhwpSyzIsbg418vr61k+ZSl7OcJWi4tWd/ed7822iufnnCuCnn+IxmaUqzp4mPwbNLmTWqad1b&#10;Ty3PC/h94c8ffGmxj13xf4ivNG0C4G+20zSj9nadP7xYcqp7c5PX68Z+0x8D/DPw/wDCtjrOhpPa&#10;3DXQgmjlmMglBBO7nnOR+teofs6eJk0nw1qnhnWNXtmn0TVJrC2ea4XMkQwVxk8gEnHtgV5f+2Z4&#10;6i1LWtL8L2sgcWANzdbTkCRxhV+oXn/gQr834TxfEU/E+GU4BqhgqcpS5KUeSk6KjeLaSXM5JxTl&#10;K7UpbrQ9zNqOXR4Xli8R+8rySXNN801NvVJ9LWeisrIxv2KfAh8ZfHHTrySPfZ6HG2oSEjI3j5Yh&#10;9dzbh/uV7z+1lM/xK+NHw1+Glq5dGuBe3oTnarHqR/sxo5+jVt/sK/D1fBvwou/FF8ghudckMwdx&#10;jbbR5CnPoTvP5Vh/sxxP8Xvj548+KVwpext3On6YzcgA8Aj0xGo/7+mv6zxuLVTMK+MXw0I8q/xP&#10;Rfi39x8zl+CdLLMNgLe9iJc0v8Cs3+CX3n1tDEkESRxqEjQBVUdABwBT6KK/OD9WCkIDAgjIPWlo&#10;oA+PfAMh/Z0/ay1jwtOfI8MeMAJ7Jm4RZGLNH+TGSP8AEelcx+3/APCc2Gtad49sYP8AR70LZajt&#10;HCyqP3bn/eUbf+Ar617X+2N8KZ/Hnw6TXdIRh4j8Nub61eIfO0YwZFHv8oYe6e9X/AHiDSf2rP2f&#10;XtdRKG4urc2WoKOWgulAxIPx2uPY19xQxzpyoZrHp7lT9H81+KPzrEZcqsMRkstL/vKX6r5P8GfG&#10;v7NHwj0j4qz6q+vyzz6fpmwRWMcxQF5M5bjkDC9sdq9h1T9l6Lw3cHV/AHiK+8N6nENyxzSmSB8f&#10;wseoH13D2r598N+JvEf7NPxP1OxuLffPayG0vrNzhJ4wcqyntkYZT6GvoTxJ+0t4U8TfC3xBLpeo&#10;NZa01jJHHY3Q2Sh3G35T0bG7PB7V+DeJWE8Q6HFEMVktWdTLsS6cVFJVKUea0ZKpTacbNtycmrNP&#10;4rrR8N1OHpZZKhj4KOJpczbb5Zu12uWWjutrJ9NjB+F3w/k+Pl3deNPiBs1GGP8A0CxtbdmjhYJw&#10;0nB6E5xjgnJ9K8T+N3gyL4S/FOW00Oaa3giEV5ZtvJeEnkAHrww4NfVHwV+Ingi38E+HfD1h4isf&#10;tsFpGj28j+W3mkZdfmAydxI4rw34teDNc+Nnx18RWnh23SddMjjglmmkCRR7VAwW9S2cD2Nc3AfE&#10;ua4PjjMaeaOWEyuhSny05p06UKcZxhTajKyTd918Tk9y8+y3C1cjw0sJaripzV5RfNNycW5Jta6d&#10;ulj7J/Zn+O1r8bPA8Uk8kcfiPT1WHUbYHBLY4lUf3W/Q5Few1+SXhLxT4p/Z5+Ja3cUbWWrafJ5V&#10;zZyH5J4zglGx1Vhgg/Qiv04+Evxa0P4xeEbfXNEm4OEubRyPNtpcco4/kehFfuOcZbChy43BtSoV&#10;LOLWq11Vmt090+x28O528fB4TFaV4aNPRu3X17o7Ws/xBotr4l0HUdIvolmsr+3ktZ42GQyOpVgf&#10;wJrQor5lOzuj7Q/Df4LzXf7N/wC2Xodnfu8DaH4ibS7p26mB2MLN/wACjcH8a+2PEHwh+L9x4y+K&#10;vgfw7rNv8OfhpqXiJ9cvfFszFZnS4giLW1soI4BBLEEcnGRyD8+/8FSPhrJ4F+P+neMLGPyrfxFZ&#10;pcCRRgC6gIVvxx5bH619jyeHvFX7RXh/4d69Bfh/CWraZbTv5bc27GMGV3X+JiwYA9uBXv8AEOZ1&#10;8Lg6WPwtH2s5pRt0Tvu/R37/AKnqYHD0sVWUK9RU42bbfl0Xn2PEtH/ZU/Zj8HnytUufEfxC1Vjm&#10;Sf7RIiSP3KiLZnn1Zj7mtu4/Z1/Zr1KEo/wo8VWUZH/HxDLdDHv/AK05/EV9q+Dvhp4c8C2KW+la&#10;ZDE4GHuHUPLIfVmPP9K6fAxjHFfHRxPENX95Wxii+0YtpfNyX5I66mIyyD5aVGUl3c7P7krL8T86&#10;9G/Zp8I+FdS+2fBb42eIvh1rSnKaZruWtZDn7jDC4X1yHr2nwX+0345+FOp2Hh/4+aDb2FpdyLBY&#10;+P8AQz5mk3TE4Xz8f6knjnheei19Ja94L0HxPbtBqukWd9Gf+e0IJH0PUH6V5d4h+C954Z0+9Twu&#10;V1nQLlGW+8I6wfPtrmM/eWMtnacdM/n2roeZZjT/AN/hGtD+aK5Zrztrzfe/JGXs8FidKMnTl2lZ&#10;p/8AbySt81bu0fPPwD/aW0j4UfC/V9D0jTLvxx461bxZrUumeGtF/eSyobt8SyOMiKL/AGz17Zpn&#10;jjwD8Vfi1uufjX8XrP4Z6JLyvg7wi++YL/ckcHlsdzv+g6V6p8K/gHa+D4b3SPhz4dm+HWj3r+dq&#10;esXw8zUp2bn7PExOVjTOBz/XPtHhT4MeE/CWJYNLS9vurX1/+/mY+uW6fgBW9bN69arKWV0kk3/E&#10;qL/0mP66eTEsPhsOr4qbcv5Y2b+ctl8rvvY+KtD/AGW/2a9Jj3L4T8aeNpicteXEk4Ln1PlmMH8q&#10;n1T9n39l68Q29/4B8S+GWYYFx9puVK+4BkYH8Qa/QOOJIV2oiovoowKg1DS7PVbd4L20hu4XGGjm&#10;jDgj6GuOdfPn78cdr25Xb/0q5ccTl17Sw8rd+fX/ANJt+B+Rfib4jRfsP/FCGD4TeJPEGu+Fb+Bm&#10;u9K1+NVs5lYY/dOpB3qT97y1wR1YEitj4J/8FKh8GvhNpHguL4djUns4ZBPqR1jymuJpHZ3lKeSc&#10;ZZicZP1r5v8A2mNTn1D49eO4pMx29lrF1aW1uMhIIklZVVR2GBn8a8yr9ZwmX/WMHT/tFKVVpOTj&#10;dJv8+vU86v7GU5exvydL7/Ox+sH7I37fHh7x1L4V+GkHgrXodZ8nyRPa+XcQAKCXlblWVRySdpr7&#10;jr+dPwl4w1rwD4isfEHh7UJ9M1ixkEtvc27lWDDtx1B6EdCCRX9DOjak03huxv75kgd7SOedmIVU&#10;JQMxJ7Ac18vnGX08DKDoq0X09DijCNKKhHRL9CbWtZsvDuk3ep6jcx2dhaRtNPPKcKiAZJNfll+0&#10;R8arr42+P59TBeHRrXMGm2rfwRA/fI/vN1P4DtXpP7XP7T3/AAs6/fwr4ZuGHha0k/f3C8fb5Aev&#10;/XMHp6nn0ryPwp8DfGHjTwtc+INL05ZdPhDFd8gV5tv3vLX+LFfR5dDAcN4dZnnVaNHnajFzaik5&#10;bLX7T7dF8z8d4hzSvndZ5dlsXOMdXyq97enRfi/ke9fCH9mvwn4o+E9hf6tBNNqmqwmYXSSsptwS&#10;QoVQccYzyDmsvwn4V8e+PbjUfh5qPikaPo/hgrbXBtkP2m7jYsYznPK7R646cGvRP2f/AB9pFn8D&#10;9GuNV1G202KwMlm7XMgT5lYkDnqcEcCuXX4teELX9oZNZsNetW0jUNGaC/ujuWNZYySmcjk4VQMV&#10;/HLzbjHGZxxBhqlKdd0ZVZ0JTp+1jRqU56KnzRlGLlS5lFL7XK0rn3yweTUcHl9SMlTU1CNRKXK5&#10;xkvtWabtOzb7X6G5J+x/4F/seW2j+3i+KEJfyXJLK2OCVACkZ7Yr5Y+Gvw+1D4qfE3TfDUUkk0t3&#10;c7bi5yWKQqf3khJ9FBxnvgV7r8Zv2sLK60u70Xwb5kslwpil1WRdiop4Plg8kkfxHpmvVv2Gfg3/&#10;AMIb4PuPHOsRCHUNYj/0XzuDDaDnec9N5Gf90D1r9s8MJcZZTk+LzPi+tNzrOKowqO8478zs9Yp6&#10;e7p8N7K6v83nGDybN80oYLKIJQp3dSUfha0sr9Xur+e50n7Wnjq3+E/wSi8L6IogvtWjXSLG3i+9&#10;HAFCuR/wDC/V67/9nr4Zj4UfCjRNDeMJf+X9pvTjkzv8zD8OF/CvAfBCt+1D+09deLJFM3gvweRH&#10;Yhh8k0qklD+LAyfRU9a+xq+2zBvCYangvtP35+r2XyW/mz6DLEsbiqmYfYXuU/8ACt383t5IKKKK&#10;+dPqgooooAayrIpVlDKwwQRkEV8ZyeZ+x/8AtENKdyfDnxc/J52Wsme/vGzH/gDexr7OrhvjN8Kd&#10;O+MfgK/8PX+2ORx5lpdYybeYD5XHt2PqCa9bLsVDDzdOtrTmrS/RrzT1PEzXBzxNONXD6Vab5ov8&#10;0/KS0Z4X+218CR448OR+O9BgE2q6ZB/piQjJubUc7xjqUzn/AHSfSvIf2PfDXhXxBpeuNqWnWWpa&#10;1DMuFvIllKQkcFVYEDnOTXs/7KvxY1HSNQvPg/47zb+ItHLQ2L3H/LxCo/1eT97C8qe6n2rxz9pn&#10;4Mav+z942Txz4JkmsdCvJSc2/SylbkxMOhjbsDx27CtOIcoxuf5JiOFqWKdGrKzpVE2k7PmUW1ry&#10;y8vudrP46U8Ph8XT4jp0eeKuqsLaxezdn1XX7+tz1T4ifAnwFqmg6hezaFBps1vA8wuNNAt2XapP&#10;RflPTuKw/wBkHRBY/C19Tf5rnU7ySR3bliE+QDPpwT+NeVR/td6prXhXUdE1jQ4ru6vbWS1S6snM&#10;Z3OpUEoQc9egrtfhT458Z+Afh/pWjr8MNZvktlYtOH8svuYtkIVyOtfy/m3CXG+W8H4nIc5rc06l&#10;enyKpiKfK6cYzcuR1JrTn5Lx0d0nY+qweb5Hic4pY/BQtGNOXNy05X5m0ldRi9bc2vrqcZ+2no0d&#10;r420PUY12veWRjkwPvGN+D9cOB+ArivBGvfEH9m7XNN8TRafdabbXqgNBdqRBeR9djgdDjkZww61&#10;6nrHiT/hdnxu8B6df+Hb/QpNNM09zZakuGZRhwRwMj5PSvYv2gvDcXib4R+IYZEDS20H2uFsfdeP&#10;5s/lkfjX3+UeIWJ4GwXDvCGa4ZSdWNqzck+WEqsoU+Vxbi7Jcz1a5bJWeq8HEZBHOcTmGd4Kq4uD&#10;vCyteSipSvdX309dz1r4LfHbw38bdBF3pM4g1GJR9r0uZh50B9cfxLnow4+lekV+NHhjxTq3g3Wr&#10;fV9Ev5tN1G3OY7i3baw9j6g9weDX3L8DP26NI8SLb6R48EeiaocIuqIMWsx/2/8Anmff7vuK/f8A&#10;NuGa2Fbq4Rc0O3Vf5r8fzMsk4uoYxKhjnyVO/wBl/wCT/D8iP/gpr8Lf+E9/Zvutat4fM1HwtdJq&#10;SMBz5B/dzj6bWDn/AK5im/8ABMHxz/wln7MVppcj77nw9qFxpzZPOwkSx/htkx/wGvp3xBo+m+Pv&#10;B+o6VO0V5pWrWcls7IQ6PHIhUkHoeDXiv7JP7I8H7Kdt4jtrPxVd+IbbWWgdobm3SIQtGHG5dp5J&#10;D4P+6K+fjiYSwEsNUfvKV1+p+jJpo+haKKK8cQUUUUAFFFFABRRRQB+OX/BSP4H3fw5/aAvPENna&#10;yPovixft8TohKpcABZk4HXOG/wCBV8o/2fdH/l2m/wC/Z/wr+joqG6gGvKvjF+0j4N+DNrJHqN4t&#10;/rW3MWk2bBpj6F+yD3b8Aa+0wGc15RhhqdHnktNH/wAAwxGKo4Sm6teSjFdWfjV+zb8JZPiZ8XtD&#10;sNUzpvh2ylGo6vfXKlIoLSIh3LMePmwFA7lsV9tftKftX3fxQZvCPg0TWfhfcIXkQETagc4C46iP&#10;phep4z6V5t8av2iPFXxtvz/ac/2LRo23QaTbMRCnozf329z+AFXv2VvDkPiD4vWElwgki0+GS7AP&#10;TeBhf1Ofwr287rU8hyvEcQ5jDmeHpymoX0uldK9t27K9rLzPyrHZ9V4gxlPKsA+SFSSi5dWnv6L8&#10;X1PPPFPgfX/BU1tFrulXGmPcp5kXnrgOPYjv7dRX6IfDrSItB8BeHrCJAiQWEIKgcbigLH8SSfxr&#10;z79q7w3Frnwjvb0oDcaXNHdRtjkAsEYfiGH5Vl+Hfj5r+paLYLovw01zU7ZII0F2x8uOTCgEqduC&#10;OPWv4u41z7OPF3hPL8dhqMISpVasaq9pGEFJRg4NOpKO8ZPS7d79D7fJMvwfB+b4ihVm5KcIOHuu&#10;UrXfN8KfVfkcP4P+EHh3xF8fvG2ia3bzXFnZOb21tFlKRsHYFi2OcfMOhFfQC/CrwPY6bJA3hfRo&#10;7NUPmNJaR8KBySxGenfNfN+pfFbWPhz8YNW8aaz4J1HTl1SwFnFaXL7F3gxkt5m3DfcPA55rJuvi&#10;l8Qv2lPEdr4P0aNNPtr59r21nnaIx955X6lAOSOBX0WacD8b8aYzBYiljnRwUaFHnmqycIzjBKry&#10;xpyfNLmTbeib+0cGDzrJMop1qP1fnrynPljyWk05e5dyWis1p26CfAX4FW3xm+MOoR2sT/8ACEaX&#10;dtNPMc4eLefLhB9WA/IE19N/tc/FG40LQ9O+GXhFC/iXxEFtRb23Bgtidu0Y6b/u/wC6GNddNJ4U&#10;/Y9+CGF2yG3X5QcCXUbxh1/Ej/gKj2rhP2U/hfq3iXXL74xeN1M2vawWfTYZV/1EJGPMAPQFcKvo&#10;oz3r+mZYpVmsbWblSopRhzbzklu/zk/keTh8A8HT/syhpWre9Ua2hHsvyj82ezfA/wCFNn8HPh3p&#10;vh+32yXKr5t7cKP9dO33z9B0HsBXf0UV8XVqzr1JVaju27s/RKNGGHpRo0laMVZBRRRWRsFFFFAB&#10;RRRQB4F+1F8A7j4iWFt4r8LFrLxzouJbWaE7XuVU5Eef7wPKn6jvR8CfjJpH7RXgjUPC3iuzhXxD&#10;bwm11XS7hdonUfKZVU8jnqOqt+Fe+18z/tGfs+6o2uR/Ez4bM2n+M7FvOuLa34+2gDlgOhfHBB4c&#10;cdev0WDxFPFUlg8TLla+CX8r7P8Auv8ABny2OwtTB1pY/Cx5lL+JD+Zd1/eX4o+b/it8F7/9l/4p&#10;aR4gjtZNY8JJepcWtwwyQA2TC57OB0J64B9a+n/B3xS8LePLKO40jWLaZmALW8jhJoz6Mh5BrR+E&#10;Pxk8L/tN+C7zw54isYItbWIxanolwMbscGSPPOM/ip/Ovkb9oz9lvWvgrqUmr6V52peE5HzFeKCZ&#10;bTP8EuOns/Q+xr5DjTw/wPiPUo0c0ryw+MopxjNJSjKLd7OLau76ppq9+uy8jB5hV4ZpzxuVQVbC&#10;1Hdx2cH69vVafie3a3Elr+1R4cuZ2CJc6BLFbsx4aQPJlR74I/Ouj+PHjLTvB/wy1pr6YLLfW0ln&#10;bQjlpZHUjAHoAck9sV8DW3iTVbPUbO+j1G5+12biS3laVmMbA54yeOld78YvjInxc0zw89zpz2ms&#10;2KPHczLLmGTOMFF7ZwSc9OnNfF4rwPxv9u5FOtW9rhqEFCpKKUWvZOc4Ozb92d1FtXad3bVWxpcd&#10;UPqGPUIclSo3KKet+ZKL1S3WrV7XXoeYUUUV/ax+IHonwv8Aj742+EcyjQdYkFjnLaddfvbdv+An&#10;7v1XFfW3w5/4KBeGtYWK28YaXcaBdHhru0BuLYn1IHzr+TfWvgWujHw48UNoMGtpoN/JpUwLR3Uc&#10;JZSAevHOPevls3wWUS5ZY6Uacpuybkotvsr7vy1Z9TlWc5rg7xwjc4x1cbOSS/Relj9YvCfxM8Ke&#10;OrdZtA8Qafqit/Db3Clx7Fc5B9iK6avxYgnms51lglkgmXpJGxVh9COa73w5+0F8RvCqomneMNUS&#10;FOkM05lT8nzXzWI4Pnvh6v3r9V/kfbYbjuFrYmi15xf6P/M/WqivzU039uX4rWIAm1KwvwP+fiwj&#10;H6ritlP+CgXxHVcGw0Fz6m2k/wDjleTLhTMY7cr+f/APajxplclrzL5f8E/RKivzhvv29PifdKRC&#10;dIsz6xWe7/0JjXIa7+1n8VvEClZvF1zaqe1jHHb/APoCitafCWPk/elFfN/5GVTjbLYr3IyfyS/U&#10;/ULUtWsdHt2nv7yCygUZMlxIqL+ZNeKfED9s/wCGvghZI7bU38SXy9LfSV8xc+8pwg/Ak+1fm5rX&#10;ibV/Ekxl1bVLzU5Cc5up2k5/E1O3g3XY/D7a4+k3aaOrKpvHiKx5bpgnrn1r1YcM4LBuDx+IXvNJ&#10;K6jdvZK7u2+iWp8/iONMXiFJYGhayu27yaXfSyXzue4fFL9t3xz47Waz0Up4T0x8jbZtvuGX3lI4&#10;/wCAgV89XFxLdTyTTyPNNIxZ5JGLMxPUknkmvbv2Vfh3o3jbxXLfX19Il7o7x3UVgI0KTrnqxbOQ&#10;DwQB3HNecfFaG6g+JHiRL20hsbkX0m63t12xqM8bR6EYP41tlOf5a+IcTwxgqXLOhTjOb21k9Ek1&#10;eSs03JNpN23PmMyw+PxGX0s2xlVyVSTUV00320WvSy7nKV7D+yz4w0/wj8T4/wC0phbQX8DWiTN9&#10;1ZCQVyewJGM+9ePU6JlSRGdd6Aglc4yPTPavoeJMko8SZPisoxDahWg4trdX2avpo9TxMsx08txl&#10;LGU1dwaep+h/x4mgt/g/4rNy6xxtZMilj1ckBR9ScVe+HMkWg/DHwwl/PHa+XpkBYzuEx+7B7/Wv&#10;jb4zfHW5+JlrYaRYW8umeHrFUCW8sm+SZ1XAaRu+Ow/HrXK+C/CHir4teILbQdHS71a7kx8skrNH&#10;Cv8Aeck4VR61/GmT+A2PxfCtLA5vi1hn7aVaS5VJxXKoRWkklKyblq0rpdGfteK48oxzeVXA0XVv&#10;BQWtru7b6Xa1stF3Poz4/wDxAsfixHYfD3wXF/wkms3l4jtJajdHFtzwG6Z55I4Azk1778IPhT4Y&#10;/ZV+G17rGtXcA1EwiXVNUYenIhj77c8ADljz9D4UfB/wf+yr4Fu9a1i9gOoiHdqGszDHv5UQ6hc8&#10;ADlj1ryCCHxN+2944WedbnQvhRpM/wAqZ2vdsP5ufXogPr1/Z+GuH8Dw9lKyXLZyWDptynOXxTk7&#10;X00WtkoxS03epGIrVvrax+LgpYyorQgtoLzfl1l8kS+CdA1j9sj4nf8ACZeJLaWz+HOjSmPTtNfh&#10;blgfun1zwXb6KK+zYo0hjSONFSNAFVVGAAOgAqnoWhWHhnR7TStLtI7HT7SMRQW8K4VFHYVfrXHY&#10;z63NRguWnHSMey/zfVn0mW4D6lByqS5qk9ZS7v8AyWyQUUUV5h64UUUUAFFFFABRRRQAUUUUAfOf&#10;x/8A2Y5vEurL45+H1z/YHjm1bzj5DeWl4w7k/wAMnbPRuh9aZ8Fv2nbHx1JL4G+I1lHoPi+PNrPb&#10;X0YSC9OMEYbhWP8AdPB7elfR9eT/ABw/Zy8NfG3T995H/Zuvwri21e3UeYuOiuP41z2PI7EV7+Hx&#10;1KvTjhsdsvhkvij/AJx8unQ+ZxOXVsNVli8uspP4oP4Z/wCUvPr1Pnv9oL9hx4pLnXvhzHvjOZJt&#10;BZuV7kwMeo/2D+B7V8bXtjcabeTWl3BJa3ULFJIZkKOjDqCDyDX29oPxm+In7L+pW/h34oWE/iDw&#10;tu8qz8QW2ZHVew3H72B/C2GHqRXq3i74XfDD9qvw2msWVxb3F2y7YtZ00hbiI44SVe+P7rjPpivs&#10;sLnGJy1Rjjf3lJ7VI6/f/wAHX1PgsZkWEzaUp5f+6rL4qctPu/zWnofmLRXuPxd/ZC8c/C5pru3t&#10;T4j0RMn7bp6FnRfWSP7w+oyPevEFPluCVB2n7rfyNfdYfFUcXD2lCSkvL+tD86xWCxGBqeyxMHF+&#10;f6dz3P8AZ1/Z/k8fXcfiDXoWi8OQNmOJgQbxh2H+wO579BX0f8OfG194z8XeLNNOlz6PomlxwWtl&#10;BcW5iaQHzAz4IHB2gADgAD1r5U1b9prxnqHh/TdKsprfQksmBEulxmIuqjCqRkgKPQcGvXv2f/2l&#10;m1eS+sfHeuWdvMvlCyuJohEZfvbw7KNvHy9cdTX8Q+J/CnGucYPHZ7mmHhVUUo0aUJTlKhH2kW5x&#10;ioWqSml78rpxi30Vl+1cL5tkmDrUMBhakot6znJJKb5X7rbd4qL2Wqb+8+UtVTydUvU/uzSD8mNf&#10;Xtr+yf4LvvDukxzyX1hrlxZKzGK54eYRgu21geNx5AxXzOujx618WhpsDLPBc6z5QaMhlZDNyQR1&#10;GOa+qPi18QP+EQ+Onw7tPN2WoSSO5XP8MzCNSfYEA/hX3/ihm2f1sTlWWcO4mdGtKjXry5XbmVOm&#10;pRi115pJxs+rPA4WweXwpYvFZjSU4KcIK/TmlZtei1Pnr4R/Au5+J2v6/pU9/wD2RLpIxKxh8z95&#10;vKlTyMfdNecavYrperXtmsonW3nkhEqjAfaxG4D3xmvvi08LRfDW8+JXifaqwXyfb0I7bISXH/fQ&#10;J/Gvz9Z2kZnclmY5JPc19X4a8a43jjMsxxiqXwkI4dQjZaTlT5qutru0tLNu3Q8nibJKGR4XDUeX&#10;99J1OZ3esVK0dNtVqOh8vzo/Nz5W4b9vXbnnH4V7z8ffgboHw58EaFrOgteS/ap1Sd7qUP8AK0ZZ&#10;TwoA5H614HX2nqXh+++Mf7L+i2umqtxqht7dkDMFzJE21xk9OhrbxKz7F8M5rkOYLEOnhZV3TrK9&#10;oNTjo5eUbSeu25HDOX0c0wmPw7p81VQ5oaXd09UvXRHxZX17+zzqtt8WPgrrHgfU5N01nG1upbki&#10;J8tE4/3XH6CvEvGn7OvivwD4Vn13WGsY7eF1Uww3G+T5jjOMY4rlvh38RNY+GXiJNX0eRBLt8uWG&#10;UZjmQ9VYf17V1cYYDB+JvDc3w5ioTrUKkZ0qkXpGrTs7cy7p2vtqn0McnxFbhfMksypOMJxcZxa1&#10;cJabeqOp+DV3q/w6+OGl2Rtpfti3h067tlByyMdrcdwOGH+6DXX/ALZmj2Nj8Q9OvLcqLu9sg1zG&#10;PVWKqx+oGP8AgNP1P9sPV7jfcWHhfSdP1Rl2G/bMr4/Ifqa8Q8R+JNT8Xaxcapq95JfX05y80h/I&#10;AdAB2A4rzslyDiLNeLcPxVm+Fjg3SoulOMaiqOs3rd8q5Ywi9VduV0l6dOOzDLcJlFTKcHVdZTmp&#10;puPKoJeurb2eiRmUV13w9+E/iv4p6gLTw1o1xqBDYkuNu2CL3eQ/KPp19q+0vg3+wz4f8G+Vq/ji&#10;4i8QX8Q8z7H92yhxzls8yY98L7Gv2TMM4wmXK1WV5fyrf/gfM+eyzIsbmjvRjaH8z0X/AAfkfMnw&#10;M/Zf8U/Gi5iu1jbRvDYb95qtwhw47iJf4z79PevtySX4bfse/D/aNtqXGQvD3uoygdT6/oq+1cj8&#10;Uv2utM0K8Twj8MtOXxb4lc+RCtlGWtYD0wNv38ei/L71S+F/7Kep+JvEC+N/jFfN4h16QiSPSXcN&#10;BB3AfHBA/uL8o75r4XHYqtjUq2ZP2dLdQXxS/ru9OyP0fLsHQwEnQymPta+0qj+GP9dlr3Zyvh/w&#10;T40/bI8SW/iTxl53h34c20m6x0qMlWuB6j1z3kP0WvsDQtC0/wAM6Ra6XpVnFYafaoI4beFdqoo7&#10;CrkcaQxrHGipGo2qqjAAHQAU+vksZjp4u0EuWnH4YrZf5vuz7bAZbDBc1ST56kvik93/AJLskFFF&#10;FeYeuFFFFABRRRQAUUUUAFFFFABRRRQAUUUUAUda0PT/ABHplxp2qWUGoWFwuyW3uEDo49wa+YPG&#10;H7IeteBNak8T/BrxDNoOoD5m0i4lPkyDrsVjkEf7Lgj3FfVtFehhcdXwbfsno909U/VHmY3LcNj0&#10;vbR95bSWkl6M+UvCv7ZOpeDdUTw98X/C934c1JflOo28JMT9txTnI90LD2rufEXwX+EH7RuntrFg&#10;LG4uJhk6pocqxy7v+mijqfUOua9b8U+DtE8baW+na9pVrq1m3/LK6iDge4PUH3HNfOvin9iC007U&#10;m1j4b+KdQ8G6mOVh81nhPfG4EMB9dw9q9ijicHUn7SlJ4ep3V3H/ADX4o8GvhcfSh7KtCOKpdnZT&#10;X6P10Z5N4/8A+CffijR2kn8Kava69bjlba7/ANHnx6A8qx/EV89+L/hR4x8BSsniDw1qOmAHHmyw&#10;ExH6SDKn8DX2J/wsL9or4Nfu/EnhmDx3pMXW+shvcqOp3RgMPq6V0nhv9u/wFq3+h+JdO1TwxcsN&#10;siXVv58Q9sqN35pX1lDM82oxvyxrx7xev4f/ACJ8VicoySvLl55Yafaa0/HT/wAmPzwt7qazuEmg&#10;leCeM7kkjYqyn1BHINW9U17U9bvI7rUdQur+6jUIk11M0jhQSQAzEnAJNfpR9i/Z/wDi5govhTUZ&#10;35xGyW83PqBtbP1rI1H9h34Ua4GlsYr6yLdGs74so/A5Fa/6xYH2iqYrDuM0rXcU2k91fR2OR8I4&#10;2UGsJiIzi+zf/BX4nxbqf7R3jrWvDl9omoalDd2d5CYJWkt1Em09cMuMV5jX3xef8E6/CUjE23ij&#10;WoB2V0icf+gis1v+Ccukbvl8Z3wX/atEz/OuXKcXwxkkJ08roxoRm7yUIcqbta7UVa9icZw/xDjp&#10;Rlim6jirJuaenzZ8M1v2fj/xLpukxaXZ69qNnp0W7ZbW9y8aDJJPCkdSTX2hb/8ABOfw6v8Ax8eL&#10;9Vf/AK5QRL/MGuh0v9gD4dWOGvb3WdQA6+ZcrGP/AB1RXdi89yTFRUcRD2iTuk4Xs+65uur1MsPw&#10;pnVNtwtC+nxW0+R+e11fXN9IZLm4luJD1eZyx/M1PpGg6l4gukttL0+61G4c4WG0haVj9AoNfpJD&#10;8CvgT8N4hPfWGiQGPnztXvQ5H/fbY/Sq+rftZfBj4bWr2ukXkF1t6Wvh+yG1vowCp/49Ux4idRcm&#10;AwspfKy/C5v/AKqwovmzHGQh87v8bHyf4F/Yp+JfjFo5LzTovDVm2CZdUk2yY9oly2fZttfSnw+/&#10;YV8C+DY0vvFF3L4luYxucXDeRarjr8oOSPqaxJv2s/iL8SZHtfhp8Nbp0Y7RqGoKXVfQn7qL+LEU&#10;kf7MfxT+L8i3HxS8eSWlix3HR9LbcB7EDEY/J/rXl4vG5hU/3yvGhHtHWX3K7/FHt4HL8spNPAYa&#10;WIl/NLSH3uy/BnZeOv2tPht8JrNdE8LxRa9ew/u4dN0JFW3jb0LqNv4Lk1wC+B/jT+1C6yeK7pvA&#10;HguQ7hpsSlJZk90+831cgf7Jr374Z/s9+BfhQqPoeiRfb1HOoXf764PuGP3f+A4r0ivmv7Qw+Ef+&#10;xU7y/nnq/ktl+LPrFlmKxq/4UKlof8+4aR+b3fpojgPhT8D/AAl8G9N+z+H9NVLl1xPqE/z3E31f&#10;sP8AZGBXf0UV4VWrUrzdSrJtvqz6SjRp4eCpUYqMV0QUUUVkbBRRRQAUUUUAFFFFABRRRQAUUUUA&#10;FFFFABRRRQAUUUUAFFFFABXO+Jvh34X8ZRumueH9O1QN1a5tlZj/AMCxn9a6KirjOVN80HZkTpwq&#10;R5Zq68zwLxJ+xD8K9fZ3h0q60iRv4rC6ZVH0Vty/pXHT/sHJpp/4pz4keINIA+6sg3gf98NHX1dR&#10;XrU85zCmrKq2vPX87niVMhyyq+Z0En5Xj+Vj5OH7Lfxg0n5dK+M90VHTzhMn/szU3/hQP7Qq8L8Y&#10;Iyvq002f/RdfWdFa/wBtYp/EoP8A7cj/AJGP+r+DXwymvScv8z5OH7OPx1vRtvfjK6oevlyTN/Ra&#10;Rf2KfE+rMG174vazeKfvRwxyD9WmI/SvrKij+28YvgcY+kYr9A/1ewEv4ilL1nJ/qfNGi/sC/Dyz&#10;m87Vb3WtdlPLG5uhGD/3woP616n4V/Z6+HPgxkfTPCWmpMox508Qmk/76fNeiUVx1syxuIVqlWTX&#10;rp9x3UMpwGGd6VGKfe2v3vUZFCkEaxxoscajCqowAPQCn0UV5p6wUUUUAFFFFABRRRQAUUUUAFFF&#10;FABRRRQB/9k="/>
  <p:tag name="ISPRING_COMPANY_LOGO" val="ISPRING_PRESENTER_PHOTO_2"/>
  <p:tag name="FLASHSPRING_ZOOM_TAG" val="59"/>
  <p:tag name="ISPRING_PRESENTATION_INFO_2" val="&lt;?xml version=&quot;1.0&quot; encoding=&quot;UTF-8&quot; standalone=&quot;no&quot; ?&gt;&#10;&lt;presentation2&gt;&#10;&#10;  &lt;slides&gt;&#10;    &lt;slide id=&quot;{590E42A1-47D4-4689-A16D-853B04E374E5}&quot; pptId=&quot;311&quot;/&gt;&#10;    &lt;slide id=&quot;{077B506E-AA61-4EB6-BC49-85A2EA2067C7}&quot; pptId=&quot;445&quot;/&gt;&#10;    &lt;slide id=&quot;{8F5F36F2-9BF3-4708-AD3B-934A0E873E99}&quot; pptId=&quot;256&quot;/&gt;&#10;    &lt;slide id=&quot;{04903862-5BC1-453E-8D9B-55D5BAAB6E89}&quot; pptId=&quot;315&quot;/&gt;&#10;    &lt;slide id=&quot;{AA737655-4E28-4E10-8C66-E9AC6A9D53CC}&quot; pptId=&quot;399&quot;/&gt;&#10;    &lt;slide id=&quot;{CA220EA0-7B16-42B2-9A84-19D2621AFA3C}&quot; pptId=&quot;400&quot;/&gt;&#10;    &lt;slide id=&quot;{811ED282-AD72-4969-B4C8-8846A85862C9}&quot; pptId=&quot;259&quot;/&gt;&#10;    &lt;slide id=&quot;{76FFA2BB-09A9-4977-B460-D895EF580258}&quot; pptId=&quot;260&quot;/&gt;&#10;    &lt;slide id=&quot;{CC1F4842-6172-4591-AD3F-32D48AC9449A}&quot; pptId=&quot;401&quot;/&gt;&#10;    &lt;slide id=&quot;{504CF82F-6132-4DB3-9E6A-C8FBAA4B8D63}&quot; pptId=&quot;314&quot;/&gt;&#10;    &lt;slide id=&quot;{8D0537EB-5C50-46B3-96C4-61A9D0DA4C79}&quot; pptId=&quot;442&quot;/&gt;&#10;    &lt;slide id=&quot;{67BDC9B2-ED4E-40A6-B63E-22530FE8CB6B}&quot; pptId=&quot;402&quot;/&gt;&#10;    &lt;slide id=&quot;{7C213EDE-DD02-4E96-A46C-47D3FCE2B53A}&quot; pptId=&quot;416&quot;/&gt;&#10;    &lt;slide id=&quot;{BA4BF5E3-231D-4F8B-953D-A7DCA0FDBA1F}&quot; pptId=&quot;272&quot;/&gt;&#10;    &lt;slide id=&quot;{CC287525-E5FB-4912-9F35-A57B73FEB979}&quot; pptId=&quot;403&quot;/&gt;&#10;    &lt;slide id=&quot;{9EC27549-4048-4AE7-A53F-F7ED5D2C0C6D}&quot; pptId=&quot;404&quot;/&gt;&#10;    &lt;slide id=&quot;{BF4B55E8-D73E-4B5F-ACC8-0A7929FD11C2}&quot; pptId=&quot;412&quot;/&gt;&#10;    &lt;slide id=&quot;{A314530D-5343-4D64-9938-A324DFD2FAB2}&quot; pptId=&quot;419&quot;/&gt;&#10;    &lt;slide id=&quot;{348F58D6-0BEC-4495-90FE-5BFBF24CEDB0}&quot; pptId=&quot;418&quot;/&gt;&#10;    &lt;slide id=&quot;{16134279-D8A4-4AF9-8DB6-EC9D614CD86F}&quot; pptId=&quot;421&quot;/&gt;&#10;    &lt;slide id=&quot;{A59C81E9-2BE5-47A7-B689-D3F8A4B15CC2}&quot; pptId=&quot;420&quot;/&gt;&#10;    &lt;slide id=&quot;{4D79E518-62EB-41D3-98E5-1275A19F2C71}&quot; pptId=&quot;422&quot;/&gt;&#10;    &lt;slide id=&quot;{50E5D473-92A5-45B8-B0EB-9AF4B059F530}&quot; pptId=&quot;423&quot;/&gt;&#10;    &lt;slide id=&quot;{D825A79F-8C02-4A87-8832-E79D42F53D1A}&quot; pptId=&quot;424&quot;/&gt;&#10;    &lt;slide id=&quot;{3DFF4240-BD02-4801-ADD5-BEE464D96B3D}&quot; pptId=&quot;425&quot;/&gt;&#10;    &lt;slide id=&quot;{00D56CB3-C49E-4793-8DB6-8B533929DEC4}&quot; pptId=&quot;428&quot;/&gt;&#10;    &lt;slide id=&quot;{A5558583-6D9D-4A20-A2C1-68C4C2A5E754}&quot; pptId=&quot;429&quot;/&gt;&#10;    &lt;slide id=&quot;{4C06F779-EDAA-406E-8213-EF2ED6924662}&quot; pptId=&quot;427&quot;/&gt;&#10;    &lt;slide id=&quot;{DE7F9DA8-4556-4904-8FA1-548B6784FB49}&quot; pptId=&quot;430&quot;/&gt;&#10;    &lt;slide id=&quot;{5C97FFC0-F1EE-498C-99CB-28828E36DFF3}&quot; pptId=&quot;432&quot;/&gt;&#10;    &lt;slide id=&quot;{D9792EAE-3597-40C4-B983-9B59DC61DDF8}&quot; pptId=&quot;439&quot;/&gt;&#10;    &lt;slide id=&quot;{F3C5A5E4-6B23-4116-AE74-751DCA1EE610}&quot; pptId=&quot;433&quot;/&gt;&#10;    &lt;slide id=&quot;{D36451E7-15A7-4DCB-A5F0-A8C0B126E8A9}&quot; pptId=&quot;447&quot;/&gt;&#10;    &lt;slide id=&quot;{14857114-55EF-4887-84FC-0F868E6F1D50}&quot; pptId=&quot;444&quot;/&gt;&#10;    &lt;slide id=&quot;{7698BC00-B43C-4609-A82B-50C4A119BB93}&quot; pptId=&quot;440&quot;/&gt;&#10;    &lt;slide id=&quot;{7ACB527B-41E8-4574-97CF-DAE7AF0A1E04}&quot; pptId=&quot;448&quot;/&gt;&#10;    &lt;slide id=&quot;{ACD52ED2-C6B2-4093-9252-087527686799}&quot; pptId=&quot;435&quot;/&gt;&#10;    &lt;slide id=&quot;{EA214144-3A9D-4D78-87B2-97E626854933}&quot; pptId=&quot;330&quot;/&gt;&#10;    &lt;slide id=&quot;{D7923040-2414-4D8F-8DC5-E1744CF599C5}&quot; pptId=&quot;449&quot;/&gt;&#10;  &lt;/slides&gt;&#10;&#10;  &lt;narration&gt;&#10;    &lt;audioTracks&gt;&#10;      &lt;audioTrack muted=&quot;false&quot; name=&quot;1_Tieu de Duong toi dinh vinh quang&quot; resource=&quot;fa7ecb7f&quot; slideId=&quot;{590E42A1-47D4-4689-A16D-853B04E374E5}&quot; startTime=&quot;0&quot; stepIndex=&quot;0&quot; volume=&quot;1&quot;&gt;&#10;        &lt;audio channels=&quot;2&quot; format=&quot;s16p&quot; sampleRate=&quot;44100&quot;/&gt;&#10;      &lt;/audioTrack&gt;&#10;      &lt;audioTrack muted=&quot;false&quot; name=&quot;Sl_3&quot; resource=&quot;814112f5&quot; slideId=&quot;{04903862-5BC1-453E-8D9B-55D5BAAB6E89}&quot; startTime=&quot;0&quot; volume=&quot;1&quot;&gt;&#10;        &lt;audio channels=&quot;1&quot; format=&quot;s16p&quot; sampleRate=&quot;44100&quot;/&gt;&#10;      &lt;/audioTrack&gt;&#10;      &lt;audioTrack muted=&quot;false&quot; name=&quot;SL_5&quot; resource=&quot;7b3cb4ca&quot; slideId=&quot;{AA737655-4E28-4E10-8C66-E9AC6A9D53CC}&quot; startTime=&quot;2292&quot; stepIndex=&quot;2&quot; volume=&quot;1&quot;&gt;&#10;        &lt;audio channels=&quot;1&quot; format=&quot;s16p&quot; sampleRate=&quot;44100&quot;/&gt;&#10;      &lt;/audioTrack&gt;&#10;      &lt;audioTrack muted=&quot;false&quot; name=&quot;Sl_7&quot; resource=&quot;2696aab1&quot; slideId=&quot;{76FFA2BB-09A9-4977-B460-D895EF580258}&quot; startTime=&quot;0&quot; volume=&quot;1&quot;&gt;&#10;        &lt;audio channels=&quot;1&quot; format=&quot;s16p&quot; sampleRate=&quot;44100&quot;/&gt;&#10;      &lt;/audioTrack&gt;&#10;      &lt;audioTrack muted=&quot;false&quot; name=&quot;sl_8&quot; resource=&quot;605994ea&quot; slideId=&quot;{CC1F4842-6172-4591-AD3F-32D48AC9449A}&quot; startTime=&quot;0&quot; stepIndex=&quot;0&quot; volume=&quot;1&quot;&gt;&#10;        &lt;audio channels=&quot;1&quot; format=&quot;s16p&quot; sampleRate=&quot;44100&quot;/&gt;&#10;      &lt;/audioTrack&gt;&#10;      &lt;audioTrack muted=&quot;false&quot; name=&quot;Sl_9&quot; resource=&quot;6cc5cbac&quot; slideId=&quot;{504CF82F-6132-4DB3-9E6A-C8FBAA4B8D63}&quot; startTime=&quot;0&quot; stepIndex=&quot;0&quot; volume=&quot;1&quot;&gt;&#10;        &lt;audio channels=&quot;1&quot; format=&quot;s16p&quot; sampleRate=&quot;44100&quot;/&gt;&#10;      &lt;/audioTrack&gt;&#10;      &lt;audioTrack muted=&quot;false&quot; name=&quot;Sl_9 (2)&quot; resource=&quot;70df1db5&quot; slideId=&quot;{67BDC9B2-ED4E-40A6-B63E-22530FE8CB6B}&quot; startTime=&quot;0&quot; stepIndex=&quot;0&quot; volume=&quot;1&quot;&gt;&#10;        &lt;audio channels=&quot;1&quot; format=&quot;s16p&quot; sampleRate=&quot;44100&quot;/&gt;&#10;      &lt;/audioTrack&gt;&#10;      &lt;audioTrack muted=&quot;false&quot; name=&quot;Kiem tra kq bài 1&quot; resource=&quot;a3ea4ad9&quot; slideId=&quot;{BA4BF5E3-231D-4F8B-953D-A7DCA0FDBA1F}&quot; startTime=&quot;0&quot; stepIndex=&quot;0&quot; volume=&quot;1&quot;&gt;&#10;        &lt;audio channels=&quot;1&quot; format=&quot;s16p&quot; sampleRate=&quot;44100&quot;/&gt;&#10;      &lt;/audioTrack&gt;&#10;      &lt;audioTrack muted=&quot;false&quot; name=&quot;sL13&quot; resource=&quot;37264ae2&quot; slideId=&quot;{CC287525-E5FB-4912-9F35-A57B73FEB979}&quot; startTime=&quot;323&quot; stepIndex=&quot;0&quot; volume=&quot;1&quot;&gt;&#10;        &lt;audio channels=&quot;1&quot; format=&quot;s16p&quot; sampleRate=&quot;44100&quot;/&gt;&#10;      &lt;/audioTrack&gt;&#10;      &lt;audioTrack muted=&quot;false&quot; name=&quot;SL14&quot; resource=&quot;2d1ec871&quot; slideId=&quot;{CC287525-E5FB-4912-9F35-A57B73FEB979}&quot; startTime=&quot;3323&quot; stepIndex=&quot;1&quot; volume=&quot;1&quot;&gt;&#10;        &lt;audio channels=&quot;1&quot; format=&quot;s16p&quot; sampleRate=&quot;44100&quot;/&gt;&#10;      &lt;/audioTrack&gt;&#10;      &lt;audioTrack muted=&quot;false&quot; name=&quot;clip dv 17&quot; resource=&quot;c5844417&quot; slideId=&quot;{348F58D6-0BEC-4495-90FE-5BFBF24CEDB0}&quot; startTime=&quot;0&quot; stepIndex=&quot;0&quot; volume=&quot;1&quot;&gt;&#10;        &lt;audio channels=&quot;1&quot; format=&quot;fltp&quot; sampleRate=&quot;44100&quot;/&gt;&#10;      &lt;/audioTrack&gt;&#10;      &lt;audioTrack muted=&quot;false&quot; name=&quot;sl18&quot; resource=&quot;1e448bf2&quot; slideId=&quot;{A59C81E9-2BE5-47A7-B689-D3F8A4B15CC2}&quot; startTime=&quot;0&quot; stepIndex=&quot;0&quot; volume=&quot;1&quot;&gt;&#10;        &lt;audio channels=&quot;1&quot; format=&quot;fltp&quot; sampleRate=&quot;44100&quot;/&gt;&#10;      &lt;/audioTrack&gt;&#10;      &lt;audioTrack muted=&quot;false&quot; name=&quot;gioi thieuBài tp3.1&quot; resource=&quot;aa9063ba&quot; slideId=&quot;{348F58D6-0BEC-4495-90FE-5BFBF24CEDB0}&quot; startTime=&quot;146024&quot; stepIndex=&quot;1&quot; volume=&quot;1&quot;&gt;&#10;        &lt;audio channels=&quot;1&quot; format=&quot;s16p&quot; sampleRate=&quot;44100&quot;/&gt;&#10;      &lt;/audioTrack&gt;&#10;      &lt;audioTrack muted=&quot;false&quot; name=&quot;19-chuyen ý sang2&quot; resource=&quot;6f03fc1b&quot; slideId=&quot;{A59C81E9-2BE5-47A7-B689-D3F8A4B15CC2}&quot; startTime=&quot;10498&quot; stepIndex=&quot;1&quot; volume=&quot;1&quot;&gt;&#10;        &lt;audio channels=&quot;1&quot; format=&quot;s16p&quot; sampleRate=&quot;44100&quot;/&gt;&#10;      &lt;/audioTrack&gt;&#10;      &lt;audioTrack muted=&quot;false&quot; name=&quot;19 chuyen y bai 4&quot; resource=&quot;b186270e&quot; slideId=&quot;{A59C81E9-2BE5-47A7-B689-D3F8A4B15CC2}&quot; startTime=&quot;2347&quot; stepIndex=&quot;2&quot; volume=&quot;1&quot;&gt;&#10;        &lt;audio channels=&quot;1&quot; format=&quot;fltp&quot; sampleRate=&quot;44100&quot;/&gt;&#10;      &lt;/audioTrack&gt;&#10;      &lt;audioTrack muted=&quot;false&quot; name=&quot;SL14&quot; resource=&quot;ab5ba4ce&quot; slideId=&quot;{CC287525-E5FB-4912-9F35-A57B73FEB979}&quot; startTime=&quot;3505&quot; stepIndex=&quot;1&quot; volume=&quot;1&quot;&gt;&#10;        &lt;audio channels=&quot;1&quot; format=&quot;s16p&quot; sampleRate=&quot;44100&quot;/&gt;&#10;      &lt;/audioTrack&gt;&#10;      &lt;audioTrack muted=&quot;false&quot; name=&quot;15 gt hthoai&quot; resource=&quot;aa79145f&quot; slideId=&quot;{BF4B55E8-D73E-4B5F-ACC8-0A7929FD11C2}&quot; startTime=&quot;0&quot; stepIndex=&quot;0&quot; volume=&quot;1&quot;&gt;&#10;        &lt;audio channels=&quot;1&quot; format=&quot;fltp&quot; sampleRate=&quot;44100&quot;/&gt;&#10;      &lt;/audioTrack&gt;&#10;      &lt;audioTrack muted=&quot;false&quot; name=&quot;hoi thoại15&quot; resource=&quot;03f735e3&quot; slideId=&quot;{BF4B55E8-D73E-4B5F-ACC8-0A7929FD11C2}&quot; startTime=&quot;1008&quot; stepIndex=&quot;1&quot; volume=&quot;1&quot;&gt;&#10;        &lt;audio channels=&quot;1&quot; format=&quot;fltp&quot; sampleRate=&quot;44100&quot;/&gt;&#10;      &lt;/audioTrack&gt;&#10;      &lt;audioTrack muted=&quot;false&quot; name=&quot;15.gqyet hoi thoai&quot; resource=&quot;be3495b7&quot; slideId=&quot;{BF4B55E8-D73E-4B5F-ACC8-0A7929FD11C2}&quot; startTime=&quot;3283&quot; stepIndex=&quot;3&quot; volume=&quot;1&quot;&gt;&#10;        &lt;audio channels=&quot;1&quot; format=&quot;fltp&quot; sampleRate=&quot;44100&quot;/&gt;&#10;      &lt;/audioTrack&gt;&#10;      &lt;audioTrack muted=&quot;false&quot; name=&quot;20. chuỷen y sang 21&quot; resource=&quot;af7056e7&quot; slideId=&quot;{50E5D473-92A5-45B8-B0EB-9AF4B059F530}&quot; startTime=&quot;0&quot; stepIndex=&quot;0&quot; volume=&quot;1&quot;&gt;&#10;        &lt;audio channels=&quot;1&quot; format=&quot;fltp&quot; sampleRate=&quot;44100&quot;/&gt;&#10;      &lt;/audioTrack&gt;&#10;      &lt;audioTrack muted=&quot;false&quot; name=&quot;24. tket&quot; resource=&quot;8349e550&quot; slideId=&quot;{00D56CB3-C49E-4793-8DB6-8B533929DEC4}&quot; startTime=&quot;0&quot; stepIndex=&quot;0&quot; volume=&quot;1&quot;&gt;&#10;        &lt;audio channels=&quot;1&quot; format=&quot;fltp&quot; sampleRate=&quot;44100&quot;/&gt;&#10;      &lt;/audioTrack&gt;&#10;      &lt;audioTrack muted=&quot;false&quot; name=&quot;25[1]&quot; resource=&quot;cb1a596b&quot; slideId=&quot;{A5558583-6D9D-4A20-A2C1-68C4C2A5E754}&quot; startTime=&quot;0&quot; stepIndex=&quot;0&quot; volume=&quot;1&quot;&gt;&#10;        &lt;audio channels=&quot;1&quot; format=&quot;fltp&quot; sampleRate=&quot;44100&quot;/&gt;&#10;      &lt;/audioTrack&gt;&#10;      &lt;audioTrack muted=&quot;false&quot; name=&quot;25.2[1]&quot; resource=&quot;80a126c9&quot; slideId=&quot;{A5558583-6D9D-4A20-A2C1-68C4C2A5E754}&quot; startTime=&quot;1903&quot; stepIndex=&quot;1&quot; volume=&quot;1&quot;&gt;&#10;        &lt;audio channels=&quot;1&quot; format=&quot;fltp&quot; sampleRate=&quot;44100&quot;/&gt;&#10;      &lt;/audioTrack&gt;&#10;      &lt;audioTrack muted=&quot;false&quot; name=&quot;bai tap 2_15 (2)&quot; resource=&quot;1f36323a&quot; slideId=&quot;{BF4B55E8-D73E-4B5F-ACC8-0A7929FD11C2}&quot; startTime=&quot;2111&quot; stepIndex=&quot;4&quot; volume=&quot;1&quot;&gt;&#10;        &lt;audio channels=&quot;1&quot; format=&quot;fltp&quot; sampleRate=&quot;44100&quot;/&gt;&#10;      &lt;/audioTrack&gt;&#10;      &lt;audioTrack muted=&quot;false&quot; name=&quot;bài 5&quot; resource=&quot;c494ab34&quot; slideId=&quot;{D825A79F-8C02-4A87-8832-E79D42F53D1A}&quot; startTime=&quot;114145&quot; stepIndex=&quot;2&quot; volume=&quot;1&quot;&gt;&#10;        &lt;audio channels=&quot;1&quot; format=&quot;fltp&quot; sampleRate=&quot;44100&quot;/&gt;&#10;      &lt;/audioTrack&gt;&#10;      &lt;audioTrack muted=&quot;false&quot; name=&quot;sl3.2&quot; resource=&quot;d41b3c24&quot; slideId=&quot;{AA737655-4E28-4E10-8C66-E9AC6A9D53CC}&quot; startTime=&quot;911&quot; stepIndex=&quot;0&quot; volume=&quot;1&quot;&gt;&#10;        &lt;audio channels=&quot;1&quot; format=&quot;fltp&quot; sampleRate=&quot;44100&quot;/&gt;&#10;      &lt;/audioTrack&gt;&#10;      &lt;audioTrack muted=&quot;false&quot; name=&quot;sl6.muc tieu&quot; resource=&quot;b827cc6c&quot; slideId=&quot;{811ED282-AD72-4969-B4C8-8846A85862C9}&quot; startTime=&quot;0&quot; stepIndex=&quot;0&quot; volume=&quot;1&quot;&gt;&#10;        &lt;audio channels=&quot;1&quot; format=&quot;fltp&quot; sampleRate=&quot;44100&quot;/&gt;&#10;      &lt;/audioTrack&gt;&#10;      &lt;audioTrack muted=&quot;false&quot; name=&quot;28KL cac buoc do&quot; resource=&quot;ac0896ad&quot; slideId=&quot;{DE7F9DA8-4556-4904-8FA1-548B6784FB49}&quot; startTime=&quot;0&quot; stepIndex=&quot;0&quot; volume=&quot;1&quot;&gt;&#10;        &lt;audio channels=&quot;2&quot; format=&quot;s16p&quot; sampleRate=&quot;44100&quot;/&gt;&#10;      &lt;/audioTrack&gt;&#10;      &lt;audioTrack muted=&quot;false&quot; name=&quot;30_gio thieu clip TH&quot; resource=&quot;88d66109&quot; slideId=&quot;{F3C5A5E4-6B23-4116-AE74-751DCA1EE610}&quot; startTime=&quot;0&quot; stepIndex=&quot;0&quot; volume=&quot;1&quot;&gt;&#10;        &lt;audio channels=&quot;1&quot; format=&quot;s16p&quot; sampleRate=&quot;44100&quot;/&gt;&#10;      &lt;/audioTrack&gt;&#10;      &lt;audioTrack muted=&quot;false&quot; name=&quot;33.ok nhac&quot; resource=&quot;45d14514&quot; slideId=&quot;{D36451E7-15A7-4DCB-A5F0-A8C0B126E8A9}&quot; startTime=&quot;0&quot; stepIndex=&quot;0&quot; volume=&quot;1&quot;&gt;&#10;        &lt;audio channels=&quot;2&quot; format=&quot;s16p&quot; sampleRate=&quot;44100&quot;/&gt;&#10;      &lt;/audioTrack&gt;&#10;      &lt;audioTrack muted=&quot;false&quot; name=&quot;34_van_dung[1]&quot; resource=&quot;9b9d91e0&quot; slideId=&quot;{14857114-55EF-4887-84FC-0F868E6F1D50}&quot; startTime=&quot;0&quot; volume=&quot;1&quot;&gt;&#10;        &lt;audio channels=&quot;1&quot; format=&quot;fltp&quot; sampleRate=&quot;44100&quot;/&gt;&#10;      &lt;/audioTrack&gt;&#10;      &lt;audioTrack muted=&quot;false&quot; name=&quot;Chuyen y 36&quot; resource=&quot;fef0f3c6&quot; slideId=&quot;{7ACB527B-41E8-4574-97CF-DAE7AF0A1E04}&quot; startTime=&quot;0&quot; stepIndex=&quot;0&quot; volume=&quot;1&quot;&gt;&#10;        &lt;audio channels=&quot;2&quot; format=&quot;s16p&quot; sampleRate=&quot;44100&quot;/&gt;&#10;      &lt;/audioTrack&gt;&#10;      &lt;audioTrack muted=&quot;false&quot; name=&quot;Ket thuc HDVN-chao-nhac&quot; resource=&quot;b489d0b3&quot; slideId=&quot;{EA214144-3A9D-4D78-87B2-97E626854933}&quot; startTime=&quot;0&quot; stepIndex=&quot;0&quot; volume=&quot;1&quot;&gt;&#10;        &lt;audio channels=&quot;2&quot; format=&quot;s16p&quot; sampleRate=&quot;44100&quot;/&gt;&#10;      &lt;/audioTrack&gt;&#10;      &lt;audioTrack muted=&quot;false&quot; name=&quot;Nhac Mtieu2&quot; resource=&quot;caed9fcd&quot; slideId=&quot;{811ED282-AD72-4969-B4C8-8846A85862C9}&quot; startTime=&quot;1240&quot; stepIndex=&quot;2&quot; volume=&quot;1&quot;&gt;&#10;        &lt;audio channels=&quot;2&quot; format=&quot;s16p&quot; sampleRate=&quot;44100&quot;/&gt;&#10;      &lt;/audioTrack&gt;&#10;      &lt;audioTrack muted=&quot;false&quot; name=&quot;Nhac 2&quot; resource=&quot;4fe43580&quot; slideId=&quot;{BA4BF5E3-231D-4F8B-953D-A7DCA0FDBA1F}&quot; startTime=&quot;4988&quot; stepIndex=&quot;1&quot; volume=&quot;1&quot;&gt;&#10;        &lt;audio channels=&quot;2&quot; format=&quot;s16p&quot; sampleRate=&quot;44100&quot;/&gt;&#10;      &lt;/audioTrack&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E0D40021-CC82-4C9B-B17B-F02E1FA00FCA}"/>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GENSWF_ADVANCE_TIME" val="47.125"/>
  <p:tag name="GENSWF_SLIDE_TITLE" val="Trang bìa"/>
  <p:tag name="TIMING" val="|3.085|2.796|2.758|2.574|4.214|2.704"/>
  <p:tag name="ISPRING_SLIDE_ID_2" val="{590E42A1-47D4-4689-A16D-853B04E374E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E0D40021-CC82-4C9B-B17B-F02E1FA00FCA}"/>
  <p:tag name="GENSWF_SLIDE_TITLE" val="Giới thiệu ND bài"/>
  <p:tag name="GENSWF_ADVANCE_TIME" val="5.845"/>
  <p:tag name="ISPRING_SLIDE_ID_2" val="{04903862-5BC1-453E-8D9B-55D5BAAB6E8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E0D40021-CC82-4C9B-B17B-F02E1FA00FCA}"/>
  <p:tag name="GENSWF_SLIDE_TITLE" val="Mục tiêu giờ học"/>
  <p:tag name="GENSWF_ADVANCE_TIME" val="56.493"/>
  <p:tag name="TIMING" val="|3.903|6.328|2.615|3.139|3.631|3.125|2.075|2.035|1.972|4.582|2.614|2.104|2.109|3.835|2.596"/>
  <p:tag name="ISPRING_SLIDE_ID_2" val="{811ED282-AD72-4969-B4C8-8846A85862C9}"/>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13472</TotalTime>
  <Words>4419</Words>
  <Application>Microsoft Office PowerPoint</Application>
  <PresentationFormat>Widescreen</PresentationFormat>
  <Paragraphs>562</Paragraphs>
  <Slides>77</Slides>
  <Notes>43</Notes>
  <HiddenSlides>0</HiddenSlides>
  <MMClips>6</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90" baseType="lpstr">
      <vt:lpstr>#9Slide07 IcielBaliho Script</vt:lpstr>
      <vt:lpstr>.VnBlack</vt:lpstr>
      <vt:lpstr>.VnTime</vt:lpstr>
      <vt:lpstr>Arial</vt:lpstr>
      <vt:lpstr>Calibri</vt:lpstr>
      <vt:lpstr>Calibri Light</vt:lpstr>
      <vt:lpstr>Calibri Light (Headings)</vt:lpstr>
      <vt:lpstr>Cambria Math</vt:lpstr>
      <vt:lpstr>Source Sans Pro Black</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Năng lượng ánh sáng </vt:lpstr>
      <vt:lpstr>Các bước làm thí nghiệm:</vt:lpstr>
      <vt:lpstr>Nhiệm vụ 1.2: Quan sát thí nghiệm.</vt:lpstr>
      <vt:lpstr>PowerPoint Presentation</vt:lpstr>
      <vt:lpstr>II. Tia sáng</vt:lpstr>
      <vt:lpstr>PowerPoint Presentation</vt:lpstr>
      <vt:lpstr>PowerPoint Presentation</vt:lpstr>
      <vt:lpstr>PowerPoint Presentation</vt:lpstr>
      <vt:lpstr>PowerPoint Presentation</vt:lpstr>
      <vt:lpstr>PowerPoint Presentation</vt:lpstr>
      <vt:lpstr>Chùm sáng song song</vt:lpstr>
      <vt:lpstr>Chùm sáng phân kì</vt:lpstr>
      <vt:lpstr>Chùm sáng hội tụ</vt:lpstr>
      <vt:lpstr>PowerPoint Presentation</vt:lpstr>
      <vt:lpstr>PowerPoint Presentation</vt:lpstr>
      <vt:lpstr>III. Vùng bóng tối, bóng nửa tối</vt:lpstr>
      <vt:lpstr>PowerPoint Presentation</vt:lpstr>
      <vt:lpstr>PowerPoint Presentation</vt:lpstr>
      <vt:lpstr>IV. Sự phản xạ ánh sáng  trên bề mặt các vật</vt:lpstr>
      <vt:lpstr>IV. Sự phản xạ ánh sáng  trên bề mặt các vật</vt:lpstr>
      <vt:lpstr>PowerPoint Presentation</vt:lpstr>
      <vt:lpstr>PowerPoint Presentation</vt:lpstr>
      <vt:lpstr>PowerPoint Presentation</vt:lpstr>
      <vt:lpstr>PowerPoint Presentation</vt:lpstr>
      <vt:lpstr>PowerPoint Presentation</vt:lpstr>
      <vt:lpstr>- Khi mặt phản xạ nhẵn thì các tia sáng tới song song bị phản xạ theo một hướng. Hiện tượng này gọi là hiện tượng phản xạ (còn gọi là phản xạ gương). - Khi mặt phản xạ không nhẵn thì các tia sáng tới song song bị phản xạ theo mọi hướng. Hiện tượng này gọi là hiện tượng phản xạ khuếch tán (còn gọi là tán xạ).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VII.Dựng ảnh của một vật qua gương phẳng</vt:lpstr>
      <vt:lpstr>VII.Dựng ảnh của một vật qua gương phẳng</vt:lpstr>
      <vt:lpstr>VII.Dựng ảnh của một vật qua gương phẳng</vt:lpstr>
      <vt:lpstr>VII.Dựng ảnh của một vật qua gương phẳng</vt:lpstr>
      <vt:lpstr>VII.Dựng ảnh của một vật qua gương phẳng</vt:lpstr>
      <vt:lpstr>VII.Dựng ảnh của một vật qua gương phẳng</vt:lpstr>
      <vt:lpstr>PowerPoint Presentation</vt:lpstr>
      <vt:lpstr>VII.Dựng ảnh của một vật qua gương phẳng</vt:lpstr>
      <vt:lpstr>PowerPoint Presentation</vt:lpstr>
      <vt:lpstr>3.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E-learning_ĐO ĐỘ DÀI _KHTN 6_2021</dc:title>
  <dc:creator>MyPC</dc:creator>
  <cp:lastModifiedBy>Administrator</cp:lastModifiedBy>
  <cp:revision>1075</cp:revision>
  <dcterms:created xsi:type="dcterms:W3CDTF">2020-02-01T12:05:09Z</dcterms:created>
  <dcterms:modified xsi:type="dcterms:W3CDTF">2024-01-23T04:49:41Z</dcterms:modified>
</cp:coreProperties>
</file>