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6.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7.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8.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9.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0.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1.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2.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3.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4.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5.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6.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20" r:id="rId7"/>
    <p:sldMasterId id="2147484033" r:id="rId8"/>
    <p:sldMasterId id="2147484137" r:id="rId9"/>
    <p:sldMasterId id="2147484175" r:id="rId10"/>
    <p:sldMasterId id="2147484195" r:id="rId11"/>
    <p:sldMasterId id="2147484208" r:id="rId12"/>
    <p:sldMasterId id="2147484222" r:id="rId13"/>
    <p:sldMasterId id="2147484235" r:id="rId14"/>
    <p:sldMasterId id="2147484248" r:id="rId15"/>
    <p:sldMasterId id="2147484261" r:id="rId16"/>
    <p:sldMasterId id="2147484273" r:id="rId17"/>
  </p:sldMasterIdLst>
  <p:notesMasterIdLst>
    <p:notesMasterId r:id="rId56"/>
  </p:notesMasterIdLst>
  <p:sldIdLst>
    <p:sldId id="386" r:id="rId18"/>
    <p:sldId id="684" r:id="rId19"/>
    <p:sldId id="467" r:id="rId20"/>
    <p:sldId id="685" r:id="rId21"/>
    <p:sldId id="648" r:id="rId22"/>
    <p:sldId id="612" r:id="rId23"/>
    <p:sldId id="647" r:id="rId24"/>
    <p:sldId id="613" r:id="rId25"/>
    <p:sldId id="650" r:id="rId26"/>
    <p:sldId id="651" r:id="rId27"/>
    <p:sldId id="652" r:id="rId28"/>
    <p:sldId id="663" r:id="rId29"/>
    <p:sldId id="664" r:id="rId30"/>
    <p:sldId id="665" r:id="rId31"/>
    <p:sldId id="666" r:id="rId32"/>
    <p:sldId id="667" r:id="rId33"/>
    <p:sldId id="668" r:id="rId34"/>
    <p:sldId id="669" r:id="rId35"/>
    <p:sldId id="670" r:id="rId36"/>
    <p:sldId id="671" r:id="rId37"/>
    <p:sldId id="672" r:id="rId38"/>
    <p:sldId id="676" r:id="rId39"/>
    <p:sldId id="673" r:id="rId40"/>
    <p:sldId id="674" r:id="rId41"/>
    <p:sldId id="675" r:id="rId42"/>
    <p:sldId id="677" r:id="rId43"/>
    <p:sldId id="678" r:id="rId44"/>
    <p:sldId id="679" r:id="rId45"/>
    <p:sldId id="680" r:id="rId46"/>
    <p:sldId id="681" r:id="rId47"/>
    <p:sldId id="682" r:id="rId48"/>
    <p:sldId id="683" r:id="rId49"/>
    <p:sldId id="631" r:id="rId50"/>
    <p:sldId id="640" r:id="rId51"/>
    <p:sldId id="641" r:id="rId52"/>
    <p:sldId id="642" r:id="rId53"/>
    <p:sldId id="635" r:id="rId54"/>
    <p:sldId id="636" r:id="rId55"/>
  </p:sldIdLst>
  <p:sldSz cx="6858000" cy="5143500"/>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6F9"/>
    <a:srgbClr val="FFFFFF"/>
    <a:srgbClr val="FEF4EC"/>
    <a:srgbClr val="FF9966"/>
    <a:srgbClr val="FFCCCC"/>
    <a:srgbClr val="F0ECF4"/>
    <a:srgbClr val="E8F4F8"/>
    <a:srgbClr val="F3D9F7"/>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16" autoAdjust="0"/>
  </p:normalViewPr>
  <p:slideViewPr>
    <p:cSldViewPr>
      <p:cViewPr varScale="1">
        <p:scale>
          <a:sx n="78" d="100"/>
          <a:sy n="78" d="100"/>
        </p:scale>
        <p:origin x="36" y="664"/>
      </p:cViewPr>
      <p:guideLst>
        <p:guide orient="horz" pos="16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theme" Target="theme/theme1.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9/8/2022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a:t>
            </a:fld>
            <a:endParaRPr lang="en-US"/>
          </a:p>
        </p:txBody>
      </p:sp>
    </p:spTree>
    <p:extLst>
      <p:ext uri="{BB962C8B-B14F-4D97-AF65-F5344CB8AC3E}">
        <p14:creationId xmlns:p14="http://schemas.microsoft.com/office/powerpoint/2010/main" val="1161803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1197716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2376973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299832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3119761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4152426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2488830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1889038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737180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4282534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225797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778400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3260261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548563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2532849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2388447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2144256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728615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476647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866757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1301102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1125526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a:t>
            </a:fld>
            <a:endParaRPr lang="en-US"/>
          </a:p>
        </p:txBody>
      </p:sp>
    </p:spTree>
    <p:extLst>
      <p:ext uri="{BB962C8B-B14F-4D97-AF65-F5344CB8AC3E}">
        <p14:creationId xmlns:p14="http://schemas.microsoft.com/office/powerpoint/2010/main" val="14110323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1065912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2745277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1357428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3FA83839-D09B-4685-88FE-E8D5DABA30CB}"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2215280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3FA83839-D09B-4685-88FE-E8D5DABA30CB}"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3907590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102749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1105907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3145029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570372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867971" y="1545589"/>
            <a:ext cx="2148236" cy="2148038"/>
          </a:xfrm>
          <a:prstGeom prst="rect">
            <a:avLst/>
          </a:prstGeom>
          <a:solidFill>
            <a:schemeClr val="bg1">
              <a:lumMod val="95000"/>
            </a:schemeClr>
          </a:solidFill>
          <a:ln w="12700">
            <a:noFill/>
          </a:ln>
        </p:spPr>
        <p:txBody>
          <a:bodyPr lIns="68556" tIns="34289" rIns="68556" bIns="34289" anchor="ctr"/>
          <a:lstStyle>
            <a:lvl1pPr marL="0" indent="0" algn="ctr">
              <a:buNone/>
              <a:defRPr sz="900">
                <a:latin typeface="Arial" panose="020B0604020202020204" pitchFamily="34" charset="0"/>
                <a:cs typeface="Arial" panose="020B0604020202020204" pitchFamily="34" charset="0"/>
              </a:defRPr>
            </a:lvl1pPr>
            <a:lvl2pPr marL="257069" indent="0">
              <a:buNone/>
              <a:defRPr sz="1575"/>
            </a:lvl2pPr>
            <a:lvl3pPr marL="514146" indent="0">
              <a:buNone/>
              <a:defRPr sz="1350"/>
            </a:lvl3pPr>
            <a:lvl4pPr marL="771219" indent="0">
              <a:buNone/>
              <a:defRPr sz="1125"/>
            </a:lvl4pPr>
            <a:lvl5pPr marL="1028292" indent="0">
              <a:buNone/>
              <a:defRPr sz="1125"/>
            </a:lvl5pPr>
            <a:lvl6pPr marL="1285370" indent="0">
              <a:buNone/>
              <a:defRPr sz="1125"/>
            </a:lvl6pPr>
            <a:lvl7pPr marL="1542437" indent="0">
              <a:buNone/>
              <a:defRPr sz="1125"/>
            </a:lvl7pPr>
            <a:lvl8pPr marL="1799505" indent="0">
              <a:buNone/>
              <a:defRPr sz="1125"/>
            </a:lvl8pPr>
            <a:lvl9pPr marL="2056574" indent="0">
              <a:buNone/>
              <a:defRPr sz="1125"/>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6858000" cy="533158"/>
          </a:xfrm>
          <a:prstGeom prst="rect">
            <a:avLst/>
          </a:prstGeom>
        </p:spPr>
        <p:txBody>
          <a:bodyPr lIns="68556" tIns="34289" rIns="68556" bIns="34289" anchor="ctr">
            <a:noAutofit/>
          </a:bodyPr>
          <a:lstStyle>
            <a:lvl1pPr algn="ctr">
              <a:defRPr sz="27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7"/>
            <a:ext cx="6858000" cy="543185"/>
          </a:xfrm>
          <a:prstGeom prst="rect">
            <a:avLst/>
          </a:prstGeom>
        </p:spPr>
        <p:txBody>
          <a:bodyPr lIns="68574" tIns="34289" rIns="68574" bIns="34289" anchor="ctr"/>
          <a:lstStyle>
            <a:lvl1pPr marL="0" indent="0" algn="ctr">
              <a:buNone/>
              <a:defRPr sz="3075"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17566" y="369589"/>
            <a:ext cx="134973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513942"/>
              <a:endParaRPr lang="en-US" sz="105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513942"/>
              <a:endParaRPr lang="en-US" sz="105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513942"/>
              <a:endParaRPr lang="en-US" sz="105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513942"/>
              <a:endParaRPr lang="en-US" sz="1050">
                <a:solidFill>
                  <a:prstClr val="black"/>
                </a:solidFill>
              </a:endParaRPr>
            </a:p>
          </p:txBody>
        </p:sp>
      </p:grpSp>
      <p:grpSp>
        <p:nvGrpSpPr>
          <p:cNvPr id="81" name="Graphic 41"/>
          <p:cNvGrpSpPr/>
          <p:nvPr userDrawn="1"/>
        </p:nvGrpSpPr>
        <p:grpSpPr>
          <a:xfrm>
            <a:off x="5396630" y="370057"/>
            <a:ext cx="134973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513942"/>
              <a:endParaRPr lang="en-US" sz="105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513942"/>
              <a:endParaRPr lang="en-US" sz="105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513942"/>
              <a:endParaRPr lang="en-US" sz="105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513942"/>
              <a:endParaRPr lang="en-US" sz="105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7"/>
            <a:ext cx="6858000" cy="543185"/>
          </a:xfrm>
          <a:prstGeom prst="rect">
            <a:avLst/>
          </a:prstGeom>
        </p:spPr>
        <p:txBody>
          <a:bodyPr lIns="68574" tIns="34289" rIns="68574" bIns="34289" anchor="ctr"/>
          <a:lstStyle>
            <a:lvl1pPr marL="0" indent="0" algn="ctr">
              <a:buNone/>
              <a:defRPr sz="3075"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17912" y="367267"/>
            <a:ext cx="1351163"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513942"/>
              <a:endParaRPr lang="en-US" sz="105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513942"/>
              <a:endParaRPr lang="en-US" sz="105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513942"/>
              <a:endParaRPr lang="en-US" sz="105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513942"/>
              <a:endParaRPr lang="en-US" sz="1050" dirty="0">
                <a:solidFill>
                  <a:prstClr val="black"/>
                </a:solidFill>
              </a:endParaRPr>
            </a:p>
          </p:txBody>
        </p:sp>
      </p:grpSp>
      <p:grpSp>
        <p:nvGrpSpPr>
          <p:cNvPr id="81" name="Graphic 41"/>
          <p:cNvGrpSpPr/>
          <p:nvPr userDrawn="1"/>
        </p:nvGrpSpPr>
        <p:grpSpPr>
          <a:xfrm>
            <a:off x="5396630" y="370057"/>
            <a:ext cx="134973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513942"/>
              <a:endParaRPr lang="en-US" sz="105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513942"/>
              <a:endParaRPr lang="en-US" sz="105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513942"/>
              <a:endParaRPr lang="en-US" sz="105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513942"/>
              <a:endParaRPr lang="en-US" sz="105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81987" y="254637"/>
            <a:ext cx="6509924" cy="543185"/>
          </a:xfrm>
          <a:prstGeom prst="rect">
            <a:avLst/>
          </a:prstGeom>
        </p:spPr>
        <p:txBody>
          <a:bodyPr lIns="68574" tIns="34289" rIns="68574" bIns="34289" anchor="ctr"/>
          <a:lstStyle>
            <a:lvl1pPr marL="0" indent="0" algn="ctr">
              <a:buNone/>
              <a:defRPr sz="3075"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867971" y="1545589"/>
            <a:ext cx="2148236" cy="2148038"/>
          </a:xfrm>
          <a:prstGeom prst="rect">
            <a:avLst/>
          </a:prstGeom>
          <a:solidFill>
            <a:schemeClr val="bg1">
              <a:lumMod val="95000"/>
            </a:schemeClr>
          </a:solidFill>
          <a:ln w="12700">
            <a:noFill/>
          </a:ln>
        </p:spPr>
        <p:txBody>
          <a:bodyPr lIns="68574" tIns="34289" rIns="68574" bIns="34289" anchor="ctr"/>
          <a:lstStyle>
            <a:lvl1pPr marL="0" indent="0" algn="ctr">
              <a:buNone/>
              <a:defRPr sz="900">
                <a:latin typeface="Arial" panose="020B0604020202020204" pitchFamily="34" charset="0"/>
                <a:cs typeface="Arial" panose="020B0604020202020204" pitchFamily="34" charset="0"/>
              </a:defRPr>
            </a:lvl1pPr>
            <a:lvl2pPr marL="257150" indent="0">
              <a:buNone/>
              <a:defRPr sz="1575"/>
            </a:lvl2pPr>
            <a:lvl3pPr marL="514299" indent="0">
              <a:buNone/>
              <a:defRPr sz="1350"/>
            </a:lvl3pPr>
            <a:lvl4pPr marL="771449" indent="0">
              <a:buNone/>
              <a:defRPr sz="1125"/>
            </a:lvl4pPr>
            <a:lvl5pPr marL="1028598" indent="0">
              <a:buNone/>
              <a:defRPr sz="1125"/>
            </a:lvl5pPr>
            <a:lvl6pPr marL="1285748" indent="0">
              <a:buNone/>
              <a:defRPr sz="1125"/>
            </a:lvl6pPr>
            <a:lvl7pPr marL="1542896" indent="0">
              <a:buNone/>
              <a:defRPr sz="1125"/>
            </a:lvl7pPr>
            <a:lvl8pPr marL="1800045" indent="0">
              <a:buNone/>
              <a:defRPr sz="1125"/>
            </a:lvl8pPr>
            <a:lvl9pPr marL="2057195" indent="0">
              <a:buNone/>
              <a:defRPr sz="1125"/>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6858000" cy="533158"/>
          </a:xfrm>
          <a:prstGeom prst="rect">
            <a:avLst/>
          </a:prstGeom>
        </p:spPr>
        <p:txBody>
          <a:bodyPr lIns="68574" tIns="34289" rIns="68574" bIns="34289" anchor="ctr">
            <a:noAutofit/>
          </a:bodyPr>
          <a:lstStyle>
            <a:lvl1pPr algn="ctr">
              <a:defRPr sz="27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509451" y="1368836"/>
            <a:ext cx="1276673" cy="2052228"/>
          </a:xfrm>
          <a:prstGeom prst="rect">
            <a:avLst/>
          </a:prstGeom>
          <a:solidFill>
            <a:schemeClr val="bg1">
              <a:lumMod val="95000"/>
            </a:schemeClr>
          </a:solidFill>
        </p:spPr>
        <p:txBody>
          <a:bodyPr lIns="68574" tIns="34289" rIns="68574" bIns="34289" anchor="ctr"/>
          <a:lstStyle>
            <a:lvl1pPr marL="0" indent="0" algn="ctr">
              <a:buNone/>
              <a:defRPr sz="675" baseline="0">
                <a:latin typeface="+mn-lt"/>
                <a:cs typeface="Arial" panose="020B0604020202020204" pitchFamily="34" charset="0"/>
              </a:defRPr>
            </a:lvl1pPr>
            <a:lvl2pPr marL="257150" indent="0">
              <a:buNone/>
              <a:defRPr sz="1575"/>
            </a:lvl2pPr>
            <a:lvl3pPr marL="514299" indent="0">
              <a:buNone/>
              <a:defRPr sz="1350"/>
            </a:lvl3pPr>
            <a:lvl4pPr marL="771449" indent="0">
              <a:buNone/>
              <a:defRPr sz="1125"/>
            </a:lvl4pPr>
            <a:lvl5pPr marL="1028598" indent="0">
              <a:buNone/>
              <a:defRPr sz="1125"/>
            </a:lvl5pPr>
            <a:lvl6pPr marL="1285748" indent="0">
              <a:buNone/>
              <a:defRPr sz="1125"/>
            </a:lvl6pPr>
            <a:lvl7pPr marL="1542896" indent="0">
              <a:buNone/>
              <a:defRPr sz="1125"/>
            </a:lvl7pPr>
            <a:lvl8pPr marL="1800045" indent="0">
              <a:buNone/>
              <a:defRPr sz="1125"/>
            </a:lvl8pPr>
            <a:lvl9pPr marL="2057195" indent="0">
              <a:buNone/>
              <a:defRPr sz="1125"/>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033525" y="1368836"/>
            <a:ext cx="1276673" cy="2052228"/>
          </a:xfrm>
          <a:prstGeom prst="rect">
            <a:avLst/>
          </a:prstGeom>
          <a:solidFill>
            <a:schemeClr val="bg1">
              <a:lumMod val="95000"/>
            </a:schemeClr>
          </a:solidFill>
        </p:spPr>
        <p:txBody>
          <a:bodyPr lIns="68574" tIns="34289" rIns="68574" bIns="34289" anchor="ctr"/>
          <a:lstStyle>
            <a:lvl1pPr marL="0" indent="0" algn="ctr">
              <a:buNone/>
              <a:defRPr sz="675" baseline="0">
                <a:latin typeface="+mn-lt"/>
                <a:cs typeface="Arial" panose="020B0604020202020204" pitchFamily="34" charset="0"/>
              </a:defRPr>
            </a:lvl1pPr>
            <a:lvl2pPr marL="257150" indent="0">
              <a:buNone/>
              <a:defRPr sz="1575"/>
            </a:lvl2pPr>
            <a:lvl3pPr marL="514299" indent="0">
              <a:buNone/>
              <a:defRPr sz="1350"/>
            </a:lvl3pPr>
            <a:lvl4pPr marL="771449" indent="0">
              <a:buNone/>
              <a:defRPr sz="1125"/>
            </a:lvl4pPr>
            <a:lvl5pPr marL="1028598" indent="0">
              <a:buNone/>
              <a:defRPr sz="1125"/>
            </a:lvl5pPr>
            <a:lvl6pPr marL="1285748" indent="0">
              <a:buNone/>
              <a:defRPr sz="1125"/>
            </a:lvl6pPr>
            <a:lvl7pPr marL="1542896" indent="0">
              <a:buNone/>
              <a:defRPr sz="1125"/>
            </a:lvl7pPr>
            <a:lvl8pPr marL="1800045" indent="0">
              <a:buNone/>
              <a:defRPr sz="1125"/>
            </a:lvl8pPr>
            <a:lvl9pPr marL="2057195" indent="0">
              <a:buNone/>
              <a:defRPr sz="1125"/>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3557599" y="1368836"/>
            <a:ext cx="1276673" cy="2052228"/>
          </a:xfrm>
          <a:prstGeom prst="rect">
            <a:avLst/>
          </a:prstGeom>
          <a:solidFill>
            <a:schemeClr val="bg1">
              <a:lumMod val="95000"/>
            </a:schemeClr>
          </a:solidFill>
        </p:spPr>
        <p:txBody>
          <a:bodyPr lIns="68574" tIns="34289" rIns="68574" bIns="34289" anchor="ctr"/>
          <a:lstStyle>
            <a:lvl1pPr marL="0" indent="0" algn="ctr">
              <a:buNone/>
              <a:defRPr sz="675" baseline="0">
                <a:latin typeface="+mn-lt"/>
                <a:cs typeface="Arial" panose="020B0604020202020204" pitchFamily="34" charset="0"/>
              </a:defRPr>
            </a:lvl1pPr>
            <a:lvl2pPr marL="257150" indent="0">
              <a:buNone/>
              <a:defRPr sz="1575"/>
            </a:lvl2pPr>
            <a:lvl3pPr marL="514299" indent="0">
              <a:buNone/>
              <a:defRPr sz="1350"/>
            </a:lvl3pPr>
            <a:lvl4pPr marL="771449" indent="0">
              <a:buNone/>
              <a:defRPr sz="1125"/>
            </a:lvl4pPr>
            <a:lvl5pPr marL="1028598" indent="0">
              <a:buNone/>
              <a:defRPr sz="1125"/>
            </a:lvl5pPr>
            <a:lvl6pPr marL="1285748" indent="0">
              <a:buNone/>
              <a:defRPr sz="1125"/>
            </a:lvl6pPr>
            <a:lvl7pPr marL="1542896" indent="0">
              <a:buNone/>
              <a:defRPr sz="1125"/>
            </a:lvl7pPr>
            <a:lvl8pPr marL="1800045" indent="0">
              <a:buNone/>
              <a:defRPr sz="1125"/>
            </a:lvl8pPr>
            <a:lvl9pPr marL="2057195" indent="0">
              <a:buNone/>
              <a:defRPr sz="1125"/>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5081827" y="1368836"/>
            <a:ext cx="1276673" cy="2052228"/>
          </a:xfrm>
          <a:prstGeom prst="rect">
            <a:avLst/>
          </a:prstGeom>
          <a:solidFill>
            <a:schemeClr val="bg1">
              <a:lumMod val="95000"/>
            </a:schemeClr>
          </a:solidFill>
        </p:spPr>
        <p:txBody>
          <a:bodyPr lIns="68574" tIns="34289" rIns="68574" bIns="34289" anchor="ctr"/>
          <a:lstStyle>
            <a:lvl1pPr marL="0" indent="0" algn="ctr">
              <a:buNone/>
              <a:defRPr sz="675" baseline="0">
                <a:latin typeface="+mn-lt"/>
                <a:cs typeface="Arial" panose="020B0604020202020204" pitchFamily="34" charset="0"/>
              </a:defRPr>
            </a:lvl1pPr>
            <a:lvl2pPr marL="257150" indent="0">
              <a:buNone/>
              <a:defRPr sz="1575"/>
            </a:lvl2pPr>
            <a:lvl3pPr marL="514299" indent="0">
              <a:buNone/>
              <a:defRPr sz="1350"/>
            </a:lvl3pPr>
            <a:lvl4pPr marL="771449" indent="0">
              <a:buNone/>
              <a:defRPr sz="1125"/>
            </a:lvl4pPr>
            <a:lvl5pPr marL="1028598" indent="0">
              <a:buNone/>
              <a:defRPr sz="1125"/>
            </a:lvl5pPr>
            <a:lvl6pPr marL="1285748" indent="0">
              <a:buNone/>
              <a:defRPr sz="1125"/>
            </a:lvl6pPr>
            <a:lvl7pPr marL="1542896" indent="0">
              <a:buNone/>
              <a:defRPr sz="1125"/>
            </a:lvl7pPr>
            <a:lvl8pPr marL="1800045" indent="0">
              <a:buNone/>
              <a:defRPr sz="1125"/>
            </a:lvl8pPr>
            <a:lvl9pPr marL="2057195" indent="0">
              <a:buNone/>
              <a:defRPr sz="1125"/>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7"/>
            <a:ext cx="6858000" cy="543185"/>
          </a:xfrm>
          <a:prstGeom prst="rect">
            <a:avLst/>
          </a:prstGeom>
        </p:spPr>
        <p:txBody>
          <a:bodyPr lIns="68574" tIns="34289" rIns="68574" bIns="34289" anchor="ctr"/>
          <a:lstStyle>
            <a:lvl1pPr marL="0" indent="0" algn="ctr">
              <a:buNone/>
              <a:defRPr sz="3075"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509451" y="1368836"/>
            <a:ext cx="1276673" cy="2052228"/>
          </a:xfrm>
          <a:prstGeom prst="rect">
            <a:avLst/>
          </a:prstGeom>
          <a:solidFill>
            <a:schemeClr val="bg1">
              <a:lumMod val="95000"/>
            </a:schemeClr>
          </a:solidFill>
        </p:spPr>
        <p:txBody>
          <a:bodyPr lIns="68556" tIns="34289" rIns="68556" bIns="34289" anchor="ctr"/>
          <a:lstStyle>
            <a:lvl1pPr marL="0" indent="0" algn="ctr">
              <a:buNone/>
              <a:defRPr sz="675" baseline="0">
                <a:latin typeface="+mn-lt"/>
                <a:cs typeface="Arial" panose="020B0604020202020204" pitchFamily="34" charset="0"/>
              </a:defRPr>
            </a:lvl1pPr>
            <a:lvl2pPr marL="257069" indent="0">
              <a:buNone/>
              <a:defRPr sz="1575"/>
            </a:lvl2pPr>
            <a:lvl3pPr marL="514146" indent="0">
              <a:buNone/>
              <a:defRPr sz="1350"/>
            </a:lvl3pPr>
            <a:lvl4pPr marL="771219" indent="0">
              <a:buNone/>
              <a:defRPr sz="1125"/>
            </a:lvl4pPr>
            <a:lvl5pPr marL="1028292" indent="0">
              <a:buNone/>
              <a:defRPr sz="1125"/>
            </a:lvl5pPr>
            <a:lvl6pPr marL="1285370" indent="0">
              <a:buNone/>
              <a:defRPr sz="1125"/>
            </a:lvl6pPr>
            <a:lvl7pPr marL="1542437" indent="0">
              <a:buNone/>
              <a:defRPr sz="1125"/>
            </a:lvl7pPr>
            <a:lvl8pPr marL="1799505" indent="0">
              <a:buNone/>
              <a:defRPr sz="1125"/>
            </a:lvl8pPr>
            <a:lvl9pPr marL="2056574" indent="0">
              <a:buNone/>
              <a:defRPr sz="1125"/>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033525" y="1368836"/>
            <a:ext cx="1276673" cy="2052228"/>
          </a:xfrm>
          <a:prstGeom prst="rect">
            <a:avLst/>
          </a:prstGeom>
          <a:solidFill>
            <a:schemeClr val="bg1">
              <a:lumMod val="95000"/>
            </a:schemeClr>
          </a:solidFill>
        </p:spPr>
        <p:txBody>
          <a:bodyPr lIns="68556" tIns="34289" rIns="68556" bIns="34289" anchor="ctr"/>
          <a:lstStyle>
            <a:lvl1pPr marL="0" indent="0" algn="ctr">
              <a:buNone/>
              <a:defRPr sz="675" baseline="0">
                <a:latin typeface="+mn-lt"/>
                <a:cs typeface="Arial" panose="020B0604020202020204" pitchFamily="34" charset="0"/>
              </a:defRPr>
            </a:lvl1pPr>
            <a:lvl2pPr marL="257069" indent="0">
              <a:buNone/>
              <a:defRPr sz="1575"/>
            </a:lvl2pPr>
            <a:lvl3pPr marL="514146" indent="0">
              <a:buNone/>
              <a:defRPr sz="1350"/>
            </a:lvl3pPr>
            <a:lvl4pPr marL="771219" indent="0">
              <a:buNone/>
              <a:defRPr sz="1125"/>
            </a:lvl4pPr>
            <a:lvl5pPr marL="1028292" indent="0">
              <a:buNone/>
              <a:defRPr sz="1125"/>
            </a:lvl5pPr>
            <a:lvl6pPr marL="1285370" indent="0">
              <a:buNone/>
              <a:defRPr sz="1125"/>
            </a:lvl6pPr>
            <a:lvl7pPr marL="1542437" indent="0">
              <a:buNone/>
              <a:defRPr sz="1125"/>
            </a:lvl7pPr>
            <a:lvl8pPr marL="1799505" indent="0">
              <a:buNone/>
              <a:defRPr sz="1125"/>
            </a:lvl8pPr>
            <a:lvl9pPr marL="2056574" indent="0">
              <a:buNone/>
              <a:defRPr sz="1125"/>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3557599" y="1368836"/>
            <a:ext cx="1276673" cy="2052228"/>
          </a:xfrm>
          <a:prstGeom prst="rect">
            <a:avLst/>
          </a:prstGeom>
          <a:solidFill>
            <a:schemeClr val="bg1">
              <a:lumMod val="95000"/>
            </a:schemeClr>
          </a:solidFill>
        </p:spPr>
        <p:txBody>
          <a:bodyPr lIns="68556" tIns="34289" rIns="68556" bIns="34289" anchor="ctr"/>
          <a:lstStyle>
            <a:lvl1pPr marL="0" indent="0" algn="ctr">
              <a:buNone/>
              <a:defRPr sz="675" baseline="0">
                <a:latin typeface="+mn-lt"/>
                <a:cs typeface="Arial" panose="020B0604020202020204" pitchFamily="34" charset="0"/>
              </a:defRPr>
            </a:lvl1pPr>
            <a:lvl2pPr marL="257069" indent="0">
              <a:buNone/>
              <a:defRPr sz="1575"/>
            </a:lvl2pPr>
            <a:lvl3pPr marL="514146" indent="0">
              <a:buNone/>
              <a:defRPr sz="1350"/>
            </a:lvl3pPr>
            <a:lvl4pPr marL="771219" indent="0">
              <a:buNone/>
              <a:defRPr sz="1125"/>
            </a:lvl4pPr>
            <a:lvl5pPr marL="1028292" indent="0">
              <a:buNone/>
              <a:defRPr sz="1125"/>
            </a:lvl5pPr>
            <a:lvl6pPr marL="1285370" indent="0">
              <a:buNone/>
              <a:defRPr sz="1125"/>
            </a:lvl6pPr>
            <a:lvl7pPr marL="1542437" indent="0">
              <a:buNone/>
              <a:defRPr sz="1125"/>
            </a:lvl7pPr>
            <a:lvl8pPr marL="1799505" indent="0">
              <a:buNone/>
              <a:defRPr sz="1125"/>
            </a:lvl8pPr>
            <a:lvl9pPr marL="2056574" indent="0">
              <a:buNone/>
              <a:defRPr sz="1125"/>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5081827" y="1368836"/>
            <a:ext cx="1276673" cy="2052228"/>
          </a:xfrm>
          <a:prstGeom prst="rect">
            <a:avLst/>
          </a:prstGeom>
          <a:solidFill>
            <a:schemeClr val="bg1">
              <a:lumMod val="95000"/>
            </a:schemeClr>
          </a:solidFill>
        </p:spPr>
        <p:txBody>
          <a:bodyPr lIns="68556" tIns="34289" rIns="68556" bIns="34289" anchor="ctr"/>
          <a:lstStyle>
            <a:lvl1pPr marL="0" indent="0" algn="ctr">
              <a:buNone/>
              <a:defRPr sz="675" baseline="0">
                <a:latin typeface="+mn-lt"/>
                <a:cs typeface="Arial" panose="020B0604020202020204" pitchFamily="34" charset="0"/>
              </a:defRPr>
            </a:lvl1pPr>
            <a:lvl2pPr marL="257069" indent="0">
              <a:buNone/>
              <a:defRPr sz="1575"/>
            </a:lvl2pPr>
            <a:lvl3pPr marL="514146" indent="0">
              <a:buNone/>
              <a:defRPr sz="1350"/>
            </a:lvl3pPr>
            <a:lvl4pPr marL="771219" indent="0">
              <a:buNone/>
              <a:defRPr sz="1125"/>
            </a:lvl4pPr>
            <a:lvl5pPr marL="1028292" indent="0">
              <a:buNone/>
              <a:defRPr sz="1125"/>
            </a:lvl5pPr>
            <a:lvl6pPr marL="1285370" indent="0">
              <a:buNone/>
              <a:defRPr sz="1125"/>
            </a:lvl6pPr>
            <a:lvl7pPr marL="1542437" indent="0">
              <a:buNone/>
              <a:defRPr sz="1125"/>
            </a:lvl7pPr>
            <a:lvl8pPr marL="1799505" indent="0">
              <a:buNone/>
              <a:defRPr sz="1125"/>
            </a:lvl8pPr>
            <a:lvl9pPr marL="2056574" indent="0">
              <a:buNone/>
              <a:defRPr sz="1125"/>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9"/>
            <a:ext cx="6858000" cy="543185"/>
          </a:xfrm>
          <a:prstGeom prst="rect">
            <a:avLst/>
          </a:prstGeom>
        </p:spPr>
        <p:txBody>
          <a:bodyPr lIns="68556" tIns="34289" rIns="68556" bIns="34289" anchor="ctr"/>
          <a:lstStyle>
            <a:lvl1pPr marL="0" indent="0" algn="ctr">
              <a:buNone/>
              <a:defRPr sz="3075"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3915054"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675">
                <a:solidFill>
                  <a:schemeClr val="tx1">
                    <a:lumMod val="75000"/>
                    <a:lumOff val="25000"/>
                  </a:schemeClr>
                </a:solidFill>
                <a:latin typeface="+mn-lt"/>
                <a:cs typeface="Arial" panose="020B0604020202020204" pitchFamily="34" charset="0"/>
              </a:defRPr>
            </a:lvl1pPr>
            <a:lvl2pPr marL="257150" indent="0">
              <a:buNone/>
              <a:defRPr sz="1575"/>
            </a:lvl2pPr>
            <a:lvl3pPr marL="514299" indent="0">
              <a:buNone/>
              <a:defRPr sz="1350"/>
            </a:lvl3pPr>
            <a:lvl4pPr marL="771449" indent="0">
              <a:buNone/>
              <a:defRPr sz="1125"/>
            </a:lvl4pPr>
            <a:lvl5pPr marL="1028598" indent="0">
              <a:buNone/>
              <a:defRPr sz="1125"/>
            </a:lvl5pPr>
            <a:lvl6pPr marL="1285748" indent="0">
              <a:buNone/>
              <a:defRPr sz="1125"/>
            </a:lvl6pPr>
            <a:lvl7pPr marL="1542896" indent="0">
              <a:buNone/>
              <a:defRPr sz="1125"/>
            </a:lvl7pPr>
            <a:lvl8pPr marL="1800045" indent="0">
              <a:buNone/>
              <a:defRPr sz="1125"/>
            </a:lvl8pPr>
            <a:lvl9pPr marL="2057195" indent="0">
              <a:buNone/>
              <a:defRPr sz="1125"/>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6858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31" tIns="25717" rIns="51431" bIns="25717" rtlCol="0" anchor="ctr"/>
          <a:lstStyle/>
          <a:p>
            <a:pPr algn="ctr" defTabSz="513942"/>
            <a:endParaRPr lang="en-US" sz="1050">
              <a:solidFill>
                <a:prstClr val="white"/>
              </a:solidFill>
            </a:endParaRPr>
          </a:p>
        </p:txBody>
      </p:sp>
      <p:sp>
        <p:nvSpPr>
          <p:cNvPr id="8" name="Picture Placeholder 7"/>
          <p:cNvSpPr>
            <a:spLocks noGrp="1"/>
          </p:cNvSpPr>
          <p:nvPr>
            <p:ph type="pic" idx="10" hasCustomPrompt="1"/>
          </p:nvPr>
        </p:nvSpPr>
        <p:spPr>
          <a:xfrm>
            <a:off x="265255" y="163730"/>
            <a:ext cx="3852173"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675" baseline="0">
                <a:latin typeface="+mn-lt"/>
                <a:cs typeface="Arial" panose="020B0604020202020204" pitchFamily="34" charset="0"/>
              </a:defRPr>
            </a:lvl1pPr>
            <a:lvl2pPr marL="257150" indent="0">
              <a:buNone/>
              <a:defRPr sz="1575"/>
            </a:lvl2pPr>
            <a:lvl3pPr marL="514299" indent="0">
              <a:buNone/>
              <a:defRPr sz="1350"/>
            </a:lvl3pPr>
            <a:lvl4pPr marL="771449" indent="0">
              <a:buNone/>
              <a:defRPr sz="1125"/>
            </a:lvl4pPr>
            <a:lvl5pPr marL="1028598" indent="0">
              <a:buNone/>
              <a:defRPr sz="1125"/>
            </a:lvl5pPr>
            <a:lvl6pPr marL="1285748" indent="0">
              <a:buNone/>
              <a:defRPr sz="1125"/>
            </a:lvl6pPr>
            <a:lvl7pPr marL="1542896" indent="0">
              <a:buNone/>
              <a:defRPr sz="1125"/>
            </a:lvl7pPr>
            <a:lvl8pPr marL="1800045" indent="0">
              <a:buNone/>
              <a:defRPr sz="1125"/>
            </a:lvl8pPr>
            <a:lvl9pPr marL="2057195" indent="0">
              <a:buNone/>
              <a:defRPr sz="1125"/>
            </a:lvl9pPr>
          </a:lstStyle>
          <a:p>
            <a:r>
              <a:rPr lang="en-US" altLang="ko-KR" dirty="0"/>
              <a:t>Your Picture Here</a:t>
            </a:r>
            <a:endParaRPr lang="ko-KR" altLang="en-US" dirty="0"/>
          </a:p>
        </p:txBody>
      </p:sp>
      <p:sp>
        <p:nvSpPr>
          <p:cNvPr id="11" name="Graphic 47"/>
          <p:cNvSpPr/>
          <p:nvPr userDrawn="1"/>
        </p:nvSpPr>
        <p:spPr>
          <a:xfrm>
            <a:off x="5414486" y="3047558"/>
            <a:ext cx="851892"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31" tIns="25717" rIns="51431" bIns="25717" rtlCol="0" anchor="ctr"/>
          <a:lstStyle/>
          <a:p>
            <a:pPr defTabSz="513942"/>
            <a:endParaRPr lang="en-US" sz="1050">
              <a:solidFill>
                <a:prstClr val="black"/>
              </a:solidFill>
            </a:endParaRPr>
          </a:p>
        </p:txBody>
      </p:sp>
      <p:sp>
        <p:nvSpPr>
          <p:cNvPr id="12" name="Graphic 47"/>
          <p:cNvSpPr/>
          <p:nvPr userDrawn="1"/>
        </p:nvSpPr>
        <p:spPr>
          <a:xfrm>
            <a:off x="5974820" y="3600033"/>
            <a:ext cx="664314"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31" tIns="25717" rIns="51431" bIns="25717" rtlCol="0" anchor="ctr"/>
          <a:lstStyle/>
          <a:p>
            <a:pPr defTabSz="513942"/>
            <a:endParaRPr lang="en-US" sz="1050">
              <a:solidFill>
                <a:prstClr val="black"/>
              </a:solidFill>
            </a:endParaRPr>
          </a:p>
        </p:txBody>
      </p:sp>
      <p:sp>
        <p:nvSpPr>
          <p:cNvPr id="13" name="Freeform: Shape 12"/>
          <p:cNvSpPr/>
          <p:nvPr userDrawn="1"/>
        </p:nvSpPr>
        <p:spPr>
          <a:xfrm>
            <a:off x="6623338" y="4012375"/>
            <a:ext cx="234665"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51431" tIns="25717" rIns="51431" bIns="25717" rtlCol="0" anchor="ctr"/>
          <a:lstStyle/>
          <a:p>
            <a:pPr defTabSz="513942"/>
            <a:endParaRPr lang="en-US" sz="1050">
              <a:solidFill>
                <a:prstClr val="black"/>
              </a:solidFill>
            </a:endParaRPr>
          </a:p>
        </p:txBody>
      </p:sp>
      <p:sp>
        <p:nvSpPr>
          <p:cNvPr id="14" name="Graphic 47"/>
          <p:cNvSpPr/>
          <p:nvPr userDrawn="1"/>
        </p:nvSpPr>
        <p:spPr>
          <a:xfrm>
            <a:off x="603648" y="4324525"/>
            <a:ext cx="188891"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31" tIns="25717" rIns="51431" bIns="25717" rtlCol="0" anchor="ctr"/>
          <a:lstStyle/>
          <a:p>
            <a:pPr defTabSz="513942"/>
            <a:endParaRPr lang="en-US" sz="1050">
              <a:solidFill>
                <a:prstClr val="black"/>
              </a:solidFill>
            </a:endParaRPr>
          </a:p>
        </p:txBody>
      </p:sp>
      <p:sp>
        <p:nvSpPr>
          <p:cNvPr id="15" name="Graphic 47"/>
          <p:cNvSpPr/>
          <p:nvPr userDrawn="1"/>
        </p:nvSpPr>
        <p:spPr>
          <a:xfrm>
            <a:off x="-1" y="3895690"/>
            <a:ext cx="379773"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31" tIns="25717" rIns="51431" bIns="25717" rtlCol="0" anchor="ctr"/>
          <a:lstStyle/>
          <a:p>
            <a:pPr defTabSz="513942"/>
            <a:endParaRPr lang="en-US" sz="1050">
              <a:solidFill>
                <a:prstClr val="black"/>
              </a:solidFill>
            </a:endParaRPr>
          </a:p>
        </p:txBody>
      </p:sp>
      <p:sp>
        <p:nvSpPr>
          <p:cNvPr id="16" name="Graphic 47"/>
          <p:cNvSpPr/>
          <p:nvPr userDrawn="1"/>
        </p:nvSpPr>
        <p:spPr>
          <a:xfrm>
            <a:off x="782188" y="4250895"/>
            <a:ext cx="262520"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31" tIns="25717" rIns="51431" bIns="25717" rtlCol="0" anchor="ctr"/>
          <a:lstStyle/>
          <a:p>
            <a:pPr defTabSz="513942"/>
            <a:endParaRPr lang="en-US" sz="1050">
              <a:solidFill>
                <a:prstClr val="black"/>
              </a:solidFill>
            </a:endParaRPr>
          </a:p>
        </p:txBody>
      </p:sp>
      <p:sp>
        <p:nvSpPr>
          <p:cNvPr id="17" name="Graphic 47"/>
          <p:cNvSpPr/>
          <p:nvPr userDrawn="1"/>
        </p:nvSpPr>
        <p:spPr>
          <a:xfrm>
            <a:off x="1799868" y="4245069"/>
            <a:ext cx="23253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31" tIns="25717" rIns="51431" bIns="25717" rtlCol="0" anchor="ctr"/>
          <a:lstStyle/>
          <a:p>
            <a:pPr defTabSz="513942"/>
            <a:endParaRPr lang="en-US" sz="1050">
              <a:solidFill>
                <a:prstClr val="black"/>
              </a:solidFill>
            </a:endParaRPr>
          </a:p>
        </p:txBody>
      </p:sp>
      <p:sp>
        <p:nvSpPr>
          <p:cNvPr id="18" name="Graphic 47"/>
          <p:cNvSpPr/>
          <p:nvPr userDrawn="1"/>
        </p:nvSpPr>
        <p:spPr>
          <a:xfrm>
            <a:off x="4150153" y="3911792"/>
            <a:ext cx="23253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31" tIns="25717" rIns="51431" bIns="25717" rtlCol="0" anchor="ctr"/>
          <a:lstStyle/>
          <a:p>
            <a:pPr defTabSz="513942"/>
            <a:endParaRPr lang="en-US" sz="1050">
              <a:solidFill>
                <a:prstClr val="black"/>
              </a:solidFill>
            </a:endParaRPr>
          </a:p>
        </p:txBody>
      </p:sp>
      <p:sp>
        <p:nvSpPr>
          <p:cNvPr id="19" name="Graphic 47"/>
          <p:cNvSpPr/>
          <p:nvPr userDrawn="1"/>
        </p:nvSpPr>
        <p:spPr>
          <a:xfrm>
            <a:off x="3916339" y="4134627"/>
            <a:ext cx="116265"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31" tIns="25717" rIns="51431" bIns="25717" rtlCol="0" anchor="ctr"/>
          <a:lstStyle/>
          <a:p>
            <a:pPr defTabSz="513942"/>
            <a:endParaRPr lang="en-US" sz="105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7"/>
            <a:ext cx="6857998"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675" baseline="0">
                <a:latin typeface="+mn-lt"/>
                <a:cs typeface="Arial" panose="020B0604020202020204" pitchFamily="34" charset="0"/>
              </a:defRPr>
            </a:lvl1pPr>
            <a:lvl2pPr marL="257150" indent="0">
              <a:buNone/>
              <a:defRPr sz="1575"/>
            </a:lvl2pPr>
            <a:lvl3pPr marL="514299" indent="0">
              <a:buNone/>
              <a:defRPr sz="1350"/>
            </a:lvl3pPr>
            <a:lvl4pPr marL="771449" indent="0">
              <a:buNone/>
              <a:defRPr sz="1125"/>
            </a:lvl4pPr>
            <a:lvl5pPr marL="1028598" indent="0">
              <a:buNone/>
              <a:defRPr sz="1125"/>
            </a:lvl5pPr>
            <a:lvl6pPr marL="1285748" indent="0">
              <a:buNone/>
              <a:defRPr sz="1125"/>
            </a:lvl6pPr>
            <a:lvl7pPr marL="1542896" indent="0">
              <a:buNone/>
              <a:defRPr sz="1125"/>
            </a:lvl7pPr>
            <a:lvl8pPr marL="1800045" indent="0">
              <a:buNone/>
              <a:defRPr sz="1125"/>
            </a:lvl8pPr>
            <a:lvl9pPr marL="2057195" indent="0">
              <a:buNone/>
              <a:defRPr sz="1125"/>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6857998"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675" baseline="0">
                <a:latin typeface="+mn-lt"/>
                <a:cs typeface="Arial" panose="020B0604020202020204" pitchFamily="34" charset="0"/>
              </a:defRPr>
            </a:lvl1pPr>
            <a:lvl2pPr marL="257150" indent="0">
              <a:buNone/>
              <a:defRPr sz="1575"/>
            </a:lvl2pPr>
            <a:lvl3pPr marL="514299" indent="0">
              <a:buNone/>
              <a:defRPr sz="1350"/>
            </a:lvl3pPr>
            <a:lvl4pPr marL="771449" indent="0">
              <a:buNone/>
              <a:defRPr sz="1125"/>
            </a:lvl4pPr>
            <a:lvl5pPr marL="1028598" indent="0">
              <a:buNone/>
              <a:defRPr sz="1125"/>
            </a:lvl5pPr>
            <a:lvl6pPr marL="1285748" indent="0">
              <a:buNone/>
              <a:defRPr sz="1125"/>
            </a:lvl6pPr>
            <a:lvl7pPr marL="1542896" indent="0">
              <a:buNone/>
              <a:defRPr sz="1125"/>
            </a:lvl7pPr>
            <a:lvl8pPr marL="1800045" indent="0">
              <a:buNone/>
              <a:defRPr sz="1125"/>
            </a:lvl8pPr>
            <a:lvl9pPr marL="2057195" indent="0">
              <a:buNone/>
              <a:defRPr sz="1125"/>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5260808" y="3013910"/>
            <a:ext cx="1597193"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675" baseline="0">
                <a:latin typeface="+mn-lt"/>
                <a:cs typeface="Arial" panose="020B0604020202020204" pitchFamily="34" charset="0"/>
              </a:defRPr>
            </a:lvl1pPr>
            <a:lvl2pPr marL="257150" indent="0">
              <a:buNone/>
              <a:defRPr sz="1575"/>
            </a:lvl2pPr>
            <a:lvl3pPr marL="514299" indent="0">
              <a:buNone/>
              <a:defRPr sz="1350"/>
            </a:lvl3pPr>
            <a:lvl4pPr marL="771449" indent="0">
              <a:buNone/>
              <a:defRPr sz="1125"/>
            </a:lvl4pPr>
            <a:lvl5pPr marL="1028598" indent="0">
              <a:buNone/>
              <a:defRPr sz="1125"/>
            </a:lvl5pPr>
            <a:lvl6pPr marL="1285748" indent="0">
              <a:buNone/>
              <a:defRPr sz="1125"/>
            </a:lvl6pPr>
            <a:lvl7pPr marL="1542896" indent="0">
              <a:buNone/>
              <a:defRPr sz="1125"/>
            </a:lvl7pPr>
            <a:lvl8pPr marL="1800045" indent="0">
              <a:buNone/>
              <a:defRPr sz="1125"/>
            </a:lvl8pPr>
            <a:lvl9pPr marL="2057195" indent="0">
              <a:buNone/>
              <a:defRPr sz="1125"/>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1688314" y="2954935"/>
            <a:ext cx="3282853"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675" baseline="0">
                <a:latin typeface="+mn-lt"/>
                <a:cs typeface="Arial" panose="020B0604020202020204" pitchFamily="34" charset="0"/>
              </a:defRPr>
            </a:lvl1pPr>
            <a:lvl2pPr marL="257150" indent="0">
              <a:buNone/>
              <a:defRPr sz="1575"/>
            </a:lvl2pPr>
            <a:lvl3pPr marL="514299" indent="0">
              <a:buNone/>
              <a:defRPr sz="1350"/>
            </a:lvl3pPr>
            <a:lvl4pPr marL="771449" indent="0">
              <a:buNone/>
              <a:defRPr sz="1125"/>
            </a:lvl4pPr>
            <a:lvl5pPr marL="1028598" indent="0">
              <a:buNone/>
              <a:defRPr sz="1125"/>
            </a:lvl5pPr>
            <a:lvl6pPr marL="1285748" indent="0">
              <a:buNone/>
              <a:defRPr sz="1125"/>
            </a:lvl6pPr>
            <a:lvl7pPr marL="1542896" indent="0">
              <a:buNone/>
              <a:defRPr sz="1125"/>
            </a:lvl7pPr>
            <a:lvl8pPr marL="1800045" indent="0">
              <a:buNone/>
              <a:defRPr sz="1125"/>
            </a:lvl8pPr>
            <a:lvl9pPr marL="2057195" indent="0">
              <a:buNone/>
              <a:defRPr sz="1125"/>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5193413" y="3"/>
            <a:ext cx="1664586"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675" baseline="0">
                <a:latin typeface="+mn-lt"/>
                <a:cs typeface="Arial" panose="020B0604020202020204" pitchFamily="34" charset="0"/>
              </a:defRPr>
            </a:lvl1pPr>
            <a:lvl2pPr marL="257150" indent="0">
              <a:buNone/>
              <a:defRPr sz="1575"/>
            </a:lvl2pPr>
            <a:lvl3pPr marL="514299" indent="0">
              <a:buNone/>
              <a:defRPr sz="1350"/>
            </a:lvl3pPr>
            <a:lvl4pPr marL="771449" indent="0">
              <a:buNone/>
              <a:defRPr sz="1125"/>
            </a:lvl4pPr>
            <a:lvl5pPr marL="1028598" indent="0">
              <a:buNone/>
              <a:defRPr sz="1125"/>
            </a:lvl5pPr>
            <a:lvl6pPr marL="1285748" indent="0">
              <a:buNone/>
              <a:defRPr sz="1125"/>
            </a:lvl6pPr>
            <a:lvl7pPr marL="1542896" indent="0">
              <a:buNone/>
              <a:defRPr sz="1125"/>
            </a:lvl7pPr>
            <a:lvl8pPr marL="1800045" indent="0">
              <a:buNone/>
              <a:defRPr sz="1125"/>
            </a:lvl8pPr>
            <a:lvl9pPr marL="2057195" indent="0">
              <a:buNone/>
              <a:defRPr sz="1125"/>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3429003" y="585795"/>
            <a:ext cx="3370063"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675" baseline="0">
                <a:latin typeface="+mn-lt"/>
                <a:cs typeface="Arial" panose="020B0604020202020204" pitchFamily="34" charset="0"/>
              </a:defRPr>
            </a:lvl1pPr>
            <a:lvl2pPr marL="257150" indent="0">
              <a:buNone/>
              <a:defRPr sz="1575"/>
            </a:lvl2pPr>
            <a:lvl3pPr marL="514299" indent="0">
              <a:buNone/>
              <a:defRPr sz="1350"/>
            </a:lvl3pPr>
            <a:lvl4pPr marL="771449" indent="0">
              <a:buNone/>
              <a:defRPr sz="1125"/>
            </a:lvl4pPr>
            <a:lvl5pPr marL="1028598" indent="0">
              <a:buNone/>
              <a:defRPr sz="1125"/>
            </a:lvl5pPr>
            <a:lvl6pPr marL="1285748" indent="0">
              <a:buNone/>
              <a:defRPr sz="1125"/>
            </a:lvl6pPr>
            <a:lvl7pPr marL="1542896" indent="0">
              <a:buNone/>
              <a:defRPr sz="1125"/>
            </a:lvl7pPr>
            <a:lvl8pPr marL="1800045" indent="0">
              <a:buNone/>
              <a:defRPr sz="1125"/>
            </a:lvl8pPr>
            <a:lvl9pPr marL="2057195" indent="0">
              <a:buNone/>
              <a:defRPr sz="1125"/>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81987" y="92614"/>
            <a:ext cx="6509924" cy="543185"/>
          </a:xfrm>
          <a:prstGeom prst="rect">
            <a:avLst/>
          </a:prstGeom>
        </p:spPr>
        <p:txBody>
          <a:bodyPr lIns="68574" tIns="34289" rIns="68574" bIns="34289" anchor="ctr"/>
          <a:lstStyle>
            <a:lvl1pPr marL="0" indent="0" algn="ctr">
              <a:buNone/>
              <a:defRPr sz="3075"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199135" y="848699"/>
            <a:ext cx="2002931"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1431" tIns="25717" rIns="51431" bIns="25717" rtlCol="0" anchor="ctr"/>
          <a:lstStyle/>
          <a:p>
            <a:pPr algn="ctr" defTabSz="513942"/>
            <a:endParaRPr lang="ko-KR" altLang="en-US" sz="750">
              <a:solidFill>
                <a:prstClr val="white"/>
              </a:solidFill>
            </a:endParaRPr>
          </a:p>
        </p:txBody>
      </p:sp>
      <p:sp>
        <p:nvSpPr>
          <p:cNvPr id="4" name="Rounded Rectangle 3"/>
          <p:cNvSpPr/>
          <p:nvPr userDrawn="1"/>
        </p:nvSpPr>
        <p:spPr>
          <a:xfrm>
            <a:off x="299214" y="1010625"/>
            <a:ext cx="8655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31" tIns="25717" rIns="51431" bIns="25717" rtlCol="0" anchor="ctr"/>
          <a:lstStyle/>
          <a:p>
            <a:pPr algn="ctr" defTabSz="513942"/>
            <a:endParaRPr lang="ko-KR" altLang="en-US" sz="750">
              <a:solidFill>
                <a:prstClr val="white"/>
              </a:solidFill>
            </a:endParaRPr>
          </a:p>
        </p:txBody>
      </p:sp>
      <p:sp>
        <p:nvSpPr>
          <p:cNvPr id="5" name="Half Frame 4"/>
          <p:cNvSpPr/>
          <p:nvPr userDrawn="1"/>
        </p:nvSpPr>
        <p:spPr>
          <a:xfrm rot="5400000">
            <a:off x="1655367" y="1021724"/>
            <a:ext cx="514387" cy="385396"/>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31" tIns="25717" rIns="51431" bIns="25717" rtlCol="0" anchor="ctr"/>
          <a:lstStyle/>
          <a:p>
            <a:pPr algn="ctr" defTabSz="513942"/>
            <a:endParaRPr lang="ko-KR" altLang="en-US" sz="750">
              <a:solidFill>
                <a:prstClr val="black">
                  <a:lumMod val="85000"/>
                  <a:lumOff val="15000"/>
                </a:prstClr>
              </a:solidFill>
            </a:endParaRPr>
          </a:p>
        </p:txBody>
      </p:sp>
      <p:sp>
        <p:nvSpPr>
          <p:cNvPr id="58" name="TextBox 57"/>
          <p:cNvSpPr txBox="1"/>
          <p:nvPr userDrawn="1"/>
        </p:nvSpPr>
        <p:spPr>
          <a:xfrm>
            <a:off x="400333" y="1271191"/>
            <a:ext cx="1255640" cy="305852"/>
          </a:xfrm>
          <a:prstGeom prst="rect">
            <a:avLst/>
          </a:prstGeom>
          <a:noFill/>
        </p:spPr>
        <p:txBody>
          <a:bodyPr wrap="square" lIns="51431" tIns="25717" rIns="51431" bIns="25717" rtlCol="0" anchor="ctr">
            <a:spAutoFit/>
          </a:bodyPr>
          <a:lstStyle/>
          <a:p>
            <a:pPr defTabSz="513942"/>
            <a:r>
              <a:rPr lang="en-US" altLang="ko-KR" sz="825" b="1" dirty="0">
                <a:solidFill>
                  <a:prstClr val="white"/>
                </a:solidFill>
                <a:cs typeface="Arial" panose="020B0604020202020204" pitchFamily="34" charset="0"/>
              </a:rPr>
              <a:t>You can Resize without losing quality</a:t>
            </a:r>
            <a:endParaRPr lang="ko-KR" altLang="en-US" sz="825" b="1" dirty="0">
              <a:solidFill>
                <a:prstClr val="white"/>
              </a:solidFill>
              <a:cs typeface="Arial" panose="020B0604020202020204" pitchFamily="34" charset="0"/>
            </a:endParaRPr>
          </a:p>
        </p:txBody>
      </p:sp>
      <p:sp>
        <p:nvSpPr>
          <p:cNvPr id="59" name="TextBox 58"/>
          <p:cNvSpPr txBox="1"/>
          <p:nvPr userDrawn="1"/>
        </p:nvSpPr>
        <p:spPr>
          <a:xfrm>
            <a:off x="400333" y="1656193"/>
            <a:ext cx="1255640" cy="432810"/>
          </a:xfrm>
          <a:prstGeom prst="rect">
            <a:avLst/>
          </a:prstGeom>
          <a:noFill/>
        </p:spPr>
        <p:txBody>
          <a:bodyPr wrap="square" lIns="51431" tIns="25717" rIns="51431" bIns="25717" rtlCol="0" anchor="ctr">
            <a:spAutoFit/>
          </a:bodyPr>
          <a:lstStyle/>
          <a:p>
            <a:pPr defTabSz="513942"/>
            <a:r>
              <a:rPr lang="en-US" altLang="ko-KR" sz="825" b="1" dirty="0">
                <a:solidFill>
                  <a:prstClr val="white"/>
                </a:solidFill>
                <a:cs typeface="Arial" panose="020B0604020202020204" pitchFamily="34" charset="0"/>
              </a:rPr>
              <a:t>You can Change Fill Color &amp;</a:t>
            </a:r>
          </a:p>
          <a:p>
            <a:pPr defTabSz="513942"/>
            <a:r>
              <a:rPr lang="en-US" altLang="ko-KR" sz="825" b="1" dirty="0">
                <a:solidFill>
                  <a:prstClr val="white"/>
                </a:solidFill>
                <a:cs typeface="Arial" panose="020B0604020202020204" pitchFamily="34" charset="0"/>
              </a:rPr>
              <a:t>Line Color</a:t>
            </a:r>
            <a:endParaRPr lang="ko-KR" altLang="en-US" sz="825" b="1" dirty="0">
              <a:solidFill>
                <a:prstClr val="white"/>
              </a:solidFill>
              <a:cs typeface="Arial" panose="020B0604020202020204" pitchFamily="34" charset="0"/>
            </a:endParaRPr>
          </a:p>
        </p:txBody>
      </p:sp>
      <p:sp>
        <p:nvSpPr>
          <p:cNvPr id="60" name="TextBox 59"/>
          <p:cNvSpPr txBox="1"/>
          <p:nvPr userDrawn="1"/>
        </p:nvSpPr>
        <p:spPr>
          <a:xfrm>
            <a:off x="405692" y="4382301"/>
            <a:ext cx="1255500" cy="178894"/>
          </a:xfrm>
          <a:prstGeom prst="rect">
            <a:avLst/>
          </a:prstGeom>
          <a:noFill/>
        </p:spPr>
        <p:txBody>
          <a:bodyPr wrap="square" lIns="51431" tIns="25717" rIns="51431" bIns="25717" rtlCol="0" anchor="ctr">
            <a:spAutoFit/>
          </a:bodyPr>
          <a:lstStyle/>
          <a:p>
            <a:pPr defTabSz="513942"/>
            <a:r>
              <a:rPr lang="en-US" altLang="ko-KR" sz="825" dirty="0">
                <a:solidFill>
                  <a:prstClr val="white"/>
                </a:solidFill>
                <a:cs typeface="Arial" panose="020B0604020202020204" pitchFamily="34" charset="0"/>
              </a:rPr>
              <a:t>www.allppt.com</a:t>
            </a:r>
            <a:endParaRPr lang="ko-KR" altLang="en-US" sz="825" dirty="0">
              <a:solidFill>
                <a:prstClr val="white"/>
              </a:solidFill>
              <a:cs typeface="Arial" panose="020B0604020202020204" pitchFamily="34" charset="0"/>
            </a:endParaRPr>
          </a:p>
        </p:txBody>
      </p:sp>
      <p:sp>
        <p:nvSpPr>
          <p:cNvPr id="61" name="TextBox 60"/>
          <p:cNvSpPr txBox="1"/>
          <p:nvPr userDrawn="1"/>
        </p:nvSpPr>
        <p:spPr>
          <a:xfrm>
            <a:off x="405692" y="3467588"/>
            <a:ext cx="1528479" cy="779058"/>
          </a:xfrm>
          <a:prstGeom prst="rect">
            <a:avLst/>
          </a:prstGeom>
          <a:noFill/>
        </p:spPr>
        <p:txBody>
          <a:bodyPr wrap="square" lIns="51431" tIns="25717" rIns="51431" bIns="25717" rtlCol="0" anchor="ctr">
            <a:spAutoFit/>
          </a:bodyPr>
          <a:lstStyle/>
          <a:p>
            <a:pPr defTabSz="513942"/>
            <a:r>
              <a:rPr lang="en-US" altLang="ko-KR" sz="1575" b="1" dirty="0">
                <a:solidFill>
                  <a:prstClr val="white"/>
                </a:solidFill>
                <a:cs typeface="Arial" panose="020B0604020202020204" pitchFamily="34" charset="0"/>
              </a:rPr>
              <a:t>FREE </a:t>
            </a:r>
          </a:p>
          <a:p>
            <a:pPr defTabSz="513942"/>
            <a:r>
              <a:rPr lang="en-US" altLang="ko-KR" sz="1575"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6" y="0"/>
            <a:ext cx="4441627"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514299" rtl="0" eaLnBrk="1" fontAlgn="auto" latinLnBrk="1" hangingPunct="1">
              <a:lnSpc>
                <a:spcPct val="90000"/>
              </a:lnSpc>
              <a:spcBef>
                <a:spcPts val="563"/>
              </a:spcBef>
              <a:spcAft>
                <a:spcPts val="0"/>
              </a:spcAft>
              <a:buClrTx/>
              <a:buSzTx/>
              <a:buFontTx/>
              <a:buNone/>
              <a:defRPr sz="675"/>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853432" y="320774"/>
            <a:ext cx="2025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514299" rtl="0" eaLnBrk="1" fontAlgn="auto" latinLnBrk="1" hangingPunct="1">
              <a:lnSpc>
                <a:spcPct val="90000"/>
              </a:lnSpc>
              <a:spcBef>
                <a:spcPts val="563"/>
              </a:spcBef>
              <a:spcAft>
                <a:spcPts val="0"/>
              </a:spcAft>
              <a:buClrTx/>
              <a:buSzTx/>
              <a:buFontTx/>
              <a:buNone/>
              <a:defRPr sz="675"/>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098906" y="2127776"/>
            <a:ext cx="2025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514299" rtl="0" eaLnBrk="1" fontAlgn="auto" latinLnBrk="1" hangingPunct="1">
              <a:lnSpc>
                <a:spcPct val="90000"/>
              </a:lnSpc>
              <a:spcBef>
                <a:spcPts val="563"/>
              </a:spcBef>
              <a:spcAft>
                <a:spcPts val="0"/>
              </a:spcAft>
              <a:buClrTx/>
              <a:buSzTx/>
              <a:buFontTx/>
              <a:buNone/>
              <a:defRPr sz="675"/>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2479232" y="1688563"/>
            <a:ext cx="111375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514299" rtl="0" eaLnBrk="1" fontAlgn="auto" latinLnBrk="1" hangingPunct="1">
              <a:lnSpc>
                <a:spcPct val="90000"/>
              </a:lnSpc>
              <a:spcBef>
                <a:spcPts val="563"/>
              </a:spcBef>
              <a:spcAft>
                <a:spcPts val="0"/>
              </a:spcAft>
              <a:buClrTx/>
              <a:buSzTx/>
              <a:buFontTx/>
              <a:buNone/>
              <a:defRPr sz="675"/>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357808" y="2007685"/>
            <a:ext cx="111375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514299" rtl="0" eaLnBrk="1" fontAlgn="auto" latinLnBrk="1" hangingPunct="1">
              <a:lnSpc>
                <a:spcPct val="90000"/>
              </a:lnSpc>
              <a:spcBef>
                <a:spcPts val="563"/>
              </a:spcBef>
              <a:spcAft>
                <a:spcPts val="0"/>
              </a:spcAft>
              <a:buClrTx/>
              <a:buSzTx/>
              <a:buFontTx/>
              <a:buNone/>
              <a:defRPr sz="675"/>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12043" y="315323"/>
            <a:ext cx="3768378"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514299" rtl="0" eaLnBrk="1" fontAlgn="auto" latinLnBrk="1" hangingPunct="1">
              <a:lnSpc>
                <a:spcPct val="90000"/>
              </a:lnSpc>
              <a:spcBef>
                <a:spcPts val="563"/>
              </a:spcBef>
              <a:spcAft>
                <a:spcPts val="0"/>
              </a:spcAft>
              <a:buClrTx/>
              <a:buSzTx/>
              <a:buFontTx/>
              <a:buNone/>
              <a:defRPr sz="675"/>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6858000" cy="576064"/>
          </a:xfrm>
          <a:prstGeom prst="rect">
            <a:avLst/>
          </a:prstGeom>
        </p:spPr>
        <p:txBody>
          <a:bodyPr lIns="68574" tIns="34289" rIns="68574" bIns="34289" anchor="ctr"/>
          <a:lstStyle>
            <a:lvl1pPr marL="0" indent="0" algn="ctr">
              <a:buNone/>
              <a:defRPr sz="27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265508" y="1131594"/>
            <a:ext cx="213738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3942"/>
              <a:endParaRPr lang="ko-KR" altLang="en-US" sz="1350">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3942"/>
              <a:endParaRPr lang="ko-KR" altLang="en-US" sz="1350">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3942"/>
              <a:endParaRPr lang="ko-KR" altLang="en-US" sz="1350">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3915054"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675">
                <a:solidFill>
                  <a:schemeClr val="tx1">
                    <a:lumMod val="75000"/>
                    <a:lumOff val="25000"/>
                  </a:schemeClr>
                </a:solidFill>
                <a:latin typeface="+mn-lt"/>
                <a:cs typeface="Arial" panose="020B0604020202020204" pitchFamily="34" charset="0"/>
              </a:defRPr>
            </a:lvl1pPr>
            <a:lvl2pPr marL="257069" indent="0">
              <a:buNone/>
              <a:defRPr sz="1575"/>
            </a:lvl2pPr>
            <a:lvl3pPr marL="514146" indent="0">
              <a:buNone/>
              <a:defRPr sz="1350"/>
            </a:lvl3pPr>
            <a:lvl4pPr marL="771219" indent="0">
              <a:buNone/>
              <a:defRPr sz="1125"/>
            </a:lvl4pPr>
            <a:lvl5pPr marL="1028292" indent="0">
              <a:buNone/>
              <a:defRPr sz="1125"/>
            </a:lvl5pPr>
            <a:lvl6pPr marL="1285370" indent="0">
              <a:buNone/>
              <a:defRPr sz="1125"/>
            </a:lvl6pPr>
            <a:lvl7pPr marL="1542437" indent="0">
              <a:buNone/>
              <a:defRPr sz="1125"/>
            </a:lvl7pPr>
            <a:lvl8pPr marL="1799505" indent="0">
              <a:buNone/>
              <a:defRPr sz="1125"/>
            </a:lvl8pPr>
            <a:lvl9pPr marL="2056574" indent="0">
              <a:buNone/>
              <a:defRPr sz="1125"/>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513942"/>
            <a:endParaRPr lang="en-US" altLang="en-US" sz="105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513942"/>
            <a:endParaRPr lang="en-US" altLang="en-US" sz="105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513942"/>
            <a:fld id="{1FD9860F-6113-4557-A0F6-5FF0A87D581D}" type="slidenum">
              <a:rPr lang="en-US" altLang="en-US" sz="1050" smtClean="0">
                <a:solidFill>
                  <a:prstClr val="black"/>
                </a:solidFill>
              </a:rPr>
              <a:pPr defTabSz="513942"/>
              <a:t>‹#›</a:t>
            </a:fld>
            <a:endParaRPr lang="en-US" altLang="en-US" sz="105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200154"/>
            <a:ext cx="61722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42900" y="4767267"/>
            <a:ext cx="1600200" cy="273844"/>
          </a:xfrm>
          <a:prstGeom prst="rect">
            <a:avLst/>
          </a:prstGeom>
        </p:spPr>
        <p:txBody>
          <a:bodyPr lIns="34247" tIns="17120" rIns="34247" bIns="17120"/>
          <a:lstStyle/>
          <a:p>
            <a:pPr defTabSz="611231"/>
            <a:fld id="{7FE5A9CD-1CA5-4BB6-ABF6-C3DB2F9C09D1}" type="datetimeFigureOut">
              <a:rPr lang="en-US" sz="1200" smtClean="0">
                <a:solidFill>
                  <a:prstClr val="black"/>
                </a:solidFill>
              </a:rPr>
              <a:pPr defTabSz="611231"/>
              <a:t>9/8/2022</a:t>
            </a:fld>
            <a:endParaRPr lang="en-US" sz="1200">
              <a:solidFill>
                <a:prstClr val="black"/>
              </a:solidFill>
            </a:endParaRPr>
          </a:p>
        </p:txBody>
      </p:sp>
      <p:sp>
        <p:nvSpPr>
          <p:cNvPr id="5" name="Footer Placeholder 4"/>
          <p:cNvSpPr>
            <a:spLocks noGrp="1"/>
          </p:cNvSpPr>
          <p:nvPr>
            <p:ph type="ftr" sz="quarter" idx="11"/>
          </p:nvPr>
        </p:nvSpPr>
        <p:spPr>
          <a:xfrm>
            <a:off x="2343150" y="4767267"/>
            <a:ext cx="2171700" cy="273844"/>
          </a:xfrm>
          <a:prstGeom prst="rect">
            <a:avLst/>
          </a:prstGeom>
        </p:spPr>
        <p:txBody>
          <a:bodyPr lIns="34247" tIns="17120" rIns="34247" bIns="17120"/>
          <a:lstStyle/>
          <a:p>
            <a:pPr defTabSz="611231"/>
            <a:endParaRPr lang="en-US" sz="1200">
              <a:solidFill>
                <a:prstClr val="black"/>
              </a:solidFill>
            </a:endParaRPr>
          </a:p>
        </p:txBody>
      </p:sp>
      <p:sp>
        <p:nvSpPr>
          <p:cNvPr id="6" name="Slide Number Placeholder 5"/>
          <p:cNvSpPr>
            <a:spLocks noGrp="1"/>
          </p:cNvSpPr>
          <p:nvPr>
            <p:ph type="sldNum" sz="quarter" idx="12"/>
          </p:nvPr>
        </p:nvSpPr>
        <p:spPr>
          <a:xfrm>
            <a:off x="4914900" y="4767267"/>
            <a:ext cx="1600200" cy="273844"/>
          </a:xfrm>
          <a:prstGeom prst="rect">
            <a:avLst/>
          </a:prstGeom>
        </p:spPr>
        <p:txBody>
          <a:bodyPr lIns="34247" tIns="17120" rIns="34247" bIns="17120"/>
          <a:lstStyle/>
          <a:p>
            <a:pPr defTabSz="611231"/>
            <a:fld id="{E9E3A461-C528-4C33-83FA-271D1850C3B5}" type="slidenum">
              <a:rPr lang="en-US" sz="1200" smtClean="0">
                <a:solidFill>
                  <a:prstClr val="black"/>
                </a:solidFill>
              </a:rPr>
              <a:pPr defTabSz="611231"/>
              <a:t>‹#›</a:t>
            </a:fld>
            <a:endParaRPr lang="en-US" sz="1200">
              <a:solidFill>
                <a:prstClr val="black"/>
              </a:solidFill>
            </a:endParaRPr>
          </a:p>
        </p:txBody>
      </p:sp>
    </p:spTree>
    <p:extLst>
      <p:ext uri="{BB962C8B-B14F-4D97-AF65-F5344CB8AC3E}">
        <p14:creationId xmlns:p14="http://schemas.microsoft.com/office/powerpoint/2010/main" val="31756391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342900" y="219078"/>
            <a:ext cx="61722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342900" y="1428750"/>
            <a:ext cx="61722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342900" y="4683919"/>
            <a:ext cx="1600200" cy="357188"/>
          </a:xfrm>
          <a:prstGeom prst="rect">
            <a:avLst/>
          </a:prstGeom>
        </p:spPr>
        <p:txBody>
          <a:bodyPr lIns="81520" tIns="40760" rIns="81520" bIns="40760"/>
          <a:lstStyle>
            <a:lvl1pPr>
              <a:defRPr/>
            </a:lvl1pPr>
          </a:lstStyle>
          <a:p>
            <a:pPr defTabSz="611231">
              <a:defRPr/>
            </a:pPr>
            <a:endParaRPr lang="en-US" sz="1200">
              <a:solidFill>
                <a:prstClr val="black"/>
              </a:solidFill>
            </a:endParaRPr>
          </a:p>
        </p:txBody>
      </p:sp>
      <p:sp>
        <p:nvSpPr>
          <p:cNvPr id="5" name="Rectangle 5"/>
          <p:cNvSpPr>
            <a:spLocks noGrp="1" noChangeArrowheads="1"/>
          </p:cNvSpPr>
          <p:nvPr>
            <p:ph type="ftr" sz="quarter" idx="11"/>
          </p:nvPr>
        </p:nvSpPr>
        <p:spPr>
          <a:xfrm>
            <a:off x="2343150" y="4683919"/>
            <a:ext cx="2171700" cy="357188"/>
          </a:xfrm>
          <a:prstGeom prst="rect">
            <a:avLst/>
          </a:prstGeom>
        </p:spPr>
        <p:txBody>
          <a:bodyPr lIns="81520" tIns="40760" rIns="81520" bIns="40760"/>
          <a:lstStyle>
            <a:lvl1pPr>
              <a:defRPr/>
            </a:lvl1pPr>
          </a:lstStyle>
          <a:p>
            <a:pPr defTabSz="611231">
              <a:defRPr/>
            </a:pPr>
            <a:endParaRPr lang="en-US" sz="1200">
              <a:solidFill>
                <a:prstClr val="black"/>
              </a:solidFill>
            </a:endParaRPr>
          </a:p>
        </p:txBody>
      </p:sp>
      <p:sp>
        <p:nvSpPr>
          <p:cNvPr id="6" name="Rectangle 6"/>
          <p:cNvSpPr>
            <a:spLocks noGrp="1" noChangeArrowheads="1"/>
          </p:cNvSpPr>
          <p:nvPr>
            <p:ph type="sldNum" sz="quarter" idx="12"/>
          </p:nvPr>
        </p:nvSpPr>
        <p:spPr>
          <a:xfrm>
            <a:off x="4914900" y="4683919"/>
            <a:ext cx="1600200" cy="357188"/>
          </a:xfrm>
          <a:prstGeom prst="rect">
            <a:avLst/>
          </a:prstGeom>
        </p:spPr>
        <p:txBody>
          <a:bodyPr lIns="81520" tIns="40760" rIns="81520" bIns="40760"/>
          <a:lstStyle>
            <a:lvl1pPr>
              <a:defRPr/>
            </a:lvl1pPr>
          </a:lstStyle>
          <a:p>
            <a:pPr defTabSz="611231">
              <a:defRPr/>
            </a:pPr>
            <a:fld id="{E979D15E-7C97-46BA-A533-0FCFA23F6052}" type="slidenum">
              <a:rPr lang="en-US" sz="1200" smtClean="0">
                <a:solidFill>
                  <a:prstClr val="black"/>
                </a:solidFill>
              </a:rPr>
              <a:pPr defTabSz="611231">
                <a:defRPr/>
              </a:pPr>
              <a:t>‹#›</a:t>
            </a:fld>
            <a:endParaRPr lang="en-US" sz="12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342900" y="4683919"/>
            <a:ext cx="1600200" cy="357188"/>
          </a:xfrm>
          <a:prstGeom prst="rect">
            <a:avLst/>
          </a:prstGeom>
        </p:spPr>
        <p:txBody>
          <a:bodyPr lIns="34247" tIns="17120" rIns="34247" bIns="17120"/>
          <a:lstStyle>
            <a:lvl1pPr>
              <a:defRPr/>
            </a:lvl1pPr>
          </a:lstStyle>
          <a:p>
            <a:pPr defTabSz="611231">
              <a:defRPr/>
            </a:pPr>
            <a:endParaRPr lang="en-US" sz="1200">
              <a:solidFill>
                <a:prstClr val="black"/>
              </a:solidFill>
            </a:endParaRPr>
          </a:p>
        </p:txBody>
      </p:sp>
      <p:sp>
        <p:nvSpPr>
          <p:cNvPr id="3" name="Rectangle 5"/>
          <p:cNvSpPr>
            <a:spLocks noGrp="1" noChangeArrowheads="1"/>
          </p:cNvSpPr>
          <p:nvPr>
            <p:ph type="ftr" sz="quarter" idx="11"/>
          </p:nvPr>
        </p:nvSpPr>
        <p:spPr>
          <a:xfrm>
            <a:off x="2343150" y="4683919"/>
            <a:ext cx="2171700" cy="357188"/>
          </a:xfrm>
          <a:prstGeom prst="rect">
            <a:avLst/>
          </a:prstGeom>
        </p:spPr>
        <p:txBody>
          <a:bodyPr lIns="34247" tIns="17120" rIns="34247" bIns="17120"/>
          <a:lstStyle>
            <a:lvl1pPr>
              <a:defRPr/>
            </a:lvl1pPr>
          </a:lstStyle>
          <a:p>
            <a:pPr defTabSz="611231">
              <a:defRPr/>
            </a:pPr>
            <a:endParaRPr lang="en-US" sz="1200">
              <a:solidFill>
                <a:prstClr val="black"/>
              </a:solidFill>
            </a:endParaRPr>
          </a:p>
        </p:txBody>
      </p:sp>
      <p:sp>
        <p:nvSpPr>
          <p:cNvPr id="4" name="Rectangle 6"/>
          <p:cNvSpPr>
            <a:spLocks noGrp="1" noChangeArrowheads="1"/>
          </p:cNvSpPr>
          <p:nvPr>
            <p:ph type="sldNum" sz="quarter" idx="12"/>
          </p:nvPr>
        </p:nvSpPr>
        <p:spPr>
          <a:xfrm>
            <a:off x="4914900" y="4683919"/>
            <a:ext cx="1600200" cy="357188"/>
          </a:xfrm>
          <a:prstGeom prst="rect">
            <a:avLst/>
          </a:prstGeom>
        </p:spPr>
        <p:txBody>
          <a:bodyPr lIns="34247" tIns="17120" rIns="34247" bIns="17120"/>
          <a:lstStyle>
            <a:lvl1pPr>
              <a:defRPr/>
            </a:lvl1pPr>
          </a:lstStyle>
          <a:p>
            <a:pPr defTabSz="611231"/>
            <a:fld id="{475E0F57-EEA1-4A8B-9311-4AD2064A14C0}" type="slidenum">
              <a:rPr lang="en-US" sz="1200" smtClean="0">
                <a:solidFill>
                  <a:prstClr val="black"/>
                </a:solidFill>
              </a:rPr>
              <a:pPr defTabSz="611231"/>
              <a:t>‹#›</a:t>
            </a:fld>
            <a:endParaRPr lang="en-US" sz="12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342855" y="4683919"/>
            <a:ext cx="1600439" cy="357188"/>
          </a:xfrm>
          <a:prstGeom prst="rect">
            <a:avLst/>
          </a:prstGeom>
        </p:spPr>
        <p:txBody>
          <a:bodyPr lIns="34247" tIns="17120" rIns="34247" bIns="17120"/>
          <a:lstStyle>
            <a:lvl1pPr>
              <a:defRPr/>
            </a:lvl1pPr>
          </a:lstStyle>
          <a:p>
            <a:pPr defTabSz="611231">
              <a:defRPr/>
            </a:pPr>
            <a:endParaRPr lang="en-US" sz="1200">
              <a:solidFill>
                <a:srgbClr val="000000"/>
              </a:solidFill>
            </a:endParaRPr>
          </a:p>
        </p:txBody>
      </p:sp>
      <p:sp>
        <p:nvSpPr>
          <p:cNvPr id="5" name="Rectangle 5"/>
          <p:cNvSpPr>
            <a:spLocks noGrp="1" noChangeArrowheads="1"/>
          </p:cNvSpPr>
          <p:nvPr>
            <p:ph type="ftr" sz="quarter" idx="11"/>
          </p:nvPr>
        </p:nvSpPr>
        <p:spPr>
          <a:xfrm>
            <a:off x="2343306" y="4683919"/>
            <a:ext cx="2171417" cy="357188"/>
          </a:xfrm>
          <a:prstGeom prst="rect">
            <a:avLst/>
          </a:prstGeom>
        </p:spPr>
        <p:txBody>
          <a:bodyPr lIns="34247" tIns="17120" rIns="34247" bIns="17120"/>
          <a:lstStyle>
            <a:lvl1pPr>
              <a:defRPr/>
            </a:lvl1pPr>
          </a:lstStyle>
          <a:p>
            <a:pPr defTabSz="611231">
              <a:defRPr/>
            </a:pPr>
            <a:endParaRPr lang="en-US" sz="1200">
              <a:solidFill>
                <a:srgbClr val="000000"/>
              </a:solidFill>
            </a:endParaRPr>
          </a:p>
        </p:txBody>
      </p:sp>
      <p:sp>
        <p:nvSpPr>
          <p:cNvPr id="6" name="Rectangle 6"/>
          <p:cNvSpPr>
            <a:spLocks noGrp="1" noChangeArrowheads="1"/>
          </p:cNvSpPr>
          <p:nvPr>
            <p:ph type="sldNum" sz="quarter" idx="12"/>
          </p:nvPr>
        </p:nvSpPr>
        <p:spPr>
          <a:xfrm>
            <a:off x="4914721" y="4683919"/>
            <a:ext cx="1600438" cy="357188"/>
          </a:xfrm>
          <a:prstGeom prst="rect">
            <a:avLst/>
          </a:prstGeom>
        </p:spPr>
        <p:txBody>
          <a:bodyPr lIns="34247" tIns="17120" rIns="34247" bIns="17120"/>
          <a:lstStyle>
            <a:lvl1pPr>
              <a:defRPr/>
            </a:lvl1pPr>
          </a:lstStyle>
          <a:p>
            <a:pPr defTabSz="611231">
              <a:defRPr/>
            </a:pPr>
            <a:fld id="{BEF8FD80-C95D-4220-BF8B-01906B7B67AD}" type="slidenum">
              <a:rPr lang="en-US" sz="1200" smtClean="0">
                <a:solidFill>
                  <a:srgbClr val="000000"/>
                </a:solidFill>
              </a:rPr>
              <a:pPr defTabSz="611231">
                <a:defRPr/>
              </a:pPr>
              <a:t>‹#›</a:t>
            </a:fld>
            <a:endParaRPr lang="en-US" sz="12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3"/>
            <a:ext cx="5143500" cy="1790700"/>
          </a:xfrm>
          <a:prstGeom prst="rect">
            <a:avLst/>
          </a:prstGeom>
        </p:spPr>
        <p:txBody>
          <a:bodyPr anchor="b"/>
          <a:lstStyle>
            <a:lvl1pPr algn="ctr">
              <a:defRPr sz="3374"/>
            </a:lvl1pPr>
          </a:lstStyle>
          <a:p>
            <a:r>
              <a:rPr lang="zh-CN" altLang="en-US"/>
              <a:t>单击此处编辑母版标题样式</a:t>
            </a:r>
            <a:endParaRPr lang="en-US" dirty="0"/>
          </a:p>
        </p:txBody>
      </p:sp>
      <p:sp>
        <p:nvSpPr>
          <p:cNvPr id="3" name="Subtitle 2"/>
          <p:cNvSpPr>
            <a:spLocks noGrp="1"/>
          </p:cNvSpPr>
          <p:nvPr>
            <p:ph type="subTitle" idx="1"/>
          </p:nvPr>
        </p:nvSpPr>
        <p:spPr>
          <a:xfrm>
            <a:off x="857250" y="2701529"/>
            <a:ext cx="5143500" cy="1241822"/>
          </a:xfrm>
          <a:prstGeom prst="rect">
            <a:avLst/>
          </a:prstGeom>
        </p:spPr>
        <p:txBody>
          <a:bodyPr/>
          <a:lstStyle>
            <a:lvl1pPr marL="0" indent="0" algn="ctr">
              <a:buNone/>
              <a:defRPr sz="1349"/>
            </a:lvl1pPr>
            <a:lvl2pPr marL="257098" indent="0" algn="ctr">
              <a:buNone/>
              <a:defRPr sz="1125"/>
            </a:lvl2pPr>
            <a:lvl3pPr marL="514196" indent="0" algn="ctr">
              <a:buNone/>
              <a:defRPr sz="1013"/>
            </a:lvl3pPr>
            <a:lvl4pPr marL="771293" indent="0" algn="ctr">
              <a:buNone/>
              <a:defRPr sz="900"/>
            </a:lvl4pPr>
            <a:lvl5pPr marL="1028392" indent="0" algn="ctr">
              <a:buNone/>
              <a:defRPr sz="900"/>
            </a:lvl5pPr>
            <a:lvl6pPr marL="1285490" indent="0" algn="ctr">
              <a:buNone/>
              <a:defRPr sz="900"/>
            </a:lvl6pPr>
            <a:lvl7pPr marL="1542587" indent="0" algn="ctr">
              <a:buNone/>
              <a:defRPr sz="900"/>
            </a:lvl7pPr>
            <a:lvl8pPr marL="1799685" indent="0" algn="ctr">
              <a:buNone/>
              <a:defRPr sz="900"/>
            </a:lvl8pPr>
            <a:lvl9pPr marL="2056783" indent="0" algn="ctr">
              <a:buNone/>
              <a:defRPr sz="9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471488" y="4767264"/>
            <a:ext cx="1543050" cy="273843"/>
          </a:xfrm>
          <a:prstGeom prst="rect">
            <a:avLst/>
          </a:prstGeom>
        </p:spPr>
        <p:txBody>
          <a:bodyPr/>
          <a:lstStyle/>
          <a:p>
            <a:pPr defTabSz="514196"/>
            <a:fld id="{ED213BF9-2C63-42AA-BA6C-67E1412DA37E}" type="datetimeFigureOut">
              <a:rPr lang="zh-CN" altLang="en-US" sz="1013" smtClean="0">
                <a:solidFill>
                  <a:prstClr val="black"/>
                </a:solidFill>
              </a:rPr>
              <a:pPr defTabSz="514196"/>
              <a:t>2022/9/8</a:t>
            </a:fld>
            <a:endParaRPr lang="zh-CN" altLang="en-US" sz="1013">
              <a:solidFill>
                <a:prstClr val="black"/>
              </a:solidFill>
            </a:endParaRPr>
          </a:p>
        </p:txBody>
      </p:sp>
      <p:sp>
        <p:nvSpPr>
          <p:cNvPr id="5" name="Footer Placeholder 4"/>
          <p:cNvSpPr>
            <a:spLocks noGrp="1"/>
          </p:cNvSpPr>
          <p:nvPr>
            <p:ph type="ftr" sz="quarter" idx="11"/>
          </p:nvPr>
        </p:nvSpPr>
        <p:spPr>
          <a:xfrm>
            <a:off x="2271713" y="4767264"/>
            <a:ext cx="2314575" cy="273843"/>
          </a:xfrm>
          <a:prstGeom prst="rect">
            <a:avLst/>
          </a:prstGeom>
        </p:spPr>
        <p:txBody>
          <a:bodyPr/>
          <a:lstStyle/>
          <a:p>
            <a:pPr defTabSz="514196"/>
            <a:endParaRPr lang="zh-CN" altLang="en-US" sz="1013">
              <a:solidFill>
                <a:prstClr val="black"/>
              </a:solidFill>
            </a:endParaRPr>
          </a:p>
        </p:txBody>
      </p:sp>
      <p:sp>
        <p:nvSpPr>
          <p:cNvPr id="6" name="Slide Number Placeholder 5"/>
          <p:cNvSpPr>
            <a:spLocks noGrp="1"/>
          </p:cNvSpPr>
          <p:nvPr>
            <p:ph type="sldNum" sz="quarter" idx="12"/>
          </p:nvPr>
        </p:nvSpPr>
        <p:spPr>
          <a:xfrm>
            <a:off x="4843463" y="4767264"/>
            <a:ext cx="1543050" cy="273843"/>
          </a:xfrm>
          <a:prstGeom prst="rect">
            <a:avLst/>
          </a:prstGeom>
        </p:spPr>
        <p:txBody>
          <a:bodyPr/>
          <a:lstStyle/>
          <a:p>
            <a:pPr defTabSz="514196"/>
            <a:fld id="{1C82B4B2-DDA9-4394-A6AD-947A4CE2D7F7}" type="slidenum">
              <a:rPr lang="zh-CN" altLang="en-US" sz="1013" smtClean="0">
                <a:solidFill>
                  <a:prstClr val="black"/>
                </a:solidFill>
              </a:rPr>
              <a:pPr defTabSz="514196"/>
              <a:t>‹#›</a:t>
            </a:fld>
            <a:endParaRPr lang="zh-CN" altLang="en-US" sz="1013">
              <a:solidFill>
                <a:prstClr val="black"/>
              </a:solidFill>
            </a:endParaRPr>
          </a:p>
        </p:txBody>
      </p:sp>
    </p:spTree>
    <p:extLst>
      <p:ext uri="{BB962C8B-B14F-4D97-AF65-F5344CB8AC3E}">
        <p14:creationId xmlns:p14="http://schemas.microsoft.com/office/powerpoint/2010/main" val="23207078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471488" y="273845"/>
            <a:ext cx="5915025"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471488" y="1369221"/>
            <a:ext cx="5915025" cy="326350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471488" y="4767264"/>
            <a:ext cx="1543050" cy="273843"/>
          </a:xfrm>
          <a:prstGeom prst="rect">
            <a:avLst/>
          </a:prstGeom>
        </p:spPr>
        <p:txBody>
          <a:bodyPr/>
          <a:lstStyle/>
          <a:p>
            <a:pPr defTabSz="514196"/>
            <a:fld id="{ED213BF9-2C63-42AA-BA6C-67E1412DA37E}" type="datetimeFigureOut">
              <a:rPr lang="zh-CN" altLang="en-US" sz="1013" smtClean="0">
                <a:solidFill>
                  <a:prstClr val="black"/>
                </a:solidFill>
              </a:rPr>
              <a:pPr defTabSz="514196"/>
              <a:t>2022/9/8</a:t>
            </a:fld>
            <a:endParaRPr lang="zh-CN" altLang="en-US" sz="1013">
              <a:solidFill>
                <a:prstClr val="black"/>
              </a:solidFill>
            </a:endParaRPr>
          </a:p>
        </p:txBody>
      </p:sp>
      <p:sp>
        <p:nvSpPr>
          <p:cNvPr id="5" name="Footer Placeholder 4"/>
          <p:cNvSpPr>
            <a:spLocks noGrp="1"/>
          </p:cNvSpPr>
          <p:nvPr>
            <p:ph type="ftr" sz="quarter" idx="11"/>
          </p:nvPr>
        </p:nvSpPr>
        <p:spPr>
          <a:xfrm>
            <a:off x="2271713" y="4767264"/>
            <a:ext cx="2314575" cy="273843"/>
          </a:xfrm>
          <a:prstGeom prst="rect">
            <a:avLst/>
          </a:prstGeom>
        </p:spPr>
        <p:txBody>
          <a:bodyPr/>
          <a:lstStyle/>
          <a:p>
            <a:pPr defTabSz="514196"/>
            <a:endParaRPr lang="zh-CN" altLang="en-US" sz="1013">
              <a:solidFill>
                <a:prstClr val="black"/>
              </a:solidFill>
            </a:endParaRPr>
          </a:p>
        </p:txBody>
      </p:sp>
      <p:sp>
        <p:nvSpPr>
          <p:cNvPr id="6" name="Slide Number Placeholder 5"/>
          <p:cNvSpPr>
            <a:spLocks noGrp="1"/>
          </p:cNvSpPr>
          <p:nvPr>
            <p:ph type="sldNum" sz="quarter" idx="12"/>
          </p:nvPr>
        </p:nvSpPr>
        <p:spPr>
          <a:xfrm>
            <a:off x="4843463" y="4767264"/>
            <a:ext cx="1543050" cy="273843"/>
          </a:xfrm>
          <a:prstGeom prst="rect">
            <a:avLst/>
          </a:prstGeom>
        </p:spPr>
        <p:txBody>
          <a:bodyPr/>
          <a:lstStyle/>
          <a:p>
            <a:pPr defTabSz="514196"/>
            <a:fld id="{1C82B4B2-DDA9-4394-A6AD-947A4CE2D7F7}" type="slidenum">
              <a:rPr lang="zh-CN" altLang="en-US" sz="1013" smtClean="0">
                <a:solidFill>
                  <a:prstClr val="black"/>
                </a:solidFill>
              </a:rPr>
              <a:pPr defTabSz="514196"/>
              <a:t>‹#›</a:t>
            </a:fld>
            <a:endParaRPr lang="zh-CN" altLang="en-US" sz="1013">
              <a:solidFill>
                <a:prstClr val="black"/>
              </a:solidFill>
            </a:endParaRPr>
          </a:p>
        </p:txBody>
      </p:sp>
    </p:spTree>
    <p:extLst>
      <p:ext uri="{BB962C8B-B14F-4D97-AF65-F5344CB8AC3E}">
        <p14:creationId xmlns:p14="http://schemas.microsoft.com/office/powerpoint/2010/main" val="7296195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6858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17" tIns="25717" rIns="51417" bIns="25717" rtlCol="0" anchor="ctr"/>
          <a:lstStyle/>
          <a:p>
            <a:pPr algn="ctr" defTabSz="513789"/>
            <a:endParaRPr lang="en-US" sz="1050">
              <a:solidFill>
                <a:prstClr val="white"/>
              </a:solidFill>
            </a:endParaRPr>
          </a:p>
        </p:txBody>
      </p:sp>
      <p:sp>
        <p:nvSpPr>
          <p:cNvPr id="8" name="Picture Placeholder 7"/>
          <p:cNvSpPr>
            <a:spLocks noGrp="1"/>
          </p:cNvSpPr>
          <p:nvPr>
            <p:ph type="pic" idx="10" hasCustomPrompt="1"/>
          </p:nvPr>
        </p:nvSpPr>
        <p:spPr>
          <a:xfrm>
            <a:off x="265255" y="163742"/>
            <a:ext cx="3852173"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675" baseline="0">
                <a:latin typeface="+mn-lt"/>
                <a:cs typeface="Arial" panose="020B0604020202020204" pitchFamily="34" charset="0"/>
              </a:defRPr>
            </a:lvl1pPr>
            <a:lvl2pPr marL="257069" indent="0">
              <a:buNone/>
              <a:defRPr sz="1575"/>
            </a:lvl2pPr>
            <a:lvl3pPr marL="514146" indent="0">
              <a:buNone/>
              <a:defRPr sz="1350"/>
            </a:lvl3pPr>
            <a:lvl4pPr marL="771219" indent="0">
              <a:buNone/>
              <a:defRPr sz="1125"/>
            </a:lvl4pPr>
            <a:lvl5pPr marL="1028292" indent="0">
              <a:buNone/>
              <a:defRPr sz="1125"/>
            </a:lvl5pPr>
            <a:lvl6pPr marL="1285370" indent="0">
              <a:buNone/>
              <a:defRPr sz="1125"/>
            </a:lvl6pPr>
            <a:lvl7pPr marL="1542437" indent="0">
              <a:buNone/>
              <a:defRPr sz="1125"/>
            </a:lvl7pPr>
            <a:lvl8pPr marL="1799505" indent="0">
              <a:buNone/>
              <a:defRPr sz="1125"/>
            </a:lvl8pPr>
            <a:lvl9pPr marL="2056574" indent="0">
              <a:buNone/>
              <a:defRPr sz="1125"/>
            </a:lvl9pPr>
          </a:lstStyle>
          <a:p>
            <a:r>
              <a:rPr lang="en-US" altLang="ko-KR" dirty="0"/>
              <a:t>Your Picture Here</a:t>
            </a:r>
            <a:endParaRPr lang="ko-KR" altLang="en-US" dirty="0"/>
          </a:p>
        </p:txBody>
      </p:sp>
      <p:sp>
        <p:nvSpPr>
          <p:cNvPr id="11" name="Graphic 47"/>
          <p:cNvSpPr/>
          <p:nvPr userDrawn="1"/>
        </p:nvSpPr>
        <p:spPr>
          <a:xfrm>
            <a:off x="5414486" y="3047570"/>
            <a:ext cx="851892"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17" tIns="25717" rIns="51417" bIns="25717" rtlCol="0" anchor="ctr"/>
          <a:lstStyle/>
          <a:p>
            <a:pPr defTabSz="513789"/>
            <a:endParaRPr lang="en-US" sz="1050">
              <a:solidFill>
                <a:prstClr val="black"/>
              </a:solidFill>
            </a:endParaRPr>
          </a:p>
        </p:txBody>
      </p:sp>
      <p:sp>
        <p:nvSpPr>
          <p:cNvPr id="12" name="Graphic 47"/>
          <p:cNvSpPr/>
          <p:nvPr userDrawn="1"/>
        </p:nvSpPr>
        <p:spPr>
          <a:xfrm>
            <a:off x="5974820" y="3600045"/>
            <a:ext cx="664314"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17" tIns="25717" rIns="51417" bIns="25717" rtlCol="0" anchor="ctr"/>
          <a:lstStyle/>
          <a:p>
            <a:pPr defTabSz="513789"/>
            <a:endParaRPr lang="en-US" sz="1050">
              <a:solidFill>
                <a:prstClr val="black"/>
              </a:solidFill>
            </a:endParaRPr>
          </a:p>
        </p:txBody>
      </p:sp>
      <p:sp>
        <p:nvSpPr>
          <p:cNvPr id="13" name="Freeform: Shape 12"/>
          <p:cNvSpPr/>
          <p:nvPr userDrawn="1"/>
        </p:nvSpPr>
        <p:spPr>
          <a:xfrm>
            <a:off x="6623347" y="4012375"/>
            <a:ext cx="234665"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51417" tIns="25717" rIns="51417" bIns="25717" rtlCol="0" anchor="ctr"/>
          <a:lstStyle/>
          <a:p>
            <a:pPr defTabSz="513789"/>
            <a:endParaRPr lang="en-US" sz="1050">
              <a:solidFill>
                <a:prstClr val="black"/>
              </a:solidFill>
            </a:endParaRPr>
          </a:p>
        </p:txBody>
      </p:sp>
      <p:sp>
        <p:nvSpPr>
          <p:cNvPr id="14" name="Graphic 47"/>
          <p:cNvSpPr/>
          <p:nvPr userDrawn="1"/>
        </p:nvSpPr>
        <p:spPr>
          <a:xfrm>
            <a:off x="603657" y="4324537"/>
            <a:ext cx="188891"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17" tIns="25717" rIns="51417" bIns="25717" rtlCol="0" anchor="ctr"/>
          <a:lstStyle/>
          <a:p>
            <a:pPr defTabSz="513789"/>
            <a:endParaRPr lang="en-US" sz="1050">
              <a:solidFill>
                <a:prstClr val="black"/>
              </a:solidFill>
            </a:endParaRPr>
          </a:p>
        </p:txBody>
      </p:sp>
      <p:sp>
        <p:nvSpPr>
          <p:cNvPr id="15" name="Graphic 47"/>
          <p:cNvSpPr/>
          <p:nvPr userDrawn="1"/>
        </p:nvSpPr>
        <p:spPr>
          <a:xfrm>
            <a:off x="-1" y="3895702"/>
            <a:ext cx="379773"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17" tIns="25717" rIns="51417" bIns="25717" rtlCol="0" anchor="ctr"/>
          <a:lstStyle/>
          <a:p>
            <a:pPr defTabSz="513789"/>
            <a:endParaRPr lang="en-US" sz="1050">
              <a:solidFill>
                <a:prstClr val="black"/>
              </a:solidFill>
            </a:endParaRPr>
          </a:p>
        </p:txBody>
      </p:sp>
      <p:sp>
        <p:nvSpPr>
          <p:cNvPr id="16" name="Graphic 47"/>
          <p:cNvSpPr/>
          <p:nvPr userDrawn="1"/>
        </p:nvSpPr>
        <p:spPr>
          <a:xfrm>
            <a:off x="782188" y="4250895"/>
            <a:ext cx="262520"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17" tIns="25717" rIns="51417" bIns="25717" rtlCol="0" anchor="ctr"/>
          <a:lstStyle/>
          <a:p>
            <a:pPr defTabSz="513789"/>
            <a:endParaRPr lang="en-US" sz="1050">
              <a:solidFill>
                <a:prstClr val="black"/>
              </a:solidFill>
            </a:endParaRPr>
          </a:p>
        </p:txBody>
      </p:sp>
      <p:sp>
        <p:nvSpPr>
          <p:cNvPr id="17" name="Graphic 47"/>
          <p:cNvSpPr/>
          <p:nvPr userDrawn="1"/>
        </p:nvSpPr>
        <p:spPr>
          <a:xfrm>
            <a:off x="1799868" y="4245069"/>
            <a:ext cx="23253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17" tIns="25717" rIns="51417" bIns="25717" rtlCol="0" anchor="ctr"/>
          <a:lstStyle/>
          <a:p>
            <a:pPr defTabSz="513789"/>
            <a:endParaRPr lang="en-US" sz="1050">
              <a:solidFill>
                <a:prstClr val="black"/>
              </a:solidFill>
            </a:endParaRPr>
          </a:p>
        </p:txBody>
      </p:sp>
      <p:sp>
        <p:nvSpPr>
          <p:cNvPr id="18" name="Graphic 47"/>
          <p:cNvSpPr/>
          <p:nvPr userDrawn="1"/>
        </p:nvSpPr>
        <p:spPr>
          <a:xfrm>
            <a:off x="4150153" y="3911792"/>
            <a:ext cx="23253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17" tIns="25717" rIns="51417" bIns="25717" rtlCol="0" anchor="ctr"/>
          <a:lstStyle/>
          <a:p>
            <a:pPr defTabSz="513789"/>
            <a:endParaRPr lang="en-US" sz="1050">
              <a:solidFill>
                <a:prstClr val="black"/>
              </a:solidFill>
            </a:endParaRPr>
          </a:p>
        </p:txBody>
      </p:sp>
      <p:sp>
        <p:nvSpPr>
          <p:cNvPr id="19" name="Graphic 47"/>
          <p:cNvSpPr/>
          <p:nvPr userDrawn="1"/>
        </p:nvSpPr>
        <p:spPr>
          <a:xfrm>
            <a:off x="3916339" y="4134627"/>
            <a:ext cx="116265"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17" tIns="25717" rIns="51417" bIns="25717" rtlCol="0" anchor="ctr"/>
          <a:lstStyle/>
          <a:p>
            <a:pPr defTabSz="513789"/>
            <a:endParaRPr lang="en-US" sz="105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5"/>
            <a:ext cx="5915025" cy="2139552"/>
          </a:xfrm>
          <a:prstGeom prst="rect">
            <a:avLst/>
          </a:prstGeom>
        </p:spPr>
        <p:txBody>
          <a:bodyPr anchor="b"/>
          <a:lstStyle>
            <a:lvl1pPr>
              <a:defRPr sz="3374"/>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6" y="3442098"/>
            <a:ext cx="5915025" cy="1125141"/>
          </a:xfrm>
          <a:prstGeom prst="rect">
            <a:avLst/>
          </a:prstGeom>
        </p:spPr>
        <p:txBody>
          <a:bodyPr/>
          <a:lstStyle>
            <a:lvl1pPr marL="0" indent="0">
              <a:buNone/>
              <a:defRPr sz="1349">
                <a:solidFill>
                  <a:schemeClr val="tx1">
                    <a:tint val="75000"/>
                  </a:schemeClr>
                </a:solidFill>
              </a:defRPr>
            </a:lvl1pPr>
            <a:lvl2pPr marL="257098" indent="0">
              <a:buNone/>
              <a:defRPr sz="1125">
                <a:solidFill>
                  <a:schemeClr val="tx1">
                    <a:tint val="75000"/>
                  </a:schemeClr>
                </a:solidFill>
              </a:defRPr>
            </a:lvl2pPr>
            <a:lvl3pPr marL="514196" indent="0">
              <a:buNone/>
              <a:defRPr sz="1013">
                <a:solidFill>
                  <a:schemeClr val="tx1">
                    <a:tint val="75000"/>
                  </a:schemeClr>
                </a:solidFill>
              </a:defRPr>
            </a:lvl3pPr>
            <a:lvl4pPr marL="771293" indent="0">
              <a:buNone/>
              <a:defRPr sz="900">
                <a:solidFill>
                  <a:schemeClr val="tx1">
                    <a:tint val="75000"/>
                  </a:schemeClr>
                </a:solidFill>
              </a:defRPr>
            </a:lvl4pPr>
            <a:lvl5pPr marL="1028392" indent="0">
              <a:buNone/>
              <a:defRPr sz="900">
                <a:solidFill>
                  <a:schemeClr val="tx1">
                    <a:tint val="75000"/>
                  </a:schemeClr>
                </a:solidFill>
              </a:defRPr>
            </a:lvl5pPr>
            <a:lvl6pPr marL="1285490" indent="0">
              <a:buNone/>
              <a:defRPr sz="900">
                <a:solidFill>
                  <a:schemeClr val="tx1">
                    <a:tint val="75000"/>
                  </a:schemeClr>
                </a:solidFill>
              </a:defRPr>
            </a:lvl6pPr>
            <a:lvl7pPr marL="1542587" indent="0">
              <a:buNone/>
              <a:defRPr sz="900">
                <a:solidFill>
                  <a:schemeClr val="tx1">
                    <a:tint val="75000"/>
                  </a:schemeClr>
                </a:solidFill>
              </a:defRPr>
            </a:lvl7pPr>
            <a:lvl8pPr marL="1799685" indent="0">
              <a:buNone/>
              <a:defRPr sz="900">
                <a:solidFill>
                  <a:schemeClr val="tx1">
                    <a:tint val="75000"/>
                  </a:schemeClr>
                </a:solidFill>
              </a:defRPr>
            </a:lvl8pPr>
            <a:lvl9pPr marL="2056783" indent="0">
              <a:buNone/>
              <a:defRPr sz="9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471488" y="4767264"/>
            <a:ext cx="1543050" cy="273843"/>
          </a:xfrm>
          <a:prstGeom prst="rect">
            <a:avLst/>
          </a:prstGeom>
        </p:spPr>
        <p:txBody>
          <a:bodyPr/>
          <a:lstStyle/>
          <a:p>
            <a:pPr defTabSz="514196"/>
            <a:fld id="{ED213BF9-2C63-42AA-BA6C-67E1412DA37E}" type="datetimeFigureOut">
              <a:rPr lang="zh-CN" altLang="en-US" sz="1013" smtClean="0">
                <a:solidFill>
                  <a:prstClr val="black"/>
                </a:solidFill>
              </a:rPr>
              <a:pPr defTabSz="514196"/>
              <a:t>2022/9/8</a:t>
            </a:fld>
            <a:endParaRPr lang="zh-CN" altLang="en-US" sz="1013">
              <a:solidFill>
                <a:prstClr val="black"/>
              </a:solidFill>
            </a:endParaRPr>
          </a:p>
        </p:txBody>
      </p:sp>
      <p:sp>
        <p:nvSpPr>
          <p:cNvPr id="5" name="Footer Placeholder 4"/>
          <p:cNvSpPr>
            <a:spLocks noGrp="1"/>
          </p:cNvSpPr>
          <p:nvPr>
            <p:ph type="ftr" sz="quarter" idx="11"/>
          </p:nvPr>
        </p:nvSpPr>
        <p:spPr>
          <a:xfrm>
            <a:off x="2271713" y="4767264"/>
            <a:ext cx="2314575" cy="273843"/>
          </a:xfrm>
          <a:prstGeom prst="rect">
            <a:avLst/>
          </a:prstGeom>
        </p:spPr>
        <p:txBody>
          <a:bodyPr/>
          <a:lstStyle/>
          <a:p>
            <a:pPr defTabSz="514196"/>
            <a:endParaRPr lang="zh-CN" altLang="en-US" sz="1013">
              <a:solidFill>
                <a:prstClr val="black"/>
              </a:solidFill>
            </a:endParaRPr>
          </a:p>
        </p:txBody>
      </p:sp>
      <p:sp>
        <p:nvSpPr>
          <p:cNvPr id="6" name="Slide Number Placeholder 5"/>
          <p:cNvSpPr>
            <a:spLocks noGrp="1"/>
          </p:cNvSpPr>
          <p:nvPr>
            <p:ph type="sldNum" sz="quarter" idx="12"/>
          </p:nvPr>
        </p:nvSpPr>
        <p:spPr>
          <a:xfrm>
            <a:off x="4843463" y="4767264"/>
            <a:ext cx="1543050" cy="273843"/>
          </a:xfrm>
          <a:prstGeom prst="rect">
            <a:avLst/>
          </a:prstGeom>
        </p:spPr>
        <p:txBody>
          <a:bodyPr/>
          <a:lstStyle/>
          <a:p>
            <a:pPr defTabSz="514196"/>
            <a:fld id="{1C82B4B2-DDA9-4394-A6AD-947A4CE2D7F7}" type="slidenum">
              <a:rPr lang="zh-CN" altLang="en-US" sz="1013" smtClean="0">
                <a:solidFill>
                  <a:prstClr val="black"/>
                </a:solidFill>
              </a:rPr>
              <a:pPr defTabSz="514196"/>
              <a:t>‹#›</a:t>
            </a:fld>
            <a:endParaRPr lang="zh-CN" altLang="en-US" sz="1013">
              <a:solidFill>
                <a:prstClr val="black"/>
              </a:solidFill>
            </a:endParaRPr>
          </a:p>
        </p:txBody>
      </p:sp>
    </p:spTree>
    <p:extLst>
      <p:ext uri="{BB962C8B-B14F-4D97-AF65-F5344CB8AC3E}">
        <p14:creationId xmlns:p14="http://schemas.microsoft.com/office/powerpoint/2010/main" val="22290084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471488" y="273845"/>
            <a:ext cx="5915025"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1369221"/>
            <a:ext cx="2914650" cy="326350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3471863" y="1369221"/>
            <a:ext cx="2914650" cy="326350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471488" y="4767264"/>
            <a:ext cx="1543050" cy="273843"/>
          </a:xfrm>
          <a:prstGeom prst="rect">
            <a:avLst/>
          </a:prstGeom>
        </p:spPr>
        <p:txBody>
          <a:bodyPr/>
          <a:lstStyle/>
          <a:p>
            <a:pPr defTabSz="514196"/>
            <a:fld id="{ED213BF9-2C63-42AA-BA6C-67E1412DA37E}" type="datetimeFigureOut">
              <a:rPr lang="zh-CN" altLang="en-US" sz="1013" smtClean="0">
                <a:solidFill>
                  <a:prstClr val="black"/>
                </a:solidFill>
              </a:rPr>
              <a:pPr defTabSz="514196"/>
              <a:t>2022/9/8</a:t>
            </a:fld>
            <a:endParaRPr lang="zh-CN" altLang="en-US" sz="1013">
              <a:solidFill>
                <a:prstClr val="black"/>
              </a:solidFill>
            </a:endParaRPr>
          </a:p>
        </p:txBody>
      </p:sp>
      <p:sp>
        <p:nvSpPr>
          <p:cNvPr id="6" name="Footer Placeholder 5"/>
          <p:cNvSpPr>
            <a:spLocks noGrp="1"/>
          </p:cNvSpPr>
          <p:nvPr>
            <p:ph type="ftr" sz="quarter" idx="11"/>
          </p:nvPr>
        </p:nvSpPr>
        <p:spPr>
          <a:xfrm>
            <a:off x="2271713" y="4767264"/>
            <a:ext cx="2314575" cy="273843"/>
          </a:xfrm>
          <a:prstGeom prst="rect">
            <a:avLst/>
          </a:prstGeom>
        </p:spPr>
        <p:txBody>
          <a:bodyPr/>
          <a:lstStyle/>
          <a:p>
            <a:pPr defTabSz="514196"/>
            <a:endParaRPr lang="zh-CN" altLang="en-US" sz="1013">
              <a:solidFill>
                <a:prstClr val="black"/>
              </a:solidFill>
            </a:endParaRPr>
          </a:p>
        </p:txBody>
      </p:sp>
      <p:sp>
        <p:nvSpPr>
          <p:cNvPr id="7" name="Slide Number Placeholder 6"/>
          <p:cNvSpPr>
            <a:spLocks noGrp="1"/>
          </p:cNvSpPr>
          <p:nvPr>
            <p:ph type="sldNum" sz="quarter" idx="12"/>
          </p:nvPr>
        </p:nvSpPr>
        <p:spPr>
          <a:xfrm>
            <a:off x="4843463" y="4767264"/>
            <a:ext cx="1543050" cy="273843"/>
          </a:xfrm>
          <a:prstGeom prst="rect">
            <a:avLst/>
          </a:prstGeom>
        </p:spPr>
        <p:txBody>
          <a:bodyPr/>
          <a:lstStyle/>
          <a:p>
            <a:pPr defTabSz="514196"/>
            <a:fld id="{1C82B4B2-DDA9-4394-A6AD-947A4CE2D7F7}" type="slidenum">
              <a:rPr lang="zh-CN" altLang="en-US" sz="1013" smtClean="0">
                <a:solidFill>
                  <a:prstClr val="black"/>
                </a:solidFill>
              </a:rPr>
              <a:pPr defTabSz="514196"/>
              <a:t>‹#›</a:t>
            </a:fld>
            <a:endParaRPr lang="zh-CN" altLang="en-US" sz="1013">
              <a:solidFill>
                <a:prstClr val="black"/>
              </a:solidFill>
            </a:endParaRPr>
          </a:p>
        </p:txBody>
      </p:sp>
    </p:spTree>
    <p:extLst>
      <p:ext uri="{BB962C8B-B14F-4D97-AF65-F5344CB8AC3E}">
        <p14:creationId xmlns:p14="http://schemas.microsoft.com/office/powerpoint/2010/main" val="31152933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1260872"/>
            <a:ext cx="2901255" cy="617934"/>
          </a:xfrm>
          <a:prstGeom prst="rect">
            <a:avLst/>
          </a:prstGeom>
        </p:spPr>
        <p:txBody>
          <a:bodyPr anchor="b"/>
          <a:lstStyle>
            <a:lvl1pPr marL="0" indent="0">
              <a:buNone/>
              <a:defRPr sz="1349" b="1"/>
            </a:lvl1pPr>
            <a:lvl2pPr marL="257098" indent="0">
              <a:buNone/>
              <a:defRPr sz="1125" b="1"/>
            </a:lvl2pPr>
            <a:lvl3pPr marL="514196" indent="0">
              <a:buNone/>
              <a:defRPr sz="1013" b="1"/>
            </a:lvl3pPr>
            <a:lvl4pPr marL="771293" indent="0">
              <a:buNone/>
              <a:defRPr sz="900" b="1"/>
            </a:lvl4pPr>
            <a:lvl5pPr marL="1028392" indent="0">
              <a:buNone/>
              <a:defRPr sz="900" b="1"/>
            </a:lvl5pPr>
            <a:lvl6pPr marL="1285490" indent="0">
              <a:buNone/>
              <a:defRPr sz="900" b="1"/>
            </a:lvl6pPr>
            <a:lvl7pPr marL="1542587" indent="0">
              <a:buNone/>
              <a:defRPr sz="900" b="1"/>
            </a:lvl7pPr>
            <a:lvl8pPr marL="1799685" indent="0">
              <a:buNone/>
              <a:defRPr sz="900" b="1"/>
            </a:lvl8pPr>
            <a:lvl9pPr marL="2056783" indent="0">
              <a:buNone/>
              <a:defRPr sz="900" b="1"/>
            </a:lvl9pPr>
          </a:lstStyle>
          <a:p>
            <a:pPr lvl="0"/>
            <a:r>
              <a:rPr lang="zh-CN" altLang="en-US"/>
              <a:t>单击此处编辑母版文本样式</a:t>
            </a:r>
          </a:p>
        </p:txBody>
      </p:sp>
      <p:sp>
        <p:nvSpPr>
          <p:cNvPr id="4" name="Content Placeholder 3"/>
          <p:cNvSpPr>
            <a:spLocks noGrp="1"/>
          </p:cNvSpPr>
          <p:nvPr>
            <p:ph sz="half" idx="2"/>
          </p:nvPr>
        </p:nvSpPr>
        <p:spPr>
          <a:xfrm>
            <a:off x="472381" y="1878807"/>
            <a:ext cx="2901255"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3471864" y="1260872"/>
            <a:ext cx="2915543" cy="617934"/>
          </a:xfrm>
          <a:prstGeom prst="rect">
            <a:avLst/>
          </a:prstGeom>
        </p:spPr>
        <p:txBody>
          <a:bodyPr anchor="b"/>
          <a:lstStyle>
            <a:lvl1pPr marL="0" indent="0">
              <a:buNone/>
              <a:defRPr sz="1349" b="1"/>
            </a:lvl1pPr>
            <a:lvl2pPr marL="257098" indent="0">
              <a:buNone/>
              <a:defRPr sz="1125" b="1"/>
            </a:lvl2pPr>
            <a:lvl3pPr marL="514196" indent="0">
              <a:buNone/>
              <a:defRPr sz="1013" b="1"/>
            </a:lvl3pPr>
            <a:lvl4pPr marL="771293" indent="0">
              <a:buNone/>
              <a:defRPr sz="900" b="1"/>
            </a:lvl4pPr>
            <a:lvl5pPr marL="1028392" indent="0">
              <a:buNone/>
              <a:defRPr sz="900" b="1"/>
            </a:lvl5pPr>
            <a:lvl6pPr marL="1285490" indent="0">
              <a:buNone/>
              <a:defRPr sz="900" b="1"/>
            </a:lvl6pPr>
            <a:lvl7pPr marL="1542587" indent="0">
              <a:buNone/>
              <a:defRPr sz="900" b="1"/>
            </a:lvl7pPr>
            <a:lvl8pPr marL="1799685" indent="0">
              <a:buNone/>
              <a:defRPr sz="900" b="1"/>
            </a:lvl8pPr>
            <a:lvl9pPr marL="2056783" indent="0">
              <a:buNone/>
              <a:defRPr sz="900" b="1"/>
            </a:lvl9pPr>
          </a:lstStyle>
          <a:p>
            <a:pPr lvl="0"/>
            <a:r>
              <a:rPr lang="zh-CN" altLang="en-US"/>
              <a:t>单击此处编辑母版文本样式</a:t>
            </a:r>
          </a:p>
        </p:txBody>
      </p:sp>
      <p:sp>
        <p:nvSpPr>
          <p:cNvPr id="6" name="Content Placeholder 5"/>
          <p:cNvSpPr>
            <a:spLocks noGrp="1"/>
          </p:cNvSpPr>
          <p:nvPr>
            <p:ph sz="quarter" idx="4"/>
          </p:nvPr>
        </p:nvSpPr>
        <p:spPr>
          <a:xfrm>
            <a:off x="3471864" y="1878807"/>
            <a:ext cx="2915543"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471488" y="4767264"/>
            <a:ext cx="1543050" cy="273843"/>
          </a:xfrm>
          <a:prstGeom prst="rect">
            <a:avLst/>
          </a:prstGeom>
        </p:spPr>
        <p:txBody>
          <a:bodyPr/>
          <a:lstStyle/>
          <a:p>
            <a:pPr defTabSz="514196"/>
            <a:fld id="{ED213BF9-2C63-42AA-BA6C-67E1412DA37E}" type="datetimeFigureOut">
              <a:rPr lang="zh-CN" altLang="en-US" sz="1013" smtClean="0">
                <a:solidFill>
                  <a:prstClr val="black"/>
                </a:solidFill>
              </a:rPr>
              <a:pPr defTabSz="514196"/>
              <a:t>2022/9/8</a:t>
            </a:fld>
            <a:endParaRPr lang="zh-CN" altLang="en-US" sz="1013">
              <a:solidFill>
                <a:prstClr val="black"/>
              </a:solidFill>
            </a:endParaRPr>
          </a:p>
        </p:txBody>
      </p:sp>
      <p:sp>
        <p:nvSpPr>
          <p:cNvPr id="8" name="Footer Placeholder 7"/>
          <p:cNvSpPr>
            <a:spLocks noGrp="1"/>
          </p:cNvSpPr>
          <p:nvPr>
            <p:ph type="ftr" sz="quarter" idx="11"/>
          </p:nvPr>
        </p:nvSpPr>
        <p:spPr>
          <a:xfrm>
            <a:off x="2271713" y="4767264"/>
            <a:ext cx="2314575" cy="273843"/>
          </a:xfrm>
          <a:prstGeom prst="rect">
            <a:avLst/>
          </a:prstGeom>
        </p:spPr>
        <p:txBody>
          <a:bodyPr/>
          <a:lstStyle/>
          <a:p>
            <a:pPr defTabSz="514196"/>
            <a:endParaRPr lang="zh-CN" altLang="en-US" sz="1013">
              <a:solidFill>
                <a:prstClr val="black"/>
              </a:solidFill>
            </a:endParaRPr>
          </a:p>
        </p:txBody>
      </p:sp>
      <p:sp>
        <p:nvSpPr>
          <p:cNvPr id="9" name="Slide Number Placeholder 8"/>
          <p:cNvSpPr>
            <a:spLocks noGrp="1"/>
          </p:cNvSpPr>
          <p:nvPr>
            <p:ph type="sldNum" sz="quarter" idx="12"/>
          </p:nvPr>
        </p:nvSpPr>
        <p:spPr>
          <a:xfrm>
            <a:off x="4843463" y="4767264"/>
            <a:ext cx="1543050" cy="273843"/>
          </a:xfrm>
          <a:prstGeom prst="rect">
            <a:avLst/>
          </a:prstGeom>
        </p:spPr>
        <p:txBody>
          <a:bodyPr/>
          <a:lstStyle/>
          <a:p>
            <a:pPr defTabSz="514196"/>
            <a:fld id="{1C82B4B2-DDA9-4394-A6AD-947A4CE2D7F7}" type="slidenum">
              <a:rPr lang="zh-CN" altLang="en-US" sz="1013" smtClean="0">
                <a:solidFill>
                  <a:prstClr val="black"/>
                </a:solidFill>
              </a:rPr>
              <a:pPr defTabSz="514196"/>
              <a:t>‹#›</a:t>
            </a:fld>
            <a:endParaRPr lang="zh-CN" altLang="en-US" sz="1013">
              <a:solidFill>
                <a:prstClr val="black"/>
              </a:solidFill>
            </a:endParaRPr>
          </a:p>
        </p:txBody>
      </p:sp>
    </p:spTree>
    <p:extLst>
      <p:ext uri="{BB962C8B-B14F-4D97-AF65-F5344CB8AC3E}">
        <p14:creationId xmlns:p14="http://schemas.microsoft.com/office/powerpoint/2010/main" val="153159657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471488" y="273845"/>
            <a:ext cx="5915025" cy="994172"/>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471488" y="4767264"/>
            <a:ext cx="1543050" cy="273843"/>
          </a:xfrm>
          <a:prstGeom prst="rect">
            <a:avLst/>
          </a:prstGeom>
        </p:spPr>
        <p:txBody>
          <a:bodyPr/>
          <a:lstStyle/>
          <a:p>
            <a:pPr defTabSz="514196"/>
            <a:fld id="{ED213BF9-2C63-42AA-BA6C-67E1412DA37E}" type="datetimeFigureOut">
              <a:rPr lang="zh-CN" altLang="en-US" sz="1013" smtClean="0">
                <a:solidFill>
                  <a:prstClr val="black"/>
                </a:solidFill>
              </a:rPr>
              <a:pPr defTabSz="514196"/>
              <a:t>2022/9/8</a:t>
            </a:fld>
            <a:endParaRPr lang="zh-CN" altLang="en-US" sz="1013">
              <a:solidFill>
                <a:prstClr val="black"/>
              </a:solidFill>
            </a:endParaRPr>
          </a:p>
        </p:txBody>
      </p:sp>
      <p:sp>
        <p:nvSpPr>
          <p:cNvPr id="4" name="Footer Placeholder 3"/>
          <p:cNvSpPr>
            <a:spLocks noGrp="1"/>
          </p:cNvSpPr>
          <p:nvPr>
            <p:ph type="ftr" sz="quarter" idx="11"/>
          </p:nvPr>
        </p:nvSpPr>
        <p:spPr>
          <a:xfrm>
            <a:off x="2271713" y="4767264"/>
            <a:ext cx="2314575" cy="273843"/>
          </a:xfrm>
          <a:prstGeom prst="rect">
            <a:avLst/>
          </a:prstGeom>
        </p:spPr>
        <p:txBody>
          <a:bodyPr/>
          <a:lstStyle/>
          <a:p>
            <a:pPr defTabSz="514196"/>
            <a:endParaRPr lang="zh-CN" altLang="en-US" sz="1013">
              <a:solidFill>
                <a:prstClr val="black"/>
              </a:solidFill>
            </a:endParaRPr>
          </a:p>
        </p:txBody>
      </p:sp>
      <p:sp>
        <p:nvSpPr>
          <p:cNvPr id="5" name="Slide Number Placeholder 4"/>
          <p:cNvSpPr>
            <a:spLocks noGrp="1"/>
          </p:cNvSpPr>
          <p:nvPr>
            <p:ph type="sldNum" sz="quarter" idx="12"/>
          </p:nvPr>
        </p:nvSpPr>
        <p:spPr>
          <a:xfrm>
            <a:off x="4843463" y="4767264"/>
            <a:ext cx="1543050" cy="273843"/>
          </a:xfrm>
          <a:prstGeom prst="rect">
            <a:avLst/>
          </a:prstGeom>
        </p:spPr>
        <p:txBody>
          <a:bodyPr/>
          <a:lstStyle/>
          <a:p>
            <a:pPr defTabSz="514196"/>
            <a:fld id="{1C82B4B2-DDA9-4394-A6AD-947A4CE2D7F7}" type="slidenum">
              <a:rPr lang="zh-CN" altLang="en-US" sz="1013" smtClean="0">
                <a:solidFill>
                  <a:prstClr val="black"/>
                </a:solidFill>
              </a:rPr>
              <a:pPr defTabSz="514196"/>
              <a:t>‹#›</a:t>
            </a:fld>
            <a:endParaRPr lang="zh-CN" altLang="en-US" sz="1013">
              <a:solidFill>
                <a:prstClr val="black"/>
              </a:solidFill>
            </a:endParaRPr>
          </a:p>
        </p:txBody>
      </p:sp>
    </p:spTree>
    <p:extLst>
      <p:ext uri="{BB962C8B-B14F-4D97-AF65-F5344CB8AC3E}">
        <p14:creationId xmlns:p14="http://schemas.microsoft.com/office/powerpoint/2010/main" val="41437507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1488" y="4767264"/>
            <a:ext cx="1543050" cy="273843"/>
          </a:xfrm>
          <a:prstGeom prst="rect">
            <a:avLst/>
          </a:prstGeom>
        </p:spPr>
        <p:txBody>
          <a:bodyPr/>
          <a:lstStyle/>
          <a:p>
            <a:pPr defTabSz="514196"/>
            <a:fld id="{ED213BF9-2C63-42AA-BA6C-67E1412DA37E}" type="datetimeFigureOut">
              <a:rPr lang="zh-CN" altLang="en-US" sz="1013" smtClean="0">
                <a:solidFill>
                  <a:prstClr val="black"/>
                </a:solidFill>
              </a:rPr>
              <a:pPr defTabSz="514196"/>
              <a:t>2022/9/8</a:t>
            </a:fld>
            <a:endParaRPr lang="zh-CN" altLang="en-US" sz="1013">
              <a:solidFill>
                <a:prstClr val="black"/>
              </a:solidFill>
            </a:endParaRPr>
          </a:p>
        </p:txBody>
      </p:sp>
      <p:sp>
        <p:nvSpPr>
          <p:cNvPr id="3" name="Footer Placeholder 2"/>
          <p:cNvSpPr>
            <a:spLocks noGrp="1"/>
          </p:cNvSpPr>
          <p:nvPr>
            <p:ph type="ftr" sz="quarter" idx="11"/>
          </p:nvPr>
        </p:nvSpPr>
        <p:spPr>
          <a:xfrm>
            <a:off x="2271713" y="4767264"/>
            <a:ext cx="2314575" cy="273843"/>
          </a:xfrm>
          <a:prstGeom prst="rect">
            <a:avLst/>
          </a:prstGeom>
        </p:spPr>
        <p:txBody>
          <a:bodyPr/>
          <a:lstStyle/>
          <a:p>
            <a:pPr defTabSz="514196"/>
            <a:endParaRPr lang="zh-CN" altLang="en-US" sz="1013">
              <a:solidFill>
                <a:prstClr val="black"/>
              </a:solidFill>
            </a:endParaRPr>
          </a:p>
        </p:txBody>
      </p:sp>
      <p:sp>
        <p:nvSpPr>
          <p:cNvPr id="4" name="Slide Number Placeholder 3"/>
          <p:cNvSpPr>
            <a:spLocks noGrp="1"/>
          </p:cNvSpPr>
          <p:nvPr>
            <p:ph type="sldNum" sz="quarter" idx="12"/>
          </p:nvPr>
        </p:nvSpPr>
        <p:spPr>
          <a:xfrm>
            <a:off x="4843463" y="4767264"/>
            <a:ext cx="1543050" cy="273843"/>
          </a:xfrm>
          <a:prstGeom prst="rect">
            <a:avLst/>
          </a:prstGeom>
        </p:spPr>
        <p:txBody>
          <a:bodyPr/>
          <a:lstStyle/>
          <a:p>
            <a:pPr defTabSz="514196"/>
            <a:fld id="{1C82B4B2-DDA9-4394-A6AD-947A4CE2D7F7}" type="slidenum">
              <a:rPr lang="zh-CN" altLang="en-US" sz="1013" smtClean="0">
                <a:solidFill>
                  <a:prstClr val="black"/>
                </a:solidFill>
              </a:rPr>
              <a:pPr defTabSz="514196"/>
              <a:t>‹#›</a:t>
            </a:fld>
            <a:endParaRPr lang="zh-CN" altLang="en-US" sz="1013">
              <a:solidFill>
                <a:prstClr val="black"/>
              </a:solidFill>
            </a:endParaRPr>
          </a:p>
        </p:txBody>
      </p:sp>
    </p:spTree>
    <p:extLst>
      <p:ext uri="{BB962C8B-B14F-4D97-AF65-F5344CB8AC3E}">
        <p14:creationId xmlns:p14="http://schemas.microsoft.com/office/powerpoint/2010/main" val="175231745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1"/>
            <a:ext cx="2211884" cy="1200150"/>
          </a:xfrm>
          <a:prstGeom prst="rect">
            <a:avLst/>
          </a:prstGeom>
        </p:spPr>
        <p:txBody>
          <a:bodyPr anchor="b"/>
          <a:lstStyle>
            <a:lvl1pPr>
              <a:defRPr sz="1799"/>
            </a:lvl1pPr>
          </a:lstStyle>
          <a:p>
            <a:r>
              <a:rPr lang="zh-CN" altLang="en-US"/>
              <a:t>单击此处编辑母版标题样式</a:t>
            </a:r>
            <a:endParaRPr lang="en-US" dirty="0"/>
          </a:p>
        </p:txBody>
      </p:sp>
      <p:sp>
        <p:nvSpPr>
          <p:cNvPr id="3" name="Content Placeholder 2"/>
          <p:cNvSpPr>
            <a:spLocks noGrp="1"/>
          </p:cNvSpPr>
          <p:nvPr>
            <p:ph idx="1"/>
          </p:nvPr>
        </p:nvSpPr>
        <p:spPr>
          <a:xfrm>
            <a:off x="2915543" y="740570"/>
            <a:ext cx="3471863" cy="3655218"/>
          </a:xfrm>
          <a:prstGeom prst="rect">
            <a:avLst/>
          </a:prstGeom>
        </p:spPr>
        <p:txBody>
          <a:bodyPr/>
          <a:lstStyle>
            <a:lvl1pPr>
              <a:defRPr sz="1799"/>
            </a:lvl1pPr>
            <a:lvl2pPr>
              <a:defRPr sz="1574"/>
            </a:lvl2pPr>
            <a:lvl3pPr>
              <a:defRPr sz="1349"/>
            </a:lvl3pPr>
            <a:lvl4pPr>
              <a:defRPr sz="1125"/>
            </a:lvl4pPr>
            <a:lvl5pPr>
              <a:defRPr sz="1125"/>
            </a:lvl5pPr>
            <a:lvl6pPr>
              <a:defRPr sz="1125"/>
            </a:lvl6pPr>
            <a:lvl7pPr>
              <a:defRPr sz="1125"/>
            </a:lvl7pPr>
            <a:lvl8pPr>
              <a:defRPr sz="1125"/>
            </a:lvl8pPr>
            <a:lvl9pPr>
              <a:defRPr sz="112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472381" y="1543051"/>
            <a:ext cx="2211884" cy="2858691"/>
          </a:xfrm>
          <a:prstGeom prst="rect">
            <a:avLst/>
          </a:prstGeom>
        </p:spPr>
        <p:txBody>
          <a:bodyPr/>
          <a:lstStyle>
            <a:lvl1pPr marL="0" indent="0">
              <a:buNone/>
              <a:defRPr sz="900"/>
            </a:lvl1pPr>
            <a:lvl2pPr marL="257098" indent="0">
              <a:buNone/>
              <a:defRPr sz="788"/>
            </a:lvl2pPr>
            <a:lvl3pPr marL="514196" indent="0">
              <a:buNone/>
              <a:defRPr sz="675"/>
            </a:lvl3pPr>
            <a:lvl4pPr marL="771293" indent="0">
              <a:buNone/>
              <a:defRPr sz="563"/>
            </a:lvl4pPr>
            <a:lvl5pPr marL="1028392" indent="0">
              <a:buNone/>
              <a:defRPr sz="563"/>
            </a:lvl5pPr>
            <a:lvl6pPr marL="1285490" indent="0">
              <a:buNone/>
              <a:defRPr sz="563"/>
            </a:lvl6pPr>
            <a:lvl7pPr marL="1542587" indent="0">
              <a:buNone/>
              <a:defRPr sz="563"/>
            </a:lvl7pPr>
            <a:lvl8pPr marL="1799685" indent="0">
              <a:buNone/>
              <a:defRPr sz="563"/>
            </a:lvl8pPr>
            <a:lvl9pPr marL="2056783" indent="0">
              <a:buNone/>
              <a:defRPr sz="563"/>
            </a:lvl9pPr>
          </a:lstStyle>
          <a:p>
            <a:pPr lvl="0"/>
            <a:r>
              <a:rPr lang="zh-CN" altLang="en-US"/>
              <a:t>单击此处编辑母版文本样式</a:t>
            </a:r>
          </a:p>
        </p:txBody>
      </p:sp>
      <p:sp>
        <p:nvSpPr>
          <p:cNvPr id="5" name="Date Placeholder 4"/>
          <p:cNvSpPr>
            <a:spLocks noGrp="1"/>
          </p:cNvSpPr>
          <p:nvPr>
            <p:ph type="dt" sz="half" idx="10"/>
          </p:nvPr>
        </p:nvSpPr>
        <p:spPr>
          <a:xfrm>
            <a:off x="471488" y="4767264"/>
            <a:ext cx="1543050" cy="273843"/>
          </a:xfrm>
          <a:prstGeom prst="rect">
            <a:avLst/>
          </a:prstGeom>
        </p:spPr>
        <p:txBody>
          <a:bodyPr/>
          <a:lstStyle/>
          <a:p>
            <a:pPr defTabSz="514196"/>
            <a:fld id="{ED213BF9-2C63-42AA-BA6C-67E1412DA37E}" type="datetimeFigureOut">
              <a:rPr lang="zh-CN" altLang="en-US" sz="1013" smtClean="0">
                <a:solidFill>
                  <a:prstClr val="black"/>
                </a:solidFill>
              </a:rPr>
              <a:pPr defTabSz="514196"/>
              <a:t>2022/9/8</a:t>
            </a:fld>
            <a:endParaRPr lang="zh-CN" altLang="en-US" sz="1013">
              <a:solidFill>
                <a:prstClr val="black"/>
              </a:solidFill>
            </a:endParaRPr>
          </a:p>
        </p:txBody>
      </p:sp>
      <p:sp>
        <p:nvSpPr>
          <p:cNvPr id="6" name="Footer Placeholder 5"/>
          <p:cNvSpPr>
            <a:spLocks noGrp="1"/>
          </p:cNvSpPr>
          <p:nvPr>
            <p:ph type="ftr" sz="quarter" idx="11"/>
          </p:nvPr>
        </p:nvSpPr>
        <p:spPr>
          <a:xfrm>
            <a:off x="2271713" y="4767264"/>
            <a:ext cx="2314575" cy="273843"/>
          </a:xfrm>
          <a:prstGeom prst="rect">
            <a:avLst/>
          </a:prstGeom>
        </p:spPr>
        <p:txBody>
          <a:bodyPr/>
          <a:lstStyle/>
          <a:p>
            <a:pPr defTabSz="514196"/>
            <a:endParaRPr lang="zh-CN" altLang="en-US" sz="1013">
              <a:solidFill>
                <a:prstClr val="black"/>
              </a:solidFill>
            </a:endParaRPr>
          </a:p>
        </p:txBody>
      </p:sp>
      <p:sp>
        <p:nvSpPr>
          <p:cNvPr id="7" name="Slide Number Placeholder 6"/>
          <p:cNvSpPr>
            <a:spLocks noGrp="1"/>
          </p:cNvSpPr>
          <p:nvPr>
            <p:ph type="sldNum" sz="quarter" idx="12"/>
          </p:nvPr>
        </p:nvSpPr>
        <p:spPr>
          <a:xfrm>
            <a:off x="4843463" y="4767264"/>
            <a:ext cx="1543050" cy="273843"/>
          </a:xfrm>
          <a:prstGeom prst="rect">
            <a:avLst/>
          </a:prstGeom>
        </p:spPr>
        <p:txBody>
          <a:bodyPr/>
          <a:lstStyle/>
          <a:p>
            <a:pPr defTabSz="514196"/>
            <a:fld id="{1C82B4B2-DDA9-4394-A6AD-947A4CE2D7F7}" type="slidenum">
              <a:rPr lang="zh-CN" altLang="en-US" sz="1013" smtClean="0">
                <a:solidFill>
                  <a:prstClr val="black"/>
                </a:solidFill>
              </a:rPr>
              <a:pPr defTabSz="514196"/>
              <a:t>‹#›</a:t>
            </a:fld>
            <a:endParaRPr lang="zh-CN" altLang="en-US" sz="1013">
              <a:solidFill>
                <a:prstClr val="black"/>
              </a:solidFill>
            </a:endParaRPr>
          </a:p>
        </p:txBody>
      </p:sp>
    </p:spTree>
    <p:extLst>
      <p:ext uri="{BB962C8B-B14F-4D97-AF65-F5344CB8AC3E}">
        <p14:creationId xmlns:p14="http://schemas.microsoft.com/office/powerpoint/2010/main" val="1886653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1"/>
            <a:ext cx="2211884" cy="1200150"/>
          </a:xfrm>
          <a:prstGeom prst="rect">
            <a:avLst/>
          </a:prstGeom>
        </p:spPr>
        <p:txBody>
          <a:bodyPr anchor="b"/>
          <a:lstStyle>
            <a:lvl1pPr>
              <a:defRPr sz="17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3" y="740570"/>
            <a:ext cx="3471863" cy="3655218"/>
          </a:xfrm>
          <a:prstGeom prst="rect">
            <a:avLst/>
          </a:prstGeom>
        </p:spPr>
        <p:txBody>
          <a:bodyPr anchor="t"/>
          <a:lstStyle>
            <a:lvl1pPr marL="0" indent="0">
              <a:buNone/>
              <a:defRPr sz="1799"/>
            </a:lvl1pPr>
            <a:lvl2pPr marL="257098" indent="0">
              <a:buNone/>
              <a:defRPr sz="1574"/>
            </a:lvl2pPr>
            <a:lvl3pPr marL="514196" indent="0">
              <a:buNone/>
              <a:defRPr sz="1349"/>
            </a:lvl3pPr>
            <a:lvl4pPr marL="771293" indent="0">
              <a:buNone/>
              <a:defRPr sz="1125"/>
            </a:lvl4pPr>
            <a:lvl5pPr marL="1028392" indent="0">
              <a:buNone/>
              <a:defRPr sz="1125"/>
            </a:lvl5pPr>
            <a:lvl6pPr marL="1285490" indent="0">
              <a:buNone/>
              <a:defRPr sz="1125"/>
            </a:lvl6pPr>
            <a:lvl7pPr marL="1542587" indent="0">
              <a:buNone/>
              <a:defRPr sz="1125"/>
            </a:lvl7pPr>
            <a:lvl8pPr marL="1799685" indent="0">
              <a:buNone/>
              <a:defRPr sz="1125"/>
            </a:lvl8pPr>
            <a:lvl9pPr marL="2056783" indent="0">
              <a:buNone/>
              <a:defRPr sz="1125"/>
            </a:lvl9pPr>
          </a:lstStyle>
          <a:p>
            <a:r>
              <a:rPr lang="zh-CN" altLang="en-US"/>
              <a:t>单击图标添加图片</a:t>
            </a:r>
            <a:endParaRPr lang="en-US" dirty="0"/>
          </a:p>
        </p:txBody>
      </p:sp>
      <p:sp>
        <p:nvSpPr>
          <p:cNvPr id="4" name="Text Placeholder 3"/>
          <p:cNvSpPr>
            <a:spLocks noGrp="1"/>
          </p:cNvSpPr>
          <p:nvPr>
            <p:ph type="body" sz="half" idx="2"/>
          </p:nvPr>
        </p:nvSpPr>
        <p:spPr>
          <a:xfrm>
            <a:off x="472381" y="1543051"/>
            <a:ext cx="2211884" cy="2858691"/>
          </a:xfrm>
          <a:prstGeom prst="rect">
            <a:avLst/>
          </a:prstGeom>
        </p:spPr>
        <p:txBody>
          <a:bodyPr/>
          <a:lstStyle>
            <a:lvl1pPr marL="0" indent="0">
              <a:buNone/>
              <a:defRPr sz="900"/>
            </a:lvl1pPr>
            <a:lvl2pPr marL="257098" indent="0">
              <a:buNone/>
              <a:defRPr sz="788"/>
            </a:lvl2pPr>
            <a:lvl3pPr marL="514196" indent="0">
              <a:buNone/>
              <a:defRPr sz="675"/>
            </a:lvl3pPr>
            <a:lvl4pPr marL="771293" indent="0">
              <a:buNone/>
              <a:defRPr sz="563"/>
            </a:lvl4pPr>
            <a:lvl5pPr marL="1028392" indent="0">
              <a:buNone/>
              <a:defRPr sz="563"/>
            </a:lvl5pPr>
            <a:lvl6pPr marL="1285490" indent="0">
              <a:buNone/>
              <a:defRPr sz="563"/>
            </a:lvl6pPr>
            <a:lvl7pPr marL="1542587" indent="0">
              <a:buNone/>
              <a:defRPr sz="563"/>
            </a:lvl7pPr>
            <a:lvl8pPr marL="1799685" indent="0">
              <a:buNone/>
              <a:defRPr sz="563"/>
            </a:lvl8pPr>
            <a:lvl9pPr marL="2056783" indent="0">
              <a:buNone/>
              <a:defRPr sz="563"/>
            </a:lvl9pPr>
          </a:lstStyle>
          <a:p>
            <a:pPr lvl="0"/>
            <a:r>
              <a:rPr lang="zh-CN" altLang="en-US"/>
              <a:t>单击此处编辑母版文本样式</a:t>
            </a:r>
          </a:p>
        </p:txBody>
      </p:sp>
      <p:sp>
        <p:nvSpPr>
          <p:cNvPr id="5" name="Date Placeholder 4"/>
          <p:cNvSpPr>
            <a:spLocks noGrp="1"/>
          </p:cNvSpPr>
          <p:nvPr>
            <p:ph type="dt" sz="half" idx="10"/>
          </p:nvPr>
        </p:nvSpPr>
        <p:spPr>
          <a:xfrm>
            <a:off x="471488" y="4767264"/>
            <a:ext cx="1543050" cy="273843"/>
          </a:xfrm>
          <a:prstGeom prst="rect">
            <a:avLst/>
          </a:prstGeom>
        </p:spPr>
        <p:txBody>
          <a:bodyPr/>
          <a:lstStyle/>
          <a:p>
            <a:pPr defTabSz="514196"/>
            <a:fld id="{ED213BF9-2C63-42AA-BA6C-67E1412DA37E}" type="datetimeFigureOut">
              <a:rPr lang="zh-CN" altLang="en-US" sz="1013" smtClean="0">
                <a:solidFill>
                  <a:prstClr val="black"/>
                </a:solidFill>
              </a:rPr>
              <a:pPr defTabSz="514196"/>
              <a:t>2022/9/8</a:t>
            </a:fld>
            <a:endParaRPr lang="zh-CN" altLang="en-US" sz="1013">
              <a:solidFill>
                <a:prstClr val="black"/>
              </a:solidFill>
            </a:endParaRPr>
          </a:p>
        </p:txBody>
      </p:sp>
      <p:sp>
        <p:nvSpPr>
          <p:cNvPr id="6" name="Footer Placeholder 5"/>
          <p:cNvSpPr>
            <a:spLocks noGrp="1"/>
          </p:cNvSpPr>
          <p:nvPr>
            <p:ph type="ftr" sz="quarter" idx="11"/>
          </p:nvPr>
        </p:nvSpPr>
        <p:spPr>
          <a:xfrm>
            <a:off x="2271713" y="4767264"/>
            <a:ext cx="2314575" cy="273843"/>
          </a:xfrm>
          <a:prstGeom prst="rect">
            <a:avLst/>
          </a:prstGeom>
        </p:spPr>
        <p:txBody>
          <a:bodyPr/>
          <a:lstStyle/>
          <a:p>
            <a:pPr defTabSz="514196"/>
            <a:endParaRPr lang="zh-CN" altLang="en-US" sz="1013">
              <a:solidFill>
                <a:prstClr val="black"/>
              </a:solidFill>
            </a:endParaRPr>
          </a:p>
        </p:txBody>
      </p:sp>
      <p:sp>
        <p:nvSpPr>
          <p:cNvPr id="7" name="Slide Number Placeholder 6"/>
          <p:cNvSpPr>
            <a:spLocks noGrp="1"/>
          </p:cNvSpPr>
          <p:nvPr>
            <p:ph type="sldNum" sz="quarter" idx="12"/>
          </p:nvPr>
        </p:nvSpPr>
        <p:spPr>
          <a:xfrm>
            <a:off x="4843463" y="4767264"/>
            <a:ext cx="1543050" cy="273843"/>
          </a:xfrm>
          <a:prstGeom prst="rect">
            <a:avLst/>
          </a:prstGeom>
        </p:spPr>
        <p:txBody>
          <a:bodyPr/>
          <a:lstStyle/>
          <a:p>
            <a:pPr defTabSz="514196"/>
            <a:fld id="{1C82B4B2-DDA9-4394-A6AD-947A4CE2D7F7}" type="slidenum">
              <a:rPr lang="zh-CN" altLang="en-US" sz="1013" smtClean="0">
                <a:solidFill>
                  <a:prstClr val="black"/>
                </a:solidFill>
              </a:rPr>
              <a:pPr defTabSz="514196"/>
              <a:t>‹#›</a:t>
            </a:fld>
            <a:endParaRPr lang="zh-CN" altLang="en-US" sz="1013">
              <a:solidFill>
                <a:prstClr val="black"/>
              </a:solidFill>
            </a:endParaRPr>
          </a:p>
        </p:txBody>
      </p:sp>
    </p:spTree>
    <p:extLst>
      <p:ext uri="{BB962C8B-B14F-4D97-AF65-F5344CB8AC3E}">
        <p14:creationId xmlns:p14="http://schemas.microsoft.com/office/powerpoint/2010/main" val="155710793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471488" y="273845"/>
            <a:ext cx="5915025"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1369221"/>
            <a:ext cx="5915025" cy="326350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471488" y="4767264"/>
            <a:ext cx="1543050" cy="273843"/>
          </a:xfrm>
          <a:prstGeom prst="rect">
            <a:avLst/>
          </a:prstGeom>
        </p:spPr>
        <p:txBody>
          <a:bodyPr/>
          <a:lstStyle/>
          <a:p>
            <a:pPr defTabSz="514196"/>
            <a:fld id="{ED213BF9-2C63-42AA-BA6C-67E1412DA37E}" type="datetimeFigureOut">
              <a:rPr lang="zh-CN" altLang="en-US" sz="1013" smtClean="0">
                <a:solidFill>
                  <a:prstClr val="black"/>
                </a:solidFill>
              </a:rPr>
              <a:pPr defTabSz="514196"/>
              <a:t>2022/9/8</a:t>
            </a:fld>
            <a:endParaRPr lang="zh-CN" altLang="en-US" sz="1013">
              <a:solidFill>
                <a:prstClr val="black"/>
              </a:solidFill>
            </a:endParaRPr>
          </a:p>
        </p:txBody>
      </p:sp>
      <p:sp>
        <p:nvSpPr>
          <p:cNvPr id="5" name="Footer Placeholder 4"/>
          <p:cNvSpPr>
            <a:spLocks noGrp="1"/>
          </p:cNvSpPr>
          <p:nvPr>
            <p:ph type="ftr" sz="quarter" idx="11"/>
          </p:nvPr>
        </p:nvSpPr>
        <p:spPr>
          <a:xfrm>
            <a:off x="2271713" y="4767264"/>
            <a:ext cx="2314575" cy="273843"/>
          </a:xfrm>
          <a:prstGeom prst="rect">
            <a:avLst/>
          </a:prstGeom>
        </p:spPr>
        <p:txBody>
          <a:bodyPr/>
          <a:lstStyle/>
          <a:p>
            <a:pPr defTabSz="514196"/>
            <a:endParaRPr lang="zh-CN" altLang="en-US" sz="1013">
              <a:solidFill>
                <a:prstClr val="black"/>
              </a:solidFill>
            </a:endParaRPr>
          </a:p>
        </p:txBody>
      </p:sp>
      <p:sp>
        <p:nvSpPr>
          <p:cNvPr id="6" name="Slide Number Placeholder 5"/>
          <p:cNvSpPr>
            <a:spLocks noGrp="1"/>
          </p:cNvSpPr>
          <p:nvPr>
            <p:ph type="sldNum" sz="quarter" idx="12"/>
          </p:nvPr>
        </p:nvSpPr>
        <p:spPr>
          <a:xfrm>
            <a:off x="4843463" y="4767264"/>
            <a:ext cx="1543050" cy="273843"/>
          </a:xfrm>
          <a:prstGeom prst="rect">
            <a:avLst/>
          </a:prstGeom>
        </p:spPr>
        <p:txBody>
          <a:bodyPr/>
          <a:lstStyle/>
          <a:p>
            <a:pPr defTabSz="514196"/>
            <a:fld id="{1C82B4B2-DDA9-4394-A6AD-947A4CE2D7F7}" type="slidenum">
              <a:rPr lang="zh-CN" altLang="en-US" sz="1013" smtClean="0">
                <a:solidFill>
                  <a:prstClr val="black"/>
                </a:solidFill>
              </a:rPr>
              <a:pPr defTabSz="514196"/>
              <a:t>‹#›</a:t>
            </a:fld>
            <a:endParaRPr lang="zh-CN" altLang="en-US" sz="1013">
              <a:solidFill>
                <a:prstClr val="black"/>
              </a:solidFill>
            </a:endParaRPr>
          </a:p>
        </p:txBody>
      </p:sp>
    </p:spTree>
    <p:extLst>
      <p:ext uri="{BB962C8B-B14F-4D97-AF65-F5344CB8AC3E}">
        <p14:creationId xmlns:p14="http://schemas.microsoft.com/office/powerpoint/2010/main" val="31876469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8" y="273844"/>
            <a:ext cx="1478756" cy="435887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9" y="273844"/>
            <a:ext cx="4350544" cy="435887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471488" y="4767264"/>
            <a:ext cx="1543050" cy="273843"/>
          </a:xfrm>
          <a:prstGeom prst="rect">
            <a:avLst/>
          </a:prstGeom>
        </p:spPr>
        <p:txBody>
          <a:bodyPr/>
          <a:lstStyle/>
          <a:p>
            <a:pPr defTabSz="514196"/>
            <a:fld id="{ED213BF9-2C63-42AA-BA6C-67E1412DA37E}" type="datetimeFigureOut">
              <a:rPr lang="zh-CN" altLang="en-US" sz="1013" smtClean="0">
                <a:solidFill>
                  <a:prstClr val="black"/>
                </a:solidFill>
              </a:rPr>
              <a:pPr defTabSz="514196"/>
              <a:t>2022/9/8</a:t>
            </a:fld>
            <a:endParaRPr lang="zh-CN" altLang="en-US" sz="1013">
              <a:solidFill>
                <a:prstClr val="black"/>
              </a:solidFill>
            </a:endParaRPr>
          </a:p>
        </p:txBody>
      </p:sp>
      <p:sp>
        <p:nvSpPr>
          <p:cNvPr id="5" name="Footer Placeholder 4"/>
          <p:cNvSpPr>
            <a:spLocks noGrp="1"/>
          </p:cNvSpPr>
          <p:nvPr>
            <p:ph type="ftr" sz="quarter" idx="11"/>
          </p:nvPr>
        </p:nvSpPr>
        <p:spPr>
          <a:xfrm>
            <a:off x="2271713" y="4767264"/>
            <a:ext cx="2314575" cy="273843"/>
          </a:xfrm>
          <a:prstGeom prst="rect">
            <a:avLst/>
          </a:prstGeom>
        </p:spPr>
        <p:txBody>
          <a:bodyPr/>
          <a:lstStyle/>
          <a:p>
            <a:pPr defTabSz="514196"/>
            <a:endParaRPr lang="zh-CN" altLang="en-US" sz="1013">
              <a:solidFill>
                <a:prstClr val="black"/>
              </a:solidFill>
            </a:endParaRPr>
          </a:p>
        </p:txBody>
      </p:sp>
      <p:sp>
        <p:nvSpPr>
          <p:cNvPr id="6" name="Slide Number Placeholder 5"/>
          <p:cNvSpPr>
            <a:spLocks noGrp="1"/>
          </p:cNvSpPr>
          <p:nvPr>
            <p:ph type="sldNum" sz="quarter" idx="12"/>
          </p:nvPr>
        </p:nvSpPr>
        <p:spPr>
          <a:xfrm>
            <a:off x="4843463" y="4767264"/>
            <a:ext cx="1543050" cy="273843"/>
          </a:xfrm>
          <a:prstGeom prst="rect">
            <a:avLst/>
          </a:prstGeom>
        </p:spPr>
        <p:txBody>
          <a:bodyPr/>
          <a:lstStyle/>
          <a:p>
            <a:pPr defTabSz="514196"/>
            <a:fld id="{1C82B4B2-DDA9-4394-A6AD-947A4CE2D7F7}" type="slidenum">
              <a:rPr lang="zh-CN" altLang="en-US" sz="1013" smtClean="0">
                <a:solidFill>
                  <a:prstClr val="black"/>
                </a:solidFill>
              </a:rPr>
              <a:pPr defTabSz="514196"/>
              <a:t>‹#›</a:t>
            </a:fld>
            <a:endParaRPr lang="zh-CN" altLang="en-US" sz="1013">
              <a:solidFill>
                <a:prstClr val="black"/>
              </a:solidFill>
            </a:endParaRPr>
          </a:p>
        </p:txBody>
      </p:sp>
    </p:spTree>
    <p:extLst>
      <p:ext uri="{BB962C8B-B14F-4D97-AF65-F5344CB8AC3E}">
        <p14:creationId xmlns:p14="http://schemas.microsoft.com/office/powerpoint/2010/main" val="261413924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422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6857998"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675" baseline="0">
                <a:latin typeface="+mn-lt"/>
                <a:cs typeface="Arial" panose="020B0604020202020204" pitchFamily="34" charset="0"/>
              </a:defRPr>
            </a:lvl1pPr>
            <a:lvl2pPr marL="257069" indent="0">
              <a:buNone/>
              <a:defRPr sz="1575"/>
            </a:lvl2pPr>
            <a:lvl3pPr marL="514146" indent="0">
              <a:buNone/>
              <a:defRPr sz="1350"/>
            </a:lvl3pPr>
            <a:lvl4pPr marL="771219" indent="0">
              <a:buNone/>
              <a:defRPr sz="1125"/>
            </a:lvl4pPr>
            <a:lvl5pPr marL="1028292" indent="0">
              <a:buNone/>
              <a:defRPr sz="1125"/>
            </a:lvl5pPr>
            <a:lvl6pPr marL="1285370" indent="0">
              <a:buNone/>
              <a:defRPr sz="1125"/>
            </a:lvl6pPr>
            <a:lvl7pPr marL="1542437" indent="0">
              <a:buNone/>
              <a:defRPr sz="1125"/>
            </a:lvl7pPr>
            <a:lvl8pPr marL="1799505" indent="0">
              <a:buNone/>
              <a:defRPr sz="1125"/>
            </a:lvl8pPr>
            <a:lvl9pPr marL="2056574" indent="0">
              <a:buNone/>
              <a:defRPr sz="1125"/>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9690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69066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9320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3744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83462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9"/>
            <a:ext cx="6858000" cy="543185"/>
          </a:xfrm>
          <a:prstGeom prst="rect">
            <a:avLst/>
          </a:prstGeom>
        </p:spPr>
        <p:txBody>
          <a:bodyPr lIns="68556" tIns="34289" rIns="68556" bIns="34289" anchor="ctr"/>
          <a:lstStyle>
            <a:lvl1pPr marL="0" indent="0" algn="ctr">
              <a:buNone/>
              <a:defRPr sz="3075"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17575" y="369589"/>
            <a:ext cx="134973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513789"/>
              <a:endParaRPr lang="en-US" sz="105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513789"/>
              <a:endParaRPr lang="en-US" sz="105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513789"/>
              <a:endParaRPr lang="en-US" sz="105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513789"/>
              <a:endParaRPr lang="en-US" sz="1050">
                <a:solidFill>
                  <a:prstClr val="black"/>
                </a:solidFill>
              </a:endParaRPr>
            </a:p>
          </p:txBody>
        </p:sp>
      </p:grpSp>
      <p:grpSp>
        <p:nvGrpSpPr>
          <p:cNvPr id="81" name="Graphic 41"/>
          <p:cNvGrpSpPr/>
          <p:nvPr userDrawn="1"/>
        </p:nvGrpSpPr>
        <p:grpSpPr>
          <a:xfrm>
            <a:off x="5396639" y="370057"/>
            <a:ext cx="134973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513789"/>
              <a:endParaRPr lang="en-US" sz="105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513789"/>
              <a:endParaRPr lang="en-US" sz="105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513789"/>
              <a:endParaRPr lang="en-US" sz="105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513789"/>
              <a:endParaRPr lang="en-US" sz="1050">
                <a:solidFill>
                  <a:prstClr val="black"/>
                </a:solidFill>
              </a:endParaRPr>
            </a:p>
          </p:txBody>
        </p:sp>
      </p:grpSp>
    </p:spTree>
    <p:extLst>
      <p:ext uri="{BB962C8B-B14F-4D97-AF65-F5344CB8AC3E}">
        <p14:creationId xmlns:p14="http://schemas.microsoft.com/office/powerpoint/2010/main" val="12552255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9"/>
            <a:ext cx="6858000" cy="543185"/>
          </a:xfrm>
          <a:prstGeom prst="rect">
            <a:avLst/>
          </a:prstGeom>
        </p:spPr>
        <p:txBody>
          <a:bodyPr lIns="68556" tIns="34289" rIns="68556" bIns="34289" anchor="ctr"/>
          <a:lstStyle>
            <a:lvl1pPr marL="0" indent="0" algn="ctr">
              <a:buNone/>
              <a:defRPr sz="3075"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17912" y="367279"/>
            <a:ext cx="1351163"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513789"/>
              <a:endParaRPr lang="en-US" sz="105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513789"/>
              <a:endParaRPr lang="en-US" sz="105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513789"/>
              <a:endParaRPr lang="en-US" sz="105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513789"/>
              <a:endParaRPr lang="en-US" sz="1050" dirty="0">
                <a:solidFill>
                  <a:prstClr val="black"/>
                </a:solidFill>
              </a:endParaRPr>
            </a:p>
          </p:txBody>
        </p:sp>
      </p:grpSp>
      <p:grpSp>
        <p:nvGrpSpPr>
          <p:cNvPr id="81" name="Graphic 41"/>
          <p:cNvGrpSpPr/>
          <p:nvPr userDrawn="1"/>
        </p:nvGrpSpPr>
        <p:grpSpPr>
          <a:xfrm>
            <a:off x="5396639" y="370057"/>
            <a:ext cx="134973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513789"/>
              <a:endParaRPr lang="en-US" sz="105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513789"/>
              <a:endParaRPr lang="en-US" sz="105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513789"/>
              <a:endParaRPr lang="en-US" sz="105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513789"/>
              <a:endParaRPr lang="en-US" sz="1050">
                <a:solidFill>
                  <a:prstClr val="black"/>
                </a:solidFill>
              </a:endParaRPr>
            </a:p>
          </p:txBody>
        </p:sp>
      </p:grpSp>
    </p:spTree>
    <p:extLst>
      <p:ext uri="{BB962C8B-B14F-4D97-AF65-F5344CB8AC3E}">
        <p14:creationId xmlns:p14="http://schemas.microsoft.com/office/powerpoint/2010/main" val="93959873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81987" y="254649"/>
            <a:ext cx="6509924" cy="543185"/>
          </a:xfrm>
          <a:prstGeom prst="rect">
            <a:avLst/>
          </a:prstGeom>
        </p:spPr>
        <p:txBody>
          <a:bodyPr lIns="68556" tIns="34289" rIns="68556" bIns="34289" anchor="ctr"/>
          <a:lstStyle>
            <a:lvl1pPr marL="0" indent="0" algn="ctr">
              <a:buNone/>
              <a:defRPr sz="3075"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29876426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867971" y="1545589"/>
            <a:ext cx="2148236" cy="2148038"/>
          </a:xfrm>
          <a:prstGeom prst="rect">
            <a:avLst/>
          </a:prstGeom>
          <a:solidFill>
            <a:schemeClr val="bg1">
              <a:lumMod val="95000"/>
            </a:schemeClr>
          </a:solidFill>
          <a:ln w="12700">
            <a:noFill/>
          </a:ln>
        </p:spPr>
        <p:txBody>
          <a:bodyPr lIns="68556" tIns="34289" rIns="68556" bIns="34289" anchor="ctr"/>
          <a:lstStyle>
            <a:lvl1pPr marL="0" indent="0" algn="ctr">
              <a:buNone/>
              <a:defRPr sz="900">
                <a:latin typeface="Arial" panose="020B0604020202020204" pitchFamily="34" charset="0"/>
                <a:cs typeface="Arial" panose="020B0604020202020204" pitchFamily="34" charset="0"/>
              </a:defRPr>
            </a:lvl1pPr>
            <a:lvl2pPr marL="257069" indent="0">
              <a:buNone/>
              <a:defRPr sz="1575"/>
            </a:lvl2pPr>
            <a:lvl3pPr marL="514146" indent="0">
              <a:buNone/>
              <a:defRPr sz="1350"/>
            </a:lvl3pPr>
            <a:lvl4pPr marL="771219" indent="0">
              <a:buNone/>
              <a:defRPr sz="1125"/>
            </a:lvl4pPr>
            <a:lvl5pPr marL="1028292" indent="0">
              <a:buNone/>
              <a:defRPr sz="1125"/>
            </a:lvl5pPr>
            <a:lvl6pPr marL="1285370" indent="0">
              <a:buNone/>
              <a:defRPr sz="1125"/>
            </a:lvl6pPr>
            <a:lvl7pPr marL="1542437" indent="0">
              <a:buNone/>
              <a:defRPr sz="1125"/>
            </a:lvl7pPr>
            <a:lvl8pPr marL="1799505" indent="0">
              <a:buNone/>
              <a:defRPr sz="1125"/>
            </a:lvl8pPr>
            <a:lvl9pPr marL="2056574" indent="0">
              <a:buNone/>
              <a:defRPr sz="1125"/>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6858000" cy="533158"/>
          </a:xfrm>
          <a:prstGeom prst="rect">
            <a:avLst/>
          </a:prstGeom>
        </p:spPr>
        <p:txBody>
          <a:bodyPr lIns="68556" tIns="34289" rIns="68556" bIns="34289" anchor="ctr">
            <a:noAutofit/>
          </a:bodyPr>
          <a:lstStyle>
            <a:lvl1pPr algn="ctr">
              <a:defRPr sz="27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9686647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509451" y="1368836"/>
            <a:ext cx="1276673" cy="2052228"/>
          </a:xfrm>
          <a:prstGeom prst="rect">
            <a:avLst/>
          </a:prstGeom>
          <a:solidFill>
            <a:schemeClr val="bg1">
              <a:lumMod val="95000"/>
            </a:schemeClr>
          </a:solidFill>
        </p:spPr>
        <p:txBody>
          <a:bodyPr lIns="68556" tIns="34289" rIns="68556" bIns="34289" anchor="ctr"/>
          <a:lstStyle>
            <a:lvl1pPr marL="0" indent="0" algn="ctr">
              <a:buNone/>
              <a:defRPr sz="675" baseline="0">
                <a:latin typeface="+mn-lt"/>
                <a:cs typeface="Arial" panose="020B0604020202020204" pitchFamily="34" charset="0"/>
              </a:defRPr>
            </a:lvl1pPr>
            <a:lvl2pPr marL="257069" indent="0">
              <a:buNone/>
              <a:defRPr sz="1575"/>
            </a:lvl2pPr>
            <a:lvl3pPr marL="514146" indent="0">
              <a:buNone/>
              <a:defRPr sz="1350"/>
            </a:lvl3pPr>
            <a:lvl4pPr marL="771219" indent="0">
              <a:buNone/>
              <a:defRPr sz="1125"/>
            </a:lvl4pPr>
            <a:lvl5pPr marL="1028292" indent="0">
              <a:buNone/>
              <a:defRPr sz="1125"/>
            </a:lvl5pPr>
            <a:lvl6pPr marL="1285370" indent="0">
              <a:buNone/>
              <a:defRPr sz="1125"/>
            </a:lvl6pPr>
            <a:lvl7pPr marL="1542437" indent="0">
              <a:buNone/>
              <a:defRPr sz="1125"/>
            </a:lvl7pPr>
            <a:lvl8pPr marL="1799505" indent="0">
              <a:buNone/>
              <a:defRPr sz="1125"/>
            </a:lvl8pPr>
            <a:lvl9pPr marL="2056574" indent="0">
              <a:buNone/>
              <a:defRPr sz="1125"/>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033525" y="1368836"/>
            <a:ext cx="1276673" cy="2052228"/>
          </a:xfrm>
          <a:prstGeom prst="rect">
            <a:avLst/>
          </a:prstGeom>
          <a:solidFill>
            <a:schemeClr val="bg1">
              <a:lumMod val="95000"/>
            </a:schemeClr>
          </a:solidFill>
        </p:spPr>
        <p:txBody>
          <a:bodyPr lIns="68556" tIns="34289" rIns="68556" bIns="34289" anchor="ctr"/>
          <a:lstStyle>
            <a:lvl1pPr marL="0" indent="0" algn="ctr">
              <a:buNone/>
              <a:defRPr sz="675" baseline="0">
                <a:latin typeface="+mn-lt"/>
                <a:cs typeface="Arial" panose="020B0604020202020204" pitchFamily="34" charset="0"/>
              </a:defRPr>
            </a:lvl1pPr>
            <a:lvl2pPr marL="257069" indent="0">
              <a:buNone/>
              <a:defRPr sz="1575"/>
            </a:lvl2pPr>
            <a:lvl3pPr marL="514146" indent="0">
              <a:buNone/>
              <a:defRPr sz="1350"/>
            </a:lvl3pPr>
            <a:lvl4pPr marL="771219" indent="0">
              <a:buNone/>
              <a:defRPr sz="1125"/>
            </a:lvl4pPr>
            <a:lvl5pPr marL="1028292" indent="0">
              <a:buNone/>
              <a:defRPr sz="1125"/>
            </a:lvl5pPr>
            <a:lvl6pPr marL="1285370" indent="0">
              <a:buNone/>
              <a:defRPr sz="1125"/>
            </a:lvl6pPr>
            <a:lvl7pPr marL="1542437" indent="0">
              <a:buNone/>
              <a:defRPr sz="1125"/>
            </a:lvl7pPr>
            <a:lvl8pPr marL="1799505" indent="0">
              <a:buNone/>
              <a:defRPr sz="1125"/>
            </a:lvl8pPr>
            <a:lvl9pPr marL="2056574" indent="0">
              <a:buNone/>
              <a:defRPr sz="1125"/>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3557599" y="1368836"/>
            <a:ext cx="1276673" cy="2052228"/>
          </a:xfrm>
          <a:prstGeom prst="rect">
            <a:avLst/>
          </a:prstGeom>
          <a:solidFill>
            <a:schemeClr val="bg1">
              <a:lumMod val="95000"/>
            </a:schemeClr>
          </a:solidFill>
        </p:spPr>
        <p:txBody>
          <a:bodyPr lIns="68556" tIns="34289" rIns="68556" bIns="34289" anchor="ctr"/>
          <a:lstStyle>
            <a:lvl1pPr marL="0" indent="0" algn="ctr">
              <a:buNone/>
              <a:defRPr sz="675" baseline="0">
                <a:latin typeface="+mn-lt"/>
                <a:cs typeface="Arial" panose="020B0604020202020204" pitchFamily="34" charset="0"/>
              </a:defRPr>
            </a:lvl1pPr>
            <a:lvl2pPr marL="257069" indent="0">
              <a:buNone/>
              <a:defRPr sz="1575"/>
            </a:lvl2pPr>
            <a:lvl3pPr marL="514146" indent="0">
              <a:buNone/>
              <a:defRPr sz="1350"/>
            </a:lvl3pPr>
            <a:lvl4pPr marL="771219" indent="0">
              <a:buNone/>
              <a:defRPr sz="1125"/>
            </a:lvl4pPr>
            <a:lvl5pPr marL="1028292" indent="0">
              <a:buNone/>
              <a:defRPr sz="1125"/>
            </a:lvl5pPr>
            <a:lvl6pPr marL="1285370" indent="0">
              <a:buNone/>
              <a:defRPr sz="1125"/>
            </a:lvl6pPr>
            <a:lvl7pPr marL="1542437" indent="0">
              <a:buNone/>
              <a:defRPr sz="1125"/>
            </a:lvl7pPr>
            <a:lvl8pPr marL="1799505" indent="0">
              <a:buNone/>
              <a:defRPr sz="1125"/>
            </a:lvl8pPr>
            <a:lvl9pPr marL="2056574" indent="0">
              <a:buNone/>
              <a:defRPr sz="1125"/>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5081827" y="1368836"/>
            <a:ext cx="1276673" cy="2052228"/>
          </a:xfrm>
          <a:prstGeom prst="rect">
            <a:avLst/>
          </a:prstGeom>
          <a:solidFill>
            <a:schemeClr val="bg1">
              <a:lumMod val="95000"/>
            </a:schemeClr>
          </a:solidFill>
        </p:spPr>
        <p:txBody>
          <a:bodyPr lIns="68556" tIns="34289" rIns="68556" bIns="34289" anchor="ctr"/>
          <a:lstStyle>
            <a:lvl1pPr marL="0" indent="0" algn="ctr">
              <a:buNone/>
              <a:defRPr sz="675" baseline="0">
                <a:latin typeface="+mn-lt"/>
                <a:cs typeface="Arial" panose="020B0604020202020204" pitchFamily="34" charset="0"/>
              </a:defRPr>
            </a:lvl1pPr>
            <a:lvl2pPr marL="257069" indent="0">
              <a:buNone/>
              <a:defRPr sz="1575"/>
            </a:lvl2pPr>
            <a:lvl3pPr marL="514146" indent="0">
              <a:buNone/>
              <a:defRPr sz="1350"/>
            </a:lvl3pPr>
            <a:lvl4pPr marL="771219" indent="0">
              <a:buNone/>
              <a:defRPr sz="1125"/>
            </a:lvl4pPr>
            <a:lvl5pPr marL="1028292" indent="0">
              <a:buNone/>
              <a:defRPr sz="1125"/>
            </a:lvl5pPr>
            <a:lvl6pPr marL="1285370" indent="0">
              <a:buNone/>
              <a:defRPr sz="1125"/>
            </a:lvl6pPr>
            <a:lvl7pPr marL="1542437" indent="0">
              <a:buNone/>
              <a:defRPr sz="1125"/>
            </a:lvl7pPr>
            <a:lvl8pPr marL="1799505" indent="0">
              <a:buNone/>
              <a:defRPr sz="1125"/>
            </a:lvl8pPr>
            <a:lvl9pPr marL="2056574" indent="0">
              <a:buNone/>
              <a:defRPr sz="1125"/>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9"/>
            <a:ext cx="6858000" cy="543185"/>
          </a:xfrm>
          <a:prstGeom prst="rect">
            <a:avLst/>
          </a:prstGeom>
        </p:spPr>
        <p:txBody>
          <a:bodyPr lIns="68556" tIns="34289" rIns="68556" bIns="34289" anchor="ctr"/>
          <a:lstStyle>
            <a:lvl1pPr marL="0" indent="0" algn="ctr">
              <a:buNone/>
              <a:defRPr sz="3075"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3244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6857998"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675" baseline="0">
                <a:latin typeface="+mn-lt"/>
                <a:cs typeface="Arial" panose="020B0604020202020204" pitchFamily="34" charset="0"/>
              </a:defRPr>
            </a:lvl1pPr>
            <a:lvl2pPr marL="257069" indent="0">
              <a:buNone/>
              <a:defRPr sz="1575"/>
            </a:lvl2pPr>
            <a:lvl3pPr marL="514146" indent="0">
              <a:buNone/>
              <a:defRPr sz="1350"/>
            </a:lvl3pPr>
            <a:lvl4pPr marL="771219" indent="0">
              <a:buNone/>
              <a:defRPr sz="1125"/>
            </a:lvl4pPr>
            <a:lvl5pPr marL="1028292" indent="0">
              <a:buNone/>
              <a:defRPr sz="1125"/>
            </a:lvl5pPr>
            <a:lvl6pPr marL="1285370" indent="0">
              <a:buNone/>
              <a:defRPr sz="1125"/>
            </a:lvl6pPr>
            <a:lvl7pPr marL="1542437" indent="0">
              <a:buNone/>
              <a:defRPr sz="1125"/>
            </a:lvl7pPr>
            <a:lvl8pPr marL="1799505" indent="0">
              <a:buNone/>
              <a:defRPr sz="1125"/>
            </a:lvl8pPr>
            <a:lvl9pPr marL="2056574" indent="0">
              <a:buNone/>
              <a:defRPr sz="1125"/>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3915054"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675">
                <a:solidFill>
                  <a:schemeClr val="tx1">
                    <a:lumMod val="75000"/>
                    <a:lumOff val="25000"/>
                  </a:schemeClr>
                </a:solidFill>
                <a:latin typeface="+mn-lt"/>
                <a:cs typeface="Arial" panose="020B0604020202020204" pitchFamily="34" charset="0"/>
              </a:defRPr>
            </a:lvl1pPr>
            <a:lvl2pPr marL="257069" indent="0">
              <a:buNone/>
              <a:defRPr sz="1575"/>
            </a:lvl2pPr>
            <a:lvl3pPr marL="514146" indent="0">
              <a:buNone/>
              <a:defRPr sz="1350"/>
            </a:lvl3pPr>
            <a:lvl4pPr marL="771219" indent="0">
              <a:buNone/>
              <a:defRPr sz="1125"/>
            </a:lvl4pPr>
            <a:lvl5pPr marL="1028292" indent="0">
              <a:buNone/>
              <a:defRPr sz="1125"/>
            </a:lvl5pPr>
            <a:lvl6pPr marL="1285370" indent="0">
              <a:buNone/>
              <a:defRPr sz="1125"/>
            </a:lvl6pPr>
            <a:lvl7pPr marL="1542437" indent="0">
              <a:buNone/>
              <a:defRPr sz="1125"/>
            </a:lvl7pPr>
            <a:lvl8pPr marL="1799505" indent="0">
              <a:buNone/>
              <a:defRPr sz="1125"/>
            </a:lvl8pPr>
            <a:lvl9pPr marL="2056574" indent="0">
              <a:buNone/>
              <a:defRPr sz="1125"/>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9250703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6858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17" tIns="25717" rIns="51417" bIns="25717" rtlCol="0" anchor="ctr"/>
          <a:lstStyle/>
          <a:p>
            <a:pPr algn="ctr" defTabSz="513789"/>
            <a:endParaRPr lang="en-US" sz="1050">
              <a:solidFill>
                <a:prstClr val="white"/>
              </a:solidFill>
            </a:endParaRPr>
          </a:p>
        </p:txBody>
      </p:sp>
      <p:sp>
        <p:nvSpPr>
          <p:cNvPr id="8" name="Picture Placeholder 7"/>
          <p:cNvSpPr>
            <a:spLocks noGrp="1"/>
          </p:cNvSpPr>
          <p:nvPr>
            <p:ph type="pic" idx="10" hasCustomPrompt="1"/>
          </p:nvPr>
        </p:nvSpPr>
        <p:spPr>
          <a:xfrm>
            <a:off x="265255" y="163742"/>
            <a:ext cx="3852173"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675" baseline="0">
                <a:latin typeface="+mn-lt"/>
                <a:cs typeface="Arial" panose="020B0604020202020204" pitchFamily="34" charset="0"/>
              </a:defRPr>
            </a:lvl1pPr>
            <a:lvl2pPr marL="257069" indent="0">
              <a:buNone/>
              <a:defRPr sz="1575"/>
            </a:lvl2pPr>
            <a:lvl3pPr marL="514146" indent="0">
              <a:buNone/>
              <a:defRPr sz="1350"/>
            </a:lvl3pPr>
            <a:lvl4pPr marL="771219" indent="0">
              <a:buNone/>
              <a:defRPr sz="1125"/>
            </a:lvl4pPr>
            <a:lvl5pPr marL="1028292" indent="0">
              <a:buNone/>
              <a:defRPr sz="1125"/>
            </a:lvl5pPr>
            <a:lvl6pPr marL="1285370" indent="0">
              <a:buNone/>
              <a:defRPr sz="1125"/>
            </a:lvl6pPr>
            <a:lvl7pPr marL="1542437" indent="0">
              <a:buNone/>
              <a:defRPr sz="1125"/>
            </a:lvl7pPr>
            <a:lvl8pPr marL="1799505" indent="0">
              <a:buNone/>
              <a:defRPr sz="1125"/>
            </a:lvl8pPr>
            <a:lvl9pPr marL="2056574" indent="0">
              <a:buNone/>
              <a:defRPr sz="1125"/>
            </a:lvl9pPr>
          </a:lstStyle>
          <a:p>
            <a:r>
              <a:rPr lang="en-US" altLang="ko-KR" dirty="0"/>
              <a:t>Your Picture Here</a:t>
            </a:r>
            <a:endParaRPr lang="ko-KR" altLang="en-US" dirty="0"/>
          </a:p>
        </p:txBody>
      </p:sp>
      <p:sp>
        <p:nvSpPr>
          <p:cNvPr id="11" name="Graphic 47"/>
          <p:cNvSpPr/>
          <p:nvPr userDrawn="1"/>
        </p:nvSpPr>
        <p:spPr>
          <a:xfrm>
            <a:off x="5414486" y="3047570"/>
            <a:ext cx="851892"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17" tIns="25717" rIns="51417" bIns="25717" rtlCol="0" anchor="ctr"/>
          <a:lstStyle/>
          <a:p>
            <a:pPr defTabSz="513789"/>
            <a:endParaRPr lang="en-US" sz="1050">
              <a:solidFill>
                <a:prstClr val="black"/>
              </a:solidFill>
            </a:endParaRPr>
          </a:p>
        </p:txBody>
      </p:sp>
      <p:sp>
        <p:nvSpPr>
          <p:cNvPr id="12" name="Graphic 47"/>
          <p:cNvSpPr/>
          <p:nvPr userDrawn="1"/>
        </p:nvSpPr>
        <p:spPr>
          <a:xfrm>
            <a:off x="5974820" y="3600045"/>
            <a:ext cx="664314"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17" tIns="25717" rIns="51417" bIns="25717" rtlCol="0" anchor="ctr"/>
          <a:lstStyle/>
          <a:p>
            <a:pPr defTabSz="513789"/>
            <a:endParaRPr lang="en-US" sz="1050">
              <a:solidFill>
                <a:prstClr val="black"/>
              </a:solidFill>
            </a:endParaRPr>
          </a:p>
        </p:txBody>
      </p:sp>
      <p:sp>
        <p:nvSpPr>
          <p:cNvPr id="13" name="Freeform: Shape 12"/>
          <p:cNvSpPr/>
          <p:nvPr userDrawn="1"/>
        </p:nvSpPr>
        <p:spPr>
          <a:xfrm>
            <a:off x="6623347" y="4012375"/>
            <a:ext cx="234665"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51417" tIns="25717" rIns="51417" bIns="25717" rtlCol="0" anchor="ctr"/>
          <a:lstStyle/>
          <a:p>
            <a:pPr defTabSz="513789"/>
            <a:endParaRPr lang="en-US" sz="1050">
              <a:solidFill>
                <a:prstClr val="black"/>
              </a:solidFill>
            </a:endParaRPr>
          </a:p>
        </p:txBody>
      </p:sp>
      <p:sp>
        <p:nvSpPr>
          <p:cNvPr id="14" name="Graphic 47"/>
          <p:cNvSpPr/>
          <p:nvPr userDrawn="1"/>
        </p:nvSpPr>
        <p:spPr>
          <a:xfrm>
            <a:off x="603657" y="4324537"/>
            <a:ext cx="188891"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17" tIns="25717" rIns="51417" bIns="25717" rtlCol="0" anchor="ctr"/>
          <a:lstStyle/>
          <a:p>
            <a:pPr defTabSz="513789"/>
            <a:endParaRPr lang="en-US" sz="1050">
              <a:solidFill>
                <a:prstClr val="black"/>
              </a:solidFill>
            </a:endParaRPr>
          </a:p>
        </p:txBody>
      </p:sp>
      <p:sp>
        <p:nvSpPr>
          <p:cNvPr id="15" name="Graphic 47"/>
          <p:cNvSpPr/>
          <p:nvPr userDrawn="1"/>
        </p:nvSpPr>
        <p:spPr>
          <a:xfrm>
            <a:off x="-1" y="3895702"/>
            <a:ext cx="379773"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17" tIns="25717" rIns="51417" bIns="25717" rtlCol="0" anchor="ctr"/>
          <a:lstStyle/>
          <a:p>
            <a:pPr defTabSz="513789"/>
            <a:endParaRPr lang="en-US" sz="1050">
              <a:solidFill>
                <a:prstClr val="black"/>
              </a:solidFill>
            </a:endParaRPr>
          </a:p>
        </p:txBody>
      </p:sp>
      <p:sp>
        <p:nvSpPr>
          <p:cNvPr id="16" name="Graphic 47"/>
          <p:cNvSpPr/>
          <p:nvPr userDrawn="1"/>
        </p:nvSpPr>
        <p:spPr>
          <a:xfrm>
            <a:off x="782188" y="4250895"/>
            <a:ext cx="262520"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17" tIns="25717" rIns="51417" bIns="25717" rtlCol="0" anchor="ctr"/>
          <a:lstStyle/>
          <a:p>
            <a:pPr defTabSz="513789"/>
            <a:endParaRPr lang="en-US" sz="1050">
              <a:solidFill>
                <a:prstClr val="black"/>
              </a:solidFill>
            </a:endParaRPr>
          </a:p>
        </p:txBody>
      </p:sp>
      <p:sp>
        <p:nvSpPr>
          <p:cNvPr id="17" name="Graphic 47"/>
          <p:cNvSpPr/>
          <p:nvPr userDrawn="1"/>
        </p:nvSpPr>
        <p:spPr>
          <a:xfrm>
            <a:off x="1799868" y="4245069"/>
            <a:ext cx="23253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17" tIns="25717" rIns="51417" bIns="25717" rtlCol="0" anchor="ctr"/>
          <a:lstStyle/>
          <a:p>
            <a:pPr defTabSz="513789"/>
            <a:endParaRPr lang="en-US" sz="1050">
              <a:solidFill>
                <a:prstClr val="black"/>
              </a:solidFill>
            </a:endParaRPr>
          </a:p>
        </p:txBody>
      </p:sp>
      <p:sp>
        <p:nvSpPr>
          <p:cNvPr id="18" name="Graphic 47"/>
          <p:cNvSpPr/>
          <p:nvPr userDrawn="1"/>
        </p:nvSpPr>
        <p:spPr>
          <a:xfrm>
            <a:off x="4150153" y="3911792"/>
            <a:ext cx="23253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17" tIns="25717" rIns="51417" bIns="25717" rtlCol="0" anchor="ctr"/>
          <a:lstStyle/>
          <a:p>
            <a:pPr defTabSz="513789"/>
            <a:endParaRPr lang="en-US" sz="1050">
              <a:solidFill>
                <a:prstClr val="black"/>
              </a:solidFill>
            </a:endParaRPr>
          </a:p>
        </p:txBody>
      </p:sp>
      <p:sp>
        <p:nvSpPr>
          <p:cNvPr id="19" name="Graphic 47"/>
          <p:cNvSpPr/>
          <p:nvPr userDrawn="1"/>
        </p:nvSpPr>
        <p:spPr>
          <a:xfrm>
            <a:off x="3916339" y="4134627"/>
            <a:ext cx="116265"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17" tIns="25717" rIns="51417" bIns="25717" rtlCol="0" anchor="ctr"/>
          <a:lstStyle/>
          <a:p>
            <a:pPr defTabSz="513789"/>
            <a:endParaRPr lang="en-US" sz="1050">
              <a:solidFill>
                <a:prstClr val="black"/>
              </a:solidFill>
            </a:endParaRPr>
          </a:p>
        </p:txBody>
      </p:sp>
    </p:spTree>
    <p:extLst>
      <p:ext uri="{BB962C8B-B14F-4D97-AF65-F5344CB8AC3E}">
        <p14:creationId xmlns:p14="http://schemas.microsoft.com/office/powerpoint/2010/main" val="145030135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6857998"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675" baseline="0">
                <a:latin typeface="+mn-lt"/>
                <a:cs typeface="Arial" panose="020B0604020202020204" pitchFamily="34" charset="0"/>
              </a:defRPr>
            </a:lvl1pPr>
            <a:lvl2pPr marL="257069" indent="0">
              <a:buNone/>
              <a:defRPr sz="1575"/>
            </a:lvl2pPr>
            <a:lvl3pPr marL="514146" indent="0">
              <a:buNone/>
              <a:defRPr sz="1350"/>
            </a:lvl3pPr>
            <a:lvl4pPr marL="771219" indent="0">
              <a:buNone/>
              <a:defRPr sz="1125"/>
            </a:lvl4pPr>
            <a:lvl5pPr marL="1028292" indent="0">
              <a:buNone/>
              <a:defRPr sz="1125"/>
            </a:lvl5pPr>
            <a:lvl6pPr marL="1285370" indent="0">
              <a:buNone/>
              <a:defRPr sz="1125"/>
            </a:lvl6pPr>
            <a:lvl7pPr marL="1542437" indent="0">
              <a:buNone/>
              <a:defRPr sz="1125"/>
            </a:lvl7pPr>
            <a:lvl8pPr marL="1799505" indent="0">
              <a:buNone/>
              <a:defRPr sz="1125"/>
            </a:lvl8pPr>
            <a:lvl9pPr marL="2056574" indent="0">
              <a:buNone/>
              <a:defRPr sz="1125"/>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12429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6857998"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675" baseline="0">
                <a:latin typeface="+mn-lt"/>
                <a:cs typeface="Arial" panose="020B0604020202020204" pitchFamily="34" charset="0"/>
              </a:defRPr>
            </a:lvl1pPr>
            <a:lvl2pPr marL="257069" indent="0">
              <a:buNone/>
              <a:defRPr sz="1575"/>
            </a:lvl2pPr>
            <a:lvl3pPr marL="514146" indent="0">
              <a:buNone/>
              <a:defRPr sz="1350"/>
            </a:lvl3pPr>
            <a:lvl4pPr marL="771219" indent="0">
              <a:buNone/>
              <a:defRPr sz="1125"/>
            </a:lvl4pPr>
            <a:lvl5pPr marL="1028292" indent="0">
              <a:buNone/>
              <a:defRPr sz="1125"/>
            </a:lvl5pPr>
            <a:lvl6pPr marL="1285370" indent="0">
              <a:buNone/>
              <a:defRPr sz="1125"/>
            </a:lvl6pPr>
            <a:lvl7pPr marL="1542437" indent="0">
              <a:buNone/>
              <a:defRPr sz="1125"/>
            </a:lvl7pPr>
            <a:lvl8pPr marL="1799505" indent="0">
              <a:buNone/>
              <a:defRPr sz="1125"/>
            </a:lvl8pPr>
            <a:lvl9pPr marL="2056574" indent="0">
              <a:buNone/>
              <a:defRPr sz="1125"/>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4742447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5260808" y="3013910"/>
            <a:ext cx="1597193"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675" baseline="0">
                <a:latin typeface="+mn-lt"/>
                <a:cs typeface="Arial" panose="020B0604020202020204" pitchFamily="34" charset="0"/>
              </a:defRPr>
            </a:lvl1pPr>
            <a:lvl2pPr marL="257069" indent="0">
              <a:buNone/>
              <a:defRPr sz="1575"/>
            </a:lvl2pPr>
            <a:lvl3pPr marL="514146" indent="0">
              <a:buNone/>
              <a:defRPr sz="1350"/>
            </a:lvl3pPr>
            <a:lvl4pPr marL="771219" indent="0">
              <a:buNone/>
              <a:defRPr sz="1125"/>
            </a:lvl4pPr>
            <a:lvl5pPr marL="1028292" indent="0">
              <a:buNone/>
              <a:defRPr sz="1125"/>
            </a:lvl5pPr>
            <a:lvl6pPr marL="1285370" indent="0">
              <a:buNone/>
              <a:defRPr sz="1125"/>
            </a:lvl6pPr>
            <a:lvl7pPr marL="1542437" indent="0">
              <a:buNone/>
              <a:defRPr sz="1125"/>
            </a:lvl7pPr>
            <a:lvl8pPr marL="1799505" indent="0">
              <a:buNone/>
              <a:defRPr sz="1125"/>
            </a:lvl8pPr>
            <a:lvl9pPr marL="2056574" indent="0">
              <a:buNone/>
              <a:defRPr sz="1125"/>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1688323" y="2954935"/>
            <a:ext cx="3282853"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675" baseline="0">
                <a:latin typeface="+mn-lt"/>
                <a:cs typeface="Arial" panose="020B0604020202020204" pitchFamily="34" charset="0"/>
              </a:defRPr>
            </a:lvl1pPr>
            <a:lvl2pPr marL="257069" indent="0">
              <a:buNone/>
              <a:defRPr sz="1575"/>
            </a:lvl2pPr>
            <a:lvl3pPr marL="514146" indent="0">
              <a:buNone/>
              <a:defRPr sz="1350"/>
            </a:lvl3pPr>
            <a:lvl4pPr marL="771219" indent="0">
              <a:buNone/>
              <a:defRPr sz="1125"/>
            </a:lvl4pPr>
            <a:lvl5pPr marL="1028292" indent="0">
              <a:buNone/>
              <a:defRPr sz="1125"/>
            </a:lvl5pPr>
            <a:lvl6pPr marL="1285370" indent="0">
              <a:buNone/>
              <a:defRPr sz="1125"/>
            </a:lvl6pPr>
            <a:lvl7pPr marL="1542437" indent="0">
              <a:buNone/>
              <a:defRPr sz="1125"/>
            </a:lvl7pPr>
            <a:lvl8pPr marL="1799505" indent="0">
              <a:buNone/>
              <a:defRPr sz="1125"/>
            </a:lvl8pPr>
            <a:lvl9pPr marL="2056574" indent="0">
              <a:buNone/>
              <a:defRPr sz="1125"/>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5193413" y="3"/>
            <a:ext cx="1664586"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675" baseline="0">
                <a:latin typeface="+mn-lt"/>
                <a:cs typeface="Arial" panose="020B0604020202020204" pitchFamily="34" charset="0"/>
              </a:defRPr>
            </a:lvl1pPr>
            <a:lvl2pPr marL="257069" indent="0">
              <a:buNone/>
              <a:defRPr sz="1575"/>
            </a:lvl2pPr>
            <a:lvl3pPr marL="514146" indent="0">
              <a:buNone/>
              <a:defRPr sz="1350"/>
            </a:lvl3pPr>
            <a:lvl4pPr marL="771219" indent="0">
              <a:buNone/>
              <a:defRPr sz="1125"/>
            </a:lvl4pPr>
            <a:lvl5pPr marL="1028292" indent="0">
              <a:buNone/>
              <a:defRPr sz="1125"/>
            </a:lvl5pPr>
            <a:lvl6pPr marL="1285370" indent="0">
              <a:buNone/>
              <a:defRPr sz="1125"/>
            </a:lvl6pPr>
            <a:lvl7pPr marL="1542437" indent="0">
              <a:buNone/>
              <a:defRPr sz="1125"/>
            </a:lvl7pPr>
            <a:lvl8pPr marL="1799505" indent="0">
              <a:buNone/>
              <a:defRPr sz="1125"/>
            </a:lvl8pPr>
            <a:lvl9pPr marL="2056574" indent="0">
              <a:buNone/>
              <a:defRPr sz="1125"/>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3429012" y="585807"/>
            <a:ext cx="3370063"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675" baseline="0">
                <a:latin typeface="+mn-lt"/>
                <a:cs typeface="Arial" panose="020B0604020202020204" pitchFamily="34" charset="0"/>
              </a:defRPr>
            </a:lvl1pPr>
            <a:lvl2pPr marL="257069" indent="0">
              <a:buNone/>
              <a:defRPr sz="1575"/>
            </a:lvl2pPr>
            <a:lvl3pPr marL="514146" indent="0">
              <a:buNone/>
              <a:defRPr sz="1350"/>
            </a:lvl3pPr>
            <a:lvl4pPr marL="771219" indent="0">
              <a:buNone/>
              <a:defRPr sz="1125"/>
            </a:lvl4pPr>
            <a:lvl5pPr marL="1028292" indent="0">
              <a:buNone/>
              <a:defRPr sz="1125"/>
            </a:lvl5pPr>
            <a:lvl6pPr marL="1285370" indent="0">
              <a:buNone/>
              <a:defRPr sz="1125"/>
            </a:lvl6pPr>
            <a:lvl7pPr marL="1542437" indent="0">
              <a:buNone/>
              <a:defRPr sz="1125"/>
            </a:lvl7pPr>
            <a:lvl8pPr marL="1799505" indent="0">
              <a:buNone/>
              <a:defRPr sz="1125"/>
            </a:lvl8pPr>
            <a:lvl9pPr marL="2056574" indent="0">
              <a:buNone/>
              <a:defRPr sz="1125"/>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6035136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81987" y="92626"/>
            <a:ext cx="6509924" cy="543185"/>
          </a:xfrm>
          <a:prstGeom prst="rect">
            <a:avLst/>
          </a:prstGeom>
        </p:spPr>
        <p:txBody>
          <a:bodyPr lIns="68556" tIns="34289" rIns="68556" bIns="34289" anchor="ctr"/>
          <a:lstStyle>
            <a:lvl1pPr marL="0" indent="0" algn="ctr">
              <a:buNone/>
              <a:defRPr sz="3075"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199144" y="848711"/>
            <a:ext cx="2002931"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1417" tIns="25717" rIns="51417" bIns="25717" rtlCol="0" anchor="ctr"/>
          <a:lstStyle/>
          <a:p>
            <a:pPr algn="ctr" defTabSz="513789"/>
            <a:endParaRPr lang="ko-KR" altLang="en-US" sz="750">
              <a:solidFill>
                <a:prstClr val="white"/>
              </a:solidFill>
            </a:endParaRPr>
          </a:p>
        </p:txBody>
      </p:sp>
      <p:sp>
        <p:nvSpPr>
          <p:cNvPr id="4" name="Rounded Rectangle 3"/>
          <p:cNvSpPr/>
          <p:nvPr userDrawn="1"/>
        </p:nvSpPr>
        <p:spPr>
          <a:xfrm>
            <a:off x="299214" y="1010625"/>
            <a:ext cx="8655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17" tIns="25717" rIns="51417" bIns="25717" rtlCol="0" anchor="ctr"/>
          <a:lstStyle/>
          <a:p>
            <a:pPr algn="ctr" defTabSz="513789"/>
            <a:endParaRPr lang="ko-KR" altLang="en-US" sz="750">
              <a:solidFill>
                <a:prstClr val="white"/>
              </a:solidFill>
            </a:endParaRPr>
          </a:p>
        </p:txBody>
      </p:sp>
      <p:sp>
        <p:nvSpPr>
          <p:cNvPr id="5" name="Half Frame 4"/>
          <p:cNvSpPr/>
          <p:nvPr userDrawn="1"/>
        </p:nvSpPr>
        <p:spPr>
          <a:xfrm rot="5400000">
            <a:off x="1655376" y="1021724"/>
            <a:ext cx="514387" cy="385396"/>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17" tIns="25717" rIns="51417" bIns="25717" rtlCol="0" anchor="ctr"/>
          <a:lstStyle/>
          <a:p>
            <a:pPr algn="ctr" defTabSz="513789"/>
            <a:endParaRPr lang="ko-KR" altLang="en-US" sz="750">
              <a:solidFill>
                <a:prstClr val="black">
                  <a:lumMod val="85000"/>
                  <a:lumOff val="15000"/>
                </a:prstClr>
              </a:solidFill>
            </a:endParaRPr>
          </a:p>
        </p:txBody>
      </p:sp>
      <p:sp>
        <p:nvSpPr>
          <p:cNvPr id="58" name="TextBox 57"/>
          <p:cNvSpPr txBox="1"/>
          <p:nvPr userDrawn="1"/>
        </p:nvSpPr>
        <p:spPr>
          <a:xfrm>
            <a:off x="400333" y="1271191"/>
            <a:ext cx="1255640" cy="305852"/>
          </a:xfrm>
          <a:prstGeom prst="rect">
            <a:avLst/>
          </a:prstGeom>
          <a:noFill/>
        </p:spPr>
        <p:txBody>
          <a:bodyPr wrap="square" lIns="51417" tIns="25717" rIns="51417" bIns="25717" rtlCol="0" anchor="ctr">
            <a:spAutoFit/>
          </a:bodyPr>
          <a:lstStyle/>
          <a:p>
            <a:pPr defTabSz="513789"/>
            <a:r>
              <a:rPr lang="en-US" altLang="ko-KR" sz="825" b="1" dirty="0">
                <a:solidFill>
                  <a:prstClr val="white"/>
                </a:solidFill>
                <a:cs typeface="Arial" panose="020B0604020202020204" pitchFamily="34" charset="0"/>
              </a:rPr>
              <a:t>You can Resize without losing quality</a:t>
            </a:r>
            <a:endParaRPr lang="ko-KR" altLang="en-US" sz="825" b="1" dirty="0">
              <a:solidFill>
                <a:prstClr val="white"/>
              </a:solidFill>
              <a:cs typeface="Arial" panose="020B0604020202020204" pitchFamily="34" charset="0"/>
            </a:endParaRPr>
          </a:p>
        </p:txBody>
      </p:sp>
      <p:sp>
        <p:nvSpPr>
          <p:cNvPr id="59" name="TextBox 58"/>
          <p:cNvSpPr txBox="1"/>
          <p:nvPr userDrawn="1"/>
        </p:nvSpPr>
        <p:spPr>
          <a:xfrm>
            <a:off x="400333" y="1656193"/>
            <a:ext cx="1255640" cy="432810"/>
          </a:xfrm>
          <a:prstGeom prst="rect">
            <a:avLst/>
          </a:prstGeom>
          <a:noFill/>
        </p:spPr>
        <p:txBody>
          <a:bodyPr wrap="square" lIns="51417" tIns="25717" rIns="51417" bIns="25717" rtlCol="0" anchor="ctr">
            <a:spAutoFit/>
          </a:bodyPr>
          <a:lstStyle/>
          <a:p>
            <a:pPr defTabSz="513789"/>
            <a:r>
              <a:rPr lang="en-US" altLang="ko-KR" sz="825" b="1" dirty="0">
                <a:solidFill>
                  <a:prstClr val="white"/>
                </a:solidFill>
                <a:cs typeface="Arial" panose="020B0604020202020204" pitchFamily="34" charset="0"/>
              </a:rPr>
              <a:t>You can Change Fill Color &amp;</a:t>
            </a:r>
          </a:p>
          <a:p>
            <a:pPr defTabSz="513789"/>
            <a:r>
              <a:rPr lang="en-US" altLang="ko-KR" sz="825" b="1" dirty="0">
                <a:solidFill>
                  <a:prstClr val="white"/>
                </a:solidFill>
                <a:cs typeface="Arial" panose="020B0604020202020204" pitchFamily="34" charset="0"/>
              </a:rPr>
              <a:t>Line Color</a:t>
            </a:r>
            <a:endParaRPr lang="ko-KR" altLang="en-US" sz="825" b="1" dirty="0">
              <a:solidFill>
                <a:prstClr val="white"/>
              </a:solidFill>
              <a:cs typeface="Arial" panose="020B0604020202020204" pitchFamily="34" charset="0"/>
            </a:endParaRPr>
          </a:p>
        </p:txBody>
      </p:sp>
      <p:sp>
        <p:nvSpPr>
          <p:cNvPr id="60" name="TextBox 59"/>
          <p:cNvSpPr txBox="1"/>
          <p:nvPr userDrawn="1"/>
        </p:nvSpPr>
        <p:spPr>
          <a:xfrm>
            <a:off x="405692" y="4382301"/>
            <a:ext cx="1255500" cy="178894"/>
          </a:xfrm>
          <a:prstGeom prst="rect">
            <a:avLst/>
          </a:prstGeom>
          <a:noFill/>
        </p:spPr>
        <p:txBody>
          <a:bodyPr wrap="square" lIns="51417" tIns="25717" rIns="51417" bIns="25717" rtlCol="0" anchor="ctr">
            <a:spAutoFit/>
          </a:bodyPr>
          <a:lstStyle/>
          <a:p>
            <a:pPr defTabSz="513789"/>
            <a:r>
              <a:rPr lang="en-US" altLang="ko-KR" sz="825" dirty="0">
                <a:solidFill>
                  <a:prstClr val="white"/>
                </a:solidFill>
                <a:cs typeface="Arial" panose="020B0604020202020204" pitchFamily="34" charset="0"/>
              </a:rPr>
              <a:t>www.allppt.com</a:t>
            </a:r>
            <a:endParaRPr lang="ko-KR" altLang="en-US" sz="825" dirty="0">
              <a:solidFill>
                <a:prstClr val="white"/>
              </a:solidFill>
              <a:cs typeface="Arial" panose="020B0604020202020204" pitchFamily="34" charset="0"/>
            </a:endParaRPr>
          </a:p>
        </p:txBody>
      </p:sp>
      <p:sp>
        <p:nvSpPr>
          <p:cNvPr id="61" name="TextBox 60"/>
          <p:cNvSpPr txBox="1"/>
          <p:nvPr userDrawn="1"/>
        </p:nvSpPr>
        <p:spPr>
          <a:xfrm>
            <a:off x="405692" y="3467588"/>
            <a:ext cx="1528479" cy="779058"/>
          </a:xfrm>
          <a:prstGeom prst="rect">
            <a:avLst/>
          </a:prstGeom>
          <a:noFill/>
        </p:spPr>
        <p:txBody>
          <a:bodyPr wrap="square" lIns="51417" tIns="25717" rIns="51417" bIns="25717" rtlCol="0" anchor="ctr">
            <a:spAutoFit/>
          </a:bodyPr>
          <a:lstStyle/>
          <a:p>
            <a:pPr defTabSz="513789"/>
            <a:r>
              <a:rPr lang="en-US" altLang="ko-KR" sz="1575" b="1" dirty="0">
                <a:solidFill>
                  <a:prstClr val="white"/>
                </a:solidFill>
                <a:cs typeface="Arial" panose="020B0604020202020204" pitchFamily="34" charset="0"/>
              </a:rPr>
              <a:t>FREE </a:t>
            </a:r>
          </a:p>
          <a:p>
            <a:pPr defTabSz="513789"/>
            <a:r>
              <a:rPr lang="en-US" altLang="ko-KR" sz="1575"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8401857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5" y="0"/>
            <a:ext cx="4441627"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514146" rtl="0" eaLnBrk="1" fontAlgn="auto" latinLnBrk="1" hangingPunct="1">
              <a:lnSpc>
                <a:spcPct val="90000"/>
              </a:lnSpc>
              <a:spcBef>
                <a:spcPts val="563"/>
              </a:spcBef>
              <a:spcAft>
                <a:spcPts val="0"/>
              </a:spcAft>
              <a:buClrTx/>
              <a:buSzTx/>
              <a:buFontTx/>
              <a:buNone/>
              <a:defRPr sz="675"/>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7771722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853432" y="320774"/>
            <a:ext cx="2025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514146" rtl="0" eaLnBrk="1" fontAlgn="auto" latinLnBrk="1" hangingPunct="1">
              <a:lnSpc>
                <a:spcPct val="90000"/>
              </a:lnSpc>
              <a:spcBef>
                <a:spcPts val="563"/>
              </a:spcBef>
              <a:spcAft>
                <a:spcPts val="0"/>
              </a:spcAft>
              <a:buClrTx/>
              <a:buSzTx/>
              <a:buFontTx/>
              <a:buNone/>
              <a:defRPr sz="675"/>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098906" y="2127776"/>
            <a:ext cx="2025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514146" rtl="0" eaLnBrk="1" fontAlgn="auto" latinLnBrk="1" hangingPunct="1">
              <a:lnSpc>
                <a:spcPct val="90000"/>
              </a:lnSpc>
              <a:spcBef>
                <a:spcPts val="563"/>
              </a:spcBef>
              <a:spcAft>
                <a:spcPts val="0"/>
              </a:spcAft>
              <a:buClrTx/>
              <a:buSzTx/>
              <a:buFontTx/>
              <a:buNone/>
              <a:defRPr sz="675"/>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2479232" y="1688563"/>
            <a:ext cx="111375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514146" rtl="0" eaLnBrk="1" fontAlgn="auto" latinLnBrk="1" hangingPunct="1">
              <a:lnSpc>
                <a:spcPct val="90000"/>
              </a:lnSpc>
              <a:spcBef>
                <a:spcPts val="563"/>
              </a:spcBef>
              <a:spcAft>
                <a:spcPts val="0"/>
              </a:spcAft>
              <a:buClrTx/>
              <a:buSzTx/>
              <a:buFontTx/>
              <a:buNone/>
              <a:defRPr sz="675"/>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357808" y="2007685"/>
            <a:ext cx="111375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514146" rtl="0" eaLnBrk="1" fontAlgn="auto" latinLnBrk="1" hangingPunct="1">
              <a:lnSpc>
                <a:spcPct val="90000"/>
              </a:lnSpc>
              <a:spcBef>
                <a:spcPts val="563"/>
              </a:spcBef>
              <a:spcAft>
                <a:spcPts val="0"/>
              </a:spcAft>
              <a:buClrTx/>
              <a:buSzTx/>
              <a:buFontTx/>
              <a:buNone/>
              <a:defRPr sz="675"/>
            </a:lvl1pPr>
          </a:lstStyle>
          <a:p>
            <a:r>
              <a:rPr lang="en-US" altLang="ko-KR" dirty="0"/>
              <a:t>Your Picture Here</a:t>
            </a:r>
            <a:endParaRPr lang="ko-KR" altLang="en-US" dirty="0"/>
          </a:p>
        </p:txBody>
      </p:sp>
    </p:spTree>
    <p:extLst>
      <p:ext uri="{BB962C8B-B14F-4D97-AF65-F5344CB8AC3E}">
        <p14:creationId xmlns:p14="http://schemas.microsoft.com/office/powerpoint/2010/main" val="16995431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12043" y="315323"/>
            <a:ext cx="3768378"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514146" rtl="0" eaLnBrk="1" fontAlgn="auto" latinLnBrk="1" hangingPunct="1">
              <a:lnSpc>
                <a:spcPct val="90000"/>
              </a:lnSpc>
              <a:spcBef>
                <a:spcPts val="563"/>
              </a:spcBef>
              <a:spcAft>
                <a:spcPts val="0"/>
              </a:spcAft>
              <a:buClrTx/>
              <a:buSzTx/>
              <a:buFontTx/>
              <a:buNone/>
              <a:defRPr sz="675"/>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1533584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6858000" cy="576064"/>
          </a:xfrm>
          <a:prstGeom prst="rect">
            <a:avLst/>
          </a:prstGeom>
        </p:spPr>
        <p:txBody>
          <a:bodyPr lIns="68556" tIns="34289" rIns="68556" bIns="34289" anchor="ctr"/>
          <a:lstStyle>
            <a:lvl1pPr marL="0" indent="0" algn="ctr">
              <a:buNone/>
              <a:defRPr sz="27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265508" y="1131606"/>
            <a:ext cx="213738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3789"/>
              <a:endParaRPr lang="ko-KR" altLang="en-US" sz="1350">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3789"/>
              <a:endParaRPr lang="ko-KR" altLang="en-US" sz="1350">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3789"/>
              <a:endParaRPr lang="ko-KR" altLang="en-US" sz="1350">
                <a:solidFill>
                  <a:prstClr val="black"/>
                </a:solidFill>
              </a:endParaRPr>
            </a:p>
          </p:txBody>
        </p:sp>
      </p:grpSp>
    </p:spTree>
    <p:extLst>
      <p:ext uri="{BB962C8B-B14F-4D97-AF65-F5344CB8AC3E}">
        <p14:creationId xmlns:p14="http://schemas.microsoft.com/office/powerpoint/2010/main" val="110887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5260808" y="3013910"/>
            <a:ext cx="1597193"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675" baseline="0">
                <a:latin typeface="+mn-lt"/>
                <a:cs typeface="Arial" panose="020B0604020202020204" pitchFamily="34" charset="0"/>
              </a:defRPr>
            </a:lvl1pPr>
            <a:lvl2pPr marL="257069" indent="0">
              <a:buNone/>
              <a:defRPr sz="1575"/>
            </a:lvl2pPr>
            <a:lvl3pPr marL="514146" indent="0">
              <a:buNone/>
              <a:defRPr sz="1350"/>
            </a:lvl3pPr>
            <a:lvl4pPr marL="771219" indent="0">
              <a:buNone/>
              <a:defRPr sz="1125"/>
            </a:lvl4pPr>
            <a:lvl5pPr marL="1028292" indent="0">
              <a:buNone/>
              <a:defRPr sz="1125"/>
            </a:lvl5pPr>
            <a:lvl6pPr marL="1285370" indent="0">
              <a:buNone/>
              <a:defRPr sz="1125"/>
            </a:lvl6pPr>
            <a:lvl7pPr marL="1542437" indent="0">
              <a:buNone/>
              <a:defRPr sz="1125"/>
            </a:lvl7pPr>
            <a:lvl8pPr marL="1799505" indent="0">
              <a:buNone/>
              <a:defRPr sz="1125"/>
            </a:lvl8pPr>
            <a:lvl9pPr marL="2056574" indent="0">
              <a:buNone/>
              <a:defRPr sz="1125"/>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1688323" y="2954935"/>
            <a:ext cx="3282853"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675" baseline="0">
                <a:latin typeface="+mn-lt"/>
                <a:cs typeface="Arial" panose="020B0604020202020204" pitchFamily="34" charset="0"/>
              </a:defRPr>
            </a:lvl1pPr>
            <a:lvl2pPr marL="257069" indent="0">
              <a:buNone/>
              <a:defRPr sz="1575"/>
            </a:lvl2pPr>
            <a:lvl3pPr marL="514146" indent="0">
              <a:buNone/>
              <a:defRPr sz="1350"/>
            </a:lvl3pPr>
            <a:lvl4pPr marL="771219" indent="0">
              <a:buNone/>
              <a:defRPr sz="1125"/>
            </a:lvl4pPr>
            <a:lvl5pPr marL="1028292" indent="0">
              <a:buNone/>
              <a:defRPr sz="1125"/>
            </a:lvl5pPr>
            <a:lvl6pPr marL="1285370" indent="0">
              <a:buNone/>
              <a:defRPr sz="1125"/>
            </a:lvl6pPr>
            <a:lvl7pPr marL="1542437" indent="0">
              <a:buNone/>
              <a:defRPr sz="1125"/>
            </a:lvl7pPr>
            <a:lvl8pPr marL="1799505" indent="0">
              <a:buNone/>
              <a:defRPr sz="1125"/>
            </a:lvl8pPr>
            <a:lvl9pPr marL="2056574" indent="0">
              <a:buNone/>
              <a:defRPr sz="1125"/>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5193413" y="3"/>
            <a:ext cx="1664586"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675" baseline="0">
                <a:latin typeface="+mn-lt"/>
                <a:cs typeface="Arial" panose="020B0604020202020204" pitchFamily="34" charset="0"/>
              </a:defRPr>
            </a:lvl1pPr>
            <a:lvl2pPr marL="257069" indent="0">
              <a:buNone/>
              <a:defRPr sz="1575"/>
            </a:lvl2pPr>
            <a:lvl3pPr marL="514146" indent="0">
              <a:buNone/>
              <a:defRPr sz="1350"/>
            </a:lvl3pPr>
            <a:lvl4pPr marL="771219" indent="0">
              <a:buNone/>
              <a:defRPr sz="1125"/>
            </a:lvl4pPr>
            <a:lvl5pPr marL="1028292" indent="0">
              <a:buNone/>
              <a:defRPr sz="1125"/>
            </a:lvl5pPr>
            <a:lvl6pPr marL="1285370" indent="0">
              <a:buNone/>
              <a:defRPr sz="1125"/>
            </a:lvl6pPr>
            <a:lvl7pPr marL="1542437" indent="0">
              <a:buNone/>
              <a:defRPr sz="1125"/>
            </a:lvl7pPr>
            <a:lvl8pPr marL="1799505" indent="0">
              <a:buNone/>
              <a:defRPr sz="1125"/>
            </a:lvl8pPr>
            <a:lvl9pPr marL="2056574" indent="0">
              <a:buNone/>
              <a:defRPr sz="1125"/>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3429012" y="585807"/>
            <a:ext cx="3370063"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675" baseline="0">
                <a:latin typeface="+mn-lt"/>
                <a:cs typeface="Arial" panose="020B0604020202020204" pitchFamily="34" charset="0"/>
              </a:defRPr>
            </a:lvl1pPr>
            <a:lvl2pPr marL="257069" indent="0">
              <a:buNone/>
              <a:defRPr sz="1575"/>
            </a:lvl2pPr>
            <a:lvl3pPr marL="514146" indent="0">
              <a:buNone/>
              <a:defRPr sz="1350"/>
            </a:lvl3pPr>
            <a:lvl4pPr marL="771219" indent="0">
              <a:buNone/>
              <a:defRPr sz="1125"/>
            </a:lvl4pPr>
            <a:lvl5pPr marL="1028292" indent="0">
              <a:buNone/>
              <a:defRPr sz="1125"/>
            </a:lvl5pPr>
            <a:lvl6pPr marL="1285370" indent="0">
              <a:buNone/>
              <a:defRPr sz="1125"/>
            </a:lvl6pPr>
            <a:lvl7pPr marL="1542437" indent="0">
              <a:buNone/>
              <a:defRPr sz="1125"/>
            </a:lvl7pPr>
            <a:lvl8pPr marL="1799505" indent="0">
              <a:buNone/>
              <a:defRPr sz="1125"/>
            </a:lvl8pPr>
            <a:lvl9pPr marL="2056574" indent="0">
              <a:buNone/>
              <a:defRPr sz="1125"/>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3429001" y="1223817"/>
            <a:ext cx="1336002"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4805999" y="2397269"/>
            <a:ext cx="1316031"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41049412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09899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64404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200154"/>
            <a:ext cx="61722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42900" y="4767267"/>
            <a:ext cx="1600200" cy="273844"/>
          </a:xfrm>
          <a:prstGeom prst="rect">
            <a:avLst/>
          </a:prstGeom>
        </p:spPr>
        <p:txBody>
          <a:bodyPr lIns="34247" tIns="17120" rIns="34247" bIns="17120"/>
          <a:lstStyle/>
          <a:p>
            <a:pPr defTabSz="611231"/>
            <a:fld id="{7FE5A9CD-1CA5-4BB6-ABF6-C3DB2F9C09D1}" type="datetimeFigureOut">
              <a:rPr lang="en-US" sz="1200" smtClean="0">
                <a:solidFill>
                  <a:prstClr val="black"/>
                </a:solidFill>
              </a:rPr>
              <a:pPr defTabSz="611231"/>
              <a:t>9/8/2022</a:t>
            </a:fld>
            <a:endParaRPr lang="en-US" sz="1200">
              <a:solidFill>
                <a:prstClr val="black"/>
              </a:solidFill>
            </a:endParaRPr>
          </a:p>
        </p:txBody>
      </p:sp>
      <p:sp>
        <p:nvSpPr>
          <p:cNvPr id="5" name="Footer Placeholder 4"/>
          <p:cNvSpPr>
            <a:spLocks noGrp="1"/>
          </p:cNvSpPr>
          <p:nvPr>
            <p:ph type="ftr" sz="quarter" idx="11"/>
          </p:nvPr>
        </p:nvSpPr>
        <p:spPr>
          <a:xfrm>
            <a:off x="2343150" y="4767267"/>
            <a:ext cx="2171700" cy="273844"/>
          </a:xfrm>
          <a:prstGeom prst="rect">
            <a:avLst/>
          </a:prstGeom>
        </p:spPr>
        <p:txBody>
          <a:bodyPr lIns="34247" tIns="17120" rIns="34247" bIns="17120"/>
          <a:lstStyle/>
          <a:p>
            <a:pPr defTabSz="611231"/>
            <a:endParaRPr lang="en-US" sz="1200">
              <a:solidFill>
                <a:prstClr val="black"/>
              </a:solidFill>
            </a:endParaRPr>
          </a:p>
        </p:txBody>
      </p:sp>
      <p:sp>
        <p:nvSpPr>
          <p:cNvPr id="6" name="Slide Number Placeholder 5"/>
          <p:cNvSpPr>
            <a:spLocks noGrp="1"/>
          </p:cNvSpPr>
          <p:nvPr>
            <p:ph type="sldNum" sz="quarter" idx="12"/>
          </p:nvPr>
        </p:nvSpPr>
        <p:spPr>
          <a:xfrm>
            <a:off x="4914900" y="4767267"/>
            <a:ext cx="1600200" cy="273844"/>
          </a:xfrm>
          <a:prstGeom prst="rect">
            <a:avLst/>
          </a:prstGeom>
        </p:spPr>
        <p:txBody>
          <a:bodyPr lIns="34247" tIns="17120" rIns="34247" bIns="17120"/>
          <a:lstStyle/>
          <a:p>
            <a:pPr defTabSz="611231"/>
            <a:fld id="{E9E3A461-C528-4C33-83FA-271D1850C3B5}" type="slidenum">
              <a:rPr lang="en-US" sz="1200" smtClean="0">
                <a:solidFill>
                  <a:prstClr val="black"/>
                </a:solidFill>
              </a:rPr>
              <a:pPr defTabSz="611231"/>
              <a:t>‹#›</a:t>
            </a:fld>
            <a:endParaRPr lang="en-US" sz="1200">
              <a:solidFill>
                <a:prstClr val="black"/>
              </a:solidFill>
            </a:endParaRPr>
          </a:p>
        </p:txBody>
      </p:sp>
    </p:spTree>
    <p:extLst>
      <p:ext uri="{BB962C8B-B14F-4D97-AF65-F5344CB8AC3E}">
        <p14:creationId xmlns:p14="http://schemas.microsoft.com/office/powerpoint/2010/main" val="408497279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342900" y="219078"/>
            <a:ext cx="61722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342900" y="1428750"/>
            <a:ext cx="61722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342900" y="4683919"/>
            <a:ext cx="1600200" cy="357188"/>
          </a:xfrm>
          <a:prstGeom prst="rect">
            <a:avLst/>
          </a:prstGeom>
        </p:spPr>
        <p:txBody>
          <a:bodyPr lIns="81520" tIns="40760" rIns="81520" bIns="40760"/>
          <a:lstStyle>
            <a:lvl1pPr>
              <a:defRPr/>
            </a:lvl1pPr>
          </a:lstStyle>
          <a:p>
            <a:pPr defTabSz="611231">
              <a:defRPr/>
            </a:pPr>
            <a:endParaRPr lang="en-US" sz="1200">
              <a:solidFill>
                <a:prstClr val="black"/>
              </a:solidFill>
            </a:endParaRPr>
          </a:p>
        </p:txBody>
      </p:sp>
      <p:sp>
        <p:nvSpPr>
          <p:cNvPr id="5" name="Rectangle 5"/>
          <p:cNvSpPr>
            <a:spLocks noGrp="1" noChangeArrowheads="1"/>
          </p:cNvSpPr>
          <p:nvPr>
            <p:ph type="ftr" sz="quarter" idx="11"/>
          </p:nvPr>
        </p:nvSpPr>
        <p:spPr>
          <a:xfrm>
            <a:off x="2343150" y="4683919"/>
            <a:ext cx="2171700" cy="357188"/>
          </a:xfrm>
          <a:prstGeom prst="rect">
            <a:avLst/>
          </a:prstGeom>
        </p:spPr>
        <p:txBody>
          <a:bodyPr lIns="81520" tIns="40760" rIns="81520" bIns="40760"/>
          <a:lstStyle>
            <a:lvl1pPr>
              <a:defRPr/>
            </a:lvl1pPr>
          </a:lstStyle>
          <a:p>
            <a:pPr defTabSz="611231">
              <a:defRPr/>
            </a:pPr>
            <a:endParaRPr lang="en-US" sz="1200">
              <a:solidFill>
                <a:prstClr val="black"/>
              </a:solidFill>
            </a:endParaRPr>
          </a:p>
        </p:txBody>
      </p:sp>
      <p:sp>
        <p:nvSpPr>
          <p:cNvPr id="6" name="Rectangle 6"/>
          <p:cNvSpPr>
            <a:spLocks noGrp="1" noChangeArrowheads="1"/>
          </p:cNvSpPr>
          <p:nvPr>
            <p:ph type="sldNum" sz="quarter" idx="12"/>
          </p:nvPr>
        </p:nvSpPr>
        <p:spPr>
          <a:xfrm>
            <a:off x="4914900" y="4683919"/>
            <a:ext cx="1600200" cy="357188"/>
          </a:xfrm>
          <a:prstGeom prst="rect">
            <a:avLst/>
          </a:prstGeom>
        </p:spPr>
        <p:txBody>
          <a:bodyPr lIns="81520" tIns="40760" rIns="81520" bIns="40760"/>
          <a:lstStyle>
            <a:lvl1pPr>
              <a:defRPr/>
            </a:lvl1pPr>
          </a:lstStyle>
          <a:p>
            <a:pPr defTabSz="611231">
              <a:defRPr/>
            </a:pPr>
            <a:fld id="{E979D15E-7C97-46BA-A533-0FCFA23F6052}" type="slidenum">
              <a:rPr lang="en-US" sz="1200" smtClean="0">
                <a:solidFill>
                  <a:prstClr val="black"/>
                </a:solidFill>
              </a:rPr>
              <a:pPr defTabSz="611231">
                <a:defRPr/>
              </a:pPr>
              <a:t>‹#›</a:t>
            </a:fld>
            <a:endParaRPr lang="en-US" sz="1200">
              <a:solidFill>
                <a:prstClr val="black"/>
              </a:solidFill>
            </a:endParaRPr>
          </a:p>
        </p:txBody>
      </p:sp>
    </p:spTree>
    <p:extLst>
      <p:ext uri="{BB962C8B-B14F-4D97-AF65-F5344CB8AC3E}">
        <p14:creationId xmlns:p14="http://schemas.microsoft.com/office/powerpoint/2010/main" val="211889318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342900" y="4683919"/>
            <a:ext cx="1600200" cy="357188"/>
          </a:xfrm>
          <a:prstGeom prst="rect">
            <a:avLst/>
          </a:prstGeom>
        </p:spPr>
        <p:txBody>
          <a:bodyPr lIns="34247" tIns="17120" rIns="34247" bIns="17120"/>
          <a:lstStyle>
            <a:lvl1pPr>
              <a:defRPr/>
            </a:lvl1pPr>
          </a:lstStyle>
          <a:p>
            <a:pPr defTabSz="611231">
              <a:defRPr/>
            </a:pPr>
            <a:endParaRPr lang="en-US" sz="1200">
              <a:solidFill>
                <a:prstClr val="black"/>
              </a:solidFill>
            </a:endParaRPr>
          </a:p>
        </p:txBody>
      </p:sp>
      <p:sp>
        <p:nvSpPr>
          <p:cNvPr id="3" name="Rectangle 5"/>
          <p:cNvSpPr>
            <a:spLocks noGrp="1" noChangeArrowheads="1"/>
          </p:cNvSpPr>
          <p:nvPr>
            <p:ph type="ftr" sz="quarter" idx="11"/>
          </p:nvPr>
        </p:nvSpPr>
        <p:spPr>
          <a:xfrm>
            <a:off x="2343150" y="4683919"/>
            <a:ext cx="2171700" cy="357188"/>
          </a:xfrm>
          <a:prstGeom prst="rect">
            <a:avLst/>
          </a:prstGeom>
        </p:spPr>
        <p:txBody>
          <a:bodyPr lIns="34247" tIns="17120" rIns="34247" bIns="17120"/>
          <a:lstStyle>
            <a:lvl1pPr>
              <a:defRPr/>
            </a:lvl1pPr>
          </a:lstStyle>
          <a:p>
            <a:pPr defTabSz="611231">
              <a:defRPr/>
            </a:pPr>
            <a:endParaRPr lang="en-US" sz="1200">
              <a:solidFill>
                <a:prstClr val="black"/>
              </a:solidFill>
            </a:endParaRPr>
          </a:p>
        </p:txBody>
      </p:sp>
      <p:sp>
        <p:nvSpPr>
          <p:cNvPr id="4" name="Rectangle 6"/>
          <p:cNvSpPr>
            <a:spLocks noGrp="1" noChangeArrowheads="1"/>
          </p:cNvSpPr>
          <p:nvPr>
            <p:ph type="sldNum" sz="quarter" idx="12"/>
          </p:nvPr>
        </p:nvSpPr>
        <p:spPr>
          <a:xfrm>
            <a:off x="4914900" y="4683919"/>
            <a:ext cx="1600200" cy="357188"/>
          </a:xfrm>
          <a:prstGeom prst="rect">
            <a:avLst/>
          </a:prstGeom>
        </p:spPr>
        <p:txBody>
          <a:bodyPr lIns="34247" tIns="17120" rIns="34247" bIns="17120"/>
          <a:lstStyle>
            <a:lvl1pPr>
              <a:defRPr/>
            </a:lvl1pPr>
          </a:lstStyle>
          <a:p>
            <a:pPr defTabSz="611231"/>
            <a:fld id="{475E0F57-EEA1-4A8B-9311-4AD2064A14C0}" type="slidenum">
              <a:rPr lang="en-US" sz="1200" smtClean="0">
                <a:solidFill>
                  <a:prstClr val="black"/>
                </a:solidFill>
              </a:rPr>
              <a:pPr defTabSz="611231"/>
              <a:t>‹#›</a:t>
            </a:fld>
            <a:endParaRPr lang="en-US" sz="1200">
              <a:solidFill>
                <a:prstClr val="black"/>
              </a:solidFill>
            </a:endParaRPr>
          </a:p>
        </p:txBody>
      </p:sp>
    </p:spTree>
    <p:extLst>
      <p:ext uri="{BB962C8B-B14F-4D97-AF65-F5344CB8AC3E}">
        <p14:creationId xmlns:p14="http://schemas.microsoft.com/office/powerpoint/2010/main" val="8116637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70016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342855" y="4683919"/>
            <a:ext cx="1600439" cy="357188"/>
          </a:xfrm>
          <a:prstGeom prst="rect">
            <a:avLst/>
          </a:prstGeom>
        </p:spPr>
        <p:txBody>
          <a:bodyPr lIns="34247" tIns="17120" rIns="34247" bIns="17120"/>
          <a:lstStyle>
            <a:lvl1pPr>
              <a:defRPr/>
            </a:lvl1pPr>
          </a:lstStyle>
          <a:p>
            <a:pPr defTabSz="611231">
              <a:defRPr/>
            </a:pPr>
            <a:endParaRPr lang="en-US" sz="1200">
              <a:solidFill>
                <a:srgbClr val="000000"/>
              </a:solidFill>
            </a:endParaRPr>
          </a:p>
        </p:txBody>
      </p:sp>
      <p:sp>
        <p:nvSpPr>
          <p:cNvPr id="5" name="Rectangle 5"/>
          <p:cNvSpPr>
            <a:spLocks noGrp="1" noChangeArrowheads="1"/>
          </p:cNvSpPr>
          <p:nvPr>
            <p:ph type="ftr" sz="quarter" idx="11"/>
          </p:nvPr>
        </p:nvSpPr>
        <p:spPr>
          <a:xfrm>
            <a:off x="2343306" y="4683919"/>
            <a:ext cx="2171417" cy="357188"/>
          </a:xfrm>
          <a:prstGeom prst="rect">
            <a:avLst/>
          </a:prstGeom>
        </p:spPr>
        <p:txBody>
          <a:bodyPr lIns="34247" tIns="17120" rIns="34247" bIns="17120"/>
          <a:lstStyle>
            <a:lvl1pPr>
              <a:defRPr/>
            </a:lvl1pPr>
          </a:lstStyle>
          <a:p>
            <a:pPr defTabSz="611231">
              <a:defRPr/>
            </a:pPr>
            <a:endParaRPr lang="en-US" sz="1200">
              <a:solidFill>
                <a:srgbClr val="000000"/>
              </a:solidFill>
            </a:endParaRPr>
          </a:p>
        </p:txBody>
      </p:sp>
      <p:sp>
        <p:nvSpPr>
          <p:cNvPr id="6" name="Rectangle 6"/>
          <p:cNvSpPr>
            <a:spLocks noGrp="1" noChangeArrowheads="1"/>
          </p:cNvSpPr>
          <p:nvPr>
            <p:ph type="sldNum" sz="quarter" idx="12"/>
          </p:nvPr>
        </p:nvSpPr>
        <p:spPr>
          <a:xfrm>
            <a:off x="4914721" y="4683919"/>
            <a:ext cx="1600438" cy="357188"/>
          </a:xfrm>
          <a:prstGeom prst="rect">
            <a:avLst/>
          </a:prstGeom>
        </p:spPr>
        <p:txBody>
          <a:bodyPr lIns="34247" tIns="17120" rIns="34247" bIns="17120"/>
          <a:lstStyle>
            <a:lvl1pPr>
              <a:defRPr/>
            </a:lvl1pPr>
          </a:lstStyle>
          <a:p>
            <a:pPr defTabSz="611231">
              <a:defRPr/>
            </a:pPr>
            <a:fld id="{BEF8FD80-C95D-4220-BF8B-01906B7B67AD}" type="slidenum">
              <a:rPr lang="en-US" sz="1200" smtClean="0">
                <a:solidFill>
                  <a:srgbClr val="000000"/>
                </a:solidFill>
              </a:rPr>
              <a:pPr defTabSz="611231">
                <a:defRPr/>
              </a:pPr>
              <a:t>‹#›</a:t>
            </a:fld>
            <a:endParaRPr lang="en-US" sz="1200">
              <a:solidFill>
                <a:srgbClr val="000000"/>
              </a:solidFill>
            </a:endParaRPr>
          </a:p>
        </p:txBody>
      </p:sp>
    </p:spTree>
    <p:extLst>
      <p:ext uri="{BB962C8B-B14F-4D97-AF65-F5344CB8AC3E}">
        <p14:creationId xmlns:p14="http://schemas.microsoft.com/office/powerpoint/2010/main" val="302050570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3046747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28667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81987" y="92626"/>
            <a:ext cx="6509924" cy="543185"/>
          </a:xfrm>
          <a:prstGeom prst="rect">
            <a:avLst/>
          </a:prstGeom>
        </p:spPr>
        <p:txBody>
          <a:bodyPr lIns="68556" tIns="34289" rIns="68556" bIns="34289" anchor="ctr"/>
          <a:lstStyle>
            <a:lvl1pPr marL="0" indent="0" algn="ctr">
              <a:buNone/>
              <a:defRPr sz="3075"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199144" y="848711"/>
            <a:ext cx="2002931"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1417" tIns="25717" rIns="51417" bIns="25717" rtlCol="0" anchor="ctr"/>
          <a:lstStyle/>
          <a:p>
            <a:pPr algn="ctr" defTabSz="513789"/>
            <a:endParaRPr lang="ko-KR" altLang="en-US" sz="750">
              <a:solidFill>
                <a:prstClr val="white"/>
              </a:solidFill>
            </a:endParaRPr>
          </a:p>
        </p:txBody>
      </p:sp>
      <p:sp>
        <p:nvSpPr>
          <p:cNvPr id="4" name="Rounded Rectangle 3"/>
          <p:cNvSpPr/>
          <p:nvPr userDrawn="1"/>
        </p:nvSpPr>
        <p:spPr>
          <a:xfrm>
            <a:off x="299214" y="1010625"/>
            <a:ext cx="8655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17" tIns="25717" rIns="51417" bIns="25717" rtlCol="0" anchor="ctr"/>
          <a:lstStyle/>
          <a:p>
            <a:pPr algn="ctr" defTabSz="513789"/>
            <a:endParaRPr lang="ko-KR" altLang="en-US" sz="750">
              <a:solidFill>
                <a:prstClr val="white"/>
              </a:solidFill>
            </a:endParaRPr>
          </a:p>
        </p:txBody>
      </p:sp>
      <p:sp>
        <p:nvSpPr>
          <p:cNvPr id="5" name="Half Frame 4"/>
          <p:cNvSpPr/>
          <p:nvPr userDrawn="1"/>
        </p:nvSpPr>
        <p:spPr>
          <a:xfrm rot="5400000">
            <a:off x="1655376" y="1021724"/>
            <a:ext cx="514387" cy="385396"/>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17" tIns="25717" rIns="51417" bIns="25717" rtlCol="0" anchor="ctr"/>
          <a:lstStyle/>
          <a:p>
            <a:pPr algn="ctr" defTabSz="513789"/>
            <a:endParaRPr lang="ko-KR" altLang="en-US" sz="750">
              <a:solidFill>
                <a:prstClr val="black">
                  <a:lumMod val="85000"/>
                  <a:lumOff val="15000"/>
                </a:prstClr>
              </a:solidFill>
            </a:endParaRPr>
          </a:p>
        </p:txBody>
      </p:sp>
      <p:sp>
        <p:nvSpPr>
          <p:cNvPr id="58" name="TextBox 57"/>
          <p:cNvSpPr txBox="1"/>
          <p:nvPr userDrawn="1"/>
        </p:nvSpPr>
        <p:spPr>
          <a:xfrm>
            <a:off x="400333" y="1271191"/>
            <a:ext cx="1255640" cy="305852"/>
          </a:xfrm>
          <a:prstGeom prst="rect">
            <a:avLst/>
          </a:prstGeom>
          <a:noFill/>
        </p:spPr>
        <p:txBody>
          <a:bodyPr wrap="square" lIns="51417" tIns="25717" rIns="51417" bIns="25717" rtlCol="0" anchor="ctr">
            <a:spAutoFit/>
          </a:bodyPr>
          <a:lstStyle/>
          <a:p>
            <a:pPr defTabSz="513789"/>
            <a:r>
              <a:rPr lang="en-US" altLang="ko-KR" sz="825" b="1" dirty="0">
                <a:solidFill>
                  <a:prstClr val="white"/>
                </a:solidFill>
                <a:cs typeface="Arial" panose="020B0604020202020204" pitchFamily="34" charset="0"/>
              </a:rPr>
              <a:t>You can Resize without losing quality</a:t>
            </a:r>
            <a:endParaRPr lang="ko-KR" altLang="en-US" sz="825" b="1" dirty="0">
              <a:solidFill>
                <a:prstClr val="white"/>
              </a:solidFill>
              <a:cs typeface="Arial" panose="020B0604020202020204" pitchFamily="34" charset="0"/>
            </a:endParaRPr>
          </a:p>
        </p:txBody>
      </p:sp>
      <p:sp>
        <p:nvSpPr>
          <p:cNvPr id="59" name="TextBox 58"/>
          <p:cNvSpPr txBox="1"/>
          <p:nvPr userDrawn="1"/>
        </p:nvSpPr>
        <p:spPr>
          <a:xfrm>
            <a:off x="400333" y="1656193"/>
            <a:ext cx="1255640" cy="432810"/>
          </a:xfrm>
          <a:prstGeom prst="rect">
            <a:avLst/>
          </a:prstGeom>
          <a:noFill/>
        </p:spPr>
        <p:txBody>
          <a:bodyPr wrap="square" lIns="51417" tIns="25717" rIns="51417" bIns="25717" rtlCol="0" anchor="ctr">
            <a:spAutoFit/>
          </a:bodyPr>
          <a:lstStyle/>
          <a:p>
            <a:pPr defTabSz="513789"/>
            <a:r>
              <a:rPr lang="en-US" altLang="ko-KR" sz="825" b="1" dirty="0">
                <a:solidFill>
                  <a:prstClr val="white"/>
                </a:solidFill>
                <a:cs typeface="Arial" panose="020B0604020202020204" pitchFamily="34" charset="0"/>
              </a:rPr>
              <a:t>You can Change Fill Color &amp;</a:t>
            </a:r>
          </a:p>
          <a:p>
            <a:pPr defTabSz="513789"/>
            <a:r>
              <a:rPr lang="en-US" altLang="ko-KR" sz="825" b="1" dirty="0">
                <a:solidFill>
                  <a:prstClr val="white"/>
                </a:solidFill>
                <a:cs typeface="Arial" panose="020B0604020202020204" pitchFamily="34" charset="0"/>
              </a:rPr>
              <a:t>Line Color</a:t>
            </a:r>
            <a:endParaRPr lang="ko-KR" altLang="en-US" sz="825" b="1" dirty="0">
              <a:solidFill>
                <a:prstClr val="white"/>
              </a:solidFill>
              <a:cs typeface="Arial" panose="020B0604020202020204" pitchFamily="34" charset="0"/>
            </a:endParaRPr>
          </a:p>
        </p:txBody>
      </p:sp>
      <p:sp>
        <p:nvSpPr>
          <p:cNvPr id="60" name="TextBox 59"/>
          <p:cNvSpPr txBox="1"/>
          <p:nvPr userDrawn="1"/>
        </p:nvSpPr>
        <p:spPr>
          <a:xfrm>
            <a:off x="405692" y="4382301"/>
            <a:ext cx="1255500" cy="178894"/>
          </a:xfrm>
          <a:prstGeom prst="rect">
            <a:avLst/>
          </a:prstGeom>
          <a:noFill/>
        </p:spPr>
        <p:txBody>
          <a:bodyPr wrap="square" lIns="51417" tIns="25717" rIns="51417" bIns="25717" rtlCol="0" anchor="ctr">
            <a:spAutoFit/>
          </a:bodyPr>
          <a:lstStyle/>
          <a:p>
            <a:pPr defTabSz="513789"/>
            <a:r>
              <a:rPr lang="en-US" altLang="ko-KR" sz="825" dirty="0">
                <a:solidFill>
                  <a:prstClr val="white"/>
                </a:solidFill>
                <a:cs typeface="Arial" panose="020B0604020202020204" pitchFamily="34" charset="0"/>
              </a:rPr>
              <a:t>www.allppt.com</a:t>
            </a:r>
            <a:endParaRPr lang="ko-KR" altLang="en-US" sz="825" dirty="0">
              <a:solidFill>
                <a:prstClr val="white"/>
              </a:solidFill>
              <a:cs typeface="Arial" panose="020B0604020202020204" pitchFamily="34" charset="0"/>
            </a:endParaRPr>
          </a:p>
        </p:txBody>
      </p:sp>
      <p:sp>
        <p:nvSpPr>
          <p:cNvPr id="61" name="TextBox 60"/>
          <p:cNvSpPr txBox="1"/>
          <p:nvPr userDrawn="1"/>
        </p:nvSpPr>
        <p:spPr>
          <a:xfrm>
            <a:off x="405692" y="3467588"/>
            <a:ext cx="1528479" cy="779058"/>
          </a:xfrm>
          <a:prstGeom prst="rect">
            <a:avLst/>
          </a:prstGeom>
          <a:noFill/>
        </p:spPr>
        <p:txBody>
          <a:bodyPr wrap="square" lIns="51417" tIns="25717" rIns="51417" bIns="25717" rtlCol="0" anchor="ctr">
            <a:spAutoFit/>
          </a:bodyPr>
          <a:lstStyle/>
          <a:p>
            <a:pPr defTabSz="513789"/>
            <a:r>
              <a:rPr lang="en-US" altLang="ko-KR" sz="1575" b="1" dirty="0">
                <a:solidFill>
                  <a:prstClr val="white"/>
                </a:solidFill>
                <a:cs typeface="Arial" panose="020B0604020202020204" pitchFamily="34" charset="0"/>
              </a:rPr>
              <a:t>FREE </a:t>
            </a:r>
          </a:p>
          <a:p>
            <a:pPr defTabSz="513789"/>
            <a:r>
              <a:rPr lang="en-US" altLang="ko-KR" sz="1575"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5"/>
            <a:ext cx="5915025"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3442099"/>
            <a:ext cx="5915025"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5387621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1841255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576001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7219669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10018">
              <a:defRPr/>
            </a:pPr>
            <a:endParaRPr lang="en-US" sz="1200">
              <a:solidFill>
                <a:prstClr val="black"/>
              </a:solidFill>
            </a:endParaRPr>
          </a:p>
        </p:txBody>
      </p:sp>
      <p:sp>
        <p:nvSpPr>
          <p:cNvPr id="3" name="Footer Placeholder 2"/>
          <p:cNvSpPr>
            <a:spLocks noGrp="1"/>
          </p:cNvSpPr>
          <p:nvPr>
            <p:ph type="ftr" sz="quarter" idx="11"/>
          </p:nvPr>
        </p:nvSpPr>
        <p:spPr/>
        <p:txBody>
          <a:bodyPr/>
          <a:lstStyle/>
          <a:p>
            <a:pPr defTabSz="610018">
              <a:defRPr/>
            </a:pPr>
            <a:endParaRPr lang="en-US" sz="1200">
              <a:solidFill>
                <a:prstClr val="black"/>
              </a:solidFill>
            </a:endParaRPr>
          </a:p>
        </p:txBody>
      </p:sp>
      <p:sp>
        <p:nvSpPr>
          <p:cNvPr id="4" name="Slide Number Placeholder 3"/>
          <p:cNvSpPr>
            <a:spLocks noGrp="1"/>
          </p:cNvSpPr>
          <p:nvPr>
            <p:ph type="sldNum" sz="quarter" idx="12"/>
          </p:nvPr>
        </p:nvSpPr>
        <p:spPr/>
        <p:txBody>
          <a:bodyPr/>
          <a:lstStyle/>
          <a:p>
            <a:pPr defTabSz="610018"/>
            <a:fld id="{475E0F57-EEA1-4A8B-9311-4AD2064A14C0}" type="slidenum">
              <a:rPr lang="en-US" sz="1200" smtClean="0">
                <a:solidFill>
                  <a:prstClr val="black"/>
                </a:solidFill>
              </a:rPr>
              <a:pPr defTabSz="610018"/>
              <a:t>‹#›</a:t>
            </a:fld>
            <a:endParaRPr lang="en-US" sz="1200">
              <a:solidFill>
                <a:prstClr val="black"/>
              </a:solidFill>
            </a:endParaRPr>
          </a:p>
        </p:txBody>
      </p:sp>
    </p:spTree>
    <p:extLst>
      <p:ext uri="{BB962C8B-B14F-4D97-AF65-F5344CB8AC3E}">
        <p14:creationId xmlns:p14="http://schemas.microsoft.com/office/powerpoint/2010/main" val="247878971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740570"/>
            <a:ext cx="3471863"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8448174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740570"/>
            <a:ext cx="3471863"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1613880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974716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273844"/>
            <a:ext cx="1478756"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273844"/>
            <a:ext cx="4350544"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8179296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1" y="1200155"/>
            <a:ext cx="6172200" cy="3394472"/>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42901" y="4767267"/>
            <a:ext cx="1600200" cy="273844"/>
          </a:xfrm>
          <a:prstGeom prst="rect">
            <a:avLst/>
          </a:prstGeom>
        </p:spPr>
        <p:txBody>
          <a:bodyPr lIns="34217" tIns="17104" rIns="34217" bIns="17104"/>
          <a:lstStyle/>
          <a:p>
            <a:pPr defTabSz="610018"/>
            <a:fld id="{7FE5A9CD-1CA5-4BB6-ABF6-C3DB2F9C09D1}" type="datetimeFigureOut">
              <a:rPr lang="en-US" sz="1200" smtClean="0">
                <a:solidFill>
                  <a:prstClr val="black"/>
                </a:solidFill>
              </a:rPr>
              <a:pPr defTabSz="610018"/>
              <a:t>9/8/2022</a:t>
            </a:fld>
            <a:endParaRPr lang="en-US" sz="1200">
              <a:solidFill>
                <a:prstClr val="black"/>
              </a:solidFill>
            </a:endParaRPr>
          </a:p>
        </p:txBody>
      </p:sp>
      <p:sp>
        <p:nvSpPr>
          <p:cNvPr id="5" name="Footer Placeholder 4"/>
          <p:cNvSpPr>
            <a:spLocks noGrp="1"/>
          </p:cNvSpPr>
          <p:nvPr>
            <p:ph type="ftr" sz="quarter" idx="11"/>
          </p:nvPr>
        </p:nvSpPr>
        <p:spPr>
          <a:xfrm>
            <a:off x="2343150" y="4767267"/>
            <a:ext cx="2171700" cy="273844"/>
          </a:xfrm>
          <a:prstGeom prst="rect">
            <a:avLst/>
          </a:prstGeom>
        </p:spPr>
        <p:txBody>
          <a:bodyPr lIns="34217" tIns="17104" rIns="34217" bIns="17104"/>
          <a:lstStyle/>
          <a:p>
            <a:pPr defTabSz="610018"/>
            <a:endParaRPr lang="en-US" sz="1200">
              <a:solidFill>
                <a:prstClr val="black"/>
              </a:solidFill>
            </a:endParaRPr>
          </a:p>
        </p:txBody>
      </p:sp>
      <p:sp>
        <p:nvSpPr>
          <p:cNvPr id="6" name="Slide Number Placeholder 5"/>
          <p:cNvSpPr>
            <a:spLocks noGrp="1"/>
          </p:cNvSpPr>
          <p:nvPr>
            <p:ph type="sldNum" sz="quarter" idx="12"/>
          </p:nvPr>
        </p:nvSpPr>
        <p:spPr>
          <a:xfrm>
            <a:off x="4914901" y="4767267"/>
            <a:ext cx="1600200" cy="273844"/>
          </a:xfrm>
          <a:prstGeom prst="rect">
            <a:avLst/>
          </a:prstGeom>
        </p:spPr>
        <p:txBody>
          <a:bodyPr lIns="34217" tIns="17104" rIns="34217" bIns="17104"/>
          <a:lstStyle/>
          <a:p>
            <a:pPr defTabSz="610018"/>
            <a:fld id="{E9E3A461-C528-4C33-83FA-271D1850C3B5}" type="slidenum">
              <a:rPr lang="en-US" sz="1200" smtClean="0">
                <a:solidFill>
                  <a:prstClr val="black"/>
                </a:solidFill>
              </a:rPr>
              <a:pPr defTabSz="610018"/>
              <a:t>‹#›</a:t>
            </a:fld>
            <a:endParaRPr lang="en-US" sz="1200">
              <a:solidFill>
                <a:prstClr val="black"/>
              </a:solidFill>
            </a:endParaRPr>
          </a:p>
        </p:txBody>
      </p:sp>
    </p:spTree>
    <p:extLst>
      <p:ext uri="{BB962C8B-B14F-4D97-AF65-F5344CB8AC3E}">
        <p14:creationId xmlns:p14="http://schemas.microsoft.com/office/powerpoint/2010/main" val="20240807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5" y="0"/>
            <a:ext cx="4441627"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514146" rtl="0" eaLnBrk="1" fontAlgn="auto" latinLnBrk="1" hangingPunct="1">
              <a:lnSpc>
                <a:spcPct val="90000"/>
              </a:lnSpc>
              <a:spcBef>
                <a:spcPts val="563"/>
              </a:spcBef>
              <a:spcAft>
                <a:spcPts val="0"/>
              </a:spcAft>
              <a:buClrTx/>
              <a:buSzTx/>
              <a:buFontTx/>
              <a:buNone/>
              <a:defRPr sz="675"/>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7078239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564018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5"/>
            <a:ext cx="5915025"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3442099"/>
            <a:ext cx="5915025"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7284328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597279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8885831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840669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11231">
              <a:defRPr/>
            </a:pPr>
            <a:endParaRPr lang="en-US" sz="1200">
              <a:solidFill>
                <a:prstClr val="black"/>
              </a:solidFill>
            </a:endParaRPr>
          </a:p>
        </p:txBody>
      </p:sp>
      <p:sp>
        <p:nvSpPr>
          <p:cNvPr id="3" name="Footer Placeholder 2"/>
          <p:cNvSpPr>
            <a:spLocks noGrp="1"/>
          </p:cNvSpPr>
          <p:nvPr>
            <p:ph type="ftr" sz="quarter" idx="11"/>
          </p:nvPr>
        </p:nvSpPr>
        <p:spPr/>
        <p:txBody>
          <a:bodyPr/>
          <a:lstStyle/>
          <a:p>
            <a:pPr defTabSz="611231">
              <a:defRPr/>
            </a:pPr>
            <a:endParaRPr lang="en-US" sz="1200">
              <a:solidFill>
                <a:prstClr val="black"/>
              </a:solidFill>
            </a:endParaRPr>
          </a:p>
        </p:txBody>
      </p:sp>
      <p:sp>
        <p:nvSpPr>
          <p:cNvPr id="4" name="Slide Number Placeholder 3"/>
          <p:cNvSpPr>
            <a:spLocks noGrp="1"/>
          </p:cNvSpPr>
          <p:nvPr>
            <p:ph type="sldNum" sz="quarter" idx="12"/>
          </p:nvPr>
        </p:nvSpPr>
        <p:spPr/>
        <p:txBody>
          <a:bodyPr/>
          <a:lstStyle/>
          <a:p>
            <a:pPr defTabSz="611231"/>
            <a:fld id="{475E0F57-EEA1-4A8B-9311-4AD2064A14C0}" type="slidenum">
              <a:rPr lang="en-US" sz="1200" smtClean="0">
                <a:solidFill>
                  <a:prstClr val="black"/>
                </a:solidFill>
              </a:rPr>
              <a:pPr defTabSz="611231"/>
              <a:t>‹#›</a:t>
            </a:fld>
            <a:endParaRPr lang="en-US" sz="1200">
              <a:solidFill>
                <a:prstClr val="black"/>
              </a:solidFill>
            </a:endParaRPr>
          </a:p>
        </p:txBody>
      </p:sp>
    </p:spTree>
    <p:extLst>
      <p:ext uri="{BB962C8B-B14F-4D97-AF65-F5344CB8AC3E}">
        <p14:creationId xmlns:p14="http://schemas.microsoft.com/office/powerpoint/2010/main" val="312529762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740570"/>
            <a:ext cx="3471863"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5723964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740570"/>
            <a:ext cx="3471863"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9682124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03051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12043" y="315323"/>
            <a:ext cx="3768378"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514146" rtl="0" eaLnBrk="1" fontAlgn="auto" latinLnBrk="1" hangingPunct="1">
              <a:lnSpc>
                <a:spcPct val="90000"/>
              </a:lnSpc>
              <a:spcBef>
                <a:spcPts val="563"/>
              </a:spcBef>
              <a:spcAft>
                <a:spcPts val="0"/>
              </a:spcAft>
              <a:buClrTx/>
              <a:buSzTx/>
              <a:buFontTx/>
              <a:buNone/>
              <a:defRPr sz="675"/>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273844"/>
            <a:ext cx="1478756"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273844"/>
            <a:ext cx="4350544"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2801247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200154"/>
            <a:ext cx="61722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42900" y="4767267"/>
            <a:ext cx="1600200" cy="273844"/>
          </a:xfrm>
          <a:prstGeom prst="rect">
            <a:avLst/>
          </a:prstGeom>
        </p:spPr>
        <p:txBody>
          <a:bodyPr lIns="34247" tIns="17120" rIns="34247" bIns="17120"/>
          <a:lstStyle/>
          <a:p>
            <a:pPr defTabSz="611231"/>
            <a:fld id="{7FE5A9CD-1CA5-4BB6-ABF6-C3DB2F9C09D1}" type="datetimeFigureOut">
              <a:rPr lang="en-US" sz="1200" smtClean="0">
                <a:solidFill>
                  <a:prstClr val="black"/>
                </a:solidFill>
              </a:rPr>
              <a:pPr defTabSz="611231"/>
              <a:t>9/8/2022</a:t>
            </a:fld>
            <a:endParaRPr lang="en-US" sz="1200">
              <a:solidFill>
                <a:prstClr val="black"/>
              </a:solidFill>
            </a:endParaRPr>
          </a:p>
        </p:txBody>
      </p:sp>
      <p:sp>
        <p:nvSpPr>
          <p:cNvPr id="5" name="Footer Placeholder 4"/>
          <p:cNvSpPr>
            <a:spLocks noGrp="1"/>
          </p:cNvSpPr>
          <p:nvPr>
            <p:ph type="ftr" sz="quarter" idx="11"/>
          </p:nvPr>
        </p:nvSpPr>
        <p:spPr>
          <a:xfrm>
            <a:off x="2343150" y="4767267"/>
            <a:ext cx="2171700" cy="273844"/>
          </a:xfrm>
          <a:prstGeom prst="rect">
            <a:avLst/>
          </a:prstGeom>
        </p:spPr>
        <p:txBody>
          <a:bodyPr lIns="34247" tIns="17120" rIns="34247" bIns="17120"/>
          <a:lstStyle/>
          <a:p>
            <a:pPr defTabSz="611231"/>
            <a:endParaRPr lang="en-US" sz="1200">
              <a:solidFill>
                <a:prstClr val="black"/>
              </a:solidFill>
            </a:endParaRPr>
          </a:p>
        </p:txBody>
      </p:sp>
      <p:sp>
        <p:nvSpPr>
          <p:cNvPr id="6" name="Slide Number Placeholder 5"/>
          <p:cNvSpPr>
            <a:spLocks noGrp="1"/>
          </p:cNvSpPr>
          <p:nvPr>
            <p:ph type="sldNum" sz="quarter" idx="12"/>
          </p:nvPr>
        </p:nvSpPr>
        <p:spPr>
          <a:xfrm>
            <a:off x="4914900" y="4767267"/>
            <a:ext cx="1600200" cy="273844"/>
          </a:xfrm>
          <a:prstGeom prst="rect">
            <a:avLst/>
          </a:prstGeom>
        </p:spPr>
        <p:txBody>
          <a:bodyPr lIns="34247" tIns="17120" rIns="34247" bIns="17120"/>
          <a:lstStyle/>
          <a:p>
            <a:pPr defTabSz="611231"/>
            <a:fld id="{E9E3A461-C528-4C33-83FA-271D1850C3B5}" type="slidenum">
              <a:rPr lang="en-US" sz="1200" smtClean="0">
                <a:solidFill>
                  <a:prstClr val="black"/>
                </a:solidFill>
              </a:rPr>
              <a:pPr defTabSz="611231"/>
              <a:t>‹#›</a:t>
            </a:fld>
            <a:endParaRPr lang="en-US" sz="1200">
              <a:solidFill>
                <a:prstClr val="black"/>
              </a:solidFill>
            </a:endParaRPr>
          </a:p>
        </p:txBody>
      </p:sp>
    </p:spTree>
    <p:extLst>
      <p:ext uri="{BB962C8B-B14F-4D97-AF65-F5344CB8AC3E}">
        <p14:creationId xmlns:p14="http://schemas.microsoft.com/office/powerpoint/2010/main" val="353148690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4399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1325652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5716527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5"/>
            <a:ext cx="5915025"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3442099"/>
            <a:ext cx="5915025"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1013302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9656794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9157269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4483403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11231">
              <a:defRPr/>
            </a:pPr>
            <a:endParaRPr lang="en-US" sz="1200">
              <a:solidFill>
                <a:prstClr val="black"/>
              </a:solidFill>
            </a:endParaRPr>
          </a:p>
        </p:txBody>
      </p:sp>
      <p:sp>
        <p:nvSpPr>
          <p:cNvPr id="3" name="Footer Placeholder 2"/>
          <p:cNvSpPr>
            <a:spLocks noGrp="1"/>
          </p:cNvSpPr>
          <p:nvPr>
            <p:ph type="ftr" sz="quarter" idx="11"/>
          </p:nvPr>
        </p:nvSpPr>
        <p:spPr/>
        <p:txBody>
          <a:bodyPr/>
          <a:lstStyle/>
          <a:p>
            <a:pPr defTabSz="611231">
              <a:defRPr/>
            </a:pPr>
            <a:endParaRPr lang="en-US" sz="1200">
              <a:solidFill>
                <a:prstClr val="black"/>
              </a:solidFill>
            </a:endParaRPr>
          </a:p>
        </p:txBody>
      </p:sp>
      <p:sp>
        <p:nvSpPr>
          <p:cNvPr id="4" name="Slide Number Placeholder 3"/>
          <p:cNvSpPr>
            <a:spLocks noGrp="1"/>
          </p:cNvSpPr>
          <p:nvPr>
            <p:ph type="sldNum" sz="quarter" idx="12"/>
          </p:nvPr>
        </p:nvSpPr>
        <p:spPr/>
        <p:txBody>
          <a:bodyPr/>
          <a:lstStyle/>
          <a:p>
            <a:pPr defTabSz="611231"/>
            <a:fld id="{475E0F57-EEA1-4A8B-9311-4AD2064A14C0}" type="slidenum">
              <a:rPr lang="en-US" sz="1200" smtClean="0">
                <a:solidFill>
                  <a:prstClr val="black"/>
                </a:solidFill>
              </a:rPr>
              <a:pPr defTabSz="611231"/>
              <a:t>‹#›</a:t>
            </a:fld>
            <a:endParaRPr lang="en-US" sz="1200">
              <a:solidFill>
                <a:prstClr val="black"/>
              </a:solidFill>
            </a:endParaRPr>
          </a:p>
        </p:txBody>
      </p:sp>
    </p:spTree>
    <p:extLst>
      <p:ext uri="{BB962C8B-B14F-4D97-AF65-F5344CB8AC3E}">
        <p14:creationId xmlns:p14="http://schemas.microsoft.com/office/powerpoint/2010/main" val="159580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6858000" cy="576064"/>
          </a:xfrm>
          <a:prstGeom prst="rect">
            <a:avLst/>
          </a:prstGeom>
        </p:spPr>
        <p:txBody>
          <a:bodyPr lIns="68556" tIns="34289" rIns="68556" bIns="34289" anchor="ctr"/>
          <a:lstStyle>
            <a:lvl1pPr marL="0" indent="0" algn="ctr">
              <a:buNone/>
              <a:defRPr sz="27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265508" y="1131606"/>
            <a:ext cx="213738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3789"/>
              <a:endParaRPr lang="ko-KR" altLang="en-US" sz="1350">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3789"/>
              <a:endParaRPr lang="ko-KR" altLang="en-US" sz="1350">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3789"/>
              <a:endParaRPr lang="ko-KR" altLang="en-US" sz="1350">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740570"/>
            <a:ext cx="3471863"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4629761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740570"/>
            <a:ext cx="3471863"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9131313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4337820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273844"/>
            <a:ext cx="1478756"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273844"/>
            <a:ext cx="4350544"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2368597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200154"/>
            <a:ext cx="61722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42900" y="4767267"/>
            <a:ext cx="1600200" cy="273844"/>
          </a:xfrm>
          <a:prstGeom prst="rect">
            <a:avLst/>
          </a:prstGeom>
        </p:spPr>
        <p:txBody>
          <a:bodyPr lIns="34247" tIns="17120" rIns="34247" bIns="17120"/>
          <a:lstStyle/>
          <a:p>
            <a:pPr defTabSz="611231"/>
            <a:fld id="{7FE5A9CD-1CA5-4BB6-ABF6-C3DB2F9C09D1}" type="datetimeFigureOut">
              <a:rPr lang="en-US" sz="1200" smtClean="0">
                <a:solidFill>
                  <a:prstClr val="black"/>
                </a:solidFill>
              </a:rPr>
              <a:pPr defTabSz="611231"/>
              <a:t>9/8/2022</a:t>
            </a:fld>
            <a:endParaRPr lang="en-US" sz="1200">
              <a:solidFill>
                <a:prstClr val="black"/>
              </a:solidFill>
            </a:endParaRPr>
          </a:p>
        </p:txBody>
      </p:sp>
      <p:sp>
        <p:nvSpPr>
          <p:cNvPr id="5" name="Footer Placeholder 4"/>
          <p:cNvSpPr>
            <a:spLocks noGrp="1"/>
          </p:cNvSpPr>
          <p:nvPr>
            <p:ph type="ftr" sz="quarter" idx="11"/>
          </p:nvPr>
        </p:nvSpPr>
        <p:spPr>
          <a:xfrm>
            <a:off x="2343150" y="4767267"/>
            <a:ext cx="2171700" cy="273844"/>
          </a:xfrm>
          <a:prstGeom prst="rect">
            <a:avLst/>
          </a:prstGeom>
        </p:spPr>
        <p:txBody>
          <a:bodyPr lIns="34247" tIns="17120" rIns="34247" bIns="17120"/>
          <a:lstStyle/>
          <a:p>
            <a:pPr defTabSz="611231"/>
            <a:endParaRPr lang="en-US" sz="1200">
              <a:solidFill>
                <a:prstClr val="black"/>
              </a:solidFill>
            </a:endParaRPr>
          </a:p>
        </p:txBody>
      </p:sp>
      <p:sp>
        <p:nvSpPr>
          <p:cNvPr id="6" name="Slide Number Placeholder 5"/>
          <p:cNvSpPr>
            <a:spLocks noGrp="1"/>
          </p:cNvSpPr>
          <p:nvPr>
            <p:ph type="sldNum" sz="quarter" idx="12"/>
          </p:nvPr>
        </p:nvSpPr>
        <p:spPr>
          <a:xfrm>
            <a:off x="4914900" y="4767267"/>
            <a:ext cx="1600200" cy="273844"/>
          </a:xfrm>
          <a:prstGeom prst="rect">
            <a:avLst/>
          </a:prstGeom>
        </p:spPr>
        <p:txBody>
          <a:bodyPr lIns="34247" tIns="17120" rIns="34247" bIns="17120"/>
          <a:lstStyle/>
          <a:p>
            <a:pPr defTabSz="611231"/>
            <a:fld id="{E9E3A461-C528-4C33-83FA-271D1850C3B5}" type="slidenum">
              <a:rPr lang="en-US" sz="1200" smtClean="0">
                <a:solidFill>
                  <a:prstClr val="black"/>
                </a:solidFill>
              </a:rPr>
              <a:pPr defTabSz="611231"/>
              <a:t>‹#›</a:t>
            </a:fld>
            <a:endParaRPr lang="en-US" sz="1200">
              <a:solidFill>
                <a:prstClr val="black"/>
              </a:solidFill>
            </a:endParaRPr>
          </a:p>
        </p:txBody>
      </p:sp>
    </p:spTree>
    <p:extLst>
      <p:ext uri="{BB962C8B-B14F-4D97-AF65-F5344CB8AC3E}">
        <p14:creationId xmlns:p14="http://schemas.microsoft.com/office/powerpoint/2010/main" val="3558875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6829866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4955670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5"/>
            <a:ext cx="5915025"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3442099"/>
            <a:ext cx="5915025"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326590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4680604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43229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3429001" y="1223817"/>
            <a:ext cx="1336002"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4805999" y="2397269"/>
            <a:ext cx="1316031"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5564402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1824300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740570"/>
            <a:ext cx="3471863"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5883036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740570"/>
            <a:ext cx="3471863"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4562322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1587260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273844"/>
            <a:ext cx="1478756"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273844"/>
            <a:ext cx="4350544"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789336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853432" y="320774"/>
            <a:ext cx="2025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514146" rtl="0" eaLnBrk="1" fontAlgn="auto" latinLnBrk="1" hangingPunct="1">
              <a:lnSpc>
                <a:spcPct val="90000"/>
              </a:lnSpc>
              <a:spcBef>
                <a:spcPts val="563"/>
              </a:spcBef>
              <a:spcAft>
                <a:spcPts val="0"/>
              </a:spcAft>
              <a:buClrTx/>
              <a:buSzTx/>
              <a:buFontTx/>
              <a:buNone/>
              <a:defRPr sz="675"/>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098906" y="2127776"/>
            <a:ext cx="2025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514146" rtl="0" eaLnBrk="1" fontAlgn="auto" latinLnBrk="1" hangingPunct="1">
              <a:lnSpc>
                <a:spcPct val="90000"/>
              </a:lnSpc>
              <a:spcBef>
                <a:spcPts val="563"/>
              </a:spcBef>
              <a:spcAft>
                <a:spcPts val="0"/>
              </a:spcAft>
              <a:buClrTx/>
              <a:buSzTx/>
              <a:buFontTx/>
              <a:buNone/>
              <a:defRPr sz="675"/>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2479232" y="1688563"/>
            <a:ext cx="111375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514146" rtl="0" eaLnBrk="1" fontAlgn="auto" latinLnBrk="1" hangingPunct="1">
              <a:lnSpc>
                <a:spcPct val="90000"/>
              </a:lnSpc>
              <a:spcBef>
                <a:spcPts val="563"/>
              </a:spcBef>
              <a:spcAft>
                <a:spcPts val="0"/>
              </a:spcAft>
              <a:buClrTx/>
              <a:buSzTx/>
              <a:buFontTx/>
              <a:buNone/>
              <a:defRPr sz="675"/>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357808" y="2007685"/>
            <a:ext cx="111375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514146" rtl="0" eaLnBrk="1" fontAlgn="auto" latinLnBrk="1" hangingPunct="1">
              <a:lnSpc>
                <a:spcPct val="90000"/>
              </a:lnSpc>
              <a:spcBef>
                <a:spcPts val="563"/>
              </a:spcBef>
              <a:spcAft>
                <a:spcPts val="0"/>
              </a:spcAft>
              <a:buClrTx/>
              <a:buSzTx/>
              <a:buFontTx/>
              <a:buNone/>
              <a:defRPr sz="675"/>
            </a:lvl1pPr>
          </a:lstStyle>
          <a:p>
            <a:r>
              <a:rPr lang="en-US" altLang="ko-KR" dirty="0"/>
              <a:t>Your Picture Here</a:t>
            </a:r>
            <a:endParaRPr lang="ko-KR" altLang="en-US" dirty="0"/>
          </a:p>
        </p:txBody>
      </p:sp>
    </p:spTree>
    <p:extLst>
      <p:ext uri="{BB962C8B-B14F-4D97-AF65-F5344CB8AC3E}">
        <p14:creationId xmlns:p14="http://schemas.microsoft.com/office/powerpoint/2010/main" val="364253239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9906820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5691654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5"/>
            <a:ext cx="5915025"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3442099"/>
            <a:ext cx="5915025"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290926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9392661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9323999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0154165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11231">
              <a:defRPr/>
            </a:pPr>
            <a:endParaRPr lang="en-US" sz="1200">
              <a:solidFill>
                <a:prstClr val="black"/>
              </a:solidFill>
            </a:endParaRPr>
          </a:p>
        </p:txBody>
      </p:sp>
      <p:sp>
        <p:nvSpPr>
          <p:cNvPr id="3" name="Footer Placeholder 2"/>
          <p:cNvSpPr>
            <a:spLocks noGrp="1"/>
          </p:cNvSpPr>
          <p:nvPr>
            <p:ph type="ftr" sz="quarter" idx="11"/>
          </p:nvPr>
        </p:nvSpPr>
        <p:spPr/>
        <p:txBody>
          <a:bodyPr/>
          <a:lstStyle/>
          <a:p>
            <a:pPr defTabSz="611231">
              <a:defRPr/>
            </a:pPr>
            <a:endParaRPr lang="en-US" sz="1200">
              <a:solidFill>
                <a:prstClr val="black"/>
              </a:solidFill>
            </a:endParaRPr>
          </a:p>
        </p:txBody>
      </p:sp>
      <p:sp>
        <p:nvSpPr>
          <p:cNvPr id="4" name="Slide Number Placeholder 3"/>
          <p:cNvSpPr>
            <a:spLocks noGrp="1"/>
          </p:cNvSpPr>
          <p:nvPr>
            <p:ph type="sldNum" sz="quarter" idx="12"/>
          </p:nvPr>
        </p:nvSpPr>
        <p:spPr/>
        <p:txBody>
          <a:bodyPr/>
          <a:lstStyle/>
          <a:p>
            <a:pPr defTabSz="611231"/>
            <a:fld id="{475E0F57-EEA1-4A8B-9311-4AD2064A14C0}" type="slidenum">
              <a:rPr lang="en-US" sz="1200" smtClean="0">
                <a:solidFill>
                  <a:prstClr val="black"/>
                </a:solidFill>
              </a:rPr>
              <a:pPr defTabSz="611231"/>
              <a:t>‹#›</a:t>
            </a:fld>
            <a:endParaRPr lang="en-US" sz="1200">
              <a:solidFill>
                <a:prstClr val="black"/>
              </a:solidFill>
            </a:endParaRPr>
          </a:p>
        </p:txBody>
      </p:sp>
    </p:spTree>
    <p:extLst>
      <p:ext uri="{BB962C8B-B14F-4D97-AF65-F5344CB8AC3E}">
        <p14:creationId xmlns:p14="http://schemas.microsoft.com/office/powerpoint/2010/main" val="50082492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740570"/>
            <a:ext cx="3471863"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2838479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740570"/>
            <a:ext cx="3471863"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2731311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4593083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273844"/>
            <a:ext cx="1478756"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273844"/>
            <a:ext cx="4350544"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9990434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29883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6606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66481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5"/>
            <a:ext cx="5915025"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3442099"/>
            <a:ext cx="5915025"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97931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256608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9/8/2022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308667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9/8/2022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880839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9/8/2022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40841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740570"/>
            <a:ext cx="3471863"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195658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740570"/>
            <a:ext cx="3471863"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683422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931969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273844"/>
            <a:ext cx="1478756"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273844"/>
            <a:ext cx="4350544"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9171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1" y="1200155"/>
            <a:ext cx="6172200" cy="3394472"/>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42901" y="4767267"/>
            <a:ext cx="1600200" cy="273844"/>
          </a:xfrm>
          <a:prstGeom prst="rect">
            <a:avLst/>
          </a:prstGeom>
        </p:spPr>
        <p:txBody>
          <a:bodyPr lIns="34217" tIns="17104" rIns="34217" bIns="17104"/>
          <a:lstStyle/>
          <a:p>
            <a:pPr defTabSz="610018"/>
            <a:fld id="{7FE5A9CD-1CA5-4BB6-ABF6-C3DB2F9C09D1}" type="datetimeFigureOut">
              <a:rPr lang="en-US" sz="1200" smtClean="0">
                <a:solidFill>
                  <a:prstClr val="black"/>
                </a:solidFill>
              </a:rPr>
              <a:pPr defTabSz="610018"/>
              <a:t>9/8/2022</a:t>
            </a:fld>
            <a:endParaRPr lang="en-US" sz="1200">
              <a:solidFill>
                <a:prstClr val="black"/>
              </a:solidFill>
            </a:endParaRPr>
          </a:p>
        </p:txBody>
      </p:sp>
      <p:sp>
        <p:nvSpPr>
          <p:cNvPr id="5" name="Footer Placeholder 4"/>
          <p:cNvSpPr>
            <a:spLocks noGrp="1"/>
          </p:cNvSpPr>
          <p:nvPr>
            <p:ph type="ftr" sz="quarter" idx="11"/>
          </p:nvPr>
        </p:nvSpPr>
        <p:spPr>
          <a:xfrm>
            <a:off x="2343150" y="4767267"/>
            <a:ext cx="2171700" cy="273844"/>
          </a:xfrm>
          <a:prstGeom prst="rect">
            <a:avLst/>
          </a:prstGeom>
        </p:spPr>
        <p:txBody>
          <a:bodyPr lIns="34217" tIns="17104" rIns="34217" bIns="17104"/>
          <a:lstStyle/>
          <a:p>
            <a:pPr defTabSz="610018"/>
            <a:endParaRPr lang="en-US" sz="1200">
              <a:solidFill>
                <a:prstClr val="black"/>
              </a:solidFill>
            </a:endParaRPr>
          </a:p>
        </p:txBody>
      </p:sp>
      <p:sp>
        <p:nvSpPr>
          <p:cNvPr id="6" name="Slide Number Placeholder 5"/>
          <p:cNvSpPr>
            <a:spLocks noGrp="1"/>
          </p:cNvSpPr>
          <p:nvPr>
            <p:ph type="sldNum" sz="quarter" idx="12"/>
          </p:nvPr>
        </p:nvSpPr>
        <p:spPr>
          <a:xfrm>
            <a:off x="4914901" y="4767267"/>
            <a:ext cx="1600200" cy="273844"/>
          </a:xfrm>
          <a:prstGeom prst="rect">
            <a:avLst/>
          </a:prstGeom>
        </p:spPr>
        <p:txBody>
          <a:bodyPr lIns="34217" tIns="17104" rIns="34217" bIns="17104"/>
          <a:lstStyle/>
          <a:p>
            <a:pPr defTabSz="610018"/>
            <a:fld id="{E9E3A461-C528-4C33-83FA-271D1850C3B5}" type="slidenum">
              <a:rPr lang="en-US" sz="1200" smtClean="0">
                <a:solidFill>
                  <a:prstClr val="black"/>
                </a:solidFill>
              </a:rPr>
              <a:pPr defTabSz="610018"/>
              <a:t>‹#›</a:t>
            </a:fld>
            <a:endParaRPr lang="en-US" sz="1200">
              <a:solidFill>
                <a:prstClr val="black"/>
              </a:solidFill>
            </a:endParaRPr>
          </a:p>
        </p:txBody>
      </p:sp>
    </p:spTree>
    <p:extLst>
      <p:ext uri="{BB962C8B-B14F-4D97-AF65-F5344CB8AC3E}">
        <p14:creationId xmlns:p14="http://schemas.microsoft.com/office/powerpoint/2010/main" val="174811529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1014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180091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5"/>
            <a:ext cx="5915025"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3442099"/>
            <a:ext cx="5915025"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245346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504426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9/8/2022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110182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9/8/2022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18908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9/8/2022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097793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740570"/>
            <a:ext cx="3471863"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44291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740570"/>
            <a:ext cx="3471863"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812095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9961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342901" y="219087"/>
            <a:ext cx="6172200" cy="1038225"/>
          </a:xfrm>
          <a:prstGeom prst="rect">
            <a:avLst/>
          </a:prstGeom>
        </p:spPr>
        <p:txBody>
          <a:bodyPr lIns="81359" tIns="40679" rIns="81359" bIns="40679"/>
          <a:lstStyle/>
          <a:p>
            <a:r>
              <a:rPr lang="vi-VN"/>
              <a:t>Bấm &amp; sửa kiểu tiêu đề</a:t>
            </a:r>
          </a:p>
        </p:txBody>
      </p:sp>
      <p:sp>
        <p:nvSpPr>
          <p:cNvPr id="3" name="Nơi giữ chỗ cho Nội dung 2"/>
          <p:cNvSpPr>
            <a:spLocks noGrp="1"/>
          </p:cNvSpPr>
          <p:nvPr>
            <p:ph idx="1" hasCustomPrompt="1"/>
          </p:nvPr>
        </p:nvSpPr>
        <p:spPr>
          <a:xfrm>
            <a:off x="342901" y="1428750"/>
            <a:ext cx="6172200" cy="3086100"/>
          </a:xfrm>
          <a:prstGeom prst="rect">
            <a:avLst/>
          </a:prstGeom>
        </p:spPr>
        <p:txBody>
          <a:bodyPr lIns="81359" tIns="40679" rIns="81359" bIns="40679"/>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342901" y="4683919"/>
            <a:ext cx="1600200" cy="357188"/>
          </a:xfrm>
          <a:prstGeom prst="rect">
            <a:avLst/>
          </a:prstGeom>
        </p:spPr>
        <p:txBody>
          <a:bodyPr lIns="81359" tIns="40679" rIns="81359" bIns="40679"/>
          <a:lstStyle>
            <a:lvl1pPr>
              <a:defRPr/>
            </a:lvl1pPr>
          </a:lstStyle>
          <a:p>
            <a:pPr defTabSz="610018">
              <a:defRPr/>
            </a:pPr>
            <a:endParaRPr lang="en-US" sz="1200">
              <a:solidFill>
                <a:prstClr val="black"/>
              </a:solidFill>
            </a:endParaRPr>
          </a:p>
        </p:txBody>
      </p:sp>
      <p:sp>
        <p:nvSpPr>
          <p:cNvPr id="5" name="Rectangle 5"/>
          <p:cNvSpPr>
            <a:spLocks noGrp="1" noChangeArrowheads="1"/>
          </p:cNvSpPr>
          <p:nvPr>
            <p:ph type="ftr" sz="quarter" idx="11"/>
          </p:nvPr>
        </p:nvSpPr>
        <p:spPr>
          <a:xfrm>
            <a:off x="2343150" y="4683919"/>
            <a:ext cx="2171700" cy="357188"/>
          </a:xfrm>
          <a:prstGeom prst="rect">
            <a:avLst/>
          </a:prstGeom>
        </p:spPr>
        <p:txBody>
          <a:bodyPr lIns="81359" tIns="40679" rIns="81359" bIns="40679"/>
          <a:lstStyle>
            <a:lvl1pPr>
              <a:defRPr/>
            </a:lvl1pPr>
          </a:lstStyle>
          <a:p>
            <a:pPr defTabSz="610018">
              <a:defRPr/>
            </a:pPr>
            <a:endParaRPr lang="en-US" sz="1200">
              <a:solidFill>
                <a:prstClr val="black"/>
              </a:solidFill>
            </a:endParaRPr>
          </a:p>
        </p:txBody>
      </p:sp>
      <p:sp>
        <p:nvSpPr>
          <p:cNvPr id="6" name="Rectangle 6"/>
          <p:cNvSpPr>
            <a:spLocks noGrp="1" noChangeArrowheads="1"/>
          </p:cNvSpPr>
          <p:nvPr>
            <p:ph type="sldNum" sz="quarter" idx="12"/>
          </p:nvPr>
        </p:nvSpPr>
        <p:spPr>
          <a:xfrm>
            <a:off x="4914901" y="4683919"/>
            <a:ext cx="1600200" cy="357188"/>
          </a:xfrm>
          <a:prstGeom prst="rect">
            <a:avLst/>
          </a:prstGeom>
        </p:spPr>
        <p:txBody>
          <a:bodyPr lIns="81359" tIns="40679" rIns="81359" bIns="40679"/>
          <a:lstStyle>
            <a:lvl1pPr>
              <a:defRPr/>
            </a:lvl1pPr>
          </a:lstStyle>
          <a:p>
            <a:pPr defTabSz="610018">
              <a:defRPr/>
            </a:pPr>
            <a:fld id="{E979D15E-7C97-46BA-A533-0FCFA23F6052}" type="slidenum">
              <a:rPr lang="en-US" sz="1200" smtClean="0">
                <a:solidFill>
                  <a:prstClr val="black"/>
                </a:solidFill>
              </a:rPr>
              <a:pPr defTabSz="610018">
                <a:defRPr/>
              </a:pPr>
              <a:t>‹#›</a:t>
            </a:fld>
            <a:endParaRPr lang="en-US" sz="12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273844"/>
            <a:ext cx="1478756"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273844"/>
            <a:ext cx="4350544"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09057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342901" y="4683919"/>
            <a:ext cx="1600200" cy="357188"/>
          </a:xfrm>
          <a:prstGeom prst="rect">
            <a:avLst/>
          </a:prstGeom>
        </p:spPr>
        <p:txBody>
          <a:bodyPr lIns="34217" tIns="17104" rIns="34217" bIns="17104"/>
          <a:lstStyle>
            <a:lvl1pPr>
              <a:defRPr/>
            </a:lvl1pPr>
          </a:lstStyle>
          <a:p>
            <a:pPr defTabSz="610018">
              <a:defRPr/>
            </a:pPr>
            <a:endParaRPr lang="en-US" sz="1200">
              <a:solidFill>
                <a:prstClr val="black"/>
              </a:solidFill>
            </a:endParaRPr>
          </a:p>
        </p:txBody>
      </p:sp>
      <p:sp>
        <p:nvSpPr>
          <p:cNvPr id="3" name="Rectangle 5"/>
          <p:cNvSpPr>
            <a:spLocks noGrp="1" noChangeArrowheads="1"/>
          </p:cNvSpPr>
          <p:nvPr>
            <p:ph type="ftr" sz="quarter" idx="11"/>
          </p:nvPr>
        </p:nvSpPr>
        <p:spPr>
          <a:xfrm>
            <a:off x="2343150" y="4683919"/>
            <a:ext cx="2171700" cy="357188"/>
          </a:xfrm>
          <a:prstGeom prst="rect">
            <a:avLst/>
          </a:prstGeom>
        </p:spPr>
        <p:txBody>
          <a:bodyPr lIns="34217" tIns="17104" rIns="34217" bIns="17104"/>
          <a:lstStyle>
            <a:lvl1pPr>
              <a:defRPr/>
            </a:lvl1pPr>
          </a:lstStyle>
          <a:p>
            <a:pPr defTabSz="610018">
              <a:defRPr/>
            </a:pPr>
            <a:endParaRPr lang="en-US" sz="1200">
              <a:solidFill>
                <a:prstClr val="black"/>
              </a:solidFill>
            </a:endParaRPr>
          </a:p>
        </p:txBody>
      </p:sp>
      <p:sp>
        <p:nvSpPr>
          <p:cNvPr id="4" name="Rectangle 6"/>
          <p:cNvSpPr>
            <a:spLocks noGrp="1" noChangeArrowheads="1"/>
          </p:cNvSpPr>
          <p:nvPr>
            <p:ph type="sldNum" sz="quarter" idx="12"/>
          </p:nvPr>
        </p:nvSpPr>
        <p:spPr>
          <a:xfrm>
            <a:off x="4914901" y="4683919"/>
            <a:ext cx="1600200" cy="357188"/>
          </a:xfrm>
          <a:prstGeom prst="rect">
            <a:avLst/>
          </a:prstGeom>
        </p:spPr>
        <p:txBody>
          <a:bodyPr lIns="34217" tIns="17104" rIns="34217" bIns="17104"/>
          <a:lstStyle>
            <a:lvl1pPr>
              <a:defRPr/>
            </a:lvl1pPr>
          </a:lstStyle>
          <a:p>
            <a:pPr defTabSz="610018"/>
            <a:fld id="{475E0F57-EEA1-4A8B-9311-4AD2064A14C0}" type="slidenum">
              <a:rPr lang="en-US" sz="1200" smtClean="0">
                <a:solidFill>
                  <a:prstClr val="black"/>
                </a:solidFill>
              </a:rPr>
              <a:pPr defTabSz="610018"/>
              <a:t>‹#›</a:t>
            </a:fld>
            <a:endParaRPr lang="en-US" sz="12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342855" y="4683919"/>
            <a:ext cx="1600439" cy="357188"/>
          </a:xfrm>
          <a:prstGeom prst="rect">
            <a:avLst/>
          </a:prstGeom>
        </p:spPr>
        <p:txBody>
          <a:bodyPr lIns="34217" tIns="17104" rIns="34217" bIns="17104"/>
          <a:lstStyle>
            <a:lvl1pPr>
              <a:defRPr/>
            </a:lvl1pPr>
          </a:lstStyle>
          <a:p>
            <a:pPr defTabSz="610018">
              <a:defRPr/>
            </a:pPr>
            <a:endParaRPr lang="en-US" sz="1200">
              <a:solidFill>
                <a:srgbClr val="000000"/>
              </a:solidFill>
            </a:endParaRPr>
          </a:p>
        </p:txBody>
      </p:sp>
      <p:sp>
        <p:nvSpPr>
          <p:cNvPr id="5" name="Rectangle 5"/>
          <p:cNvSpPr>
            <a:spLocks noGrp="1" noChangeArrowheads="1"/>
          </p:cNvSpPr>
          <p:nvPr>
            <p:ph type="ftr" sz="quarter" idx="11"/>
          </p:nvPr>
        </p:nvSpPr>
        <p:spPr>
          <a:xfrm>
            <a:off x="2343345" y="4683919"/>
            <a:ext cx="2171417" cy="357188"/>
          </a:xfrm>
          <a:prstGeom prst="rect">
            <a:avLst/>
          </a:prstGeom>
        </p:spPr>
        <p:txBody>
          <a:bodyPr lIns="34217" tIns="17104" rIns="34217" bIns="17104"/>
          <a:lstStyle>
            <a:lvl1pPr>
              <a:defRPr/>
            </a:lvl1pPr>
          </a:lstStyle>
          <a:p>
            <a:pPr defTabSz="610018">
              <a:defRPr/>
            </a:pPr>
            <a:endParaRPr lang="en-US" sz="1200">
              <a:solidFill>
                <a:srgbClr val="000000"/>
              </a:solidFill>
            </a:endParaRPr>
          </a:p>
        </p:txBody>
      </p:sp>
      <p:sp>
        <p:nvSpPr>
          <p:cNvPr id="6" name="Rectangle 6"/>
          <p:cNvSpPr>
            <a:spLocks noGrp="1" noChangeArrowheads="1"/>
          </p:cNvSpPr>
          <p:nvPr>
            <p:ph type="sldNum" sz="quarter" idx="12"/>
          </p:nvPr>
        </p:nvSpPr>
        <p:spPr>
          <a:xfrm>
            <a:off x="4914783" y="4683919"/>
            <a:ext cx="1600438" cy="357188"/>
          </a:xfrm>
          <a:prstGeom prst="rect">
            <a:avLst/>
          </a:prstGeom>
        </p:spPr>
        <p:txBody>
          <a:bodyPr lIns="34217" tIns="17104" rIns="34217" bIns="17104"/>
          <a:lstStyle>
            <a:lvl1pPr>
              <a:defRPr/>
            </a:lvl1pPr>
          </a:lstStyle>
          <a:p>
            <a:pPr defTabSz="610018">
              <a:defRPr/>
            </a:pPr>
            <a:fld id="{BEF8FD80-C95D-4220-BF8B-01906B7B67AD}" type="slidenum">
              <a:rPr lang="en-US" sz="1200" smtClean="0">
                <a:solidFill>
                  <a:srgbClr val="000000"/>
                </a:solidFill>
              </a:rPr>
              <a:pPr defTabSz="610018">
                <a:defRPr/>
              </a:pPr>
              <a:t>‹#›</a:t>
            </a:fld>
            <a:endParaRPr lang="en-US" sz="12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6858000" cy="543185"/>
          </a:xfrm>
          <a:prstGeom prst="rect">
            <a:avLst/>
          </a:prstGeom>
        </p:spPr>
        <p:txBody>
          <a:bodyPr lIns="68558" tIns="34289" rIns="68558" bIns="34289" anchor="ctr"/>
          <a:lstStyle>
            <a:lvl1pPr marL="0" indent="0" algn="ctr">
              <a:buNone/>
              <a:defRPr sz="3075"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17912" y="367278"/>
            <a:ext cx="1351163"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513802"/>
              <a:endParaRPr lang="en-US" sz="105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513802"/>
              <a:endParaRPr lang="en-US" sz="105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513802"/>
              <a:endParaRPr lang="en-US" sz="105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513802"/>
              <a:endParaRPr lang="en-US" sz="1050" dirty="0">
                <a:solidFill>
                  <a:prstClr val="black"/>
                </a:solidFill>
              </a:endParaRPr>
            </a:p>
          </p:txBody>
        </p:sp>
      </p:grpSp>
      <p:grpSp>
        <p:nvGrpSpPr>
          <p:cNvPr id="81" name="Graphic 41"/>
          <p:cNvGrpSpPr/>
          <p:nvPr userDrawn="1"/>
        </p:nvGrpSpPr>
        <p:grpSpPr>
          <a:xfrm>
            <a:off x="5396638" y="370057"/>
            <a:ext cx="134973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513802"/>
              <a:endParaRPr lang="en-US" sz="105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513802"/>
              <a:endParaRPr lang="en-US" sz="105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513802"/>
              <a:endParaRPr lang="en-US" sz="105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513802"/>
              <a:endParaRPr lang="en-US" sz="105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81987" y="254648"/>
            <a:ext cx="6509924" cy="543185"/>
          </a:xfrm>
          <a:prstGeom prst="rect">
            <a:avLst/>
          </a:prstGeom>
        </p:spPr>
        <p:txBody>
          <a:bodyPr lIns="68558" tIns="34289" rIns="68558" bIns="34289" anchor="ctr"/>
          <a:lstStyle>
            <a:lvl1pPr marL="0" indent="0" algn="ctr">
              <a:buNone/>
              <a:defRPr sz="3075"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867971" y="1545589"/>
            <a:ext cx="2148236" cy="2148038"/>
          </a:xfrm>
          <a:prstGeom prst="rect">
            <a:avLst/>
          </a:prstGeom>
          <a:solidFill>
            <a:schemeClr val="bg1">
              <a:lumMod val="95000"/>
            </a:schemeClr>
          </a:solidFill>
          <a:ln w="12700">
            <a:noFill/>
          </a:ln>
        </p:spPr>
        <p:txBody>
          <a:bodyPr lIns="68558" tIns="34289" rIns="68558" bIns="34289" anchor="ctr"/>
          <a:lstStyle>
            <a:lvl1pPr marL="0" indent="0" algn="ctr">
              <a:buNone/>
              <a:defRPr sz="900">
                <a:latin typeface="Arial" panose="020B0604020202020204" pitchFamily="34" charset="0"/>
                <a:cs typeface="Arial" panose="020B0604020202020204" pitchFamily="34" charset="0"/>
              </a:defRPr>
            </a:lvl1pPr>
            <a:lvl2pPr marL="257075" indent="0">
              <a:buNone/>
              <a:defRPr sz="1575"/>
            </a:lvl2pPr>
            <a:lvl3pPr marL="514159" indent="0">
              <a:buNone/>
              <a:defRPr sz="1350"/>
            </a:lvl3pPr>
            <a:lvl4pPr marL="771239" indent="0">
              <a:buNone/>
              <a:defRPr sz="1125"/>
            </a:lvl4pPr>
            <a:lvl5pPr marL="1028318" indent="0">
              <a:buNone/>
              <a:defRPr sz="1125"/>
            </a:lvl5pPr>
            <a:lvl6pPr marL="1285402" indent="0">
              <a:buNone/>
              <a:defRPr sz="1125"/>
            </a:lvl6pPr>
            <a:lvl7pPr marL="1542476" indent="0">
              <a:buNone/>
              <a:defRPr sz="1125"/>
            </a:lvl7pPr>
            <a:lvl8pPr marL="1799550" indent="0">
              <a:buNone/>
              <a:defRPr sz="1125"/>
            </a:lvl8pPr>
            <a:lvl9pPr marL="2056625" indent="0">
              <a:buNone/>
              <a:defRPr sz="1125"/>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6858000" cy="533158"/>
          </a:xfrm>
          <a:prstGeom prst="rect">
            <a:avLst/>
          </a:prstGeom>
        </p:spPr>
        <p:txBody>
          <a:bodyPr lIns="68558" tIns="34289" rIns="68558" bIns="34289" anchor="ctr">
            <a:noAutofit/>
          </a:bodyPr>
          <a:lstStyle>
            <a:lvl1pPr algn="ctr">
              <a:defRPr sz="27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509451" y="1368836"/>
            <a:ext cx="1276673" cy="2052228"/>
          </a:xfrm>
          <a:prstGeom prst="rect">
            <a:avLst/>
          </a:prstGeom>
          <a:solidFill>
            <a:schemeClr val="bg1">
              <a:lumMod val="95000"/>
            </a:schemeClr>
          </a:solidFill>
        </p:spPr>
        <p:txBody>
          <a:bodyPr lIns="68558" tIns="34289" rIns="68558" bIns="34289" anchor="ctr"/>
          <a:lstStyle>
            <a:lvl1pPr marL="0" indent="0" algn="ctr">
              <a:buNone/>
              <a:defRPr sz="675" baseline="0">
                <a:latin typeface="+mn-lt"/>
                <a:cs typeface="Arial" panose="020B0604020202020204" pitchFamily="34" charset="0"/>
              </a:defRPr>
            </a:lvl1pPr>
            <a:lvl2pPr marL="257075" indent="0">
              <a:buNone/>
              <a:defRPr sz="1575"/>
            </a:lvl2pPr>
            <a:lvl3pPr marL="514159" indent="0">
              <a:buNone/>
              <a:defRPr sz="1350"/>
            </a:lvl3pPr>
            <a:lvl4pPr marL="771239" indent="0">
              <a:buNone/>
              <a:defRPr sz="1125"/>
            </a:lvl4pPr>
            <a:lvl5pPr marL="1028318" indent="0">
              <a:buNone/>
              <a:defRPr sz="1125"/>
            </a:lvl5pPr>
            <a:lvl6pPr marL="1285402" indent="0">
              <a:buNone/>
              <a:defRPr sz="1125"/>
            </a:lvl6pPr>
            <a:lvl7pPr marL="1542476" indent="0">
              <a:buNone/>
              <a:defRPr sz="1125"/>
            </a:lvl7pPr>
            <a:lvl8pPr marL="1799550" indent="0">
              <a:buNone/>
              <a:defRPr sz="1125"/>
            </a:lvl8pPr>
            <a:lvl9pPr marL="2056625" indent="0">
              <a:buNone/>
              <a:defRPr sz="1125"/>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033525" y="1368836"/>
            <a:ext cx="1276673" cy="2052228"/>
          </a:xfrm>
          <a:prstGeom prst="rect">
            <a:avLst/>
          </a:prstGeom>
          <a:solidFill>
            <a:schemeClr val="bg1">
              <a:lumMod val="95000"/>
            </a:schemeClr>
          </a:solidFill>
        </p:spPr>
        <p:txBody>
          <a:bodyPr lIns="68558" tIns="34289" rIns="68558" bIns="34289" anchor="ctr"/>
          <a:lstStyle>
            <a:lvl1pPr marL="0" indent="0" algn="ctr">
              <a:buNone/>
              <a:defRPr sz="675" baseline="0">
                <a:latin typeface="+mn-lt"/>
                <a:cs typeface="Arial" panose="020B0604020202020204" pitchFamily="34" charset="0"/>
              </a:defRPr>
            </a:lvl1pPr>
            <a:lvl2pPr marL="257075" indent="0">
              <a:buNone/>
              <a:defRPr sz="1575"/>
            </a:lvl2pPr>
            <a:lvl3pPr marL="514159" indent="0">
              <a:buNone/>
              <a:defRPr sz="1350"/>
            </a:lvl3pPr>
            <a:lvl4pPr marL="771239" indent="0">
              <a:buNone/>
              <a:defRPr sz="1125"/>
            </a:lvl4pPr>
            <a:lvl5pPr marL="1028318" indent="0">
              <a:buNone/>
              <a:defRPr sz="1125"/>
            </a:lvl5pPr>
            <a:lvl6pPr marL="1285402" indent="0">
              <a:buNone/>
              <a:defRPr sz="1125"/>
            </a:lvl6pPr>
            <a:lvl7pPr marL="1542476" indent="0">
              <a:buNone/>
              <a:defRPr sz="1125"/>
            </a:lvl7pPr>
            <a:lvl8pPr marL="1799550" indent="0">
              <a:buNone/>
              <a:defRPr sz="1125"/>
            </a:lvl8pPr>
            <a:lvl9pPr marL="2056625" indent="0">
              <a:buNone/>
              <a:defRPr sz="1125"/>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3557599" y="1368836"/>
            <a:ext cx="1276673" cy="2052228"/>
          </a:xfrm>
          <a:prstGeom prst="rect">
            <a:avLst/>
          </a:prstGeom>
          <a:solidFill>
            <a:schemeClr val="bg1">
              <a:lumMod val="95000"/>
            </a:schemeClr>
          </a:solidFill>
        </p:spPr>
        <p:txBody>
          <a:bodyPr lIns="68558" tIns="34289" rIns="68558" bIns="34289" anchor="ctr"/>
          <a:lstStyle>
            <a:lvl1pPr marL="0" indent="0" algn="ctr">
              <a:buNone/>
              <a:defRPr sz="675" baseline="0">
                <a:latin typeface="+mn-lt"/>
                <a:cs typeface="Arial" panose="020B0604020202020204" pitchFamily="34" charset="0"/>
              </a:defRPr>
            </a:lvl1pPr>
            <a:lvl2pPr marL="257075" indent="0">
              <a:buNone/>
              <a:defRPr sz="1575"/>
            </a:lvl2pPr>
            <a:lvl3pPr marL="514159" indent="0">
              <a:buNone/>
              <a:defRPr sz="1350"/>
            </a:lvl3pPr>
            <a:lvl4pPr marL="771239" indent="0">
              <a:buNone/>
              <a:defRPr sz="1125"/>
            </a:lvl4pPr>
            <a:lvl5pPr marL="1028318" indent="0">
              <a:buNone/>
              <a:defRPr sz="1125"/>
            </a:lvl5pPr>
            <a:lvl6pPr marL="1285402" indent="0">
              <a:buNone/>
              <a:defRPr sz="1125"/>
            </a:lvl6pPr>
            <a:lvl7pPr marL="1542476" indent="0">
              <a:buNone/>
              <a:defRPr sz="1125"/>
            </a:lvl7pPr>
            <a:lvl8pPr marL="1799550" indent="0">
              <a:buNone/>
              <a:defRPr sz="1125"/>
            </a:lvl8pPr>
            <a:lvl9pPr marL="2056625" indent="0">
              <a:buNone/>
              <a:defRPr sz="1125"/>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5081827" y="1368836"/>
            <a:ext cx="1276673" cy="2052228"/>
          </a:xfrm>
          <a:prstGeom prst="rect">
            <a:avLst/>
          </a:prstGeom>
          <a:solidFill>
            <a:schemeClr val="bg1">
              <a:lumMod val="95000"/>
            </a:schemeClr>
          </a:solidFill>
        </p:spPr>
        <p:txBody>
          <a:bodyPr lIns="68558" tIns="34289" rIns="68558" bIns="34289" anchor="ctr"/>
          <a:lstStyle>
            <a:lvl1pPr marL="0" indent="0" algn="ctr">
              <a:buNone/>
              <a:defRPr sz="675" baseline="0">
                <a:latin typeface="+mn-lt"/>
                <a:cs typeface="Arial" panose="020B0604020202020204" pitchFamily="34" charset="0"/>
              </a:defRPr>
            </a:lvl1pPr>
            <a:lvl2pPr marL="257075" indent="0">
              <a:buNone/>
              <a:defRPr sz="1575"/>
            </a:lvl2pPr>
            <a:lvl3pPr marL="514159" indent="0">
              <a:buNone/>
              <a:defRPr sz="1350"/>
            </a:lvl3pPr>
            <a:lvl4pPr marL="771239" indent="0">
              <a:buNone/>
              <a:defRPr sz="1125"/>
            </a:lvl4pPr>
            <a:lvl5pPr marL="1028318" indent="0">
              <a:buNone/>
              <a:defRPr sz="1125"/>
            </a:lvl5pPr>
            <a:lvl6pPr marL="1285402" indent="0">
              <a:buNone/>
              <a:defRPr sz="1125"/>
            </a:lvl6pPr>
            <a:lvl7pPr marL="1542476" indent="0">
              <a:buNone/>
              <a:defRPr sz="1125"/>
            </a:lvl7pPr>
            <a:lvl8pPr marL="1799550" indent="0">
              <a:buNone/>
              <a:defRPr sz="1125"/>
            </a:lvl8pPr>
            <a:lvl9pPr marL="2056625" indent="0">
              <a:buNone/>
              <a:defRPr sz="1125"/>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6858000" cy="543185"/>
          </a:xfrm>
          <a:prstGeom prst="rect">
            <a:avLst/>
          </a:prstGeom>
        </p:spPr>
        <p:txBody>
          <a:bodyPr lIns="68558" tIns="34289" rIns="68558" bIns="34289" anchor="ctr"/>
          <a:lstStyle>
            <a:lvl1pPr marL="0" indent="0" algn="ctr">
              <a:buNone/>
              <a:defRPr sz="3075"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3915054"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675">
                <a:solidFill>
                  <a:schemeClr val="tx1">
                    <a:lumMod val="75000"/>
                    <a:lumOff val="25000"/>
                  </a:schemeClr>
                </a:solidFill>
                <a:latin typeface="+mn-lt"/>
                <a:cs typeface="Arial" panose="020B0604020202020204" pitchFamily="34" charset="0"/>
              </a:defRPr>
            </a:lvl1pPr>
            <a:lvl2pPr marL="257075" indent="0">
              <a:buNone/>
              <a:defRPr sz="1575"/>
            </a:lvl2pPr>
            <a:lvl3pPr marL="514159" indent="0">
              <a:buNone/>
              <a:defRPr sz="1350"/>
            </a:lvl3pPr>
            <a:lvl4pPr marL="771239" indent="0">
              <a:buNone/>
              <a:defRPr sz="1125"/>
            </a:lvl4pPr>
            <a:lvl5pPr marL="1028318" indent="0">
              <a:buNone/>
              <a:defRPr sz="1125"/>
            </a:lvl5pPr>
            <a:lvl6pPr marL="1285402" indent="0">
              <a:buNone/>
              <a:defRPr sz="1125"/>
            </a:lvl6pPr>
            <a:lvl7pPr marL="1542476" indent="0">
              <a:buNone/>
              <a:defRPr sz="1125"/>
            </a:lvl7pPr>
            <a:lvl8pPr marL="1799550" indent="0">
              <a:buNone/>
              <a:defRPr sz="1125"/>
            </a:lvl8pPr>
            <a:lvl9pPr marL="2056625" indent="0">
              <a:buNone/>
              <a:defRPr sz="1125"/>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6858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19" tIns="25717" rIns="51419" bIns="25717" rtlCol="0" anchor="ctr"/>
          <a:lstStyle/>
          <a:p>
            <a:pPr algn="ctr" defTabSz="513802"/>
            <a:endParaRPr lang="en-US" sz="1050">
              <a:solidFill>
                <a:prstClr val="white"/>
              </a:solidFill>
            </a:endParaRPr>
          </a:p>
        </p:txBody>
      </p:sp>
      <p:sp>
        <p:nvSpPr>
          <p:cNvPr id="8" name="Picture Placeholder 7"/>
          <p:cNvSpPr>
            <a:spLocks noGrp="1"/>
          </p:cNvSpPr>
          <p:nvPr>
            <p:ph type="pic" idx="10" hasCustomPrompt="1"/>
          </p:nvPr>
        </p:nvSpPr>
        <p:spPr>
          <a:xfrm>
            <a:off x="265255" y="163741"/>
            <a:ext cx="3852173"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675" baseline="0">
                <a:latin typeface="+mn-lt"/>
                <a:cs typeface="Arial" panose="020B0604020202020204" pitchFamily="34" charset="0"/>
              </a:defRPr>
            </a:lvl1pPr>
            <a:lvl2pPr marL="257075" indent="0">
              <a:buNone/>
              <a:defRPr sz="1575"/>
            </a:lvl2pPr>
            <a:lvl3pPr marL="514159" indent="0">
              <a:buNone/>
              <a:defRPr sz="1350"/>
            </a:lvl3pPr>
            <a:lvl4pPr marL="771239" indent="0">
              <a:buNone/>
              <a:defRPr sz="1125"/>
            </a:lvl4pPr>
            <a:lvl5pPr marL="1028318" indent="0">
              <a:buNone/>
              <a:defRPr sz="1125"/>
            </a:lvl5pPr>
            <a:lvl6pPr marL="1285402" indent="0">
              <a:buNone/>
              <a:defRPr sz="1125"/>
            </a:lvl6pPr>
            <a:lvl7pPr marL="1542476" indent="0">
              <a:buNone/>
              <a:defRPr sz="1125"/>
            </a:lvl7pPr>
            <a:lvl8pPr marL="1799550" indent="0">
              <a:buNone/>
              <a:defRPr sz="1125"/>
            </a:lvl8pPr>
            <a:lvl9pPr marL="2056625" indent="0">
              <a:buNone/>
              <a:defRPr sz="1125"/>
            </a:lvl9pPr>
          </a:lstStyle>
          <a:p>
            <a:r>
              <a:rPr lang="en-US" altLang="ko-KR" dirty="0"/>
              <a:t>Your Picture Here</a:t>
            </a:r>
            <a:endParaRPr lang="ko-KR" altLang="en-US" dirty="0"/>
          </a:p>
        </p:txBody>
      </p:sp>
      <p:sp>
        <p:nvSpPr>
          <p:cNvPr id="11" name="Graphic 47"/>
          <p:cNvSpPr/>
          <p:nvPr userDrawn="1"/>
        </p:nvSpPr>
        <p:spPr>
          <a:xfrm>
            <a:off x="5414486" y="3047568"/>
            <a:ext cx="851892"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19" tIns="25717" rIns="51419" bIns="25717" rtlCol="0" anchor="ctr"/>
          <a:lstStyle/>
          <a:p>
            <a:pPr defTabSz="513802"/>
            <a:endParaRPr lang="en-US" sz="1050">
              <a:solidFill>
                <a:prstClr val="black"/>
              </a:solidFill>
            </a:endParaRPr>
          </a:p>
        </p:txBody>
      </p:sp>
      <p:sp>
        <p:nvSpPr>
          <p:cNvPr id="12" name="Graphic 47"/>
          <p:cNvSpPr/>
          <p:nvPr userDrawn="1"/>
        </p:nvSpPr>
        <p:spPr>
          <a:xfrm>
            <a:off x="5974820" y="3600044"/>
            <a:ext cx="664314"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19" tIns="25717" rIns="51419" bIns="25717" rtlCol="0" anchor="ctr"/>
          <a:lstStyle/>
          <a:p>
            <a:pPr defTabSz="513802"/>
            <a:endParaRPr lang="en-US" sz="1050">
              <a:solidFill>
                <a:prstClr val="black"/>
              </a:solidFill>
            </a:endParaRPr>
          </a:p>
        </p:txBody>
      </p:sp>
      <p:sp>
        <p:nvSpPr>
          <p:cNvPr id="13" name="Freeform: Shape 12"/>
          <p:cNvSpPr/>
          <p:nvPr userDrawn="1"/>
        </p:nvSpPr>
        <p:spPr>
          <a:xfrm>
            <a:off x="6623347" y="4012375"/>
            <a:ext cx="234665"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51419" tIns="25717" rIns="51419" bIns="25717" rtlCol="0" anchor="ctr"/>
          <a:lstStyle/>
          <a:p>
            <a:pPr defTabSz="513802"/>
            <a:endParaRPr lang="en-US" sz="1050">
              <a:solidFill>
                <a:prstClr val="black"/>
              </a:solidFill>
            </a:endParaRPr>
          </a:p>
        </p:txBody>
      </p:sp>
      <p:sp>
        <p:nvSpPr>
          <p:cNvPr id="14" name="Graphic 47"/>
          <p:cNvSpPr/>
          <p:nvPr userDrawn="1"/>
        </p:nvSpPr>
        <p:spPr>
          <a:xfrm>
            <a:off x="603656" y="4324536"/>
            <a:ext cx="188891"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19" tIns="25717" rIns="51419" bIns="25717" rtlCol="0" anchor="ctr"/>
          <a:lstStyle/>
          <a:p>
            <a:pPr defTabSz="513802"/>
            <a:endParaRPr lang="en-US" sz="1050">
              <a:solidFill>
                <a:prstClr val="black"/>
              </a:solidFill>
            </a:endParaRPr>
          </a:p>
        </p:txBody>
      </p:sp>
      <p:sp>
        <p:nvSpPr>
          <p:cNvPr id="15" name="Graphic 47"/>
          <p:cNvSpPr/>
          <p:nvPr userDrawn="1"/>
        </p:nvSpPr>
        <p:spPr>
          <a:xfrm>
            <a:off x="-1" y="3895701"/>
            <a:ext cx="379773"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19" tIns="25717" rIns="51419" bIns="25717" rtlCol="0" anchor="ctr"/>
          <a:lstStyle/>
          <a:p>
            <a:pPr defTabSz="513802"/>
            <a:endParaRPr lang="en-US" sz="1050">
              <a:solidFill>
                <a:prstClr val="black"/>
              </a:solidFill>
            </a:endParaRPr>
          </a:p>
        </p:txBody>
      </p:sp>
      <p:sp>
        <p:nvSpPr>
          <p:cNvPr id="16" name="Graphic 47"/>
          <p:cNvSpPr/>
          <p:nvPr userDrawn="1"/>
        </p:nvSpPr>
        <p:spPr>
          <a:xfrm>
            <a:off x="782188" y="4250895"/>
            <a:ext cx="262520"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19" tIns="25717" rIns="51419" bIns="25717" rtlCol="0" anchor="ctr"/>
          <a:lstStyle/>
          <a:p>
            <a:pPr defTabSz="513802"/>
            <a:endParaRPr lang="en-US" sz="1050">
              <a:solidFill>
                <a:prstClr val="black"/>
              </a:solidFill>
            </a:endParaRPr>
          </a:p>
        </p:txBody>
      </p:sp>
      <p:sp>
        <p:nvSpPr>
          <p:cNvPr id="17" name="Graphic 47"/>
          <p:cNvSpPr/>
          <p:nvPr userDrawn="1"/>
        </p:nvSpPr>
        <p:spPr>
          <a:xfrm>
            <a:off x="1799868" y="4245069"/>
            <a:ext cx="23253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19" tIns="25717" rIns="51419" bIns="25717" rtlCol="0" anchor="ctr"/>
          <a:lstStyle/>
          <a:p>
            <a:pPr defTabSz="513802"/>
            <a:endParaRPr lang="en-US" sz="1050">
              <a:solidFill>
                <a:prstClr val="black"/>
              </a:solidFill>
            </a:endParaRPr>
          </a:p>
        </p:txBody>
      </p:sp>
      <p:sp>
        <p:nvSpPr>
          <p:cNvPr id="18" name="Graphic 47"/>
          <p:cNvSpPr/>
          <p:nvPr userDrawn="1"/>
        </p:nvSpPr>
        <p:spPr>
          <a:xfrm>
            <a:off x="4150153" y="3911792"/>
            <a:ext cx="23253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19" tIns="25717" rIns="51419" bIns="25717" rtlCol="0" anchor="ctr"/>
          <a:lstStyle/>
          <a:p>
            <a:pPr defTabSz="513802"/>
            <a:endParaRPr lang="en-US" sz="1050">
              <a:solidFill>
                <a:prstClr val="black"/>
              </a:solidFill>
            </a:endParaRPr>
          </a:p>
        </p:txBody>
      </p:sp>
      <p:sp>
        <p:nvSpPr>
          <p:cNvPr id="19" name="Graphic 47"/>
          <p:cNvSpPr/>
          <p:nvPr userDrawn="1"/>
        </p:nvSpPr>
        <p:spPr>
          <a:xfrm>
            <a:off x="3916339" y="4134627"/>
            <a:ext cx="116265"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19" tIns="25717" rIns="51419" bIns="25717" rtlCol="0" anchor="ctr"/>
          <a:lstStyle/>
          <a:p>
            <a:pPr defTabSz="513802"/>
            <a:endParaRPr lang="en-US" sz="105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6857998"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675" baseline="0">
                <a:latin typeface="+mn-lt"/>
                <a:cs typeface="Arial" panose="020B0604020202020204" pitchFamily="34" charset="0"/>
              </a:defRPr>
            </a:lvl1pPr>
            <a:lvl2pPr marL="257075" indent="0">
              <a:buNone/>
              <a:defRPr sz="1575"/>
            </a:lvl2pPr>
            <a:lvl3pPr marL="514159" indent="0">
              <a:buNone/>
              <a:defRPr sz="1350"/>
            </a:lvl3pPr>
            <a:lvl4pPr marL="771239" indent="0">
              <a:buNone/>
              <a:defRPr sz="1125"/>
            </a:lvl4pPr>
            <a:lvl5pPr marL="1028318" indent="0">
              <a:buNone/>
              <a:defRPr sz="1125"/>
            </a:lvl5pPr>
            <a:lvl6pPr marL="1285402" indent="0">
              <a:buNone/>
              <a:defRPr sz="1125"/>
            </a:lvl6pPr>
            <a:lvl7pPr marL="1542476" indent="0">
              <a:buNone/>
              <a:defRPr sz="1125"/>
            </a:lvl7pPr>
            <a:lvl8pPr marL="1799550" indent="0">
              <a:buNone/>
              <a:defRPr sz="1125"/>
            </a:lvl8pPr>
            <a:lvl9pPr marL="2056625" indent="0">
              <a:buNone/>
              <a:defRPr sz="1125"/>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6857998"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675" baseline="0">
                <a:latin typeface="+mn-lt"/>
                <a:cs typeface="Arial" panose="020B0604020202020204" pitchFamily="34" charset="0"/>
              </a:defRPr>
            </a:lvl1pPr>
            <a:lvl2pPr marL="257075" indent="0">
              <a:buNone/>
              <a:defRPr sz="1575"/>
            </a:lvl2pPr>
            <a:lvl3pPr marL="514159" indent="0">
              <a:buNone/>
              <a:defRPr sz="1350"/>
            </a:lvl3pPr>
            <a:lvl4pPr marL="771239" indent="0">
              <a:buNone/>
              <a:defRPr sz="1125"/>
            </a:lvl4pPr>
            <a:lvl5pPr marL="1028318" indent="0">
              <a:buNone/>
              <a:defRPr sz="1125"/>
            </a:lvl5pPr>
            <a:lvl6pPr marL="1285402" indent="0">
              <a:buNone/>
              <a:defRPr sz="1125"/>
            </a:lvl6pPr>
            <a:lvl7pPr marL="1542476" indent="0">
              <a:buNone/>
              <a:defRPr sz="1125"/>
            </a:lvl7pPr>
            <a:lvl8pPr marL="1799550" indent="0">
              <a:buNone/>
              <a:defRPr sz="1125"/>
            </a:lvl8pPr>
            <a:lvl9pPr marL="2056625" indent="0">
              <a:buNone/>
              <a:defRPr sz="1125"/>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5260808" y="3013910"/>
            <a:ext cx="1597193"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675" baseline="0">
                <a:latin typeface="+mn-lt"/>
                <a:cs typeface="Arial" panose="020B0604020202020204" pitchFamily="34" charset="0"/>
              </a:defRPr>
            </a:lvl1pPr>
            <a:lvl2pPr marL="257075" indent="0">
              <a:buNone/>
              <a:defRPr sz="1575"/>
            </a:lvl2pPr>
            <a:lvl3pPr marL="514159" indent="0">
              <a:buNone/>
              <a:defRPr sz="1350"/>
            </a:lvl3pPr>
            <a:lvl4pPr marL="771239" indent="0">
              <a:buNone/>
              <a:defRPr sz="1125"/>
            </a:lvl4pPr>
            <a:lvl5pPr marL="1028318" indent="0">
              <a:buNone/>
              <a:defRPr sz="1125"/>
            </a:lvl5pPr>
            <a:lvl6pPr marL="1285402" indent="0">
              <a:buNone/>
              <a:defRPr sz="1125"/>
            </a:lvl6pPr>
            <a:lvl7pPr marL="1542476" indent="0">
              <a:buNone/>
              <a:defRPr sz="1125"/>
            </a:lvl7pPr>
            <a:lvl8pPr marL="1799550" indent="0">
              <a:buNone/>
              <a:defRPr sz="1125"/>
            </a:lvl8pPr>
            <a:lvl9pPr marL="2056625" indent="0">
              <a:buNone/>
              <a:defRPr sz="1125"/>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1688322" y="2954935"/>
            <a:ext cx="3282853"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675" baseline="0">
                <a:latin typeface="+mn-lt"/>
                <a:cs typeface="Arial" panose="020B0604020202020204" pitchFamily="34" charset="0"/>
              </a:defRPr>
            </a:lvl1pPr>
            <a:lvl2pPr marL="257075" indent="0">
              <a:buNone/>
              <a:defRPr sz="1575"/>
            </a:lvl2pPr>
            <a:lvl3pPr marL="514159" indent="0">
              <a:buNone/>
              <a:defRPr sz="1350"/>
            </a:lvl3pPr>
            <a:lvl4pPr marL="771239" indent="0">
              <a:buNone/>
              <a:defRPr sz="1125"/>
            </a:lvl4pPr>
            <a:lvl5pPr marL="1028318" indent="0">
              <a:buNone/>
              <a:defRPr sz="1125"/>
            </a:lvl5pPr>
            <a:lvl6pPr marL="1285402" indent="0">
              <a:buNone/>
              <a:defRPr sz="1125"/>
            </a:lvl6pPr>
            <a:lvl7pPr marL="1542476" indent="0">
              <a:buNone/>
              <a:defRPr sz="1125"/>
            </a:lvl7pPr>
            <a:lvl8pPr marL="1799550" indent="0">
              <a:buNone/>
              <a:defRPr sz="1125"/>
            </a:lvl8pPr>
            <a:lvl9pPr marL="2056625" indent="0">
              <a:buNone/>
              <a:defRPr sz="1125"/>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5193413" y="3"/>
            <a:ext cx="1664586"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675" baseline="0">
                <a:latin typeface="+mn-lt"/>
                <a:cs typeface="Arial" panose="020B0604020202020204" pitchFamily="34" charset="0"/>
              </a:defRPr>
            </a:lvl1pPr>
            <a:lvl2pPr marL="257075" indent="0">
              <a:buNone/>
              <a:defRPr sz="1575"/>
            </a:lvl2pPr>
            <a:lvl3pPr marL="514159" indent="0">
              <a:buNone/>
              <a:defRPr sz="1350"/>
            </a:lvl3pPr>
            <a:lvl4pPr marL="771239" indent="0">
              <a:buNone/>
              <a:defRPr sz="1125"/>
            </a:lvl4pPr>
            <a:lvl5pPr marL="1028318" indent="0">
              <a:buNone/>
              <a:defRPr sz="1125"/>
            </a:lvl5pPr>
            <a:lvl6pPr marL="1285402" indent="0">
              <a:buNone/>
              <a:defRPr sz="1125"/>
            </a:lvl6pPr>
            <a:lvl7pPr marL="1542476" indent="0">
              <a:buNone/>
              <a:defRPr sz="1125"/>
            </a:lvl7pPr>
            <a:lvl8pPr marL="1799550" indent="0">
              <a:buNone/>
              <a:defRPr sz="1125"/>
            </a:lvl8pPr>
            <a:lvl9pPr marL="2056625" indent="0">
              <a:buNone/>
              <a:defRPr sz="1125"/>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3429012" y="585806"/>
            <a:ext cx="3370063"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675" baseline="0">
                <a:latin typeface="+mn-lt"/>
                <a:cs typeface="Arial" panose="020B0604020202020204" pitchFamily="34" charset="0"/>
              </a:defRPr>
            </a:lvl1pPr>
            <a:lvl2pPr marL="257075" indent="0">
              <a:buNone/>
              <a:defRPr sz="1575"/>
            </a:lvl2pPr>
            <a:lvl3pPr marL="514159" indent="0">
              <a:buNone/>
              <a:defRPr sz="1350"/>
            </a:lvl3pPr>
            <a:lvl4pPr marL="771239" indent="0">
              <a:buNone/>
              <a:defRPr sz="1125"/>
            </a:lvl4pPr>
            <a:lvl5pPr marL="1028318" indent="0">
              <a:buNone/>
              <a:defRPr sz="1125"/>
            </a:lvl5pPr>
            <a:lvl6pPr marL="1285402" indent="0">
              <a:buNone/>
              <a:defRPr sz="1125"/>
            </a:lvl6pPr>
            <a:lvl7pPr marL="1542476" indent="0">
              <a:buNone/>
              <a:defRPr sz="1125"/>
            </a:lvl7pPr>
            <a:lvl8pPr marL="1799550" indent="0">
              <a:buNone/>
              <a:defRPr sz="1125"/>
            </a:lvl8pPr>
            <a:lvl9pPr marL="2056625" indent="0">
              <a:buNone/>
              <a:defRPr sz="1125"/>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81987" y="92625"/>
            <a:ext cx="6509924" cy="543185"/>
          </a:xfrm>
          <a:prstGeom prst="rect">
            <a:avLst/>
          </a:prstGeom>
        </p:spPr>
        <p:txBody>
          <a:bodyPr lIns="68558" tIns="34289" rIns="68558" bIns="34289" anchor="ctr"/>
          <a:lstStyle>
            <a:lvl1pPr marL="0" indent="0" algn="ctr">
              <a:buNone/>
              <a:defRPr sz="3075"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199143" y="848710"/>
            <a:ext cx="2002931"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1419" tIns="25717" rIns="51419" bIns="25717" rtlCol="0" anchor="ctr"/>
          <a:lstStyle/>
          <a:p>
            <a:pPr algn="ctr" defTabSz="513802"/>
            <a:endParaRPr lang="ko-KR" altLang="en-US" sz="750">
              <a:solidFill>
                <a:prstClr val="white"/>
              </a:solidFill>
            </a:endParaRPr>
          </a:p>
        </p:txBody>
      </p:sp>
      <p:sp>
        <p:nvSpPr>
          <p:cNvPr id="4" name="Rounded Rectangle 3"/>
          <p:cNvSpPr/>
          <p:nvPr userDrawn="1"/>
        </p:nvSpPr>
        <p:spPr>
          <a:xfrm>
            <a:off x="299214" y="1010625"/>
            <a:ext cx="8655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19" tIns="25717" rIns="51419" bIns="25717" rtlCol="0" anchor="ctr"/>
          <a:lstStyle/>
          <a:p>
            <a:pPr algn="ctr" defTabSz="513802"/>
            <a:endParaRPr lang="ko-KR" altLang="en-US" sz="750">
              <a:solidFill>
                <a:prstClr val="white"/>
              </a:solidFill>
            </a:endParaRPr>
          </a:p>
        </p:txBody>
      </p:sp>
      <p:sp>
        <p:nvSpPr>
          <p:cNvPr id="5" name="Half Frame 4"/>
          <p:cNvSpPr/>
          <p:nvPr userDrawn="1"/>
        </p:nvSpPr>
        <p:spPr>
          <a:xfrm rot="5400000">
            <a:off x="1655376" y="1021724"/>
            <a:ext cx="514387" cy="385396"/>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19" tIns="25717" rIns="51419" bIns="25717" rtlCol="0" anchor="ctr"/>
          <a:lstStyle/>
          <a:p>
            <a:pPr algn="ctr" defTabSz="513802"/>
            <a:endParaRPr lang="ko-KR" altLang="en-US" sz="750">
              <a:solidFill>
                <a:prstClr val="black">
                  <a:lumMod val="85000"/>
                  <a:lumOff val="15000"/>
                </a:prstClr>
              </a:solidFill>
            </a:endParaRPr>
          </a:p>
        </p:txBody>
      </p:sp>
      <p:sp>
        <p:nvSpPr>
          <p:cNvPr id="58" name="TextBox 57"/>
          <p:cNvSpPr txBox="1"/>
          <p:nvPr userDrawn="1"/>
        </p:nvSpPr>
        <p:spPr>
          <a:xfrm>
            <a:off x="400333" y="1271191"/>
            <a:ext cx="1255640" cy="305852"/>
          </a:xfrm>
          <a:prstGeom prst="rect">
            <a:avLst/>
          </a:prstGeom>
          <a:noFill/>
        </p:spPr>
        <p:txBody>
          <a:bodyPr wrap="square" lIns="51419" tIns="25717" rIns="51419" bIns="25717" rtlCol="0" anchor="ctr">
            <a:spAutoFit/>
          </a:bodyPr>
          <a:lstStyle/>
          <a:p>
            <a:pPr defTabSz="513802"/>
            <a:r>
              <a:rPr lang="en-US" altLang="ko-KR" sz="825" b="1" dirty="0">
                <a:solidFill>
                  <a:prstClr val="white"/>
                </a:solidFill>
                <a:cs typeface="Arial" panose="020B0604020202020204" pitchFamily="34" charset="0"/>
              </a:rPr>
              <a:t>You can Resize without losing quality</a:t>
            </a:r>
            <a:endParaRPr lang="ko-KR" altLang="en-US" sz="825" b="1" dirty="0">
              <a:solidFill>
                <a:prstClr val="white"/>
              </a:solidFill>
              <a:cs typeface="Arial" panose="020B0604020202020204" pitchFamily="34" charset="0"/>
            </a:endParaRPr>
          </a:p>
        </p:txBody>
      </p:sp>
      <p:sp>
        <p:nvSpPr>
          <p:cNvPr id="59" name="TextBox 58"/>
          <p:cNvSpPr txBox="1"/>
          <p:nvPr userDrawn="1"/>
        </p:nvSpPr>
        <p:spPr>
          <a:xfrm>
            <a:off x="400333" y="1656193"/>
            <a:ext cx="1255640" cy="432810"/>
          </a:xfrm>
          <a:prstGeom prst="rect">
            <a:avLst/>
          </a:prstGeom>
          <a:noFill/>
        </p:spPr>
        <p:txBody>
          <a:bodyPr wrap="square" lIns="51419" tIns="25717" rIns="51419" bIns="25717" rtlCol="0" anchor="ctr">
            <a:spAutoFit/>
          </a:bodyPr>
          <a:lstStyle/>
          <a:p>
            <a:pPr defTabSz="513802"/>
            <a:r>
              <a:rPr lang="en-US" altLang="ko-KR" sz="825" b="1" dirty="0">
                <a:solidFill>
                  <a:prstClr val="white"/>
                </a:solidFill>
                <a:cs typeface="Arial" panose="020B0604020202020204" pitchFamily="34" charset="0"/>
              </a:rPr>
              <a:t>You can Change Fill Color &amp;</a:t>
            </a:r>
          </a:p>
          <a:p>
            <a:pPr defTabSz="513802"/>
            <a:r>
              <a:rPr lang="en-US" altLang="ko-KR" sz="825" b="1" dirty="0">
                <a:solidFill>
                  <a:prstClr val="white"/>
                </a:solidFill>
                <a:cs typeface="Arial" panose="020B0604020202020204" pitchFamily="34" charset="0"/>
              </a:rPr>
              <a:t>Line Color</a:t>
            </a:r>
            <a:endParaRPr lang="ko-KR" altLang="en-US" sz="825" b="1" dirty="0">
              <a:solidFill>
                <a:prstClr val="white"/>
              </a:solidFill>
              <a:cs typeface="Arial" panose="020B0604020202020204" pitchFamily="34" charset="0"/>
            </a:endParaRPr>
          </a:p>
        </p:txBody>
      </p:sp>
      <p:sp>
        <p:nvSpPr>
          <p:cNvPr id="60" name="TextBox 59"/>
          <p:cNvSpPr txBox="1"/>
          <p:nvPr userDrawn="1"/>
        </p:nvSpPr>
        <p:spPr>
          <a:xfrm>
            <a:off x="405692" y="4382301"/>
            <a:ext cx="1255500" cy="178894"/>
          </a:xfrm>
          <a:prstGeom prst="rect">
            <a:avLst/>
          </a:prstGeom>
          <a:noFill/>
        </p:spPr>
        <p:txBody>
          <a:bodyPr wrap="square" lIns="51419" tIns="25717" rIns="51419" bIns="25717" rtlCol="0" anchor="ctr">
            <a:spAutoFit/>
          </a:bodyPr>
          <a:lstStyle/>
          <a:p>
            <a:pPr defTabSz="513802"/>
            <a:r>
              <a:rPr lang="en-US" altLang="ko-KR" sz="825" dirty="0">
                <a:solidFill>
                  <a:prstClr val="white"/>
                </a:solidFill>
                <a:cs typeface="Arial" panose="020B0604020202020204" pitchFamily="34" charset="0"/>
              </a:rPr>
              <a:t>www.allppt.com</a:t>
            </a:r>
            <a:endParaRPr lang="ko-KR" altLang="en-US" sz="825" dirty="0">
              <a:solidFill>
                <a:prstClr val="white"/>
              </a:solidFill>
              <a:cs typeface="Arial" panose="020B0604020202020204" pitchFamily="34" charset="0"/>
            </a:endParaRPr>
          </a:p>
        </p:txBody>
      </p:sp>
      <p:sp>
        <p:nvSpPr>
          <p:cNvPr id="61" name="TextBox 60"/>
          <p:cNvSpPr txBox="1"/>
          <p:nvPr userDrawn="1"/>
        </p:nvSpPr>
        <p:spPr>
          <a:xfrm>
            <a:off x="405692" y="3467588"/>
            <a:ext cx="1528479" cy="779058"/>
          </a:xfrm>
          <a:prstGeom prst="rect">
            <a:avLst/>
          </a:prstGeom>
          <a:noFill/>
        </p:spPr>
        <p:txBody>
          <a:bodyPr wrap="square" lIns="51419" tIns="25717" rIns="51419" bIns="25717" rtlCol="0" anchor="ctr">
            <a:spAutoFit/>
          </a:bodyPr>
          <a:lstStyle/>
          <a:p>
            <a:pPr defTabSz="513802"/>
            <a:r>
              <a:rPr lang="en-US" altLang="ko-KR" sz="1575" b="1" dirty="0">
                <a:solidFill>
                  <a:prstClr val="white"/>
                </a:solidFill>
                <a:cs typeface="Arial" panose="020B0604020202020204" pitchFamily="34" charset="0"/>
              </a:rPr>
              <a:t>FREE </a:t>
            </a:r>
          </a:p>
          <a:p>
            <a:pPr defTabSz="513802"/>
            <a:r>
              <a:rPr lang="en-US" altLang="ko-KR" sz="1575"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4441627"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514159" rtl="0" eaLnBrk="1" fontAlgn="auto" latinLnBrk="1" hangingPunct="1">
              <a:lnSpc>
                <a:spcPct val="90000"/>
              </a:lnSpc>
              <a:spcBef>
                <a:spcPts val="563"/>
              </a:spcBef>
              <a:spcAft>
                <a:spcPts val="0"/>
              </a:spcAft>
              <a:buClrTx/>
              <a:buSzTx/>
              <a:buFontTx/>
              <a:buNone/>
              <a:defRPr sz="675"/>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853432" y="320774"/>
            <a:ext cx="2025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514159" rtl="0" eaLnBrk="1" fontAlgn="auto" latinLnBrk="1" hangingPunct="1">
              <a:lnSpc>
                <a:spcPct val="90000"/>
              </a:lnSpc>
              <a:spcBef>
                <a:spcPts val="563"/>
              </a:spcBef>
              <a:spcAft>
                <a:spcPts val="0"/>
              </a:spcAft>
              <a:buClrTx/>
              <a:buSzTx/>
              <a:buFontTx/>
              <a:buNone/>
              <a:defRPr sz="675"/>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098906" y="2127776"/>
            <a:ext cx="2025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514159" rtl="0" eaLnBrk="1" fontAlgn="auto" latinLnBrk="1" hangingPunct="1">
              <a:lnSpc>
                <a:spcPct val="90000"/>
              </a:lnSpc>
              <a:spcBef>
                <a:spcPts val="563"/>
              </a:spcBef>
              <a:spcAft>
                <a:spcPts val="0"/>
              </a:spcAft>
              <a:buClrTx/>
              <a:buSzTx/>
              <a:buFontTx/>
              <a:buNone/>
              <a:defRPr sz="675"/>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2479232" y="1688563"/>
            <a:ext cx="111375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514159" rtl="0" eaLnBrk="1" fontAlgn="auto" latinLnBrk="1" hangingPunct="1">
              <a:lnSpc>
                <a:spcPct val="90000"/>
              </a:lnSpc>
              <a:spcBef>
                <a:spcPts val="563"/>
              </a:spcBef>
              <a:spcAft>
                <a:spcPts val="0"/>
              </a:spcAft>
              <a:buClrTx/>
              <a:buSzTx/>
              <a:buFontTx/>
              <a:buNone/>
              <a:defRPr sz="675"/>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357808" y="2007685"/>
            <a:ext cx="111375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514159" rtl="0" eaLnBrk="1" fontAlgn="auto" latinLnBrk="1" hangingPunct="1">
              <a:lnSpc>
                <a:spcPct val="90000"/>
              </a:lnSpc>
              <a:spcBef>
                <a:spcPts val="563"/>
              </a:spcBef>
              <a:spcAft>
                <a:spcPts val="0"/>
              </a:spcAft>
              <a:buClrTx/>
              <a:buSzTx/>
              <a:buFontTx/>
              <a:buNone/>
              <a:defRPr sz="675"/>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12043" y="315323"/>
            <a:ext cx="3768378"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514159" rtl="0" eaLnBrk="1" fontAlgn="auto" latinLnBrk="1" hangingPunct="1">
              <a:lnSpc>
                <a:spcPct val="90000"/>
              </a:lnSpc>
              <a:spcBef>
                <a:spcPts val="563"/>
              </a:spcBef>
              <a:spcAft>
                <a:spcPts val="0"/>
              </a:spcAft>
              <a:buClrTx/>
              <a:buSzTx/>
              <a:buFontTx/>
              <a:buNone/>
              <a:defRPr sz="675"/>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6858000" cy="576064"/>
          </a:xfrm>
          <a:prstGeom prst="rect">
            <a:avLst/>
          </a:prstGeom>
        </p:spPr>
        <p:txBody>
          <a:bodyPr lIns="68558" tIns="34289" rIns="68558" bIns="34289" anchor="ctr"/>
          <a:lstStyle>
            <a:lvl1pPr marL="0" indent="0" algn="ctr">
              <a:buNone/>
              <a:defRPr sz="27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265508" y="1131605"/>
            <a:ext cx="213738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3802"/>
              <a:endParaRPr lang="ko-KR" altLang="en-US" sz="1350">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3802"/>
              <a:endParaRPr lang="ko-KR" altLang="en-US" sz="1350">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3802"/>
              <a:endParaRPr lang="ko-KR" altLang="en-US" sz="1350">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3429001" y="1223817"/>
            <a:ext cx="1336002"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4805999" y="2397269"/>
            <a:ext cx="1316031"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513802"/>
            <a:endParaRPr lang="en-US" altLang="en-US" sz="105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513802"/>
            <a:endParaRPr lang="en-US" altLang="en-US" sz="105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513802"/>
            <a:fld id="{1FD9860F-6113-4557-A0F6-5FF0A87D581D}" type="slidenum">
              <a:rPr lang="en-US" altLang="en-US" sz="1050" smtClean="0">
                <a:solidFill>
                  <a:prstClr val="black"/>
                </a:solidFill>
              </a:rPr>
              <a:pPr defTabSz="513802"/>
              <a:t>‹#›</a:t>
            </a:fld>
            <a:endParaRPr lang="en-US" altLang="en-US" sz="105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6"/>
            <a:ext cx="6858000" cy="543185"/>
          </a:xfrm>
          <a:prstGeom prst="rect">
            <a:avLst/>
          </a:prstGeom>
        </p:spPr>
        <p:txBody>
          <a:bodyPr lIns="68561" tIns="34289" rIns="68561" bIns="34289" anchor="ctr"/>
          <a:lstStyle>
            <a:lvl1pPr marL="0" indent="0" algn="ctr">
              <a:buNone/>
              <a:defRPr sz="3075"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17573" y="369589"/>
            <a:ext cx="134973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513827"/>
              <a:endParaRPr lang="en-US" sz="105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513827"/>
              <a:endParaRPr lang="en-US" sz="105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513827"/>
              <a:endParaRPr lang="en-US" sz="105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513827"/>
              <a:endParaRPr lang="en-US" sz="1050">
                <a:solidFill>
                  <a:prstClr val="black"/>
                </a:solidFill>
              </a:endParaRPr>
            </a:p>
          </p:txBody>
        </p:sp>
      </p:grpSp>
      <p:grpSp>
        <p:nvGrpSpPr>
          <p:cNvPr id="81" name="Graphic 41"/>
          <p:cNvGrpSpPr/>
          <p:nvPr userDrawn="1"/>
        </p:nvGrpSpPr>
        <p:grpSpPr>
          <a:xfrm>
            <a:off x="5396637" y="370057"/>
            <a:ext cx="134973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513827"/>
              <a:endParaRPr lang="en-US" sz="105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513827"/>
              <a:endParaRPr lang="en-US" sz="105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513827"/>
              <a:endParaRPr lang="en-US" sz="105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513827"/>
              <a:endParaRPr lang="en-US" sz="105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6"/>
            <a:ext cx="6858000" cy="543185"/>
          </a:xfrm>
          <a:prstGeom prst="rect">
            <a:avLst/>
          </a:prstGeom>
        </p:spPr>
        <p:txBody>
          <a:bodyPr lIns="68561" tIns="34289" rIns="68561" bIns="34289" anchor="ctr"/>
          <a:lstStyle>
            <a:lvl1pPr marL="0" indent="0" algn="ctr">
              <a:buNone/>
              <a:defRPr sz="3075"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17912" y="367276"/>
            <a:ext cx="1351163"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513827"/>
              <a:endParaRPr lang="en-US" sz="105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513827"/>
              <a:endParaRPr lang="en-US" sz="105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513827"/>
              <a:endParaRPr lang="en-US" sz="105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513827"/>
              <a:endParaRPr lang="en-US" sz="1050" dirty="0">
                <a:solidFill>
                  <a:prstClr val="black"/>
                </a:solidFill>
              </a:endParaRPr>
            </a:p>
          </p:txBody>
        </p:sp>
      </p:grpSp>
      <p:grpSp>
        <p:nvGrpSpPr>
          <p:cNvPr id="81" name="Graphic 41"/>
          <p:cNvGrpSpPr/>
          <p:nvPr userDrawn="1"/>
        </p:nvGrpSpPr>
        <p:grpSpPr>
          <a:xfrm>
            <a:off x="5396637" y="370057"/>
            <a:ext cx="134973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513827"/>
              <a:endParaRPr lang="en-US" sz="105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513827"/>
              <a:endParaRPr lang="en-US" sz="105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513827"/>
              <a:endParaRPr lang="en-US" sz="105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513827"/>
              <a:endParaRPr lang="en-US" sz="105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81987" y="254646"/>
            <a:ext cx="6509924" cy="543185"/>
          </a:xfrm>
          <a:prstGeom prst="rect">
            <a:avLst/>
          </a:prstGeom>
        </p:spPr>
        <p:txBody>
          <a:bodyPr lIns="68561" tIns="34289" rIns="68561" bIns="34289" anchor="ctr"/>
          <a:lstStyle>
            <a:lvl1pPr marL="0" indent="0" algn="ctr">
              <a:buNone/>
              <a:defRPr sz="3075"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867971" y="1545589"/>
            <a:ext cx="2148236" cy="2148038"/>
          </a:xfrm>
          <a:prstGeom prst="rect">
            <a:avLst/>
          </a:prstGeom>
          <a:solidFill>
            <a:schemeClr val="bg1">
              <a:lumMod val="95000"/>
            </a:schemeClr>
          </a:solidFill>
          <a:ln w="12700">
            <a:noFill/>
          </a:ln>
        </p:spPr>
        <p:txBody>
          <a:bodyPr lIns="68561" tIns="34289" rIns="68561" bIns="34289" anchor="ctr"/>
          <a:lstStyle>
            <a:lvl1pPr marL="0" indent="0" algn="ctr">
              <a:buNone/>
              <a:defRPr sz="900">
                <a:latin typeface="Arial" panose="020B0604020202020204" pitchFamily="34" charset="0"/>
                <a:cs typeface="Arial" panose="020B0604020202020204" pitchFamily="34" charset="0"/>
              </a:defRPr>
            </a:lvl1pPr>
            <a:lvl2pPr marL="257089" indent="0">
              <a:buNone/>
              <a:defRPr sz="1575"/>
            </a:lvl2pPr>
            <a:lvl3pPr marL="514184" indent="0">
              <a:buNone/>
              <a:defRPr sz="1350"/>
            </a:lvl3pPr>
            <a:lvl4pPr marL="771277" indent="0">
              <a:buNone/>
              <a:defRPr sz="1125"/>
            </a:lvl4pPr>
            <a:lvl5pPr marL="1028369" indent="0">
              <a:buNone/>
              <a:defRPr sz="1125"/>
            </a:lvl5pPr>
            <a:lvl6pPr marL="1285465" indent="0">
              <a:buNone/>
              <a:defRPr sz="1125"/>
            </a:lvl6pPr>
            <a:lvl7pPr marL="1542552" indent="0">
              <a:buNone/>
              <a:defRPr sz="1125"/>
            </a:lvl7pPr>
            <a:lvl8pPr marL="1799640" indent="0">
              <a:buNone/>
              <a:defRPr sz="1125"/>
            </a:lvl8pPr>
            <a:lvl9pPr marL="2056729" indent="0">
              <a:buNone/>
              <a:defRPr sz="1125"/>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6858000" cy="533158"/>
          </a:xfrm>
          <a:prstGeom prst="rect">
            <a:avLst/>
          </a:prstGeom>
        </p:spPr>
        <p:txBody>
          <a:bodyPr lIns="68561" tIns="34289" rIns="68561" bIns="34289" anchor="ctr">
            <a:noAutofit/>
          </a:bodyPr>
          <a:lstStyle>
            <a:lvl1pPr algn="ctr">
              <a:defRPr sz="27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509451" y="1368836"/>
            <a:ext cx="1276673" cy="2052228"/>
          </a:xfrm>
          <a:prstGeom prst="rect">
            <a:avLst/>
          </a:prstGeom>
          <a:solidFill>
            <a:schemeClr val="bg1">
              <a:lumMod val="95000"/>
            </a:schemeClr>
          </a:solidFill>
        </p:spPr>
        <p:txBody>
          <a:bodyPr lIns="68561" tIns="34289" rIns="68561" bIns="34289" anchor="ctr"/>
          <a:lstStyle>
            <a:lvl1pPr marL="0" indent="0" algn="ctr">
              <a:buNone/>
              <a:defRPr sz="675" baseline="0">
                <a:latin typeface="+mn-lt"/>
                <a:cs typeface="Arial" panose="020B0604020202020204" pitchFamily="34" charset="0"/>
              </a:defRPr>
            </a:lvl1pPr>
            <a:lvl2pPr marL="257089" indent="0">
              <a:buNone/>
              <a:defRPr sz="1575"/>
            </a:lvl2pPr>
            <a:lvl3pPr marL="514184" indent="0">
              <a:buNone/>
              <a:defRPr sz="1350"/>
            </a:lvl3pPr>
            <a:lvl4pPr marL="771277" indent="0">
              <a:buNone/>
              <a:defRPr sz="1125"/>
            </a:lvl4pPr>
            <a:lvl5pPr marL="1028369" indent="0">
              <a:buNone/>
              <a:defRPr sz="1125"/>
            </a:lvl5pPr>
            <a:lvl6pPr marL="1285465" indent="0">
              <a:buNone/>
              <a:defRPr sz="1125"/>
            </a:lvl6pPr>
            <a:lvl7pPr marL="1542552" indent="0">
              <a:buNone/>
              <a:defRPr sz="1125"/>
            </a:lvl7pPr>
            <a:lvl8pPr marL="1799640" indent="0">
              <a:buNone/>
              <a:defRPr sz="1125"/>
            </a:lvl8pPr>
            <a:lvl9pPr marL="2056729" indent="0">
              <a:buNone/>
              <a:defRPr sz="1125"/>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033525" y="1368836"/>
            <a:ext cx="1276673" cy="2052228"/>
          </a:xfrm>
          <a:prstGeom prst="rect">
            <a:avLst/>
          </a:prstGeom>
          <a:solidFill>
            <a:schemeClr val="bg1">
              <a:lumMod val="95000"/>
            </a:schemeClr>
          </a:solidFill>
        </p:spPr>
        <p:txBody>
          <a:bodyPr lIns="68561" tIns="34289" rIns="68561" bIns="34289" anchor="ctr"/>
          <a:lstStyle>
            <a:lvl1pPr marL="0" indent="0" algn="ctr">
              <a:buNone/>
              <a:defRPr sz="675" baseline="0">
                <a:latin typeface="+mn-lt"/>
                <a:cs typeface="Arial" panose="020B0604020202020204" pitchFamily="34" charset="0"/>
              </a:defRPr>
            </a:lvl1pPr>
            <a:lvl2pPr marL="257089" indent="0">
              <a:buNone/>
              <a:defRPr sz="1575"/>
            </a:lvl2pPr>
            <a:lvl3pPr marL="514184" indent="0">
              <a:buNone/>
              <a:defRPr sz="1350"/>
            </a:lvl3pPr>
            <a:lvl4pPr marL="771277" indent="0">
              <a:buNone/>
              <a:defRPr sz="1125"/>
            </a:lvl4pPr>
            <a:lvl5pPr marL="1028369" indent="0">
              <a:buNone/>
              <a:defRPr sz="1125"/>
            </a:lvl5pPr>
            <a:lvl6pPr marL="1285465" indent="0">
              <a:buNone/>
              <a:defRPr sz="1125"/>
            </a:lvl6pPr>
            <a:lvl7pPr marL="1542552" indent="0">
              <a:buNone/>
              <a:defRPr sz="1125"/>
            </a:lvl7pPr>
            <a:lvl8pPr marL="1799640" indent="0">
              <a:buNone/>
              <a:defRPr sz="1125"/>
            </a:lvl8pPr>
            <a:lvl9pPr marL="2056729" indent="0">
              <a:buNone/>
              <a:defRPr sz="1125"/>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3557599" y="1368836"/>
            <a:ext cx="1276673" cy="2052228"/>
          </a:xfrm>
          <a:prstGeom prst="rect">
            <a:avLst/>
          </a:prstGeom>
          <a:solidFill>
            <a:schemeClr val="bg1">
              <a:lumMod val="95000"/>
            </a:schemeClr>
          </a:solidFill>
        </p:spPr>
        <p:txBody>
          <a:bodyPr lIns="68561" tIns="34289" rIns="68561" bIns="34289" anchor="ctr"/>
          <a:lstStyle>
            <a:lvl1pPr marL="0" indent="0" algn="ctr">
              <a:buNone/>
              <a:defRPr sz="675" baseline="0">
                <a:latin typeface="+mn-lt"/>
                <a:cs typeface="Arial" panose="020B0604020202020204" pitchFamily="34" charset="0"/>
              </a:defRPr>
            </a:lvl1pPr>
            <a:lvl2pPr marL="257089" indent="0">
              <a:buNone/>
              <a:defRPr sz="1575"/>
            </a:lvl2pPr>
            <a:lvl3pPr marL="514184" indent="0">
              <a:buNone/>
              <a:defRPr sz="1350"/>
            </a:lvl3pPr>
            <a:lvl4pPr marL="771277" indent="0">
              <a:buNone/>
              <a:defRPr sz="1125"/>
            </a:lvl4pPr>
            <a:lvl5pPr marL="1028369" indent="0">
              <a:buNone/>
              <a:defRPr sz="1125"/>
            </a:lvl5pPr>
            <a:lvl6pPr marL="1285465" indent="0">
              <a:buNone/>
              <a:defRPr sz="1125"/>
            </a:lvl6pPr>
            <a:lvl7pPr marL="1542552" indent="0">
              <a:buNone/>
              <a:defRPr sz="1125"/>
            </a:lvl7pPr>
            <a:lvl8pPr marL="1799640" indent="0">
              <a:buNone/>
              <a:defRPr sz="1125"/>
            </a:lvl8pPr>
            <a:lvl9pPr marL="2056729" indent="0">
              <a:buNone/>
              <a:defRPr sz="1125"/>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5081827" y="1368836"/>
            <a:ext cx="1276673" cy="2052228"/>
          </a:xfrm>
          <a:prstGeom prst="rect">
            <a:avLst/>
          </a:prstGeom>
          <a:solidFill>
            <a:schemeClr val="bg1">
              <a:lumMod val="95000"/>
            </a:schemeClr>
          </a:solidFill>
        </p:spPr>
        <p:txBody>
          <a:bodyPr lIns="68561" tIns="34289" rIns="68561" bIns="34289" anchor="ctr"/>
          <a:lstStyle>
            <a:lvl1pPr marL="0" indent="0" algn="ctr">
              <a:buNone/>
              <a:defRPr sz="675" baseline="0">
                <a:latin typeface="+mn-lt"/>
                <a:cs typeface="Arial" panose="020B0604020202020204" pitchFamily="34" charset="0"/>
              </a:defRPr>
            </a:lvl1pPr>
            <a:lvl2pPr marL="257089" indent="0">
              <a:buNone/>
              <a:defRPr sz="1575"/>
            </a:lvl2pPr>
            <a:lvl3pPr marL="514184" indent="0">
              <a:buNone/>
              <a:defRPr sz="1350"/>
            </a:lvl3pPr>
            <a:lvl4pPr marL="771277" indent="0">
              <a:buNone/>
              <a:defRPr sz="1125"/>
            </a:lvl4pPr>
            <a:lvl5pPr marL="1028369" indent="0">
              <a:buNone/>
              <a:defRPr sz="1125"/>
            </a:lvl5pPr>
            <a:lvl6pPr marL="1285465" indent="0">
              <a:buNone/>
              <a:defRPr sz="1125"/>
            </a:lvl6pPr>
            <a:lvl7pPr marL="1542552" indent="0">
              <a:buNone/>
              <a:defRPr sz="1125"/>
            </a:lvl7pPr>
            <a:lvl8pPr marL="1799640" indent="0">
              <a:buNone/>
              <a:defRPr sz="1125"/>
            </a:lvl8pPr>
            <a:lvl9pPr marL="2056729" indent="0">
              <a:buNone/>
              <a:defRPr sz="1125"/>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6"/>
            <a:ext cx="6858000" cy="543185"/>
          </a:xfrm>
          <a:prstGeom prst="rect">
            <a:avLst/>
          </a:prstGeom>
        </p:spPr>
        <p:txBody>
          <a:bodyPr lIns="68561" tIns="34289" rIns="68561" bIns="34289" anchor="ctr"/>
          <a:lstStyle>
            <a:lvl1pPr marL="0" indent="0" algn="ctr">
              <a:buNone/>
              <a:defRPr sz="3075"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3915054"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675">
                <a:solidFill>
                  <a:schemeClr val="tx1">
                    <a:lumMod val="75000"/>
                    <a:lumOff val="25000"/>
                  </a:schemeClr>
                </a:solidFill>
                <a:latin typeface="+mn-lt"/>
                <a:cs typeface="Arial" panose="020B0604020202020204" pitchFamily="34" charset="0"/>
              </a:defRPr>
            </a:lvl1pPr>
            <a:lvl2pPr marL="257089" indent="0">
              <a:buNone/>
              <a:defRPr sz="1575"/>
            </a:lvl2pPr>
            <a:lvl3pPr marL="514184" indent="0">
              <a:buNone/>
              <a:defRPr sz="1350"/>
            </a:lvl3pPr>
            <a:lvl4pPr marL="771277" indent="0">
              <a:buNone/>
              <a:defRPr sz="1125"/>
            </a:lvl4pPr>
            <a:lvl5pPr marL="1028369" indent="0">
              <a:buNone/>
              <a:defRPr sz="1125"/>
            </a:lvl5pPr>
            <a:lvl6pPr marL="1285465" indent="0">
              <a:buNone/>
              <a:defRPr sz="1125"/>
            </a:lvl6pPr>
            <a:lvl7pPr marL="1542552" indent="0">
              <a:buNone/>
              <a:defRPr sz="1125"/>
            </a:lvl7pPr>
            <a:lvl8pPr marL="1799640" indent="0">
              <a:buNone/>
              <a:defRPr sz="1125"/>
            </a:lvl8pPr>
            <a:lvl9pPr marL="2056729" indent="0">
              <a:buNone/>
              <a:defRPr sz="1125"/>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6858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21" tIns="25717" rIns="51421" bIns="25717" rtlCol="0" anchor="ctr"/>
          <a:lstStyle/>
          <a:p>
            <a:pPr algn="ctr" defTabSz="513827"/>
            <a:endParaRPr lang="en-US" sz="1050">
              <a:solidFill>
                <a:prstClr val="white"/>
              </a:solidFill>
            </a:endParaRPr>
          </a:p>
        </p:txBody>
      </p:sp>
      <p:sp>
        <p:nvSpPr>
          <p:cNvPr id="8" name="Picture Placeholder 7"/>
          <p:cNvSpPr>
            <a:spLocks noGrp="1"/>
          </p:cNvSpPr>
          <p:nvPr>
            <p:ph type="pic" idx="10" hasCustomPrompt="1"/>
          </p:nvPr>
        </p:nvSpPr>
        <p:spPr>
          <a:xfrm>
            <a:off x="265255" y="163739"/>
            <a:ext cx="3852173"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675" baseline="0">
                <a:latin typeface="+mn-lt"/>
                <a:cs typeface="Arial" panose="020B0604020202020204" pitchFamily="34" charset="0"/>
              </a:defRPr>
            </a:lvl1pPr>
            <a:lvl2pPr marL="257089" indent="0">
              <a:buNone/>
              <a:defRPr sz="1575"/>
            </a:lvl2pPr>
            <a:lvl3pPr marL="514184" indent="0">
              <a:buNone/>
              <a:defRPr sz="1350"/>
            </a:lvl3pPr>
            <a:lvl4pPr marL="771277" indent="0">
              <a:buNone/>
              <a:defRPr sz="1125"/>
            </a:lvl4pPr>
            <a:lvl5pPr marL="1028369" indent="0">
              <a:buNone/>
              <a:defRPr sz="1125"/>
            </a:lvl5pPr>
            <a:lvl6pPr marL="1285465" indent="0">
              <a:buNone/>
              <a:defRPr sz="1125"/>
            </a:lvl6pPr>
            <a:lvl7pPr marL="1542552" indent="0">
              <a:buNone/>
              <a:defRPr sz="1125"/>
            </a:lvl7pPr>
            <a:lvl8pPr marL="1799640" indent="0">
              <a:buNone/>
              <a:defRPr sz="1125"/>
            </a:lvl8pPr>
            <a:lvl9pPr marL="2056729" indent="0">
              <a:buNone/>
              <a:defRPr sz="1125"/>
            </a:lvl9pPr>
          </a:lstStyle>
          <a:p>
            <a:r>
              <a:rPr lang="en-US" altLang="ko-KR" dirty="0"/>
              <a:t>Your Picture Here</a:t>
            </a:r>
            <a:endParaRPr lang="ko-KR" altLang="en-US" dirty="0"/>
          </a:p>
        </p:txBody>
      </p:sp>
      <p:sp>
        <p:nvSpPr>
          <p:cNvPr id="11" name="Graphic 47"/>
          <p:cNvSpPr/>
          <p:nvPr userDrawn="1"/>
        </p:nvSpPr>
        <p:spPr>
          <a:xfrm>
            <a:off x="5414486" y="3047567"/>
            <a:ext cx="851892"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21" tIns="25717" rIns="51421" bIns="25717" rtlCol="0" anchor="ctr"/>
          <a:lstStyle/>
          <a:p>
            <a:pPr defTabSz="513827"/>
            <a:endParaRPr lang="en-US" sz="1050">
              <a:solidFill>
                <a:prstClr val="black"/>
              </a:solidFill>
            </a:endParaRPr>
          </a:p>
        </p:txBody>
      </p:sp>
      <p:sp>
        <p:nvSpPr>
          <p:cNvPr id="12" name="Graphic 47"/>
          <p:cNvSpPr/>
          <p:nvPr userDrawn="1"/>
        </p:nvSpPr>
        <p:spPr>
          <a:xfrm>
            <a:off x="5974820" y="3600042"/>
            <a:ext cx="664314"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21" tIns="25717" rIns="51421" bIns="25717" rtlCol="0" anchor="ctr"/>
          <a:lstStyle/>
          <a:p>
            <a:pPr defTabSz="513827"/>
            <a:endParaRPr lang="en-US" sz="1050">
              <a:solidFill>
                <a:prstClr val="black"/>
              </a:solidFill>
            </a:endParaRPr>
          </a:p>
        </p:txBody>
      </p:sp>
      <p:sp>
        <p:nvSpPr>
          <p:cNvPr id="13" name="Freeform: Shape 12"/>
          <p:cNvSpPr/>
          <p:nvPr userDrawn="1"/>
        </p:nvSpPr>
        <p:spPr>
          <a:xfrm>
            <a:off x="6623345" y="4012375"/>
            <a:ext cx="234665"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51421" tIns="25717" rIns="51421" bIns="25717" rtlCol="0" anchor="ctr"/>
          <a:lstStyle/>
          <a:p>
            <a:pPr defTabSz="513827"/>
            <a:endParaRPr lang="en-US" sz="1050">
              <a:solidFill>
                <a:prstClr val="black"/>
              </a:solidFill>
            </a:endParaRPr>
          </a:p>
        </p:txBody>
      </p:sp>
      <p:sp>
        <p:nvSpPr>
          <p:cNvPr id="14" name="Graphic 47"/>
          <p:cNvSpPr/>
          <p:nvPr userDrawn="1"/>
        </p:nvSpPr>
        <p:spPr>
          <a:xfrm>
            <a:off x="603655" y="4324534"/>
            <a:ext cx="188891"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21" tIns="25717" rIns="51421" bIns="25717" rtlCol="0" anchor="ctr"/>
          <a:lstStyle/>
          <a:p>
            <a:pPr defTabSz="513827"/>
            <a:endParaRPr lang="en-US" sz="1050">
              <a:solidFill>
                <a:prstClr val="black"/>
              </a:solidFill>
            </a:endParaRPr>
          </a:p>
        </p:txBody>
      </p:sp>
      <p:sp>
        <p:nvSpPr>
          <p:cNvPr id="15" name="Graphic 47"/>
          <p:cNvSpPr/>
          <p:nvPr userDrawn="1"/>
        </p:nvSpPr>
        <p:spPr>
          <a:xfrm>
            <a:off x="-1" y="3895699"/>
            <a:ext cx="379773"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21" tIns="25717" rIns="51421" bIns="25717" rtlCol="0" anchor="ctr"/>
          <a:lstStyle/>
          <a:p>
            <a:pPr defTabSz="513827"/>
            <a:endParaRPr lang="en-US" sz="1050">
              <a:solidFill>
                <a:prstClr val="black"/>
              </a:solidFill>
            </a:endParaRPr>
          </a:p>
        </p:txBody>
      </p:sp>
      <p:sp>
        <p:nvSpPr>
          <p:cNvPr id="16" name="Graphic 47"/>
          <p:cNvSpPr/>
          <p:nvPr userDrawn="1"/>
        </p:nvSpPr>
        <p:spPr>
          <a:xfrm>
            <a:off x="782188" y="4250895"/>
            <a:ext cx="262520"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21" tIns="25717" rIns="51421" bIns="25717" rtlCol="0" anchor="ctr"/>
          <a:lstStyle/>
          <a:p>
            <a:pPr defTabSz="513827"/>
            <a:endParaRPr lang="en-US" sz="1050">
              <a:solidFill>
                <a:prstClr val="black"/>
              </a:solidFill>
            </a:endParaRPr>
          </a:p>
        </p:txBody>
      </p:sp>
      <p:sp>
        <p:nvSpPr>
          <p:cNvPr id="17" name="Graphic 47"/>
          <p:cNvSpPr/>
          <p:nvPr userDrawn="1"/>
        </p:nvSpPr>
        <p:spPr>
          <a:xfrm>
            <a:off x="1799868" y="4245069"/>
            <a:ext cx="23253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21" tIns="25717" rIns="51421" bIns="25717" rtlCol="0" anchor="ctr"/>
          <a:lstStyle/>
          <a:p>
            <a:pPr defTabSz="513827"/>
            <a:endParaRPr lang="en-US" sz="1050">
              <a:solidFill>
                <a:prstClr val="black"/>
              </a:solidFill>
            </a:endParaRPr>
          </a:p>
        </p:txBody>
      </p:sp>
      <p:sp>
        <p:nvSpPr>
          <p:cNvPr id="18" name="Graphic 47"/>
          <p:cNvSpPr/>
          <p:nvPr userDrawn="1"/>
        </p:nvSpPr>
        <p:spPr>
          <a:xfrm>
            <a:off x="4150153" y="3911792"/>
            <a:ext cx="23253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21" tIns="25717" rIns="51421" bIns="25717" rtlCol="0" anchor="ctr"/>
          <a:lstStyle/>
          <a:p>
            <a:pPr defTabSz="513827"/>
            <a:endParaRPr lang="en-US" sz="1050">
              <a:solidFill>
                <a:prstClr val="black"/>
              </a:solidFill>
            </a:endParaRPr>
          </a:p>
        </p:txBody>
      </p:sp>
      <p:sp>
        <p:nvSpPr>
          <p:cNvPr id="19" name="Graphic 47"/>
          <p:cNvSpPr/>
          <p:nvPr userDrawn="1"/>
        </p:nvSpPr>
        <p:spPr>
          <a:xfrm>
            <a:off x="3916339" y="4134627"/>
            <a:ext cx="116265"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21" tIns="25717" rIns="51421" bIns="25717" rtlCol="0" anchor="ctr"/>
          <a:lstStyle/>
          <a:p>
            <a:pPr defTabSz="513827"/>
            <a:endParaRPr lang="en-US" sz="105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6"/>
            <a:ext cx="6857998"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675" baseline="0">
                <a:latin typeface="+mn-lt"/>
                <a:cs typeface="Arial" panose="020B0604020202020204" pitchFamily="34" charset="0"/>
              </a:defRPr>
            </a:lvl1pPr>
            <a:lvl2pPr marL="257089" indent="0">
              <a:buNone/>
              <a:defRPr sz="1575"/>
            </a:lvl2pPr>
            <a:lvl3pPr marL="514184" indent="0">
              <a:buNone/>
              <a:defRPr sz="1350"/>
            </a:lvl3pPr>
            <a:lvl4pPr marL="771277" indent="0">
              <a:buNone/>
              <a:defRPr sz="1125"/>
            </a:lvl4pPr>
            <a:lvl5pPr marL="1028369" indent="0">
              <a:buNone/>
              <a:defRPr sz="1125"/>
            </a:lvl5pPr>
            <a:lvl6pPr marL="1285465" indent="0">
              <a:buNone/>
              <a:defRPr sz="1125"/>
            </a:lvl6pPr>
            <a:lvl7pPr marL="1542552" indent="0">
              <a:buNone/>
              <a:defRPr sz="1125"/>
            </a:lvl7pPr>
            <a:lvl8pPr marL="1799640" indent="0">
              <a:buNone/>
              <a:defRPr sz="1125"/>
            </a:lvl8pPr>
            <a:lvl9pPr marL="2056729" indent="0">
              <a:buNone/>
              <a:defRPr sz="1125"/>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6857998"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675" baseline="0">
                <a:latin typeface="+mn-lt"/>
                <a:cs typeface="Arial" panose="020B0604020202020204" pitchFamily="34" charset="0"/>
              </a:defRPr>
            </a:lvl1pPr>
            <a:lvl2pPr marL="257089" indent="0">
              <a:buNone/>
              <a:defRPr sz="1575"/>
            </a:lvl2pPr>
            <a:lvl3pPr marL="514184" indent="0">
              <a:buNone/>
              <a:defRPr sz="1350"/>
            </a:lvl3pPr>
            <a:lvl4pPr marL="771277" indent="0">
              <a:buNone/>
              <a:defRPr sz="1125"/>
            </a:lvl4pPr>
            <a:lvl5pPr marL="1028369" indent="0">
              <a:buNone/>
              <a:defRPr sz="1125"/>
            </a:lvl5pPr>
            <a:lvl6pPr marL="1285465" indent="0">
              <a:buNone/>
              <a:defRPr sz="1125"/>
            </a:lvl6pPr>
            <a:lvl7pPr marL="1542552" indent="0">
              <a:buNone/>
              <a:defRPr sz="1125"/>
            </a:lvl7pPr>
            <a:lvl8pPr marL="1799640" indent="0">
              <a:buNone/>
              <a:defRPr sz="1125"/>
            </a:lvl8pPr>
            <a:lvl9pPr marL="2056729" indent="0">
              <a:buNone/>
              <a:defRPr sz="1125"/>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5260808" y="3013910"/>
            <a:ext cx="1597193"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675" baseline="0">
                <a:latin typeface="+mn-lt"/>
                <a:cs typeface="Arial" panose="020B0604020202020204" pitchFamily="34" charset="0"/>
              </a:defRPr>
            </a:lvl1pPr>
            <a:lvl2pPr marL="257089" indent="0">
              <a:buNone/>
              <a:defRPr sz="1575"/>
            </a:lvl2pPr>
            <a:lvl3pPr marL="514184" indent="0">
              <a:buNone/>
              <a:defRPr sz="1350"/>
            </a:lvl3pPr>
            <a:lvl4pPr marL="771277" indent="0">
              <a:buNone/>
              <a:defRPr sz="1125"/>
            </a:lvl4pPr>
            <a:lvl5pPr marL="1028369" indent="0">
              <a:buNone/>
              <a:defRPr sz="1125"/>
            </a:lvl5pPr>
            <a:lvl6pPr marL="1285465" indent="0">
              <a:buNone/>
              <a:defRPr sz="1125"/>
            </a:lvl6pPr>
            <a:lvl7pPr marL="1542552" indent="0">
              <a:buNone/>
              <a:defRPr sz="1125"/>
            </a:lvl7pPr>
            <a:lvl8pPr marL="1799640" indent="0">
              <a:buNone/>
              <a:defRPr sz="1125"/>
            </a:lvl8pPr>
            <a:lvl9pPr marL="2056729" indent="0">
              <a:buNone/>
              <a:defRPr sz="1125"/>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1688321" y="2954935"/>
            <a:ext cx="3282853"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675" baseline="0">
                <a:latin typeface="+mn-lt"/>
                <a:cs typeface="Arial" panose="020B0604020202020204" pitchFamily="34" charset="0"/>
              </a:defRPr>
            </a:lvl1pPr>
            <a:lvl2pPr marL="257089" indent="0">
              <a:buNone/>
              <a:defRPr sz="1575"/>
            </a:lvl2pPr>
            <a:lvl3pPr marL="514184" indent="0">
              <a:buNone/>
              <a:defRPr sz="1350"/>
            </a:lvl3pPr>
            <a:lvl4pPr marL="771277" indent="0">
              <a:buNone/>
              <a:defRPr sz="1125"/>
            </a:lvl4pPr>
            <a:lvl5pPr marL="1028369" indent="0">
              <a:buNone/>
              <a:defRPr sz="1125"/>
            </a:lvl5pPr>
            <a:lvl6pPr marL="1285465" indent="0">
              <a:buNone/>
              <a:defRPr sz="1125"/>
            </a:lvl6pPr>
            <a:lvl7pPr marL="1542552" indent="0">
              <a:buNone/>
              <a:defRPr sz="1125"/>
            </a:lvl7pPr>
            <a:lvl8pPr marL="1799640" indent="0">
              <a:buNone/>
              <a:defRPr sz="1125"/>
            </a:lvl8pPr>
            <a:lvl9pPr marL="2056729" indent="0">
              <a:buNone/>
              <a:defRPr sz="1125"/>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5193413" y="3"/>
            <a:ext cx="1664586"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675" baseline="0">
                <a:latin typeface="+mn-lt"/>
                <a:cs typeface="Arial" panose="020B0604020202020204" pitchFamily="34" charset="0"/>
              </a:defRPr>
            </a:lvl1pPr>
            <a:lvl2pPr marL="257089" indent="0">
              <a:buNone/>
              <a:defRPr sz="1575"/>
            </a:lvl2pPr>
            <a:lvl3pPr marL="514184" indent="0">
              <a:buNone/>
              <a:defRPr sz="1350"/>
            </a:lvl3pPr>
            <a:lvl4pPr marL="771277" indent="0">
              <a:buNone/>
              <a:defRPr sz="1125"/>
            </a:lvl4pPr>
            <a:lvl5pPr marL="1028369" indent="0">
              <a:buNone/>
              <a:defRPr sz="1125"/>
            </a:lvl5pPr>
            <a:lvl6pPr marL="1285465" indent="0">
              <a:buNone/>
              <a:defRPr sz="1125"/>
            </a:lvl6pPr>
            <a:lvl7pPr marL="1542552" indent="0">
              <a:buNone/>
              <a:defRPr sz="1125"/>
            </a:lvl7pPr>
            <a:lvl8pPr marL="1799640" indent="0">
              <a:buNone/>
              <a:defRPr sz="1125"/>
            </a:lvl8pPr>
            <a:lvl9pPr marL="2056729" indent="0">
              <a:buNone/>
              <a:defRPr sz="1125"/>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3429010" y="585804"/>
            <a:ext cx="3370063"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675" baseline="0">
                <a:latin typeface="+mn-lt"/>
                <a:cs typeface="Arial" panose="020B0604020202020204" pitchFamily="34" charset="0"/>
              </a:defRPr>
            </a:lvl1pPr>
            <a:lvl2pPr marL="257089" indent="0">
              <a:buNone/>
              <a:defRPr sz="1575"/>
            </a:lvl2pPr>
            <a:lvl3pPr marL="514184" indent="0">
              <a:buNone/>
              <a:defRPr sz="1350"/>
            </a:lvl3pPr>
            <a:lvl4pPr marL="771277" indent="0">
              <a:buNone/>
              <a:defRPr sz="1125"/>
            </a:lvl4pPr>
            <a:lvl5pPr marL="1028369" indent="0">
              <a:buNone/>
              <a:defRPr sz="1125"/>
            </a:lvl5pPr>
            <a:lvl6pPr marL="1285465" indent="0">
              <a:buNone/>
              <a:defRPr sz="1125"/>
            </a:lvl6pPr>
            <a:lvl7pPr marL="1542552" indent="0">
              <a:buNone/>
              <a:defRPr sz="1125"/>
            </a:lvl7pPr>
            <a:lvl8pPr marL="1799640" indent="0">
              <a:buNone/>
              <a:defRPr sz="1125"/>
            </a:lvl8pPr>
            <a:lvl9pPr marL="2056729" indent="0">
              <a:buNone/>
              <a:defRPr sz="1125"/>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81987" y="92623"/>
            <a:ext cx="6509924" cy="543185"/>
          </a:xfrm>
          <a:prstGeom prst="rect">
            <a:avLst/>
          </a:prstGeom>
        </p:spPr>
        <p:txBody>
          <a:bodyPr lIns="68561" tIns="34289" rIns="68561" bIns="34289" anchor="ctr"/>
          <a:lstStyle>
            <a:lvl1pPr marL="0" indent="0" algn="ctr">
              <a:buNone/>
              <a:defRPr sz="3075"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199141" y="848708"/>
            <a:ext cx="2002931"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1421" tIns="25717" rIns="51421" bIns="25717" rtlCol="0" anchor="ctr"/>
          <a:lstStyle/>
          <a:p>
            <a:pPr algn="ctr" defTabSz="513827"/>
            <a:endParaRPr lang="ko-KR" altLang="en-US" sz="750">
              <a:solidFill>
                <a:prstClr val="white"/>
              </a:solidFill>
            </a:endParaRPr>
          </a:p>
        </p:txBody>
      </p:sp>
      <p:sp>
        <p:nvSpPr>
          <p:cNvPr id="4" name="Rounded Rectangle 3"/>
          <p:cNvSpPr/>
          <p:nvPr userDrawn="1"/>
        </p:nvSpPr>
        <p:spPr>
          <a:xfrm>
            <a:off x="299214" y="1010625"/>
            <a:ext cx="8655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21" tIns="25717" rIns="51421" bIns="25717" rtlCol="0" anchor="ctr"/>
          <a:lstStyle/>
          <a:p>
            <a:pPr algn="ctr" defTabSz="513827"/>
            <a:endParaRPr lang="ko-KR" altLang="en-US" sz="750">
              <a:solidFill>
                <a:prstClr val="white"/>
              </a:solidFill>
            </a:endParaRPr>
          </a:p>
        </p:txBody>
      </p:sp>
      <p:sp>
        <p:nvSpPr>
          <p:cNvPr id="5" name="Half Frame 4"/>
          <p:cNvSpPr/>
          <p:nvPr userDrawn="1"/>
        </p:nvSpPr>
        <p:spPr>
          <a:xfrm rot="5400000">
            <a:off x="1655374" y="1021724"/>
            <a:ext cx="514387" cy="385396"/>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21" tIns="25717" rIns="51421" bIns="25717" rtlCol="0" anchor="ctr"/>
          <a:lstStyle/>
          <a:p>
            <a:pPr algn="ctr" defTabSz="513827"/>
            <a:endParaRPr lang="ko-KR" altLang="en-US" sz="750">
              <a:solidFill>
                <a:prstClr val="black">
                  <a:lumMod val="85000"/>
                  <a:lumOff val="15000"/>
                </a:prstClr>
              </a:solidFill>
            </a:endParaRPr>
          </a:p>
        </p:txBody>
      </p:sp>
      <p:sp>
        <p:nvSpPr>
          <p:cNvPr id="58" name="TextBox 57"/>
          <p:cNvSpPr txBox="1"/>
          <p:nvPr userDrawn="1"/>
        </p:nvSpPr>
        <p:spPr>
          <a:xfrm>
            <a:off x="400333" y="1271191"/>
            <a:ext cx="1255640" cy="305852"/>
          </a:xfrm>
          <a:prstGeom prst="rect">
            <a:avLst/>
          </a:prstGeom>
          <a:noFill/>
        </p:spPr>
        <p:txBody>
          <a:bodyPr wrap="square" lIns="51421" tIns="25717" rIns="51421" bIns="25717" rtlCol="0" anchor="ctr">
            <a:spAutoFit/>
          </a:bodyPr>
          <a:lstStyle/>
          <a:p>
            <a:pPr defTabSz="513827"/>
            <a:r>
              <a:rPr lang="en-US" altLang="ko-KR" sz="825" b="1" dirty="0">
                <a:solidFill>
                  <a:prstClr val="white"/>
                </a:solidFill>
                <a:cs typeface="Arial" panose="020B0604020202020204" pitchFamily="34" charset="0"/>
              </a:rPr>
              <a:t>You can Resize without losing quality</a:t>
            </a:r>
            <a:endParaRPr lang="ko-KR" altLang="en-US" sz="825" b="1" dirty="0">
              <a:solidFill>
                <a:prstClr val="white"/>
              </a:solidFill>
              <a:cs typeface="Arial" panose="020B0604020202020204" pitchFamily="34" charset="0"/>
            </a:endParaRPr>
          </a:p>
        </p:txBody>
      </p:sp>
      <p:sp>
        <p:nvSpPr>
          <p:cNvPr id="59" name="TextBox 58"/>
          <p:cNvSpPr txBox="1"/>
          <p:nvPr userDrawn="1"/>
        </p:nvSpPr>
        <p:spPr>
          <a:xfrm>
            <a:off x="400333" y="1656193"/>
            <a:ext cx="1255640" cy="432810"/>
          </a:xfrm>
          <a:prstGeom prst="rect">
            <a:avLst/>
          </a:prstGeom>
          <a:noFill/>
        </p:spPr>
        <p:txBody>
          <a:bodyPr wrap="square" lIns="51421" tIns="25717" rIns="51421" bIns="25717" rtlCol="0" anchor="ctr">
            <a:spAutoFit/>
          </a:bodyPr>
          <a:lstStyle/>
          <a:p>
            <a:pPr defTabSz="513827"/>
            <a:r>
              <a:rPr lang="en-US" altLang="ko-KR" sz="825" b="1" dirty="0">
                <a:solidFill>
                  <a:prstClr val="white"/>
                </a:solidFill>
                <a:cs typeface="Arial" panose="020B0604020202020204" pitchFamily="34" charset="0"/>
              </a:rPr>
              <a:t>You can Change Fill Color &amp;</a:t>
            </a:r>
          </a:p>
          <a:p>
            <a:pPr defTabSz="513827"/>
            <a:r>
              <a:rPr lang="en-US" altLang="ko-KR" sz="825" b="1" dirty="0">
                <a:solidFill>
                  <a:prstClr val="white"/>
                </a:solidFill>
                <a:cs typeface="Arial" panose="020B0604020202020204" pitchFamily="34" charset="0"/>
              </a:rPr>
              <a:t>Line Color</a:t>
            </a:r>
            <a:endParaRPr lang="ko-KR" altLang="en-US" sz="825" b="1" dirty="0">
              <a:solidFill>
                <a:prstClr val="white"/>
              </a:solidFill>
              <a:cs typeface="Arial" panose="020B0604020202020204" pitchFamily="34" charset="0"/>
            </a:endParaRPr>
          </a:p>
        </p:txBody>
      </p:sp>
      <p:sp>
        <p:nvSpPr>
          <p:cNvPr id="60" name="TextBox 59"/>
          <p:cNvSpPr txBox="1"/>
          <p:nvPr userDrawn="1"/>
        </p:nvSpPr>
        <p:spPr>
          <a:xfrm>
            <a:off x="405692" y="4382301"/>
            <a:ext cx="1255500" cy="178894"/>
          </a:xfrm>
          <a:prstGeom prst="rect">
            <a:avLst/>
          </a:prstGeom>
          <a:noFill/>
        </p:spPr>
        <p:txBody>
          <a:bodyPr wrap="square" lIns="51421" tIns="25717" rIns="51421" bIns="25717" rtlCol="0" anchor="ctr">
            <a:spAutoFit/>
          </a:bodyPr>
          <a:lstStyle/>
          <a:p>
            <a:pPr defTabSz="513827"/>
            <a:r>
              <a:rPr lang="en-US" altLang="ko-KR" sz="825" dirty="0">
                <a:solidFill>
                  <a:prstClr val="white"/>
                </a:solidFill>
                <a:cs typeface="Arial" panose="020B0604020202020204" pitchFamily="34" charset="0"/>
              </a:rPr>
              <a:t>www.allppt.com</a:t>
            </a:r>
            <a:endParaRPr lang="ko-KR" altLang="en-US" sz="825" dirty="0">
              <a:solidFill>
                <a:prstClr val="white"/>
              </a:solidFill>
              <a:cs typeface="Arial" panose="020B0604020202020204" pitchFamily="34" charset="0"/>
            </a:endParaRPr>
          </a:p>
        </p:txBody>
      </p:sp>
      <p:sp>
        <p:nvSpPr>
          <p:cNvPr id="61" name="TextBox 60"/>
          <p:cNvSpPr txBox="1"/>
          <p:nvPr userDrawn="1"/>
        </p:nvSpPr>
        <p:spPr>
          <a:xfrm>
            <a:off x="405692" y="3467588"/>
            <a:ext cx="1528479" cy="779058"/>
          </a:xfrm>
          <a:prstGeom prst="rect">
            <a:avLst/>
          </a:prstGeom>
          <a:noFill/>
        </p:spPr>
        <p:txBody>
          <a:bodyPr wrap="square" lIns="51421" tIns="25717" rIns="51421" bIns="25717" rtlCol="0" anchor="ctr">
            <a:spAutoFit/>
          </a:bodyPr>
          <a:lstStyle/>
          <a:p>
            <a:pPr defTabSz="513827"/>
            <a:r>
              <a:rPr lang="en-US" altLang="ko-KR" sz="1575" b="1" dirty="0">
                <a:solidFill>
                  <a:prstClr val="white"/>
                </a:solidFill>
                <a:cs typeface="Arial" panose="020B0604020202020204" pitchFamily="34" charset="0"/>
              </a:rPr>
              <a:t>FREE </a:t>
            </a:r>
          </a:p>
          <a:p>
            <a:pPr defTabSz="513827"/>
            <a:r>
              <a:rPr lang="en-US" altLang="ko-KR" sz="1575"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2" y="0"/>
            <a:ext cx="4441627"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514184" rtl="0" eaLnBrk="1" fontAlgn="auto" latinLnBrk="1" hangingPunct="1">
              <a:lnSpc>
                <a:spcPct val="90000"/>
              </a:lnSpc>
              <a:spcBef>
                <a:spcPts val="563"/>
              </a:spcBef>
              <a:spcAft>
                <a:spcPts val="0"/>
              </a:spcAft>
              <a:buClrTx/>
              <a:buSzTx/>
              <a:buFontTx/>
              <a:buNone/>
              <a:defRPr sz="675"/>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9"/>
            <a:ext cx="6858000" cy="543185"/>
          </a:xfrm>
          <a:prstGeom prst="rect">
            <a:avLst/>
          </a:prstGeom>
        </p:spPr>
        <p:txBody>
          <a:bodyPr lIns="68556" tIns="34289" rIns="68556" bIns="34289" anchor="ctr"/>
          <a:lstStyle>
            <a:lvl1pPr marL="0" indent="0" algn="ctr">
              <a:buNone/>
              <a:defRPr sz="3075"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17575" y="369589"/>
            <a:ext cx="134973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513789"/>
              <a:endParaRPr lang="en-US" sz="105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513789"/>
              <a:endParaRPr lang="en-US" sz="105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513789"/>
              <a:endParaRPr lang="en-US" sz="105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513789"/>
              <a:endParaRPr lang="en-US" sz="1050">
                <a:solidFill>
                  <a:prstClr val="black"/>
                </a:solidFill>
              </a:endParaRPr>
            </a:p>
          </p:txBody>
        </p:sp>
      </p:grpSp>
      <p:grpSp>
        <p:nvGrpSpPr>
          <p:cNvPr id="81" name="Graphic 41"/>
          <p:cNvGrpSpPr/>
          <p:nvPr userDrawn="1"/>
        </p:nvGrpSpPr>
        <p:grpSpPr>
          <a:xfrm>
            <a:off x="5396639" y="370057"/>
            <a:ext cx="134973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513789"/>
              <a:endParaRPr lang="en-US" sz="105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513789"/>
              <a:endParaRPr lang="en-US" sz="105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513789"/>
              <a:endParaRPr lang="en-US" sz="105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513789"/>
              <a:endParaRPr lang="en-US" sz="105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853432" y="320774"/>
            <a:ext cx="2025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514184" rtl="0" eaLnBrk="1" fontAlgn="auto" latinLnBrk="1" hangingPunct="1">
              <a:lnSpc>
                <a:spcPct val="90000"/>
              </a:lnSpc>
              <a:spcBef>
                <a:spcPts val="563"/>
              </a:spcBef>
              <a:spcAft>
                <a:spcPts val="0"/>
              </a:spcAft>
              <a:buClrTx/>
              <a:buSzTx/>
              <a:buFontTx/>
              <a:buNone/>
              <a:defRPr sz="675"/>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098906" y="2127776"/>
            <a:ext cx="2025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514184" rtl="0" eaLnBrk="1" fontAlgn="auto" latinLnBrk="1" hangingPunct="1">
              <a:lnSpc>
                <a:spcPct val="90000"/>
              </a:lnSpc>
              <a:spcBef>
                <a:spcPts val="563"/>
              </a:spcBef>
              <a:spcAft>
                <a:spcPts val="0"/>
              </a:spcAft>
              <a:buClrTx/>
              <a:buSzTx/>
              <a:buFontTx/>
              <a:buNone/>
              <a:defRPr sz="675"/>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2479232" y="1688563"/>
            <a:ext cx="111375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514184" rtl="0" eaLnBrk="1" fontAlgn="auto" latinLnBrk="1" hangingPunct="1">
              <a:lnSpc>
                <a:spcPct val="90000"/>
              </a:lnSpc>
              <a:spcBef>
                <a:spcPts val="563"/>
              </a:spcBef>
              <a:spcAft>
                <a:spcPts val="0"/>
              </a:spcAft>
              <a:buClrTx/>
              <a:buSzTx/>
              <a:buFontTx/>
              <a:buNone/>
              <a:defRPr sz="675"/>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357808" y="2007685"/>
            <a:ext cx="111375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514184" rtl="0" eaLnBrk="1" fontAlgn="auto" latinLnBrk="1" hangingPunct="1">
              <a:lnSpc>
                <a:spcPct val="90000"/>
              </a:lnSpc>
              <a:spcBef>
                <a:spcPts val="563"/>
              </a:spcBef>
              <a:spcAft>
                <a:spcPts val="0"/>
              </a:spcAft>
              <a:buClrTx/>
              <a:buSzTx/>
              <a:buFontTx/>
              <a:buNone/>
              <a:defRPr sz="675"/>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12043" y="315323"/>
            <a:ext cx="3768378"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514184" rtl="0" eaLnBrk="1" fontAlgn="auto" latinLnBrk="1" hangingPunct="1">
              <a:lnSpc>
                <a:spcPct val="90000"/>
              </a:lnSpc>
              <a:spcBef>
                <a:spcPts val="563"/>
              </a:spcBef>
              <a:spcAft>
                <a:spcPts val="0"/>
              </a:spcAft>
              <a:buClrTx/>
              <a:buSzTx/>
              <a:buFontTx/>
              <a:buNone/>
              <a:defRPr sz="675"/>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6858000" cy="576064"/>
          </a:xfrm>
          <a:prstGeom prst="rect">
            <a:avLst/>
          </a:prstGeom>
        </p:spPr>
        <p:txBody>
          <a:bodyPr lIns="68561" tIns="34289" rIns="68561" bIns="34289" anchor="ctr"/>
          <a:lstStyle>
            <a:lvl1pPr marL="0" indent="0" algn="ctr">
              <a:buNone/>
              <a:defRPr sz="27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265508" y="1131603"/>
            <a:ext cx="213738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3827"/>
              <a:endParaRPr lang="ko-KR" altLang="en-US" sz="1350">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3827"/>
              <a:endParaRPr lang="ko-KR" altLang="en-US" sz="1350">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3827"/>
              <a:endParaRPr lang="ko-KR" altLang="en-US" sz="1350">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3429001" y="1223817"/>
            <a:ext cx="1336002"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4805999" y="2397267"/>
            <a:ext cx="1316031"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513827"/>
            <a:endParaRPr lang="en-US" altLang="en-US" sz="105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513827"/>
            <a:endParaRPr lang="en-US" altLang="en-US" sz="105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513827"/>
            <a:fld id="{1FD9860F-6113-4557-A0F6-5FF0A87D581D}" type="slidenum">
              <a:rPr lang="en-US" altLang="en-US" sz="1050" smtClean="0">
                <a:solidFill>
                  <a:prstClr val="black"/>
                </a:solidFill>
              </a:rPr>
              <a:pPr defTabSz="513827"/>
              <a:t>‹#›</a:t>
            </a:fld>
            <a:endParaRPr lang="en-US" altLang="en-US" sz="105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9"/>
            <a:ext cx="6858000" cy="543185"/>
          </a:xfrm>
          <a:prstGeom prst="rect">
            <a:avLst/>
          </a:prstGeom>
        </p:spPr>
        <p:txBody>
          <a:bodyPr lIns="68556" tIns="34289" rIns="68556" bIns="34289" anchor="ctr"/>
          <a:lstStyle>
            <a:lvl1pPr marL="0" indent="0" algn="ctr">
              <a:buNone/>
              <a:defRPr sz="3075"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17912" y="367279"/>
            <a:ext cx="1351163"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513789"/>
              <a:endParaRPr lang="en-US" sz="105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513789"/>
              <a:endParaRPr lang="en-US" sz="105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513789"/>
              <a:endParaRPr lang="en-US" sz="105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513789"/>
              <a:endParaRPr lang="en-US" sz="1050" dirty="0">
                <a:solidFill>
                  <a:prstClr val="black"/>
                </a:solidFill>
              </a:endParaRPr>
            </a:p>
          </p:txBody>
        </p:sp>
      </p:grpSp>
      <p:grpSp>
        <p:nvGrpSpPr>
          <p:cNvPr id="81" name="Graphic 41"/>
          <p:cNvGrpSpPr/>
          <p:nvPr userDrawn="1"/>
        </p:nvGrpSpPr>
        <p:grpSpPr>
          <a:xfrm>
            <a:off x="5396639" y="370057"/>
            <a:ext cx="134973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513789"/>
              <a:endParaRPr lang="en-US" sz="105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513789"/>
              <a:endParaRPr lang="en-US" sz="105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513789"/>
              <a:endParaRPr lang="en-US" sz="105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513789"/>
              <a:endParaRPr lang="en-US" sz="105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4"/>
            <a:ext cx="6858000" cy="543185"/>
          </a:xfrm>
          <a:prstGeom prst="rect">
            <a:avLst/>
          </a:prstGeom>
        </p:spPr>
        <p:txBody>
          <a:bodyPr lIns="68564" tIns="34289" rIns="68564" bIns="34289" anchor="ctr"/>
          <a:lstStyle>
            <a:lvl1pPr marL="0" indent="0" algn="ctr">
              <a:buNone/>
              <a:defRPr sz="3075"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17912" y="367274"/>
            <a:ext cx="1351163"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513853"/>
              <a:endParaRPr lang="en-US" sz="105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513853"/>
              <a:endParaRPr lang="en-US" sz="105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513853"/>
              <a:endParaRPr lang="en-US" sz="105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513853"/>
              <a:endParaRPr lang="en-US" sz="1050" dirty="0">
                <a:solidFill>
                  <a:prstClr val="black"/>
                </a:solidFill>
              </a:endParaRPr>
            </a:p>
          </p:txBody>
        </p:sp>
      </p:grpSp>
      <p:grpSp>
        <p:nvGrpSpPr>
          <p:cNvPr id="81" name="Graphic 41"/>
          <p:cNvGrpSpPr/>
          <p:nvPr userDrawn="1"/>
        </p:nvGrpSpPr>
        <p:grpSpPr>
          <a:xfrm>
            <a:off x="5396635" y="370057"/>
            <a:ext cx="134973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513853"/>
              <a:endParaRPr lang="en-US" sz="105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513853"/>
              <a:endParaRPr lang="en-US" sz="105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513853"/>
              <a:endParaRPr lang="en-US" sz="105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513853"/>
              <a:endParaRPr lang="en-US" sz="105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81987" y="254644"/>
            <a:ext cx="6509924" cy="543185"/>
          </a:xfrm>
          <a:prstGeom prst="rect">
            <a:avLst/>
          </a:prstGeom>
        </p:spPr>
        <p:txBody>
          <a:bodyPr lIns="68564" tIns="34289" rIns="68564" bIns="34289" anchor="ctr"/>
          <a:lstStyle>
            <a:lvl1pPr marL="0" indent="0" algn="ctr">
              <a:buNone/>
              <a:defRPr sz="3075"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867971" y="1545589"/>
            <a:ext cx="2148236" cy="2148038"/>
          </a:xfrm>
          <a:prstGeom prst="rect">
            <a:avLst/>
          </a:prstGeom>
          <a:solidFill>
            <a:schemeClr val="bg1">
              <a:lumMod val="95000"/>
            </a:schemeClr>
          </a:solidFill>
          <a:ln w="12700">
            <a:noFill/>
          </a:ln>
        </p:spPr>
        <p:txBody>
          <a:bodyPr lIns="68564" tIns="34289" rIns="68564" bIns="34289" anchor="ctr"/>
          <a:lstStyle>
            <a:lvl1pPr marL="0" indent="0" algn="ctr">
              <a:buNone/>
              <a:defRPr sz="900">
                <a:latin typeface="Arial" panose="020B0604020202020204" pitchFamily="34" charset="0"/>
                <a:cs typeface="Arial" panose="020B0604020202020204" pitchFamily="34" charset="0"/>
              </a:defRPr>
            </a:lvl1pPr>
            <a:lvl2pPr marL="257102" indent="0">
              <a:buNone/>
              <a:defRPr sz="1575"/>
            </a:lvl2pPr>
            <a:lvl3pPr marL="514210" indent="0">
              <a:buNone/>
              <a:defRPr sz="1350"/>
            </a:lvl3pPr>
            <a:lvl4pPr marL="771315" indent="0">
              <a:buNone/>
              <a:defRPr sz="1125"/>
            </a:lvl4pPr>
            <a:lvl5pPr marL="1028420" indent="0">
              <a:buNone/>
              <a:defRPr sz="1125"/>
            </a:lvl5pPr>
            <a:lvl6pPr marL="1285528" indent="0">
              <a:buNone/>
              <a:defRPr sz="1125"/>
            </a:lvl6pPr>
            <a:lvl7pPr marL="1542629" indent="0">
              <a:buNone/>
              <a:defRPr sz="1125"/>
            </a:lvl7pPr>
            <a:lvl8pPr marL="1799730" indent="0">
              <a:buNone/>
              <a:defRPr sz="1125"/>
            </a:lvl8pPr>
            <a:lvl9pPr marL="2056832" indent="0">
              <a:buNone/>
              <a:defRPr sz="1125"/>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6858000" cy="533158"/>
          </a:xfrm>
          <a:prstGeom prst="rect">
            <a:avLst/>
          </a:prstGeom>
        </p:spPr>
        <p:txBody>
          <a:bodyPr lIns="68564" tIns="34289" rIns="68564" bIns="34289" anchor="ctr">
            <a:noAutofit/>
          </a:bodyPr>
          <a:lstStyle>
            <a:lvl1pPr algn="ctr">
              <a:defRPr sz="27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509451" y="1368836"/>
            <a:ext cx="1276673" cy="2052228"/>
          </a:xfrm>
          <a:prstGeom prst="rect">
            <a:avLst/>
          </a:prstGeom>
          <a:solidFill>
            <a:schemeClr val="bg1">
              <a:lumMod val="95000"/>
            </a:schemeClr>
          </a:solidFill>
        </p:spPr>
        <p:txBody>
          <a:bodyPr lIns="68564" tIns="34289" rIns="68564" bIns="34289" anchor="ctr"/>
          <a:lstStyle>
            <a:lvl1pPr marL="0" indent="0" algn="ctr">
              <a:buNone/>
              <a:defRPr sz="675" baseline="0">
                <a:latin typeface="+mn-lt"/>
                <a:cs typeface="Arial" panose="020B0604020202020204" pitchFamily="34" charset="0"/>
              </a:defRPr>
            </a:lvl1pPr>
            <a:lvl2pPr marL="257102" indent="0">
              <a:buNone/>
              <a:defRPr sz="1575"/>
            </a:lvl2pPr>
            <a:lvl3pPr marL="514210" indent="0">
              <a:buNone/>
              <a:defRPr sz="1350"/>
            </a:lvl3pPr>
            <a:lvl4pPr marL="771315" indent="0">
              <a:buNone/>
              <a:defRPr sz="1125"/>
            </a:lvl4pPr>
            <a:lvl5pPr marL="1028420" indent="0">
              <a:buNone/>
              <a:defRPr sz="1125"/>
            </a:lvl5pPr>
            <a:lvl6pPr marL="1285528" indent="0">
              <a:buNone/>
              <a:defRPr sz="1125"/>
            </a:lvl6pPr>
            <a:lvl7pPr marL="1542629" indent="0">
              <a:buNone/>
              <a:defRPr sz="1125"/>
            </a:lvl7pPr>
            <a:lvl8pPr marL="1799730" indent="0">
              <a:buNone/>
              <a:defRPr sz="1125"/>
            </a:lvl8pPr>
            <a:lvl9pPr marL="2056832" indent="0">
              <a:buNone/>
              <a:defRPr sz="1125"/>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033525" y="1368836"/>
            <a:ext cx="1276673" cy="2052228"/>
          </a:xfrm>
          <a:prstGeom prst="rect">
            <a:avLst/>
          </a:prstGeom>
          <a:solidFill>
            <a:schemeClr val="bg1">
              <a:lumMod val="95000"/>
            </a:schemeClr>
          </a:solidFill>
        </p:spPr>
        <p:txBody>
          <a:bodyPr lIns="68564" tIns="34289" rIns="68564" bIns="34289" anchor="ctr"/>
          <a:lstStyle>
            <a:lvl1pPr marL="0" indent="0" algn="ctr">
              <a:buNone/>
              <a:defRPr sz="675" baseline="0">
                <a:latin typeface="+mn-lt"/>
                <a:cs typeface="Arial" panose="020B0604020202020204" pitchFamily="34" charset="0"/>
              </a:defRPr>
            </a:lvl1pPr>
            <a:lvl2pPr marL="257102" indent="0">
              <a:buNone/>
              <a:defRPr sz="1575"/>
            </a:lvl2pPr>
            <a:lvl3pPr marL="514210" indent="0">
              <a:buNone/>
              <a:defRPr sz="1350"/>
            </a:lvl3pPr>
            <a:lvl4pPr marL="771315" indent="0">
              <a:buNone/>
              <a:defRPr sz="1125"/>
            </a:lvl4pPr>
            <a:lvl5pPr marL="1028420" indent="0">
              <a:buNone/>
              <a:defRPr sz="1125"/>
            </a:lvl5pPr>
            <a:lvl6pPr marL="1285528" indent="0">
              <a:buNone/>
              <a:defRPr sz="1125"/>
            </a:lvl6pPr>
            <a:lvl7pPr marL="1542629" indent="0">
              <a:buNone/>
              <a:defRPr sz="1125"/>
            </a:lvl7pPr>
            <a:lvl8pPr marL="1799730" indent="0">
              <a:buNone/>
              <a:defRPr sz="1125"/>
            </a:lvl8pPr>
            <a:lvl9pPr marL="2056832" indent="0">
              <a:buNone/>
              <a:defRPr sz="1125"/>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3557599" y="1368836"/>
            <a:ext cx="1276673" cy="2052228"/>
          </a:xfrm>
          <a:prstGeom prst="rect">
            <a:avLst/>
          </a:prstGeom>
          <a:solidFill>
            <a:schemeClr val="bg1">
              <a:lumMod val="95000"/>
            </a:schemeClr>
          </a:solidFill>
        </p:spPr>
        <p:txBody>
          <a:bodyPr lIns="68564" tIns="34289" rIns="68564" bIns="34289" anchor="ctr"/>
          <a:lstStyle>
            <a:lvl1pPr marL="0" indent="0" algn="ctr">
              <a:buNone/>
              <a:defRPr sz="675" baseline="0">
                <a:latin typeface="+mn-lt"/>
                <a:cs typeface="Arial" panose="020B0604020202020204" pitchFamily="34" charset="0"/>
              </a:defRPr>
            </a:lvl1pPr>
            <a:lvl2pPr marL="257102" indent="0">
              <a:buNone/>
              <a:defRPr sz="1575"/>
            </a:lvl2pPr>
            <a:lvl3pPr marL="514210" indent="0">
              <a:buNone/>
              <a:defRPr sz="1350"/>
            </a:lvl3pPr>
            <a:lvl4pPr marL="771315" indent="0">
              <a:buNone/>
              <a:defRPr sz="1125"/>
            </a:lvl4pPr>
            <a:lvl5pPr marL="1028420" indent="0">
              <a:buNone/>
              <a:defRPr sz="1125"/>
            </a:lvl5pPr>
            <a:lvl6pPr marL="1285528" indent="0">
              <a:buNone/>
              <a:defRPr sz="1125"/>
            </a:lvl6pPr>
            <a:lvl7pPr marL="1542629" indent="0">
              <a:buNone/>
              <a:defRPr sz="1125"/>
            </a:lvl7pPr>
            <a:lvl8pPr marL="1799730" indent="0">
              <a:buNone/>
              <a:defRPr sz="1125"/>
            </a:lvl8pPr>
            <a:lvl9pPr marL="2056832" indent="0">
              <a:buNone/>
              <a:defRPr sz="1125"/>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5081827" y="1368836"/>
            <a:ext cx="1276673" cy="2052228"/>
          </a:xfrm>
          <a:prstGeom prst="rect">
            <a:avLst/>
          </a:prstGeom>
          <a:solidFill>
            <a:schemeClr val="bg1">
              <a:lumMod val="95000"/>
            </a:schemeClr>
          </a:solidFill>
        </p:spPr>
        <p:txBody>
          <a:bodyPr lIns="68564" tIns="34289" rIns="68564" bIns="34289" anchor="ctr"/>
          <a:lstStyle>
            <a:lvl1pPr marL="0" indent="0" algn="ctr">
              <a:buNone/>
              <a:defRPr sz="675" baseline="0">
                <a:latin typeface="+mn-lt"/>
                <a:cs typeface="Arial" panose="020B0604020202020204" pitchFamily="34" charset="0"/>
              </a:defRPr>
            </a:lvl1pPr>
            <a:lvl2pPr marL="257102" indent="0">
              <a:buNone/>
              <a:defRPr sz="1575"/>
            </a:lvl2pPr>
            <a:lvl3pPr marL="514210" indent="0">
              <a:buNone/>
              <a:defRPr sz="1350"/>
            </a:lvl3pPr>
            <a:lvl4pPr marL="771315" indent="0">
              <a:buNone/>
              <a:defRPr sz="1125"/>
            </a:lvl4pPr>
            <a:lvl5pPr marL="1028420" indent="0">
              <a:buNone/>
              <a:defRPr sz="1125"/>
            </a:lvl5pPr>
            <a:lvl6pPr marL="1285528" indent="0">
              <a:buNone/>
              <a:defRPr sz="1125"/>
            </a:lvl6pPr>
            <a:lvl7pPr marL="1542629" indent="0">
              <a:buNone/>
              <a:defRPr sz="1125"/>
            </a:lvl7pPr>
            <a:lvl8pPr marL="1799730" indent="0">
              <a:buNone/>
              <a:defRPr sz="1125"/>
            </a:lvl8pPr>
            <a:lvl9pPr marL="2056832" indent="0">
              <a:buNone/>
              <a:defRPr sz="1125"/>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4"/>
            <a:ext cx="6858000" cy="543185"/>
          </a:xfrm>
          <a:prstGeom prst="rect">
            <a:avLst/>
          </a:prstGeom>
        </p:spPr>
        <p:txBody>
          <a:bodyPr lIns="68564" tIns="34289" rIns="68564" bIns="34289" anchor="ctr"/>
          <a:lstStyle>
            <a:lvl1pPr marL="0" indent="0" algn="ctr">
              <a:buNone/>
              <a:defRPr sz="3075"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3915054"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675">
                <a:solidFill>
                  <a:schemeClr val="tx1">
                    <a:lumMod val="75000"/>
                    <a:lumOff val="25000"/>
                  </a:schemeClr>
                </a:solidFill>
                <a:latin typeface="+mn-lt"/>
                <a:cs typeface="Arial" panose="020B0604020202020204" pitchFamily="34" charset="0"/>
              </a:defRPr>
            </a:lvl1pPr>
            <a:lvl2pPr marL="257102" indent="0">
              <a:buNone/>
              <a:defRPr sz="1575"/>
            </a:lvl2pPr>
            <a:lvl3pPr marL="514210" indent="0">
              <a:buNone/>
              <a:defRPr sz="1350"/>
            </a:lvl3pPr>
            <a:lvl4pPr marL="771315" indent="0">
              <a:buNone/>
              <a:defRPr sz="1125"/>
            </a:lvl4pPr>
            <a:lvl5pPr marL="1028420" indent="0">
              <a:buNone/>
              <a:defRPr sz="1125"/>
            </a:lvl5pPr>
            <a:lvl6pPr marL="1285528" indent="0">
              <a:buNone/>
              <a:defRPr sz="1125"/>
            </a:lvl6pPr>
            <a:lvl7pPr marL="1542629" indent="0">
              <a:buNone/>
              <a:defRPr sz="1125"/>
            </a:lvl7pPr>
            <a:lvl8pPr marL="1799730" indent="0">
              <a:buNone/>
              <a:defRPr sz="1125"/>
            </a:lvl8pPr>
            <a:lvl9pPr marL="2056832" indent="0">
              <a:buNone/>
              <a:defRPr sz="1125"/>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6858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23" tIns="25717" rIns="51423" bIns="25717" rtlCol="0" anchor="ctr"/>
          <a:lstStyle/>
          <a:p>
            <a:pPr algn="ctr" defTabSz="513853"/>
            <a:endParaRPr lang="en-US" sz="1050">
              <a:solidFill>
                <a:prstClr val="white"/>
              </a:solidFill>
            </a:endParaRPr>
          </a:p>
        </p:txBody>
      </p:sp>
      <p:sp>
        <p:nvSpPr>
          <p:cNvPr id="8" name="Picture Placeholder 7"/>
          <p:cNvSpPr>
            <a:spLocks noGrp="1"/>
          </p:cNvSpPr>
          <p:nvPr>
            <p:ph type="pic" idx="10" hasCustomPrompt="1"/>
          </p:nvPr>
        </p:nvSpPr>
        <p:spPr>
          <a:xfrm>
            <a:off x="265255" y="163737"/>
            <a:ext cx="3852173"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675" baseline="0">
                <a:latin typeface="+mn-lt"/>
                <a:cs typeface="Arial" panose="020B0604020202020204" pitchFamily="34" charset="0"/>
              </a:defRPr>
            </a:lvl1pPr>
            <a:lvl2pPr marL="257102" indent="0">
              <a:buNone/>
              <a:defRPr sz="1575"/>
            </a:lvl2pPr>
            <a:lvl3pPr marL="514210" indent="0">
              <a:buNone/>
              <a:defRPr sz="1350"/>
            </a:lvl3pPr>
            <a:lvl4pPr marL="771315" indent="0">
              <a:buNone/>
              <a:defRPr sz="1125"/>
            </a:lvl4pPr>
            <a:lvl5pPr marL="1028420" indent="0">
              <a:buNone/>
              <a:defRPr sz="1125"/>
            </a:lvl5pPr>
            <a:lvl6pPr marL="1285528" indent="0">
              <a:buNone/>
              <a:defRPr sz="1125"/>
            </a:lvl6pPr>
            <a:lvl7pPr marL="1542629" indent="0">
              <a:buNone/>
              <a:defRPr sz="1125"/>
            </a:lvl7pPr>
            <a:lvl8pPr marL="1799730" indent="0">
              <a:buNone/>
              <a:defRPr sz="1125"/>
            </a:lvl8pPr>
            <a:lvl9pPr marL="2056832" indent="0">
              <a:buNone/>
              <a:defRPr sz="1125"/>
            </a:lvl9pPr>
          </a:lstStyle>
          <a:p>
            <a:r>
              <a:rPr lang="en-US" altLang="ko-KR" dirty="0"/>
              <a:t>Your Picture Here</a:t>
            </a:r>
            <a:endParaRPr lang="ko-KR" altLang="en-US" dirty="0"/>
          </a:p>
        </p:txBody>
      </p:sp>
      <p:sp>
        <p:nvSpPr>
          <p:cNvPr id="11" name="Graphic 47"/>
          <p:cNvSpPr/>
          <p:nvPr userDrawn="1"/>
        </p:nvSpPr>
        <p:spPr>
          <a:xfrm>
            <a:off x="5414486" y="3047565"/>
            <a:ext cx="851892"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23" tIns="25717" rIns="51423" bIns="25717" rtlCol="0" anchor="ctr"/>
          <a:lstStyle/>
          <a:p>
            <a:pPr defTabSz="513853"/>
            <a:endParaRPr lang="en-US" sz="1050">
              <a:solidFill>
                <a:prstClr val="black"/>
              </a:solidFill>
            </a:endParaRPr>
          </a:p>
        </p:txBody>
      </p:sp>
      <p:sp>
        <p:nvSpPr>
          <p:cNvPr id="12" name="Graphic 47"/>
          <p:cNvSpPr/>
          <p:nvPr userDrawn="1"/>
        </p:nvSpPr>
        <p:spPr>
          <a:xfrm>
            <a:off x="5974820" y="3600040"/>
            <a:ext cx="664314"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23" tIns="25717" rIns="51423" bIns="25717" rtlCol="0" anchor="ctr"/>
          <a:lstStyle/>
          <a:p>
            <a:pPr defTabSz="513853"/>
            <a:endParaRPr lang="en-US" sz="1050">
              <a:solidFill>
                <a:prstClr val="black"/>
              </a:solidFill>
            </a:endParaRPr>
          </a:p>
        </p:txBody>
      </p:sp>
      <p:sp>
        <p:nvSpPr>
          <p:cNvPr id="13" name="Freeform: Shape 12"/>
          <p:cNvSpPr/>
          <p:nvPr userDrawn="1"/>
        </p:nvSpPr>
        <p:spPr>
          <a:xfrm>
            <a:off x="6623344" y="4012375"/>
            <a:ext cx="234665"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51423" tIns="25717" rIns="51423" bIns="25717" rtlCol="0" anchor="ctr"/>
          <a:lstStyle/>
          <a:p>
            <a:pPr defTabSz="513853"/>
            <a:endParaRPr lang="en-US" sz="1050">
              <a:solidFill>
                <a:prstClr val="black"/>
              </a:solidFill>
            </a:endParaRPr>
          </a:p>
        </p:txBody>
      </p:sp>
      <p:sp>
        <p:nvSpPr>
          <p:cNvPr id="14" name="Graphic 47"/>
          <p:cNvSpPr/>
          <p:nvPr userDrawn="1"/>
        </p:nvSpPr>
        <p:spPr>
          <a:xfrm>
            <a:off x="603653" y="4324532"/>
            <a:ext cx="188891"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23" tIns="25717" rIns="51423" bIns="25717" rtlCol="0" anchor="ctr"/>
          <a:lstStyle/>
          <a:p>
            <a:pPr defTabSz="513853"/>
            <a:endParaRPr lang="en-US" sz="1050">
              <a:solidFill>
                <a:prstClr val="black"/>
              </a:solidFill>
            </a:endParaRPr>
          </a:p>
        </p:txBody>
      </p:sp>
      <p:sp>
        <p:nvSpPr>
          <p:cNvPr id="15" name="Graphic 47"/>
          <p:cNvSpPr/>
          <p:nvPr userDrawn="1"/>
        </p:nvSpPr>
        <p:spPr>
          <a:xfrm>
            <a:off x="-1" y="3895697"/>
            <a:ext cx="379773"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23" tIns="25717" rIns="51423" bIns="25717" rtlCol="0" anchor="ctr"/>
          <a:lstStyle/>
          <a:p>
            <a:pPr defTabSz="513853"/>
            <a:endParaRPr lang="en-US" sz="1050">
              <a:solidFill>
                <a:prstClr val="black"/>
              </a:solidFill>
            </a:endParaRPr>
          </a:p>
        </p:txBody>
      </p:sp>
      <p:sp>
        <p:nvSpPr>
          <p:cNvPr id="16" name="Graphic 47"/>
          <p:cNvSpPr/>
          <p:nvPr userDrawn="1"/>
        </p:nvSpPr>
        <p:spPr>
          <a:xfrm>
            <a:off x="782188" y="4250895"/>
            <a:ext cx="262520"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23" tIns="25717" rIns="51423" bIns="25717" rtlCol="0" anchor="ctr"/>
          <a:lstStyle/>
          <a:p>
            <a:pPr defTabSz="513853"/>
            <a:endParaRPr lang="en-US" sz="1050">
              <a:solidFill>
                <a:prstClr val="black"/>
              </a:solidFill>
            </a:endParaRPr>
          </a:p>
        </p:txBody>
      </p:sp>
      <p:sp>
        <p:nvSpPr>
          <p:cNvPr id="17" name="Graphic 47"/>
          <p:cNvSpPr/>
          <p:nvPr userDrawn="1"/>
        </p:nvSpPr>
        <p:spPr>
          <a:xfrm>
            <a:off x="1799868" y="4245069"/>
            <a:ext cx="23253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23" tIns="25717" rIns="51423" bIns="25717" rtlCol="0" anchor="ctr"/>
          <a:lstStyle/>
          <a:p>
            <a:pPr defTabSz="513853"/>
            <a:endParaRPr lang="en-US" sz="1050">
              <a:solidFill>
                <a:prstClr val="black"/>
              </a:solidFill>
            </a:endParaRPr>
          </a:p>
        </p:txBody>
      </p:sp>
      <p:sp>
        <p:nvSpPr>
          <p:cNvPr id="18" name="Graphic 47"/>
          <p:cNvSpPr/>
          <p:nvPr userDrawn="1"/>
        </p:nvSpPr>
        <p:spPr>
          <a:xfrm>
            <a:off x="4150153" y="3911792"/>
            <a:ext cx="23253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23" tIns="25717" rIns="51423" bIns="25717" rtlCol="0" anchor="ctr"/>
          <a:lstStyle/>
          <a:p>
            <a:pPr defTabSz="513853"/>
            <a:endParaRPr lang="en-US" sz="1050">
              <a:solidFill>
                <a:prstClr val="black"/>
              </a:solidFill>
            </a:endParaRPr>
          </a:p>
        </p:txBody>
      </p:sp>
      <p:sp>
        <p:nvSpPr>
          <p:cNvPr id="19" name="Graphic 47"/>
          <p:cNvSpPr/>
          <p:nvPr userDrawn="1"/>
        </p:nvSpPr>
        <p:spPr>
          <a:xfrm>
            <a:off x="3916339" y="4134627"/>
            <a:ext cx="116265"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51423" tIns="25717" rIns="51423" bIns="25717" rtlCol="0" anchor="ctr"/>
          <a:lstStyle/>
          <a:p>
            <a:pPr defTabSz="513853"/>
            <a:endParaRPr lang="en-US" sz="105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4"/>
            <a:ext cx="6857998"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675" baseline="0">
                <a:latin typeface="+mn-lt"/>
                <a:cs typeface="Arial" panose="020B0604020202020204" pitchFamily="34" charset="0"/>
              </a:defRPr>
            </a:lvl1pPr>
            <a:lvl2pPr marL="257102" indent="0">
              <a:buNone/>
              <a:defRPr sz="1575"/>
            </a:lvl2pPr>
            <a:lvl3pPr marL="514210" indent="0">
              <a:buNone/>
              <a:defRPr sz="1350"/>
            </a:lvl3pPr>
            <a:lvl4pPr marL="771315" indent="0">
              <a:buNone/>
              <a:defRPr sz="1125"/>
            </a:lvl4pPr>
            <a:lvl5pPr marL="1028420" indent="0">
              <a:buNone/>
              <a:defRPr sz="1125"/>
            </a:lvl5pPr>
            <a:lvl6pPr marL="1285528" indent="0">
              <a:buNone/>
              <a:defRPr sz="1125"/>
            </a:lvl6pPr>
            <a:lvl7pPr marL="1542629" indent="0">
              <a:buNone/>
              <a:defRPr sz="1125"/>
            </a:lvl7pPr>
            <a:lvl8pPr marL="1799730" indent="0">
              <a:buNone/>
              <a:defRPr sz="1125"/>
            </a:lvl8pPr>
            <a:lvl9pPr marL="2056832" indent="0">
              <a:buNone/>
              <a:defRPr sz="1125"/>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6857998"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675" baseline="0">
                <a:latin typeface="+mn-lt"/>
                <a:cs typeface="Arial" panose="020B0604020202020204" pitchFamily="34" charset="0"/>
              </a:defRPr>
            </a:lvl1pPr>
            <a:lvl2pPr marL="257102" indent="0">
              <a:buNone/>
              <a:defRPr sz="1575"/>
            </a:lvl2pPr>
            <a:lvl3pPr marL="514210" indent="0">
              <a:buNone/>
              <a:defRPr sz="1350"/>
            </a:lvl3pPr>
            <a:lvl4pPr marL="771315" indent="0">
              <a:buNone/>
              <a:defRPr sz="1125"/>
            </a:lvl4pPr>
            <a:lvl5pPr marL="1028420" indent="0">
              <a:buNone/>
              <a:defRPr sz="1125"/>
            </a:lvl5pPr>
            <a:lvl6pPr marL="1285528" indent="0">
              <a:buNone/>
              <a:defRPr sz="1125"/>
            </a:lvl6pPr>
            <a:lvl7pPr marL="1542629" indent="0">
              <a:buNone/>
              <a:defRPr sz="1125"/>
            </a:lvl7pPr>
            <a:lvl8pPr marL="1799730" indent="0">
              <a:buNone/>
              <a:defRPr sz="1125"/>
            </a:lvl8pPr>
            <a:lvl9pPr marL="2056832" indent="0">
              <a:buNone/>
              <a:defRPr sz="1125"/>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81987" y="254649"/>
            <a:ext cx="6509924" cy="543185"/>
          </a:xfrm>
          <a:prstGeom prst="rect">
            <a:avLst/>
          </a:prstGeom>
        </p:spPr>
        <p:txBody>
          <a:bodyPr lIns="68556" tIns="34289" rIns="68556" bIns="34289" anchor="ctr"/>
          <a:lstStyle>
            <a:lvl1pPr marL="0" indent="0" algn="ctr">
              <a:buNone/>
              <a:defRPr sz="3075"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5260808" y="3013910"/>
            <a:ext cx="1597193"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675" baseline="0">
                <a:latin typeface="+mn-lt"/>
                <a:cs typeface="Arial" panose="020B0604020202020204" pitchFamily="34" charset="0"/>
              </a:defRPr>
            </a:lvl1pPr>
            <a:lvl2pPr marL="257102" indent="0">
              <a:buNone/>
              <a:defRPr sz="1575"/>
            </a:lvl2pPr>
            <a:lvl3pPr marL="514210" indent="0">
              <a:buNone/>
              <a:defRPr sz="1350"/>
            </a:lvl3pPr>
            <a:lvl4pPr marL="771315" indent="0">
              <a:buNone/>
              <a:defRPr sz="1125"/>
            </a:lvl4pPr>
            <a:lvl5pPr marL="1028420" indent="0">
              <a:buNone/>
              <a:defRPr sz="1125"/>
            </a:lvl5pPr>
            <a:lvl6pPr marL="1285528" indent="0">
              <a:buNone/>
              <a:defRPr sz="1125"/>
            </a:lvl6pPr>
            <a:lvl7pPr marL="1542629" indent="0">
              <a:buNone/>
              <a:defRPr sz="1125"/>
            </a:lvl7pPr>
            <a:lvl8pPr marL="1799730" indent="0">
              <a:buNone/>
              <a:defRPr sz="1125"/>
            </a:lvl8pPr>
            <a:lvl9pPr marL="2056832" indent="0">
              <a:buNone/>
              <a:defRPr sz="1125"/>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1688319" y="2954935"/>
            <a:ext cx="3282853"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675" baseline="0">
                <a:latin typeface="+mn-lt"/>
                <a:cs typeface="Arial" panose="020B0604020202020204" pitchFamily="34" charset="0"/>
              </a:defRPr>
            </a:lvl1pPr>
            <a:lvl2pPr marL="257102" indent="0">
              <a:buNone/>
              <a:defRPr sz="1575"/>
            </a:lvl2pPr>
            <a:lvl3pPr marL="514210" indent="0">
              <a:buNone/>
              <a:defRPr sz="1350"/>
            </a:lvl3pPr>
            <a:lvl4pPr marL="771315" indent="0">
              <a:buNone/>
              <a:defRPr sz="1125"/>
            </a:lvl4pPr>
            <a:lvl5pPr marL="1028420" indent="0">
              <a:buNone/>
              <a:defRPr sz="1125"/>
            </a:lvl5pPr>
            <a:lvl6pPr marL="1285528" indent="0">
              <a:buNone/>
              <a:defRPr sz="1125"/>
            </a:lvl6pPr>
            <a:lvl7pPr marL="1542629" indent="0">
              <a:buNone/>
              <a:defRPr sz="1125"/>
            </a:lvl7pPr>
            <a:lvl8pPr marL="1799730" indent="0">
              <a:buNone/>
              <a:defRPr sz="1125"/>
            </a:lvl8pPr>
            <a:lvl9pPr marL="2056832" indent="0">
              <a:buNone/>
              <a:defRPr sz="1125"/>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5193413" y="3"/>
            <a:ext cx="1664586"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675" baseline="0">
                <a:latin typeface="+mn-lt"/>
                <a:cs typeface="Arial" panose="020B0604020202020204" pitchFamily="34" charset="0"/>
              </a:defRPr>
            </a:lvl1pPr>
            <a:lvl2pPr marL="257102" indent="0">
              <a:buNone/>
              <a:defRPr sz="1575"/>
            </a:lvl2pPr>
            <a:lvl3pPr marL="514210" indent="0">
              <a:buNone/>
              <a:defRPr sz="1350"/>
            </a:lvl3pPr>
            <a:lvl4pPr marL="771315" indent="0">
              <a:buNone/>
              <a:defRPr sz="1125"/>
            </a:lvl4pPr>
            <a:lvl5pPr marL="1028420" indent="0">
              <a:buNone/>
              <a:defRPr sz="1125"/>
            </a:lvl5pPr>
            <a:lvl6pPr marL="1285528" indent="0">
              <a:buNone/>
              <a:defRPr sz="1125"/>
            </a:lvl6pPr>
            <a:lvl7pPr marL="1542629" indent="0">
              <a:buNone/>
              <a:defRPr sz="1125"/>
            </a:lvl7pPr>
            <a:lvl8pPr marL="1799730" indent="0">
              <a:buNone/>
              <a:defRPr sz="1125"/>
            </a:lvl8pPr>
            <a:lvl9pPr marL="2056832" indent="0">
              <a:buNone/>
              <a:defRPr sz="1125"/>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3429009" y="585802"/>
            <a:ext cx="3370063"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675" baseline="0">
                <a:latin typeface="+mn-lt"/>
                <a:cs typeface="Arial" panose="020B0604020202020204" pitchFamily="34" charset="0"/>
              </a:defRPr>
            </a:lvl1pPr>
            <a:lvl2pPr marL="257102" indent="0">
              <a:buNone/>
              <a:defRPr sz="1575"/>
            </a:lvl2pPr>
            <a:lvl3pPr marL="514210" indent="0">
              <a:buNone/>
              <a:defRPr sz="1350"/>
            </a:lvl3pPr>
            <a:lvl4pPr marL="771315" indent="0">
              <a:buNone/>
              <a:defRPr sz="1125"/>
            </a:lvl4pPr>
            <a:lvl5pPr marL="1028420" indent="0">
              <a:buNone/>
              <a:defRPr sz="1125"/>
            </a:lvl5pPr>
            <a:lvl6pPr marL="1285528" indent="0">
              <a:buNone/>
              <a:defRPr sz="1125"/>
            </a:lvl6pPr>
            <a:lvl7pPr marL="1542629" indent="0">
              <a:buNone/>
              <a:defRPr sz="1125"/>
            </a:lvl7pPr>
            <a:lvl8pPr marL="1799730" indent="0">
              <a:buNone/>
              <a:defRPr sz="1125"/>
            </a:lvl8pPr>
            <a:lvl9pPr marL="2056832" indent="0">
              <a:buNone/>
              <a:defRPr sz="1125"/>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81987" y="92621"/>
            <a:ext cx="6509924" cy="543185"/>
          </a:xfrm>
          <a:prstGeom prst="rect">
            <a:avLst/>
          </a:prstGeom>
        </p:spPr>
        <p:txBody>
          <a:bodyPr lIns="68564" tIns="34289" rIns="68564" bIns="34289" anchor="ctr"/>
          <a:lstStyle>
            <a:lvl1pPr marL="0" indent="0" algn="ctr">
              <a:buNone/>
              <a:defRPr sz="3075"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199140" y="848706"/>
            <a:ext cx="2002931"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1423" tIns="25717" rIns="51423" bIns="25717" rtlCol="0" anchor="ctr"/>
          <a:lstStyle/>
          <a:p>
            <a:pPr algn="ctr" defTabSz="513853"/>
            <a:endParaRPr lang="ko-KR" altLang="en-US" sz="750">
              <a:solidFill>
                <a:prstClr val="white"/>
              </a:solidFill>
            </a:endParaRPr>
          </a:p>
        </p:txBody>
      </p:sp>
      <p:sp>
        <p:nvSpPr>
          <p:cNvPr id="4" name="Rounded Rectangle 3"/>
          <p:cNvSpPr/>
          <p:nvPr userDrawn="1"/>
        </p:nvSpPr>
        <p:spPr>
          <a:xfrm>
            <a:off x="299214" y="1010625"/>
            <a:ext cx="8655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23" tIns="25717" rIns="51423" bIns="25717" rtlCol="0" anchor="ctr"/>
          <a:lstStyle/>
          <a:p>
            <a:pPr algn="ctr" defTabSz="513853"/>
            <a:endParaRPr lang="ko-KR" altLang="en-US" sz="750">
              <a:solidFill>
                <a:prstClr val="white"/>
              </a:solidFill>
            </a:endParaRPr>
          </a:p>
        </p:txBody>
      </p:sp>
      <p:sp>
        <p:nvSpPr>
          <p:cNvPr id="5" name="Half Frame 4"/>
          <p:cNvSpPr/>
          <p:nvPr userDrawn="1"/>
        </p:nvSpPr>
        <p:spPr>
          <a:xfrm rot="5400000">
            <a:off x="1655373" y="1021724"/>
            <a:ext cx="514387" cy="385396"/>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23" tIns="25717" rIns="51423" bIns="25717" rtlCol="0" anchor="ctr"/>
          <a:lstStyle/>
          <a:p>
            <a:pPr algn="ctr" defTabSz="513853"/>
            <a:endParaRPr lang="ko-KR" altLang="en-US" sz="750">
              <a:solidFill>
                <a:prstClr val="black">
                  <a:lumMod val="85000"/>
                  <a:lumOff val="15000"/>
                </a:prstClr>
              </a:solidFill>
            </a:endParaRPr>
          </a:p>
        </p:txBody>
      </p:sp>
      <p:sp>
        <p:nvSpPr>
          <p:cNvPr id="58" name="TextBox 57"/>
          <p:cNvSpPr txBox="1"/>
          <p:nvPr userDrawn="1"/>
        </p:nvSpPr>
        <p:spPr>
          <a:xfrm>
            <a:off x="400333" y="1271191"/>
            <a:ext cx="1255640" cy="305852"/>
          </a:xfrm>
          <a:prstGeom prst="rect">
            <a:avLst/>
          </a:prstGeom>
          <a:noFill/>
        </p:spPr>
        <p:txBody>
          <a:bodyPr wrap="square" lIns="51423" tIns="25717" rIns="51423" bIns="25717" rtlCol="0" anchor="ctr">
            <a:spAutoFit/>
          </a:bodyPr>
          <a:lstStyle/>
          <a:p>
            <a:pPr defTabSz="513853"/>
            <a:r>
              <a:rPr lang="en-US" altLang="ko-KR" sz="825" b="1" dirty="0">
                <a:solidFill>
                  <a:prstClr val="white"/>
                </a:solidFill>
                <a:cs typeface="Arial" panose="020B0604020202020204" pitchFamily="34" charset="0"/>
              </a:rPr>
              <a:t>You can Resize without losing quality</a:t>
            </a:r>
            <a:endParaRPr lang="ko-KR" altLang="en-US" sz="825" b="1" dirty="0">
              <a:solidFill>
                <a:prstClr val="white"/>
              </a:solidFill>
              <a:cs typeface="Arial" panose="020B0604020202020204" pitchFamily="34" charset="0"/>
            </a:endParaRPr>
          </a:p>
        </p:txBody>
      </p:sp>
      <p:sp>
        <p:nvSpPr>
          <p:cNvPr id="59" name="TextBox 58"/>
          <p:cNvSpPr txBox="1"/>
          <p:nvPr userDrawn="1"/>
        </p:nvSpPr>
        <p:spPr>
          <a:xfrm>
            <a:off x="400333" y="1656193"/>
            <a:ext cx="1255640" cy="432810"/>
          </a:xfrm>
          <a:prstGeom prst="rect">
            <a:avLst/>
          </a:prstGeom>
          <a:noFill/>
        </p:spPr>
        <p:txBody>
          <a:bodyPr wrap="square" lIns="51423" tIns="25717" rIns="51423" bIns="25717" rtlCol="0" anchor="ctr">
            <a:spAutoFit/>
          </a:bodyPr>
          <a:lstStyle/>
          <a:p>
            <a:pPr defTabSz="513853"/>
            <a:r>
              <a:rPr lang="en-US" altLang="ko-KR" sz="825" b="1" dirty="0">
                <a:solidFill>
                  <a:prstClr val="white"/>
                </a:solidFill>
                <a:cs typeface="Arial" panose="020B0604020202020204" pitchFamily="34" charset="0"/>
              </a:rPr>
              <a:t>You can Change Fill Color &amp;</a:t>
            </a:r>
          </a:p>
          <a:p>
            <a:pPr defTabSz="513853"/>
            <a:r>
              <a:rPr lang="en-US" altLang="ko-KR" sz="825" b="1" dirty="0">
                <a:solidFill>
                  <a:prstClr val="white"/>
                </a:solidFill>
                <a:cs typeface="Arial" panose="020B0604020202020204" pitchFamily="34" charset="0"/>
              </a:rPr>
              <a:t>Line Color</a:t>
            </a:r>
            <a:endParaRPr lang="ko-KR" altLang="en-US" sz="825" b="1" dirty="0">
              <a:solidFill>
                <a:prstClr val="white"/>
              </a:solidFill>
              <a:cs typeface="Arial" panose="020B0604020202020204" pitchFamily="34" charset="0"/>
            </a:endParaRPr>
          </a:p>
        </p:txBody>
      </p:sp>
      <p:sp>
        <p:nvSpPr>
          <p:cNvPr id="60" name="TextBox 59"/>
          <p:cNvSpPr txBox="1"/>
          <p:nvPr userDrawn="1"/>
        </p:nvSpPr>
        <p:spPr>
          <a:xfrm>
            <a:off x="405692" y="4382301"/>
            <a:ext cx="1255500" cy="178894"/>
          </a:xfrm>
          <a:prstGeom prst="rect">
            <a:avLst/>
          </a:prstGeom>
          <a:noFill/>
        </p:spPr>
        <p:txBody>
          <a:bodyPr wrap="square" lIns="51423" tIns="25717" rIns="51423" bIns="25717" rtlCol="0" anchor="ctr">
            <a:spAutoFit/>
          </a:bodyPr>
          <a:lstStyle/>
          <a:p>
            <a:pPr defTabSz="513853"/>
            <a:r>
              <a:rPr lang="en-US" altLang="ko-KR" sz="825" dirty="0">
                <a:solidFill>
                  <a:prstClr val="white"/>
                </a:solidFill>
                <a:cs typeface="Arial" panose="020B0604020202020204" pitchFamily="34" charset="0"/>
              </a:rPr>
              <a:t>www.allppt.com</a:t>
            </a:r>
            <a:endParaRPr lang="ko-KR" altLang="en-US" sz="825" dirty="0">
              <a:solidFill>
                <a:prstClr val="white"/>
              </a:solidFill>
              <a:cs typeface="Arial" panose="020B0604020202020204" pitchFamily="34" charset="0"/>
            </a:endParaRPr>
          </a:p>
        </p:txBody>
      </p:sp>
      <p:sp>
        <p:nvSpPr>
          <p:cNvPr id="61" name="TextBox 60"/>
          <p:cNvSpPr txBox="1"/>
          <p:nvPr userDrawn="1"/>
        </p:nvSpPr>
        <p:spPr>
          <a:xfrm>
            <a:off x="405692" y="3467588"/>
            <a:ext cx="1528479" cy="779058"/>
          </a:xfrm>
          <a:prstGeom prst="rect">
            <a:avLst/>
          </a:prstGeom>
          <a:noFill/>
        </p:spPr>
        <p:txBody>
          <a:bodyPr wrap="square" lIns="51423" tIns="25717" rIns="51423" bIns="25717" rtlCol="0" anchor="ctr">
            <a:spAutoFit/>
          </a:bodyPr>
          <a:lstStyle/>
          <a:p>
            <a:pPr defTabSz="513853"/>
            <a:r>
              <a:rPr lang="en-US" altLang="ko-KR" sz="1575" b="1" dirty="0">
                <a:solidFill>
                  <a:prstClr val="white"/>
                </a:solidFill>
                <a:cs typeface="Arial" panose="020B0604020202020204" pitchFamily="34" charset="0"/>
              </a:rPr>
              <a:t>FREE </a:t>
            </a:r>
          </a:p>
          <a:p>
            <a:pPr defTabSz="513853"/>
            <a:r>
              <a:rPr lang="en-US" altLang="ko-KR" sz="1575"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1" y="0"/>
            <a:ext cx="4441627"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514210" rtl="0" eaLnBrk="1" fontAlgn="auto" latinLnBrk="1" hangingPunct="1">
              <a:lnSpc>
                <a:spcPct val="90000"/>
              </a:lnSpc>
              <a:spcBef>
                <a:spcPts val="563"/>
              </a:spcBef>
              <a:spcAft>
                <a:spcPts val="0"/>
              </a:spcAft>
              <a:buClrTx/>
              <a:buSzTx/>
              <a:buFontTx/>
              <a:buNone/>
              <a:defRPr sz="675"/>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853432" y="320774"/>
            <a:ext cx="2025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514210" rtl="0" eaLnBrk="1" fontAlgn="auto" latinLnBrk="1" hangingPunct="1">
              <a:lnSpc>
                <a:spcPct val="90000"/>
              </a:lnSpc>
              <a:spcBef>
                <a:spcPts val="563"/>
              </a:spcBef>
              <a:spcAft>
                <a:spcPts val="0"/>
              </a:spcAft>
              <a:buClrTx/>
              <a:buSzTx/>
              <a:buFontTx/>
              <a:buNone/>
              <a:defRPr sz="675"/>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098906" y="2127776"/>
            <a:ext cx="2025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514210" rtl="0" eaLnBrk="1" fontAlgn="auto" latinLnBrk="1" hangingPunct="1">
              <a:lnSpc>
                <a:spcPct val="90000"/>
              </a:lnSpc>
              <a:spcBef>
                <a:spcPts val="563"/>
              </a:spcBef>
              <a:spcAft>
                <a:spcPts val="0"/>
              </a:spcAft>
              <a:buClrTx/>
              <a:buSzTx/>
              <a:buFontTx/>
              <a:buNone/>
              <a:defRPr sz="675"/>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2479232" y="1688563"/>
            <a:ext cx="111375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514210" rtl="0" eaLnBrk="1" fontAlgn="auto" latinLnBrk="1" hangingPunct="1">
              <a:lnSpc>
                <a:spcPct val="90000"/>
              </a:lnSpc>
              <a:spcBef>
                <a:spcPts val="563"/>
              </a:spcBef>
              <a:spcAft>
                <a:spcPts val="0"/>
              </a:spcAft>
              <a:buClrTx/>
              <a:buSzTx/>
              <a:buFontTx/>
              <a:buNone/>
              <a:defRPr sz="675"/>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357808" y="2007685"/>
            <a:ext cx="111375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514210" rtl="0" eaLnBrk="1" fontAlgn="auto" latinLnBrk="1" hangingPunct="1">
              <a:lnSpc>
                <a:spcPct val="90000"/>
              </a:lnSpc>
              <a:spcBef>
                <a:spcPts val="563"/>
              </a:spcBef>
              <a:spcAft>
                <a:spcPts val="0"/>
              </a:spcAft>
              <a:buClrTx/>
              <a:buSzTx/>
              <a:buFontTx/>
              <a:buNone/>
              <a:defRPr sz="675"/>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12043" y="315323"/>
            <a:ext cx="3768378"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514210" rtl="0" eaLnBrk="1" fontAlgn="auto" latinLnBrk="1" hangingPunct="1">
              <a:lnSpc>
                <a:spcPct val="90000"/>
              </a:lnSpc>
              <a:spcBef>
                <a:spcPts val="563"/>
              </a:spcBef>
              <a:spcAft>
                <a:spcPts val="0"/>
              </a:spcAft>
              <a:buClrTx/>
              <a:buSzTx/>
              <a:buFontTx/>
              <a:buNone/>
              <a:defRPr sz="675"/>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6858000" cy="576064"/>
          </a:xfrm>
          <a:prstGeom prst="rect">
            <a:avLst/>
          </a:prstGeom>
        </p:spPr>
        <p:txBody>
          <a:bodyPr lIns="68564" tIns="34289" rIns="68564" bIns="34289" anchor="ctr"/>
          <a:lstStyle>
            <a:lvl1pPr marL="0" indent="0" algn="ctr">
              <a:buNone/>
              <a:defRPr sz="27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265508" y="1131601"/>
            <a:ext cx="213738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3853"/>
              <a:endParaRPr lang="ko-KR" altLang="en-US" sz="1350">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3853"/>
              <a:endParaRPr lang="ko-KR" altLang="en-US" sz="1350">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3853"/>
              <a:endParaRPr lang="ko-KR" altLang="en-US" sz="1350">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3429001" y="1223817"/>
            <a:ext cx="1336002"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4805999" y="2397265"/>
            <a:ext cx="1316031"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513853"/>
            <a:endParaRPr lang="en-US" altLang="en-US" sz="105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513853"/>
            <a:endParaRPr lang="en-US" altLang="en-US" sz="105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513853"/>
            <a:fld id="{1FD9860F-6113-4557-A0F6-5FF0A87D581D}" type="slidenum">
              <a:rPr lang="en-US" altLang="en-US" sz="1050" smtClean="0">
                <a:solidFill>
                  <a:prstClr val="black"/>
                </a:solidFill>
              </a:rPr>
              <a:pPr defTabSz="513853"/>
              <a:t>‹#›</a:t>
            </a:fld>
            <a:endParaRPr lang="en-US" altLang="en-US" sz="105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64.xml"/><Relationship Id="rId7" Type="http://schemas.openxmlformats.org/officeDocument/2006/relationships/theme" Target="../theme/theme10.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5" Type="http://schemas.openxmlformats.org/officeDocument/2006/relationships/slideLayout" Target="../slideLayouts/slideLayout166.xml"/><Relationship Id="rId4" Type="http://schemas.openxmlformats.org/officeDocument/2006/relationships/slideLayout" Target="../slideLayouts/slideLayout16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theme" Target="../theme/theme11.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image" Target="../media/image6.emf"/></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image" Target="../media/image6.emf"/><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heme" Target="../theme/theme13.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image" Target="../media/image6.emf"/></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theme" Target="../theme/theme14.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theme" Target="../theme/theme15.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image" Target="../media/image6.emf"/></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16.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17.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theme" Target="../theme/theme3.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theme" Target="../theme/theme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theme" Target="../theme/theme5.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theme" Target="../theme/theme6.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24.xml"/><Relationship Id="rId7" Type="http://schemas.openxmlformats.org/officeDocument/2006/relationships/theme" Target="../theme/theme7.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5" Type="http://schemas.openxmlformats.org/officeDocument/2006/relationships/slideLayout" Target="../slideLayouts/slideLayout126.xml"/><Relationship Id="rId4" Type="http://schemas.openxmlformats.org/officeDocument/2006/relationships/slideLayout" Target="../slideLayouts/slideLayout12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8.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theme" Target="../theme/theme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514146"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40" indent="-128540" algn="l" defTabSz="514146"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618" indent="-128540" algn="l" defTabSz="514146"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685" indent="-128540" algn="l" defTabSz="514146"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899753" indent="-128540" algn="l" defTabSz="514146"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4pPr>
      <a:lvl5pPr marL="1156821" indent="-128540" algn="l" defTabSz="514146"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5pPr>
      <a:lvl6pPr marL="1413899" indent="-128540" algn="l" defTabSz="514146"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6pPr>
      <a:lvl7pPr marL="1670972" indent="-128540" algn="l" defTabSz="514146"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7pPr>
      <a:lvl8pPr marL="1928045" indent="-128540" algn="l" defTabSz="514146"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8pPr>
      <a:lvl9pPr marL="2185123" indent="-128540" algn="l" defTabSz="514146"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514146" rtl="0" eaLnBrk="1" latinLnBrk="0" hangingPunct="1">
        <a:defRPr sz="1050" kern="1200">
          <a:solidFill>
            <a:schemeClr val="tx1"/>
          </a:solidFill>
          <a:latin typeface="+mn-lt"/>
          <a:ea typeface="+mn-ea"/>
          <a:cs typeface="+mn-cs"/>
        </a:defRPr>
      </a:lvl1pPr>
      <a:lvl2pPr marL="257069" algn="l" defTabSz="514146" rtl="0" eaLnBrk="1" latinLnBrk="0" hangingPunct="1">
        <a:defRPr sz="1050" kern="1200">
          <a:solidFill>
            <a:schemeClr val="tx1"/>
          </a:solidFill>
          <a:latin typeface="+mn-lt"/>
          <a:ea typeface="+mn-ea"/>
          <a:cs typeface="+mn-cs"/>
        </a:defRPr>
      </a:lvl2pPr>
      <a:lvl3pPr marL="514146" algn="l" defTabSz="514146" rtl="0" eaLnBrk="1" latinLnBrk="0" hangingPunct="1">
        <a:defRPr sz="1050" kern="1200">
          <a:solidFill>
            <a:schemeClr val="tx1"/>
          </a:solidFill>
          <a:latin typeface="+mn-lt"/>
          <a:ea typeface="+mn-ea"/>
          <a:cs typeface="+mn-cs"/>
        </a:defRPr>
      </a:lvl3pPr>
      <a:lvl4pPr marL="771219" algn="l" defTabSz="514146" rtl="0" eaLnBrk="1" latinLnBrk="0" hangingPunct="1">
        <a:defRPr sz="1050" kern="1200">
          <a:solidFill>
            <a:schemeClr val="tx1"/>
          </a:solidFill>
          <a:latin typeface="+mn-lt"/>
          <a:ea typeface="+mn-ea"/>
          <a:cs typeface="+mn-cs"/>
        </a:defRPr>
      </a:lvl4pPr>
      <a:lvl5pPr marL="1028292" algn="l" defTabSz="514146" rtl="0" eaLnBrk="1" latinLnBrk="0" hangingPunct="1">
        <a:defRPr sz="1050" kern="1200">
          <a:solidFill>
            <a:schemeClr val="tx1"/>
          </a:solidFill>
          <a:latin typeface="+mn-lt"/>
          <a:ea typeface="+mn-ea"/>
          <a:cs typeface="+mn-cs"/>
        </a:defRPr>
      </a:lvl5pPr>
      <a:lvl6pPr marL="1285370" algn="l" defTabSz="514146" rtl="0" eaLnBrk="1" latinLnBrk="0" hangingPunct="1">
        <a:defRPr sz="1050" kern="1200">
          <a:solidFill>
            <a:schemeClr val="tx1"/>
          </a:solidFill>
          <a:latin typeface="+mn-lt"/>
          <a:ea typeface="+mn-ea"/>
          <a:cs typeface="+mn-cs"/>
        </a:defRPr>
      </a:lvl6pPr>
      <a:lvl7pPr marL="1542437" algn="l" defTabSz="514146" rtl="0" eaLnBrk="1" latinLnBrk="0" hangingPunct="1">
        <a:defRPr sz="1050" kern="1200">
          <a:solidFill>
            <a:schemeClr val="tx1"/>
          </a:solidFill>
          <a:latin typeface="+mn-lt"/>
          <a:ea typeface="+mn-ea"/>
          <a:cs typeface="+mn-cs"/>
        </a:defRPr>
      </a:lvl7pPr>
      <a:lvl8pPr marL="1799505" algn="l" defTabSz="514146" rtl="0" eaLnBrk="1" latinLnBrk="0" hangingPunct="1">
        <a:defRPr sz="1050" kern="1200">
          <a:solidFill>
            <a:schemeClr val="tx1"/>
          </a:solidFill>
          <a:latin typeface="+mn-lt"/>
          <a:ea typeface="+mn-ea"/>
          <a:cs typeface="+mn-cs"/>
        </a:defRPr>
      </a:lvl8pPr>
      <a:lvl9pPr marL="2056574" algn="l" defTabSz="514146" rtl="0" eaLnBrk="1" latinLnBrk="0" hangingPunct="1">
        <a:defRPr sz="10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007568" y="-2446166"/>
            <a:ext cx="6857023"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8469643"/>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80" r:id="rId4"/>
    <p:sldLayoutId id="2147484181" r:id="rId5"/>
    <p:sldLayoutId id="2147484184" r:id="rId6"/>
  </p:sldLayoutIdLst>
  <p:txStyles>
    <p:titleStyle>
      <a:lvl1pPr algn="ctr" defTabSz="611231" rtl="0" eaLnBrk="1" latinLnBrk="0" hangingPunct="1">
        <a:spcBef>
          <a:spcPct val="0"/>
        </a:spcBef>
        <a:buNone/>
        <a:defRPr sz="2925" kern="1200">
          <a:solidFill>
            <a:schemeClr val="tx1"/>
          </a:solidFill>
          <a:latin typeface="+mj-lt"/>
          <a:ea typeface="+mj-ea"/>
          <a:cs typeface="+mj-cs"/>
        </a:defRPr>
      </a:lvl1pPr>
    </p:titleStyle>
    <p:bodyStyle>
      <a:lvl1pPr marL="229304" indent="-229304" algn="l" defTabSz="611231"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1pPr>
      <a:lvl2pPr marL="496763" indent="-190970" algn="l" defTabSz="611231" rtl="0" eaLnBrk="1" latinLnBrk="0" hangingPunct="1">
        <a:spcBef>
          <a:spcPct val="20000"/>
        </a:spcBef>
        <a:buFont typeface="Arial" panose="020B0604020202020204" pitchFamily="34" charset="0"/>
        <a:buChar char="–"/>
        <a:defRPr sz="1875" kern="1200">
          <a:solidFill>
            <a:schemeClr val="tx1"/>
          </a:solidFill>
          <a:latin typeface="+mn-lt"/>
          <a:ea typeface="+mn-ea"/>
          <a:cs typeface="+mn-cs"/>
        </a:defRPr>
      </a:lvl2pPr>
      <a:lvl3pPr marL="764223" indent="-152810" algn="l" defTabSz="611231" rtl="0" eaLnBrk="1" latinLnBrk="0" hangingPunct="1">
        <a:spcBef>
          <a:spcPct val="20000"/>
        </a:spcBef>
        <a:buFont typeface="Arial" panose="020B0604020202020204" pitchFamily="34" charset="0"/>
        <a:buChar char="•"/>
        <a:defRPr sz="1575" kern="1200">
          <a:solidFill>
            <a:schemeClr val="tx1"/>
          </a:solidFill>
          <a:latin typeface="+mn-lt"/>
          <a:ea typeface="+mn-ea"/>
          <a:cs typeface="+mn-cs"/>
        </a:defRPr>
      </a:lvl3pPr>
      <a:lvl4pPr marL="1069836" indent="-152810" algn="l" defTabSz="611231"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4pPr>
      <a:lvl5pPr marL="1375647" indent="-152810" algn="l" defTabSz="611231"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5pPr>
      <a:lvl6pPr marL="1681255" indent="-152810" algn="l" defTabSz="611231"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6pPr>
      <a:lvl7pPr marL="1987054" indent="-152810" algn="l" defTabSz="611231"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7pPr>
      <a:lvl8pPr marL="2292668" indent="-152810" algn="l" defTabSz="611231"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8pPr>
      <a:lvl9pPr marL="2598281" indent="-152810" algn="l" defTabSz="611231"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11231" rtl="0" eaLnBrk="1" latinLnBrk="0" hangingPunct="1">
        <a:defRPr sz="1200" kern="1200">
          <a:solidFill>
            <a:schemeClr val="tx1"/>
          </a:solidFill>
          <a:latin typeface="+mn-lt"/>
          <a:ea typeface="+mn-ea"/>
          <a:cs typeface="+mn-cs"/>
        </a:defRPr>
      </a:lvl1pPr>
      <a:lvl2pPr marL="305619" algn="l" defTabSz="611231" rtl="0" eaLnBrk="1" latinLnBrk="0" hangingPunct="1">
        <a:defRPr sz="1200" kern="1200">
          <a:solidFill>
            <a:schemeClr val="tx1"/>
          </a:solidFill>
          <a:latin typeface="+mn-lt"/>
          <a:ea typeface="+mn-ea"/>
          <a:cs typeface="+mn-cs"/>
        </a:defRPr>
      </a:lvl2pPr>
      <a:lvl3pPr marL="611408" algn="l" defTabSz="611231" rtl="0" eaLnBrk="1" latinLnBrk="0" hangingPunct="1">
        <a:defRPr sz="1200" kern="1200">
          <a:solidFill>
            <a:schemeClr val="tx1"/>
          </a:solidFill>
          <a:latin typeface="+mn-lt"/>
          <a:ea typeface="+mn-ea"/>
          <a:cs typeface="+mn-cs"/>
        </a:defRPr>
      </a:lvl3pPr>
      <a:lvl4pPr marL="917038" algn="l" defTabSz="611231" rtl="0" eaLnBrk="1" latinLnBrk="0" hangingPunct="1">
        <a:defRPr sz="1200" kern="1200">
          <a:solidFill>
            <a:schemeClr val="tx1"/>
          </a:solidFill>
          <a:latin typeface="+mn-lt"/>
          <a:ea typeface="+mn-ea"/>
          <a:cs typeface="+mn-cs"/>
        </a:defRPr>
      </a:lvl4pPr>
      <a:lvl5pPr marL="1222832" algn="l" defTabSz="611231" rtl="0" eaLnBrk="1" latinLnBrk="0" hangingPunct="1">
        <a:defRPr sz="1200" kern="1200">
          <a:solidFill>
            <a:schemeClr val="tx1"/>
          </a:solidFill>
          <a:latin typeface="+mn-lt"/>
          <a:ea typeface="+mn-ea"/>
          <a:cs typeface="+mn-cs"/>
        </a:defRPr>
      </a:lvl5pPr>
      <a:lvl6pPr marL="1528445" algn="l" defTabSz="611231" rtl="0" eaLnBrk="1" latinLnBrk="0" hangingPunct="1">
        <a:defRPr sz="1200" kern="1200">
          <a:solidFill>
            <a:schemeClr val="tx1"/>
          </a:solidFill>
          <a:latin typeface="+mn-lt"/>
          <a:ea typeface="+mn-ea"/>
          <a:cs typeface="+mn-cs"/>
        </a:defRPr>
      </a:lvl6pPr>
      <a:lvl7pPr marL="1834064" algn="l" defTabSz="611231" rtl="0" eaLnBrk="1" latinLnBrk="0" hangingPunct="1">
        <a:defRPr sz="1200" kern="1200">
          <a:solidFill>
            <a:schemeClr val="tx1"/>
          </a:solidFill>
          <a:latin typeface="+mn-lt"/>
          <a:ea typeface="+mn-ea"/>
          <a:cs typeface="+mn-cs"/>
        </a:defRPr>
      </a:lvl7pPr>
      <a:lvl8pPr marL="2139863" algn="l" defTabSz="611231" rtl="0" eaLnBrk="1" latinLnBrk="0" hangingPunct="1">
        <a:defRPr sz="1200" kern="1200">
          <a:solidFill>
            <a:schemeClr val="tx1"/>
          </a:solidFill>
          <a:latin typeface="+mn-lt"/>
          <a:ea typeface="+mn-ea"/>
          <a:cs typeface="+mn-cs"/>
        </a:defRPr>
      </a:lvl8pPr>
      <a:lvl9pPr marL="2445482" algn="l" defTabSz="611231"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9/8/2022</a:t>
            </a:fld>
            <a:endParaRPr lang="en-US" dirty="0"/>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pic>
        <p:nvPicPr>
          <p:cNvPr id="7" name="Picture 3">
            <a:extLst>
              <a:ext uri="{FF2B5EF4-FFF2-40B4-BE49-F238E27FC236}">
                <a16:creationId xmlns:a16="http://schemas.microsoft.com/office/drawing/2014/main" id="{ED724441-8AB3-4BEF-B5CE-4ACD87176FB2}"/>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007622" y="-2446166"/>
            <a:ext cx="6857023"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0090409"/>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0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9/8/2022</a:t>
            </a:fld>
            <a:endParaRPr lang="en-US" dirty="0"/>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pic>
        <p:nvPicPr>
          <p:cNvPr id="7" name="Picture 3">
            <a:extLst>
              <a:ext uri="{FF2B5EF4-FFF2-40B4-BE49-F238E27FC236}">
                <a16:creationId xmlns:a16="http://schemas.microsoft.com/office/drawing/2014/main" id="{2498085F-7D8A-4DA5-ABC3-C39A4F78FABA}"/>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007568" y="-2446166"/>
            <a:ext cx="6857023"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0570221"/>
      </p:ext>
    </p:extLst>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 id="2147484220" r:id="rId12"/>
    <p:sldLayoutId id="2147484221"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9/8/2022</a:t>
            </a:fld>
            <a:endParaRPr lang="en-US" dirty="0"/>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pic>
        <p:nvPicPr>
          <p:cNvPr id="7" name="Picture 3">
            <a:extLst>
              <a:ext uri="{FF2B5EF4-FFF2-40B4-BE49-F238E27FC236}">
                <a16:creationId xmlns:a16="http://schemas.microsoft.com/office/drawing/2014/main" id="{5150C3C2-377D-4320-B54E-8236BA694AE1}"/>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007568" y="-2446166"/>
            <a:ext cx="6857023"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747972"/>
      </p:ext>
    </p:extLst>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 id="214748423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9/8/2022</a:t>
            </a:fld>
            <a:endParaRPr lang="en-US" dirty="0"/>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567178394"/>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 id="214748424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9/8/2022</a:t>
            </a:fld>
            <a:endParaRPr lang="en-US" dirty="0"/>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pic>
        <p:nvPicPr>
          <p:cNvPr id="7" name="Picture 3">
            <a:extLst>
              <a:ext uri="{FF2B5EF4-FFF2-40B4-BE49-F238E27FC236}">
                <a16:creationId xmlns:a16="http://schemas.microsoft.com/office/drawing/2014/main" id="{49B85D2D-9D40-4DD6-9473-DE498426C1A1}"/>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007568" y="-2446166"/>
            <a:ext cx="6857023"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6417833"/>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9/8/2022</a:t>
            </a:fld>
            <a:endParaRPr lang="en-US" dirty="0"/>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519503116"/>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9/8/2022</a:t>
            </a:fld>
            <a:endParaRPr lang="en-US" dirty="0"/>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897594956"/>
      </p:ext>
    </p:extLst>
  </p:cSld>
  <p:clrMap bg1="lt1" tx1="dk1" bg2="lt2" tx2="dk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 id="214748428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007622" y="-2446166"/>
            <a:ext cx="6857023"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90" r:id="rId4"/>
    <p:sldLayoutId id="2147483691" r:id="rId5"/>
    <p:sldLayoutId id="2147483694" r:id="rId6"/>
  </p:sldLayoutIdLst>
  <p:txStyles>
    <p:titleStyle>
      <a:lvl1pPr algn="ctr" defTabSz="610018" rtl="0" eaLnBrk="1" latinLnBrk="0" hangingPunct="1">
        <a:spcBef>
          <a:spcPct val="0"/>
        </a:spcBef>
        <a:buNone/>
        <a:defRPr sz="2925" kern="1200">
          <a:solidFill>
            <a:schemeClr val="tx1"/>
          </a:solidFill>
          <a:latin typeface="+mj-lt"/>
          <a:ea typeface="+mj-ea"/>
          <a:cs typeface="+mj-cs"/>
        </a:defRPr>
      </a:lvl1pPr>
    </p:titleStyle>
    <p:bodyStyle>
      <a:lvl1pPr marL="228848" indent="-228848" algn="l" defTabSz="610018"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1pPr>
      <a:lvl2pPr marL="495769" indent="-190601" algn="l" defTabSz="610018" rtl="0" eaLnBrk="1" latinLnBrk="0" hangingPunct="1">
        <a:spcBef>
          <a:spcPct val="20000"/>
        </a:spcBef>
        <a:buFont typeface="Arial" panose="020B0604020202020204" pitchFamily="34" charset="0"/>
        <a:buChar char="–"/>
        <a:defRPr sz="1875" kern="1200">
          <a:solidFill>
            <a:schemeClr val="tx1"/>
          </a:solidFill>
          <a:latin typeface="+mn-lt"/>
          <a:ea typeface="+mn-ea"/>
          <a:cs typeface="+mn-cs"/>
        </a:defRPr>
      </a:lvl2pPr>
      <a:lvl3pPr marL="762691" indent="-152509" algn="l" defTabSz="610018" rtl="0" eaLnBrk="1" latinLnBrk="0" hangingPunct="1">
        <a:spcBef>
          <a:spcPct val="20000"/>
        </a:spcBef>
        <a:buFont typeface="Arial" panose="020B0604020202020204" pitchFamily="34" charset="0"/>
        <a:buChar char="•"/>
        <a:defRPr sz="1575" kern="1200">
          <a:solidFill>
            <a:schemeClr val="tx1"/>
          </a:solidFill>
          <a:latin typeface="+mn-lt"/>
          <a:ea typeface="+mn-ea"/>
          <a:cs typeface="+mn-cs"/>
        </a:defRPr>
      </a:lvl3pPr>
      <a:lvl4pPr marL="1067678" indent="-152509" algn="l" defTabSz="610018"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4pPr>
      <a:lvl5pPr marL="1372918" indent="-152509" algn="l" defTabSz="610018"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5pPr>
      <a:lvl6pPr marL="1677885" indent="-152509" algn="l" defTabSz="610018"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6pPr>
      <a:lvl7pPr marL="1983078" indent="-152509" algn="l" defTabSz="610018"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7pPr>
      <a:lvl8pPr marL="2288081" indent="-152509" algn="l" defTabSz="610018"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8pPr>
      <a:lvl9pPr marL="2593059" indent="-152509" algn="l" defTabSz="610018"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10018" rtl="0" eaLnBrk="1" latinLnBrk="0" hangingPunct="1">
        <a:defRPr sz="1200" kern="1200">
          <a:solidFill>
            <a:schemeClr val="tx1"/>
          </a:solidFill>
          <a:latin typeface="+mn-lt"/>
          <a:ea typeface="+mn-ea"/>
          <a:cs typeface="+mn-cs"/>
        </a:defRPr>
      </a:lvl1pPr>
      <a:lvl2pPr marL="305012" algn="l" defTabSz="610018" rtl="0" eaLnBrk="1" latinLnBrk="0" hangingPunct="1">
        <a:defRPr sz="1200" kern="1200">
          <a:solidFill>
            <a:schemeClr val="tx1"/>
          </a:solidFill>
          <a:latin typeface="+mn-lt"/>
          <a:ea typeface="+mn-ea"/>
          <a:cs typeface="+mn-cs"/>
        </a:defRPr>
      </a:lvl2pPr>
      <a:lvl3pPr marL="610191" algn="l" defTabSz="610018" rtl="0" eaLnBrk="1" latinLnBrk="0" hangingPunct="1">
        <a:defRPr sz="1200" kern="1200">
          <a:solidFill>
            <a:schemeClr val="tx1"/>
          </a:solidFill>
          <a:latin typeface="+mn-lt"/>
          <a:ea typeface="+mn-ea"/>
          <a:cs typeface="+mn-cs"/>
        </a:defRPr>
      </a:lvl3pPr>
      <a:lvl4pPr marL="915220" algn="l" defTabSz="610018" rtl="0" eaLnBrk="1" latinLnBrk="0" hangingPunct="1">
        <a:defRPr sz="1200" kern="1200">
          <a:solidFill>
            <a:schemeClr val="tx1"/>
          </a:solidFill>
          <a:latin typeface="+mn-lt"/>
          <a:ea typeface="+mn-ea"/>
          <a:cs typeface="+mn-cs"/>
        </a:defRPr>
      </a:lvl4pPr>
      <a:lvl5pPr marL="1220386" algn="l" defTabSz="610018" rtl="0" eaLnBrk="1" latinLnBrk="0" hangingPunct="1">
        <a:defRPr sz="1200" kern="1200">
          <a:solidFill>
            <a:schemeClr val="tx1"/>
          </a:solidFill>
          <a:latin typeface="+mn-lt"/>
          <a:ea typeface="+mn-ea"/>
          <a:cs typeface="+mn-cs"/>
        </a:defRPr>
      </a:lvl5pPr>
      <a:lvl6pPr marL="1525378" algn="l" defTabSz="610018" rtl="0" eaLnBrk="1" latinLnBrk="0" hangingPunct="1">
        <a:defRPr sz="1200" kern="1200">
          <a:solidFill>
            <a:schemeClr val="tx1"/>
          </a:solidFill>
          <a:latin typeface="+mn-lt"/>
          <a:ea typeface="+mn-ea"/>
          <a:cs typeface="+mn-cs"/>
        </a:defRPr>
      </a:lvl6pPr>
      <a:lvl7pPr marL="1830392" algn="l" defTabSz="610018" rtl="0" eaLnBrk="1" latinLnBrk="0" hangingPunct="1">
        <a:defRPr sz="1200" kern="1200">
          <a:solidFill>
            <a:schemeClr val="tx1"/>
          </a:solidFill>
          <a:latin typeface="+mn-lt"/>
          <a:ea typeface="+mn-ea"/>
          <a:cs typeface="+mn-cs"/>
        </a:defRPr>
      </a:lvl7pPr>
      <a:lvl8pPr marL="2135583" algn="l" defTabSz="610018" rtl="0" eaLnBrk="1" latinLnBrk="0" hangingPunct="1">
        <a:defRPr sz="1200" kern="1200">
          <a:solidFill>
            <a:schemeClr val="tx1"/>
          </a:solidFill>
          <a:latin typeface="+mn-lt"/>
          <a:ea typeface="+mn-ea"/>
          <a:cs typeface="+mn-cs"/>
        </a:defRPr>
      </a:lvl8pPr>
      <a:lvl9pPr marL="2440596" algn="l" defTabSz="610018"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514159"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43" indent="-128543" algn="l" defTabSz="514159"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627" indent="-128543" algn="l" defTabSz="514159"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701" indent="-128543" algn="l" defTabSz="514159"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899775" indent="-128543" algn="l" defTabSz="514159"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4pPr>
      <a:lvl5pPr marL="1156850" indent="-128543" algn="l" defTabSz="514159"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5pPr>
      <a:lvl6pPr marL="1413934" indent="-128543" algn="l" defTabSz="514159"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6pPr>
      <a:lvl7pPr marL="1671014" indent="-128543" algn="l" defTabSz="514159"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7pPr>
      <a:lvl8pPr marL="1928093" indent="-128543" algn="l" defTabSz="514159"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8pPr>
      <a:lvl9pPr marL="2185177" indent="-128543" algn="l" defTabSz="514159"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514159" rtl="0" eaLnBrk="1" latinLnBrk="0" hangingPunct="1">
        <a:defRPr sz="1050" kern="1200">
          <a:solidFill>
            <a:schemeClr val="tx1"/>
          </a:solidFill>
          <a:latin typeface="+mn-lt"/>
          <a:ea typeface="+mn-ea"/>
          <a:cs typeface="+mn-cs"/>
        </a:defRPr>
      </a:lvl1pPr>
      <a:lvl2pPr marL="257075" algn="l" defTabSz="514159" rtl="0" eaLnBrk="1" latinLnBrk="0" hangingPunct="1">
        <a:defRPr sz="1050" kern="1200">
          <a:solidFill>
            <a:schemeClr val="tx1"/>
          </a:solidFill>
          <a:latin typeface="+mn-lt"/>
          <a:ea typeface="+mn-ea"/>
          <a:cs typeface="+mn-cs"/>
        </a:defRPr>
      </a:lvl2pPr>
      <a:lvl3pPr marL="514159" algn="l" defTabSz="514159" rtl="0" eaLnBrk="1" latinLnBrk="0" hangingPunct="1">
        <a:defRPr sz="1050" kern="1200">
          <a:solidFill>
            <a:schemeClr val="tx1"/>
          </a:solidFill>
          <a:latin typeface="+mn-lt"/>
          <a:ea typeface="+mn-ea"/>
          <a:cs typeface="+mn-cs"/>
        </a:defRPr>
      </a:lvl3pPr>
      <a:lvl4pPr marL="771239" algn="l" defTabSz="514159" rtl="0" eaLnBrk="1" latinLnBrk="0" hangingPunct="1">
        <a:defRPr sz="1050" kern="1200">
          <a:solidFill>
            <a:schemeClr val="tx1"/>
          </a:solidFill>
          <a:latin typeface="+mn-lt"/>
          <a:ea typeface="+mn-ea"/>
          <a:cs typeface="+mn-cs"/>
        </a:defRPr>
      </a:lvl4pPr>
      <a:lvl5pPr marL="1028318" algn="l" defTabSz="514159" rtl="0" eaLnBrk="1" latinLnBrk="0" hangingPunct="1">
        <a:defRPr sz="1050" kern="1200">
          <a:solidFill>
            <a:schemeClr val="tx1"/>
          </a:solidFill>
          <a:latin typeface="+mn-lt"/>
          <a:ea typeface="+mn-ea"/>
          <a:cs typeface="+mn-cs"/>
        </a:defRPr>
      </a:lvl5pPr>
      <a:lvl6pPr marL="1285402" algn="l" defTabSz="514159" rtl="0" eaLnBrk="1" latinLnBrk="0" hangingPunct="1">
        <a:defRPr sz="1050" kern="1200">
          <a:solidFill>
            <a:schemeClr val="tx1"/>
          </a:solidFill>
          <a:latin typeface="+mn-lt"/>
          <a:ea typeface="+mn-ea"/>
          <a:cs typeface="+mn-cs"/>
        </a:defRPr>
      </a:lvl6pPr>
      <a:lvl7pPr marL="1542476" algn="l" defTabSz="514159" rtl="0" eaLnBrk="1" latinLnBrk="0" hangingPunct="1">
        <a:defRPr sz="1050" kern="1200">
          <a:solidFill>
            <a:schemeClr val="tx1"/>
          </a:solidFill>
          <a:latin typeface="+mn-lt"/>
          <a:ea typeface="+mn-ea"/>
          <a:cs typeface="+mn-cs"/>
        </a:defRPr>
      </a:lvl7pPr>
      <a:lvl8pPr marL="1799550" algn="l" defTabSz="514159" rtl="0" eaLnBrk="1" latinLnBrk="0" hangingPunct="1">
        <a:defRPr sz="1050" kern="1200">
          <a:solidFill>
            <a:schemeClr val="tx1"/>
          </a:solidFill>
          <a:latin typeface="+mn-lt"/>
          <a:ea typeface="+mn-ea"/>
          <a:cs typeface="+mn-cs"/>
        </a:defRPr>
      </a:lvl8pPr>
      <a:lvl9pPr marL="2056625" algn="l" defTabSz="514159" rtl="0" eaLnBrk="1" latinLnBrk="0" hangingPunct="1">
        <a:defRPr sz="10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514184"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49" indent="-128549" algn="l" defTabSz="514184"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645" indent="-128549" algn="l" defTabSz="514184"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732" indent="-128549" algn="l" defTabSz="514184"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899820" indent="-128549" algn="l" defTabSz="514184"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4pPr>
      <a:lvl5pPr marL="1156909" indent="-128549" algn="l" defTabSz="514184"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5pPr>
      <a:lvl6pPr marL="1414004" indent="-128549" algn="l" defTabSz="514184"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6pPr>
      <a:lvl7pPr marL="1671097" indent="-128549" algn="l" defTabSz="514184"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7pPr>
      <a:lvl8pPr marL="1928189" indent="-128549" algn="l" defTabSz="514184"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8pPr>
      <a:lvl9pPr marL="2185285" indent="-128549" algn="l" defTabSz="514184"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514184" rtl="0" eaLnBrk="1" latinLnBrk="0" hangingPunct="1">
        <a:defRPr sz="1050" kern="1200">
          <a:solidFill>
            <a:schemeClr val="tx1"/>
          </a:solidFill>
          <a:latin typeface="+mn-lt"/>
          <a:ea typeface="+mn-ea"/>
          <a:cs typeface="+mn-cs"/>
        </a:defRPr>
      </a:lvl1pPr>
      <a:lvl2pPr marL="257089" algn="l" defTabSz="514184" rtl="0" eaLnBrk="1" latinLnBrk="0" hangingPunct="1">
        <a:defRPr sz="1050" kern="1200">
          <a:solidFill>
            <a:schemeClr val="tx1"/>
          </a:solidFill>
          <a:latin typeface="+mn-lt"/>
          <a:ea typeface="+mn-ea"/>
          <a:cs typeface="+mn-cs"/>
        </a:defRPr>
      </a:lvl2pPr>
      <a:lvl3pPr marL="514184" algn="l" defTabSz="514184" rtl="0" eaLnBrk="1" latinLnBrk="0" hangingPunct="1">
        <a:defRPr sz="1050" kern="1200">
          <a:solidFill>
            <a:schemeClr val="tx1"/>
          </a:solidFill>
          <a:latin typeface="+mn-lt"/>
          <a:ea typeface="+mn-ea"/>
          <a:cs typeface="+mn-cs"/>
        </a:defRPr>
      </a:lvl3pPr>
      <a:lvl4pPr marL="771277" algn="l" defTabSz="514184" rtl="0" eaLnBrk="1" latinLnBrk="0" hangingPunct="1">
        <a:defRPr sz="1050" kern="1200">
          <a:solidFill>
            <a:schemeClr val="tx1"/>
          </a:solidFill>
          <a:latin typeface="+mn-lt"/>
          <a:ea typeface="+mn-ea"/>
          <a:cs typeface="+mn-cs"/>
        </a:defRPr>
      </a:lvl4pPr>
      <a:lvl5pPr marL="1028369" algn="l" defTabSz="514184" rtl="0" eaLnBrk="1" latinLnBrk="0" hangingPunct="1">
        <a:defRPr sz="1050" kern="1200">
          <a:solidFill>
            <a:schemeClr val="tx1"/>
          </a:solidFill>
          <a:latin typeface="+mn-lt"/>
          <a:ea typeface="+mn-ea"/>
          <a:cs typeface="+mn-cs"/>
        </a:defRPr>
      </a:lvl5pPr>
      <a:lvl6pPr marL="1285465" algn="l" defTabSz="514184" rtl="0" eaLnBrk="1" latinLnBrk="0" hangingPunct="1">
        <a:defRPr sz="1050" kern="1200">
          <a:solidFill>
            <a:schemeClr val="tx1"/>
          </a:solidFill>
          <a:latin typeface="+mn-lt"/>
          <a:ea typeface="+mn-ea"/>
          <a:cs typeface="+mn-cs"/>
        </a:defRPr>
      </a:lvl6pPr>
      <a:lvl7pPr marL="1542552" algn="l" defTabSz="514184" rtl="0" eaLnBrk="1" latinLnBrk="0" hangingPunct="1">
        <a:defRPr sz="1050" kern="1200">
          <a:solidFill>
            <a:schemeClr val="tx1"/>
          </a:solidFill>
          <a:latin typeface="+mn-lt"/>
          <a:ea typeface="+mn-ea"/>
          <a:cs typeface="+mn-cs"/>
        </a:defRPr>
      </a:lvl7pPr>
      <a:lvl8pPr marL="1799640" algn="l" defTabSz="514184" rtl="0" eaLnBrk="1" latinLnBrk="0" hangingPunct="1">
        <a:defRPr sz="1050" kern="1200">
          <a:solidFill>
            <a:schemeClr val="tx1"/>
          </a:solidFill>
          <a:latin typeface="+mn-lt"/>
          <a:ea typeface="+mn-ea"/>
          <a:cs typeface="+mn-cs"/>
        </a:defRPr>
      </a:lvl8pPr>
      <a:lvl9pPr marL="2056729" algn="l" defTabSz="514184" rtl="0" eaLnBrk="1" latinLnBrk="0" hangingPunct="1">
        <a:defRPr sz="10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51421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55" indent="-128555" algn="l" defTabSz="51421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663" indent="-128555" algn="l" defTabSz="51421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764" indent="-128555" algn="l" defTabSz="51421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899865" indent="-128555" algn="l" defTabSz="514210"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4pPr>
      <a:lvl5pPr marL="1156967" indent="-128555" algn="l" defTabSz="514210"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5pPr>
      <a:lvl6pPr marL="1414075" indent="-128555" algn="l" defTabSz="514210"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6pPr>
      <a:lvl7pPr marL="1671180" indent="-128555" algn="l" defTabSz="514210"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7pPr>
      <a:lvl8pPr marL="1928285" indent="-128555" algn="l" defTabSz="514210"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8pPr>
      <a:lvl9pPr marL="2185393" indent="-128555" algn="l" defTabSz="514210"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514210" rtl="0" eaLnBrk="1" latinLnBrk="0" hangingPunct="1">
        <a:defRPr sz="1050" kern="1200">
          <a:solidFill>
            <a:schemeClr val="tx1"/>
          </a:solidFill>
          <a:latin typeface="+mn-lt"/>
          <a:ea typeface="+mn-ea"/>
          <a:cs typeface="+mn-cs"/>
        </a:defRPr>
      </a:lvl1pPr>
      <a:lvl2pPr marL="257102" algn="l" defTabSz="514210" rtl="0" eaLnBrk="1" latinLnBrk="0" hangingPunct="1">
        <a:defRPr sz="1050" kern="1200">
          <a:solidFill>
            <a:schemeClr val="tx1"/>
          </a:solidFill>
          <a:latin typeface="+mn-lt"/>
          <a:ea typeface="+mn-ea"/>
          <a:cs typeface="+mn-cs"/>
        </a:defRPr>
      </a:lvl2pPr>
      <a:lvl3pPr marL="514210" algn="l" defTabSz="514210" rtl="0" eaLnBrk="1" latinLnBrk="0" hangingPunct="1">
        <a:defRPr sz="1050" kern="1200">
          <a:solidFill>
            <a:schemeClr val="tx1"/>
          </a:solidFill>
          <a:latin typeface="+mn-lt"/>
          <a:ea typeface="+mn-ea"/>
          <a:cs typeface="+mn-cs"/>
        </a:defRPr>
      </a:lvl3pPr>
      <a:lvl4pPr marL="771315" algn="l" defTabSz="514210" rtl="0" eaLnBrk="1" latinLnBrk="0" hangingPunct="1">
        <a:defRPr sz="1050" kern="1200">
          <a:solidFill>
            <a:schemeClr val="tx1"/>
          </a:solidFill>
          <a:latin typeface="+mn-lt"/>
          <a:ea typeface="+mn-ea"/>
          <a:cs typeface="+mn-cs"/>
        </a:defRPr>
      </a:lvl4pPr>
      <a:lvl5pPr marL="1028420" algn="l" defTabSz="514210" rtl="0" eaLnBrk="1" latinLnBrk="0" hangingPunct="1">
        <a:defRPr sz="1050" kern="1200">
          <a:solidFill>
            <a:schemeClr val="tx1"/>
          </a:solidFill>
          <a:latin typeface="+mn-lt"/>
          <a:ea typeface="+mn-ea"/>
          <a:cs typeface="+mn-cs"/>
        </a:defRPr>
      </a:lvl5pPr>
      <a:lvl6pPr marL="1285528" algn="l" defTabSz="514210" rtl="0" eaLnBrk="1" latinLnBrk="0" hangingPunct="1">
        <a:defRPr sz="1050" kern="1200">
          <a:solidFill>
            <a:schemeClr val="tx1"/>
          </a:solidFill>
          <a:latin typeface="+mn-lt"/>
          <a:ea typeface="+mn-ea"/>
          <a:cs typeface="+mn-cs"/>
        </a:defRPr>
      </a:lvl6pPr>
      <a:lvl7pPr marL="1542629" algn="l" defTabSz="514210" rtl="0" eaLnBrk="1" latinLnBrk="0" hangingPunct="1">
        <a:defRPr sz="1050" kern="1200">
          <a:solidFill>
            <a:schemeClr val="tx1"/>
          </a:solidFill>
          <a:latin typeface="+mn-lt"/>
          <a:ea typeface="+mn-ea"/>
          <a:cs typeface="+mn-cs"/>
        </a:defRPr>
      </a:lvl7pPr>
      <a:lvl8pPr marL="1799730" algn="l" defTabSz="514210" rtl="0" eaLnBrk="1" latinLnBrk="0" hangingPunct="1">
        <a:defRPr sz="1050" kern="1200">
          <a:solidFill>
            <a:schemeClr val="tx1"/>
          </a:solidFill>
          <a:latin typeface="+mn-lt"/>
          <a:ea typeface="+mn-ea"/>
          <a:cs typeface="+mn-cs"/>
        </a:defRPr>
      </a:lvl8pPr>
      <a:lvl9pPr marL="2056832" algn="l" defTabSz="514210" rtl="0" eaLnBrk="1" latinLnBrk="0" hangingPunct="1">
        <a:defRPr sz="10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514299"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76" indent="-128576" algn="l" defTabSz="514299"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26" indent="-128576" algn="l" defTabSz="514299"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874" indent="-128576" algn="l" defTabSz="514299"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23" indent="-128576" algn="l" defTabSz="514299"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4pPr>
      <a:lvl5pPr marL="1157172" indent="-128576" algn="l" defTabSz="514299"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5pPr>
      <a:lvl6pPr marL="1414322" indent="-128576" algn="l" defTabSz="514299"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6pPr>
      <a:lvl7pPr marL="1671471" indent="-128576" algn="l" defTabSz="514299"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7pPr>
      <a:lvl8pPr marL="1928621" indent="-128576" algn="l" defTabSz="514299"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8pPr>
      <a:lvl9pPr marL="2185771" indent="-128576" algn="l" defTabSz="514299"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514299" rtl="0" eaLnBrk="1" latinLnBrk="0" hangingPunct="1">
        <a:defRPr sz="1050" kern="1200">
          <a:solidFill>
            <a:schemeClr val="tx1"/>
          </a:solidFill>
          <a:latin typeface="+mn-lt"/>
          <a:ea typeface="+mn-ea"/>
          <a:cs typeface="+mn-cs"/>
        </a:defRPr>
      </a:lvl1pPr>
      <a:lvl2pPr marL="257150" algn="l" defTabSz="514299" rtl="0" eaLnBrk="1" latinLnBrk="0" hangingPunct="1">
        <a:defRPr sz="1050" kern="1200">
          <a:solidFill>
            <a:schemeClr val="tx1"/>
          </a:solidFill>
          <a:latin typeface="+mn-lt"/>
          <a:ea typeface="+mn-ea"/>
          <a:cs typeface="+mn-cs"/>
        </a:defRPr>
      </a:lvl2pPr>
      <a:lvl3pPr marL="514299" algn="l" defTabSz="514299" rtl="0" eaLnBrk="1" latinLnBrk="0" hangingPunct="1">
        <a:defRPr sz="1050" kern="1200">
          <a:solidFill>
            <a:schemeClr val="tx1"/>
          </a:solidFill>
          <a:latin typeface="+mn-lt"/>
          <a:ea typeface="+mn-ea"/>
          <a:cs typeface="+mn-cs"/>
        </a:defRPr>
      </a:lvl3pPr>
      <a:lvl4pPr marL="771449" algn="l" defTabSz="514299" rtl="0" eaLnBrk="1" latinLnBrk="0" hangingPunct="1">
        <a:defRPr sz="1050" kern="1200">
          <a:solidFill>
            <a:schemeClr val="tx1"/>
          </a:solidFill>
          <a:latin typeface="+mn-lt"/>
          <a:ea typeface="+mn-ea"/>
          <a:cs typeface="+mn-cs"/>
        </a:defRPr>
      </a:lvl4pPr>
      <a:lvl5pPr marL="1028598" algn="l" defTabSz="514299" rtl="0" eaLnBrk="1" latinLnBrk="0" hangingPunct="1">
        <a:defRPr sz="1050" kern="1200">
          <a:solidFill>
            <a:schemeClr val="tx1"/>
          </a:solidFill>
          <a:latin typeface="+mn-lt"/>
          <a:ea typeface="+mn-ea"/>
          <a:cs typeface="+mn-cs"/>
        </a:defRPr>
      </a:lvl5pPr>
      <a:lvl6pPr marL="1285748" algn="l" defTabSz="514299" rtl="0" eaLnBrk="1" latinLnBrk="0" hangingPunct="1">
        <a:defRPr sz="1050" kern="1200">
          <a:solidFill>
            <a:schemeClr val="tx1"/>
          </a:solidFill>
          <a:latin typeface="+mn-lt"/>
          <a:ea typeface="+mn-ea"/>
          <a:cs typeface="+mn-cs"/>
        </a:defRPr>
      </a:lvl6pPr>
      <a:lvl7pPr marL="1542896" algn="l" defTabSz="514299" rtl="0" eaLnBrk="1" latinLnBrk="0" hangingPunct="1">
        <a:defRPr sz="1050" kern="1200">
          <a:solidFill>
            <a:schemeClr val="tx1"/>
          </a:solidFill>
          <a:latin typeface="+mn-lt"/>
          <a:ea typeface="+mn-ea"/>
          <a:cs typeface="+mn-cs"/>
        </a:defRPr>
      </a:lvl7pPr>
      <a:lvl8pPr marL="1800045" algn="l" defTabSz="514299" rtl="0" eaLnBrk="1" latinLnBrk="0" hangingPunct="1">
        <a:defRPr sz="1050" kern="1200">
          <a:solidFill>
            <a:schemeClr val="tx1"/>
          </a:solidFill>
          <a:latin typeface="+mn-lt"/>
          <a:ea typeface="+mn-ea"/>
          <a:cs typeface="+mn-cs"/>
        </a:defRPr>
      </a:lvl8pPr>
      <a:lvl9pPr marL="2057195" algn="l" defTabSz="514299" rtl="0" eaLnBrk="1" latinLnBrk="0" hangingPunct="1">
        <a:defRPr sz="10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007568" y="-2446166"/>
            <a:ext cx="6857023"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5" r:id="rId4"/>
    <p:sldLayoutId id="2147483826" r:id="rId5"/>
    <p:sldLayoutId id="2147483829" r:id="rId6"/>
  </p:sldLayoutIdLst>
  <p:txStyles>
    <p:titleStyle>
      <a:lvl1pPr algn="ctr" defTabSz="611231" rtl="0" eaLnBrk="1" latinLnBrk="0" hangingPunct="1">
        <a:spcBef>
          <a:spcPct val="0"/>
        </a:spcBef>
        <a:buNone/>
        <a:defRPr sz="2925" kern="1200">
          <a:solidFill>
            <a:schemeClr val="tx1"/>
          </a:solidFill>
          <a:latin typeface="+mj-lt"/>
          <a:ea typeface="+mj-ea"/>
          <a:cs typeface="+mj-cs"/>
        </a:defRPr>
      </a:lvl1pPr>
    </p:titleStyle>
    <p:bodyStyle>
      <a:lvl1pPr marL="229304" indent="-229304" algn="l" defTabSz="611231"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1pPr>
      <a:lvl2pPr marL="496763" indent="-190970" algn="l" defTabSz="611231" rtl="0" eaLnBrk="1" latinLnBrk="0" hangingPunct="1">
        <a:spcBef>
          <a:spcPct val="20000"/>
        </a:spcBef>
        <a:buFont typeface="Arial" panose="020B0604020202020204" pitchFamily="34" charset="0"/>
        <a:buChar char="–"/>
        <a:defRPr sz="1875" kern="1200">
          <a:solidFill>
            <a:schemeClr val="tx1"/>
          </a:solidFill>
          <a:latin typeface="+mn-lt"/>
          <a:ea typeface="+mn-ea"/>
          <a:cs typeface="+mn-cs"/>
        </a:defRPr>
      </a:lvl2pPr>
      <a:lvl3pPr marL="764223" indent="-152810" algn="l" defTabSz="611231" rtl="0" eaLnBrk="1" latinLnBrk="0" hangingPunct="1">
        <a:spcBef>
          <a:spcPct val="20000"/>
        </a:spcBef>
        <a:buFont typeface="Arial" panose="020B0604020202020204" pitchFamily="34" charset="0"/>
        <a:buChar char="•"/>
        <a:defRPr sz="1575" kern="1200">
          <a:solidFill>
            <a:schemeClr val="tx1"/>
          </a:solidFill>
          <a:latin typeface="+mn-lt"/>
          <a:ea typeface="+mn-ea"/>
          <a:cs typeface="+mn-cs"/>
        </a:defRPr>
      </a:lvl3pPr>
      <a:lvl4pPr marL="1069836" indent="-152810" algn="l" defTabSz="611231"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4pPr>
      <a:lvl5pPr marL="1375647" indent="-152810" algn="l" defTabSz="611231"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5pPr>
      <a:lvl6pPr marL="1681255" indent="-152810" algn="l" defTabSz="611231"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6pPr>
      <a:lvl7pPr marL="1987054" indent="-152810" algn="l" defTabSz="611231"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7pPr>
      <a:lvl8pPr marL="2292668" indent="-152810" algn="l" defTabSz="611231"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8pPr>
      <a:lvl9pPr marL="2598281" indent="-152810" algn="l" defTabSz="611231"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11231" rtl="0" eaLnBrk="1" latinLnBrk="0" hangingPunct="1">
        <a:defRPr sz="1200" kern="1200">
          <a:solidFill>
            <a:schemeClr val="tx1"/>
          </a:solidFill>
          <a:latin typeface="+mn-lt"/>
          <a:ea typeface="+mn-ea"/>
          <a:cs typeface="+mn-cs"/>
        </a:defRPr>
      </a:lvl1pPr>
      <a:lvl2pPr marL="305619" algn="l" defTabSz="611231" rtl="0" eaLnBrk="1" latinLnBrk="0" hangingPunct="1">
        <a:defRPr sz="1200" kern="1200">
          <a:solidFill>
            <a:schemeClr val="tx1"/>
          </a:solidFill>
          <a:latin typeface="+mn-lt"/>
          <a:ea typeface="+mn-ea"/>
          <a:cs typeface="+mn-cs"/>
        </a:defRPr>
      </a:lvl2pPr>
      <a:lvl3pPr marL="611408" algn="l" defTabSz="611231" rtl="0" eaLnBrk="1" latinLnBrk="0" hangingPunct="1">
        <a:defRPr sz="1200" kern="1200">
          <a:solidFill>
            <a:schemeClr val="tx1"/>
          </a:solidFill>
          <a:latin typeface="+mn-lt"/>
          <a:ea typeface="+mn-ea"/>
          <a:cs typeface="+mn-cs"/>
        </a:defRPr>
      </a:lvl3pPr>
      <a:lvl4pPr marL="917038" algn="l" defTabSz="611231" rtl="0" eaLnBrk="1" latinLnBrk="0" hangingPunct="1">
        <a:defRPr sz="1200" kern="1200">
          <a:solidFill>
            <a:schemeClr val="tx1"/>
          </a:solidFill>
          <a:latin typeface="+mn-lt"/>
          <a:ea typeface="+mn-ea"/>
          <a:cs typeface="+mn-cs"/>
        </a:defRPr>
      </a:lvl4pPr>
      <a:lvl5pPr marL="1222832" algn="l" defTabSz="611231" rtl="0" eaLnBrk="1" latinLnBrk="0" hangingPunct="1">
        <a:defRPr sz="1200" kern="1200">
          <a:solidFill>
            <a:schemeClr val="tx1"/>
          </a:solidFill>
          <a:latin typeface="+mn-lt"/>
          <a:ea typeface="+mn-ea"/>
          <a:cs typeface="+mn-cs"/>
        </a:defRPr>
      </a:lvl5pPr>
      <a:lvl6pPr marL="1528445" algn="l" defTabSz="611231" rtl="0" eaLnBrk="1" latinLnBrk="0" hangingPunct="1">
        <a:defRPr sz="1200" kern="1200">
          <a:solidFill>
            <a:schemeClr val="tx1"/>
          </a:solidFill>
          <a:latin typeface="+mn-lt"/>
          <a:ea typeface="+mn-ea"/>
          <a:cs typeface="+mn-cs"/>
        </a:defRPr>
      </a:lvl6pPr>
      <a:lvl7pPr marL="1834064" algn="l" defTabSz="611231" rtl="0" eaLnBrk="1" latinLnBrk="0" hangingPunct="1">
        <a:defRPr sz="1200" kern="1200">
          <a:solidFill>
            <a:schemeClr val="tx1"/>
          </a:solidFill>
          <a:latin typeface="+mn-lt"/>
          <a:ea typeface="+mn-ea"/>
          <a:cs typeface="+mn-cs"/>
        </a:defRPr>
      </a:lvl7pPr>
      <a:lvl8pPr marL="2139863" algn="l" defTabSz="611231" rtl="0" eaLnBrk="1" latinLnBrk="0" hangingPunct="1">
        <a:defRPr sz="1200" kern="1200">
          <a:solidFill>
            <a:schemeClr val="tx1"/>
          </a:solidFill>
          <a:latin typeface="+mn-lt"/>
          <a:ea typeface="+mn-ea"/>
          <a:cs typeface="+mn-cs"/>
        </a:defRPr>
      </a:lvl8pPr>
      <a:lvl9pPr marL="2445482" algn="l" defTabSz="611231"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188640" y="409103"/>
            <a:ext cx="134634" cy="431915"/>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196"/>
            <a:endParaRPr lang="zh-CN" altLang="en-US" sz="1013">
              <a:solidFill>
                <a:prstClr val="white"/>
              </a:solidFill>
            </a:endParaRPr>
          </a:p>
        </p:txBody>
      </p:sp>
    </p:spTree>
    <p:extLst>
      <p:ext uri="{BB962C8B-B14F-4D97-AF65-F5344CB8AC3E}">
        <p14:creationId xmlns:p14="http://schemas.microsoft.com/office/powerpoint/2010/main" val="2741928083"/>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514196" rtl="0" eaLnBrk="1" latinLnBrk="0" hangingPunct="1">
        <a:lnSpc>
          <a:spcPct val="90000"/>
        </a:lnSpc>
        <a:spcBef>
          <a:spcPct val="0"/>
        </a:spcBef>
        <a:buNone/>
        <a:defRPr sz="2474" kern="1200">
          <a:solidFill>
            <a:schemeClr val="tx1"/>
          </a:solidFill>
          <a:latin typeface="+mj-lt"/>
          <a:ea typeface="+mj-ea"/>
          <a:cs typeface="+mj-cs"/>
        </a:defRPr>
      </a:lvl1pPr>
    </p:titleStyle>
    <p:bodyStyle>
      <a:lvl1pPr marL="128549" indent="-128549" algn="l" defTabSz="514196" rtl="0" eaLnBrk="1" latinLnBrk="0" hangingPunct="1">
        <a:lnSpc>
          <a:spcPct val="90000"/>
        </a:lnSpc>
        <a:spcBef>
          <a:spcPts val="563"/>
        </a:spcBef>
        <a:buFont typeface="Arial" panose="020B0604020202090204" pitchFamily="34" charset="0"/>
        <a:buChar char="•"/>
        <a:defRPr sz="1574" kern="1200">
          <a:solidFill>
            <a:schemeClr val="tx1"/>
          </a:solidFill>
          <a:latin typeface="+mn-lt"/>
          <a:ea typeface="+mn-ea"/>
          <a:cs typeface="+mn-cs"/>
        </a:defRPr>
      </a:lvl1pPr>
      <a:lvl2pPr marL="385647" indent="-128549" algn="l" defTabSz="514196" rtl="0" eaLnBrk="1" latinLnBrk="0" hangingPunct="1">
        <a:lnSpc>
          <a:spcPct val="90000"/>
        </a:lnSpc>
        <a:spcBef>
          <a:spcPts val="281"/>
        </a:spcBef>
        <a:buFont typeface="Arial" panose="020B0604020202090204" pitchFamily="34" charset="0"/>
        <a:buChar char="•"/>
        <a:defRPr sz="1349" kern="1200">
          <a:solidFill>
            <a:schemeClr val="tx1"/>
          </a:solidFill>
          <a:latin typeface="+mn-lt"/>
          <a:ea typeface="+mn-ea"/>
          <a:cs typeface="+mn-cs"/>
        </a:defRPr>
      </a:lvl2pPr>
      <a:lvl3pPr marL="642745" indent="-128549" algn="l" defTabSz="514196" rtl="0" eaLnBrk="1" latinLnBrk="0" hangingPunct="1">
        <a:lnSpc>
          <a:spcPct val="90000"/>
        </a:lnSpc>
        <a:spcBef>
          <a:spcPts val="281"/>
        </a:spcBef>
        <a:buFont typeface="Arial" panose="020B0604020202090204" pitchFamily="34" charset="0"/>
        <a:buChar char="•"/>
        <a:defRPr sz="1125" kern="1200">
          <a:solidFill>
            <a:schemeClr val="tx1"/>
          </a:solidFill>
          <a:latin typeface="+mn-lt"/>
          <a:ea typeface="+mn-ea"/>
          <a:cs typeface="+mn-cs"/>
        </a:defRPr>
      </a:lvl3pPr>
      <a:lvl4pPr marL="899843" indent="-128549" algn="l" defTabSz="514196" rtl="0" eaLnBrk="1" latinLnBrk="0" hangingPunct="1">
        <a:lnSpc>
          <a:spcPct val="90000"/>
        </a:lnSpc>
        <a:spcBef>
          <a:spcPts val="281"/>
        </a:spcBef>
        <a:buFont typeface="Arial" panose="020B0604020202090204" pitchFamily="34" charset="0"/>
        <a:buChar char="•"/>
        <a:defRPr sz="1013" kern="1200">
          <a:solidFill>
            <a:schemeClr val="tx1"/>
          </a:solidFill>
          <a:latin typeface="+mn-lt"/>
          <a:ea typeface="+mn-ea"/>
          <a:cs typeface="+mn-cs"/>
        </a:defRPr>
      </a:lvl4pPr>
      <a:lvl5pPr marL="1156940" indent="-128549" algn="l" defTabSz="514196" rtl="0" eaLnBrk="1" latinLnBrk="0" hangingPunct="1">
        <a:lnSpc>
          <a:spcPct val="90000"/>
        </a:lnSpc>
        <a:spcBef>
          <a:spcPts val="281"/>
        </a:spcBef>
        <a:buFont typeface="Arial" panose="020B0604020202090204" pitchFamily="34" charset="0"/>
        <a:buChar char="•"/>
        <a:defRPr sz="1013" kern="1200">
          <a:solidFill>
            <a:schemeClr val="tx1"/>
          </a:solidFill>
          <a:latin typeface="+mn-lt"/>
          <a:ea typeface="+mn-ea"/>
          <a:cs typeface="+mn-cs"/>
        </a:defRPr>
      </a:lvl5pPr>
      <a:lvl6pPr marL="1414038" indent="-128549" algn="l" defTabSz="514196" rtl="0" eaLnBrk="1" latinLnBrk="0" hangingPunct="1">
        <a:lnSpc>
          <a:spcPct val="90000"/>
        </a:lnSpc>
        <a:spcBef>
          <a:spcPts val="281"/>
        </a:spcBef>
        <a:buFont typeface="Arial" panose="020B0604020202090204" pitchFamily="34" charset="0"/>
        <a:buChar char="•"/>
        <a:defRPr sz="1013" kern="1200">
          <a:solidFill>
            <a:schemeClr val="tx1"/>
          </a:solidFill>
          <a:latin typeface="+mn-lt"/>
          <a:ea typeface="+mn-ea"/>
          <a:cs typeface="+mn-cs"/>
        </a:defRPr>
      </a:lvl6pPr>
      <a:lvl7pPr marL="1671136" indent="-128549" algn="l" defTabSz="514196" rtl="0" eaLnBrk="1" latinLnBrk="0" hangingPunct="1">
        <a:lnSpc>
          <a:spcPct val="90000"/>
        </a:lnSpc>
        <a:spcBef>
          <a:spcPts val="281"/>
        </a:spcBef>
        <a:buFont typeface="Arial" panose="020B0604020202090204" pitchFamily="34" charset="0"/>
        <a:buChar char="•"/>
        <a:defRPr sz="1013" kern="1200">
          <a:solidFill>
            <a:schemeClr val="tx1"/>
          </a:solidFill>
          <a:latin typeface="+mn-lt"/>
          <a:ea typeface="+mn-ea"/>
          <a:cs typeface="+mn-cs"/>
        </a:defRPr>
      </a:lvl7pPr>
      <a:lvl8pPr marL="1928234" indent="-128549" algn="l" defTabSz="514196" rtl="0" eaLnBrk="1" latinLnBrk="0" hangingPunct="1">
        <a:lnSpc>
          <a:spcPct val="90000"/>
        </a:lnSpc>
        <a:spcBef>
          <a:spcPts val="281"/>
        </a:spcBef>
        <a:buFont typeface="Arial" panose="020B0604020202090204" pitchFamily="34" charset="0"/>
        <a:buChar char="•"/>
        <a:defRPr sz="1013" kern="1200">
          <a:solidFill>
            <a:schemeClr val="tx1"/>
          </a:solidFill>
          <a:latin typeface="+mn-lt"/>
          <a:ea typeface="+mn-ea"/>
          <a:cs typeface="+mn-cs"/>
        </a:defRPr>
      </a:lvl8pPr>
      <a:lvl9pPr marL="2185332" indent="-128549" algn="l" defTabSz="514196" rtl="0" eaLnBrk="1" latinLnBrk="0" hangingPunct="1">
        <a:lnSpc>
          <a:spcPct val="90000"/>
        </a:lnSpc>
        <a:spcBef>
          <a:spcPts val="281"/>
        </a:spcBef>
        <a:buFont typeface="Arial" panose="020B0604020202090204" pitchFamily="34" charset="0"/>
        <a:buChar char="•"/>
        <a:defRPr sz="1013" kern="1200">
          <a:solidFill>
            <a:schemeClr val="tx1"/>
          </a:solidFill>
          <a:latin typeface="+mn-lt"/>
          <a:ea typeface="+mn-ea"/>
          <a:cs typeface="+mn-cs"/>
        </a:defRPr>
      </a:lvl9pPr>
    </p:bodyStyle>
    <p:otherStyle>
      <a:defPPr>
        <a:defRPr lang="en-US"/>
      </a:defPPr>
      <a:lvl1pPr marL="0" algn="l" defTabSz="514196" rtl="0" eaLnBrk="1" latinLnBrk="0" hangingPunct="1">
        <a:defRPr sz="1013" kern="1200">
          <a:solidFill>
            <a:schemeClr val="tx1"/>
          </a:solidFill>
          <a:latin typeface="+mn-lt"/>
          <a:ea typeface="+mn-ea"/>
          <a:cs typeface="+mn-cs"/>
        </a:defRPr>
      </a:lvl1pPr>
      <a:lvl2pPr marL="257098" algn="l" defTabSz="514196" rtl="0" eaLnBrk="1" latinLnBrk="0" hangingPunct="1">
        <a:defRPr sz="1013" kern="1200">
          <a:solidFill>
            <a:schemeClr val="tx1"/>
          </a:solidFill>
          <a:latin typeface="+mn-lt"/>
          <a:ea typeface="+mn-ea"/>
          <a:cs typeface="+mn-cs"/>
        </a:defRPr>
      </a:lvl2pPr>
      <a:lvl3pPr marL="514196" algn="l" defTabSz="514196" rtl="0" eaLnBrk="1" latinLnBrk="0" hangingPunct="1">
        <a:defRPr sz="1013" kern="1200">
          <a:solidFill>
            <a:schemeClr val="tx1"/>
          </a:solidFill>
          <a:latin typeface="+mn-lt"/>
          <a:ea typeface="+mn-ea"/>
          <a:cs typeface="+mn-cs"/>
        </a:defRPr>
      </a:lvl3pPr>
      <a:lvl4pPr marL="771293" algn="l" defTabSz="514196" rtl="0" eaLnBrk="1" latinLnBrk="0" hangingPunct="1">
        <a:defRPr sz="1013" kern="1200">
          <a:solidFill>
            <a:schemeClr val="tx1"/>
          </a:solidFill>
          <a:latin typeface="+mn-lt"/>
          <a:ea typeface="+mn-ea"/>
          <a:cs typeface="+mn-cs"/>
        </a:defRPr>
      </a:lvl4pPr>
      <a:lvl5pPr marL="1028392" algn="l" defTabSz="514196" rtl="0" eaLnBrk="1" latinLnBrk="0" hangingPunct="1">
        <a:defRPr sz="1013" kern="1200">
          <a:solidFill>
            <a:schemeClr val="tx1"/>
          </a:solidFill>
          <a:latin typeface="+mn-lt"/>
          <a:ea typeface="+mn-ea"/>
          <a:cs typeface="+mn-cs"/>
        </a:defRPr>
      </a:lvl5pPr>
      <a:lvl6pPr marL="1285490" algn="l" defTabSz="514196" rtl="0" eaLnBrk="1" latinLnBrk="0" hangingPunct="1">
        <a:defRPr sz="1013" kern="1200">
          <a:solidFill>
            <a:schemeClr val="tx1"/>
          </a:solidFill>
          <a:latin typeface="+mn-lt"/>
          <a:ea typeface="+mn-ea"/>
          <a:cs typeface="+mn-cs"/>
        </a:defRPr>
      </a:lvl6pPr>
      <a:lvl7pPr marL="1542587" algn="l" defTabSz="514196" rtl="0" eaLnBrk="1" latinLnBrk="0" hangingPunct="1">
        <a:defRPr sz="1013" kern="1200">
          <a:solidFill>
            <a:schemeClr val="tx1"/>
          </a:solidFill>
          <a:latin typeface="+mn-lt"/>
          <a:ea typeface="+mn-ea"/>
          <a:cs typeface="+mn-cs"/>
        </a:defRPr>
      </a:lvl7pPr>
      <a:lvl8pPr marL="1799685" algn="l" defTabSz="514196" rtl="0" eaLnBrk="1" latinLnBrk="0" hangingPunct="1">
        <a:defRPr sz="1013" kern="1200">
          <a:solidFill>
            <a:schemeClr val="tx1"/>
          </a:solidFill>
          <a:latin typeface="+mn-lt"/>
          <a:ea typeface="+mn-ea"/>
          <a:cs typeface="+mn-cs"/>
        </a:defRPr>
      </a:lvl8pPr>
      <a:lvl9pPr marL="2056783" algn="l" defTabSz="514196" rtl="0" eaLnBrk="1" latinLnBrk="0" hangingPunct="1">
        <a:defRPr sz="101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445752"/>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 id="2147484149" r:id="rId12"/>
    <p:sldLayoutId id="2147484150" r:id="rId13"/>
    <p:sldLayoutId id="2147484151" r:id="rId14"/>
    <p:sldLayoutId id="2147484152" r:id="rId15"/>
    <p:sldLayoutId id="2147484153" r:id="rId16"/>
    <p:sldLayoutId id="2147484154" r:id="rId17"/>
    <p:sldLayoutId id="2147484155" r:id="rId18"/>
    <p:sldLayoutId id="2147484156" r:id="rId19"/>
    <p:sldLayoutId id="2147484157" r:id="rId20"/>
    <p:sldLayoutId id="2147484158" r:id="rId21"/>
    <p:sldLayoutId id="2147484159" r:id="rId22"/>
    <p:sldLayoutId id="2147484160" r:id="rId23"/>
  </p:sldLayoutIdLst>
  <p:txStyles>
    <p:titleStyle>
      <a:lvl1pPr algn="l" defTabSz="514146"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40" indent="-128540" algn="l" defTabSz="514146"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618" indent="-128540" algn="l" defTabSz="514146"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685" indent="-128540" algn="l" defTabSz="514146"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899753" indent="-128540" algn="l" defTabSz="514146"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4pPr>
      <a:lvl5pPr marL="1156821" indent="-128540" algn="l" defTabSz="514146"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5pPr>
      <a:lvl6pPr marL="1413899" indent="-128540" algn="l" defTabSz="514146"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6pPr>
      <a:lvl7pPr marL="1670972" indent="-128540" algn="l" defTabSz="514146"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7pPr>
      <a:lvl8pPr marL="1928045" indent="-128540" algn="l" defTabSz="514146"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8pPr>
      <a:lvl9pPr marL="2185123" indent="-128540" algn="l" defTabSz="514146" rtl="0" eaLnBrk="1" latinLnBrk="0" hangingPunct="1">
        <a:lnSpc>
          <a:spcPct val="90000"/>
        </a:lnSpc>
        <a:spcBef>
          <a:spcPts val="281"/>
        </a:spcBef>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514146" rtl="0" eaLnBrk="1" latinLnBrk="0" hangingPunct="1">
        <a:defRPr sz="1050" kern="1200">
          <a:solidFill>
            <a:schemeClr val="tx1"/>
          </a:solidFill>
          <a:latin typeface="+mn-lt"/>
          <a:ea typeface="+mn-ea"/>
          <a:cs typeface="+mn-cs"/>
        </a:defRPr>
      </a:lvl1pPr>
      <a:lvl2pPr marL="257069" algn="l" defTabSz="514146" rtl="0" eaLnBrk="1" latinLnBrk="0" hangingPunct="1">
        <a:defRPr sz="1050" kern="1200">
          <a:solidFill>
            <a:schemeClr val="tx1"/>
          </a:solidFill>
          <a:latin typeface="+mn-lt"/>
          <a:ea typeface="+mn-ea"/>
          <a:cs typeface="+mn-cs"/>
        </a:defRPr>
      </a:lvl2pPr>
      <a:lvl3pPr marL="514146" algn="l" defTabSz="514146" rtl="0" eaLnBrk="1" latinLnBrk="0" hangingPunct="1">
        <a:defRPr sz="1050" kern="1200">
          <a:solidFill>
            <a:schemeClr val="tx1"/>
          </a:solidFill>
          <a:latin typeface="+mn-lt"/>
          <a:ea typeface="+mn-ea"/>
          <a:cs typeface="+mn-cs"/>
        </a:defRPr>
      </a:lvl3pPr>
      <a:lvl4pPr marL="771219" algn="l" defTabSz="514146" rtl="0" eaLnBrk="1" latinLnBrk="0" hangingPunct="1">
        <a:defRPr sz="1050" kern="1200">
          <a:solidFill>
            <a:schemeClr val="tx1"/>
          </a:solidFill>
          <a:latin typeface="+mn-lt"/>
          <a:ea typeface="+mn-ea"/>
          <a:cs typeface="+mn-cs"/>
        </a:defRPr>
      </a:lvl4pPr>
      <a:lvl5pPr marL="1028292" algn="l" defTabSz="514146" rtl="0" eaLnBrk="1" latinLnBrk="0" hangingPunct="1">
        <a:defRPr sz="1050" kern="1200">
          <a:solidFill>
            <a:schemeClr val="tx1"/>
          </a:solidFill>
          <a:latin typeface="+mn-lt"/>
          <a:ea typeface="+mn-ea"/>
          <a:cs typeface="+mn-cs"/>
        </a:defRPr>
      </a:lvl5pPr>
      <a:lvl6pPr marL="1285370" algn="l" defTabSz="514146" rtl="0" eaLnBrk="1" latinLnBrk="0" hangingPunct="1">
        <a:defRPr sz="1050" kern="1200">
          <a:solidFill>
            <a:schemeClr val="tx1"/>
          </a:solidFill>
          <a:latin typeface="+mn-lt"/>
          <a:ea typeface="+mn-ea"/>
          <a:cs typeface="+mn-cs"/>
        </a:defRPr>
      </a:lvl6pPr>
      <a:lvl7pPr marL="1542437" algn="l" defTabSz="514146" rtl="0" eaLnBrk="1" latinLnBrk="0" hangingPunct="1">
        <a:defRPr sz="1050" kern="1200">
          <a:solidFill>
            <a:schemeClr val="tx1"/>
          </a:solidFill>
          <a:latin typeface="+mn-lt"/>
          <a:ea typeface="+mn-ea"/>
          <a:cs typeface="+mn-cs"/>
        </a:defRPr>
      </a:lvl7pPr>
      <a:lvl8pPr marL="1799505" algn="l" defTabSz="514146" rtl="0" eaLnBrk="1" latinLnBrk="0" hangingPunct="1">
        <a:defRPr sz="1050" kern="1200">
          <a:solidFill>
            <a:schemeClr val="tx1"/>
          </a:solidFill>
          <a:latin typeface="+mn-lt"/>
          <a:ea typeface="+mn-ea"/>
          <a:cs typeface="+mn-cs"/>
        </a:defRPr>
      </a:lvl8pPr>
      <a:lvl9pPr marL="2056574" algn="l" defTabSz="514146" rtl="0" eaLnBrk="1" latinLnBrk="0" hangingPunct="1">
        <a:defRPr sz="10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7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9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9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9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92.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9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192.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92.xml"/><Relationship Id="rId5" Type="http://schemas.openxmlformats.org/officeDocument/2006/relationships/image" Target="../media/image39.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9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92.xml"/><Relationship Id="rId5" Type="http://schemas.openxmlformats.org/officeDocument/2006/relationships/image" Target="../media/image41.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9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79.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9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28.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9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9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9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79.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79.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9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9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79.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9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9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9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slide" Target="slide36.xml"/><Relationship Id="rId7" Type="http://schemas.openxmlformats.org/officeDocument/2006/relationships/image" Target="../media/image53.gif"/><Relationship Id="rId2" Type="http://schemas.openxmlformats.org/officeDocument/2006/relationships/slide" Target="slide34.xml"/><Relationship Id="rId1" Type="http://schemas.openxmlformats.org/officeDocument/2006/relationships/slideLayout" Target="../slideLayouts/slideLayout229.xml"/><Relationship Id="rId6" Type="http://schemas.openxmlformats.org/officeDocument/2006/relationships/slide" Target="slide35.xml"/><Relationship Id="rId5" Type="http://schemas.openxmlformats.org/officeDocument/2006/relationships/slide" Target="slide37.xml"/><Relationship Id="rId4" Type="http://schemas.openxmlformats.org/officeDocument/2006/relationships/slide" Target="slide38.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241.xml"/><Relationship Id="rId6" Type="http://schemas.openxmlformats.org/officeDocument/2006/relationships/slide" Target="slide33.xml"/><Relationship Id="rId5" Type="http://schemas.openxmlformats.org/officeDocument/2006/relationships/image" Target="../media/image56.gif"/><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slide" Target="slide33.xml"/><Relationship Id="rId2" Type="http://schemas.openxmlformats.org/officeDocument/2006/relationships/audio" Target="../media/audio1.wav"/><Relationship Id="rId1" Type="http://schemas.openxmlformats.org/officeDocument/2006/relationships/slideLayout" Target="../slideLayouts/slideLayout241.xml"/><Relationship Id="rId6" Type="http://schemas.openxmlformats.org/officeDocument/2006/relationships/image" Target="../media/image57.png"/><Relationship Id="rId5" Type="http://schemas.openxmlformats.org/officeDocument/2006/relationships/image" Target="../media/image56.gif"/><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1.wav"/><Relationship Id="rId1" Type="http://schemas.openxmlformats.org/officeDocument/2006/relationships/slideLayout" Target="../slideLayouts/slideLayout241.xml"/><Relationship Id="rId6" Type="http://schemas.openxmlformats.org/officeDocument/2006/relationships/slide" Target="slide33.xml"/><Relationship Id="rId5" Type="http://schemas.openxmlformats.org/officeDocument/2006/relationships/image" Target="../media/image56.gif"/><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slide" Target="slide33.xml"/><Relationship Id="rId2" Type="http://schemas.openxmlformats.org/officeDocument/2006/relationships/audio" Target="../media/audio1.wav"/><Relationship Id="rId1" Type="http://schemas.openxmlformats.org/officeDocument/2006/relationships/slideLayout" Target="../slideLayouts/slideLayout230.xml"/><Relationship Id="rId6" Type="http://schemas.openxmlformats.org/officeDocument/2006/relationships/image" Target="../media/image57.png"/><Relationship Id="rId5" Type="http://schemas.openxmlformats.org/officeDocument/2006/relationships/image" Target="../media/image56.gif"/><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slide" Target="slide33.xml"/><Relationship Id="rId2" Type="http://schemas.openxmlformats.org/officeDocument/2006/relationships/audio" Target="../media/audio1.wav"/><Relationship Id="rId1" Type="http://schemas.openxmlformats.org/officeDocument/2006/relationships/slideLayout" Target="../slideLayouts/slideLayout230.xml"/><Relationship Id="rId6" Type="http://schemas.openxmlformats.org/officeDocument/2006/relationships/image" Target="../media/image57.png"/><Relationship Id="rId5" Type="http://schemas.openxmlformats.org/officeDocument/2006/relationships/image" Target="../media/image56.gif"/><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9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04.xml"/><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9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9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9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16.xml"/><Relationship Id="rId5" Type="http://schemas.microsoft.com/office/2007/relationships/hdphoto" Target="../media/hdphoto1.wdp"/><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9780" y="1484506"/>
            <a:ext cx="1494895" cy="1957388"/>
          </a:xfrm>
          <a:prstGeom prst="rect">
            <a:avLst/>
          </a:prstGeom>
        </p:spPr>
      </p:pic>
      <p:pic>
        <p:nvPicPr>
          <p:cNvPr id="9" name="Picture 8"/>
          <p:cNvPicPr>
            <a:picLocks noChangeAspect="1"/>
          </p:cNvPicPr>
          <p:nvPr/>
        </p:nvPicPr>
        <p:blipFill>
          <a:blip r:embed="rId4"/>
          <a:stretch>
            <a:fillRect/>
          </a:stretch>
        </p:blipFill>
        <p:spPr>
          <a:xfrm>
            <a:off x="1763965" y="1491630"/>
            <a:ext cx="1534595" cy="1957388"/>
          </a:xfrm>
          <a:prstGeom prst="rect">
            <a:avLst/>
          </a:prstGeom>
        </p:spPr>
      </p:pic>
      <p:pic>
        <p:nvPicPr>
          <p:cNvPr id="10" name="Picture 9"/>
          <p:cNvPicPr>
            <a:picLocks noChangeAspect="1"/>
          </p:cNvPicPr>
          <p:nvPr/>
        </p:nvPicPr>
        <p:blipFill>
          <a:blip r:embed="rId5"/>
          <a:stretch>
            <a:fillRect/>
          </a:stretch>
        </p:blipFill>
        <p:spPr>
          <a:xfrm>
            <a:off x="5211198" y="1491630"/>
            <a:ext cx="1521320" cy="1957388"/>
          </a:xfrm>
          <a:prstGeom prst="rect">
            <a:avLst/>
          </a:prstGeom>
        </p:spPr>
      </p:pic>
      <p:pic>
        <p:nvPicPr>
          <p:cNvPr id="11" name="Picture 10"/>
          <p:cNvPicPr>
            <a:picLocks noChangeAspect="1"/>
          </p:cNvPicPr>
          <p:nvPr/>
        </p:nvPicPr>
        <p:blipFill>
          <a:blip r:embed="rId6"/>
          <a:stretch>
            <a:fillRect/>
          </a:stretch>
        </p:blipFill>
        <p:spPr>
          <a:xfrm>
            <a:off x="3474215" y="1484506"/>
            <a:ext cx="1519854" cy="1957388"/>
          </a:xfrm>
          <a:prstGeom prst="rect">
            <a:avLst/>
          </a:prstGeom>
        </p:spPr>
      </p:pic>
      <p:pic>
        <p:nvPicPr>
          <p:cNvPr id="12" name="Picture 11"/>
          <p:cNvPicPr>
            <a:picLocks noChangeAspect="1"/>
          </p:cNvPicPr>
          <p:nvPr/>
        </p:nvPicPr>
        <p:blipFill>
          <a:blip r:embed="rId7"/>
          <a:stretch>
            <a:fillRect/>
          </a:stretch>
        </p:blipFill>
        <p:spPr>
          <a:xfrm>
            <a:off x="632470" y="637562"/>
            <a:ext cx="5683489" cy="1197968"/>
          </a:xfrm>
          <a:prstGeom prst="rect">
            <a:avLst/>
          </a:prstGeom>
        </p:spPr>
      </p:pic>
      <p:sp>
        <p:nvSpPr>
          <p:cNvPr id="13" name="Rectangle 12"/>
          <p:cNvSpPr/>
          <p:nvPr/>
        </p:nvSpPr>
        <p:spPr>
          <a:xfrm>
            <a:off x="145914" y="3651870"/>
            <a:ext cx="1382626" cy="369332"/>
          </a:xfrm>
          <a:prstGeom prst="rect">
            <a:avLst/>
          </a:prstGeom>
          <a:solidFill>
            <a:schemeClr val="accent5">
              <a:lumMod val="75000"/>
            </a:schemeClr>
          </a:solidFill>
        </p:spPr>
        <p:txBody>
          <a:bodyPr wrap="square">
            <a:spAutoFit/>
          </a:bodyPr>
          <a:lstStyle/>
          <a:p>
            <a:pPr algn="ctr"/>
            <a:r>
              <a:rPr lang="vi-VN" dirty="0">
                <a:solidFill>
                  <a:prstClr val="white"/>
                </a:solidFill>
                <a:latin typeface="Times New Roman" panose="02020603050405020304" pitchFamily="18" charset="0"/>
                <a:cs typeface="Times New Roman" panose="02020603050405020304" pitchFamily="18" charset="0"/>
              </a:rPr>
              <a:t>Vẹt</a:t>
            </a:r>
          </a:p>
        </p:txBody>
      </p:sp>
      <p:sp>
        <p:nvSpPr>
          <p:cNvPr id="14" name="Rectangle 13"/>
          <p:cNvSpPr/>
          <p:nvPr/>
        </p:nvSpPr>
        <p:spPr>
          <a:xfrm>
            <a:off x="1839950" y="3651869"/>
            <a:ext cx="1382626" cy="369332"/>
          </a:xfrm>
          <a:prstGeom prst="rect">
            <a:avLst/>
          </a:prstGeom>
          <a:solidFill>
            <a:schemeClr val="accent5">
              <a:lumMod val="75000"/>
            </a:schemeClr>
          </a:solidFill>
        </p:spPr>
        <p:txBody>
          <a:bodyPr wrap="square">
            <a:spAutoFit/>
          </a:bodyPr>
          <a:lstStyle/>
          <a:p>
            <a:pPr algn="ctr"/>
            <a:r>
              <a:rPr lang="vi-VN" dirty="0">
                <a:solidFill>
                  <a:prstClr val="white"/>
                </a:solidFill>
                <a:latin typeface="Times New Roman" panose="02020603050405020304" pitchFamily="18" charset="0"/>
                <a:cs typeface="Times New Roman" panose="02020603050405020304" pitchFamily="18" charset="0"/>
              </a:rPr>
              <a:t>Chào mào</a:t>
            </a:r>
          </a:p>
        </p:txBody>
      </p:sp>
      <p:sp>
        <p:nvSpPr>
          <p:cNvPr id="15" name="Rectangle 14"/>
          <p:cNvSpPr/>
          <p:nvPr/>
        </p:nvSpPr>
        <p:spPr>
          <a:xfrm>
            <a:off x="3531090" y="3651869"/>
            <a:ext cx="1382626" cy="369332"/>
          </a:xfrm>
          <a:prstGeom prst="rect">
            <a:avLst/>
          </a:prstGeom>
          <a:solidFill>
            <a:schemeClr val="accent5">
              <a:lumMod val="75000"/>
            </a:schemeClr>
          </a:solidFill>
        </p:spPr>
        <p:txBody>
          <a:bodyPr wrap="square">
            <a:spAutoFit/>
          </a:bodyPr>
          <a:lstStyle/>
          <a:p>
            <a:pPr algn="ctr"/>
            <a:r>
              <a:rPr lang="vi-VN" dirty="0">
                <a:solidFill>
                  <a:prstClr val="white"/>
                </a:solidFill>
                <a:latin typeface="Times New Roman" panose="02020603050405020304" pitchFamily="18" charset="0"/>
                <a:cs typeface="Times New Roman" panose="02020603050405020304" pitchFamily="18" charset="0"/>
              </a:rPr>
              <a:t>Chìa vôi</a:t>
            </a:r>
          </a:p>
        </p:txBody>
      </p:sp>
      <p:sp>
        <p:nvSpPr>
          <p:cNvPr id="16" name="Rectangle 15"/>
          <p:cNvSpPr/>
          <p:nvPr/>
        </p:nvSpPr>
        <p:spPr>
          <a:xfrm>
            <a:off x="5280545" y="3651869"/>
            <a:ext cx="1382626" cy="369332"/>
          </a:xfrm>
          <a:prstGeom prst="rect">
            <a:avLst/>
          </a:prstGeom>
          <a:solidFill>
            <a:schemeClr val="accent5">
              <a:lumMod val="75000"/>
            </a:schemeClr>
          </a:solidFill>
        </p:spPr>
        <p:txBody>
          <a:bodyPr wrap="square">
            <a:spAutoFit/>
          </a:bodyPr>
          <a:lstStyle/>
          <a:p>
            <a:pPr algn="ctr"/>
            <a:r>
              <a:rPr lang="vi-VN" dirty="0">
                <a:solidFill>
                  <a:prstClr val="white"/>
                </a:solidFill>
                <a:latin typeface="Times New Roman" panose="02020603050405020304" pitchFamily="18" charset="0"/>
                <a:cs typeface="Times New Roman" panose="02020603050405020304" pitchFamily="18" charset="0"/>
              </a:rPr>
              <a:t>Chim sáo</a:t>
            </a:r>
          </a:p>
        </p:txBody>
      </p:sp>
    </p:spTree>
    <p:extLst>
      <p:ext uri="{BB962C8B-B14F-4D97-AF65-F5344CB8AC3E}">
        <p14:creationId xmlns:p14="http://schemas.microsoft.com/office/powerpoint/2010/main" val="22308545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80">
                                          <p:stCondLst>
                                            <p:cond delay="0"/>
                                          </p:stCondLst>
                                        </p:cTn>
                                        <p:tgtEl>
                                          <p:spTgt spid="11"/>
                                        </p:tgtEl>
                                      </p:cBhvr>
                                    </p:animEffect>
                                    <p:anim calcmode="lin" valueType="num">
                                      <p:cBhvr>
                                        <p:cTn id="4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5" dur="26">
                                          <p:stCondLst>
                                            <p:cond delay="650"/>
                                          </p:stCondLst>
                                        </p:cTn>
                                        <p:tgtEl>
                                          <p:spTgt spid="11"/>
                                        </p:tgtEl>
                                      </p:cBhvr>
                                      <p:to x="100000" y="60000"/>
                                    </p:animScale>
                                    <p:animScale>
                                      <p:cBhvr>
                                        <p:cTn id="46" dur="166" decel="50000">
                                          <p:stCondLst>
                                            <p:cond delay="676"/>
                                          </p:stCondLst>
                                        </p:cTn>
                                        <p:tgtEl>
                                          <p:spTgt spid="11"/>
                                        </p:tgtEl>
                                      </p:cBhvr>
                                      <p:to x="100000" y="100000"/>
                                    </p:animScale>
                                    <p:animScale>
                                      <p:cBhvr>
                                        <p:cTn id="47" dur="26">
                                          <p:stCondLst>
                                            <p:cond delay="1312"/>
                                          </p:stCondLst>
                                        </p:cTn>
                                        <p:tgtEl>
                                          <p:spTgt spid="11"/>
                                        </p:tgtEl>
                                      </p:cBhvr>
                                      <p:to x="100000" y="80000"/>
                                    </p:animScale>
                                    <p:animScale>
                                      <p:cBhvr>
                                        <p:cTn id="48" dur="166" decel="50000">
                                          <p:stCondLst>
                                            <p:cond delay="1338"/>
                                          </p:stCondLst>
                                        </p:cTn>
                                        <p:tgtEl>
                                          <p:spTgt spid="11"/>
                                        </p:tgtEl>
                                      </p:cBhvr>
                                      <p:to x="100000" y="100000"/>
                                    </p:animScale>
                                    <p:animScale>
                                      <p:cBhvr>
                                        <p:cTn id="49" dur="26">
                                          <p:stCondLst>
                                            <p:cond delay="1642"/>
                                          </p:stCondLst>
                                        </p:cTn>
                                        <p:tgtEl>
                                          <p:spTgt spid="11"/>
                                        </p:tgtEl>
                                      </p:cBhvr>
                                      <p:to x="100000" y="90000"/>
                                    </p:animScale>
                                    <p:animScale>
                                      <p:cBhvr>
                                        <p:cTn id="50" dur="166" decel="50000">
                                          <p:stCondLst>
                                            <p:cond delay="1668"/>
                                          </p:stCondLst>
                                        </p:cTn>
                                        <p:tgtEl>
                                          <p:spTgt spid="11"/>
                                        </p:tgtEl>
                                      </p:cBhvr>
                                      <p:to x="100000" y="100000"/>
                                    </p:animScale>
                                    <p:animScale>
                                      <p:cBhvr>
                                        <p:cTn id="51" dur="26">
                                          <p:stCondLst>
                                            <p:cond delay="1808"/>
                                          </p:stCondLst>
                                        </p:cTn>
                                        <p:tgtEl>
                                          <p:spTgt spid="11"/>
                                        </p:tgtEl>
                                      </p:cBhvr>
                                      <p:to x="100000" y="95000"/>
                                    </p:animScale>
                                    <p:animScale>
                                      <p:cBhvr>
                                        <p:cTn id="52" dur="166" decel="50000">
                                          <p:stCondLst>
                                            <p:cond delay="1834"/>
                                          </p:stCondLst>
                                        </p:cTn>
                                        <p:tgtEl>
                                          <p:spTgt spid="1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80">
                                          <p:stCondLst>
                                            <p:cond delay="0"/>
                                          </p:stCondLst>
                                        </p:cTn>
                                        <p:tgtEl>
                                          <p:spTgt spid="10"/>
                                        </p:tgtEl>
                                      </p:cBhvr>
                                    </p:animEffect>
                                    <p:anim calcmode="lin" valueType="num">
                                      <p:cBhvr>
                                        <p:cTn id="5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1" dur="26">
                                          <p:stCondLst>
                                            <p:cond delay="650"/>
                                          </p:stCondLst>
                                        </p:cTn>
                                        <p:tgtEl>
                                          <p:spTgt spid="10"/>
                                        </p:tgtEl>
                                      </p:cBhvr>
                                      <p:to x="100000" y="60000"/>
                                    </p:animScale>
                                    <p:animScale>
                                      <p:cBhvr>
                                        <p:cTn id="62" dur="166" decel="50000">
                                          <p:stCondLst>
                                            <p:cond delay="676"/>
                                          </p:stCondLst>
                                        </p:cTn>
                                        <p:tgtEl>
                                          <p:spTgt spid="10"/>
                                        </p:tgtEl>
                                      </p:cBhvr>
                                      <p:to x="100000" y="100000"/>
                                    </p:animScale>
                                    <p:animScale>
                                      <p:cBhvr>
                                        <p:cTn id="63" dur="26">
                                          <p:stCondLst>
                                            <p:cond delay="1312"/>
                                          </p:stCondLst>
                                        </p:cTn>
                                        <p:tgtEl>
                                          <p:spTgt spid="10"/>
                                        </p:tgtEl>
                                      </p:cBhvr>
                                      <p:to x="100000" y="80000"/>
                                    </p:animScale>
                                    <p:animScale>
                                      <p:cBhvr>
                                        <p:cTn id="64" dur="166" decel="50000">
                                          <p:stCondLst>
                                            <p:cond delay="1338"/>
                                          </p:stCondLst>
                                        </p:cTn>
                                        <p:tgtEl>
                                          <p:spTgt spid="10"/>
                                        </p:tgtEl>
                                      </p:cBhvr>
                                      <p:to x="100000" y="100000"/>
                                    </p:animScale>
                                    <p:animScale>
                                      <p:cBhvr>
                                        <p:cTn id="65" dur="26">
                                          <p:stCondLst>
                                            <p:cond delay="1642"/>
                                          </p:stCondLst>
                                        </p:cTn>
                                        <p:tgtEl>
                                          <p:spTgt spid="10"/>
                                        </p:tgtEl>
                                      </p:cBhvr>
                                      <p:to x="100000" y="90000"/>
                                    </p:animScale>
                                    <p:animScale>
                                      <p:cBhvr>
                                        <p:cTn id="66" dur="166" decel="50000">
                                          <p:stCondLst>
                                            <p:cond delay="1668"/>
                                          </p:stCondLst>
                                        </p:cTn>
                                        <p:tgtEl>
                                          <p:spTgt spid="10"/>
                                        </p:tgtEl>
                                      </p:cBhvr>
                                      <p:to x="100000" y="100000"/>
                                    </p:animScale>
                                    <p:animScale>
                                      <p:cBhvr>
                                        <p:cTn id="67" dur="26">
                                          <p:stCondLst>
                                            <p:cond delay="1808"/>
                                          </p:stCondLst>
                                        </p:cTn>
                                        <p:tgtEl>
                                          <p:spTgt spid="10"/>
                                        </p:tgtEl>
                                      </p:cBhvr>
                                      <p:to x="100000" y="95000"/>
                                    </p:animScale>
                                    <p:animScale>
                                      <p:cBhvr>
                                        <p:cTn id="68" dur="166" decel="50000">
                                          <p:stCondLst>
                                            <p:cond delay="1834"/>
                                          </p:stCondLst>
                                        </p:cTn>
                                        <p:tgtEl>
                                          <p:spTgt spid="10"/>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1000"/>
                                        <p:tgtEl>
                                          <p:spTgt spid="13"/>
                                        </p:tgtEl>
                                      </p:cBhvr>
                                    </p:animEffect>
                                    <p:anim calcmode="lin" valueType="num">
                                      <p:cBhvr>
                                        <p:cTn id="74" dur="1000" fill="hold"/>
                                        <p:tgtEl>
                                          <p:spTgt spid="13"/>
                                        </p:tgtEl>
                                        <p:attrNameLst>
                                          <p:attrName>ppt_x</p:attrName>
                                        </p:attrNameLst>
                                      </p:cBhvr>
                                      <p:tavLst>
                                        <p:tav tm="0">
                                          <p:val>
                                            <p:strVal val="#ppt_x"/>
                                          </p:val>
                                        </p:tav>
                                        <p:tav tm="100000">
                                          <p:val>
                                            <p:strVal val="#ppt_x"/>
                                          </p:val>
                                        </p:tav>
                                      </p:tavLst>
                                    </p:anim>
                                    <p:anim calcmode="lin" valueType="num">
                                      <p:cBhvr>
                                        <p:cTn id="7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1000"/>
                                        <p:tgtEl>
                                          <p:spTgt spid="14"/>
                                        </p:tgtEl>
                                      </p:cBhvr>
                                    </p:animEffect>
                                    <p:anim calcmode="lin" valueType="num">
                                      <p:cBhvr>
                                        <p:cTn id="81" dur="1000" fill="hold"/>
                                        <p:tgtEl>
                                          <p:spTgt spid="14"/>
                                        </p:tgtEl>
                                        <p:attrNameLst>
                                          <p:attrName>ppt_x</p:attrName>
                                        </p:attrNameLst>
                                      </p:cBhvr>
                                      <p:tavLst>
                                        <p:tav tm="0">
                                          <p:val>
                                            <p:strVal val="#ppt_x"/>
                                          </p:val>
                                        </p:tav>
                                        <p:tav tm="100000">
                                          <p:val>
                                            <p:strVal val="#ppt_x"/>
                                          </p:val>
                                        </p:tav>
                                      </p:tavLst>
                                    </p:anim>
                                    <p:anim calcmode="lin" valueType="num">
                                      <p:cBhvr>
                                        <p:cTn id="8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barn(inVertical)">
                                      <p:cBhvr>
                                        <p:cTn id="87" dur="500"/>
                                        <p:tgtEl>
                                          <p:spTgt spid="15"/>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barn(inVertical)">
                                      <p:cBhvr>
                                        <p:cTn id="9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226" y="474505"/>
            <a:ext cx="4509120" cy="4194491"/>
          </a:xfrm>
          <a:prstGeom prst="rect">
            <a:avLst/>
          </a:prstGeom>
          <a:ln>
            <a:noFill/>
          </a:ln>
          <a:effectLst>
            <a:softEdge rad="112500"/>
          </a:effectLst>
        </p:spPr>
      </p:pic>
      <p:sp>
        <p:nvSpPr>
          <p:cNvPr id="27" name="Oval 26"/>
          <p:cNvSpPr/>
          <p:nvPr/>
        </p:nvSpPr>
        <p:spPr>
          <a:xfrm>
            <a:off x="2024844" y="-236562"/>
            <a:ext cx="6048672" cy="5616624"/>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Rectangle 27"/>
          <p:cNvSpPr/>
          <p:nvPr/>
        </p:nvSpPr>
        <p:spPr>
          <a:xfrm>
            <a:off x="2618910" y="1223773"/>
            <a:ext cx="3915054" cy="3693319"/>
          </a:xfrm>
          <a:prstGeom prst="rect">
            <a:avLst/>
          </a:prstGeom>
        </p:spPr>
        <p:txBody>
          <a:bodyPr wrap="square">
            <a:spAutoFit/>
          </a:bodyPr>
          <a:lstStyle/>
          <a:p>
            <a:pPr algn="ctr"/>
            <a:r>
              <a:rPr lang="vi-VN" dirty="0">
                <a:latin typeface="Times New Roman" panose="02020603050405020304" pitchFamily="18" charset="0"/>
                <a:cs typeface="Times New Roman" panose="02020603050405020304" pitchFamily="18" charset="0"/>
              </a:rPr>
              <a:t>Vào một đêm mưa bão, hai anh em Mon và Mên trằn trọc không ngủ được vì lo lắng cho bầy chim chìa vôi, làm tổ ở bãi cát giữa sông. Suy nghĩ lo lắng khiến cả hai anh em không ngủ được, quyết tâm đi đến bờ sông ngay trong đêm để mang những chú chim vào bờ. Khi bình minh lên, dải cát vẫn còn lộ ra trên mặt nước, trong khoảnh khắc cuối cùng, những chú chim non bay lên không trung khiến hai đứa trẻ vui mừng, hạnh phúc.</a:t>
            </a:r>
          </a:p>
          <a:p>
            <a:pPr algn="ctr"/>
            <a:br>
              <a:rPr lang="vi-VN" dirty="0">
                <a:latin typeface="Times New Roman" panose="02020603050405020304" pitchFamily="18" charset="0"/>
                <a:cs typeface="Times New Roman" panose="02020603050405020304" pitchFamily="18" charset="0"/>
              </a:rPr>
            </a:b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2942946" y="616109"/>
            <a:ext cx="3434343" cy="835467"/>
          </a:xfrm>
          <a:prstGeom prst="rect">
            <a:avLst/>
          </a:prstGeom>
        </p:spPr>
      </p:pic>
    </p:spTree>
    <p:extLst>
      <p:ext uri="{BB962C8B-B14F-4D97-AF65-F5344CB8AC3E}">
        <p14:creationId xmlns:p14="http://schemas.microsoft.com/office/powerpoint/2010/main" val="63504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80679" y="779421"/>
            <a:ext cx="5360092" cy="300082"/>
            <a:chOff x="-178462" y="1828800"/>
            <a:chExt cx="19060588" cy="1066940"/>
          </a:xfrm>
        </p:grpSpPr>
        <p:sp>
          <p:nvSpPr>
            <p:cNvPr id="22" name="Round Same Side Corner Rectangle 21"/>
            <p:cNvSpPr/>
            <p:nvPr/>
          </p:nvSpPr>
          <p:spPr>
            <a:xfrm rot="5400000">
              <a:off x="440265" y="1210077"/>
              <a:ext cx="886537" cy="2123991"/>
            </a:xfrm>
            <a:prstGeom prst="round2SameRect">
              <a:avLst/>
            </a:prstGeom>
            <a:solidFill>
              <a:schemeClr val="accent5">
                <a:lumMod val="75000"/>
              </a:schemeClr>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5552"/>
              <a:endParaRPr lang="en-US" sz="1200">
                <a:solidFill>
                  <a:prstClr val="white"/>
                </a:solidFill>
              </a:endParaRPr>
            </a:p>
          </p:txBody>
        </p:sp>
        <p:sp>
          <p:nvSpPr>
            <p:cNvPr id="23" name="TextBox 22"/>
            <p:cNvSpPr txBox="1"/>
            <p:nvPr/>
          </p:nvSpPr>
          <p:spPr>
            <a:xfrm>
              <a:off x="478765" y="1828800"/>
              <a:ext cx="1238167" cy="1066940"/>
            </a:xfrm>
            <a:prstGeom prst="rect">
              <a:avLst/>
            </a:prstGeom>
            <a:noFill/>
          </p:spPr>
          <p:txBody>
            <a:bodyPr wrap="square" rtlCol="0">
              <a:spAutoFit/>
            </a:bodyPr>
            <a:lstStyle/>
            <a:p>
              <a:pPr algn="ctr" defTabSz="605552"/>
              <a:r>
                <a:rPr lang="vi-VN" sz="1350"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sz="1350" b="1" dirty="0">
                  <a:solidFill>
                    <a:prstClr val="white"/>
                  </a:solidFill>
                  <a:latin typeface="Tahoma" panose="020B0604030504040204" pitchFamily="34" charset="0"/>
                  <a:ea typeface="Tahoma" panose="020B0604030504040204" pitchFamily="34" charset="0"/>
                  <a:cs typeface="Tahoma" panose="020B0604030504040204" pitchFamily="34" charset="0"/>
                </a:rPr>
                <a:t>I</a:t>
              </a:r>
            </a:p>
          </p:txBody>
        </p:sp>
        <p:sp>
          <p:nvSpPr>
            <p:cNvPr id="24" name="TextBox 23"/>
            <p:cNvSpPr txBox="1"/>
            <p:nvPr/>
          </p:nvSpPr>
          <p:spPr>
            <a:xfrm>
              <a:off x="2067736" y="1828800"/>
              <a:ext cx="16814390" cy="1066940"/>
            </a:xfrm>
            <a:prstGeom prst="rect">
              <a:avLst/>
            </a:prstGeom>
            <a:noFill/>
          </p:spPr>
          <p:txBody>
            <a:bodyPr wrap="square" rtlCol="0">
              <a:spAutoFit/>
            </a:bodyPr>
            <a:lstStyle/>
            <a:p>
              <a:pPr defTabSz="605552"/>
              <a:r>
                <a:rPr lang="en-US" sz="1350" b="1" dirty="0">
                  <a:solidFill>
                    <a:srgbClr val="4F81BD">
                      <a:lumMod val="75000"/>
                    </a:srgbClr>
                  </a:solidFill>
                  <a:latin typeface="Tahoma" panose="020B0604030504040204" pitchFamily="34" charset="0"/>
                  <a:cs typeface="Tahoma" panose="020B0604030504040204" pitchFamily="34" charset="0"/>
                </a:rPr>
                <a:t>KHÁM PHÁ VĂN BẢN</a:t>
              </a:r>
            </a:p>
          </p:txBody>
        </p:sp>
      </p:grpSp>
      <p:grpSp>
        <p:nvGrpSpPr>
          <p:cNvPr id="25" name="Group 24"/>
          <p:cNvGrpSpPr/>
          <p:nvPr/>
        </p:nvGrpSpPr>
        <p:grpSpPr>
          <a:xfrm>
            <a:off x="310829" y="1058060"/>
            <a:ext cx="4630339" cy="319795"/>
            <a:chOff x="644526" y="2766774"/>
            <a:chExt cx="16465570" cy="1137044"/>
          </a:xfrm>
        </p:grpSpPr>
        <p:sp>
          <p:nvSpPr>
            <p:cNvPr id="26" name="TextBox 25"/>
            <p:cNvSpPr txBox="1"/>
            <p:nvPr/>
          </p:nvSpPr>
          <p:spPr>
            <a:xfrm>
              <a:off x="1906585" y="2766774"/>
              <a:ext cx="15203511" cy="1066954"/>
            </a:xfrm>
            <a:prstGeom prst="rect">
              <a:avLst/>
            </a:prstGeom>
            <a:noFill/>
          </p:spPr>
          <p:txBody>
            <a:bodyPr wrap="square" rtlCol="0">
              <a:spAutoFit/>
            </a:bodyPr>
            <a:lstStyle/>
            <a:p>
              <a:pPr defTabSz="605552"/>
              <a:r>
                <a:rPr lang="vi-VN" sz="1350"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Cuộc trò chuyện với Mon và Mên ở đoạn 1</a:t>
              </a:r>
            </a:p>
          </p:txBody>
        </p:sp>
        <p:sp>
          <p:nvSpPr>
            <p:cNvPr id="27" name="Rounded Rectangle 26"/>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5552"/>
              <a:endParaRPr lang="en-US" sz="1200" i="1">
                <a:solidFill>
                  <a:prstClr val="white"/>
                </a:solidFill>
              </a:endParaRPr>
            </a:p>
          </p:txBody>
        </p:sp>
        <p:sp>
          <p:nvSpPr>
            <p:cNvPr id="28" name="TextBox 27"/>
            <p:cNvSpPr txBox="1"/>
            <p:nvPr/>
          </p:nvSpPr>
          <p:spPr>
            <a:xfrm>
              <a:off x="812224" y="2795826"/>
              <a:ext cx="1072801" cy="1107992"/>
            </a:xfrm>
            <a:prstGeom prst="rect">
              <a:avLst/>
            </a:prstGeom>
            <a:noFill/>
          </p:spPr>
          <p:txBody>
            <a:bodyPr wrap="none" rtlCol="0">
              <a:spAutoFit/>
            </a:bodyPr>
            <a:lstStyle/>
            <a:p>
              <a:pPr algn="ctr" defTabSz="605552"/>
              <a:r>
                <a:rPr lang="en-US" sz="1425"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aphicFrame>
        <p:nvGraphicFramePr>
          <p:cNvPr id="38" name="!!!Picture 6">
            <a:extLst>
              <a:ext uri="{FF2B5EF4-FFF2-40B4-BE49-F238E27FC236}">
                <a16:creationId xmlns:a16="http://schemas.microsoft.com/office/drawing/2014/main" id="{6866A3EF-3F1A-48F9-BDD0-E335AF10B343}"/>
              </a:ext>
            </a:extLst>
          </p:cNvPr>
          <p:cNvGraphicFramePr>
            <a:graphicFrameLocks noGrp="1"/>
          </p:cNvGraphicFramePr>
          <p:nvPr>
            <p:extLst>
              <p:ext uri="{D42A27DB-BD31-4B8C-83A1-F6EECF244321}">
                <p14:modId xmlns:p14="http://schemas.microsoft.com/office/powerpoint/2010/main" val="770141076"/>
              </p:ext>
            </p:extLst>
          </p:nvPr>
        </p:nvGraphicFramePr>
        <p:xfrm>
          <a:off x="257551" y="2193708"/>
          <a:ext cx="6304525" cy="2097954"/>
        </p:xfrm>
        <a:graphic>
          <a:graphicData uri="http://schemas.openxmlformats.org/drawingml/2006/table">
            <a:tbl>
              <a:tblPr firstRow="1" bandRow="1">
                <a:tableStyleId>{5C22544A-7EE6-4342-B048-85BDC9FD1C3A}</a:tableStyleId>
              </a:tblPr>
              <a:tblGrid>
                <a:gridCol w="1497263">
                  <a:extLst>
                    <a:ext uri="{9D8B030D-6E8A-4147-A177-3AD203B41FA5}">
                      <a16:colId xmlns:a16="http://schemas.microsoft.com/office/drawing/2014/main" val="3416650495"/>
                    </a:ext>
                  </a:extLst>
                </a:gridCol>
                <a:gridCol w="4807262">
                  <a:extLst>
                    <a:ext uri="{9D8B030D-6E8A-4147-A177-3AD203B41FA5}">
                      <a16:colId xmlns:a16="http://schemas.microsoft.com/office/drawing/2014/main" val="3717351838"/>
                    </a:ext>
                  </a:extLst>
                </a:gridCol>
              </a:tblGrid>
              <a:tr h="325755">
                <a:tc gridSpan="2">
                  <a:txBody>
                    <a:bodyPr/>
                    <a:lstStyle/>
                    <a:p>
                      <a:pPr algn="ct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Cuộc</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nói</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chuyện</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của</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Mên</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và</a:t>
                      </a:r>
                      <a:r>
                        <a:rPr lang="en-US" sz="1800" dirty="0">
                          <a:solidFill>
                            <a:srgbClr val="002060"/>
                          </a:solidFill>
                          <a:latin typeface="Times New Roman" panose="02020603050405020304" pitchFamily="18" charset="0"/>
                          <a:cs typeface="Times New Roman" panose="02020603050405020304" pitchFamily="18" charset="0"/>
                        </a:rPr>
                        <a:t> Mon ở </a:t>
                      </a:r>
                      <a:r>
                        <a:rPr lang="en-US" sz="1800" dirty="0" err="1">
                          <a:solidFill>
                            <a:srgbClr val="002060"/>
                          </a:solidFill>
                          <a:latin typeface="Times New Roman" panose="02020603050405020304" pitchFamily="18" charset="0"/>
                          <a:cs typeface="Times New Roman" panose="02020603050405020304" pitchFamily="18" charset="0"/>
                        </a:rPr>
                        <a:t>đoạn</a:t>
                      </a:r>
                      <a:r>
                        <a:rPr lang="en-US" sz="1800" dirty="0">
                          <a:solidFill>
                            <a:srgbClr val="002060"/>
                          </a:solidFill>
                          <a:latin typeface="Times New Roman" panose="02020603050405020304" pitchFamily="18" charset="0"/>
                          <a:cs typeface="Times New Roman" panose="02020603050405020304" pitchFamily="18" charset="0"/>
                        </a:rPr>
                        <a:t> 1</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2486049368"/>
                  </a:ext>
                </a:extLst>
              </a:tr>
              <a:tr h="280035">
                <a:tc>
                  <a:txBody>
                    <a:bodyPr/>
                    <a:lstStyle/>
                    <a:p>
                      <a:pPr algn="l"/>
                      <a:endParaRPr lang="en-US" sz="1500" b="1" dirty="0">
                        <a:solidFill>
                          <a:schemeClr val="tx1"/>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b="1" dirty="0">
                          <a:solidFill>
                            <a:schemeClr val="tx1"/>
                          </a:solidFill>
                          <a:latin typeface="Times New Roman" panose="02020603050405020304" pitchFamily="18" charset="0"/>
                          <a:cs typeface="Times New Roman" panose="02020603050405020304" pitchFamily="18" charset="0"/>
                        </a:rPr>
                        <a:t>Chi </a:t>
                      </a:r>
                      <a:r>
                        <a:rPr lang="en-US" sz="1500" b="1" dirty="0" err="1">
                          <a:solidFill>
                            <a:schemeClr val="tx1"/>
                          </a:solidFill>
                          <a:latin typeface="Times New Roman" panose="02020603050405020304" pitchFamily="18" charset="0"/>
                          <a:cs typeface="Times New Roman" panose="02020603050405020304" pitchFamily="18" charset="0"/>
                        </a:rPr>
                        <a:t>tiết</a:t>
                      </a:r>
                      <a:endParaRPr lang="en-US" sz="1500" b="1" dirty="0">
                        <a:solidFill>
                          <a:schemeClr val="tx1"/>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1850099"/>
                  </a:ext>
                </a:extLst>
              </a:tr>
              <a:tr h="280035">
                <a:tc>
                  <a:txBody>
                    <a:bodyPr/>
                    <a:lstStyle/>
                    <a:p>
                      <a:pPr algn="l"/>
                      <a:r>
                        <a:rPr lang="en-US" sz="1500" b="1" dirty="0" err="1">
                          <a:solidFill>
                            <a:schemeClr val="tx1"/>
                          </a:solidFill>
                          <a:latin typeface="Times New Roman" panose="02020603050405020304" pitchFamily="18" charset="0"/>
                          <a:cs typeface="Times New Roman" panose="02020603050405020304" pitchFamily="18" charset="0"/>
                        </a:rPr>
                        <a:t>Thời</a:t>
                      </a:r>
                      <a:r>
                        <a:rPr lang="en-US" sz="1500" b="1" dirty="0">
                          <a:solidFill>
                            <a:schemeClr val="tx1"/>
                          </a:solidFill>
                          <a:latin typeface="Times New Roman" panose="02020603050405020304" pitchFamily="18" charset="0"/>
                          <a:cs typeface="Times New Roman" panose="02020603050405020304" pitchFamily="18" charset="0"/>
                        </a:rPr>
                        <a:t> </a:t>
                      </a:r>
                      <a:r>
                        <a:rPr lang="en-US" sz="1500" b="1" dirty="0" err="1">
                          <a:solidFill>
                            <a:schemeClr val="tx1"/>
                          </a:solidFill>
                          <a:latin typeface="Times New Roman" panose="02020603050405020304" pitchFamily="18" charset="0"/>
                          <a:cs typeface="Times New Roman" panose="02020603050405020304" pitchFamily="18" charset="0"/>
                        </a:rPr>
                        <a:t>gian</a:t>
                      </a:r>
                      <a:endParaRPr lang="en-US" sz="1500" b="1" dirty="0">
                        <a:solidFill>
                          <a:schemeClr val="tx1"/>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500" b="1" dirty="0">
                        <a:solidFill>
                          <a:srgbClr val="002060"/>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151048"/>
                  </a:ext>
                </a:extLst>
              </a:tr>
              <a:tr h="280035">
                <a:tc>
                  <a:txBody>
                    <a:bodyPr/>
                    <a:lstStyle/>
                    <a:p>
                      <a:pPr algn="l"/>
                      <a:r>
                        <a:rPr lang="en-US" sz="1500" b="1" dirty="0" err="1">
                          <a:solidFill>
                            <a:schemeClr val="tx1"/>
                          </a:solidFill>
                          <a:latin typeface="Times New Roman" panose="02020603050405020304" pitchFamily="18" charset="0"/>
                          <a:cs typeface="Times New Roman" panose="02020603050405020304" pitchFamily="18" charset="0"/>
                        </a:rPr>
                        <a:t>Hoàn</a:t>
                      </a:r>
                      <a:r>
                        <a:rPr lang="en-US" sz="1500" b="1" dirty="0">
                          <a:solidFill>
                            <a:schemeClr val="tx1"/>
                          </a:solidFill>
                          <a:latin typeface="Times New Roman" panose="02020603050405020304" pitchFamily="18" charset="0"/>
                          <a:cs typeface="Times New Roman" panose="02020603050405020304" pitchFamily="18" charset="0"/>
                        </a:rPr>
                        <a:t> </a:t>
                      </a:r>
                      <a:r>
                        <a:rPr lang="en-US" sz="1500" b="1" dirty="0" err="1">
                          <a:solidFill>
                            <a:schemeClr val="tx1"/>
                          </a:solidFill>
                          <a:latin typeface="Times New Roman" panose="02020603050405020304" pitchFamily="18" charset="0"/>
                          <a:cs typeface="Times New Roman" panose="02020603050405020304" pitchFamily="18" charset="0"/>
                        </a:rPr>
                        <a:t>cảnh</a:t>
                      </a:r>
                      <a:endParaRPr lang="en-US" sz="1500" b="1" dirty="0">
                        <a:solidFill>
                          <a:schemeClr val="tx1"/>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500" b="1" dirty="0">
                        <a:solidFill>
                          <a:srgbClr val="002060"/>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6654496"/>
                  </a:ext>
                </a:extLst>
              </a:tr>
              <a:tr h="280035">
                <a:tc>
                  <a:txBody>
                    <a:bodyPr/>
                    <a:lstStyle/>
                    <a:p>
                      <a:pPr algn="l"/>
                      <a:r>
                        <a:rPr lang="vi-VN" sz="1500" b="1" dirty="0">
                          <a:solidFill>
                            <a:schemeClr val="tx1"/>
                          </a:solidFill>
                          <a:latin typeface="Times New Roman" panose="02020603050405020304" pitchFamily="18" charset="0"/>
                          <a:cs typeface="Times New Roman" panose="02020603050405020304" pitchFamily="18" charset="0"/>
                        </a:rPr>
                        <a:t>Cuộc</a:t>
                      </a:r>
                      <a:r>
                        <a:rPr lang="vi-VN" sz="1500" b="1" baseline="0" dirty="0">
                          <a:solidFill>
                            <a:schemeClr val="tx1"/>
                          </a:solidFill>
                          <a:latin typeface="Times New Roman" panose="02020603050405020304" pitchFamily="18" charset="0"/>
                          <a:cs typeface="Times New Roman" panose="02020603050405020304" pitchFamily="18" charset="0"/>
                        </a:rPr>
                        <a:t> trò chuyện</a:t>
                      </a:r>
                      <a:endParaRPr lang="en-US" sz="1500" b="1" dirty="0">
                        <a:solidFill>
                          <a:schemeClr val="tx1"/>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500" b="1" dirty="0">
                        <a:solidFill>
                          <a:srgbClr val="002060"/>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3237743"/>
                  </a:ext>
                </a:extLst>
              </a:tr>
              <a:tr h="280035">
                <a:tc>
                  <a:txBody>
                    <a:bodyPr/>
                    <a:lstStyle/>
                    <a:p>
                      <a:pPr algn="l"/>
                      <a:r>
                        <a:rPr lang="vi-VN" sz="1500" b="1" dirty="0">
                          <a:solidFill>
                            <a:schemeClr val="tx1"/>
                          </a:solidFill>
                          <a:latin typeface="Times New Roman" panose="02020603050405020304" pitchFamily="18" charset="0"/>
                          <a:cs typeface="Times New Roman" panose="02020603050405020304" pitchFamily="18" charset="0"/>
                        </a:rPr>
                        <a:t>Tâm</a:t>
                      </a:r>
                      <a:r>
                        <a:rPr lang="vi-VN" sz="1500" b="1" baseline="0" dirty="0">
                          <a:solidFill>
                            <a:schemeClr val="tx1"/>
                          </a:solidFill>
                          <a:latin typeface="Times New Roman" panose="02020603050405020304" pitchFamily="18" charset="0"/>
                          <a:cs typeface="Times New Roman" panose="02020603050405020304" pitchFamily="18" charset="0"/>
                        </a:rPr>
                        <a:t> trạng</a:t>
                      </a:r>
                      <a:endParaRPr lang="en-US" sz="1500" b="1" dirty="0">
                        <a:solidFill>
                          <a:schemeClr val="tx1"/>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500" b="1" dirty="0">
                        <a:solidFill>
                          <a:srgbClr val="002060"/>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2018">
                <a:tc>
                  <a:txBody>
                    <a:bodyPr/>
                    <a:lstStyle/>
                    <a:p>
                      <a:pPr algn="l"/>
                      <a:r>
                        <a:rPr lang="en-US" sz="1500" b="1" dirty="0" err="1">
                          <a:solidFill>
                            <a:schemeClr val="tx1"/>
                          </a:solidFill>
                          <a:latin typeface="Times New Roman" panose="02020603050405020304" pitchFamily="18" charset="0"/>
                          <a:cs typeface="Times New Roman" panose="02020603050405020304" pitchFamily="18" charset="0"/>
                        </a:rPr>
                        <a:t>Nhận</a:t>
                      </a:r>
                      <a:r>
                        <a:rPr lang="en-US" sz="1500" b="1" dirty="0">
                          <a:solidFill>
                            <a:schemeClr val="tx1"/>
                          </a:solidFill>
                          <a:latin typeface="Times New Roman" panose="02020603050405020304" pitchFamily="18" charset="0"/>
                          <a:cs typeface="Times New Roman" panose="02020603050405020304" pitchFamily="18" charset="0"/>
                        </a:rPr>
                        <a:t> </a:t>
                      </a:r>
                      <a:r>
                        <a:rPr lang="en-US" sz="1500" b="1" dirty="0" err="1">
                          <a:solidFill>
                            <a:schemeClr val="tx1"/>
                          </a:solidFill>
                          <a:latin typeface="Times New Roman" panose="02020603050405020304" pitchFamily="18" charset="0"/>
                          <a:cs typeface="Times New Roman" panose="02020603050405020304" pitchFamily="18" charset="0"/>
                        </a:rPr>
                        <a:t>xét</a:t>
                      </a:r>
                      <a:endParaRPr lang="en-US" sz="1500" b="1" dirty="0">
                        <a:solidFill>
                          <a:schemeClr val="tx1"/>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500" b="1" dirty="0">
                        <a:solidFill>
                          <a:srgbClr val="002060"/>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4342939"/>
                  </a:ext>
                </a:extLst>
              </a:tr>
            </a:tbl>
          </a:graphicData>
        </a:graphic>
      </p:graphicFrame>
      <p:pic>
        <p:nvPicPr>
          <p:cNvPr id="47" name="!!!Picture 3">
            <a:extLst>
              <a:ext uri="{FF2B5EF4-FFF2-40B4-BE49-F238E27FC236}">
                <a16:creationId xmlns:a16="http://schemas.microsoft.com/office/drawing/2014/main" id="{7F51F0B8-CCC6-409E-9E2B-1F74D7EDA3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4336" y="1028764"/>
            <a:ext cx="1856893" cy="1074506"/>
          </a:xfrm>
          <a:prstGeom prst="rect">
            <a:avLst/>
          </a:prstGeom>
          <a:ln>
            <a:noFill/>
          </a:ln>
          <a:effectLst>
            <a:softEdge rad="112500"/>
          </a:effectLst>
        </p:spPr>
      </p:pic>
      <p:pic>
        <p:nvPicPr>
          <p:cNvPr id="2" name="Picture 1"/>
          <p:cNvPicPr>
            <a:picLocks noChangeAspect="1"/>
          </p:cNvPicPr>
          <p:nvPr/>
        </p:nvPicPr>
        <p:blipFill>
          <a:blip r:embed="rId4"/>
          <a:stretch>
            <a:fillRect/>
          </a:stretch>
        </p:blipFill>
        <p:spPr>
          <a:xfrm>
            <a:off x="508831" y="1299556"/>
            <a:ext cx="4661997" cy="1096476"/>
          </a:xfrm>
          <a:prstGeom prst="rect">
            <a:avLst/>
          </a:prstGeom>
        </p:spPr>
      </p:pic>
    </p:spTree>
    <p:extLst>
      <p:ext uri="{BB962C8B-B14F-4D97-AF65-F5344CB8AC3E}">
        <p14:creationId xmlns:p14="http://schemas.microsoft.com/office/powerpoint/2010/main" val="409937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Picture 6">
            <a:extLst>
              <a:ext uri="{FF2B5EF4-FFF2-40B4-BE49-F238E27FC236}">
                <a16:creationId xmlns:a16="http://schemas.microsoft.com/office/drawing/2014/main" id="{6866A3EF-3F1A-48F9-BDD0-E335AF10B343}"/>
              </a:ext>
            </a:extLst>
          </p:cNvPr>
          <p:cNvGraphicFramePr>
            <a:graphicFrameLocks noGrp="1"/>
          </p:cNvGraphicFramePr>
          <p:nvPr>
            <p:extLst>
              <p:ext uri="{D42A27DB-BD31-4B8C-83A1-F6EECF244321}">
                <p14:modId xmlns:p14="http://schemas.microsoft.com/office/powerpoint/2010/main" val="1985256355"/>
              </p:ext>
            </p:extLst>
          </p:nvPr>
        </p:nvGraphicFramePr>
        <p:xfrm>
          <a:off x="134635" y="735545"/>
          <a:ext cx="6427443" cy="3576298"/>
        </p:xfrm>
        <a:graphic>
          <a:graphicData uri="http://schemas.openxmlformats.org/drawingml/2006/table">
            <a:tbl>
              <a:tblPr firstRow="1" bandRow="1">
                <a:tableStyleId>{5C22544A-7EE6-4342-B048-85BDC9FD1C3A}</a:tableStyleId>
              </a:tblPr>
              <a:tblGrid>
                <a:gridCol w="1263626">
                  <a:extLst>
                    <a:ext uri="{9D8B030D-6E8A-4147-A177-3AD203B41FA5}">
                      <a16:colId xmlns:a16="http://schemas.microsoft.com/office/drawing/2014/main" val="3416650495"/>
                    </a:ext>
                  </a:extLst>
                </a:gridCol>
                <a:gridCol w="5163817">
                  <a:extLst>
                    <a:ext uri="{9D8B030D-6E8A-4147-A177-3AD203B41FA5}">
                      <a16:colId xmlns:a16="http://schemas.microsoft.com/office/drawing/2014/main" val="3717351838"/>
                    </a:ext>
                  </a:extLst>
                </a:gridCol>
              </a:tblGrid>
              <a:tr h="416367">
                <a:tc gridSpan="2">
                  <a:txBody>
                    <a:bodyPr/>
                    <a:lstStyle/>
                    <a:p>
                      <a:pPr algn="ct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Cuộc</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nói</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chuyện</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của</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Mên</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và</a:t>
                      </a:r>
                      <a:r>
                        <a:rPr lang="en-US" sz="1800" dirty="0">
                          <a:solidFill>
                            <a:srgbClr val="002060"/>
                          </a:solidFill>
                          <a:latin typeface="Times New Roman" panose="02020603050405020304" pitchFamily="18" charset="0"/>
                          <a:cs typeface="Times New Roman" panose="02020603050405020304" pitchFamily="18" charset="0"/>
                        </a:rPr>
                        <a:t> Mon ở </a:t>
                      </a:r>
                      <a:r>
                        <a:rPr lang="en-US" sz="1800" dirty="0" err="1">
                          <a:solidFill>
                            <a:srgbClr val="002060"/>
                          </a:solidFill>
                          <a:latin typeface="Times New Roman" panose="02020603050405020304" pitchFamily="18" charset="0"/>
                          <a:cs typeface="Times New Roman" panose="02020603050405020304" pitchFamily="18" charset="0"/>
                        </a:rPr>
                        <a:t>đoạn</a:t>
                      </a:r>
                      <a:r>
                        <a:rPr lang="en-US" sz="1800" dirty="0">
                          <a:solidFill>
                            <a:srgbClr val="002060"/>
                          </a:solidFill>
                          <a:latin typeface="Times New Roman" panose="02020603050405020304" pitchFamily="18" charset="0"/>
                          <a:cs typeface="Times New Roman" panose="02020603050405020304" pitchFamily="18" charset="0"/>
                        </a:rPr>
                        <a:t> 1</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2486049368"/>
                  </a:ext>
                </a:extLst>
              </a:tr>
              <a:tr h="416366">
                <a:tc>
                  <a:txBody>
                    <a:bodyPr/>
                    <a:lstStyle/>
                    <a:p>
                      <a:pPr algn="l"/>
                      <a:endParaRPr lang="en-US" sz="1500" b="1" dirty="0">
                        <a:solidFill>
                          <a:schemeClr val="tx1"/>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a:solidFill>
                            <a:schemeClr val="tx1"/>
                          </a:solidFill>
                          <a:latin typeface="Times New Roman" panose="02020603050405020304" pitchFamily="18" charset="0"/>
                          <a:cs typeface="Times New Roman" panose="02020603050405020304" pitchFamily="18" charset="0"/>
                        </a:rPr>
                        <a:t>Chi </a:t>
                      </a:r>
                      <a:r>
                        <a:rPr lang="en-US" sz="1800" b="1" dirty="0" err="1">
                          <a:solidFill>
                            <a:schemeClr val="tx1"/>
                          </a:solidFill>
                          <a:latin typeface="Times New Roman" panose="02020603050405020304" pitchFamily="18" charset="0"/>
                          <a:cs typeface="Times New Roman" panose="02020603050405020304" pitchFamily="18" charset="0"/>
                        </a:rPr>
                        <a:t>tiết</a:t>
                      </a:r>
                      <a:endParaRPr lang="en-US" sz="1800" b="1" dirty="0">
                        <a:solidFill>
                          <a:schemeClr val="tx1"/>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1850099"/>
                  </a:ext>
                </a:extLst>
              </a:tr>
              <a:tr h="522790">
                <a:tc>
                  <a:txBody>
                    <a:bodyPr/>
                    <a:lstStyle/>
                    <a:p>
                      <a:pPr algn="l"/>
                      <a:r>
                        <a:rPr lang="en-US" sz="1500" b="1" dirty="0" err="1">
                          <a:solidFill>
                            <a:schemeClr val="tx1"/>
                          </a:solidFill>
                          <a:latin typeface="Times New Roman" panose="02020603050405020304" pitchFamily="18" charset="0"/>
                          <a:cs typeface="Times New Roman" panose="02020603050405020304" pitchFamily="18" charset="0"/>
                        </a:rPr>
                        <a:t>Thời</a:t>
                      </a:r>
                      <a:r>
                        <a:rPr lang="en-US" sz="1500" b="1" dirty="0">
                          <a:solidFill>
                            <a:schemeClr val="tx1"/>
                          </a:solidFill>
                          <a:latin typeface="Times New Roman" panose="02020603050405020304" pitchFamily="18" charset="0"/>
                          <a:cs typeface="Times New Roman" panose="02020603050405020304" pitchFamily="18" charset="0"/>
                        </a:rPr>
                        <a:t> </a:t>
                      </a:r>
                      <a:r>
                        <a:rPr lang="en-US" sz="1500" b="1" dirty="0" err="1">
                          <a:solidFill>
                            <a:schemeClr val="tx1"/>
                          </a:solidFill>
                          <a:latin typeface="Times New Roman" panose="02020603050405020304" pitchFamily="18" charset="0"/>
                          <a:cs typeface="Times New Roman" panose="02020603050405020304" pitchFamily="18" charset="0"/>
                        </a:rPr>
                        <a:t>gian</a:t>
                      </a:r>
                      <a:endParaRPr lang="en-US" sz="1500" b="1" dirty="0">
                        <a:solidFill>
                          <a:schemeClr val="tx1"/>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500" b="1" dirty="0">
                        <a:solidFill>
                          <a:srgbClr val="002060"/>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151048"/>
                  </a:ext>
                </a:extLst>
              </a:tr>
              <a:tr h="804719">
                <a:tc>
                  <a:txBody>
                    <a:bodyPr/>
                    <a:lstStyle/>
                    <a:p>
                      <a:pPr algn="l"/>
                      <a:r>
                        <a:rPr lang="en-US" sz="1500" b="1" dirty="0" err="1">
                          <a:solidFill>
                            <a:schemeClr val="tx1"/>
                          </a:solidFill>
                          <a:latin typeface="Times New Roman" panose="02020603050405020304" pitchFamily="18" charset="0"/>
                          <a:cs typeface="Times New Roman" panose="02020603050405020304" pitchFamily="18" charset="0"/>
                        </a:rPr>
                        <a:t>Hoàn</a:t>
                      </a:r>
                      <a:r>
                        <a:rPr lang="en-US" sz="1500" b="1" dirty="0">
                          <a:solidFill>
                            <a:schemeClr val="tx1"/>
                          </a:solidFill>
                          <a:latin typeface="Times New Roman" panose="02020603050405020304" pitchFamily="18" charset="0"/>
                          <a:cs typeface="Times New Roman" panose="02020603050405020304" pitchFamily="18" charset="0"/>
                        </a:rPr>
                        <a:t> </a:t>
                      </a:r>
                      <a:r>
                        <a:rPr lang="en-US" sz="1500" b="1" dirty="0" err="1">
                          <a:solidFill>
                            <a:schemeClr val="tx1"/>
                          </a:solidFill>
                          <a:latin typeface="Times New Roman" panose="02020603050405020304" pitchFamily="18" charset="0"/>
                          <a:cs typeface="Times New Roman" panose="02020603050405020304" pitchFamily="18" charset="0"/>
                        </a:rPr>
                        <a:t>cảnh</a:t>
                      </a:r>
                      <a:endParaRPr lang="en-US" sz="1500" b="1" dirty="0">
                        <a:solidFill>
                          <a:schemeClr val="tx1"/>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500" b="1" dirty="0">
                        <a:solidFill>
                          <a:srgbClr val="002060"/>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6654496"/>
                  </a:ext>
                </a:extLst>
              </a:tr>
              <a:tr h="522790">
                <a:tc>
                  <a:txBody>
                    <a:bodyPr/>
                    <a:lstStyle/>
                    <a:p>
                      <a:pPr algn="l"/>
                      <a:r>
                        <a:rPr lang="vi-VN" sz="1500" b="1" dirty="0">
                          <a:solidFill>
                            <a:schemeClr val="tx1"/>
                          </a:solidFill>
                          <a:latin typeface="Times New Roman" panose="02020603050405020304" pitchFamily="18" charset="0"/>
                          <a:cs typeface="Times New Roman" panose="02020603050405020304" pitchFamily="18" charset="0"/>
                        </a:rPr>
                        <a:t>Cuộc trò</a:t>
                      </a:r>
                      <a:r>
                        <a:rPr lang="vi-VN" sz="1500" b="1" baseline="0" dirty="0">
                          <a:solidFill>
                            <a:schemeClr val="tx1"/>
                          </a:solidFill>
                          <a:latin typeface="Times New Roman" panose="02020603050405020304" pitchFamily="18" charset="0"/>
                          <a:cs typeface="Times New Roman" panose="02020603050405020304" pitchFamily="18" charset="0"/>
                        </a:rPr>
                        <a:t> chuyện</a:t>
                      </a:r>
                      <a:endParaRPr lang="en-US" sz="1500" b="1" dirty="0">
                        <a:solidFill>
                          <a:schemeClr val="tx1"/>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500" b="1" dirty="0">
                        <a:solidFill>
                          <a:srgbClr val="002060"/>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3237743"/>
                  </a:ext>
                </a:extLst>
              </a:tr>
              <a:tr h="522790">
                <a:tc>
                  <a:txBody>
                    <a:bodyPr/>
                    <a:lstStyle/>
                    <a:p>
                      <a:pPr algn="l"/>
                      <a:r>
                        <a:rPr lang="vi-VN" sz="1500" b="1" dirty="0">
                          <a:solidFill>
                            <a:schemeClr val="tx1"/>
                          </a:solidFill>
                          <a:latin typeface="Times New Roman" panose="02020603050405020304" pitchFamily="18" charset="0"/>
                          <a:cs typeface="Times New Roman" panose="02020603050405020304" pitchFamily="18" charset="0"/>
                        </a:rPr>
                        <a:t>Tâm</a:t>
                      </a:r>
                      <a:r>
                        <a:rPr lang="vi-VN" sz="1500" b="1" baseline="0" dirty="0">
                          <a:solidFill>
                            <a:schemeClr val="tx1"/>
                          </a:solidFill>
                          <a:latin typeface="Times New Roman" panose="02020603050405020304" pitchFamily="18" charset="0"/>
                          <a:cs typeface="Times New Roman" panose="02020603050405020304" pitchFamily="18" charset="0"/>
                        </a:rPr>
                        <a:t> trạng</a:t>
                      </a:r>
                      <a:endParaRPr lang="en-US" sz="1500" b="1" dirty="0">
                        <a:solidFill>
                          <a:schemeClr val="tx1"/>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500" b="1" dirty="0">
                        <a:solidFill>
                          <a:srgbClr val="002060"/>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0476">
                <a:tc>
                  <a:txBody>
                    <a:bodyPr/>
                    <a:lstStyle/>
                    <a:p>
                      <a:pPr algn="l"/>
                      <a:r>
                        <a:rPr lang="en-US" sz="1500" b="1" dirty="0" err="1">
                          <a:solidFill>
                            <a:schemeClr val="tx1"/>
                          </a:solidFill>
                          <a:latin typeface="Times New Roman" panose="02020603050405020304" pitchFamily="18" charset="0"/>
                          <a:cs typeface="Times New Roman" panose="02020603050405020304" pitchFamily="18" charset="0"/>
                        </a:rPr>
                        <a:t>Nhận</a:t>
                      </a:r>
                      <a:r>
                        <a:rPr lang="en-US" sz="1500" b="1" dirty="0">
                          <a:solidFill>
                            <a:schemeClr val="tx1"/>
                          </a:solidFill>
                          <a:latin typeface="Times New Roman" panose="02020603050405020304" pitchFamily="18" charset="0"/>
                          <a:cs typeface="Times New Roman" panose="02020603050405020304" pitchFamily="18" charset="0"/>
                        </a:rPr>
                        <a:t> </a:t>
                      </a:r>
                      <a:r>
                        <a:rPr lang="en-US" sz="1500" b="1" dirty="0" err="1">
                          <a:solidFill>
                            <a:schemeClr val="tx1"/>
                          </a:solidFill>
                          <a:latin typeface="Times New Roman" panose="02020603050405020304" pitchFamily="18" charset="0"/>
                          <a:cs typeface="Times New Roman" panose="02020603050405020304" pitchFamily="18" charset="0"/>
                        </a:rPr>
                        <a:t>xét</a:t>
                      </a:r>
                      <a:endParaRPr lang="en-US" sz="1500" b="1" dirty="0">
                        <a:solidFill>
                          <a:schemeClr val="tx1"/>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500" b="1" dirty="0">
                        <a:solidFill>
                          <a:srgbClr val="002060"/>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4342939"/>
                  </a:ext>
                </a:extLst>
              </a:tr>
            </a:tbl>
          </a:graphicData>
        </a:graphic>
      </p:graphicFrame>
      <p:sp>
        <p:nvSpPr>
          <p:cNvPr id="13" name="TextBox 12">
            <a:extLst>
              <a:ext uri="{FF2B5EF4-FFF2-40B4-BE49-F238E27FC236}">
                <a16:creationId xmlns:a16="http://schemas.microsoft.com/office/drawing/2014/main" id="{48A1F4CF-0569-4FCF-B1E0-C11D32E9BD93}"/>
              </a:ext>
            </a:extLst>
          </p:cNvPr>
          <p:cNvSpPr txBox="1"/>
          <p:nvPr/>
        </p:nvSpPr>
        <p:spPr>
          <a:xfrm>
            <a:off x="1600504" y="1555806"/>
            <a:ext cx="2370530" cy="369332"/>
          </a:xfrm>
          <a:prstGeom prst="rect">
            <a:avLst/>
          </a:prstGeom>
          <a:noFill/>
        </p:spPr>
        <p:txBody>
          <a:bodyPr wrap="square" rtlCol="0">
            <a:spAutoFit/>
          </a:bodyPr>
          <a:lstStyle/>
          <a:p>
            <a:pPr defTabSz="514350"/>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Khoảng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hai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giờ</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sáng</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F016C539-949E-462D-9124-0FDB542A0E3F}"/>
              </a:ext>
            </a:extLst>
          </p:cNvPr>
          <p:cNvSpPr txBox="1"/>
          <p:nvPr/>
        </p:nvSpPr>
        <p:spPr>
          <a:xfrm>
            <a:off x="1600503" y="2139703"/>
            <a:ext cx="3817715" cy="646331"/>
          </a:xfrm>
          <a:prstGeom prst="rect">
            <a:avLst/>
          </a:prstGeom>
          <a:noFill/>
        </p:spPr>
        <p:txBody>
          <a:bodyPr wrap="square" rtlCol="0">
            <a:spAutoFit/>
          </a:bodyPr>
          <a:lstStyle/>
          <a:p>
            <a:pPr defTabSz="514350"/>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Mưa</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vẫn</a:t>
            </a:r>
            <a:r>
              <a:rPr lang="en-US" dirty="0">
                <a:solidFill>
                  <a:prstClr val="black"/>
                </a:solidFill>
                <a:latin typeface="Times New Roman" panose="02020603050405020304" pitchFamily="18" charset="0"/>
                <a:cs typeface="Times New Roman" panose="02020603050405020304" pitchFamily="18" charset="0"/>
              </a:rPr>
              <a:t> to</a:t>
            </a:r>
          </a:p>
          <a:p>
            <a:pPr defTabSz="514350"/>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Nước</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sông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dâng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cao</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xiên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xiết</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chảy</a:t>
            </a:r>
            <a:endParaRPr lang="en-US" dirty="0">
              <a:solidFill>
                <a:prstClr val="black"/>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ackgroundRemoval t="457" b="96804" l="2609" r="92174"/>
                    </a14:imgEffect>
                  </a14:imgLayer>
                </a14:imgProps>
              </a:ext>
            </a:extLst>
          </a:blip>
          <a:stretch>
            <a:fillRect/>
          </a:stretch>
        </p:blipFill>
        <p:spPr>
          <a:xfrm>
            <a:off x="5319210" y="2936082"/>
            <a:ext cx="1643063" cy="1564481"/>
          </a:xfrm>
          <a:prstGeom prst="rect">
            <a:avLst/>
          </a:prstGeom>
        </p:spPr>
      </p:pic>
    </p:spTree>
    <p:extLst>
      <p:ext uri="{BB962C8B-B14F-4D97-AF65-F5344CB8AC3E}">
        <p14:creationId xmlns:p14="http://schemas.microsoft.com/office/powerpoint/2010/main" val="357945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barn(inVertical)">
                                      <p:cBhvr>
                                        <p:cTn id="1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591018" y="645913"/>
            <a:ext cx="3266982" cy="3970318"/>
          </a:xfrm>
          <a:prstGeom prst="rect">
            <a:avLst/>
          </a:prstGeom>
          <a:solidFill>
            <a:srgbClr val="EDF6F9"/>
          </a:solidFill>
        </p:spPr>
        <p:txBody>
          <a:bodyPr wrap="square">
            <a:spAutoFit/>
          </a:bodyPr>
          <a:lstStyle/>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160748" y="681540"/>
            <a:ext cx="4855885" cy="635563"/>
          </a:xfrm>
          <a:prstGeom prst="rect">
            <a:avLst/>
          </a:prstGeom>
        </p:spPr>
      </p:pic>
      <p:sp>
        <p:nvSpPr>
          <p:cNvPr id="38" name="Rectangle 37"/>
          <p:cNvSpPr/>
          <p:nvPr/>
        </p:nvSpPr>
        <p:spPr>
          <a:xfrm>
            <a:off x="1106742" y="1300754"/>
            <a:ext cx="1382626" cy="369332"/>
          </a:xfrm>
          <a:prstGeom prst="rect">
            <a:avLst/>
          </a:prstGeom>
          <a:solidFill>
            <a:schemeClr val="accent5">
              <a:lumMod val="75000"/>
            </a:schemeClr>
          </a:solidFill>
        </p:spPr>
        <p:txBody>
          <a:bodyPr wrap="square">
            <a:spAutoFit/>
          </a:bodyPr>
          <a:lstStyle/>
          <a:p>
            <a:pPr algn="just"/>
            <a:r>
              <a:rPr lang="en-US" dirty="0">
                <a:solidFill>
                  <a:schemeClr val="bg1"/>
                </a:solidFill>
                <a:latin typeface="Times New Roman" panose="02020603050405020304" pitchFamily="18" charset="0"/>
                <a:cs typeface="Times New Roman" panose="02020603050405020304" pitchFamily="18" charset="0"/>
              </a:rPr>
              <a:t> </a:t>
            </a:r>
            <a:endParaRPr lang="vi-VN" dirty="0">
              <a:solidFill>
                <a:schemeClr val="bg1"/>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4506193" y="1291742"/>
            <a:ext cx="1382626" cy="369332"/>
          </a:xfrm>
          <a:prstGeom prst="rect">
            <a:avLst/>
          </a:prstGeom>
          <a:solidFill>
            <a:schemeClr val="accent5">
              <a:lumMod val="75000"/>
            </a:schemeClr>
          </a:solidFill>
        </p:spPr>
        <p:txBody>
          <a:bodyPr wrap="square">
            <a:spAutoFit/>
          </a:bodyPr>
          <a:lstStyle/>
          <a:p>
            <a:pPr algn="just"/>
            <a:r>
              <a:rPr lang="en-US" dirty="0">
                <a:solidFill>
                  <a:schemeClr val="bg1"/>
                </a:solidFill>
                <a:latin typeface="Times New Roman" panose="02020603050405020304" pitchFamily="18" charset="0"/>
                <a:cs typeface="Times New Roman" panose="02020603050405020304" pitchFamily="18" charset="0"/>
              </a:rPr>
              <a:t> </a:t>
            </a:r>
            <a:endParaRPr lang="vi-VN" dirty="0">
              <a:solidFill>
                <a:schemeClr val="bg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1076498" y="1221600"/>
            <a:ext cx="1412870" cy="635563"/>
          </a:xfrm>
          <a:prstGeom prst="rect">
            <a:avLst/>
          </a:prstGeom>
        </p:spPr>
      </p:pic>
      <p:pic>
        <p:nvPicPr>
          <p:cNvPr id="4" name="Picture 3"/>
          <p:cNvPicPr>
            <a:picLocks noChangeAspect="1"/>
          </p:cNvPicPr>
          <p:nvPr/>
        </p:nvPicPr>
        <p:blipFill>
          <a:blip r:embed="rId5"/>
          <a:stretch>
            <a:fillRect/>
          </a:stretch>
        </p:blipFill>
        <p:spPr>
          <a:xfrm>
            <a:off x="4486489" y="1221600"/>
            <a:ext cx="1412870" cy="635563"/>
          </a:xfrm>
          <a:prstGeom prst="rect">
            <a:avLst/>
          </a:prstGeom>
        </p:spPr>
      </p:pic>
      <p:sp>
        <p:nvSpPr>
          <p:cNvPr id="47" name="TextBox 46">
            <a:extLst>
              <a:ext uri="{FF2B5EF4-FFF2-40B4-BE49-F238E27FC236}">
                <a16:creationId xmlns:a16="http://schemas.microsoft.com/office/drawing/2014/main" id="{41AE0F3A-A151-4E6D-A636-CE95CB25DF69}"/>
              </a:ext>
            </a:extLst>
          </p:cNvPr>
          <p:cNvSpPr txBox="1"/>
          <p:nvPr/>
        </p:nvSpPr>
        <p:spPr>
          <a:xfrm>
            <a:off x="296652" y="1808719"/>
            <a:ext cx="3285700" cy="2031325"/>
          </a:xfrm>
          <a:prstGeom prst="rect">
            <a:avLst/>
          </a:prstGeom>
          <a:noFill/>
        </p:spPr>
        <p:txBody>
          <a:bodyPr wrap="square" rtlCol="0">
            <a:spAutoFit/>
          </a:bodyPr>
          <a:lstStyle/>
          <a:p>
            <a:pPr defTabSz="514350"/>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Mưa</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có</a:t>
            </a:r>
            <a:r>
              <a:rPr lang="en-US" sz="1575" dirty="0">
                <a:solidFill>
                  <a:prstClr val="black"/>
                </a:solidFill>
                <a:latin typeface="Times New Roman" panose="02020603050405020304" pitchFamily="18" charset="0"/>
                <a:cs typeface="Times New Roman" panose="02020603050405020304" pitchFamily="18" charset="0"/>
              </a:rPr>
              <a:t> to </a:t>
            </a:r>
            <a:r>
              <a:rPr lang="en-US" sz="1575" dirty="0" err="1">
                <a:solidFill>
                  <a:prstClr val="black"/>
                </a:solidFill>
                <a:latin typeface="Times New Roman" panose="02020603050405020304" pitchFamily="18" charset="0"/>
                <a:cs typeface="Times New Roman" panose="02020603050405020304" pitchFamily="18" charset="0"/>
              </a:rPr>
              <a:t>không</a:t>
            </a:r>
            <a:r>
              <a:rPr lang="en-US" sz="1575" dirty="0">
                <a:solidFill>
                  <a:prstClr val="black"/>
                </a:solidFill>
                <a:latin typeface="Times New Roman" panose="02020603050405020304" pitchFamily="18" charset="0"/>
                <a:cs typeface="Times New Roman" panose="02020603050405020304" pitchFamily="18" charset="0"/>
              </a:rPr>
              <a:t>?</a:t>
            </a:r>
          </a:p>
          <a:p>
            <a:pPr defTabSz="514350"/>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Nước</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sông</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lên</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có</a:t>
            </a:r>
            <a:r>
              <a:rPr lang="en-US" sz="1575" dirty="0">
                <a:solidFill>
                  <a:prstClr val="black"/>
                </a:solidFill>
                <a:latin typeface="Times New Roman" panose="02020603050405020304" pitchFamily="18" charset="0"/>
                <a:cs typeface="Times New Roman" panose="02020603050405020304" pitchFamily="18" charset="0"/>
              </a:rPr>
              <a:t> to </a:t>
            </a:r>
            <a:r>
              <a:rPr lang="en-US" sz="1575" dirty="0" err="1">
                <a:solidFill>
                  <a:prstClr val="black"/>
                </a:solidFill>
                <a:latin typeface="Times New Roman" panose="02020603050405020304" pitchFamily="18" charset="0"/>
                <a:cs typeface="Times New Roman" panose="02020603050405020304" pitchFamily="18" charset="0"/>
              </a:rPr>
              <a:t>không</a:t>
            </a:r>
            <a:r>
              <a:rPr lang="en-US" sz="1575" dirty="0">
                <a:solidFill>
                  <a:prstClr val="black"/>
                </a:solidFill>
                <a:latin typeface="Times New Roman" panose="02020603050405020304" pitchFamily="18" charset="0"/>
                <a:cs typeface="Times New Roman" panose="02020603050405020304" pitchFamily="18" charset="0"/>
              </a:rPr>
              <a:t>?</a:t>
            </a:r>
          </a:p>
          <a:p>
            <a:pPr defTabSz="514350"/>
            <a:endParaRPr lang="vi-VN" sz="1575" dirty="0">
              <a:solidFill>
                <a:prstClr val="black"/>
              </a:solidFill>
              <a:latin typeface="Times New Roman" panose="02020603050405020304" pitchFamily="18" charset="0"/>
              <a:cs typeface="Times New Roman" panose="02020603050405020304" pitchFamily="18" charset="0"/>
            </a:endParaRPr>
          </a:p>
          <a:p>
            <a:pPr defTabSz="514350"/>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Bãi</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cát</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giữa</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sông</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đã</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ngập</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chưa</a:t>
            </a:r>
            <a:r>
              <a:rPr lang="en-US" sz="1575" dirty="0">
                <a:solidFill>
                  <a:prstClr val="black"/>
                </a:solidFill>
                <a:latin typeface="Times New Roman" panose="02020603050405020304" pitchFamily="18" charset="0"/>
                <a:cs typeface="Times New Roman" panose="02020603050405020304" pitchFamily="18" charset="0"/>
              </a:rPr>
              <a:t>?</a:t>
            </a:r>
          </a:p>
          <a:p>
            <a:pPr defTabSz="514350"/>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Em</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sợ</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chim</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chìa</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vôi</a:t>
            </a:r>
            <a:r>
              <a:rPr lang="en-US" sz="1575" dirty="0">
                <a:solidFill>
                  <a:prstClr val="black"/>
                </a:solidFill>
                <a:latin typeface="Times New Roman" panose="02020603050405020304" pitchFamily="18" charset="0"/>
                <a:cs typeface="Times New Roman" panose="02020603050405020304" pitchFamily="18" charset="0"/>
              </a:rPr>
              <a:t> non </a:t>
            </a:r>
            <a:r>
              <a:rPr lang="en-US" sz="1575" dirty="0" err="1">
                <a:solidFill>
                  <a:prstClr val="black"/>
                </a:solidFill>
                <a:latin typeface="Times New Roman" panose="02020603050405020304" pitchFamily="18" charset="0"/>
                <a:cs typeface="Times New Roman" panose="02020603050405020304" pitchFamily="18" charset="0"/>
              </a:rPr>
              <a:t>bị</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chết</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đuối</a:t>
            </a:r>
            <a:endParaRPr lang="en-US" sz="1575" dirty="0">
              <a:solidFill>
                <a:prstClr val="black"/>
              </a:solidFill>
              <a:latin typeface="Times New Roman" panose="02020603050405020304" pitchFamily="18" charset="0"/>
              <a:cs typeface="Times New Roman" panose="02020603050405020304" pitchFamily="18" charset="0"/>
            </a:endParaRPr>
          </a:p>
          <a:p>
            <a:pPr defTabSz="514350"/>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Chúng</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nó</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có</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bơi</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được</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không</a:t>
            </a:r>
            <a:r>
              <a:rPr lang="en-US" sz="1575" dirty="0">
                <a:solidFill>
                  <a:prstClr val="black"/>
                </a:solidFill>
                <a:latin typeface="Times New Roman" panose="02020603050405020304" pitchFamily="18" charset="0"/>
                <a:cs typeface="Times New Roman" panose="02020603050405020304" pitchFamily="18" charset="0"/>
              </a:rPr>
              <a:t>?</a:t>
            </a:r>
          </a:p>
          <a:p>
            <a:pPr defTabSz="514350"/>
            <a:r>
              <a:rPr lang="en-US" sz="1575" dirty="0">
                <a:solidFill>
                  <a:prstClr val="black"/>
                </a:solidFill>
                <a:latin typeface="Times New Roman" panose="02020603050405020304" pitchFamily="18" charset="0"/>
                <a:cs typeface="Times New Roman" panose="02020603050405020304" pitchFamily="18" charset="0"/>
              </a:rPr>
              <a:t>- Sao </a:t>
            </a:r>
            <a:r>
              <a:rPr lang="en-US" sz="1575" dirty="0" err="1">
                <a:solidFill>
                  <a:prstClr val="black"/>
                </a:solidFill>
                <a:latin typeface="Times New Roman" panose="02020603050405020304" pitchFamily="18" charset="0"/>
                <a:cs typeface="Times New Roman" panose="02020603050405020304" pitchFamily="18" charset="0"/>
              </a:rPr>
              <a:t>nó</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lại</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không</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làm</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tổ</a:t>
            </a:r>
            <a:r>
              <a:rPr lang="en-US" sz="1575" dirty="0">
                <a:solidFill>
                  <a:prstClr val="black"/>
                </a:solidFill>
                <a:latin typeface="Times New Roman" panose="02020603050405020304" pitchFamily="18" charset="0"/>
                <a:cs typeface="Times New Roman" panose="02020603050405020304" pitchFamily="18" charset="0"/>
              </a:rPr>
              <a:t> ở </a:t>
            </a:r>
            <a:r>
              <a:rPr lang="en-US" sz="1575" dirty="0" err="1">
                <a:solidFill>
                  <a:prstClr val="black"/>
                </a:solidFill>
                <a:latin typeface="Times New Roman" panose="02020603050405020304" pitchFamily="18" charset="0"/>
                <a:cs typeface="Times New Roman" panose="02020603050405020304" pitchFamily="18" charset="0"/>
              </a:rPr>
              <a:t>trên</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bờ</a:t>
            </a:r>
            <a:r>
              <a:rPr lang="en-US" sz="1575" dirty="0">
                <a:solidFill>
                  <a:prstClr val="black"/>
                </a:solidFill>
                <a:latin typeface="Times New Roman" panose="02020603050405020304" pitchFamily="18" charset="0"/>
                <a:cs typeface="Times New Roman" panose="02020603050405020304" pitchFamily="18" charset="0"/>
              </a:rPr>
              <a:t>?</a:t>
            </a:r>
          </a:p>
        </p:txBody>
      </p:sp>
      <p:sp>
        <p:nvSpPr>
          <p:cNvPr id="48" name="TextBox 47">
            <a:extLst>
              <a:ext uri="{FF2B5EF4-FFF2-40B4-BE49-F238E27FC236}">
                <a16:creationId xmlns:a16="http://schemas.microsoft.com/office/drawing/2014/main" id="{275B6E00-74D0-43A4-984E-3B76F8A3807D}"/>
              </a:ext>
            </a:extLst>
          </p:cNvPr>
          <p:cNvSpPr txBox="1"/>
          <p:nvPr/>
        </p:nvSpPr>
        <p:spPr>
          <a:xfrm>
            <a:off x="3883731" y="1812505"/>
            <a:ext cx="2936531" cy="1788951"/>
          </a:xfrm>
          <a:prstGeom prst="rect">
            <a:avLst/>
          </a:prstGeom>
          <a:noFill/>
        </p:spPr>
        <p:txBody>
          <a:bodyPr wrap="square" rtlCol="0">
            <a:spAutoFit/>
          </a:bodyPr>
          <a:lstStyle/>
          <a:p>
            <a:pPr defTabSz="514350"/>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Lại</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chẳng</a:t>
            </a:r>
            <a:r>
              <a:rPr lang="en-US" sz="1575" dirty="0">
                <a:solidFill>
                  <a:prstClr val="black"/>
                </a:solidFill>
                <a:latin typeface="Times New Roman" panose="02020603050405020304" pitchFamily="18" charset="0"/>
                <a:cs typeface="Times New Roman" panose="02020603050405020304" pitchFamily="18" charset="0"/>
              </a:rPr>
              <a:t> to.</a:t>
            </a:r>
          </a:p>
          <a:p>
            <a:pPr defTabSz="514350"/>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Bây</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giờ</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phải</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ngập</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đến</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cánh</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bãi</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dưới</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rồi</a:t>
            </a:r>
            <a:r>
              <a:rPr lang="en-US" sz="1575" dirty="0">
                <a:solidFill>
                  <a:prstClr val="black"/>
                </a:solidFill>
                <a:latin typeface="Times New Roman" panose="02020603050405020304" pitchFamily="18" charset="0"/>
                <a:cs typeface="Times New Roman" panose="02020603050405020304" pitchFamily="18" charset="0"/>
              </a:rPr>
              <a:t>.</a:t>
            </a:r>
          </a:p>
          <a:p>
            <a:pPr defTabSz="514350"/>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Sắp</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ngập</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đến</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bãi</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cát</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rồi</a:t>
            </a:r>
            <a:r>
              <a:rPr lang="en-US" sz="1575" dirty="0">
                <a:solidFill>
                  <a:prstClr val="black"/>
                </a:solidFill>
                <a:latin typeface="Times New Roman" panose="02020603050405020304" pitchFamily="18" charset="0"/>
                <a:cs typeface="Times New Roman" panose="02020603050405020304" pitchFamily="18" charset="0"/>
              </a:rPr>
              <a:t>.</a:t>
            </a:r>
          </a:p>
          <a:p>
            <a:pPr defTabSz="514350"/>
            <a:r>
              <a:rPr lang="en-US" sz="1575" dirty="0">
                <a:solidFill>
                  <a:prstClr val="black"/>
                </a:solidFill>
                <a:latin typeface="Times New Roman" panose="02020603050405020304" pitchFamily="18" charset="0"/>
                <a:cs typeface="Times New Roman" panose="02020603050405020304" pitchFamily="18" charset="0"/>
              </a:rPr>
              <a:t>- Tao </a:t>
            </a:r>
            <a:r>
              <a:rPr lang="en-US" sz="1575" dirty="0" err="1">
                <a:solidFill>
                  <a:prstClr val="black"/>
                </a:solidFill>
                <a:latin typeface="Times New Roman" panose="02020603050405020304" pitchFamily="18" charset="0"/>
                <a:cs typeface="Times New Roman" panose="02020603050405020304" pitchFamily="18" charset="0"/>
              </a:rPr>
              <a:t>cũng</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sợ</a:t>
            </a:r>
            <a:r>
              <a:rPr lang="en-US" sz="1575" dirty="0">
                <a:solidFill>
                  <a:prstClr val="black"/>
                </a:solidFill>
                <a:latin typeface="Times New Roman" panose="02020603050405020304" pitchFamily="18" charset="0"/>
                <a:cs typeface="Times New Roman" panose="02020603050405020304" pitchFamily="18" charset="0"/>
              </a:rPr>
              <a:t>…</a:t>
            </a:r>
          </a:p>
          <a:p>
            <a:pPr defTabSz="514350"/>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Chim</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thì</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bơi</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làm</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sao</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được</a:t>
            </a:r>
            <a:r>
              <a:rPr lang="en-US" sz="1575" dirty="0">
                <a:solidFill>
                  <a:prstClr val="black"/>
                </a:solidFill>
                <a:latin typeface="Times New Roman" panose="02020603050405020304" pitchFamily="18" charset="0"/>
                <a:cs typeface="Times New Roman" panose="02020603050405020304" pitchFamily="18" charset="0"/>
              </a:rPr>
              <a:t>.</a:t>
            </a:r>
          </a:p>
          <a:p>
            <a:pPr defTabSz="514350"/>
            <a:r>
              <a:rPr lang="en-US" sz="1575" dirty="0">
                <a:solidFill>
                  <a:prstClr val="black"/>
                </a:solidFill>
                <a:latin typeface="Times New Roman" panose="02020603050405020304" pitchFamily="18" charset="0"/>
                <a:cs typeface="Times New Roman" panose="02020603050405020304" pitchFamily="18" charset="0"/>
              </a:rPr>
              <a:t>- Tao </a:t>
            </a:r>
            <a:r>
              <a:rPr lang="en-US" sz="1575" dirty="0" err="1">
                <a:solidFill>
                  <a:prstClr val="black"/>
                </a:solidFill>
                <a:latin typeface="Times New Roman" panose="02020603050405020304" pitchFamily="18" charset="0"/>
                <a:cs typeface="Times New Roman" panose="02020603050405020304" pitchFamily="18" charset="0"/>
              </a:rPr>
              <a:t>không</a:t>
            </a:r>
            <a:r>
              <a:rPr lang="en-US" sz="1575" dirty="0">
                <a:solidFill>
                  <a:prstClr val="black"/>
                </a:solidFill>
                <a:latin typeface="Times New Roman" panose="02020603050405020304" pitchFamily="18" charset="0"/>
                <a:cs typeface="Times New Roman" panose="02020603050405020304" pitchFamily="18" charset="0"/>
              </a:rPr>
              <a:t> </a:t>
            </a:r>
            <a:r>
              <a:rPr lang="en-US" sz="1575" dirty="0" err="1">
                <a:solidFill>
                  <a:prstClr val="black"/>
                </a:solidFill>
                <a:latin typeface="Times New Roman" panose="02020603050405020304" pitchFamily="18" charset="0"/>
                <a:cs typeface="Times New Roman" panose="02020603050405020304" pitchFamily="18" charset="0"/>
              </a:rPr>
              <a:t>biết</a:t>
            </a:r>
            <a:r>
              <a:rPr lang="en-US" sz="1575" dirty="0">
                <a:solidFill>
                  <a:prstClr val="black"/>
                </a:solidFill>
                <a:latin typeface="Times New Roman" panose="02020603050405020304" pitchFamily="18" charset="0"/>
                <a:cs typeface="Times New Roman" panose="02020603050405020304" pitchFamily="18" charset="0"/>
              </a:rPr>
              <a:t>.</a:t>
            </a:r>
          </a:p>
        </p:txBody>
      </p:sp>
      <p:sp>
        <p:nvSpPr>
          <p:cNvPr id="5" name="Rectangle 4"/>
          <p:cNvSpPr/>
          <p:nvPr/>
        </p:nvSpPr>
        <p:spPr>
          <a:xfrm>
            <a:off x="458670" y="3651871"/>
            <a:ext cx="5940660" cy="646331"/>
          </a:xfrm>
          <a:prstGeom prst="rect">
            <a:avLst/>
          </a:prstGeom>
          <a:solidFill>
            <a:schemeClr val="bg1"/>
          </a:solidFill>
          <a:ln w="28575">
            <a:solidFill>
              <a:schemeClr val="accent5">
                <a:lumMod val="75000"/>
              </a:schemeClr>
            </a:solidFill>
            <a:prstDash val="lgDash"/>
          </a:ln>
        </p:spPr>
        <p:txBody>
          <a:bodyPr wrap="square">
            <a:spAutoFit/>
          </a:bodyPr>
          <a:lstStyle/>
          <a:p>
            <a:pPr algn="just" defTabSz="514350"/>
            <a:r>
              <a:rPr lang="vi-VN"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rPr>
              <a:t>Mên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và</a:t>
            </a:r>
            <a:r>
              <a:rPr lang="en-US" dirty="0">
                <a:solidFill>
                  <a:srgbClr val="FF0000"/>
                </a:solidFill>
                <a:latin typeface="Times New Roman" panose="02020603050405020304" pitchFamily="18" charset="0"/>
                <a:cs typeface="Times New Roman" panose="02020603050405020304" pitchFamily="18" charset="0"/>
              </a:rPr>
              <a:t> Mon lo </a:t>
            </a:r>
            <a:r>
              <a:rPr lang="en-US" dirty="0" err="1">
                <a:solidFill>
                  <a:srgbClr val="FF0000"/>
                </a:solidFill>
                <a:latin typeface="Times New Roman" panose="02020603050405020304" pitchFamily="18" charset="0"/>
                <a:cs typeface="Times New Roman" panose="02020603050405020304" pitchFamily="18" charset="0"/>
              </a:rPr>
              <a:t>sợ</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bầy</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chim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chìa</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vôi</a:t>
            </a:r>
            <a:r>
              <a:rPr lang="en-US" dirty="0">
                <a:solidFill>
                  <a:srgbClr val="FF0000"/>
                </a:solidFill>
                <a:latin typeface="Times New Roman" panose="02020603050405020304" pitchFamily="18" charset="0"/>
                <a:cs typeface="Times New Roman" panose="02020603050405020304" pitchFamily="18" charset="0"/>
              </a:rPr>
              <a:t> non </a:t>
            </a:r>
            <a:r>
              <a:rPr lang="en-US" dirty="0" err="1">
                <a:solidFill>
                  <a:srgbClr val="FF0000"/>
                </a:solidFill>
                <a:latin typeface="Times New Roman" panose="02020603050405020304" pitchFamily="18" charset="0"/>
                <a:cs typeface="Times New Roman" panose="02020603050405020304" pitchFamily="18" charset="0"/>
              </a:rPr>
              <a:t>sẽ</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bị</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chết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đuối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trước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nguy</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cơ</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bãi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cát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giữa</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sông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bị</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ngập</a:t>
            </a:r>
            <a:r>
              <a:rPr lang="en-US"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1567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Effect transition="in" filter="barn(inVertical)">
                                      <p:cBhvr>
                                        <p:cTn id="7" dur="500"/>
                                        <p:tgtEl>
                                          <p:spTgt spid="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8">
                                            <p:txEl>
                                              <p:pRg st="0" end="0"/>
                                            </p:txEl>
                                          </p:spTgt>
                                        </p:tgtEl>
                                        <p:attrNameLst>
                                          <p:attrName>style.visibility</p:attrName>
                                        </p:attrNameLst>
                                      </p:cBhvr>
                                      <p:to>
                                        <p:strVal val="visible"/>
                                      </p:to>
                                    </p:set>
                                    <p:animEffect transition="in" filter="barn(inVertical)">
                                      <p:cBhvr>
                                        <p:cTn id="12" dur="500"/>
                                        <p:tgtEl>
                                          <p:spTgt spid="4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7">
                                            <p:txEl>
                                              <p:pRg st="1" end="1"/>
                                            </p:txEl>
                                          </p:spTgt>
                                        </p:tgtEl>
                                        <p:attrNameLst>
                                          <p:attrName>style.visibility</p:attrName>
                                        </p:attrNameLst>
                                      </p:cBhvr>
                                      <p:to>
                                        <p:strVal val="visible"/>
                                      </p:to>
                                    </p:set>
                                    <p:animEffect transition="in" filter="barn(inVertical)">
                                      <p:cBhvr>
                                        <p:cTn id="17" dur="500"/>
                                        <p:tgtEl>
                                          <p:spTgt spid="4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8">
                                            <p:txEl>
                                              <p:pRg st="1" end="1"/>
                                            </p:txEl>
                                          </p:spTgt>
                                        </p:tgtEl>
                                        <p:attrNameLst>
                                          <p:attrName>style.visibility</p:attrName>
                                        </p:attrNameLst>
                                      </p:cBhvr>
                                      <p:to>
                                        <p:strVal val="visible"/>
                                      </p:to>
                                    </p:set>
                                    <p:animEffect transition="in" filter="barn(inVertical)">
                                      <p:cBhvr>
                                        <p:cTn id="22" dur="500"/>
                                        <p:tgtEl>
                                          <p:spTgt spid="4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7">
                                            <p:txEl>
                                              <p:pRg st="3" end="3"/>
                                            </p:txEl>
                                          </p:spTgt>
                                        </p:tgtEl>
                                        <p:attrNameLst>
                                          <p:attrName>style.visibility</p:attrName>
                                        </p:attrNameLst>
                                      </p:cBhvr>
                                      <p:to>
                                        <p:strVal val="visible"/>
                                      </p:to>
                                    </p:set>
                                    <p:animEffect transition="in" filter="barn(inVertical)">
                                      <p:cBhvr>
                                        <p:cTn id="27" dur="500"/>
                                        <p:tgtEl>
                                          <p:spTgt spid="4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8">
                                            <p:txEl>
                                              <p:pRg st="2" end="2"/>
                                            </p:txEl>
                                          </p:spTgt>
                                        </p:tgtEl>
                                        <p:attrNameLst>
                                          <p:attrName>style.visibility</p:attrName>
                                        </p:attrNameLst>
                                      </p:cBhvr>
                                      <p:to>
                                        <p:strVal val="visible"/>
                                      </p:to>
                                    </p:set>
                                    <p:animEffect transition="in" filter="barn(inVertical)">
                                      <p:cBhvr>
                                        <p:cTn id="32" dur="500"/>
                                        <p:tgtEl>
                                          <p:spTgt spid="4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7">
                                            <p:txEl>
                                              <p:pRg st="4" end="4"/>
                                            </p:txEl>
                                          </p:spTgt>
                                        </p:tgtEl>
                                        <p:attrNameLst>
                                          <p:attrName>style.visibility</p:attrName>
                                        </p:attrNameLst>
                                      </p:cBhvr>
                                      <p:to>
                                        <p:strVal val="visible"/>
                                      </p:to>
                                    </p:set>
                                    <p:animEffect transition="in" filter="barn(inVertical)">
                                      <p:cBhvr>
                                        <p:cTn id="37" dur="500"/>
                                        <p:tgtEl>
                                          <p:spTgt spid="47">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8">
                                            <p:txEl>
                                              <p:pRg st="3" end="3"/>
                                            </p:txEl>
                                          </p:spTgt>
                                        </p:tgtEl>
                                        <p:attrNameLst>
                                          <p:attrName>style.visibility</p:attrName>
                                        </p:attrNameLst>
                                      </p:cBhvr>
                                      <p:to>
                                        <p:strVal val="visible"/>
                                      </p:to>
                                    </p:set>
                                    <p:animEffect transition="in" filter="barn(inVertical)">
                                      <p:cBhvr>
                                        <p:cTn id="42" dur="500"/>
                                        <p:tgtEl>
                                          <p:spTgt spid="48">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7">
                                            <p:txEl>
                                              <p:pRg st="5" end="5"/>
                                            </p:txEl>
                                          </p:spTgt>
                                        </p:tgtEl>
                                        <p:attrNameLst>
                                          <p:attrName>style.visibility</p:attrName>
                                        </p:attrNameLst>
                                      </p:cBhvr>
                                      <p:to>
                                        <p:strVal val="visible"/>
                                      </p:to>
                                    </p:set>
                                    <p:animEffect transition="in" filter="barn(inVertical)">
                                      <p:cBhvr>
                                        <p:cTn id="47" dur="500"/>
                                        <p:tgtEl>
                                          <p:spTgt spid="47">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8">
                                            <p:txEl>
                                              <p:pRg st="4" end="4"/>
                                            </p:txEl>
                                          </p:spTgt>
                                        </p:tgtEl>
                                        <p:attrNameLst>
                                          <p:attrName>style.visibility</p:attrName>
                                        </p:attrNameLst>
                                      </p:cBhvr>
                                      <p:to>
                                        <p:strVal val="visible"/>
                                      </p:to>
                                    </p:set>
                                    <p:animEffect transition="in" filter="barn(inVertical)">
                                      <p:cBhvr>
                                        <p:cTn id="52" dur="500"/>
                                        <p:tgtEl>
                                          <p:spTgt spid="48">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7">
                                            <p:txEl>
                                              <p:pRg st="6" end="6"/>
                                            </p:txEl>
                                          </p:spTgt>
                                        </p:tgtEl>
                                        <p:attrNameLst>
                                          <p:attrName>style.visibility</p:attrName>
                                        </p:attrNameLst>
                                      </p:cBhvr>
                                      <p:to>
                                        <p:strVal val="visible"/>
                                      </p:to>
                                    </p:set>
                                    <p:animEffect transition="in" filter="barn(inVertical)">
                                      <p:cBhvr>
                                        <p:cTn id="57" dur="500"/>
                                        <p:tgtEl>
                                          <p:spTgt spid="47">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48">
                                            <p:txEl>
                                              <p:pRg st="5" end="5"/>
                                            </p:txEl>
                                          </p:spTgt>
                                        </p:tgtEl>
                                        <p:attrNameLst>
                                          <p:attrName>style.visibility</p:attrName>
                                        </p:attrNameLst>
                                      </p:cBhvr>
                                      <p:to>
                                        <p:strVal val="visible"/>
                                      </p:to>
                                    </p:set>
                                    <p:animEffect transition="in" filter="barn(inVertical)">
                                      <p:cBhvr>
                                        <p:cTn id="62" dur="500"/>
                                        <p:tgtEl>
                                          <p:spTgt spid="48">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1000"/>
                                        <p:tgtEl>
                                          <p:spTgt spid="5"/>
                                        </p:tgtEl>
                                      </p:cBhvr>
                                    </p:animEffect>
                                    <p:anim calcmode="lin" valueType="num">
                                      <p:cBhvr>
                                        <p:cTn id="68" dur="1000" fill="hold"/>
                                        <p:tgtEl>
                                          <p:spTgt spid="5"/>
                                        </p:tgtEl>
                                        <p:attrNameLst>
                                          <p:attrName>ppt_x</p:attrName>
                                        </p:attrNameLst>
                                      </p:cBhvr>
                                      <p:tavLst>
                                        <p:tav tm="0">
                                          <p:val>
                                            <p:strVal val="#ppt_x"/>
                                          </p:val>
                                        </p:tav>
                                        <p:tav tm="100000">
                                          <p:val>
                                            <p:strVal val="#ppt_x"/>
                                          </p:val>
                                        </p:tav>
                                      </p:tavLst>
                                    </p:anim>
                                    <p:anim calcmode="lin" valueType="num">
                                      <p:cBhvr>
                                        <p:cTn id="6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Picture 6">
            <a:extLst>
              <a:ext uri="{FF2B5EF4-FFF2-40B4-BE49-F238E27FC236}">
                <a16:creationId xmlns:a16="http://schemas.microsoft.com/office/drawing/2014/main" id="{6866A3EF-3F1A-48F9-BDD0-E335AF10B343}"/>
              </a:ext>
            </a:extLst>
          </p:cNvPr>
          <p:cNvGraphicFramePr>
            <a:graphicFrameLocks noGrp="1"/>
          </p:cNvGraphicFramePr>
          <p:nvPr>
            <p:extLst>
              <p:ext uri="{D42A27DB-BD31-4B8C-83A1-F6EECF244321}">
                <p14:modId xmlns:p14="http://schemas.microsoft.com/office/powerpoint/2010/main" val="3867866001"/>
              </p:ext>
            </p:extLst>
          </p:nvPr>
        </p:nvGraphicFramePr>
        <p:xfrm>
          <a:off x="134635" y="735544"/>
          <a:ext cx="6427442" cy="3672410"/>
        </p:xfrm>
        <a:graphic>
          <a:graphicData uri="http://schemas.openxmlformats.org/drawingml/2006/table">
            <a:tbl>
              <a:tblPr firstRow="1" bandRow="1">
                <a:tableStyleId>{5C22544A-7EE6-4342-B048-85BDC9FD1C3A}</a:tableStyleId>
              </a:tblPr>
              <a:tblGrid>
                <a:gridCol w="1512168">
                  <a:extLst>
                    <a:ext uri="{9D8B030D-6E8A-4147-A177-3AD203B41FA5}">
                      <a16:colId xmlns:a16="http://schemas.microsoft.com/office/drawing/2014/main" val="3416650495"/>
                    </a:ext>
                  </a:extLst>
                </a:gridCol>
                <a:gridCol w="4915274">
                  <a:extLst>
                    <a:ext uri="{9D8B030D-6E8A-4147-A177-3AD203B41FA5}">
                      <a16:colId xmlns:a16="http://schemas.microsoft.com/office/drawing/2014/main" val="3717351838"/>
                    </a:ext>
                  </a:extLst>
                </a:gridCol>
              </a:tblGrid>
              <a:tr h="416367">
                <a:tc gridSpan="2">
                  <a:txBody>
                    <a:bodyPr/>
                    <a:lstStyle/>
                    <a:p>
                      <a:pPr algn="ct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Cuộc</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nói</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chuyện</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của</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Mên</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và</a:t>
                      </a:r>
                      <a:r>
                        <a:rPr lang="en-US" sz="1800" dirty="0">
                          <a:solidFill>
                            <a:srgbClr val="002060"/>
                          </a:solidFill>
                          <a:latin typeface="Times New Roman" panose="02020603050405020304" pitchFamily="18" charset="0"/>
                          <a:cs typeface="Times New Roman" panose="02020603050405020304" pitchFamily="18" charset="0"/>
                        </a:rPr>
                        <a:t> Mon ở </a:t>
                      </a:r>
                      <a:r>
                        <a:rPr lang="en-US" sz="1800" dirty="0" err="1">
                          <a:solidFill>
                            <a:srgbClr val="002060"/>
                          </a:solidFill>
                          <a:latin typeface="Times New Roman" panose="02020603050405020304" pitchFamily="18" charset="0"/>
                          <a:cs typeface="Times New Roman" panose="02020603050405020304" pitchFamily="18" charset="0"/>
                        </a:rPr>
                        <a:t>đoạn</a:t>
                      </a:r>
                      <a:r>
                        <a:rPr lang="en-US" sz="1800" dirty="0">
                          <a:solidFill>
                            <a:srgbClr val="002060"/>
                          </a:solidFill>
                          <a:latin typeface="Times New Roman" panose="02020603050405020304" pitchFamily="18" charset="0"/>
                          <a:cs typeface="Times New Roman" panose="02020603050405020304" pitchFamily="18" charset="0"/>
                        </a:rPr>
                        <a:t> 1</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2486049368"/>
                  </a:ext>
                </a:extLst>
              </a:tr>
              <a:tr h="339719">
                <a:tc>
                  <a:txBody>
                    <a:bodyPr/>
                    <a:lstStyle/>
                    <a:p>
                      <a:pPr algn="l"/>
                      <a:endParaRPr lang="en-US" sz="1500" b="1" dirty="0">
                        <a:solidFill>
                          <a:schemeClr val="tx1"/>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a:solidFill>
                            <a:schemeClr val="tx1"/>
                          </a:solidFill>
                          <a:latin typeface="Times New Roman" panose="02020603050405020304" pitchFamily="18" charset="0"/>
                          <a:cs typeface="Times New Roman" panose="02020603050405020304" pitchFamily="18" charset="0"/>
                        </a:rPr>
                        <a:t>Chi </a:t>
                      </a:r>
                      <a:r>
                        <a:rPr lang="en-US" sz="1800" b="1" dirty="0" err="1">
                          <a:solidFill>
                            <a:schemeClr val="tx1"/>
                          </a:solidFill>
                          <a:latin typeface="Times New Roman" panose="02020603050405020304" pitchFamily="18" charset="0"/>
                          <a:cs typeface="Times New Roman" panose="02020603050405020304" pitchFamily="18" charset="0"/>
                        </a:rPr>
                        <a:t>tiết</a:t>
                      </a:r>
                      <a:endParaRPr lang="en-US" sz="1800" b="1" dirty="0">
                        <a:solidFill>
                          <a:schemeClr val="tx1"/>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1850099"/>
                  </a:ext>
                </a:extLst>
              </a:tr>
              <a:tr h="355401">
                <a:tc>
                  <a:txBody>
                    <a:bodyPr/>
                    <a:lstStyle/>
                    <a:p>
                      <a:pPr algn="l"/>
                      <a:r>
                        <a:rPr lang="en-US" sz="1500" b="1" dirty="0" err="1">
                          <a:solidFill>
                            <a:schemeClr val="tx1"/>
                          </a:solidFill>
                          <a:latin typeface="Times New Roman" panose="02020603050405020304" pitchFamily="18" charset="0"/>
                          <a:cs typeface="Times New Roman" panose="02020603050405020304" pitchFamily="18" charset="0"/>
                        </a:rPr>
                        <a:t>Thời</a:t>
                      </a:r>
                      <a:r>
                        <a:rPr lang="en-US" sz="1500" b="1" dirty="0">
                          <a:solidFill>
                            <a:schemeClr val="tx1"/>
                          </a:solidFill>
                          <a:latin typeface="Times New Roman" panose="02020603050405020304" pitchFamily="18" charset="0"/>
                          <a:cs typeface="Times New Roman" panose="02020603050405020304" pitchFamily="18" charset="0"/>
                        </a:rPr>
                        <a:t> </a:t>
                      </a:r>
                      <a:r>
                        <a:rPr lang="en-US" sz="1500" b="1" dirty="0" err="1">
                          <a:solidFill>
                            <a:schemeClr val="tx1"/>
                          </a:solidFill>
                          <a:latin typeface="Times New Roman" panose="02020603050405020304" pitchFamily="18" charset="0"/>
                          <a:cs typeface="Times New Roman" panose="02020603050405020304" pitchFamily="18" charset="0"/>
                        </a:rPr>
                        <a:t>gian</a:t>
                      </a:r>
                      <a:endParaRPr lang="en-US" sz="1500" b="1" dirty="0">
                        <a:solidFill>
                          <a:schemeClr val="tx1"/>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500" b="1" dirty="0">
                        <a:solidFill>
                          <a:srgbClr val="002060"/>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151048"/>
                  </a:ext>
                </a:extLst>
              </a:tr>
              <a:tr h="594066">
                <a:tc>
                  <a:txBody>
                    <a:bodyPr/>
                    <a:lstStyle/>
                    <a:p>
                      <a:pPr algn="l"/>
                      <a:r>
                        <a:rPr lang="en-US" sz="1500" b="1" dirty="0" err="1">
                          <a:solidFill>
                            <a:schemeClr val="tx1"/>
                          </a:solidFill>
                          <a:latin typeface="Times New Roman" panose="02020603050405020304" pitchFamily="18" charset="0"/>
                          <a:cs typeface="Times New Roman" panose="02020603050405020304" pitchFamily="18" charset="0"/>
                        </a:rPr>
                        <a:t>Hoàn</a:t>
                      </a:r>
                      <a:r>
                        <a:rPr lang="en-US" sz="1500" b="1" dirty="0">
                          <a:solidFill>
                            <a:schemeClr val="tx1"/>
                          </a:solidFill>
                          <a:latin typeface="Times New Roman" panose="02020603050405020304" pitchFamily="18" charset="0"/>
                          <a:cs typeface="Times New Roman" panose="02020603050405020304" pitchFamily="18" charset="0"/>
                        </a:rPr>
                        <a:t> </a:t>
                      </a:r>
                      <a:r>
                        <a:rPr lang="en-US" sz="1500" b="1" dirty="0" err="1">
                          <a:solidFill>
                            <a:schemeClr val="tx1"/>
                          </a:solidFill>
                          <a:latin typeface="Times New Roman" panose="02020603050405020304" pitchFamily="18" charset="0"/>
                          <a:cs typeface="Times New Roman" panose="02020603050405020304" pitchFamily="18" charset="0"/>
                        </a:rPr>
                        <a:t>cảnh</a:t>
                      </a:r>
                      <a:endParaRPr lang="en-US" sz="1500" b="1" dirty="0">
                        <a:solidFill>
                          <a:schemeClr val="tx1"/>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500" b="1" dirty="0">
                        <a:solidFill>
                          <a:srgbClr val="002060"/>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6654496"/>
                  </a:ext>
                </a:extLst>
              </a:tr>
              <a:tr h="378042">
                <a:tc>
                  <a:txBody>
                    <a:bodyPr/>
                    <a:lstStyle/>
                    <a:p>
                      <a:pPr algn="l"/>
                      <a:r>
                        <a:rPr lang="vi-VN" sz="1500" b="1" dirty="0">
                          <a:solidFill>
                            <a:schemeClr val="tx1"/>
                          </a:solidFill>
                          <a:latin typeface="Times New Roman" panose="02020603050405020304" pitchFamily="18" charset="0"/>
                          <a:cs typeface="Times New Roman" panose="02020603050405020304" pitchFamily="18" charset="0"/>
                        </a:rPr>
                        <a:t>Cuộc trò</a:t>
                      </a:r>
                      <a:r>
                        <a:rPr lang="vi-VN" sz="1500" b="1" baseline="0" dirty="0">
                          <a:solidFill>
                            <a:schemeClr val="tx1"/>
                          </a:solidFill>
                          <a:latin typeface="Times New Roman" panose="02020603050405020304" pitchFamily="18" charset="0"/>
                          <a:cs typeface="Times New Roman" panose="02020603050405020304" pitchFamily="18" charset="0"/>
                        </a:rPr>
                        <a:t> chuyện</a:t>
                      </a:r>
                      <a:endParaRPr lang="en-US" sz="1500" b="1" dirty="0">
                        <a:solidFill>
                          <a:schemeClr val="tx1"/>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500" b="1" dirty="0">
                        <a:solidFill>
                          <a:srgbClr val="002060"/>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3237743"/>
                  </a:ext>
                </a:extLst>
              </a:tr>
              <a:tr h="540060">
                <a:tc>
                  <a:txBody>
                    <a:bodyPr/>
                    <a:lstStyle/>
                    <a:p>
                      <a:pPr algn="l"/>
                      <a:r>
                        <a:rPr lang="vi-VN" sz="1500" b="1" dirty="0">
                          <a:solidFill>
                            <a:schemeClr val="tx1"/>
                          </a:solidFill>
                          <a:latin typeface="Times New Roman" panose="02020603050405020304" pitchFamily="18" charset="0"/>
                          <a:cs typeface="Times New Roman" panose="02020603050405020304" pitchFamily="18" charset="0"/>
                        </a:rPr>
                        <a:t>Tâm</a:t>
                      </a:r>
                      <a:r>
                        <a:rPr lang="vi-VN" sz="1500" b="1" baseline="0" dirty="0">
                          <a:solidFill>
                            <a:schemeClr val="tx1"/>
                          </a:solidFill>
                          <a:latin typeface="Times New Roman" panose="02020603050405020304" pitchFamily="18" charset="0"/>
                          <a:cs typeface="Times New Roman" panose="02020603050405020304" pitchFamily="18" charset="0"/>
                        </a:rPr>
                        <a:t> trạng</a:t>
                      </a:r>
                      <a:endParaRPr lang="en-US" sz="1500" b="1" dirty="0">
                        <a:solidFill>
                          <a:schemeClr val="tx1"/>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500" b="1" dirty="0">
                        <a:solidFill>
                          <a:srgbClr val="002060"/>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048755">
                <a:tc>
                  <a:txBody>
                    <a:bodyPr/>
                    <a:lstStyle/>
                    <a:p>
                      <a:pPr algn="l"/>
                      <a:r>
                        <a:rPr lang="en-US" sz="1500" b="1" dirty="0" err="1">
                          <a:solidFill>
                            <a:schemeClr val="tx1"/>
                          </a:solidFill>
                          <a:latin typeface="Times New Roman" panose="02020603050405020304" pitchFamily="18" charset="0"/>
                          <a:cs typeface="Times New Roman" panose="02020603050405020304" pitchFamily="18" charset="0"/>
                        </a:rPr>
                        <a:t>Nhận</a:t>
                      </a:r>
                      <a:r>
                        <a:rPr lang="en-US" sz="1500" b="1" dirty="0">
                          <a:solidFill>
                            <a:schemeClr val="tx1"/>
                          </a:solidFill>
                          <a:latin typeface="Times New Roman" panose="02020603050405020304" pitchFamily="18" charset="0"/>
                          <a:cs typeface="Times New Roman" panose="02020603050405020304" pitchFamily="18" charset="0"/>
                        </a:rPr>
                        <a:t> </a:t>
                      </a:r>
                      <a:r>
                        <a:rPr lang="en-US" sz="1500" b="1" dirty="0" err="1">
                          <a:solidFill>
                            <a:schemeClr val="tx1"/>
                          </a:solidFill>
                          <a:latin typeface="Times New Roman" panose="02020603050405020304" pitchFamily="18" charset="0"/>
                          <a:cs typeface="Times New Roman" panose="02020603050405020304" pitchFamily="18" charset="0"/>
                        </a:rPr>
                        <a:t>xét</a:t>
                      </a:r>
                      <a:endParaRPr lang="en-US" sz="1500" b="1" dirty="0">
                        <a:solidFill>
                          <a:schemeClr val="tx1"/>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500" b="1" dirty="0">
                        <a:solidFill>
                          <a:srgbClr val="002060"/>
                        </a:solidFill>
                        <a:latin typeface="Times New Roman" panose="02020603050405020304" pitchFamily="18" charset="0"/>
                        <a:cs typeface="Times New Roman" panose="02020603050405020304" pitchFamily="18"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4342939"/>
                  </a:ext>
                </a:extLst>
              </a:tr>
            </a:tbl>
          </a:graphicData>
        </a:graphic>
      </p:graphicFrame>
      <p:sp>
        <p:nvSpPr>
          <p:cNvPr id="13" name="TextBox 12">
            <a:extLst>
              <a:ext uri="{FF2B5EF4-FFF2-40B4-BE49-F238E27FC236}">
                <a16:creationId xmlns:a16="http://schemas.microsoft.com/office/drawing/2014/main" id="{48A1F4CF-0569-4FCF-B1E0-C11D32E9BD93}"/>
              </a:ext>
            </a:extLst>
          </p:cNvPr>
          <p:cNvSpPr txBox="1"/>
          <p:nvPr/>
        </p:nvSpPr>
        <p:spPr>
          <a:xfrm>
            <a:off x="1825532" y="1484568"/>
            <a:ext cx="2370530" cy="369332"/>
          </a:xfrm>
          <a:prstGeom prst="rect">
            <a:avLst/>
          </a:prstGeom>
          <a:noFill/>
        </p:spPr>
        <p:txBody>
          <a:bodyPr wrap="square" rtlCol="0">
            <a:spAutoFit/>
          </a:bodyPr>
          <a:lstStyle/>
          <a:p>
            <a:pPr defTabSz="514350"/>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Khoảng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hai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giờ</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sáng</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F016C539-949E-462D-9124-0FDB542A0E3F}"/>
              </a:ext>
            </a:extLst>
          </p:cNvPr>
          <p:cNvSpPr txBox="1"/>
          <p:nvPr/>
        </p:nvSpPr>
        <p:spPr>
          <a:xfrm>
            <a:off x="1819573" y="1839422"/>
            <a:ext cx="3817715" cy="646331"/>
          </a:xfrm>
          <a:prstGeom prst="rect">
            <a:avLst/>
          </a:prstGeom>
          <a:noFill/>
        </p:spPr>
        <p:txBody>
          <a:bodyPr wrap="square" rtlCol="0">
            <a:spAutoFit/>
          </a:bodyPr>
          <a:lstStyle/>
          <a:p>
            <a:pPr defTabSz="514350"/>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Mưa</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vẫn</a:t>
            </a:r>
            <a:r>
              <a:rPr lang="en-US" dirty="0">
                <a:solidFill>
                  <a:prstClr val="black"/>
                </a:solidFill>
                <a:latin typeface="Times New Roman" panose="02020603050405020304" pitchFamily="18" charset="0"/>
                <a:cs typeface="Times New Roman" panose="02020603050405020304" pitchFamily="18" charset="0"/>
              </a:rPr>
              <a:t> to</a:t>
            </a:r>
          </a:p>
          <a:p>
            <a:pPr defTabSz="514350"/>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Nước</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sông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dâng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cao</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xiên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xiết</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chảy</a:t>
            </a:r>
            <a:endParaRPr lang="en-US" dirty="0">
              <a:solidFill>
                <a:prstClr val="black"/>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ackgroundRemoval t="457" b="96804" l="2609" r="92174"/>
                    </a14:imgEffect>
                  </a14:imgLayer>
                </a14:imgProps>
              </a:ext>
            </a:extLst>
          </a:blip>
          <a:stretch>
            <a:fillRect/>
          </a:stretch>
        </p:blipFill>
        <p:spPr>
          <a:xfrm>
            <a:off x="5357634" y="1928947"/>
            <a:ext cx="1643063" cy="1564481"/>
          </a:xfrm>
          <a:prstGeom prst="rect">
            <a:avLst/>
          </a:prstGeom>
        </p:spPr>
      </p:pic>
      <p:sp>
        <p:nvSpPr>
          <p:cNvPr id="6" name="TextBox 5">
            <a:extLst>
              <a:ext uri="{FF2B5EF4-FFF2-40B4-BE49-F238E27FC236}">
                <a16:creationId xmlns:a16="http://schemas.microsoft.com/office/drawing/2014/main" id="{F016C539-949E-462D-9124-0FDB542A0E3F}"/>
              </a:ext>
            </a:extLst>
          </p:cNvPr>
          <p:cNvSpPr txBox="1"/>
          <p:nvPr/>
        </p:nvSpPr>
        <p:spPr>
          <a:xfrm>
            <a:off x="1827642" y="2804760"/>
            <a:ext cx="3855009" cy="600164"/>
          </a:xfrm>
          <a:prstGeom prst="rect">
            <a:avLst/>
          </a:prstGeom>
          <a:noFill/>
        </p:spPr>
        <p:txBody>
          <a:bodyPr wrap="square" rtlCol="0">
            <a:spAutoFit/>
          </a:bodyPr>
          <a:lstStyle/>
          <a:p>
            <a:pPr defTabSz="514350"/>
            <a:r>
              <a:rPr lang="vi-VN" sz="1650" dirty="0">
                <a:solidFill>
                  <a:prstClr val="black"/>
                </a:solidFill>
                <a:latin typeface="Times New Roman" panose="02020603050405020304" pitchFamily="18" charset="0"/>
                <a:cs typeface="Times New Roman" panose="02020603050405020304" pitchFamily="18" charset="0"/>
              </a:rPr>
              <a:t>- Hai anh em cùng lo lắng, lo sợ bầy chim non sẽ chết đuối</a:t>
            </a:r>
            <a:endParaRPr lang="en-US" sz="1650"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1700808" y="3381840"/>
            <a:ext cx="4860540" cy="1015663"/>
          </a:xfrm>
          <a:prstGeom prst="rect">
            <a:avLst/>
          </a:prstGeom>
        </p:spPr>
        <p:txBody>
          <a:bodyPr wrap="square">
            <a:spAutoFit/>
          </a:bodyPr>
          <a:lstStyle/>
          <a:p>
            <a:pPr algn="just" defTabSz="514350"/>
            <a:r>
              <a:rPr lang="en-US" sz="1500" b="1" dirty="0" err="1">
                <a:solidFill>
                  <a:prstClr val="black"/>
                </a:solidFill>
                <a:latin typeface="Times New Roman" panose="02020603050405020304" pitchFamily="18" charset="0"/>
                <a:cs typeface="Times New Roman" panose="02020603050405020304" pitchFamily="18" charset="0"/>
              </a:rPr>
              <a:t>Nghệ</a:t>
            </a:r>
            <a:r>
              <a:rPr lang="en-US" sz="1500" b="1" dirty="0">
                <a:solidFill>
                  <a:prstClr val="black"/>
                </a:solidFill>
                <a:latin typeface="Times New Roman" panose="02020603050405020304" pitchFamily="18" charset="0"/>
                <a:cs typeface="Times New Roman" panose="02020603050405020304" pitchFamily="18" charset="0"/>
              </a:rPr>
              <a:t> </a:t>
            </a:r>
            <a:r>
              <a:rPr lang="en-US" sz="1500" b="1" dirty="0" err="1">
                <a:solidFill>
                  <a:prstClr val="black"/>
                </a:solidFill>
                <a:latin typeface="Times New Roman" panose="02020603050405020304" pitchFamily="18" charset="0"/>
                <a:cs typeface="Times New Roman" panose="02020603050405020304" pitchFamily="18" charset="0"/>
              </a:rPr>
              <a:t>thuật</a:t>
            </a:r>
            <a:r>
              <a:rPr lang="en-US" sz="1500" dirty="0">
                <a:solidFill>
                  <a:prstClr val="black"/>
                </a:solidFill>
                <a:latin typeface="Times New Roman" panose="02020603050405020304" pitchFamily="18" charset="0"/>
                <a:cs typeface="Times New Roman" panose="02020603050405020304" pitchFamily="18" charset="0"/>
              </a:rPr>
              <a:t>: </a:t>
            </a:r>
            <a:r>
              <a:rPr lang="en-US" sz="1500" dirty="0" err="1">
                <a:solidFill>
                  <a:prstClr val="black"/>
                </a:solidFill>
                <a:latin typeface="Times New Roman" panose="02020603050405020304" pitchFamily="18" charset="0"/>
                <a:cs typeface="Times New Roman" panose="02020603050405020304" pitchFamily="18" charset="0"/>
              </a:rPr>
              <a:t>ngôn</a:t>
            </a:r>
            <a:r>
              <a:rPr lang="en-US" sz="1500" dirty="0">
                <a:solidFill>
                  <a:prstClr val="black"/>
                </a:solidFill>
                <a:latin typeface="Times New Roman" panose="02020603050405020304" pitchFamily="18" charset="0"/>
                <a:cs typeface="Times New Roman" panose="02020603050405020304" pitchFamily="18" charset="0"/>
              </a:rPr>
              <a:t> </a:t>
            </a:r>
            <a:r>
              <a:rPr lang="en-US" sz="1500" dirty="0" err="1">
                <a:solidFill>
                  <a:prstClr val="black"/>
                </a:solidFill>
                <a:latin typeface="Times New Roman" panose="02020603050405020304" pitchFamily="18" charset="0"/>
                <a:cs typeface="Times New Roman" panose="02020603050405020304" pitchFamily="18" charset="0"/>
              </a:rPr>
              <a:t>ngữ</a:t>
            </a:r>
            <a:r>
              <a:rPr lang="vi-VN" sz="1500" dirty="0">
                <a:solidFill>
                  <a:prstClr val="black"/>
                </a:solidFill>
                <a:latin typeface="Times New Roman" panose="02020603050405020304" pitchFamily="18" charset="0"/>
                <a:cs typeface="Times New Roman" panose="02020603050405020304" pitchFamily="18" charset="0"/>
              </a:rPr>
              <a:t> đối thoại</a:t>
            </a:r>
            <a:r>
              <a:rPr lang="en-US" sz="1500" dirty="0">
                <a:solidFill>
                  <a:prstClr val="black"/>
                </a:solidFill>
                <a:latin typeface="Times New Roman" panose="02020603050405020304" pitchFamily="18" charset="0"/>
                <a:cs typeface="Times New Roman" panose="02020603050405020304" pitchFamily="18" charset="0"/>
              </a:rPr>
              <a:t> </a:t>
            </a:r>
            <a:r>
              <a:rPr lang="en-US" sz="1500" dirty="0" err="1">
                <a:solidFill>
                  <a:prstClr val="black"/>
                </a:solidFill>
                <a:latin typeface="Times New Roman" panose="02020603050405020304" pitchFamily="18" charset="0"/>
                <a:cs typeface="Times New Roman" panose="02020603050405020304" pitchFamily="18" charset="0"/>
              </a:rPr>
              <a:t>bình</a:t>
            </a:r>
            <a:r>
              <a:rPr lang="en-US" sz="1500" dirty="0">
                <a:solidFill>
                  <a:prstClr val="black"/>
                </a:solidFill>
                <a:latin typeface="Times New Roman" panose="02020603050405020304" pitchFamily="18" charset="0"/>
                <a:cs typeface="Times New Roman" panose="02020603050405020304" pitchFamily="18" charset="0"/>
              </a:rPr>
              <a:t> </a:t>
            </a:r>
            <a:r>
              <a:rPr lang="en-US" sz="1500" dirty="0" err="1">
                <a:solidFill>
                  <a:prstClr val="black"/>
                </a:solidFill>
                <a:latin typeface="Times New Roman" panose="02020603050405020304" pitchFamily="18" charset="0"/>
                <a:cs typeface="Times New Roman" panose="02020603050405020304" pitchFamily="18" charset="0"/>
              </a:rPr>
              <a:t>dị</a:t>
            </a:r>
            <a:r>
              <a:rPr lang="en-US" sz="1500" dirty="0">
                <a:solidFill>
                  <a:prstClr val="black"/>
                </a:solidFill>
                <a:latin typeface="Times New Roman" panose="02020603050405020304" pitchFamily="18" charset="0"/>
                <a:cs typeface="Times New Roman" panose="02020603050405020304" pitchFamily="18" charset="0"/>
              </a:rPr>
              <a:t>, </a:t>
            </a:r>
            <a:r>
              <a:rPr lang="en-US" sz="1500" dirty="0" err="1">
                <a:solidFill>
                  <a:prstClr val="black"/>
                </a:solidFill>
                <a:latin typeface="Times New Roman" panose="02020603050405020304" pitchFamily="18" charset="0"/>
                <a:cs typeface="Times New Roman" panose="02020603050405020304" pitchFamily="18" charset="0"/>
              </a:rPr>
              <a:t>gần</a:t>
            </a:r>
            <a:r>
              <a:rPr lang="en-US" sz="1500" dirty="0">
                <a:solidFill>
                  <a:prstClr val="black"/>
                </a:solidFill>
                <a:latin typeface="Times New Roman" panose="02020603050405020304" pitchFamily="18" charset="0"/>
                <a:cs typeface="Times New Roman" panose="02020603050405020304" pitchFamily="18" charset="0"/>
              </a:rPr>
              <a:t> </a:t>
            </a:r>
            <a:r>
              <a:rPr lang="en-US" sz="1500" dirty="0" err="1">
                <a:solidFill>
                  <a:prstClr val="black"/>
                </a:solidFill>
                <a:latin typeface="Times New Roman" panose="02020603050405020304" pitchFamily="18" charset="0"/>
                <a:cs typeface="Times New Roman" panose="02020603050405020304" pitchFamily="18" charset="0"/>
              </a:rPr>
              <a:t>gũi</a:t>
            </a:r>
            <a:r>
              <a:rPr lang="en-US" sz="1500" dirty="0">
                <a:solidFill>
                  <a:prstClr val="black"/>
                </a:solidFill>
                <a:latin typeface="Times New Roman" panose="02020603050405020304" pitchFamily="18" charset="0"/>
                <a:cs typeface="Times New Roman" panose="02020603050405020304" pitchFamily="18" charset="0"/>
              </a:rPr>
              <a:t> </a:t>
            </a:r>
            <a:r>
              <a:rPr lang="en-US" sz="1500" dirty="0" err="1">
                <a:solidFill>
                  <a:prstClr val="black"/>
                </a:solidFill>
                <a:latin typeface="Times New Roman" panose="02020603050405020304" pitchFamily="18" charset="0"/>
                <a:cs typeface="Times New Roman" panose="02020603050405020304" pitchFamily="18" charset="0"/>
              </a:rPr>
              <a:t>với</a:t>
            </a:r>
            <a:r>
              <a:rPr lang="en-US" sz="1500" dirty="0">
                <a:solidFill>
                  <a:prstClr val="black"/>
                </a:solidFill>
                <a:latin typeface="Times New Roman" panose="02020603050405020304" pitchFamily="18" charset="0"/>
                <a:cs typeface="Times New Roman" panose="02020603050405020304" pitchFamily="18" charset="0"/>
              </a:rPr>
              <a:t> </a:t>
            </a:r>
            <a:r>
              <a:rPr lang="en-US" sz="1500" dirty="0" err="1">
                <a:solidFill>
                  <a:prstClr val="black"/>
                </a:solidFill>
                <a:latin typeface="Times New Roman" panose="02020603050405020304" pitchFamily="18" charset="0"/>
                <a:cs typeface="Times New Roman" panose="02020603050405020304" pitchFamily="18" charset="0"/>
              </a:rPr>
              <a:t>đời</a:t>
            </a:r>
            <a:r>
              <a:rPr lang="en-US" sz="1500" dirty="0">
                <a:solidFill>
                  <a:prstClr val="black"/>
                </a:solidFill>
                <a:latin typeface="Times New Roman" panose="02020603050405020304" pitchFamily="18" charset="0"/>
                <a:cs typeface="Times New Roman" panose="02020603050405020304" pitchFamily="18" charset="0"/>
              </a:rPr>
              <a:t> </a:t>
            </a:r>
            <a:r>
              <a:rPr lang="en-US" sz="1500" dirty="0" err="1">
                <a:solidFill>
                  <a:prstClr val="black"/>
                </a:solidFill>
                <a:latin typeface="Times New Roman" panose="02020603050405020304" pitchFamily="18" charset="0"/>
                <a:cs typeface="Times New Roman" panose="02020603050405020304" pitchFamily="18" charset="0"/>
              </a:rPr>
              <a:t>thường</a:t>
            </a:r>
            <a:r>
              <a:rPr lang="en-US" sz="1500" dirty="0">
                <a:solidFill>
                  <a:prstClr val="black"/>
                </a:solidFill>
                <a:latin typeface="Times New Roman" panose="02020603050405020304" pitchFamily="18" charset="0"/>
                <a:cs typeface="Times New Roman" panose="02020603050405020304" pitchFamily="18" charset="0"/>
              </a:rPr>
              <a:t>.</a:t>
            </a:r>
          </a:p>
          <a:p>
            <a:pPr algn="just" defTabSz="514350"/>
            <a:r>
              <a:rPr lang="en-US" sz="15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1500" b="1" i="1" dirty="0">
                <a:solidFill>
                  <a:srgbClr val="FF0000"/>
                </a:solidFill>
                <a:latin typeface="Times New Roman" panose="02020603050405020304" pitchFamily="18" charset="0"/>
                <a:cs typeface="Times New Roman" panose="02020603050405020304" pitchFamily="18" charset="0"/>
              </a:rPr>
              <a:t> </a:t>
            </a:r>
            <a:r>
              <a:rPr lang="en-US" sz="1500" b="1" i="1" dirty="0" err="1">
                <a:solidFill>
                  <a:srgbClr val="FF0000"/>
                </a:solidFill>
                <a:latin typeface="Times New Roman" panose="02020603050405020304" pitchFamily="18" charset="0"/>
                <a:cs typeface="Times New Roman" panose="02020603050405020304" pitchFamily="18" charset="0"/>
              </a:rPr>
              <a:t>Mên</a:t>
            </a:r>
            <a:r>
              <a:rPr lang="en-US" sz="1500" b="1" i="1" dirty="0">
                <a:solidFill>
                  <a:srgbClr val="FF0000"/>
                </a:solidFill>
                <a:latin typeface="Times New Roman" panose="02020603050405020304" pitchFamily="18" charset="0"/>
                <a:cs typeface="Times New Roman" panose="02020603050405020304" pitchFamily="18" charset="0"/>
              </a:rPr>
              <a:t> </a:t>
            </a:r>
            <a:r>
              <a:rPr lang="en-US" sz="1500" b="1" i="1" dirty="0" err="1">
                <a:solidFill>
                  <a:srgbClr val="FF0000"/>
                </a:solidFill>
                <a:latin typeface="Times New Roman" panose="02020603050405020304" pitchFamily="18" charset="0"/>
                <a:cs typeface="Times New Roman" panose="02020603050405020304" pitchFamily="18" charset="0"/>
              </a:rPr>
              <a:t>và</a:t>
            </a:r>
            <a:r>
              <a:rPr lang="en-US" sz="1500" b="1" i="1" dirty="0">
                <a:solidFill>
                  <a:srgbClr val="FF0000"/>
                </a:solidFill>
                <a:latin typeface="Times New Roman" panose="02020603050405020304" pitchFamily="18" charset="0"/>
                <a:cs typeface="Times New Roman" panose="02020603050405020304" pitchFamily="18" charset="0"/>
              </a:rPr>
              <a:t> Mon </a:t>
            </a:r>
            <a:r>
              <a:rPr lang="en-US" sz="1500" b="1" i="1" dirty="0" err="1">
                <a:solidFill>
                  <a:srgbClr val="FF0000"/>
                </a:solidFill>
                <a:latin typeface="Times New Roman" panose="02020603050405020304" pitchFamily="18" charset="0"/>
                <a:cs typeface="Times New Roman" panose="02020603050405020304" pitchFamily="18" charset="0"/>
              </a:rPr>
              <a:t>hồn</a:t>
            </a:r>
            <a:r>
              <a:rPr lang="en-US" sz="1500" b="1" i="1" dirty="0">
                <a:solidFill>
                  <a:srgbClr val="FF0000"/>
                </a:solidFill>
                <a:latin typeface="Times New Roman" panose="02020603050405020304" pitchFamily="18" charset="0"/>
                <a:cs typeface="Times New Roman" panose="02020603050405020304" pitchFamily="18" charset="0"/>
              </a:rPr>
              <a:t> </a:t>
            </a:r>
            <a:r>
              <a:rPr lang="en-US" sz="1500" b="1" i="1" dirty="0" err="1">
                <a:solidFill>
                  <a:srgbClr val="FF0000"/>
                </a:solidFill>
                <a:latin typeface="Times New Roman" panose="02020603050405020304" pitchFamily="18" charset="0"/>
                <a:cs typeface="Times New Roman" panose="02020603050405020304" pitchFamily="18" charset="0"/>
              </a:rPr>
              <a:t>nhiên</a:t>
            </a:r>
            <a:r>
              <a:rPr lang="en-US" sz="1500" b="1" i="1" dirty="0">
                <a:solidFill>
                  <a:srgbClr val="FF0000"/>
                </a:solidFill>
                <a:latin typeface="Times New Roman" panose="02020603050405020304" pitchFamily="18" charset="0"/>
                <a:cs typeface="Times New Roman" panose="02020603050405020304" pitchFamily="18" charset="0"/>
              </a:rPr>
              <a:t>, </a:t>
            </a:r>
            <a:r>
              <a:rPr lang="en-US" sz="1500" b="1" i="1" dirty="0" err="1">
                <a:solidFill>
                  <a:srgbClr val="FF0000"/>
                </a:solidFill>
                <a:latin typeface="Times New Roman" panose="02020603050405020304" pitchFamily="18" charset="0"/>
                <a:cs typeface="Times New Roman" panose="02020603050405020304" pitchFamily="18" charset="0"/>
              </a:rPr>
              <a:t>ngây</a:t>
            </a:r>
            <a:r>
              <a:rPr lang="en-US" sz="1500" b="1" i="1" dirty="0">
                <a:solidFill>
                  <a:srgbClr val="FF0000"/>
                </a:solidFill>
                <a:latin typeface="Times New Roman" panose="02020603050405020304" pitchFamily="18" charset="0"/>
                <a:cs typeface="Times New Roman" panose="02020603050405020304" pitchFamily="18" charset="0"/>
              </a:rPr>
              <a:t> </a:t>
            </a:r>
            <a:r>
              <a:rPr lang="en-US" sz="1500" b="1" i="1" dirty="0" err="1">
                <a:solidFill>
                  <a:srgbClr val="FF0000"/>
                </a:solidFill>
                <a:latin typeface="Times New Roman" panose="02020603050405020304" pitchFamily="18" charset="0"/>
                <a:cs typeface="Times New Roman" panose="02020603050405020304" pitchFamily="18" charset="0"/>
              </a:rPr>
              <a:t>thơ</a:t>
            </a:r>
            <a:r>
              <a:rPr lang="en-US" sz="1500" b="1" i="1" dirty="0">
                <a:solidFill>
                  <a:srgbClr val="FF0000"/>
                </a:solidFill>
                <a:latin typeface="Times New Roman" panose="02020603050405020304" pitchFamily="18" charset="0"/>
                <a:cs typeface="Times New Roman" panose="02020603050405020304" pitchFamily="18" charset="0"/>
              </a:rPr>
              <a:t>, </a:t>
            </a:r>
            <a:r>
              <a:rPr lang="en-US" sz="1500" b="1" i="1" dirty="0" err="1">
                <a:solidFill>
                  <a:srgbClr val="FF0000"/>
                </a:solidFill>
                <a:latin typeface="Times New Roman" panose="02020603050405020304" pitchFamily="18" charset="0"/>
                <a:cs typeface="Times New Roman" panose="02020603050405020304" pitchFamily="18" charset="0"/>
              </a:rPr>
              <a:t>có</a:t>
            </a:r>
            <a:r>
              <a:rPr lang="en-US" sz="1500" b="1" i="1" dirty="0">
                <a:solidFill>
                  <a:srgbClr val="FF0000"/>
                </a:solidFill>
                <a:latin typeface="Times New Roman" panose="02020603050405020304" pitchFamily="18" charset="0"/>
                <a:cs typeface="Times New Roman" panose="02020603050405020304" pitchFamily="18" charset="0"/>
              </a:rPr>
              <a:t> </a:t>
            </a:r>
            <a:r>
              <a:rPr lang="en-US" sz="1500" b="1" i="1" dirty="0" err="1">
                <a:solidFill>
                  <a:srgbClr val="FF0000"/>
                </a:solidFill>
                <a:latin typeface="Times New Roman" panose="02020603050405020304" pitchFamily="18" charset="0"/>
                <a:cs typeface="Times New Roman" panose="02020603050405020304" pitchFamily="18" charset="0"/>
              </a:rPr>
              <a:t>trái</a:t>
            </a:r>
            <a:r>
              <a:rPr lang="en-US" sz="1500" b="1" i="1" dirty="0">
                <a:solidFill>
                  <a:srgbClr val="FF0000"/>
                </a:solidFill>
                <a:latin typeface="Times New Roman" panose="02020603050405020304" pitchFamily="18" charset="0"/>
                <a:cs typeface="Times New Roman" panose="02020603050405020304" pitchFamily="18" charset="0"/>
              </a:rPr>
              <a:t> </a:t>
            </a:r>
            <a:r>
              <a:rPr lang="en-US" sz="1500" b="1" i="1" dirty="0" err="1">
                <a:solidFill>
                  <a:srgbClr val="FF0000"/>
                </a:solidFill>
                <a:latin typeface="Times New Roman" panose="02020603050405020304" pitchFamily="18" charset="0"/>
                <a:cs typeface="Times New Roman" panose="02020603050405020304" pitchFamily="18" charset="0"/>
              </a:rPr>
              <a:t>tim</a:t>
            </a:r>
            <a:r>
              <a:rPr lang="en-US" sz="1500" b="1" i="1" dirty="0">
                <a:solidFill>
                  <a:srgbClr val="FF0000"/>
                </a:solidFill>
                <a:latin typeface="Times New Roman" panose="02020603050405020304" pitchFamily="18" charset="0"/>
                <a:cs typeface="Times New Roman" panose="02020603050405020304" pitchFamily="18" charset="0"/>
              </a:rPr>
              <a:t> </a:t>
            </a:r>
            <a:r>
              <a:rPr lang="en-US" sz="1500" b="1" i="1" dirty="0" err="1">
                <a:solidFill>
                  <a:srgbClr val="FF0000"/>
                </a:solidFill>
                <a:latin typeface="Times New Roman" panose="02020603050405020304" pitchFamily="18" charset="0"/>
                <a:cs typeface="Times New Roman" panose="02020603050405020304" pitchFamily="18" charset="0"/>
              </a:rPr>
              <a:t>trong</a:t>
            </a:r>
            <a:r>
              <a:rPr lang="en-US" sz="1500" b="1" i="1" dirty="0">
                <a:solidFill>
                  <a:srgbClr val="FF0000"/>
                </a:solidFill>
                <a:latin typeface="Times New Roman" panose="02020603050405020304" pitchFamily="18" charset="0"/>
                <a:cs typeface="Times New Roman" panose="02020603050405020304" pitchFamily="18" charset="0"/>
              </a:rPr>
              <a:t> </a:t>
            </a:r>
            <a:r>
              <a:rPr lang="en-US" sz="1500" b="1" i="1" dirty="0" err="1">
                <a:solidFill>
                  <a:srgbClr val="FF0000"/>
                </a:solidFill>
                <a:latin typeface="Times New Roman" panose="02020603050405020304" pitchFamily="18" charset="0"/>
                <a:cs typeface="Times New Roman" panose="02020603050405020304" pitchFamily="18" charset="0"/>
              </a:rPr>
              <a:t>sáng</a:t>
            </a:r>
            <a:r>
              <a:rPr lang="en-US" sz="1500" b="1" i="1" dirty="0">
                <a:solidFill>
                  <a:srgbClr val="FF0000"/>
                </a:solidFill>
                <a:latin typeface="Times New Roman" panose="02020603050405020304" pitchFamily="18" charset="0"/>
                <a:cs typeface="Times New Roman" panose="02020603050405020304" pitchFamily="18" charset="0"/>
              </a:rPr>
              <a:t>, </a:t>
            </a:r>
            <a:r>
              <a:rPr lang="en-US" sz="1500" b="1" i="1" dirty="0" err="1">
                <a:solidFill>
                  <a:srgbClr val="FF0000"/>
                </a:solidFill>
                <a:latin typeface="Times New Roman" panose="02020603050405020304" pitchFamily="18" charset="0"/>
                <a:cs typeface="Times New Roman" panose="02020603050405020304" pitchFamily="18" charset="0"/>
              </a:rPr>
              <a:t>giàu</a:t>
            </a:r>
            <a:r>
              <a:rPr lang="en-US" sz="1500" b="1" i="1" dirty="0">
                <a:solidFill>
                  <a:srgbClr val="FF0000"/>
                </a:solidFill>
                <a:latin typeface="Times New Roman" panose="02020603050405020304" pitchFamily="18" charset="0"/>
                <a:cs typeface="Times New Roman" panose="02020603050405020304" pitchFamily="18" charset="0"/>
              </a:rPr>
              <a:t> </a:t>
            </a:r>
            <a:r>
              <a:rPr lang="en-US" sz="1500" b="1" i="1" dirty="0" err="1">
                <a:solidFill>
                  <a:srgbClr val="FF0000"/>
                </a:solidFill>
                <a:latin typeface="Times New Roman" panose="02020603050405020304" pitchFamily="18" charset="0"/>
                <a:cs typeface="Times New Roman" panose="02020603050405020304" pitchFamily="18" charset="0"/>
              </a:rPr>
              <a:t>tình</a:t>
            </a:r>
            <a:r>
              <a:rPr lang="en-US" sz="1500" b="1" i="1" dirty="0">
                <a:solidFill>
                  <a:srgbClr val="FF0000"/>
                </a:solidFill>
                <a:latin typeface="Times New Roman" panose="02020603050405020304" pitchFamily="18" charset="0"/>
                <a:cs typeface="Times New Roman" panose="02020603050405020304" pitchFamily="18" charset="0"/>
              </a:rPr>
              <a:t> </a:t>
            </a:r>
            <a:r>
              <a:rPr lang="en-US" sz="1500" b="1" i="1" dirty="0" err="1">
                <a:solidFill>
                  <a:srgbClr val="FF0000"/>
                </a:solidFill>
                <a:latin typeface="Times New Roman" panose="02020603050405020304" pitchFamily="18" charset="0"/>
                <a:cs typeface="Times New Roman" panose="02020603050405020304" pitchFamily="18" charset="0"/>
              </a:rPr>
              <a:t>yêu</a:t>
            </a:r>
            <a:r>
              <a:rPr lang="en-US" sz="1500" b="1" i="1" dirty="0">
                <a:solidFill>
                  <a:srgbClr val="FF0000"/>
                </a:solidFill>
                <a:latin typeface="Times New Roman" panose="02020603050405020304" pitchFamily="18" charset="0"/>
                <a:cs typeface="Times New Roman" panose="02020603050405020304" pitchFamily="18" charset="0"/>
              </a:rPr>
              <a:t> </a:t>
            </a:r>
            <a:r>
              <a:rPr lang="en-US" sz="1500" b="1" i="1" dirty="0" err="1">
                <a:solidFill>
                  <a:srgbClr val="FF0000"/>
                </a:solidFill>
                <a:latin typeface="Times New Roman" panose="02020603050405020304" pitchFamily="18" charset="0"/>
                <a:cs typeface="Times New Roman" panose="02020603050405020304" pitchFamily="18" charset="0"/>
              </a:rPr>
              <a:t>thương</a:t>
            </a:r>
            <a:r>
              <a:rPr lang="en-US" sz="1500" b="1" i="1" dirty="0">
                <a:solidFill>
                  <a:srgbClr val="FF0000"/>
                </a:solidFill>
                <a:latin typeface="Times New Roman" panose="02020603050405020304" pitchFamily="18" charset="0"/>
                <a:cs typeface="Times New Roman" panose="02020603050405020304" pitchFamily="18" charset="0"/>
              </a:rPr>
              <a:t> </a:t>
            </a:r>
            <a:r>
              <a:rPr lang="en-US" sz="1500" b="1" i="1" dirty="0" err="1">
                <a:solidFill>
                  <a:srgbClr val="FF0000"/>
                </a:solidFill>
                <a:latin typeface="Times New Roman" panose="02020603050405020304" pitchFamily="18" charset="0"/>
                <a:cs typeface="Times New Roman" panose="02020603050405020304" pitchFamily="18" charset="0"/>
              </a:rPr>
              <a:t>đối</a:t>
            </a:r>
            <a:r>
              <a:rPr lang="en-US" sz="1500" b="1" i="1" dirty="0">
                <a:solidFill>
                  <a:srgbClr val="FF0000"/>
                </a:solidFill>
                <a:latin typeface="Times New Roman" panose="02020603050405020304" pitchFamily="18" charset="0"/>
                <a:cs typeface="Times New Roman" panose="02020603050405020304" pitchFamily="18" charset="0"/>
              </a:rPr>
              <a:t> </a:t>
            </a:r>
            <a:r>
              <a:rPr lang="en-US" sz="1500" b="1" i="1" dirty="0" err="1">
                <a:solidFill>
                  <a:srgbClr val="FF0000"/>
                </a:solidFill>
                <a:latin typeface="Times New Roman" panose="02020603050405020304" pitchFamily="18" charset="0"/>
                <a:cs typeface="Times New Roman" panose="02020603050405020304" pitchFamily="18" charset="0"/>
              </a:rPr>
              <a:t>với</a:t>
            </a:r>
            <a:r>
              <a:rPr lang="en-US" sz="1500" b="1" i="1" dirty="0">
                <a:solidFill>
                  <a:srgbClr val="FF0000"/>
                </a:solidFill>
                <a:latin typeface="Times New Roman" panose="02020603050405020304" pitchFamily="18" charset="0"/>
                <a:cs typeface="Times New Roman" panose="02020603050405020304" pitchFamily="18" charset="0"/>
              </a:rPr>
              <a:t> </a:t>
            </a:r>
            <a:r>
              <a:rPr lang="en-US" sz="1500" b="1" i="1" dirty="0" err="1">
                <a:solidFill>
                  <a:srgbClr val="FF0000"/>
                </a:solidFill>
                <a:latin typeface="Times New Roman" panose="02020603050405020304" pitchFamily="18" charset="0"/>
                <a:cs typeface="Times New Roman" panose="02020603050405020304" pitchFamily="18" charset="0"/>
              </a:rPr>
              <a:t>loài</a:t>
            </a:r>
            <a:r>
              <a:rPr lang="en-US" sz="1500" b="1" i="1" dirty="0">
                <a:solidFill>
                  <a:srgbClr val="FF0000"/>
                </a:solidFill>
                <a:latin typeface="Times New Roman" panose="02020603050405020304" pitchFamily="18" charset="0"/>
                <a:cs typeface="Times New Roman" panose="02020603050405020304" pitchFamily="18" charset="0"/>
              </a:rPr>
              <a:t> </a:t>
            </a:r>
            <a:r>
              <a:rPr lang="en-US" sz="1500" b="1" i="1" dirty="0" err="1">
                <a:solidFill>
                  <a:srgbClr val="FF0000"/>
                </a:solidFill>
                <a:latin typeface="Times New Roman" panose="02020603050405020304" pitchFamily="18" charset="0"/>
                <a:cs typeface="Times New Roman" panose="02020603050405020304" pitchFamily="18" charset="0"/>
              </a:rPr>
              <a:t>vật</a:t>
            </a:r>
            <a:r>
              <a:rPr lang="en-US" sz="1500" b="1" i="1" dirty="0">
                <a:solidFill>
                  <a:srgbClr val="FF0000"/>
                </a:solidFill>
                <a:latin typeface="Times New Roman" panose="02020603050405020304" pitchFamily="18" charset="0"/>
                <a:cs typeface="Times New Roman" panose="02020603050405020304" pitchFamily="18" charset="0"/>
              </a:rPr>
              <a:t>.</a:t>
            </a:r>
            <a:endParaRPr lang="en-US" sz="1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347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310829" y="1058060"/>
            <a:ext cx="4630339" cy="319795"/>
            <a:chOff x="644526" y="2766774"/>
            <a:chExt cx="16465570" cy="1137044"/>
          </a:xfrm>
        </p:grpSpPr>
        <p:sp>
          <p:nvSpPr>
            <p:cNvPr id="26" name="TextBox 25"/>
            <p:cNvSpPr txBox="1"/>
            <p:nvPr/>
          </p:nvSpPr>
          <p:spPr>
            <a:xfrm>
              <a:off x="1906585" y="2766774"/>
              <a:ext cx="15203511" cy="1066954"/>
            </a:xfrm>
            <a:prstGeom prst="rect">
              <a:avLst/>
            </a:prstGeom>
            <a:noFill/>
          </p:spPr>
          <p:txBody>
            <a:bodyPr wrap="square" rtlCol="0">
              <a:spAutoFit/>
            </a:bodyPr>
            <a:lstStyle/>
            <a:p>
              <a:pPr defTabSz="605552"/>
              <a:r>
                <a:rPr lang="vi-VN" sz="1350"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Cuộc trò chuyện với Mon và Mên ở đoạn 2</a:t>
              </a:r>
            </a:p>
          </p:txBody>
        </p:sp>
        <p:sp>
          <p:nvSpPr>
            <p:cNvPr id="27" name="Rounded Rectangle 26"/>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5552"/>
              <a:endParaRPr lang="en-US" sz="1200" i="1">
                <a:solidFill>
                  <a:prstClr val="white"/>
                </a:solidFill>
              </a:endParaRPr>
            </a:p>
          </p:txBody>
        </p:sp>
        <p:sp>
          <p:nvSpPr>
            <p:cNvPr id="28" name="TextBox 27"/>
            <p:cNvSpPr txBox="1"/>
            <p:nvPr/>
          </p:nvSpPr>
          <p:spPr>
            <a:xfrm>
              <a:off x="812224" y="2795826"/>
              <a:ext cx="1072801" cy="1107992"/>
            </a:xfrm>
            <a:prstGeom prst="rect">
              <a:avLst/>
            </a:prstGeom>
            <a:noFill/>
          </p:spPr>
          <p:txBody>
            <a:bodyPr wrap="none" rtlCol="0">
              <a:spAutoFit/>
            </a:bodyPr>
            <a:lstStyle/>
            <a:p>
              <a:pPr algn="ctr" defTabSz="605552"/>
              <a:r>
                <a:rPr lang="vi-VN" sz="1425"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42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3" name="Picture 12"/>
          <p:cNvPicPr>
            <a:picLocks noChangeAspect="1"/>
          </p:cNvPicPr>
          <p:nvPr/>
        </p:nvPicPr>
        <p:blipFill>
          <a:blip r:embed="rId3"/>
          <a:stretch>
            <a:fillRect/>
          </a:stretch>
        </p:blipFill>
        <p:spPr>
          <a:xfrm>
            <a:off x="1092860" y="1501038"/>
            <a:ext cx="4355606" cy="864096"/>
          </a:xfrm>
          <a:prstGeom prst="rect">
            <a:avLst/>
          </a:prstGeom>
        </p:spPr>
      </p:pic>
      <p:sp>
        <p:nvSpPr>
          <p:cNvPr id="14" name="TextBox 13"/>
          <p:cNvSpPr txBox="1"/>
          <p:nvPr/>
        </p:nvSpPr>
        <p:spPr>
          <a:xfrm>
            <a:off x="3591018" y="2409732"/>
            <a:ext cx="2364399" cy="1477328"/>
          </a:xfrm>
          <a:prstGeom prst="rect">
            <a:avLst/>
          </a:prstGeom>
          <a:solidFill>
            <a:schemeClr val="accent3">
              <a:lumMod val="20000"/>
              <a:lumOff val="80000"/>
            </a:schemeClr>
          </a:solidFill>
        </p:spPr>
        <p:txBody>
          <a:bodyPr wrap="square" rtlCol="0">
            <a:spAutoFit/>
          </a:bodyPr>
          <a:lstStyle/>
          <a:p>
            <a:pPr algn="just" defTabSz="257175"/>
            <a:r>
              <a:rPr lang="vi-VN" sz="1575" b="1" dirty="0">
                <a:latin typeface="Times New Roman" pitchFamily="18" charset="0"/>
                <a:cs typeface="Times New Roman" pitchFamily="18" charset="0"/>
              </a:rPr>
              <a:t>N2: </a:t>
            </a:r>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Mon </a:t>
            </a:r>
            <a:r>
              <a:rPr lang="en-US" dirty="0" err="1">
                <a:latin typeface="Times New Roman" panose="02020603050405020304" pitchFamily="18" charset="0"/>
                <a:cs typeface="Times New Roman" panose="02020603050405020304" pitchFamily="18" charset="0"/>
              </a:rPr>
              <a:t>xoay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cứu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bống</a:t>
            </a:r>
            <a:endParaRPr lang="en-US" sz="1575" dirty="0">
              <a:latin typeface="Times New Roman" pitchFamily="18" charset="0"/>
              <a:cs typeface="Times New Roman" pitchFamily="18" charset="0"/>
            </a:endParaRPr>
          </a:p>
        </p:txBody>
      </p:sp>
      <p:sp>
        <p:nvSpPr>
          <p:cNvPr id="15" name="TextBox 14"/>
          <p:cNvSpPr txBox="1"/>
          <p:nvPr/>
        </p:nvSpPr>
        <p:spPr>
          <a:xfrm>
            <a:off x="265500" y="2663486"/>
            <a:ext cx="2364399" cy="1477328"/>
          </a:xfrm>
          <a:prstGeom prst="rect">
            <a:avLst/>
          </a:prstGeom>
          <a:solidFill>
            <a:schemeClr val="accent5">
              <a:lumMod val="20000"/>
              <a:lumOff val="80000"/>
            </a:schemeClr>
          </a:solidFill>
        </p:spPr>
        <p:txBody>
          <a:bodyPr wrap="square" rtlCol="0">
            <a:spAutoFit/>
          </a:bodyPr>
          <a:lstStyle/>
          <a:p>
            <a:pPr algn="just" defTabSz="257175"/>
            <a:r>
              <a:rPr lang="vi-VN" sz="1575" b="1" dirty="0">
                <a:latin typeface="Times New Roman" pitchFamily="18" charset="0"/>
                <a:cs typeface="Times New Roman" pitchFamily="18" charset="0"/>
              </a:rPr>
              <a:t>N1: </a:t>
            </a:r>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Mon </a:t>
            </a:r>
            <a:r>
              <a:rPr lang="en-US" dirty="0" err="1">
                <a:latin typeface="Times New Roman" panose="02020603050405020304" pitchFamily="18" charset="0"/>
                <a:cs typeface="Times New Roman" panose="02020603050405020304" pitchFamily="18" charset="0"/>
              </a:rPr>
              <a:t>xoay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giải cứu </a:t>
            </a:r>
            <a:r>
              <a:rPr lang="en-US" dirty="0" err="1">
                <a:latin typeface="Times New Roman" panose="02020603050405020304" pitchFamily="18" charset="0"/>
                <a:cs typeface="Times New Roman" panose="02020603050405020304" pitchFamily="18" charset="0"/>
              </a:rPr>
              <a:t>bầy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chìa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vôi</a:t>
            </a:r>
            <a:r>
              <a:rPr lang="en-US" dirty="0">
                <a:latin typeface="Times New Roman" panose="02020603050405020304" pitchFamily="18" charset="0"/>
                <a:cs typeface="Times New Roman" panose="02020603050405020304" pitchFamily="18" charset="0"/>
              </a:rPr>
              <a:t> non</a:t>
            </a:r>
            <a:endParaRPr lang="en-US" sz="1575" dirty="0">
              <a:latin typeface="Times New Roman" pitchFamily="18" charset="0"/>
              <a:cs typeface="Times New Roman" pitchFamily="18" charset="0"/>
            </a:endParaRPr>
          </a:p>
        </p:txBody>
      </p:sp>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457" b="96804" l="2609" r="92174"/>
                    </a14:imgEffect>
                  </a14:imgLayer>
                </a14:imgProps>
              </a:ext>
            </a:extLst>
          </a:blip>
          <a:stretch>
            <a:fillRect/>
          </a:stretch>
        </p:blipFill>
        <p:spPr>
          <a:xfrm>
            <a:off x="2402887" y="2198977"/>
            <a:ext cx="1048406" cy="998265"/>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6667" b="89778" l="7111" r="89778">
                        <a14:foregroundMark x1="26222" y1="23111" x2="27111" y2="24889"/>
                        <a14:foregroundMark x1="29333" y1="19111" x2="28000" y2="28000"/>
                        <a14:foregroundMark x1="13333" y1="40889" x2="16000" y2="48000"/>
                        <a14:foregroundMark x1="10667" y1="37778" x2="8000" y2="40444"/>
                        <a14:foregroundMark x1="10667" y1="57778" x2="11556" y2="61333"/>
                      </a14:backgroundRemoval>
                    </a14:imgEffect>
                  </a14:imgLayer>
                </a14:imgProps>
              </a:ext>
            </a:extLst>
          </a:blip>
          <a:stretch>
            <a:fillRect/>
          </a:stretch>
        </p:blipFill>
        <p:spPr>
          <a:xfrm>
            <a:off x="5103186" y="3429458"/>
            <a:ext cx="1463048" cy="1075670"/>
          </a:xfrm>
          <a:prstGeom prst="rect">
            <a:avLst/>
          </a:prstGeom>
        </p:spPr>
      </p:pic>
      <p:grpSp>
        <p:nvGrpSpPr>
          <p:cNvPr id="17" name="Group 16"/>
          <p:cNvGrpSpPr/>
          <p:nvPr/>
        </p:nvGrpSpPr>
        <p:grpSpPr>
          <a:xfrm>
            <a:off x="80679" y="779421"/>
            <a:ext cx="5360092" cy="300082"/>
            <a:chOff x="-178462" y="1828800"/>
            <a:chExt cx="19060588" cy="1066940"/>
          </a:xfrm>
        </p:grpSpPr>
        <p:sp>
          <p:nvSpPr>
            <p:cNvPr id="18" name="Round Same Side Corner Rectangle 17"/>
            <p:cNvSpPr/>
            <p:nvPr/>
          </p:nvSpPr>
          <p:spPr>
            <a:xfrm rot="5400000">
              <a:off x="440265" y="1210077"/>
              <a:ext cx="886537" cy="2123991"/>
            </a:xfrm>
            <a:prstGeom prst="round2SameRect">
              <a:avLst/>
            </a:prstGeom>
            <a:solidFill>
              <a:schemeClr val="accent5">
                <a:lumMod val="75000"/>
              </a:schemeClr>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5552"/>
              <a:endParaRPr lang="en-US" sz="1200">
                <a:solidFill>
                  <a:prstClr val="white"/>
                </a:solidFill>
              </a:endParaRPr>
            </a:p>
          </p:txBody>
        </p:sp>
        <p:sp>
          <p:nvSpPr>
            <p:cNvPr id="19" name="TextBox 18"/>
            <p:cNvSpPr txBox="1"/>
            <p:nvPr/>
          </p:nvSpPr>
          <p:spPr>
            <a:xfrm>
              <a:off x="478765" y="1828800"/>
              <a:ext cx="1238167" cy="1066940"/>
            </a:xfrm>
            <a:prstGeom prst="rect">
              <a:avLst/>
            </a:prstGeom>
            <a:noFill/>
          </p:spPr>
          <p:txBody>
            <a:bodyPr wrap="square" rtlCol="0">
              <a:spAutoFit/>
            </a:bodyPr>
            <a:lstStyle/>
            <a:p>
              <a:pPr algn="ctr" defTabSz="605552"/>
              <a:r>
                <a:rPr lang="vi-VN" sz="1350"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sz="1350" b="1" dirty="0">
                  <a:solidFill>
                    <a:prstClr val="white"/>
                  </a:solidFill>
                  <a:latin typeface="Tahoma" panose="020B0604030504040204" pitchFamily="34" charset="0"/>
                  <a:ea typeface="Tahoma" panose="020B0604030504040204" pitchFamily="34" charset="0"/>
                  <a:cs typeface="Tahoma" panose="020B0604030504040204" pitchFamily="34" charset="0"/>
                </a:rPr>
                <a:t>I</a:t>
              </a:r>
            </a:p>
          </p:txBody>
        </p:sp>
        <p:sp>
          <p:nvSpPr>
            <p:cNvPr id="20" name="TextBox 19"/>
            <p:cNvSpPr txBox="1"/>
            <p:nvPr/>
          </p:nvSpPr>
          <p:spPr>
            <a:xfrm>
              <a:off x="2067736" y="1828800"/>
              <a:ext cx="16814390" cy="1066940"/>
            </a:xfrm>
            <a:prstGeom prst="rect">
              <a:avLst/>
            </a:prstGeom>
            <a:noFill/>
          </p:spPr>
          <p:txBody>
            <a:bodyPr wrap="square" rtlCol="0">
              <a:spAutoFit/>
            </a:bodyPr>
            <a:lstStyle/>
            <a:p>
              <a:pPr defTabSz="605552"/>
              <a:r>
                <a:rPr lang="en-US" sz="1350" b="1" dirty="0">
                  <a:solidFill>
                    <a:srgbClr val="4F81BD">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264145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591018" y="645913"/>
            <a:ext cx="3266982" cy="3970318"/>
          </a:xfrm>
          <a:prstGeom prst="rect">
            <a:avLst/>
          </a:prstGeom>
          <a:solidFill>
            <a:srgbClr val="EDF6F9"/>
          </a:solidFill>
        </p:spPr>
        <p:txBody>
          <a:bodyPr wrap="square">
            <a:spAutoFit/>
          </a:bodyPr>
          <a:lstStyle/>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1106742" y="1300754"/>
            <a:ext cx="1382626" cy="369332"/>
          </a:xfrm>
          <a:prstGeom prst="rect">
            <a:avLst/>
          </a:prstGeom>
          <a:solidFill>
            <a:schemeClr val="accent5">
              <a:lumMod val="75000"/>
            </a:schemeClr>
          </a:solidFill>
        </p:spPr>
        <p:txBody>
          <a:bodyPr wrap="square">
            <a:spAutoFit/>
          </a:bodyPr>
          <a:lstStyle/>
          <a:p>
            <a:pPr algn="just"/>
            <a:r>
              <a:rPr lang="en-US" dirty="0">
                <a:solidFill>
                  <a:prstClr val="white"/>
                </a:solidFill>
                <a:latin typeface="Times New Roman" panose="02020603050405020304" pitchFamily="18" charset="0"/>
                <a:cs typeface="Times New Roman" panose="02020603050405020304" pitchFamily="18" charset="0"/>
              </a:rPr>
              <a:t> </a:t>
            </a:r>
            <a:endParaRPr lang="vi-VN" dirty="0">
              <a:solidFill>
                <a:prstClr val="white"/>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4506193" y="1291742"/>
            <a:ext cx="1382626" cy="369332"/>
          </a:xfrm>
          <a:prstGeom prst="rect">
            <a:avLst/>
          </a:prstGeom>
          <a:solidFill>
            <a:schemeClr val="accent5">
              <a:lumMod val="75000"/>
            </a:schemeClr>
          </a:solidFill>
        </p:spPr>
        <p:txBody>
          <a:bodyPr wrap="square">
            <a:spAutoFit/>
          </a:bodyPr>
          <a:lstStyle/>
          <a:p>
            <a:pPr algn="just"/>
            <a:r>
              <a:rPr lang="en-US" dirty="0">
                <a:solidFill>
                  <a:prstClr val="white"/>
                </a:solidFill>
                <a:latin typeface="Times New Roman" panose="02020603050405020304" pitchFamily="18" charset="0"/>
                <a:cs typeface="Times New Roman" panose="02020603050405020304" pitchFamily="18" charset="0"/>
              </a:rPr>
              <a:t> </a:t>
            </a:r>
            <a:endParaRPr lang="vi-VN" dirty="0">
              <a:solidFill>
                <a:prstClr val="whit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076498" y="1221600"/>
            <a:ext cx="1412870" cy="635563"/>
          </a:xfrm>
          <a:prstGeom prst="rect">
            <a:avLst/>
          </a:prstGeom>
        </p:spPr>
      </p:pic>
      <p:pic>
        <p:nvPicPr>
          <p:cNvPr id="4" name="Picture 3"/>
          <p:cNvPicPr>
            <a:picLocks noChangeAspect="1"/>
          </p:cNvPicPr>
          <p:nvPr/>
        </p:nvPicPr>
        <p:blipFill>
          <a:blip r:embed="rId4"/>
          <a:stretch>
            <a:fillRect/>
          </a:stretch>
        </p:blipFill>
        <p:spPr>
          <a:xfrm>
            <a:off x="4486489" y="1221600"/>
            <a:ext cx="1412870" cy="635563"/>
          </a:xfrm>
          <a:prstGeom prst="rect">
            <a:avLst/>
          </a:prstGeom>
        </p:spPr>
      </p:pic>
      <p:pic>
        <p:nvPicPr>
          <p:cNvPr id="6" name="Picture 5"/>
          <p:cNvPicPr>
            <a:picLocks noChangeAspect="1"/>
          </p:cNvPicPr>
          <p:nvPr/>
        </p:nvPicPr>
        <p:blipFill>
          <a:blip r:embed="rId5"/>
          <a:stretch>
            <a:fillRect/>
          </a:stretch>
        </p:blipFill>
        <p:spPr>
          <a:xfrm>
            <a:off x="1522009" y="686118"/>
            <a:ext cx="4138019" cy="635563"/>
          </a:xfrm>
          <a:prstGeom prst="rect">
            <a:avLst/>
          </a:prstGeom>
        </p:spPr>
      </p:pic>
      <p:sp>
        <p:nvSpPr>
          <p:cNvPr id="12" name="TextBox 11">
            <a:extLst>
              <a:ext uri="{FF2B5EF4-FFF2-40B4-BE49-F238E27FC236}">
                <a16:creationId xmlns:a16="http://schemas.microsoft.com/office/drawing/2014/main" id="{1D2430A3-CD95-4A69-898F-511A38BAE742}"/>
              </a:ext>
            </a:extLst>
          </p:cNvPr>
          <p:cNvSpPr txBox="1"/>
          <p:nvPr/>
        </p:nvSpPr>
        <p:spPr>
          <a:xfrm>
            <a:off x="269160" y="1761660"/>
            <a:ext cx="3213846" cy="854080"/>
          </a:xfrm>
          <a:prstGeom prst="rect">
            <a:avLst/>
          </a:prstGeom>
          <a:noFill/>
        </p:spPr>
        <p:txBody>
          <a:bodyPr wrap="square" rtlCol="0">
            <a:spAutoFit/>
          </a:bodyPr>
          <a:lstStyle/>
          <a:p>
            <a:pPr algn="just" defTabSz="514350"/>
            <a:r>
              <a:rPr lang="en-US" sz="1650" dirty="0">
                <a:solidFill>
                  <a:prstClr val="black"/>
                </a:solidFill>
                <a:latin typeface="Times New Roman" panose="02020603050405020304" pitchFamily="18" charset="0"/>
                <a:ea typeface="Times New Roman" panose="02020603050405020304" pitchFamily="18" charset="0"/>
              </a:rPr>
              <a:t>- Anh </a:t>
            </a:r>
            <a:r>
              <a:rPr lang="en-US" sz="1650" dirty="0" err="1">
                <a:solidFill>
                  <a:prstClr val="black"/>
                </a:solidFill>
                <a:latin typeface="Times New Roman" panose="02020603050405020304" pitchFamily="18" charset="0"/>
                <a:ea typeface="Times New Roman" panose="02020603050405020304" pitchFamily="18" charset="0"/>
              </a:rPr>
              <a:t>đã</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nhìn</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thấy</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chim</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chìa</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vôi</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nó</a:t>
            </a:r>
            <a:r>
              <a:rPr lang="en-US" sz="1650" dirty="0">
                <a:solidFill>
                  <a:prstClr val="black"/>
                </a:solidFill>
                <a:latin typeface="Times New Roman" panose="02020603050405020304" pitchFamily="18" charset="0"/>
                <a:ea typeface="Times New Roman" panose="02020603050405020304" pitchFamily="18" charset="0"/>
              </a:rPr>
              <a:t> bay </a:t>
            </a:r>
            <a:r>
              <a:rPr lang="en-US" sz="1650" dirty="0" err="1">
                <a:solidFill>
                  <a:prstClr val="black"/>
                </a:solidFill>
                <a:latin typeface="Times New Roman" panose="02020603050405020304" pitchFamily="18" charset="0"/>
                <a:ea typeface="Times New Roman" panose="02020603050405020304" pitchFamily="18" charset="0"/>
              </a:rPr>
              <a:t>từ</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bãi</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cát</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vào</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bờ</a:t>
            </a:r>
            <a:r>
              <a:rPr lang="en-US" sz="1650" dirty="0">
                <a:solidFill>
                  <a:prstClr val="black"/>
                </a:solidFill>
                <a:latin typeface="Times New Roman" panose="02020603050405020304" pitchFamily="18" charset="0"/>
                <a:ea typeface="Times New Roman" panose="02020603050405020304" pitchFamily="18" charset="0"/>
              </a:rPr>
              <a:t> bao </a:t>
            </a:r>
            <a:r>
              <a:rPr lang="en-US" sz="1650" dirty="0" err="1">
                <a:solidFill>
                  <a:prstClr val="black"/>
                </a:solidFill>
                <a:latin typeface="Times New Roman" panose="02020603050405020304" pitchFamily="18" charset="0"/>
                <a:ea typeface="Times New Roman" panose="02020603050405020304" pitchFamily="18" charset="0"/>
              </a:rPr>
              <a:t>giờ</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chưa</a:t>
            </a:r>
            <a:r>
              <a:rPr lang="en-US" sz="1650" dirty="0">
                <a:solidFill>
                  <a:prstClr val="black"/>
                </a:solidFill>
                <a:latin typeface="Times New Roman" panose="02020603050405020304" pitchFamily="18" charset="0"/>
                <a:ea typeface="Times New Roman" panose="02020603050405020304" pitchFamily="18" charset="0"/>
              </a:rPr>
              <a:t>?</a:t>
            </a:r>
          </a:p>
          <a:p>
            <a:pPr algn="just" defTabSz="514350"/>
            <a:endParaRPr lang="en-US" sz="1650" dirty="0">
              <a:solidFill>
                <a:prstClr val="black"/>
              </a:solidFill>
            </a:endParaRPr>
          </a:p>
        </p:txBody>
      </p:sp>
      <p:sp>
        <p:nvSpPr>
          <p:cNvPr id="13" name="TextBox 12">
            <a:extLst>
              <a:ext uri="{FF2B5EF4-FFF2-40B4-BE49-F238E27FC236}">
                <a16:creationId xmlns:a16="http://schemas.microsoft.com/office/drawing/2014/main" id="{3B9ABC13-C51C-40D6-BA7A-59B3A29A16E7}"/>
              </a:ext>
            </a:extLst>
          </p:cNvPr>
          <p:cNvSpPr txBox="1"/>
          <p:nvPr/>
        </p:nvSpPr>
        <p:spPr>
          <a:xfrm>
            <a:off x="3832959" y="1893149"/>
            <a:ext cx="1483702" cy="600164"/>
          </a:xfrm>
          <a:prstGeom prst="rect">
            <a:avLst/>
          </a:prstGeom>
          <a:noFill/>
        </p:spPr>
        <p:txBody>
          <a:bodyPr wrap="square" rtlCol="0">
            <a:spAutoFit/>
          </a:bodyPr>
          <a:lstStyle/>
          <a:p>
            <a:pPr defTabSz="514350"/>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Chưa</a:t>
            </a:r>
            <a:endParaRPr lang="en-US" sz="1650" dirty="0">
              <a:solidFill>
                <a:prstClr val="black"/>
              </a:solidFill>
              <a:latin typeface="Times New Roman" panose="02020603050405020304" pitchFamily="18" charset="0"/>
              <a:ea typeface="Times New Roman" panose="02020603050405020304" pitchFamily="18" charset="0"/>
            </a:endParaRPr>
          </a:p>
          <a:p>
            <a:pPr defTabSz="514350"/>
            <a:endParaRPr lang="en-US" sz="1650" dirty="0">
              <a:solidFill>
                <a:prstClr val="black"/>
              </a:solidFill>
            </a:endParaRPr>
          </a:p>
        </p:txBody>
      </p:sp>
      <p:sp>
        <p:nvSpPr>
          <p:cNvPr id="14" name="TextBox 13">
            <a:extLst>
              <a:ext uri="{FF2B5EF4-FFF2-40B4-BE49-F238E27FC236}">
                <a16:creationId xmlns:a16="http://schemas.microsoft.com/office/drawing/2014/main" id="{03D86371-17A1-4C46-BAD6-7D99596AC8BF}"/>
              </a:ext>
            </a:extLst>
          </p:cNvPr>
          <p:cNvSpPr txBox="1"/>
          <p:nvPr/>
        </p:nvSpPr>
        <p:spPr>
          <a:xfrm>
            <a:off x="269159" y="2330990"/>
            <a:ext cx="2678211" cy="600164"/>
          </a:xfrm>
          <a:prstGeom prst="rect">
            <a:avLst/>
          </a:prstGeom>
          <a:noFill/>
        </p:spPr>
        <p:txBody>
          <a:bodyPr wrap="square" rtlCol="0">
            <a:spAutoFit/>
          </a:bodyPr>
          <a:lstStyle/>
          <a:p>
            <a:pPr defTabSz="514350"/>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Tổ</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chim</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sẽ</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bị</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chìm</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mất</a:t>
            </a:r>
            <a:r>
              <a:rPr lang="en-US" sz="1650" dirty="0">
                <a:solidFill>
                  <a:prstClr val="black"/>
                </a:solidFill>
                <a:latin typeface="Times New Roman" panose="02020603050405020304" pitchFamily="18" charset="0"/>
                <a:cs typeface="Times New Roman" panose="02020603050405020304" pitchFamily="18" charset="0"/>
              </a:rPr>
              <a:t>.</a:t>
            </a:r>
          </a:p>
          <a:p>
            <a:pPr defTabSz="514350"/>
            <a:endParaRPr lang="en-US" sz="1650" dirty="0">
              <a:solidFill>
                <a:prstClr val="black"/>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E928D6A8-9565-44F3-9E92-AC5DF0D5D04C}"/>
              </a:ext>
            </a:extLst>
          </p:cNvPr>
          <p:cNvSpPr txBox="1"/>
          <p:nvPr/>
        </p:nvSpPr>
        <p:spPr>
          <a:xfrm>
            <a:off x="3832958" y="2337604"/>
            <a:ext cx="2463723" cy="346249"/>
          </a:xfrm>
          <a:prstGeom prst="rect">
            <a:avLst/>
          </a:prstGeom>
          <a:noFill/>
        </p:spPr>
        <p:txBody>
          <a:bodyPr wrap="square" rtlCol="0">
            <a:spAutoFit/>
          </a:bodyPr>
          <a:lstStyle/>
          <a:p>
            <a:pPr defTabSz="514350"/>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Thế</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làm</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thế</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nào</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bây</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giờ</a:t>
            </a:r>
            <a:r>
              <a:rPr lang="en-US" sz="1650" dirty="0">
                <a:solidFill>
                  <a:prstClr val="black"/>
                </a:solidFill>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E4AAD27C-D102-4D08-9C0A-E545CFB55D75}"/>
              </a:ext>
            </a:extLst>
          </p:cNvPr>
          <p:cNvSpPr txBox="1"/>
          <p:nvPr/>
        </p:nvSpPr>
        <p:spPr>
          <a:xfrm>
            <a:off x="269158" y="2787224"/>
            <a:ext cx="3117341" cy="854080"/>
          </a:xfrm>
          <a:prstGeom prst="rect">
            <a:avLst/>
          </a:prstGeom>
          <a:noFill/>
        </p:spPr>
        <p:txBody>
          <a:bodyPr wrap="square" rtlCol="0">
            <a:spAutoFit/>
          </a:bodyPr>
          <a:lstStyle/>
          <a:p>
            <a:pPr defTabSz="514350"/>
            <a:r>
              <a:rPr lang="en-US" sz="1650" dirty="0">
                <a:solidFill>
                  <a:prstClr val="black"/>
                </a:solidFill>
                <a:latin typeface="Times New Roman" panose="02020603050405020304" pitchFamily="18" charset="0"/>
                <a:cs typeface="Times New Roman" panose="02020603050405020304" pitchFamily="18" charset="0"/>
              </a:rPr>
              <a:t>- Hay </a:t>
            </a:r>
            <a:r>
              <a:rPr lang="en-US" sz="1650" dirty="0" err="1">
                <a:solidFill>
                  <a:prstClr val="black"/>
                </a:solidFill>
                <a:latin typeface="Times New Roman" panose="02020603050405020304" pitchFamily="18" charset="0"/>
                <a:cs typeface="Times New Roman" panose="02020603050405020304" pitchFamily="18" charset="0"/>
              </a:rPr>
              <a:t>mình</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mang</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chúng</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nó</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vào</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bờ</a:t>
            </a:r>
            <a:r>
              <a:rPr lang="en-US" sz="1650" dirty="0">
                <a:solidFill>
                  <a:prstClr val="black"/>
                </a:solidFill>
                <a:latin typeface="Times New Roman" panose="02020603050405020304" pitchFamily="18" charset="0"/>
                <a:cs typeface="Times New Roman" panose="02020603050405020304" pitchFamily="18" charset="0"/>
              </a:rPr>
              <a:t>.</a:t>
            </a:r>
          </a:p>
          <a:p>
            <a:pPr defTabSz="514350"/>
            <a:r>
              <a:rPr lang="en-US" sz="1650" dirty="0">
                <a:solidFill>
                  <a:prstClr val="black"/>
                </a:solidFill>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D9C7EC3C-E3F1-435A-9C9F-53C4D664CA7B}"/>
              </a:ext>
            </a:extLst>
          </p:cNvPr>
          <p:cNvSpPr txBox="1"/>
          <p:nvPr/>
        </p:nvSpPr>
        <p:spPr>
          <a:xfrm>
            <a:off x="3832958" y="2787224"/>
            <a:ext cx="2463723" cy="600164"/>
          </a:xfrm>
          <a:prstGeom prst="rect">
            <a:avLst/>
          </a:prstGeom>
          <a:noFill/>
        </p:spPr>
        <p:txBody>
          <a:bodyPr wrap="square" rtlCol="0">
            <a:spAutoFit/>
          </a:bodyPr>
          <a:lstStyle/>
          <a:p>
            <a:pPr algn="just" defTabSz="514350"/>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Bây</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giờ</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nước</a:t>
            </a:r>
            <a:r>
              <a:rPr lang="en-US" sz="1650" dirty="0">
                <a:solidFill>
                  <a:prstClr val="black"/>
                </a:solidFill>
                <a:latin typeface="Times New Roman" panose="02020603050405020304" pitchFamily="18" charset="0"/>
                <a:cs typeface="Times New Roman" panose="02020603050405020304" pitchFamily="18" charset="0"/>
              </a:rPr>
              <a:t> to </a:t>
            </a:r>
            <a:r>
              <a:rPr lang="en-US" sz="1650" dirty="0" err="1">
                <a:solidFill>
                  <a:prstClr val="black"/>
                </a:solidFill>
                <a:latin typeface="Times New Roman" panose="02020603050405020304" pitchFamily="18" charset="0"/>
                <a:cs typeface="Times New Roman" panose="02020603050405020304" pitchFamily="18" charset="0"/>
              </a:rPr>
              <a:t>lắm</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làm</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sao</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mà</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lội</a:t>
            </a:r>
            <a:r>
              <a:rPr lang="en-US" sz="1650" dirty="0">
                <a:solidFill>
                  <a:prstClr val="black"/>
                </a:solidFill>
                <a:latin typeface="Times New Roman" panose="02020603050405020304" pitchFamily="18" charset="0"/>
                <a:cs typeface="Times New Roman" panose="02020603050405020304" pitchFamily="18" charset="0"/>
              </a:rPr>
              <a:t> ra </a:t>
            </a:r>
            <a:r>
              <a:rPr lang="en-US" sz="1650" dirty="0" err="1">
                <a:solidFill>
                  <a:prstClr val="black"/>
                </a:solidFill>
                <a:latin typeface="Times New Roman" panose="02020603050405020304" pitchFamily="18" charset="0"/>
                <a:cs typeface="Times New Roman" panose="02020603050405020304" pitchFamily="18" charset="0"/>
              </a:rPr>
              <a:t>đấy</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được</a:t>
            </a:r>
            <a:r>
              <a:rPr lang="en-US" sz="1650" dirty="0">
                <a:solidFill>
                  <a:prstClr val="black"/>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1DEB2310-8B08-4971-A1D1-1D701A6A9C0B}"/>
              </a:ext>
            </a:extLst>
          </p:cNvPr>
          <p:cNvSpPr txBox="1"/>
          <p:nvPr/>
        </p:nvSpPr>
        <p:spPr>
          <a:xfrm>
            <a:off x="201897" y="3456520"/>
            <a:ext cx="3348372" cy="854080"/>
          </a:xfrm>
          <a:prstGeom prst="rect">
            <a:avLst/>
          </a:prstGeom>
          <a:noFill/>
        </p:spPr>
        <p:txBody>
          <a:bodyPr wrap="square" rtlCol="0">
            <a:spAutoFit/>
          </a:bodyPr>
          <a:lstStyle/>
          <a:p>
            <a:pPr defTabSz="514350"/>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Tổ</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chim</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ngập</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mất</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anh</a:t>
            </a:r>
            <a:r>
              <a:rPr lang="en-US" sz="1650" dirty="0">
                <a:solidFill>
                  <a:prstClr val="black"/>
                </a:solidFill>
                <a:latin typeface="Times New Roman" panose="02020603050405020304" pitchFamily="18" charset="0"/>
                <a:cs typeface="Times New Roman" panose="02020603050405020304" pitchFamily="18" charset="0"/>
              </a:rPr>
              <a:t> ạ. </a:t>
            </a:r>
            <a:r>
              <a:rPr lang="en-US" sz="1650" dirty="0" err="1">
                <a:solidFill>
                  <a:prstClr val="black"/>
                </a:solidFill>
                <a:latin typeface="Times New Roman" panose="02020603050405020304" pitchFamily="18" charset="0"/>
                <a:cs typeface="Times New Roman" panose="02020603050405020304" pitchFamily="18" charset="0"/>
              </a:rPr>
              <a:t>Mình</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phải</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mang</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chúng</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nó</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vào</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bờ</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anh</a:t>
            </a:r>
            <a:r>
              <a:rPr lang="en-US" sz="1650" dirty="0">
                <a:solidFill>
                  <a:prstClr val="black"/>
                </a:solidFill>
                <a:latin typeface="Times New Roman" panose="02020603050405020304" pitchFamily="18" charset="0"/>
                <a:cs typeface="Times New Roman" panose="02020603050405020304" pitchFamily="18" charset="0"/>
              </a:rPr>
              <a:t> ạ.</a:t>
            </a:r>
          </a:p>
          <a:p>
            <a:pPr defTabSz="514350"/>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Vâng</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cứ</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lấy</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đò</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của</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ông</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Hảo</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mà</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đi</a:t>
            </a:r>
            <a:r>
              <a:rPr lang="en-US" sz="1650" dirty="0">
                <a:solidFill>
                  <a:prstClr val="black"/>
                </a:solidFill>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A7DED942-4EBC-446B-AE31-B132AB33CA13}"/>
              </a:ext>
            </a:extLst>
          </p:cNvPr>
          <p:cNvSpPr txBox="1"/>
          <p:nvPr/>
        </p:nvSpPr>
        <p:spPr>
          <a:xfrm>
            <a:off x="3832959" y="3416105"/>
            <a:ext cx="1483702" cy="346249"/>
          </a:xfrm>
          <a:prstGeom prst="rect">
            <a:avLst/>
          </a:prstGeom>
          <a:noFill/>
        </p:spPr>
        <p:txBody>
          <a:bodyPr wrap="square" rtlCol="0">
            <a:spAutoFit/>
          </a:bodyPr>
          <a:lstStyle/>
          <a:p>
            <a:pPr defTabSz="514350"/>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Đi</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bây</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giờ</a:t>
            </a:r>
            <a:r>
              <a:rPr lang="en-US" sz="1650" dirty="0">
                <a:solidFill>
                  <a:prstClr val="black"/>
                </a:solidFill>
                <a:latin typeface="Times New Roman" panose="02020603050405020304" pitchFamily="18" charset="0"/>
                <a:cs typeface="Times New Roman" panose="02020603050405020304" pitchFamily="18" charset="0"/>
              </a:rPr>
              <a:t> à?</a:t>
            </a:r>
          </a:p>
        </p:txBody>
      </p:sp>
    </p:spTree>
    <p:extLst>
      <p:ext uri="{BB962C8B-B14F-4D97-AF65-F5344CB8AC3E}">
        <p14:creationId xmlns:p14="http://schemas.microsoft.com/office/powerpoint/2010/main" val="323132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90" y="1713076"/>
            <a:ext cx="6777372" cy="2787487"/>
          </a:xfrm>
          <a:prstGeom prst="rect">
            <a:avLst/>
          </a:prstGeom>
          <a:ln>
            <a:noFill/>
          </a:ln>
          <a:effectLst>
            <a:softEdge rad="112500"/>
          </a:effectLst>
        </p:spPr>
      </p:pic>
      <p:sp>
        <p:nvSpPr>
          <p:cNvPr id="6" name="TextBox 5">
            <a:extLst>
              <a:ext uri="{FF2B5EF4-FFF2-40B4-BE49-F238E27FC236}">
                <a16:creationId xmlns:a16="http://schemas.microsoft.com/office/drawing/2014/main" id="{D0D3352E-DE64-4EE4-81F8-033343F4B6EA}"/>
              </a:ext>
            </a:extLst>
          </p:cNvPr>
          <p:cNvSpPr txBox="1"/>
          <p:nvPr/>
        </p:nvSpPr>
        <p:spPr>
          <a:xfrm>
            <a:off x="242646" y="735546"/>
            <a:ext cx="6534726" cy="1061829"/>
          </a:xfrm>
          <a:prstGeom prst="rect">
            <a:avLst/>
          </a:prstGeom>
          <a:solidFill>
            <a:schemeClr val="bg1"/>
          </a:solidFill>
        </p:spPr>
        <p:txBody>
          <a:bodyPr wrap="square" rtlCol="0">
            <a:spAutoFit/>
          </a:bodyPr>
          <a:lstStyle/>
          <a:p>
            <a:pPr algn="just" defTabSz="514350"/>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100"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Nghệ</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thuật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sử</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dụng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ngôn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ngữ</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thoại</a:t>
            </a:r>
            <a:r>
              <a:rPr lang="en-US" sz="2100" dirty="0">
                <a:solidFill>
                  <a:prstClr val="black"/>
                </a:solidFill>
                <a:latin typeface="Times New Roman" panose="02020603050405020304" pitchFamily="18" charset="0"/>
                <a:cs typeface="Times New Roman" panose="02020603050405020304" pitchFamily="18" charset="0"/>
              </a:rPr>
              <a:t>.</a:t>
            </a:r>
          </a:p>
          <a:p>
            <a:pPr algn="just" defTabSz="514350"/>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100"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Nội</a:t>
            </a:r>
            <a:r>
              <a:rPr lang="en-US" sz="2100" b="1" i="1" dirty="0">
                <a:solidFill>
                  <a:prstClr val="black"/>
                </a:solidFill>
                <a:latin typeface="Times New Roman" panose="02020603050405020304" pitchFamily="18" charset="0"/>
                <a:cs typeface="Times New Roman" panose="02020603050405020304" pitchFamily="18" charset="0"/>
              </a:rPr>
              <a:t> dung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Thể</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hiện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quyết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tâm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giải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cứu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bầy</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chim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chìa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vôi</a:t>
            </a:r>
            <a:r>
              <a:rPr lang="en-US" sz="2100" dirty="0">
                <a:solidFill>
                  <a:prstClr val="black"/>
                </a:solidFill>
                <a:latin typeface="Times New Roman" panose="02020603050405020304" pitchFamily="18" charset="0"/>
                <a:cs typeface="Times New Roman" panose="02020603050405020304" pitchFamily="18" charset="0"/>
              </a:rPr>
              <a:t> ở </a:t>
            </a:r>
            <a:r>
              <a:rPr lang="en-US" sz="2100" dirty="0" err="1">
                <a:solidFill>
                  <a:prstClr val="black"/>
                </a:solidFill>
                <a:latin typeface="Times New Roman" panose="02020603050405020304" pitchFamily="18" charset="0"/>
                <a:cs typeface="Times New Roman" panose="02020603050405020304" pitchFamily="18" charset="0"/>
              </a:rPr>
              <a:t>bãi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cát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giữa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hai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đứa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trẻ</a:t>
            </a:r>
            <a:r>
              <a:rPr lang="en-US" sz="2100" dirty="0">
                <a:solidFill>
                  <a:prstClr val="black"/>
                </a:solidFill>
                <a:latin typeface="Times New Roman" panose="02020603050405020304" pitchFamily="18" charset="0"/>
                <a:cs typeface="Times New Roman" panose="02020603050405020304" pitchFamily="18" charset="0"/>
              </a:rPr>
              <a:t>.</a:t>
            </a:r>
            <a:endParaRPr lang="en-US" sz="135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5877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591018" y="645913"/>
            <a:ext cx="3266982" cy="3970318"/>
          </a:xfrm>
          <a:prstGeom prst="rect">
            <a:avLst/>
          </a:prstGeom>
          <a:solidFill>
            <a:srgbClr val="EDF6F9"/>
          </a:solidFill>
        </p:spPr>
        <p:txBody>
          <a:bodyPr wrap="square">
            <a:spAutoFit/>
          </a:bodyPr>
          <a:lstStyle/>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1106742" y="1300754"/>
            <a:ext cx="1382626" cy="369332"/>
          </a:xfrm>
          <a:prstGeom prst="rect">
            <a:avLst/>
          </a:prstGeom>
          <a:solidFill>
            <a:schemeClr val="accent5">
              <a:lumMod val="75000"/>
            </a:schemeClr>
          </a:solidFill>
        </p:spPr>
        <p:txBody>
          <a:bodyPr wrap="square">
            <a:spAutoFit/>
          </a:bodyPr>
          <a:lstStyle/>
          <a:p>
            <a:pPr algn="just"/>
            <a:r>
              <a:rPr lang="en-US" dirty="0">
                <a:solidFill>
                  <a:prstClr val="white"/>
                </a:solidFill>
                <a:latin typeface="Times New Roman" panose="02020603050405020304" pitchFamily="18" charset="0"/>
                <a:cs typeface="Times New Roman" panose="02020603050405020304" pitchFamily="18" charset="0"/>
              </a:rPr>
              <a:t> </a:t>
            </a:r>
            <a:endParaRPr lang="vi-VN" dirty="0">
              <a:solidFill>
                <a:prstClr val="white"/>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4506193" y="1291742"/>
            <a:ext cx="1382626" cy="369332"/>
          </a:xfrm>
          <a:prstGeom prst="rect">
            <a:avLst/>
          </a:prstGeom>
          <a:solidFill>
            <a:schemeClr val="accent5">
              <a:lumMod val="75000"/>
            </a:schemeClr>
          </a:solidFill>
        </p:spPr>
        <p:txBody>
          <a:bodyPr wrap="square">
            <a:spAutoFit/>
          </a:bodyPr>
          <a:lstStyle/>
          <a:p>
            <a:pPr algn="just"/>
            <a:r>
              <a:rPr lang="en-US" dirty="0">
                <a:solidFill>
                  <a:prstClr val="white"/>
                </a:solidFill>
                <a:latin typeface="Times New Roman" panose="02020603050405020304" pitchFamily="18" charset="0"/>
                <a:cs typeface="Times New Roman" panose="02020603050405020304" pitchFamily="18" charset="0"/>
              </a:rPr>
              <a:t> </a:t>
            </a:r>
            <a:endParaRPr lang="vi-VN" dirty="0">
              <a:solidFill>
                <a:prstClr val="whit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050963" y="1221599"/>
            <a:ext cx="1412870" cy="635563"/>
          </a:xfrm>
          <a:prstGeom prst="rect">
            <a:avLst/>
          </a:prstGeom>
        </p:spPr>
      </p:pic>
      <p:pic>
        <p:nvPicPr>
          <p:cNvPr id="4" name="Picture 3"/>
          <p:cNvPicPr>
            <a:picLocks noChangeAspect="1"/>
          </p:cNvPicPr>
          <p:nvPr/>
        </p:nvPicPr>
        <p:blipFill>
          <a:blip r:embed="rId4"/>
          <a:stretch>
            <a:fillRect/>
          </a:stretch>
        </p:blipFill>
        <p:spPr>
          <a:xfrm>
            <a:off x="4486489" y="1221600"/>
            <a:ext cx="1412870" cy="635563"/>
          </a:xfrm>
          <a:prstGeom prst="rect">
            <a:avLst/>
          </a:prstGeom>
        </p:spPr>
      </p:pic>
      <p:pic>
        <p:nvPicPr>
          <p:cNvPr id="2" name="Picture 1"/>
          <p:cNvPicPr>
            <a:picLocks noChangeAspect="1"/>
          </p:cNvPicPr>
          <p:nvPr/>
        </p:nvPicPr>
        <p:blipFill>
          <a:blip r:embed="rId5"/>
          <a:stretch>
            <a:fillRect/>
          </a:stretch>
        </p:blipFill>
        <p:spPr>
          <a:xfrm>
            <a:off x="1592796" y="685094"/>
            <a:ext cx="4138019" cy="635563"/>
          </a:xfrm>
          <a:prstGeom prst="rect">
            <a:avLst/>
          </a:prstGeom>
        </p:spPr>
      </p:pic>
      <p:sp>
        <p:nvSpPr>
          <p:cNvPr id="21" name="TextBox 20">
            <a:extLst>
              <a:ext uri="{FF2B5EF4-FFF2-40B4-BE49-F238E27FC236}">
                <a16:creationId xmlns:a16="http://schemas.microsoft.com/office/drawing/2014/main" id="{1D2430A3-CD95-4A69-898F-511A38BAE742}"/>
              </a:ext>
            </a:extLst>
          </p:cNvPr>
          <p:cNvSpPr txBox="1"/>
          <p:nvPr/>
        </p:nvSpPr>
        <p:spPr>
          <a:xfrm>
            <a:off x="269160" y="1761660"/>
            <a:ext cx="3213846" cy="600164"/>
          </a:xfrm>
          <a:prstGeom prst="rect">
            <a:avLst/>
          </a:prstGeom>
          <a:noFill/>
        </p:spPr>
        <p:txBody>
          <a:bodyPr wrap="square" rtlCol="0">
            <a:spAutoFit/>
          </a:bodyPr>
          <a:lstStyle/>
          <a:p>
            <a:pPr algn="just" defTabSz="514350"/>
            <a:r>
              <a:rPr lang="vi-VN" sz="1650" dirty="0">
                <a:solidFill>
                  <a:prstClr val="black"/>
                </a:solidFill>
                <a:latin typeface="Times New Roman" panose="02020603050405020304" pitchFamily="18" charset="0"/>
                <a:ea typeface="Times New Roman" panose="02020603050405020304" pitchFamily="18" charset="0"/>
              </a:rPr>
              <a:t>- Cả một con cá bống rất to và đẹp. Em lấy trộm con cá bống</a:t>
            </a:r>
            <a:endParaRPr lang="en-US" sz="1650" dirty="0">
              <a:solidFill>
                <a:prstClr val="black"/>
              </a:solidFill>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id="{1D2430A3-CD95-4A69-898F-511A38BAE742}"/>
              </a:ext>
            </a:extLst>
          </p:cNvPr>
          <p:cNvSpPr txBox="1"/>
          <p:nvPr/>
        </p:nvSpPr>
        <p:spPr>
          <a:xfrm>
            <a:off x="3725544" y="1761660"/>
            <a:ext cx="3213846" cy="600164"/>
          </a:xfrm>
          <a:prstGeom prst="rect">
            <a:avLst/>
          </a:prstGeom>
          <a:noFill/>
        </p:spPr>
        <p:txBody>
          <a:bodyPr wrap="square" rtlCol="0">
            <a:spAutoFit/>
          </a:bodyPr>
          <a:lstStyle/>
          <a:p>
            <a:pPr algn="just" defTabSz="514350"/>
            <a:r>
              <a:rPr lang="vi-VN" sz="1650" dirty="0">
                <a:solidFill>
                  <a:prstClr val="black"/>
                </a:solidFill>
                <a:latin typeface="Times New Roman" panose="02020603050405020304" pitchFamily="18" charset="0"/>
                <a:ea typeface="Times New Roman" panose="02020603050405020304" pitchFamily="18" charset="0"/>
              </a:rPr>
              <a:t>- Thế để đâu rồi?</a:t>
            </a:r>
            <a:endParaRPr lang="en-US" sz="1650" dirty="0">
              <a:solidFill>
                <a:prstClr val="black"/>
              </a:solidFill>
              <a:latin typeface="Times New Roman" panose="02020603050405020304" pitchFamily="18" charset="0"/>
              <a:ea typeface="Times New Roman" panose="02020603050405020304" pitchFamily="18" charset="0"/>
            </a:endParaRPr>
          </a:p>
          <a:p>
            <a:pPr algn="just" defTabSz="514350"/>
            <a:endParaRPr lang="en-US" sz="1650" dirty="0">
              <a:solidFill>
                <a:prstClr val="black"/>
              </a:solidFill>
            </a:endParaRPr>
          </a:p>
        </p:txBody>
      </p:sp>
      <p:sp>
        <p:nvSpPr>
          <p:cNvPr id="23" name="TextBox 22">
            <a:extLst>
              <a:ext uri="{FF2B5EF4-FFF2-40B4-BE49-F238E27FC236}">
                <a16:creationId xmlns:a16="http://schemas.microsoft.com/office/drawing/2014/main" id="{1D2430A3-CD95-4A69-898F-511A38BAE742}"/>
              </a:ext>
            </a:extLst>
          </p:cNvPr>
          <p:cNvSpPr txBox="1"/>
          <p:nvPr/>
        </p:nvSpPr>
        <p:spPr>
          <a:xfrm>
            <a:off x="269160" y="2410603"/>
            <a:ext cx="3213846" cy="346249"/>
          </a:xfrm>
          <a:prstGeom prst="rect">
            <a:avLst/>
          </a:prstGeom>
          <a:noFill/>
        </p:spPr>
        <p:txBody>
          <a:bodyPr wrap="square" rtlCol="0">
            <a:spAutoFit/>
          </a:bodyPr>
          <a:lstStyle/>
          <a:p>
            <a:pPr algn="just" defTabSz="514350"/>
            <a:r>
              <a:rPr lang="vi-VN" sz="1650" dirty="0">
                <a:solidFill>
                  <a:prstClr val="black"/>
                </a:solidFill>
                <a:latin typeface="Times New Roman" panose="02020603050405020304" pitchFamily="18" charset="0"/>
                <a:ea typeface="Times New Roman" panose="02020603050405020304" pitchFamily="18" charset="0"/>
              </a:rPr>
              <a:t>- Em thả xuống cống rồi</a:t>
            </a:r>
            <a:endParaRPr lang="en-US" sz="1650" dirty="0">
              <a:solidFill>
                <a:prstClr val="black"/>
              </a:solidFill>
            </a:endParaRPr>
          </a:p>
        </p:txBody>
      </p:sp>
      <p:sp>
        <p:nvSpPr>
          <p:cNvPr id="24" name="TextBox 23">
            <a:extLst>
              <a:ext uri="{FF2B5EF4-FFF2-40B4-BE49-F238E27FC236}">
                <a16:creationId xmlns:a16="http://schemas.microsoft.com/office/drawing/2014/main" id="{1D2430A3-CD95-4A69-898F-511A38BAE742}"/>
              </a:ext>
            </a:extLst>
          </p:cNvPr>
          <p:cNvSpPr txBox="1"/>
          <p:nvPr/>
        </p:nvSpPr>
        <p:spPr>
          <a:xfrm>
            <a:off x="3725544" y="2723370"/>
            <a:ext cx="3213846" cy="854080"/>
          </a:xfrm>
          <a:prstGeom prst="rect">
            <a:avLst/>
          </a:prstGeom>
          <a:noFill/>
        </p:spPr>
        <p:txBody>
          <a:bodyPr wrap="square" rtlCol="0">
            <a:spAutoFit/>
          </a:bodyPr>
          <a:lstStyle/>
          <a:p>
            <a:pPr algn="just" defTabSz="514350"/>
            <a:r>
              <a:rPr lang="vi-VN" sz="1650" dirty="0">
                <a:solidFill>
                  <a:prstClr val="black"/>
                </a:solidFill>
                <a:latin typeface="Times New Roman" panose="02020603050405020304" pitchFamily="18" charset="0"/>
                <a:ea typeface="Times New Roman" panose="02020603050405020304" pitchFamily="18" charset="0"/>
              </a:rPr>
              <a:t>- Ngập đến mái nhà con bống cũng chẳng sợ</a:t>
            </a:r>
            <a:endParaRPr lang="en-US" sz="1650" dirty="0">
              <a:solidFill>
                <a:prstClr val="black"/>
              </a:solidFill>
              <a:latin typeface="Times New Roman" panose="02020603050405020304" pitchFamily="18" charset="0"/>
              <a:ea typeface="Times New Roman" panose="02020603050405020304" pitchFamily="18" charset="0"/>
            </a:endParaRPr>
          </a:p>
          <a:p>
            <a:pPr algn="just" defTabSz="514350"/>
            <a:endParaRPr lang="en-US" sz="1650" dirty="0">
              <a:solidFill>
                <a:prstClr val="black"/>
              </a:solidFill>
            </a:endParaRPr>
          </a:p>
        </p:txBody>
      </p:sp>
      <p:sp>
        <p:nvSpPr>
          <p:cNvPr id="25" name="TextBox 24">
            <a:extLst>
              <a:ext uri="{FF2B5EF4-FFF2-40B4-BE49-F238E27FC236}">
                <a16:creationId xmlns:a16="http://schemas.microsoft.com/office/drawing/2014/main" id="{1D2430A3-CD95-4A69-898F-511A38BAE742}"/>
              </a:ext>
            </a:extLst>
          </p:cNvPr>
          <p:cNvSpPr txBox="1"/>
          <p:nvPr/>
        </p:nvSpPr>
        <p:spPr>
          <a:xfrm>
            <a:off x="270724" y="2762748"/>
            <a:ext cx="3213846" cy="600164"/>
          </a:xfrm>
          <a:prstGeom prst="rect">
            <a:avLst/>
          </a:prstGeom>
          <a:noFill/>
        </p:spPr>
        <p:txBody>
          <a:bodyPr wrap="square" rtlCol="0">
            <a:spAutoFit/>
          </a:bodyPr>
          <a:lstStyle/>
          <a:p>
            <a:pPr algn="just" defTabSz="514350"/>
            <a:r>
              <a:rPr lang="vi-VN" sz="1650" dirty="0">
                <a:solidFill>
                  <a:prstClr val="black"/>
                </a:solidFill>
                <a:latin typeface="Times New Roman" panose="02020603050405020304" pitchFamily="18" charset="0"/>
                <a:ea typeface="Times New Roman" panose="02020603050405020304" pitchFamily="18" charset="0"/>
              </a:rPr>
              <a:t>- Cái hốc cắm sào đò ngập bủm rồi anh nhỉ?</a:t>
            </a:r>
            <a:endParaRPr lang="en-US" sz="1650" dirty="0">
              <a:solidFill>
                <a:prstClr val="black"/>
              </a:solidFill>
            </a:endParaRPr>
          </a:p>
        </p:txBody>
      </p:sp>
      <p:sp>
        <p:nvSpPr>
          <p:cNvPr id="26" name="Rectangle 25"/>
          <p:cNvSpPr/>
          <p:nvPr/>
        </p:nvSpPr>
        <p:spPr>
          <a:xfrm>
            <a:off x="458670" y="3435846"/>
            <a:ext cx="5940660" cy="923330"/>
          </a:xfrm>
          <a:prstGeom prst="rect">
            <a:avLst/>
          </a:prstGeom>
          <a:solidFill>
            <a:schemeClr val="bg1"/>
          </a:solidFill>
          <a:ln w="28575">
            <a:solidFill>
              <a:schemeClr val="accent5">
                <a:lumMod val="75000"/>
              </a:schemeClr>
            </a:solidFill>
            <a:prstDash val="lgDash"/>
          </a:ln>
        </p:spPr>
        <p:txBody>
          <a:bodyPr wrap="square">
            <a:spAutoFit/>
          </a:bodyPr>
          <a:lstStyle/>
          <a:p>
            <a:pPr marL="257175" indent="-257175" algn="just" defTabSz="514350">
              <a:buFont typeface="Wingdings" panose="05000000000000000000" pitchFamily="2" charset="2"/>
              <a:buChar char="è"/>
            </a:pPr>
            <a:r>
              <a:rPr lang="vi-VN" dirty="0">
                <a:solidFill>
                  <a:srgbClr val="FF0000"/>
                </a:solidFill>
                <a:latin typeface="Times New Roman" panose="02020603050405020304" pitchFamily="18" charset="0"/>
                <a:cs typeface="Times New Roman" panose="02020603050405020304" pitchFamily="18" charset="0"/>
              </a:rPr>
              <a:t>Mon đã trộm cá bống của bố và đem thả</a:t>
            </a:r>
          </a:p>
          <a:p>
            <a:pPr marL="257175" indent="-257175" algn="just" defTabSz="514350">
              <a:buFont typeface="Wingdings" panose="05000000000000000000" pitchFamily="2" charset="2"/>
              <a:buChar char="è"/>
            </a:pPr>
            <a:r>
              <a:rPr lang="vi-VN" dirty="0">
                <a:solidFill>
                  <a:srgbClr val="FF0000"/>
                </a:solidFill>
                <a:latin typeface="Times New Roman" panose="02020603050405020304" pitchFamily="18" charset="0"/>
                <a:cs typeface="Times New Roman" panose="02020603050405020304" pitchFamily="18" charset="0"/>
              </a:rPr>
              <a:t> NT: cuộc đối thoại, những câu hỏi ngây thơ</a:t>
            </a:r>
          </a:p>
          <a:p>
            <a:pPr marL="257175" indent="-257175" algn="just" defTabSz="514350">
              <a:buFont typeface="Wingdings" panose="05000000000000000000" pitchFamily="2" charset="2"/>
              <a:buChar char="è"/>
            </a:pPr>
            <a:r>
              <a:rPr lang="vi-VN" dirty="0">
                <a:solidFill>
                  <a:srgbClr val="FF0000"/>
                </a:solidFill>
                <a:latin typeface="Times New Roman" panose="02020603050405020304" pitchFamily="18" charset="0"/>
                <a:cs typeface="Times New Roman" panose="02020603050405020304" pitchFamily="18" charset="0"/>
              </a:rPr>
              <a:t> Mon là một cậu bé có trái tim nhân hậu</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619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310829" y="1058060"/>
            <a:ext cx="4630339" cy="319795"/>
            <a:chOff x="644526" y="2766774"/>
            <a:chExt cx="16465570" cy="1137044"/>
          </a:xfrm>
        </p:grpSpPr>
        <p:sp>
          <p:nvSpPr>
            <p:cNvPr id="26" name="TextBox 25"/>
            <p:cNvSpPr txBox="1"/>
            <p:nvPr/>
          </p:nvSpPr>
          <p:spPr>
            <a:xfrm>
              <a:off x="1906585" y="2766774"/>
              <a:ext cx="15203511" cy="1066954"/>
            </a:xfrm>
            <a:prstGeom prst="rect">
              <a:avLst/>
            </a:prstGeom>
            <a:noFill/>
          </p:spPr>
          <p:txBody>
            <a:bodyPr wrap="square" rtlCol="0">
              <a:spAutoFit/>
            </a:bodyPr>
            <a:lstStyle/>
            <a:p>
              <a:pPr defTabSz="605552"/>
              <a:r>
                <a:rPr lang="vi-VN" sz="1350"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Hình ảnh bầy chim chìa vôi</a:t>
              </a:r>
            </a:p>
          </p:txBody>
        </p:sp>
        <p:sp>
          <p:nvSpPr>
            <p:cNvPr id="27" name="Rounded Rectangle 26"/>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5552"/>
              <a:endParaRPr lang="en-US" sz="1200" i="1">
                <a:solidFill>
                  <a:prstClr val="white"/>
                </a:solidFill>
              </a:endParaRPr>
            </a:p>
          </p:txBody>
        </p:sp>
        <p:sp>
          <p:nvSpPr>
            <p:cNvPr id="28" name="TextBox 27"/>
            <p:cNvSpPr txBox="1"/>
            <p:nvPr/>
          </p:nvSpPr>
          <p:spPr>
            <a:xfrm>
              <a:off x="812224" y="2795826"/>
              <a:ext cx="1072801" cy="1107992"/>
            </a:xfrm>
            <a:prstGeom prst="rect">
              <a:avLst/>
            </a:prstGeom>
            <a:noFill/>
          </p:spPr>
          <p:txBody>
            <a:bodyPr wrap="none" rtlCol="0">
              <a:spAutoFit/>
            </a:bodyPr>
            <a:lstStyle/>
            <a:p>
              <a:pPr algn="ctr" defTabSz="605552"/>
              <a:r>
                <a:rPr lang="vi-VN" sz="1425"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42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3"/>
          <a:stretch>
            <a:fillRect/>
          </a:stretch>
        </p:blipFill>
        <p:spPr>
          <a:xfrm>
            <a:off x="4718890" y="2950483"/>
            <a:ext cx="1896464" cy="1144586"/>
          </a:xfrm>
          <a:prstGeom prst="rect">
            <a:avLst/>
          </a:prstGeom>
        </p:spPr>
      </p:pic>
      <p:grpSp>
        <p:nvGrpSpPr>
          <p:cNvPr id="17" name="Group 16"/>
          <p:cNvGrpSpPr/>
          <p:nvPr/>
        </p:nvGrpSpPr>
        <p:grpSpPr>
          <a:xfrm>
            <a:off x="2163309" y="2026844"/>
            <a:ext cx="357005" cy="68580"/>
            <a:chOff x="2206694" y="1072183"/>
            <a:chExt cx="476007" cy="91440"/>
          </a:xfrm>
        </p:grpSpPr>
        <p:sp>
          <p:nvSpPr>
            <p:cNvPr id="18" name="Straight Connector 3"/>
            <p:cNvSpPr/>
            <p:nvPr/>
          </p:nvSpPr>
          <p:spPr>
            <a:xfrm>
              <a:off x="2206694" y="1072183"/>
              <a:ext cx="476007" cy="91440"/>
            </a:xfrm>
            <a:custGeom>
              <a:avLst/>
              <a:gdLst/>
              <a:ahLst/>
              <a:cxnLst/>
              <a:rect l="0" t="0" r="0" b="0"/>
              <a:pathLst>
                <a:path>
                  <a:moveTo>
                    <a:pt x="0" y="45720"/>
                  </a:moveTo>
                  <a:lnTo>
                    <a:pt x="476007" y="45720"/>
                  </a:lnTo>
                </a:path>
              </a:pathLst>
            </a:custGeom>
            <a:noFill/>
            <a:ln w="28575">
              <a:tailEnd type="arrow"/>
            </a:ln>
          </p:spPr>
          <p:style>
            <a:lnRef idx="1">
              <a:schemeClr val="accent3">
                <a:hueOff val="0"/>
                <a:satOff val="0"/>
                <a:lumOff val="0"/>
                <a:alphaOff val="0"/>
              </a:schemeClr>
            </a:lnRef>
            <a:fillRef idx="0">
              <a:scrgbClr r="0" g="0" b="0"/>
            </a:fillRef>
            <a:effectRef idx="0">
              <a:scrgbClr r="0" g="0" b="0"/>
            </a:effectRef>
            <a:fontRef idx="minor">
              <a:schemeClr val="tx1">
                <a:hueOff val="0"/>
                <a:satOff val="0"/>
                <a:lumOff val="0"/>
                <a:alphaOff val="0"/>
              </a:schemeClr>
            </a:fontRef>
          </p:style>
        </p:sp>
        <p:sp>
          <p:nvSpPr>
            <p:cNvPr id="19" name="Straight Connector 4"/>
            <p:cNvSpPr/>
            <p:nvPr/>
          </p:nvSpPr>
          <p:spPr>
            <a:xfrm>
              <a:off x="2432033" y="1115370"/>
              <a:ext cx="25330" cy="5066"/>
            </a:xfrm>
            <a:prstGeom prst="rect">
              <a:avLst/>
            </a:prstGeom>
            <a:ln w="28575"/>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525" tIns="0" rIns="9525" bIns="0" numCol="1" spcCol="1270" anchor="ctr" anchorCtr="0">
              <a:noAutofit/>
            </a:bodyPr>
            <a:lstStyle/>
            <a:p>
              <a:pPr algn="ctr" defTabSz="166688">
                <a:lnSpc>
                  <a:spcPct val="90000"/>
                </a:lnSpc>
                <a:spcBef>
                  <a:spcPct val="0"/>
                </a:spcBef>
                <a:spcAft>
                  <a:spcPct val="35000"/>
                </a:spcAft>
              </a:pPr>
              <a:endParaRPr lang="en-US" sz="375"/>
            </a:p>
          </p:txBody>
        </p:sp>
      </p:grpSp>
      <p:grpSp>
        <p:nvGrpSpPr>
          <p:cNvPr id="20" name="Group 19"/>
          <p:cNvGrpSpPr/>
          <p:nvPr/>
        </p:nvGrpSpPr>
        <p:grpSpPr>
          <a:xfrm>
            <a:off x="242647" y="1599642"/>
            <a:ext cx="1922012" cy="957087"/>
            <a:chOff x="5851" y="457110"/>
            <a:chExt cx="2202643" cy="1321585"/>
          </a:xfrm>
        </p:grpSpPr>
        <p:sp>
          <p:nvSpPr>
            <p:cNvPr id="29" name="Rectangle 28"/>
            <p:cNvSpPr/>
            <p:nvPr/>
          </p:nvSpPr>
          <p:spPr>
            <a:xfrm>
              <a:off x="5851" y="457110"/>
              <a:ext cx="2202643" cy="1321585"/>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0" name="Rectangle 29"/>
            <p:cNvSpPr/>
            <p:nvPr/>
          </p:nvSpPr>
          <p:spPr>
            <a:xfrm>
              <a:off x="5851" y="457110"/>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5364" tIns="245364" rIns="245364" bIns="245364" numCol="1" spcCol="1270" anchor="ctr" anchorCtr="0">
              <a:noAutofit/>
            </a:bodyPr>
            <a:lstStyle/>
            <a:p>
              <a:pPr algn="ctr" defTabSz="1533525">
                <a:lnSpc>
                  <a:spcPct val="90000"/>
                </a:lnSpc>
                <a:spcBef>
                  <a:spcPct val="0"/>
                </a:spcBef>
                <a:spcAft>
                  <a:spcPct val="35000"/>
                </a:spcAft>
              </a:pPr>
              <a:endParaRPr lang="en-US" sz="3450"/>
            </a:p>
          </p:txBody>
        </p:sp>
      </p:grpSp>
      <p:grpSp>
        <p:nvGrpSpPr>
          <p:cNvPr id="31" name="Group 30"/>
          <p:cNvGrpSpPr/>
          <p:nvPr/>
        </p:nvGrpSpPr>
        <p:grpSpPr>
          <a:xfrm>
            <a:off x="4347103" y="2026844"/>
            <a:ext cx="357005" cy="68580"/>
            <a:chOff x="4915945" y="1072183"/>
            <a:chExt cx="476007" cy="91440"/>
          </a:xfrm>
        </p:grpSpPr>
        <p:sp>
          <p:nvSpPr>
            <p:cNvPr id="32" name="Straight Connector 7"/>
            <p:cNvSpPr/>
            <p:nvPr/>
          </p:nvSpPr>
          <p:spPr>
            <a:xfrm>
              <a:off x="4915945" y="1072183"/>
              <a:ext cx="476007" cy="91440"/>
            </a:xfrm>
            <a:custGeom>
              <a:avLst/>
              <a:gdLst/>
              <a:ahLst/>
              <a:cxnLst/>
              <a:rect l="0" t="0" r="0" b="0"/>
              <a:pathLst>
                <a:path>
                  <a:moveTo>
                    <a:pt x="0" y="45720"/>
                  </a:moveTo>
                  <a:lnTo>
                    <a:pt x="476007" y="45720"/>
                  </a:lnTo>
                </a:path>
              </a:pathLst>
            </a:custGeom>
            <a:noFill/>
            <a:ln w="28575">
              <a:tailEnd type="arrow"/>
            </a:ln>
          </p:spPr>
          <p:style>
            <a:lnRef idx="1">
              <a:schemeClr val="accent3">
                <a:hueOff val="3750088"/>
                <a:satOff val="-5627"/>
                <a:lumOff val="-915"/>
                <a:alphaOff val="0"/>
              </a:schemeClr>
            </a:lnRef>
            <a:fillRef idx="0">
              <a:scrgbClr r="0" g="0" b="0"/>
            </a:fillRef>
            <a:effectRef idx="0">
              <a:scrgbClr r="0" g="0" b="0"/>
            </a:effectRef>
            <a:fontRef idx="minor">
              <a:schemeClr val="tx1">
                <a:hueOff val="0"/>
                <a:satOff val="0"/>
                <a:lumOff val="0"/>
                <a:alphaOff val="0"/>
              </a:schemeClr>
            </a:fontRef>
          </p:style>
        </p:sp>
        <p:sp>
          <p:nvSpPr>
            <p:cNvPr id="33" name="Straight Connector 8"/>
            <p:cNvSpPr/>
            <p:nvPr/>
          </p:nvSpPr>
          <p:spPr>
            <a:xfrm>
              <a:off x="5141284" y="1115370"/>
              <a:ext cx="25330" cy="5066"/>
            </a:xfrm>
            <a:prstGeom prst="rect">
              <a:avLst/>
            </a:prstGeom>
            <a:ln w="28575"/>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525" tIns="0" rIns="9525" bIns="0" numCol="1" spcCol="1270" anchor="ctr" anchorCtr="0">
              <a:noAutofit/>
            </a:bodyPr>
            <a:lstStyle/>
            <a:p>
              <a:pPr algn="ctr" defTabSz="166688">
                <a:lnSpc>
                  <a:spcPct val="90000"/>
                </a:lnSpc>
                <a:spcBef>
                  <a:spcPct val="0"/>
                </a:spcBef>
                <a:spcAft>
                  <a:spcPct val="35000"/>
                </a:spcAft>
              </a:pPr>
              <a:endParaRPr lang="en-US" sz="375"/>
            </a:p>
          </p:txBody>
        </p:sp>
      </p:grpSp>
      <p:grpSp>
        <p:nvGrpSpPr>
          <p:cNvPr id="34" name="Group 33"/>
          <p:cNvGrpSpPr/>
          <p:nvPr/>
        </p:nvGrpSpPr>
        <p:grpSpPr>
          <a:xfrm>
            <a:off x="2544615" y="1599642"/>
            <a:ext cx="1964690" cy="957087"/>
            <a:chOff x="2715102" y="457110"/>
            <a:chExt cx="2202643" cy="1321585"/>
          </a:xfrm>
        </p:grpSpPr>
        <p:sp>
          <p:nvSpPr>
            <p:cNvPr id="35" name="Rectangle 34"/>
            <p:cNvSpPr/>
            <p:nvPr/>
          </p:nvSpPr>
          <p:spPr>
            <a:xfrm>
              <a:off x="2715102" y="457110"/>
              <a:ext cx="2202643" cy="1321585"/>
            </a:xfrm>
            <a:prstGeom prst="rect">
              <a:avLst/>
            </a:prstGeom>
          </p:spPr>
          <p:style>
            <a:lnRef idx="2">
              <a:schemeClr val="lt1">
                <a:hueOff val="0"/>
                <a:satOff val="0"/>
                <a:lumOff val="0"/>
                <a:alphaOff val="0"/>
              </a:schemeClr>
            </a:lnRef>
            <a:fillRef idx="1">
              <a:schemeClr val="accent3">
                <a:hueOff val="2812566"/>
                <a:satOff val="-4220"/>
                <a:lumOff val="-686"/>
                <a:alphaOff val="0"/>
              </a:schemeClr>
            </a:fillRef>
            <a:effectRef idx="0">
              <a:schemeClr val="accent3">
                <a:hueOff val="2812566"/>
                <a:satOff val="-4220"/>
                <a:lumOff val="-686"/>
                <a:alphaOff val="0"/>
              </a:schemeClr>
            </a:effectRef>
            <a:fontRef idx="minor">
              <a:schemeClr val="lt1"/>
            </a:fontRef>
          </p:style>
        </p:sp>
        <p:sp>
          <p:nvSpPr>
            <p:cNvPr id="36" name="Rectangle 35"/>
            <p:cNvSpPr/>
            <p:nvPr/>
          </p:nvSpPr>
          <p:spPr>
            <a:xfrm>
              <a:off x="2715102" y="457110"/>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5364" tIns="245364" rIns="245364" bIns="245364" numCol="1" spcCol="1270" anchor="ctr" anchorCtr="0">
              <a:noAutofit/>
            </a:bodyPr>
            <a:lstStyle/>
            <a:p>
              <a:pPr algn="ctr" defTabSz="1533525">
                <a:lnSpc>
                  <a:spcPct val="90000"/>
                </a:lnSpc>
                <a:spcBef>
                  <a:spcPct val="0"/>
                </a:spcBef>
                <a:spcAft>
                  <a:spcPct val="35000"/>
                </a:spcAft>
              </a:pPr>
              <a:endParaRPr lang="en-US" sz="3450"/>
            </a:p>
          </p:txBody>
        </p:sp>
      </p:grpSp>
      <p:grpSp>
        <p:nvGrpSpPr>
          <p:cNvPr id="37" name="Group 36"/>
          <p:cNvGrpSpPr/>
          <p:nvPr/>
        </p:nvGrpSpPr>
        <p:grpSpPr>
          <a:xfrm>
            <a:off x="1338667" y="2555380"/>
            <a:ext cx="4063877" cy="357005"/>
            <a:chOff x="1107172" y="1776896"/>
            <a:chExt cx="5418502" cy="476007"/>
          </a:xfrm>
        </p:grpSpPr>
        <p:sp>
          <p:nvSpPr>
            <p:cNvPr id="38" name="Straight Connector 11"/>
            <p:cNvSpPr/>
            <p:nvPr/>
          </p:nvSpPr>
          <p:spPr>
            <a:xfrm>
              <a:off x="1107172" y="1776896"/>
              <a:ext cx="5418502" cy="476007"/>
            </a:xfrm>
            <a:custGeom>
              <a:avLst/>
              <a:gdLst/>
              <a:ahLst/>
              <a:cxnLst/>
              <a:rect l="0" t="0" r="0" b="0"/>
              <a:pathLst>
                <a:path>
                  <a:moveTo>
                    <a:pt x="5418502" y="0"/>
                  </a:moveTo>
                  <a:lnTo>
                    <a:pt x="5418502" y="255103"/>
                  </a:lnTo>
                  <a:lnTo>
                    <a:pt x="0" y="255103"/>
                  </a:lnTo>
                  <a:lnTo>
                    <a:pt x="0" y="476007"/>
                  </a:lnTo>
                </a:path>
              </a:pathLst>
            </a:custGeom>
            <a:noFill/>
            <a:ln w="28575">
              <a:tailEnd type="arrow"/>
            </a:ln>
          </p:spPr>
          <p:style>
            <a:lnRef idx="1">
              <a:schemeClr val="accent3">
                <a:hueOff val="7500176"/>
                <a:satOff val="-11253"/>
                <a:lumOff val="-1830"/>
                <a:alphaOff val="0"/>
              </a:schemeClr>
            </a:lnRef>
            <a:fillRef idx="0">
              <a:scrgbClr r="0" g="0" b="0"/>
            </a:fillRef>
            <a:effectRef idx="0">
              <a:scrgbClr r="0" g="0" b="0"/>
            </a:effectRef>
            <a:fontRef idx="minor">
              <a:schemeClr val="tx1">
                <a:hueOff val="0"/>
                <a:satOff val="0"/>
                <a:lumOff val="0"/>
                <a:alphaOff val="0"/>
              </a:schemeClr>
            </a:fontRef>
          </p:style>
        </p:sp>
        <p:sp>
          <p:nvSpPr>
            <p:cNvPr id="39" name="Straight Connector 12"/>
            <p:cNvSpPr/>
            <p:nvPr/>
          </p:nvSpPr>
          <p:spPr>
            <a:xfrm>
              <a:off x="3680370" y="2012366"/>
              <a:ext cx="272106" cy="5066"/>
            </a:xfrm>
            <a:prstGeom prst="rect">
              <a:avLst/>
            </a:prstGeom>
            <a:ln w="28575"/>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525" tIns="0" rIns="9525" bIns="0" numCol="1" spcCol="1270" anchor="ctr" anchorCtr="0">
              <a:noAutofit/>
            </a:bodyPr>
            <a:lstStyle/>
            <a:p>
              <a:pPr algn="ctr" defTabSz="166688">
                <a:lnSpc>
                  <a:spcPct val="90000"/>
                </a:lnSpc>
                <a:spcBef>
                  <a:spcPct val="0"/>
                </a:spcBef>
                <a:spcAft>
                  <a:spcPct val="35000"/>
                </a:spcAft>
              </a:pPr>
              <a:endParaRPr lang="en-US" sz="375"/>
            </a:p>
          </p:txBody>
        </p:sp>
      </p:grpSp>
      <p:grpSp>
        <p:nvGrpSpPr>
          <p:cNvPr id="40" name="Group 39"/>
          <p:cNvGrpSpPr/>
          <p:nvPr/>
        </p:nvGrpSpPr>
        <p:grpSpPr>
          <a:xfrm>
            <a:off x="4728408" y="1599642"/>
            <a:ext cx="1886946" cy="957087"/>
            <a:chOff x="5424353" y="457110"/>
            <a:chExt cx="2202643" cy="1321585"/>
          </a:xfrm>
        </p:grpSpPr>
        <p:sp>
          <p:nvSpPr>
            <p:cNvPr id="41" name="Rectangle 40"/>
            <p:cNvSpPr/>
            <p:nvPr/>
          </p:nvSpPr>
          <p:spPr>
            <a:xfrm>
              <a:off x="5424353" y="457110"/>
              <a:ext cx="2202643" cy="1321585"/>
            </a:xfrm>
            <a:prstGeom prst="rect">
              <a:avLst/>
            </a:pr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42" name="Rectangle 41"/>
            <p:cNvSpPr/>
            <p:nvPr/>
          </p:nvSpPr>
          <p:spPr>
            <a:xfrm>
              <a:off x="5424353" y="457110"/>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5364" tIns="245364" rIns="245364" bIns="245364" numCol="1" spcCol="1270" anchor="ctr" anchorCtr="0">
              <a:noAutofit/>
            </a:bodyPr>
            <a:lstStyle/>
            <a:p>
              <a:pPr algn="ctr" defTabSz="1533525">
                <a:lnSpc>
                  <a:spcPct val="90000"/>
                </a:lnSpc>
                <a:spcBef>
                  <a:spcPct val="0"/>
                </a:spcBef>
                <a:spcAft>
                  <a:spcPct val="35000"/>
                </a:spcAft>
              </a:pPr>
              <a:endParaRPr lang="en-US" sz="3450" dirty="0"/>
            </a:p>
          </p:txBody>
        </p:sp>
      </p:grpSp>
      <p:grpSp>
        <p:nvGrpSpPr>
          <p:cNvPr id="43" name="Group 42"/>
          <p:cNvGrpSpPr/>
          <p:nvPr/>
        </p:nvGrpSpPr>
        <p:grpSpPr>
          <a:xfrm>
            <a:off x="2163309" y="3397989"/>
            <a:ext cx="357005" cy="68580"/>
            <a:chOff x="2206694" y="2900376"/>
            <a:chExt cx="476007" cy="91440"/>
          </a:xfrm>
        </p:grpSpPr>
        <p:sp>
          <p:nvSpPr>
            <p:cNvPr id="44" name="Straight Connector 15"/>
            <p:cNvSpPr/>
            <p:nvPr/>
          </p:nvSpPr>
          <p:spPr>
            <a:xfrm>
              <a:off x="2206694" y="2900376"/>
              <a:ext cx="476007" cy="91440"/>
            </a:xfrm>
            <a:custGeom>
              <a:avLst/>
              <a:gdLst/>
              <a:ahLst/>
              <a:cxnLst/>
              <a:rect l="0" t="0" r="0" b="0"/>
              <a:pathLst>
                <a:path>
                  <a:moveTo>
                    <a:pt x="0" y="45720"/>
                  </a:moveTo>
                  <a:lnTo>
                    <a:pt x="476007" y="45720"/>
                  </a:lnTo>
                </a:path>
              </a:pathLst>
            </a:custGeom>
            <a:noFill/>
            <a:ln w="28575">
              <a:tailEnd type="arrow"/>
            </a:ln>
          </p:spPr>
          <p:style>
            <a:lnRef idx="1">
              <a:schemeClr val="accent3">
                <a:hueOff val="11250264"/>
                <a:satOff val="-16880"/>
                <a:lumOff val="-2745"/>
                <a:alphaOff val="0"/>
              </a:schemeClr>
            </a:lnRef>
            <a:fillRef idx="0">
              <a:scrgbClr r="0" g="0" b="0"/>
            </a:fillRef>
            <a:effectRef idx="0">
              <a:scrgbClr r="0" g="0" b="0"/>
            </a:effectRef>
            <a:fontRef idx="minor">
              <a:schemeClr val="tx1">
                <a:hueOff val="0"/>
                <a:satOff val="0"/>
                <a:lumOff val="0"/>
                <a:alphaOff val="0"/>
              </a:schemeClr>
            </a:fontRef>
          </p:style>
        </p:sp>
        <p:sp>
          <p:nvSpPr>
            <p:cNvPr id="45" name="Straight Connector 16"/>
            <p:cNvSpPr/>
            <p:nvPr/>
          </p:nvSpPr>
          <p:spPr>
            <a:xfrm>
              <a:off x="2432033" y="2943563"/>
              <a:ext cx="25330" cy="5066"/>
            </a:xfrm>
            <a:prstGeom prst="rect">
              <a:avLst/>
            </a:prstGeom>
            <a:ln w="28575"/>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525" tIns="0" rIns="9525" bIns="0" numCol="1" spcCol="1270" anchor="ctr" anchorCtr="0">
              <a:noAutofit/>
            </a:bodyPr>
            <a:lstStyle/>
            <a:p>
              <a:pPr algn="ctr" defTabSz="166688">
                <a:lnSpc>
                  <a:spcPct val="90000"/>
                </a:lnSpc>
                <a:spcBef>
                  <a:spcPct val="0"/>
                </a:spcBef>
                <a:spcAft>
                  <a:spcPct val="35000"/>
                </a:spcAft>
              </a:pPr>
              <a:endParaRPr lang="en-US" sz="375"/>
            </a:p>
          </p:txBody>
        </p:sp>
      </p:grpSp>
      <p:grpSp>
        <p:nvGrpSpPr>
          <p:cNvPr id="46" name="Group 45"/>
          <p:cNvGrpSpPr/>
          <p:nvPr/>
        </p:nvGrpSpPr>
        <p:grpSpPr>
          <a:xfrm>
            <a:off x="242647" y="2936684"/>
            <a:ext cx="1922012" cy="1189290"/>
            <a:chOff x="5851" y="2285303"/>
            <a:chExt cx="2202643" cy="1321585"/>
          </a:xfrm>
        </p:grpSpPr>
        <p:sp>
          <p:nvSpPr>
            <p:cNvPr id="47" name="Rectangle 46"/>
            <p:cNvSpPr/>
            <p:nvPr/>
          </p:nvSpPr>
          <p:spPr>
            <a:xfrm>
              <a:off x="5851" y="2285303"/>
              <a:ext cx="2202643" cy="1321585"/>
            </a:xfrm>
            <a:prstGeom prst="rect">
              <a:avLst/>
            </a:prstGeom>
          </p:spPr>
          <p:style>
            <a:lnRef idx="2">
              <a:schemeClr val="lt1">
                <a:hueOff val="0"/>
                <a:satOff val="0"/>
                <a:lumOff val="0"/>
                <a:alphaOff val="0"/>
              </a:schemeClr>
            </a:lnRef>
            <a:fillRef idx="1">
              <a:schemeClr val="accent3">
                <a:hueOff val="8437698"/>
                <a:satOff val="-12660"/>
                <a:lumOff val="-2059"/>
                <a:alphaOff val="0"/>
              </a:schemeClr>
            </a:fillRef>
            <a:effectRef idx="0">
              <a:schemeClr val="accent3">
                <a:hueOff val="8437698"/>
                <a:satOff val="-12660"/>
                <a:lumOff val="-2059"/>
                <a:alphaOff val="0"/>
              </a:schemeClr>
            </a:effectRef>
            <a:fontRef idx="minor">
              <a:schemeClr val="lt1"/>
            </a:fontRef>
          </p:style>
        </p:sp>
        <p:sp>
          <p:nvSpPr>
            <p:cNvPr id="48" name="Rectangle 47"/>
            <p:cNvSpPr/>
            <p:nvPr/>
          </p:nvSpPr>
          <p:spPr>
            <a:xfrm>
              <a:off x="5851" y="2285303"/>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5364" tIns="245364" rIns="245364" bIns="245364" numCol="1" spcCol="1270" anchor="ctr" anchorCtr="0">
              <a:noAutofit/>
            </a:bodyPr>
            <a:lstStyle/>
            <a:p>
              <a:pPr algn="ctr" defTabSz="1533525">
                <a:lnSpc>
                  <a:spcPct val="90000"/>
                </a:lnSpc>
                <a:spcBef>
                  <a:spcPct val="0"/>
                </a:spcBef>
                <a:spcAft>
                  <a:spcPct val="35000"/>
                </a:spcAft>
              </a:pPr>
              <a:endParaRPr lang="en-US" sz="3450"/>
            </a:p>
          </p:txBody>
        </p:sp>
      </p:grpSp>
      <p:grpSp>
        <p:nvGrpSpPr>
          <p:cNvPr id="49" name="Group 48"/>
          <p:cNvGrpSpPr/>
          <p:nvPr/>
        </p:nvGrpSpPr>
        <p:grpSpPr>
          <a:xfrm>
            <a:off x="2544615" y="2936684"/>
            <a:ext cx="1990490" cy="1189290"/>
            <a:chOff x="2715102" y="2285303"/>
            <a:chExt cx="2202643" cy="1321585"/>
          </a:xfrm>
        </p:grpSpPr>
        <p:sp>
          <p:nvSpPr>
            <p:cNvPr id="50" name="Rectangle 49"/>
            <p:cNvSpPr/>
            <p:nvPr/>
          </p:nvSpPr>
          <p:spPr>
            <a:xfrm>
              <a:off x="2715102" y="2285303"/>
              <a:ext cx="2202643" cy="1321585"/>
            </a:xfrm>
            <a:prstGeom prst="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51" name="Rectangle 50"/>
            <p:cNvSpPr/>
            <p:nvPr/>
          </p:nvSpPr>
          <p:spPr>
            <a:xfrm>
              <a:off x="2715102" y="2285303"/>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5364" tIns="245364" rIns="245364" bIns="245364" numCol="1" spcCol="1270" anchor="ctr" anchorCtr="0">
              <a:noAutofit/>
            </a:bodyPr>
            <a:lstStyle/>
            <a:p>
              <a:pPr algn="ctr" defTabSz="1533525">
                <a:lnSpc>
                  <a:spcPct val="90000"/>
                </a:lnSpc>
                <a:spcBef>
                  <a:spcPct val="0"/>
                </a:spcBef>
                <a:spcAft>
                  <a:spcPct val="35000"/>
                </a:spcAft>
              </a:pPr>
              <a:endParaRPr lang="en-US" sz="3450"/>
            </a:p>
          </p:txBody>
        </p:sp>
      </p:grpSp>
      <p:sp>
        <p:nvSpPr>
          <p:cNvPr id="52" name="Rectangle 51"/>
          <p:cNvSpPr/>
          <p:nvPr/>
        </p:nvSpPr>
        <p:spPr>
          <a:xfrm>
            <a:off x="631848" y="1805354"/>
            <a:ext cx="1870624" cy="369332"/>
          </a:xfrm>
          <a:prstGeom prst="rect">
            <a:avLst/>
          </a:prstGeom>
        </p:spPr>
        <p:txBody>
          <a:bodyPr wrap="square">
            <a:spAutoFit/>
          </a:bodyPr>
          <a:lstStyle/>
          <a:p>
            <a:pPr algn="just"/>
            <a:r>
              <a:rPr lang="vi-VN" dirty="0">
                <a:solidFill>
                  <a:schemeClr val="bg1"/>
                </a:solidFill>
                <a:latin typeface="Times New Roman" panose="02020603050405020304" pitchFamily="18" charset="0"/>
                <a:cs typeface="Times New Roman" panose="02020603050405020304" pitchFamily="18" charset="0"/>
              </a:rPr>
              <a:t>Thời gian</a:t>
            </a:r>
          </a:p>
        </p:txBody>
      </p:sp>
      <p:sp>
        <p:nvSpPr>
          <p:cNvPr id="53" name="Rectangle 52"/>
          <p:cNvSpPr/>
          <p:nvPr/>
        </p:nvSpPr>
        <p:spPr>
          <a:xfrm>
            <a:off x="2626443" y="1735241"/>
            <a:ext cx="1780112" cy="646331"/>
          </a:xfrm>
          <a:prstGeom prst="rect">
            <a:avLst/>
          </a:prstGeom>
        </p:spPr>
        <p:txBody>
          <a:bodyPr wrap="square">
            <a:spAutoFit/>
          </a:bodyPr>
          <a:lstStyle/>
          <a:p>
            <a:r>
              <a:rPr lang="vi-VN" dirty="0">
                <a:solidFill>
                  <a:schemeClr val="bg1"/>
                </a:solidFill>
                <a:latin typeface="Times New Roman" panose="02020603050405020304" pitchFamily="18" charset="0"/>
                <a:cs typeface="Times New Roman" panose="02020603050405020304" pitchFamily="18" charset="0"/>
              </a:rPr>
              <a:t>Khung cảnh bãi sông</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54" name="Rectangle 53"/>
          <p:cNvSpPr/>
          <p:nvPr/>
        </p:nvSpPr>
        <p:spPr>
          <a:xfrm>
            <a:off x="4710909" y="1692157"/>
            <a:ext cx="1904445" cy="923330"/>
          </a:xfrm>
          <a:prstGeom prst="rect">
            <a:avLst/>
          </a:prstGeom>
        </p:spPr>
        <p:txBody>
          <a:bodyPr wrap="square">
            <a:spAutoFit/>
          </a:bodyPr>
          <a:lstStyle/>
          <a:p>
            <a:pPr algn="just"/>
            <a:r>
              <a:rPr lang="vi-VN" dirty="0">
                <a:solidFill>
                  <a:schemeClr val="bg1"/>
                </a:solidFill>
                <a:latin typeface="Times New Roman" panose="02020603050405020304" pitchFamily="18" charset="0"/>
                <a:cs typeface="Times New Roman" panose="02020603050405020304" pitchFamily="18" charset="0"/>
              </a:rPr>
              <a:t>Hành trình cất cánh của bầy chim chìa vôi</a:t>
            </a:r>
          </a:p>
        </p:txBody>
      </p:sp>
      <p:sp>
        <p:nvSpPr>
          <p:cNvPr id="55" name="Rectangle 54"/>
          <p:cNvSpPr/>
          <p:nvPr/>
        </p:nvSpPr>
        <p:spPr>
          <a:xfrm>
            <a:off x="291286" y="3014875"/>
            <a:ext cx="1857242" cy="1154162"/>
          </a:xfrm>
          <a:prstGeom prst="rect">
            <a:avLst/>
          </a:prstGeom>
        </p:spPr>
        <p:txBody>
          <a:bodyPr wrap="square">
            <a:spAutoFit/>
          </a:bodyPr>
          <a:lstStyle/>
          <a:p>
            <a:pPr algn="just"/>
            <a:r>
              <a:rPr lang="vi-VN" sz="1725" dirty="0">
                <a:solidFill>
                  <a:schemeClr val="bg1"/>
                </a:solidFill>
                <a:latin typeface="Times New Roman" panose="02020603050405020304" pitchFamily="18" charset="0"/>
                <a:cs typeface="Times New Roman" panose="02020603050405020304" pitchFamily="18" charset="0"/>
              </a:rPr>
              <a:t>Tâm trạng của Mon và Mên khi chứng kiến cảnh đó</a:t>
            </a:r>
            <a:endParaRPr lang="en-US" sz="1725" dirty="0">
              <a:solidFill>
                <a:schemeClr val="bg1"/>
              </a:solidFill>
              <a:latin typeface="Times New Roman" panose="02020603050405020304" pitchFamily="18" charset="0"/>
              <a:cs typeface="Times New Roman" panose="02020603050405020304" pitchFamily="18" charset="0"/>
            </a:endParaRPr>
          </a:p>
        </p:txBody>
      </p:sp>
      <p:sp>
        <p:nvSpPr>
          <p:cNvPr id="56" name="Rectangle 55"/>
          <p:cNvSpPr/>
          <p:nvPr/>
        </p:nvSpPr>
        <p:spPr>
          <a:xfrm>
            <a:off x="2993847" y="3257249"/>
            <a:ext cx="1939444" cy="369332"/>
          </a:xfrm>
          <a:prstGeom prst="rect">
            <a:avLst/>
          </a:prstGeom>
        </p:spPr>
        <p:txBody>
          <a:bodyPr wrap="square">
            <a:spAutoFit/>
          </a:bodyPr>
          <a:lstStyle/>
          <a:p>
            <a:pPr algn="just"/>
            <a:r>
              <a:rPr lang="vi-VN" dirty="0">
                <a:solidFill>
                  <a:schemeClr val="bg1"/>
                </a:solidFill>
                <a:latin typeface="Times New Roman" panose="02020603050405020304" pitchFamily="18" charset="0"/>
                <a:cs typeface="Times New Roman" panose="02020603050405020304" pitchFamily="18" charset="0"/>
              </a:rPr>
              <a:t>Nhận xét</a:t>
            </a:r>
          </a:p>
        </p:txBody>
      </p:sp>
      <p:grpSp>
        <p:nvGrpSpPr>
          <p:cNvPr id="57" name="Group 56"/>
          <p:cNvGrpSpPr/>
          <p:nvPr/>
        </p:nvGrpSpPr>
        <p:grpSpPr>
          <a:xfrm>
            <a:off x="80679" y="779421"/>
            <a:ext cx="5360092" cy="300082"/>
            <a:chOff x="-178462" y="1828800"/>
            <a:chExt cx="19060588" cy="1066940"/>
          </a:xfrm>
        </p:grpSpPr>
        <p:sp>
          <p:nvSpPr>
            <p:cNvPr id="58" name="Round Same Side Corner Rectangle 57"/>
            <p:cNvSpPr/>
            <p:nvPr/>
          </p:nvSpPr>
          <p:spPr>
            <a:xfrm rot="5400000">
              <a:off x="440265" y="1210077"/>
              <a:ext cx="886537" cy="2123991"/>
            </a:xfrm>
            <a:prstGeom prst="round2SameRect">
              <a:avLst/>
            </a:prstGeom>
            <a:solidFill>
              <a:schemeClr val="accent5">
                <a:lumMod val="75000"/>
              </a:schemeClr>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5552"/>
              <a:endParaRPr lang="en-US" sz="1200">
                <a:solidFill>
                  <a:prstClr val="white"/>
                </a:solidFill>
              </a:endParaRPr>
            </a:p>
          </p:txBody>
        </p:sp>
        <p:sp>
          <p:nvSpPr>
            <p:cNvPr id="59" name="TextBox 58"/>
            <p:cNvSpPr txBox="1"/>
            <p:nvPr/>
          </p:nvSpPr>
          <p:spPr>
            <a:xfrm>
              <a:off x="478765" y="1828800"/>
              <a:ext cx="1238167" cy="1066940"/>
            </a:xfrm>
            <a:prstGeom prst="rect">
              <a:avLst/>
            </a:prstGeom>
            <a:noFill/>
          </p:spPr>
          <p:txBody>
            <a:bodyPr wrap="square" rtlCol="0">
              <a:spAutoFit/>
            </a:bodyPr>
            <a:lstStyle/>
            <a:p>
              <a:pPr algn="ctr" defTabSz="605552"/>
              <a:r>
                <a:rPr lang="vi-VN" sz="1350"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sz="1350" b="1" dirty="0">
                  <a:solidFill>
                    <a:prstClr val="white"/>
                  </a:solidFill>
                  <a:latin typeface="Tahoma" panose="020B0604030504040204" pitchFamily="34" charset="0"/>
                  <a:ea typeface="Tahoma" panose="020B0604030504040204" pitchFamily="34" charset="0"/>
                  <a:cs typeface="Tahoma" panose="020B0604030504040204" pitchFamily="34" charset="0"/>
                </a:rPr>
                <a:t>I</a:t>
              </a:r>
            </a:p>
          </p:txBody>
        </p:sp>
        <p:sp>
          <p:nvSpPr>
            <p:cNvPr id="60" name="TextBox 59"/>
            <p:cNvSpPr txBox="1"/>
            <p:nvPr/>
          </p:nvSpPr>
          <p:spPr>
            <a:xfrm>
              <a:off x="2067736" y="1828800"/>
              <a:ext cx="16814390" cy="1066940"/>
            </a:xfrm>
            <a:prstGeom prst="rect">
              <a:avLst/>
            </a:prstGeom>
            <a:noFill/>
          </p:spPr>
          <p:txBody>
            <a:bodyPr wrap="square" rtlCol="0">
              <a:spAutoFit/>
            </a:bodyPr>
            <a:lstStyle/>
            <a:p>
              <a:pPr defTabSz="605552"/>
              <a:r>
                <a:rPr lang="en-US" sz="1350" b="1" dirty="0">
                  <a:solidFill>
                    <a:srgbClr val="4F81BD">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367094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barn(inVertical)">
                                      <p:cBhvr>
                                        <p:cTn id="18" dur="500"/>
                                        <p:tgtEl>
                                          <p:spTgt spid="53"/>
                                        </p:tgtEl>
                                      </p:cBhvr>
                                    </p:animEffect>
                                  </p:childTnLst>
                                </p:cTn>
                              </p:par>
                              <p:par>
                                <p:cTn id="19" presetID="16" presetClass="entr" presetSubtype="21"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barn(inVertical)">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barn(inVertical)">
                                      <p:cBhvr>
                                        <p:cTn id="29" dur="500"/>
                                        <p:tgtEl>
                                          <p:spTgt spid="54"/>
                                        </p:tgtEl>
                                      </p:cBhvr>
                                    </p:animEffect>
                                  </p:childTnLst>
                                </p:cTn>
                              </p:par>
                              <p:par>
                                <p:cTn id="30" presetID="16" presetClass="entr" presetSubtype="21"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barn(inVertical)">
                                      <p:cBhvr>
                                        <p:cTn id="37" dur="500"/>
                                        <p:tgtEl>
                                          <p:spTgt spid="3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barn(inVertical)">
                                      <p:cBhvr>
                                        <p:cTn id="40" dur="500"/>
                                        <p:tgtEl>
                                          <p:spTgt spid="55"/>
                                        </p:tgtEl>
                                      </p:cBhvr>
                                    </p:animEffect>
                                  </p:childTnLst>
                                </p:cTn>
                              </p:par>
                              <p:par>
                                <p:cTn id="41" presetID="16" presetClass="entr" presetSubtype="21"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barn(inVertical)">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barn(inVertical)">
                                      <p:cBhvr>
                                        <p:cTn id="48" dur="500"/>
                                        <p:tgtEl>
                                          <p:spTgt spid="43"/>
                                        </p:tgtEl>
                                      </p:cBhvr>
                                    </p:animEffect>
                                  </p:childTnLst>
                                </p:cTn>
                              </p:par>
                              <p:par>
                                <p:cTn id="49" presetID="16" presetClass="entr" presetSubtype="21"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barn(inVertical)">
                                      <p:cBhvr>
                                        <p:cTn id="51" dur="500"/>
                                        <p:tgtEl>
                                          <p:spTgt spid="49"/>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barn(inVertical)">
                                      <p:cBhvr>
                                        <p:cTn id="5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8" y="1557338"/>
            <a:ext cx="6858000" cy="2951517"/>
          </a:xfrm>
          <a:prstGeom prst="rect">
            <a:avLst/>
          </a:prstGeom>
        </p:spPr>
      </p:pic>
      <p:sp>
        <p:nvSpPr>
          <p:cNvPr id="8" name="Rectangle 7"/>
          <p:cNvSpPr/>
          <p:nvPr/>
        </p:nvSpPr>
        <p:spPr>
          <a:xfrm>
            <a:off x="4077072" y="1211089"/>
            <a:ext cx="2433144" cy="369332"/>
          </a:xfrm>
          <a:prstGeom prst="rect">
            <a:avLst/>
          </a:prstGeom>
        </p:spPr>
        <p:txBody>
          <a:bodyPr wrap="square">
            <a:spAutoFit/>
          </a:bodyPr>
          <a:lstStyle/>
          <a:p>
            <a:pPr algn="just"/>
            <a:r>
              <a:rPr lang="vi-VN" dirty="0">
                <a:solidFill>
                  <a:prstClr val="black"/>
                </a:solidFill>
                <a:latin typeface="Times New Roman" panose="02020603050405020304" pitchFamily="18" charset="0"/>
                <a:ea typeface="MingLiU" panose="02020509000000000000" pitchFamily="49" charset="-120"/>
              </a:rPr>
              <a:t>- Nguyễn Quang Thiều-</a:t>
            </a:r>
          </a:p>
        </p:txBody>
      </p:sp>
      <p:pic>
        <p:nvPicPr>
          <p:cNvPr id="6" name="Picture 5"/>
          <p:cNvPicPr>
            <a:picLocks noChangeAspect="1"/>
          </p:cNvPicPr>
          <p:nvPr/>
        </p:nvPicPr>
        <p:blipFill>
          <a:blip r:embed="rId4"/>
          <a:stretch>
            <a:fillRect/>
          </a:stretch>
        </p:blipFill>
        <p:spPr>
          <a:xfrm>
            <a:off x="1592797" y="573528"/>
            <a:ext cx="3968840" cy="1092803"/>
          </a:xfrm>
          <a:prstGeom prst="rect">
            <a:avLst/>
          </a:prstGeom>
        </p:spPr>
      </p:pic>
    </p:spTree>
    <p:extLst>
      <p:ext uri="{BB962C8B-B14F-4D97-AF65-F5344CB8AC3E}">
        <p14:creationId xmlns:p14="http://schemas.microsoft.com/office/powerpoint/2010/main" val="22305964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3">
            <a:extLst>
              <a:ext uri="{FF2B5EF4-FFF2-40B4-BE49-F238E27FC236}">
                <a16:creationId xmlns:a16="http://schemas.microsoft.com/office/drawing/2014/main" id="{F857FA2A-7370-4F16-80FA-7035A691B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35" y="1539262"/>
            <a:ext cx="3246623" cy="2706674"/>
          </a:xfrm>
          <a:prstGeom prst="rect">
            <a:avLst/>
          </a:prstGeom>
          <a:ln>
            <a:noFill/>
          </a:ln>
          <a:effectLst>
            <a:softEdge rad="112500"/>
          </a:effectLst>
        </p:spPr>
      </p:pic>
      <p:sp>
        <p:nvSpPr>
          <p:cNvPr id="58" name="TextBox 57">
            <a:extLst>
              <a:ext uri="{FF2B5EF4-FFF2-40B4-BE49-F238E27FC236}">
                <a16:creationId xmlns:a16="http://schemas.microsoft.com/office/drawing/2014/main" id="{1B67A656-7F8C-4D6A-9918-406B6B4D3780}"/>
              </a:ext>
            </a:extLst>
          </p:cNvPr>
          <p:cNvSpPr txBox="1"/>
          <p:nvPr/>
        </p:nvSpPr>
        <p:spPr>
          <a:xfrm>
            <a:off x="3645024" y="1993522"/>
            <a:ext cx="2963427" cy="458074"/>
          </a:xfrm>
          <a:prstGeom prst="rect">
            <a:avLst/>
          </a:prstGeom>
          <a:noFill/>
        </p:spPr>
        <p:txBody>
          <a:bodyPr wrap="square">
            <a:spAutoFit/>
          </a:bodyPr>
          <a:lstStyle/>
          <a:p>
            <a:pPr defTabSz="514350">
              <a:lnSpc>
                <a:spcPct val="150000"/>
              </a:lnSpc>
            </a:pPr>
            <a:r>
              <a:rPr lang="vi-VN" dirty="0">
                <a:solidFill>
                  <a:prstClr val="black"/>
                </a:solidFill>
                <a:latin typeface="Times New Roman" panose="02020603050405020304" pitchFamily="18" charset="0"/>
                <a:ea typeface="Times New Roman" panose="02020603050405020304" pitchFamily="18" charset="0"/>
              </a:rPr>
              <a:t>V</a:t>
            </a:r>
            <a:r>
              <a:rPr lang="en-US" dirty="0" err="1">
                <a:solidFill>
                  <a:prstClr val="black"/>
                </a:solidFill>
                <a:latin typeface="Times New Roman" panose="02020603050405020304" pitchFamily="18" charset="0"/>
                <a:ea typeface="Times New Roman" panose="02020603050405020304" pitchFamily="18" charset="0"/>
              </a:rPr>
              <a:t>ào</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buổi</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sáng</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bình</a:t>
            </a:r>
            <a:r>
              <a:rPr lang="en-US" dirty="0">
                <a:solidFill>
                  <a:prstClr val="black"/>
                </a:solidFill>
                <a:latin typeface="Times New Roman" panose="02020603050405020304" pitchFamily="18" charset="0"/>
                <a:ea typeface="Times New Roman" panose="02020603050405020304" pitchFamily="18" charset="0"/>
              </a:rPr>
              <a:t> minh.</a:t>
            </a:r>
          </a:p>
        </p:txBody>
      </p:sp>
      <p:sp>
        <p:nvSpPr>
          <p:cNvPr id="59" name="TextBox 58">
            <a:extLst>
              <a:ext uri="{FF2B5EF4-FFF2-40B4-BE49-F238E27FC236}">
                <a16:creationId xmlns:a16="http://schemas.microsoft.com/office/drawing/2014/main" id="{269BC336-CBA5-4BB2-B4CD-D44DEFF10226}"/>
              </a:ext>
            </a:extLst>
          </p:cNvPr>
          <p:cNvSpPr txBox="1"/>
          <p:nvPr/>
        </p:nvSpPr>
        <p:spPr>
          <a:xfrm>
            <a:off x="3645024" y="3177298"/>
            <a:ext cx="2918824" cy="923330"/>
          </a:xfrm>
          <a:prstGeom prst="rect">
            <a:avLst/>
          </a:prstGeom>
          <a:noFill/>
        </p:spPr>
        <p:txBody>
          <a:bodyPr wrap="square">
            <a:spAutoFit/>
          </a:bodyPr>
          <a:lstStyle/>
          <a:p>
            <a:pPr algn="just" defTabSz="514350"/>
            <a:r>
              <a:rPr lang="en-US" dirty="0" err="1">
                <a:solidFill>
                  <a:prstClr val="black"/>
                </a:solidFill>
                <a:latin typeface="Times New Roman" panose="02020603050405020304" pitchFamily="18" charset="0"/>
                <a:cs typeface="Times New Roman" panose="02020603050405020304" pitchFamily="18" charset="0"/>
              </a:rPr>
              <a:t>Dòng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nước</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khổng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lồ</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nuốt</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chửng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phần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còn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lại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cuối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cùng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của</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dải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cát</a:t>
            </a:r>
            <a:r>
              <a:rPr lang="en-US" dirty="0">
                <a:solidFill>
                  <a:prstClr val="black"/>
                </a:solidFill>
                <a:latin typeface="Times New Roman" panose="02020603050405020304" pitchFamily="18" charset="0"/>
                <a:cs typeface="Times New Roman" panose="02020603050405020304" pitchFamily="18" charset="0"/>
              </a:rPr>
              <a:t>.</a:t>
            </a:r>
          </a:p>
        </p:txBody>
      </p:sp>
      <p:sp>
        <p:nvSpPr>
          <p:cNvPr id="60" name="Rectangle 59"/>
          <p:cNvSpPr/>
          <p:nvPr/>
        </p:nvSpPr>
        <p:spPr>
          <a:xfrm>
            <a:off x="3645024" y="1647274"/>
            <a:ext cx="1382626" cy="369332"/>
          </a:xfrm>
          <a:prstGeom prst="rect">
            <a:avLst/>
          </a:prstGeom>
          <a:solidFill>
            <a:schemeClr val="accent5">
              <a:lumMod val="75000"/>
            </a:schemeClr>
          </a:solidFill>
        </p:spPr>
        <p:txBody>
          <a:bodyPr wrap="square">
            <a:spAutoFit/>
          </a:bodyPr>
          <a:lstStyle/>
          <a:p>
            <a:pPr algn="just"/>
            <a:r>
              <a:rPr lang="en-US" dirty="0">
                <a:solidFill>
                  <a:prstClr val="white"/>
                </a:solidFill>
                <a:latin typeface="Times New Roman" panose="02020603050405020304" pitchFamily="18" charset="0"/>
                <a:cs typeface="Times New Roman" panose="02020603050405020304" pitchFamily="18" charset="0"/>
              </a:rPr>
              <a:t> </a:t>
            </a:r>
            <a:r>
              <a:rPr lang="vi-VN" dirty="0">
                <a:solidFill>
                  <a:prstClr val="white"/>
                </a:solidFill>
                <a:latin typeface="Times New Roman" panose="02020603050405020304" pitchFamily="18" charset="0"/>
                <a:cs typeface="Times New Roman" panose="02020603050405020304" pitchFamily="18" charset="0"/>
              </a:rPr>
              <a:t>Thời gian</a:t>
            </a:r>
          </a:p>
        </p:txBody>
      </p:sp>
      <p:sp>
        <p:nvSpPr>
          <p:cNvPr id="61" name="Rectangle 60"/>
          <p:cNvSpPr/>
          <p:nvPr/>
        </p:nvSpPr>
        <p:spPr>
          <a:xfrm>
            <a:off x="3645024" y="2688983"/>
            <a:ext cx="2268252" cy="369332"/>
          </a:xfrm>
          <a:prstGeom prst="rect">
            <a:avLst/>
          </a:prstGeom>
          <a:solidFill>
            <a:schemeClr val="accent5">
              <a:lumMod val="75000"/>
            </a:schemeClr>
          </a:solidFill>
        </p:spPr>
        <p:txBody>
          <a:bodyPr wrap="square">
            <a:spAutoFit/>
          </a:bodyPr>
          <a:lstStyle/>
          <a:p>
            <a:pPr algn="just"/>
            <a:r>
              <a:rPr lang="vi-VN" dirty="0">
                <a:solidFill>
                  <a:prstClr val="white"/>
                </a:solidFill>
                <a:latin typeface="Times New Roman" panose="02020603050405020304" pitchFamily="18" charset="0"/>
                <a:cs typeface="Times New Roman" panose="02020603050405020304" pitchFamily="18" charset="0"/>
              </a:rPr>
              <a:t>Khung cảnh bãi sông</a:t>
            </a:r>
          </a:p>
        </p:txBody>
      </p:sp>
      <p:grpSp>
        <p:nvGrpSpPr>
          <p:cNvPr id="66" name="Group 65"/>
          <p:cNvGrpSpPr/>
          <p:nvPr/>
        </p:nvGrpSpPr>
        <p:grpSpPr>
          <a:xfrm>
            <a:off x="310829" y="1058060"/>
            <a:ext cx="4630339" cy="319795"/>
            <a:chOff x="644526" y="2766774"/>
            <a:chExt cx="16465570" cy="1137044"/>
          </a:xfrm>
        </p:grpSpPr>
        <p:sp>
          <p:nvSpPr>
            <p:cNvPr id="67" name="TextBox 66"/>
            <p:cNvSpPr txBox="1"/>
            <p:nvPr/>
          </p:nvSpPr>
          <p:spPr>
            <a:xfrm>
              <a:off x="1906585" y="2766774"/>
              <a:ext cx="15203511" cy="1066954"/>
            </a:xfrm>
            <a:prstGeom prst="rect">
              <a:avLst/>
            </a:prstGeom>
            <a:noFill/>
          </p:spPr>
          <p:txBody>
            <a:bodyPr wrap="square" rtlCol="0">
              <a:spAutoFit/>
            </a:bodyPr>
            <a:lstStyle/>
            <a:p>
              <a:pPr defTabSz="605552"/>
              <a:r>
                <a:rPr lang="vi-VN" sz="1350"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Hình ảnh bầy chim chìa vôi</a:t>
              </a:r>
            </a:p>
          </p:txBody>
        </p:sp>
        <p:sp>
          <p:nvSpPr>
            <p:cNvPr id="68" name="Rounded Rectangle 67"/>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5552"/>
              <a:endParaRPr lang="en-US" sz="1200" i="1">
                <a:solidFill>
                  <a:prstClr val="white"/>
                </a:solidFill>
              </a:endParaRPr>
            </a:p>
          </p:txBody>
        </p:sp>
        <p:sp>
          <p:nvSpPr>
            <p:cNvPr id="69" name="TextBox 68"/>
            <p:cNvSpPr txBox="1"/>
            <p:nvPr/>
          </p:nvSpPr>
          <p:spPr>
            <a:xfrm>
              <a:off x="812224" y="2795826"/>
              <a:ext cx="1072801" cy="1107992"/>
            </a:xfrm>
            <a:prstGeom prst="rect">
              <a:avLst/>
            </a:prstGeom>
            <a:noFill/>
          </p:spPr>
          <p:txBody>
            <a:bodyPr wrap="none" rtlCol="0">
              <a:spAutoFit/>
            </a:bodyPr>
            <a:lstStyle/>
            <a:p>
              <a:pPr algn="ctr" defTabSz="605552"/>
              <a:r>
                <a:rPr lang="vi-VN" sz="1425"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42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5" name="Group 14"/>
          <p:cNvGrpSpPr/>
          <p:nvPr/>
        </p:nvGrpSpPr>
        <p:grpSpPr>
          <a:xfrm>
            <a:off x="80679" y="779421"/>
            <a:ext cx="5360092" cy="300082"/>
            <a:chOff x="-178462" y="1828800"/>
            <a:chExt cx="19060588" cy="1066940"/>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5552"/>
              <a:endParaRPr lang="en-US" sz="1200">
                <a:solidFill>
                  <a:prstClr val="white"/>
                </a:solidFill>
              </a:endParaRPr>
            </a:p>
          </p:txBody>
        </p:sp>
        <p:sp>
          <p:nvSpPr>
            <p:cNvPr id="17" name="TextBox 16"/>
            <p:cNvSpPr txBox="1"/>
            <p:nvPr/>
          </p:nvSpPr>
          <p:spPr>
            <a:xfrm>
              <a:off x="478765" y="1828800"/>
              <a:ext cx="1238167" cy="1066940"/>
            </a:xfrm>
            <a:prstGeom prst="rect">
              <a:avLst/>
            </a:prstGeom>
            <a:noFill/>
          </p:spPr>
          <p:txBody>
            <a:bodyPr wrap="square" rtlCol="0">
              <a:spAutoFit/>
            </a:bodyPr>
            <a:lstStyle/>
            <a:p>
              <a:pPr algn="ctr" defTabSz="605552"/>
              <a:r>
                <a:rPr lang="vi-VN" sz="1350"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sz="1350" b="1" dirty="0">
                  <a:solidFill>
                    <a:prstClr val="white"/>
                  </a:solidFill>
                  <a:latin typeface="Tahoma" panose="020B0604030504040204" pitchFamily="34" charset="0"/>
                  <a:ea typeface="Tahoma" panose="020B0604030504040204" pitchFamily="34" charset="0"/>
                  <a:cs typeface="Tahoma" panose="020B0604030504040204" pitchFamily="34" charset="0"/>
                </a:rPr>
                <a:t>I</a:t>
              </a:r>
            </a:p>
          </p:txBody>
        </p:sp>
        <p:sp>
          <p:nvSpPr>
            <p:cNvPr id="18" name="TextBox 17"/>
            <p:cNvSpPr txBox="1"/>
            <p:nvPr/>
          </p:nvSpPr>
          <p:spPr>
            <a:xfrm>
              <a:off x="2067736" y="1828800"/>
              <a:ext cx="16814390" cy="1066940"/>
            </a:xfrm>
            <a:prstGeom prst="rect">
              <a:avLst/>
            </a:prstGeom>
            <a:noFill/>
          </p:spPr>
          <p:txBody>
            <a:bodyPr wrap="square" rtlCol="0">
              <a:spAutoFit/>
            </a:bodyPr>
            <a:lstStyle/>
            <a:p>
              <a:pPr defTabSz="605552"/>
              <a:r>
                <a:rPr lang="en-US" sz="1350" b="1" dirty="0">
                  <a:solidFill>
                    <a:srgbClr val="4F81BD">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115497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barn(inVertical)">
                                      <p:cBhvr>
                                        <p:cTn id="1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810;p66"/>
          <p:cNvSpPr/>
          <p:nvPr/>
        </p:nvSpPr>
        <p:spPr>
          <a:xfrm rot="16200000" flipV="1">
            <a:off x="1927583" y="2828480"/>
            <a:ext cx="2923896" cy="34172"/>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a:noFill/>
          </a:ln>
        </p:spPr>
        <p:txBody>
          <a:bodyPr spcFirstLastPara="1" wrap="square" lIns="51427" tIns="51427" rIns="51427" bIns="51427" anchor="ctr" anchorCtr="0">
            <a:noAutofit/>
          </a:bodyPr>
          <a:lstStyle/>
          <a:p>
            <a:pPr defTabSz="514350"/>
            <a:r>
              <a:rPr lang="en-GB" sz="1013">
                <a:solidFill>
                  <a:prstClr val="black"/>
                </a:solidFill>
              </a:rPr>
              <a:t> </a:t>
            </a:r>
            <a:endParaRPr sz="1013">
              <a:solidFill>
                <a:prstClr val="black"/>
              </a:solidFill>
            </a:endParaRPr>
          </a:p>
        </p:txBody>
      </p:sp>
      <p:sp>
        <p:nvSpPr>
          <p:cNvPr id="17" name="TextBox 16">
            <a:extLst>
              <a:ext uri="{FF2B5EF4-FFF2-40B4-BE49-F238E27FC236}">
                <a16:creationId xmlns:a16="http://schemas.microsoft.com/office/drawing/2014/main" id="{D051F339-754F-4EC9-94D4-7ACF74D82E47}"/>
              </a:ext>
            </a:extLst>
          </p:cNvPr>
          <p:cNvSpPr txBox="1"/>
          <p:nvPr/>
        </p:nvSpPr>
        <p:spPr>
          <a:xfrm>
            <a:off x="240097" y="1616085"/>
            <a:ext cx="2983433" cy="600164"/>
          </a:xfrm>
          <a:prstGeom prst="rect">
            <a:avLst/>
          </a:prstGeom>
          <a:noFill/>
        </p:spPr>
        <p:txBody>
          <a:bodyPr wrap="square">
            <a:spAutoFit/>
          </a:bodyPr>
          <a:lstStyle/>
          <a:p>
            <a:pPr algn="just" defTabSz="514350"/>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Một</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cảnh</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tượng</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như</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huyền</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thoại</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hiện</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ra.</a:t>
            </a:r>
            <a:endParaRPr lang="en-US" sz="1650" dirty="0">
              <a:solidFill>
                <a:prstClr val="black"/>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03E04393-CE9D-402A-AE51-0F28B3ECC641}"/>
              </a:ext>
            </a:extLst>
          </p:cNvPr>
          <p:cNvSpPr txBox="1"/>
          <p:nvPr/>
        </p:nvSpPr>
        <p:spPr>
          <a:xfrm>
            <a:off x="226995" y="2287379"/>
            <a:ext cx="2983433" cy="854080"/>
          </a:xfrm>
          <a:prstGeom prst="rect">
            <a:avLst/>
          </a:prstGeom>
          <a:noFill/>
        </p:spPr>
        <p:txBody>
          <a:bodyPr wrap="square">
            <a:spAutoFit/>
          </a:bodyPr>
          <a:lstStyle/>
          <a:p>
            <a:pPr algn="just" defTabSz="514350"/>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Những</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cánh</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chim</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bé</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bỏng</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và</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ướt</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át</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đột</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ngột</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bứt</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khỏi</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dòng</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nước</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khổng</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lồ</a:t>
            </a:r>
            <a:r>
              <a:rPr lang="en-US" sz="1650" dirty="0">
                <a:solidFill>
                  <a:prstClr val="black"/>
                </a:solidFill>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64A4BB1F-C856-47BE-B29A-5BC5AA43AF72}"/>
              </a:ext>
            </a:extLst>
          </p:cNvPr>
          <p:cNvSpPr txBox="1"/>
          <p:nvPr/>
        </p:nvSpPr>
        <p:spPr>
          <a:xfrm>
            <a:off x="233545" y="3205481"/>
            <a:ext cx="2983433" cy="1107996"/>
          </a:xfrm>
          <a:prstGeom prst="rect">
            <a:avLst/>
          </a:prstGeom>
          <a:noFill/>
        </p:spPr>
        <p:txBody>
          <a:bodyPr wrap="square">
            <a:spAutoFit/>
          </a:bodyPr>
          <a:lstStyle/>
          <a:p>
            <a:pPr algn="just" defTabSz="514350"/>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Cuối</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cùng</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bầy</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chim</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đã</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thực</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hiện</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xong</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chuyến</a:t>
            </a:r>
            <a:r>
              <a:rPr lang="en-US" sz="1650" dirty="0">
                <a:solidFill>
                  <a:prstClr val="black"/>
                </a:solidFill>
                <a:latin typeface="Times New Roman" panose="02020603050405020304" pitchFamily="18" charset="0"/>
                <a:cs typeface="Times New Roman" panose="02020603050405020304" pitchFamily="18" charset="0"/>
              </a:rPr>
              <a:t> bay </a:t>
            </a:r>
            <a:r>
              <a:rPr lang="en-US" sz="1650" dirty="0" err="1">
                <a:solidFill>
                  <a:prstClr val="black"/>
                </a:solidFill>
                <a:latin typeface="Times New Roman" panose="02020603050405020304" pitchFamily="18" charset="0"/>
                <a:cs typeface="Times New Roman" panose="02020603050405020304" pitchFamily="18" charset="0"/>
              </a:rPr>
              <a:t>quan</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trọng</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đầu</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tiên</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và</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kì</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vĩ</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nhất</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trong</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đời</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của</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chúng</a:t>
            </a:r>
            <a:r>
              <a:rPr lang="en-US" sz="1650" dirty="0">
                <a:solidFill>
                  <a:prstClr val="black"/>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294E031A-A8B3-4B4D-BF10-6220CE1F5257}"/>
              </a:ext>
            </a:extLst>
          </p:cNvPr>
          <p:cNvSpPr txBox="1"/>
          <p:nvPr/>
        </p:nvSpPr>
        <p:spPr>
          <a:xfrm>
            <a:off x="3568635" y="1616085"/>
            <a:ext cx="3046719" cy="346249"/>
          </a:xfrm>
          <a:prstGeom prst="rect">
            <a:avLst/>
          </a:prstGeom>
          <a:noFill/>
        </p:spPr>
        <p:txBody>
          <a:bodyPr wrap="square">
            <a:spAutoFit/>
          </a:bodyPr>
          <a:lstStyle/>
          <a:p>
            <a:pPr algn="just" defTabSz="514350"/>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Đứng</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không</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nhúc</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nhích</a:t>
            </a:r>
            <a:r>
              <a:rPr lang="en-US" sz="1650" dirty="0">
                <a:solidFill>
                  <a:prstClr val="black"/>
                </a:solidFill>
                <a:latin typeface="Times New Roman" panose="02020603050405020304" pitchFamily="18" charset="0"/>
                <a:cs typeface="Times New Roman" panose="02020603050405020304" pitchFamily="18" charset="0"/>
              </a:rPr>
              <a:t>.</a:t>
            </a:r>
          </a:p>
        </p:txBody>
      </p:sp>
      <p:sp>
        <p:nvSpPr>
          <p:cNvPr id="21" name="TextBox 20">
            <a:extLst>
              <a:ext uri="{FF2B5EF4-FFF2-40B4-BE49-F238E27FC236}">
                <a16:creationId xmlns:a16="http://schemas.microsoft.com/office/drawing/2014/main" id="{FD019A82-6727-4C45-BEAE-45F81B023A22}"/>
              </a:ext>
            </a:extLst>
          </p:cNvPr>
          <p:cNvSpPr txBox="1"/>
          <p:nvPr/>
        </p:nvSpPr>
        <p:spPr>
          <a:xfrm>
            <a:off x="3555533" y="1998838"/>
            <a:ext cx="3046719" cy="600164"/>
          </a:xfrm>
          <a:prstGeom prst="rect">
            <a:avLst/>
          </a:prstGeom>
          <a:noFill/>
        </p:spPr>
        <p:txBody>
          <a:bodyPr wrap="square">
            <a:spAutoFit/>
          </a:bodyPr>
          <a:lstStyle/>
          <a:p>
            <a:pPr algn="just" defTabSz="514350"/>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Trên</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gương</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mặt</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tái</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nhợt</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của</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chúng</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hửng</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lên</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ánh</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ngày</a:t>
            </a:r>
            <a:r>
              <a:rPr lang="en-US" sz="1650" dirty="0">
                <a:solidFill>
                  <a:prstClr val="black"/>
                </a:solidFill>
                <a:latin typeface="Times New Roman" panose="02020603050405020304" pitchFamily="18" charset="0"/>
                <a:cs typeface="Times New Roman" panose="02020603050405020304" pitchFamily="18" charset="0"/>
              </a:rPr>
              <a:t>.</a:t>
            </a:r>
          </a:p>
        </p:txBody>
      </p:sp>
      <p:sp>
        <p:nvSpPr>
          <p:cNvPr id="22" name="TextBox 21">
            <a:extLst>
              <a:ext uri="{FF2B5EF4-FFF2-40B4-BE49-F238E27FC236}">
                <a16:creationId xmlns:a16="http://schemas.microsoft.com/office/drawing/2014/main" id="{3E705EC0-A0A3-4083-86C2-8D4EB3A3B163}"/>
              </a:ext>
            </a:extLst>
          </p:cNvPr>
          <p:cNvSpPr txBox="1"/>
          <p:nvPr/>
        </p:nvSpPr>
        <p:spPr>
          <a:xfrm>
            <a:off x="3555533" y="2719427"/>
            <a:ext cx="3046719" cy="346249"/>
          </a:xfrm>
          <a:prstGeom prst="rect">
            <a:avLst/>
          </a:prstGeom>
          <a:noFill/>
        </p:spPr>
        <p:txBody>
          <a:bodyPr wrap="square">
            <a:spAutoFit/>
          </a:bodyPr>
          <a:lstStyle/>
          <a:p>
            <a:pPr algn="just" defTabSz="514350"/>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Cả</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hai</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đã</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khóc</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tự</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lúc</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nào</a:t>
            </a:r>
            <a:r>
              <a:rPr lang="en-US" sz="1650" dirty="0">
                <a:solidFill>
                  <a:prstClr val="black"/>
                </a:solidFill>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a16="http://schemas.microsoft.com/office/drawing/2014/main" id="{EF6B812D-F714-4CDB-BA90-EEE5F541ABDB}"/>
              </a:ext>
            </a:extLst>
          </p:cNvPr>
          <p:cNvSpPr txBox="1"/>
          <p:nvPr/>
        </p:nvSpPr>
        <p:spPr>
          <a:xfrm>
            <a:off x="3555533" y="3176957"/>
            <a:ext cx="3046719" cy="600164"/>
          </a:xfrm>
          <a:prstGeom prst="rect">
            <a:avLst/>
          </a:prstGeom>
          <a:noFill/>
        </p:spPr>
        <p:txBody>
          <a:bodyPr wrap="square">
            <a:spAutoFit/>
          </a:bodyPr>
          <a:lstStyle/>
          <a:p>
            <a:pPr algn="just" defTabSz="514350"/>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Chúng</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cùng</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nhìn</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nhau</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và</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bật</a:t>
            </a:r>
            <a:r>
              <a:rPr lang="en-US" sz="1650" dirty="0">
                <a:solidFill>
                  <a:prstClr val="black"/>
                </a:solidFill>
                <a:latin typeface="Times New Roman" panose="02020603050405020304" pitchFamily="18" charset="0"/>
                <a:cs typeface="Times New Roman" panose="02020603050405020304" pitchFamily="18" charset="0"/>
              </a:rPr>
              <a:t> </a:t>
            </a:r>
            <a:r>
              <a:rPr lang="en-US" sz="1650" dirty="0" err="1">
                <a:solidFill>
                  <a:prstClr val="black"/>
                </a:solidFill>
                <a:latin typeface="Times New Roman" panose="02020603050405020304" pitchFamily="18" charset="0"/>
                <a:cs typeface="Times New Roman" panose="02020603050405020304" pitchFamily="18" charset="0"/>
              </a:rPr>
              <a:t>cười</a:t>
            </a:r>
            <a:r>
              <a:rPr lang="en-US" sz="1650" dirty="0">
                <a:solidFill>
                  <a:prstClr val="black"/>
                </a:solidFill>
                <a:latin typeface="Times New Roman" panose="02020603050405020304" pitchFamily="18" charset="0"/>
                <a:cs typeface="Times New Roman" panose="02020603050405020304" pitchFamily="18" charset="0"/>
              </a:rPr>
              <a:t>.</a:t>
            </a:r>
          </a:p>
        </p:txBody>
      </p:sp>
      <p:grpSp>
        <p:nvGrpSpPr>
          <p:cNvPr id="24" name="Group 23"/>
          <p:cNvGrpSpPr/>
          <p:nvPr/>
        </p:nvGrpSpPr>
        <p:grpSpPr>
          <a:xfrm>
            <a:off x="308785" y="764949"/>
            <a:ext cx="2850185" cy="595448"/>
            <a:chOff x="5424353" y="457110"/>
            <a:chExt cx="2202643" cy="1321585"/>
          </a:xfrm>
        </p:grpSpPr>
        <p:sp>
          <p:nvSpPr>
            <p:cNvPr id="25" name="Rectangle 24"/>
            <p:cNvSpPr/>
            <p:nvPr/>
          </p:nvSpPr>
          <p:spPr>
            <a:xfrm>
              <a:off x="5424353" y="457110"/>
              <a:ext cx="2202643" cy="1321585"/>
            </a:xfrm>
            <a:prstGeom prst="rect">
              <a:avLst/>
            </a:pr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6" name="Rectangle 25"/>
            <p:cNvSpPr/>
            <p:nvPr/>
          </p:nvSpPr>
          <p:spPr>
            <a:xfrm>
              <a:off x="5424353" y="457110"/>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5364" tIns="245364" rIns="245364" bIns="245364" numCol="1" spcCol="1270" anchor="ctr" anchorCtr="0">
              <a:noAutofit/>
            </a:bodyPr>
            <a:lstStyle/>
            <a:p>
              <a:pPr algn="ctr" defTabSz="1533525">
                <a:lnSpc>
                  <a:spcPct val="90000"/>
                </a:lnSpc>
                <a:spcBef>
                  <a:spcPct val="0"/>
                </a:spcBef>
                <a:spcAft>
                  <a:spcPct val="35000"/>
                </a:spcAft>
              </a:pPr>
              <a:endParaRPr lang="en-US" sz="3450" dirty="0"/>
            </a:p>
          </p:txBody>
        </p:sp>
      </p:grpSp>
      <p:grpSp>
        <p:nvGrpSpPr>
          <p:cNvPr id="27" name="Group 26"/>
          <p:cNvGrpSpPr/>
          <p:nvPr/>
        </p:nvGrpSpPr>
        <p:grpSpPr>
          <a:xfrm>
            <a:off x="3540445" y="758033"/>
            <a:ext cx="2858885" cy="602364"/>
            <a:chOff x="5851" y="2285303"/>
            <a:chExt cx="2202643" cy="1321585"/>
          </a:xfrm>
        </p:grpSpPr>
        <p:sp>
          <p:nvSpPr>
            <p:cNvPr id="28" name="Rectangle 27"/>
            <p:cNvSpPr/>
            <p:nvPr/>
          </p:nvSpPr>
          <p:spPr>
            <a:xfrm>
              <a:off x="5851" y="2285303"/>
              <a:ext cx="2202643" cy="1321585"/>
            </a:xfrm>
            <a:prstGeom prst="rect">
              <a:avLst/>
            </a:prstGeom>
          </p:spPr>
          <p:style>
            <a:lnRef idx="2">
              <a:schemeClr val="lt1">
                <a:hueOff val="0"/>
                <a:satOff val="0"/>
                <a:lumOff val="0"/>
                <a:alphaOff val="0"/>
              </a:schemeClr>
            </a:lnRef>
            <a:fillRef idx="1">
              <a:schemeClr val="accent3">
                <a:hueOff val="8437698"/>
                <a:satOff val="-12660"/>
                <a:lumOff val="-2059"/>
                <a:alphaOff val="0"/>
              </a:schemeClr>
            </a:fillRef>
            <a:effectRef idx="0">
              <a:schemeClr val="accent3">
                <a:hueOff val="8437698"/>
                <a:satOff val="-12660"/>
                <a:lumOff val="-2059"/>
                <a:alphaOff val="0"/>
              </a:schemeClr>
            </a:effectRef>
            <a:fontRef idx="minor">
              <a:schemeClr val="lt1"/>
            </a:fontRef>
          </p:style>
        </p:sp>
        <p:sp>
          <p:nvSpPr>
            <p:cNvPr id="29" name="Rectangle 28"/>
            <p:cNvSpPr/>
            <p:nvPr/>
          </p:nvSpPr>
          <p:spPr>
            <a:xfrm>
              <a:off x="5851" y="2285303"/>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5364" tIns="245364" rIns="245364" bIns="245364" numCol="1" spcCol="1270" anchor="ctr" anchorCtr="0">
              <a:noAutofit/>
            </a:bodyPr>
            <a:lstStyle/>
            <a:p>
              <a:pPr algn="ctr" defTabSz="1533525">
                <a:lnSpc>
                  <a:spcPct val="90000"/>
                </a:lnSpc>
                <a:spcBef>
                  <a:spcPct val="0"/>
                </a:spcBef>
                <a:spcAft>
                  <a:spcPct val="35000"/>
                </a:spcAft>
              </a:pPr>
              <a:endParaRPr lang="en-US" sz="3450"/>
            </a:p>
          </p:txBody>
        </p:sp>
      </p:grpSp>
      <p:sp>
        <p:nvSpPr>
          <p:cNvPr id="30" name="Rectangle 29"/>
          <p:cNvSpPr/>
          <p:nvPr/>
        </p:nvSpPr>
        <p:spPr>
          <a:xfrm>
            <a:off x="296652" y="760371"/>
            <a:ext cx="2876616" cy="646331"/>
          </a:xfrm>
          <a:prstGeom prst="rect">
            <a:avLst/>
          </a:prstGeom>
        </p:spPr>
        <p:txBody>
          <a:bodyPr wrap="square">
            <a:spAutoFit/>
          </a:bodyPr>
          <a:lstStyle/>
          <a:p>
            <a:pPr algn="just"/>
            <a:r>
              <a:rPr lang="vi-VN" dirty="0">
                <a:solidFill>
                  <a:schemeClr val="bg1"/>
                </a:solidFill>
                <a:latin typeface="Times New Roman" panose="02020603050405020304" pitchFamily="18" charset="0"/>
                <a:cs typeface="Times New Roman" panose="02020603050405020304" pitchFamily="18" charset="0"/>
              </a:rPr>
              <a:t>Hành trình cất cánh của bầy chim chìa vôi</a:t>
            </a:r>
          </a:p>
        </p:txBody>
      </p:sp>
      <p:sp>
        <p:nvSpPr>
          <p:cNvPr id="31" name="Rectangle 30"/>
          <p:cNvSpPr/>
          <p:nvPr/>
        </p:nvSpPr>
        <p:spPr>
          <a:xfrm>
            <a:off x="3645024" y="783454"/>
            <a:ext cx="2653867" cy="623248"/>
          </a:xfrm>
          <a:prstGeom prst="rect">
            <a:avLst/>
          </a:prstGeom>
        </p:spPr>
        <p:txBody>
          <a:bodyPr wrap="square">
            <a:spAutoFit/>
          </a:bodyPr>
          <a:lstStyle/>
          <a:p>
            <a:pPr algn="just"/>
            <a:r>
              <a:rPr lang="vi-VN" sz="1725" dirty="0">
                <a:solidFill>
                  <a:schemeClr val="bg1"/>
                </a:solidFill>
                <a:latin typeface="Times New Roman" panose="02020603050405020304" pitchFamily="18" charset="0"/>
                <a:cs typeface="Times New Roman" panose="02020603050405020304" pitchFamily="18" charset="0"/>
              </a:rPr>
              <a:t>Tâm trạng của Mon và Mên khi chứng kiến cảnh đó</a:t>
            </a:r>
            <a:endParaRPr lang="en-US" sz="1725"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201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p:bldP spid="20" grpId="0"/>
      <p:bldP spid="21" grpId="0"/>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loud Callout 28"/>
          <p:cNvSpPr/>
          <p:nvPr/>
        </p:nvSpPr>
        <p:spPr>
          <a:xfrm>
            <a:off x="528176" y="700297"/>
            <a:ext cx="3554220" cy="2459237"/>
          </a:xfrm>
          <a:prstGeom prst="cloudCallout">
            <a:avLst>
              <a:gd name="adj1" fmla="val 42796"/>
              <a:gd name="adj2" fmla="val 61172"/>
            </a:avLst>
          </a:prstGeom>
          <a:solidFill>
            <a:srgbClr val="EDF6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2100" i="1" dirty="0">
              <a:solidFill>
                <a:srgbClr val="FF0000"/>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782706" y="951570"/>
            <a:ext cx="2901255" cy="1704569"/>
          </a:xfrm>
          <a:prstGeom prst="rect">
            <a:avLst/>
          </a:prstGeom>
        </p:spPr>
        <p:txBody>
          <a:bodyPr wrap="square">
            <a:spAutoFit/>
          </a:bodyPr>
          <a:lstStyle/>
          <a:p>
            <a:pPr algn="ctr" defTabSz="514350">
              <a:lnSpc>
                <a:spcPct val="150000"/>
              </a:lnSpc>
            </a:pPr>
            <a:r>
              <a:rPr lang="vi-VN" dirty="0">
                <a:solidFill>
                  <a:prstClr val="black"/>
                </a:solidFill>
                <a:latin typeface="Times New Roman" panose="02020603050405020304" pitchFamily="18" charset="0"/>
                <a:cs typeface="Times New Roman" panose="02020603050405020304" pitchFamily="18" charset="0"/>
              </a:rPr>
              <a:t>Trong đoạn kết của truyện, Mên và Mon không hiểu rõ vì sao mình lại khóc. Em hãy giúp nhân vật lí giải điều đó?</a:t>
            </a:r>
            <a:endParaRPr lang="en-US" i="1"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56436" b="94307" l="30249" r="61566">
                        <a14:foregroundMark x1="53381" y1="79950" x2="58956" y2="68812"/>
                        <a14:foregroundMark x1="52906" y1="79950" x2="54448" y2="70297"/>
                        <a14:foregroundMark x1="43535" y1="81931" x2="41518" y2="72525"/>
                        <a14:foregroundMark x1="39976" y1="83416" x2="36536" y2="80198"/>
                      </a14:backgroundRemoval>
                    </a14:imgEffect>
                  </a14:imgLayer>
                </a14:imgProps>
              </a:ext>
              <a:ext uri="{28A0092B-C50C-407E-A947-70E740481C1C}">
                <a14:useLocalDpi xmlns:a14="http://schemas.microsoft.com/office/drawing/2010/main" val="0"/>
              </a:ext>
            </a:extLst>
          </a:blip>
          <a:srcRect l="31168" t="55614" r="37445" b="1347"/>
          <a:stretch/>
        </p:blipFill>
        <p:spPr>
          <a:xfrm>
            <a:off x="3483006" y="2571750"/>
            <a:ext cx="3562894" cy="2341331"/>
          </a:xfrm>
          <a:prstGeom prst="rect">
            <a:avLst/>
          </a:prstGeom>
        </p:spPr>
      </p:pic>
    </p:spTree>
    <p:extLst>
      <p:ext uri="{BB962C8B-B14F-4D97-AF65-F5344CB8AC3E}">
        <p14:creationId xmlns:p14="http://schemas.microsoft.com/office/powerpoint/2010/main" val="29559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circle(in)">
                                      <p:cBhvr>
                                        <p:cTn id="10"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3">
            <a:extLst>
              <a:ext uri="{FF2B5EF4-FFF2-40B4-BE49-F238E27FC236}">
                <a16:creationId xmlns:a16="http://schemas.microsoft.com/office/drawing/2014/main" id="{F857FA2A-7370-4F16-80FA-7035A691B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38" y="1545637"/>
            <a:ext cx="3246623" cy="2706674"/>
          </a:xfrm>
          <a:prstGeom prst="rect">
            <a:avLst/>
          </a:prstGeom>
          <a:ln>
            <a:noFill/>
          </a:ln>
          <a:effectLst>
            <a:softEdge rad="112500"/>
          </a:effectLst>
        </p:spPr>
      </p:pic>
      <p:sp>
        <p:nvSpPr>
          <p:cNvPr id="60" name="Rectangle 59"/>
          <p:cNvSpPr/>
          <p:nvPr/>
        </p:nvSpPr>
        <p:spPr>
          <a:xfrm>
            <a:off x="3645024" y="1647274"/>
            <a:ext cx="1382626" cy="369332"/>
          </a:xfrm>
          <a:prstGeom prst="rect">
            <a:avLst/>
          </a:prstGeom>
          <a:solidFill>
            <a:schemeClr val="accent5">
              <a:lumMod val="75000"/>
            </a:schemeClr>
          </a:solidFill>
        </p:spPr>
        <p:txBody>
          <a:bodyPr wrap="square">
            <a:spAutoFit/>
          </a:bodyPr>
          <a:lstStyle/>
          <a:p>
            <a:pPr algn="just"/>
            <a:r>
              <a:rPr lang="vi-VN" dirty="0">
                <a:solidFill>
                  <a:prstClr val="white"/>
                </a:solidFill>
                <a:latin typeface="Times New Roman" panose="02020603050405020304" pitchFamily="18" charset="0"/>
                <a:cs typeface="Times New Roman" panose="02020603050405020304" pitchFamily="18" charset="0"/>
              </a:rPr>
              <a:t>Nhận xét</a:t>
            </a:r>
          </a:p>
        </p:txBody>
      </p:sp>
      <p:grpSp>
        <p:nvGrpSpPr>
          <p:cNvPr id="66" name="Group 65"/>
          <p:cNvGrpSpPr/>
          <p:nvPr/>
        </p:nvGrpSpPr>
        <p:grpSpPr>
          <a:xfrm>
            <a:off x="310829" y="1058060"/>
            <a:ext cx="4630339" cy="319795"/>
            <a:chOff x="644526" y="2766774"/>
            <a:chExt cx="16465570" cy="1137044"/>
          </a:xfrm>
        </p:grpSpPr>
        <p:sp>
          <p:nvSpPr>
            <p:cNvPr id="67" name="TextBox 66"/>
            <p:cNvSpPr txBox="1"/>
            <p:nvPr/>
          </p:nvSpPr>
          <p:spPr>
            <a:xfrm>
              <a:off x="1906585" y="2766774"/>
              <a:ext cx="15203511" cy="1066954"/>
            </a:xfrm>
            <a:prstGeom prst="rect">
              <a:avLst/>
            </a:prstGeom>
            <a:noFill/>
          </p:spPr>
          <p:txBody>
            <a:bodyPr wrap="square" rtlCol="0">
              <a:spAutoFit/>
            </a:bodyPr>
            <a:lstStyle/>
            <a:p>
              <a:pPr defTabSz="605552"/>
              <a:r>
                <a:rPr lang="vi-VN" sz="1350"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Hình ảnh bầy chim chìa vôi</a:t>
              </a:r>
            </a:p>
          </p:txBody>
        </p:sp>
        <p:sp>
          <p:nvSpPr>
            <p:cNvPr id="68" name="Rounded Rectangle 67"/>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5552"/>
              <a:endParaRPr lang="en-US" sz="1200" i="1">
                <a:solidFill>
                  <a:prstClr val="white"/>
                </a:solidFill>
              </a:endParaRPr>
            </a:p>
          </p:txBody>
        </p:sp>
        <p:sp>
          <p:nvSpPr>
            <p:cNvPr id="69" name="TextBox 68"/>
            <p:cNvSpPr txBox="1"/>
            <p:nvPr/>
          </p:nvSpPr>
          <p:spPr>
            <a:xfrm>
              <a:off x="812224" y="2795826"/>
              <a:ext cx="1072801" cy="1107992"/>
            </a:xfrm>
            <a:prstGeom prst="rect">
              <a:avLst/>
            </a:prstGeom>
            <a:noFill/>
          </p:spPr>
          <p:txBody>
            <a:bodyPr wrap="none" rtlCol="0">
              <a:spAutoFit/>
            </a:bodyPr>
            <a:lstStyle/>
            <a:p>
              <a:pPr algn="ctr" defTabSz="605552"/>
              <a:r>
                <a:rPr lang="vi-VN" sz="1425"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42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5" name="TextBox 14">
            <a:extLst>
              <a:ext uri="{FF2B5EF4-FFF2-40B4-BE49-F238E27FC236}">
                <a16:creationId xmlns:a16="http://schemas.microsoft.com/office/drawing/2014/main" id="{EB4D8C4E-ABA1-4827-AE01-5AEFF41FF38E}"/>
              </a:ext>
            </a:extLst>
          </p:cNvPr>
          <p:cNvSpPr txBox="1"/>
          <p:nvPr/>
        </p:nvSpPr>
        <p:spPr>
          <a:xfrm>
            <a:off x="3326461" y="2075935"/>
            <a:ext cx="3402378" cy="2331985"/>
          </a:xfrm>
          <a:prstGeom prst="rect">
            <a:avLst/>
          </a:prstGeom>
          <a:noFill/>
        </p:spPr>
        <p:txBody>
          <a:bodyPr wrap="square">
            <a:spAutoFit/>
          </a:bodyPr>
          <a:lstStyle/>
          <a:p>
            <a:pPr algn="just">
              <a:lnSpc>
                <a:spcPct val="150000"/>
              </a:lnSpc>
            </a:pPr>
            <a:r>
              <a:rPr lang="en-US" sz="1650" dirty="0">
                <a:latin typeface="Times New Roman" panose="02020603050405020304" pitchFamily="18" charset="0"/>
                <a:ea typeface="Times New Roman" panose="02020603050405020304" pitchFamily="18" charset="0"/>
                <a:sym typeface="Wingdings" panose="05000000000000000000" pitchFamily="2" charset="2"/>
              </a:rPr>
              <a:t></a:t>
            </a:r>
            <a:r>
              <a:rPr lang="en-US" sz="1650" dirty="0">
                <a:latin typeface="Times New Roman" panose="02020603050405020304" pitchFamily="18" charset="0"/>
                <a:ea typeface="Times New Roman" panose="02020603050405020304" pitchFamily="18" charset="0"/>
              </a:rPr>
              <a:t> </a:t>
            </a:r>
            <a:r>
              <a:rPr lang="en-US" sz="1650" b="1" i="1" dirty="0" err="1">
                <a:latin typeface="Times New Roman" panose="02020603050405020304" pitchFamily="18" charset="0"/>
                <a:ea typeface="Times New Roman" panose="02020603050405020304" pitchFamily="18" charset="0"/>
              </a:rPr>
              <a:t>Nghệ</a:t>
            </a:r>
            <a:r>
              <a:rPr lang="en-US" sz="1650" b="1" i="1" dirty="0">
                <a:latin typeface="Times New Roman" panose="02020603050405020304" pitchFamily="18" charset="0"/>
                <a:ea typeface="Times New Roman" panose="02020603050405020304" pitchFamily="18" charset="0"/>
              </a:rPr>
              <a:t> </a:t>
            </a:r>
            <a:r>
              <a:rPr lang="en-US" sz="1650" b="1" i="1" dirty="0" err="1">
                <a:latin typeface="Times New Roman" panose="02020603050405020304" pitchFamily="18" charset="0"/>
                <a:ea typeface="Times New Roman" panose="02020603050405020304" pitchFamily="18" charset="0"/>
              </a:rPr>
              <a:t>thuật</a:t>
            </a:r>
            <a:r>
              <a:rPr lang="en-US" sz="1650" dirty="0">
                <a:latin typeface="Times New Roman" panose="02020603050405020304" pitchFamily="18" charset="0"/>
                <a:ea typeface="Times New Roman" panose="02020603050405020304" pitchFamily="18" charset="0"/>
              </a:rPr>
              <a:t>: </a:t>
            </a:r>
            <a:r>
              <a:rPr lang="en-US" sz="1650" dirty="0" err="1">
                <a:latin typeface="Times New Roman" panose="02020603050405020304" pitchFamily="18" charset="0"/>
                <a:ea typeface="Times New Roman" panose="02020603050405020304" pitchFamily="18" charset="0"/>
              </a:rPr>
              <a:t>miêu</a:t>
            </a:r>
            <a:r>
              <a:rPr lang="en-US" sz="1650" dirty="0">
                <a:latin typeface="Times New Roman" panose="02020603050405020304" pitchFamily="18" charset="0"/>
                <a:ea typeface="Times New Roman" panose="02020603050405020304" pitchFamily="18" charset="0"/>
              </a:rPr>
              <a:t> </a:t>
            </a:r>
            <a:r>
              <a:rPr lang="en-US" sz="1650" dirty="0" err="1">
                <a:latin typeface="Times New Roman" panose="02020603050405020304" pitchFamily="18" charset="0"/>
                <a:ea typeface="Times New Roman" panose="02020603050405020304" pitchFamily="18" charset="0"/>
              </a:rPr>
              <a:t>tả</a:t>
            </a:r>
            <a:r>
              <a:rPr lang="en-US" sz="1650" dirty="0">
                <a:latin typeface="Times New Roman" panose="02020603050405020304" pitchFamily="18" charset="0"/>
                <a:ea typeface="Times New Roman" panose="02020603050405020304" pitchFamily="18" charset="0"/>
              </a:rPr>
              <a:t> </a:t>
            </a:r>
            <a:r>
              <a:rPr lang="en-US" sz="1650" dirty="0" err="1">
                <a:latin typeface="Times New Roman" panose="02020603050405020304" pitchFamily="18" charset="0"/>
                <a:ea typeface="Times New Roman" panose="02020603050405020304" pitchFamily="18" charset="0"/>
              </a:rPr>
              <a:t>tâm</a:t>
            </a:r>
            <a:r>
              <a:rPr lang="en-US" sz="1650" dirty="0">
                <a:latin typeface="Times New Roman" panose="02020603050405020304" pitchFamily="18" charset="0"/>
                <a:ea typeface="Times New Roman" panose="02020603050405020304" pitchFamily="18" charset="0"/>
              </a:rPr>
              <a:t> </a:t>
            </a:r>
            <a:r>
              <a:rPr lang="en-US" sz="1650" dirty="0" err="1">
                <a:latin typeface="Times New Roman" panose="02020603050405020304" pitchFamily="18" charset="0"/>
                <a:ea typeface="Times New Roman" panose="02020603050405020304" pitchFamily="18" charset="0"/>
              </a:rPr>
              <a:t>lí</a:t>
            </a:r>
            <a:r>
              <a:rPr lang="en-US" sz="1650" dirty="0">
                <a:latin typeface="Times New Roman" panose="02020603050405020304" pitchFamily="18" charset="0"/>
                <a:ea typeface="Times New Roman" panose="02020603050405020304" pitchFamily="18" charset="0"/>
              </a:rPr>
              <a:t> </a:t>
            </a:r>
            <a:r>
              <a:rPr lang="en-US" sz="1650" dirty="0" err="1">
                <a:latin typeface="Times New Roman" panose="02020603050405020304" pitchFamily="18" charset="0"/>
                <a:ea typeface="Times New Roman" panose="02020603050405020304" pitchFamily="18" charset="0"/>
              </a:rPr>
              <a:t>nhân</a:t>
            </a:r>
            <a:r>
              <a:rPr lang="en-US" sz="1650" dirty="0">
                <a:latin typeface="Times New Roman" panose="02020603050405020304" pitchFamily="18" charset="0"/>
                <a:ea typeface="Times New Roman" panose="02020603050405020304" pitchFamily="18" charset="0"/>
              </a:rPr>
              <a:t> </a:t>
            </a:r>
            <a:r>
              <a:rPr lang="en-US" sz="1650" dirty="0" err="1">
                <a:latin typeface="Times New Roman" panose="02020603050405020304" pitchFamily="18" charset="0"/>
                <a:ea typeface="Times New Roman" panose="02020603050405020304" pitchFamily="18" charset="0"/>
              </a:rPr>
              <a:t>vật</a:t>
            </a:r>
            <a:r>
              <a:rPr lang="en-US" sz="1650" dirty="0">
                <a:latin typeface="Times New Roman" panose="02020603050405020304" pitchFamily="18" charset="0"/>
                <a:ea typeface="Times New Roman" panose="02020603050405020304" pitchFamily="18" charset="0"/>
              </a:rPr>
              <a:t>.</a:t>
            </a:r>
          </a:p>
          <a:p>
            <a:pPr algn="just">
              <a:lnSpc>
                <a:spcPct val="150000"/>
              </a:lnSpc>
            </a:pPr>
            <a:r>
              <a:rPr lang="en-US" sz="1650"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a:t>
            </a:r>
            <a:r>
              <a:rPr lang="en-US" sz="1650" i="1" dirty="0">
                <a:solidFill>
                  <a:srgbClr val="FF0000"/>
                </a:solidFill>
                <a:latin typeface="Times New Roman" panose="02020603050405020304" pitchFamily="18" charset="0"/>
                <a:ea typeface="Times New Roman" panose="02020603050405020304" pitchFamily="18" charset="0"/>
              </a:rPr>
              <a:t> </a:t>
            </a:r>
            <a:r>
              <a:rPr lang="en-US" sz="1650" i="1" dirty="0" err="1">
                <a:solidFill>
                  <a:srgbClr val="FF0000"/>
                </a:solidFill>
                <a:latin typeface="Times New Roman" panose="02020603050405020304" pitchFamily="18" charset="0"/>
                <a:ea typeface="Times New Roman" panose="02020603050405020304" pitchFamily="18" charset="0"/>
              </a:rPr>
              <a:t>Lúc</a:t>
            </a:r>
            <a:r>
              <a:rPr lang="en-US" sz="1650" i="1" dirty="0">
                <a:solidFill>
                  <a:srgbClr val="FF0000"/>
                </a:solidFill>
                <a:latin typeface="Times New Roman" panose="02020603050405020304" pitchFamily="18" charset="0"/>
                <a:ea typeface="Times New Roman" panose="02020603050405020304" pitchFamily="18" charset="0"/>
              </a:rPr>
              <a:t> </a:t>
            </a:r>
            <a:r>
              <a:rPr lang="en-US" sz="1650" i="1" dirty="0" err="1">
                <a:solidFill>
                  <a:srgbClr val="FF0000"/>
                </a:solidFill>
                <a:latin typeface="Times New Roman" panose="02020603050405020304" pitchFamily="18" charset="0"/>
                <a:ea typeface="Times New Roman" panose="02020603050405020304" pitchFamily="18" charset="0"/>
              </a:rPr>
              <a:t>đầu</a:t>
            </a:r>
            <a:r>
              <a:rPr lang="en-US" sz="1650" i="1" dirty="0">
                <a:solidFill>
                  <a:srgbClr val="FF0000"/>
                </a:solidFill>
                <a:latin typeface="Times New Roman" panose="02020603050405020304" pitchFamily="18" charset="0"/>
                <a:ea typeface="Times New Roman" panose="02020603050405020304" pitchFamily="18" charset="0"/>
              </a:rPr>
              <a:t>, </a:t>
            </a:r>
            <a:r>
              <a:rPr lang="en-US" sz="1650" i="1" dirty="0" err="1">
                <a:solidFill>
                  <a:srgbClr val="FF0000"/>
                </a:solidFill>
                <a:latin typeface="Times New Roman" panose="02020603050405020304" pitchFamily="18" charset="0"/>
                <a:ea typeface="Times New Roman" panose="02020603050405020304" pitchFamily="18" charset="0"/>
              </a:rPr>
              <a:t>Mên</a:t>
            </a:r>
            <a:r>
              <a:rPr lang="en-US" sz="1650" i="1" dirty="0">
                <a:solidFill>
                  <a:srgbClr val="FF0000"/>
                </a:solidFill>
                <a:latin typeface="Times New Roman" panose="02020603050405020304" pitchFamily="18" charset="0"/>
                <a:ea typeface="Times New Roman" panose="02020603050405020304" pitchFamily="18" charset="0"/>
              </a:rPr>
              <a:t> </a:t>
            </a:r>
            <a:r>
              <a:rPr lang="en-US" sz="1650" i="1" dirty="0" err="1">
                <a:solidFill>
                  <a:srgbClr val="FF0000"/>
                </a:solidFill>
                <a:latin typeface="Times New Roman" panose="02020603050405020304" pitchFamily="18" charset="0"/>
                <a:ea typeface="Times New Roman" panose="02020603050405020304" pitchFamily="18" charset="0"/>
              </a:rPr>
              <a:t>và</a:t>
            </a:r>
            <a:r>
              <a:rPr lang="en-US" sz="1650" i="1" dirty="0">
                <a:solidFill>
                  <a:srgbClr val="FF0000"/>
                </a:solidFill>
                <a:latin typeface="Times New Roman" panose="02020603050405020304" pitchFamily="18" charset="0"/>
                <a:ea typeface="Times New Roman" panose="02020603050405020304" pitchFamily="18" charset="0"/>
              </a:rPr>
              <a:t> Mon </a:t>
            </a:r>
            <a:r>
              <a:rPr lang="en-US" sz="1650" i="1" dirty="0" err="1">
                <a:solidFill>
                  <a:srgbClr val="FF0000"/>
                </a:solidFill>
                <a:latin typeface="Times New Roman" panose="02020603050405020304" pitchFamily="18" charset="0"/>
                <a:ea typeface="Times New Roman" panose="02020603050405020304" pitchFamily="18" charset="0"/>
              </a:rPr>
              <a:t>căng</a:t>
            </a:r>
            <a:r>
              <a:rPr lang="en-US" sz="1650" i="1" dirty="0">
                <a:solidFill>
                  <a:srgbClr val="FF0000"/>
                </a:solidFill>
                <a:latin typeface="Times New Roman" panose="02020603050405020304" pitchFamily="18" charset="0"/>
                <a:ea typeface="Times New Roman" panose="02020603050405020304" pitchFamily="18" charset="0"/>
              </a:rPr>
              <a:t> </a:t>
            </a:r>
            <a:r>
              <a:rPr lang="en-US" sz="1650" i="1" dirty="0" err="1">
                <a:solidFill>
                  <a:srgbClr val="FF0000"/>
                </a:solidFill>
                <a:latin typeface="Times New Roman" panose="02020603050405020304" pitchFamily="18" charset="0"/>
                <a:ea typeface="Times New Roman" panose="02020603050405020304" pitchFamily="18" charset="0"/>
              </a:rPr>
              <a:t>thẳng</a:t>
            </a:r>
            <a:r>
              <a:rPr lang="en-US" sz="1650" i="1" dirty="0">
                <a:solidFill>
                  <a:srgbClr val="FF0000"/>
                </a:solidFill>
                <a:latin typeface="Times New Roman" panose="02020603050405020304" pitchFamily="18" charset="0"/>
                <a:ea typeface="Times New Roman" panose="02020603050405020304" pitchFamily="18" charset="0"/>
              </a:rPr>
              <a:t>, lo </a:t>
            </a:r>
            <a:r>
              <a:rPr lang="en-US" sz="1650" i="1" dirty="0" err="1">
                <a:solidFill>
                  <a:srgbClr val="FF0000"/>
                </a:solidFill>
                <a:latin typeface="Times New Roman" panose="02020603050405020304" pitchFamily="18" charset="0"/>
                <a:ea typeface="Times New Roman" panose="02020603050405020304" pitchFamily="18" charset="0"/>
              </a:rPr>
              <a:t>lắng</a:t>
            </a:r>
            <a:r>
              <a:rPr lang="en-US" sz="1650" i="1" dirty="0">
                <a:solidFill>
                  <a:srgbClr val="FF0000"/>
                </a:solidFill>
                <a:latin typeface="Times New Roman" panose="02020603050405020304" pitchFamily="18" charset="0"/>
                <a:ea typeface="Times New Roman" panose="02020603050405020304" pitchFamily="18" charset="0"/>
              </a:rPr>
              <a:t>. Sau </a:t>
            </a:r>
            <a:r>
              <a:rPr lang="en-US" sz="1650" i="1" dirty="0" err="1">
                <a:solidFill>
                  <a:srgbClr val="FF0000"/>
                </a:solidFill>
                <a:latin typeface="Times New Roman" panose="02020603050405020304" pitchFamily="18" charset="0"/>
                <a:ea typeface="Times New Roman" panose="02020603050405020304" pitchFamily="18" charset="0"/>
              </a:rPr>
              <a:t>khi</a:t>
            </a:r>
            <a:r>
              <a:rPr lang="en-US" sz="1650" i="1" dirty="0">
                <a:solidFill>
                  <a:srgbClr val="FF0000"/>
                </a:solidFill>
                <a:latin typeface="Times New Roman" panose="02020603050405020304" pitchFamily="18" charset="0"/>
                <a:ea typeface="Times New Roman" panose="02020603050405020304" pitchFamily="18" charset="0"/>
              </a:rPr>
              <a:t> </a:t>
            </a:r>
            <a:r>
              <a:rPr lang="en-US" sz="1650" i="1" dirty="0" err="1">
                <a:solidFill>
                  <a:srgbClr val="FF0000"/>
                </a:solidFill>
                <a:latin typeface="Times New Roman" panose="02020603050405020304" pitchFamily="18" charset="0"/>
                <a:ea typeface="Times New Roman" panose="02020603050405020304" pitchFamily="18" charset="0"/>
              </a:rPr>
              <a:t>bầy</a:t>
            </a:r>
            <a:r>
              <a:rPr lang="en-US" sz="1650" i="1" dirty="0">
                <a:solidFill>
                  <a:srgbClr val="FF0000"/>
                </a:solidFill>
                <a:latin typeface="Times New Roman" panose="02020603050405020304" pitchFamily="18" charset="0"/>
                <a:ea typeface="Times New Roman" panose="02020603050405020304" pitchFamily="18" charset="0"/>
              </a:rPr>
              <a:t> </a:t>
            </a:r>
            <a:r>
              <a:rPr lang="en-US" sz="1650" i="1" dirty="0" err="1">
                <a:solidFill>
                  <a:srgbClr val="FF0000"/>
                </a:solidFill>
                <a:latin typeface="Times New Roman" panose="02020603050405020304" pitchFamily="18" charset="0"/>
                <a:ea typeface="Times New Roman" panose="02020603050405020304" pitchFamily="18" charset="0"/>
              </a:rPr>
              <a:t>chim</a:t>
            </a:r>
            <a:r>
              <a:rPr lang="en-US" sz="1650" i="1" dirty="0">
                <a:solidFill>
                  <a:srgbClr val="FF0000"/>
                </a:solidFill>
                <a:latin typeface="Times New Roman" panose="02020603050405020304" pitchFamily="18" charset="0"/>
                <a:ea typeface="Times New Roman" panose="02020603050405020304" pitchFamily="18" charset="0"/>
              </a:rPr>
              <a:t> </a:t>
            </a:r>
            <a:r>
              <a:rPr lang="en-US" sz="1650" i="1" dirty="0" err="1">
                <a:solidFill>
                  <a:srgbClr val="FF0000"/>
                </a:solidFill>
                <a:latin typeface="Times New Roman" panose="02020603050405020304" pitchFamily="18" charset="0"/>
                <a:ea typeface="Times New Roman" panose="02020603050405020304" pitchFamily="18" charset="0"/>
              </a:rPr>
              <a:t>chìa</a:t>
            </a:r>
            <a:r>
              <a:rPr lang="en-US" sz="1650" i="1" dirty="0">
                <a:solidFill>
                  <a:srgbClr val="FF0000"/>
                </a:solidFill>
                <a:latin typeface="Times New Roman" panose="02020603050405020304" pitchFamily="18" charset="0"/>
                <a:ea typeface="Times New Roman" panose="02020603050405020304" pitchFamily="18" charset="0"/>
              </a:rPr>
              <a:t> </a:t>
            </a:r>
            <a:r>
              <a:rPr lang="en-US" sz="1650" i="1" dirty="0" err="1">
                <a:solidFill>
                  <a:srgbClr val="FF0000"/>
                </a:solidFill>
                <a:latin typeface="Times New Roman" panose="02020603050405020304" pitchFamily="18" charset="0"/>
                <a:ea typeface="Times New Roman" panose="02020603050405020304" pitchFamily="18" charset="0"/>
              </a:rPr>
              <a:t>vôi</a:t>
            </a:r>
            <a:r>
              <a:rPr lang="en-US" sz="1650" i="1" dirty="0">
                <a:solidFill>
                  <a:srgbClr val="FF0000"/>
                </a:solidFill>
                <a:latin typeface="Times New Roman" panose="02020603050405020304" pitchFamily="18" charset="0"/>
                <a:ea typeface="Times New Roman" panose="02020603050405020304" pitchFamily="18" charset="0"/>
              </a:rPr>
              <a:t> non </a:t>
            </a:r>
            <a:r>
              <a:rPr lang="en-US" sz="1650" i="1" dirty="0" err="1">
                <a:solidFill>
                  <a:srgbClr val="FF0000"/>
                </a:solidFill>
                <a:latin typeface="Times New Roman" panose="02020603050405020304" pitchFamily="18" charset="0"/>
                <a:ea typeface="Times New Roman" panose="02020603050405020304" pitchFamily="18" charset="0"/>
              </a:rPr>
              <a:t>cất</a:t>
            </a:r>
            <a:r>
              <a:rPr lang="en-US" sz="1650" i="1" dirty="0">
                <a:solidFill>
                  <a:srgbClr val="FF0000"/>
                </a:solidFill>
                <a:latin typeface="Times New Roman" panose="02020603050405020304" pitchFamily="18" charset="0"/>
                <a:ea typeface="Times New Roman" panose="02020603050405020304" pitchFamily="18" charset="0"/>
              </a:rPr>
              <a:t> </a:t>
            </a:r>
            <a:r>
              <a:rPr lang="en-US" sz="1650" i="1" dirty="0" err="1">
                <a:solidFill>
                  <a:srgbClr val="FF0000"/>
                </a:solidFill>
                <a:latin typeface="Times New Roman" panose="02020603050405020304" pitchFamily="18" charset="0"/>
                <a:ea typeface="Times New Roman" panose="02020603050405020304" pitchFamily="18" charset="0"/>
              </a:rPr>
              <a:t>cánh</a:t>
            </a:r>
            <a:r>
              <a:rPr lang="en-US" sz="1650" i="1" dirty="0">
                <a:solidFill>
                  <a:srgbClr val="FF0000"/>
                </a:solidFill>
                <a:latin typeface="Times New Roman" panose="02020603050405020304" pitchFamily="18" charset="0"/>
                <a:ea typeface="Times New Roman" panose="02020603050405020304" pitchFamily="18" charset="0"/>
              </a:rPr>
              <a:t> </a:t>
            </a:r>
            <a:r>
              <a:rPr lang="en-US" sz="1650" i="1" dirty="0" err="1">
                <a:solidFill>
                  <a:srgbClr val="FF0000"/>
                </a:solidFill>
                <a:latin typeface="Times New Roman" panose="02020603050405020304" pitchFamily="18" charset="0"/>
                <a:ea typeface="Times New Roman" panose="02020603050405020304" pitchFamily="18" charset="0"/>
              </a:rPr>
              <a:t>thì</a:t>
            </a:r>
            <a:r>
              <a:rPr lang="en-US" sz="1650" i="1" dirty="0">
                <a:solidFill>
                  <a:srgbClr val="FF0000"/>
                </a:solidFill>
                <a:latin typeface="Times New Roman" panose="02020603050405020304" pitchFamily="18" charset="0"/>
                <a:ea typeface="Times New Roman" panose="02020603050405020304" pitchFamily="18" charset="0"/>
              </a:rPr>
              <a:t> </a:t>
            </a:r>
            <a:r>
              <a:rPr lang="en-US" sz="1650" i="1" dirty="0" err="1">
                <a:solidFill>
                  <a:srgbClr val="FF0000"/>
                </a:solidFill>
                <a:latin typeface="Times New Roman" panose="02020603050405020304" pitchFamily="18" charset="0"/>
                <a:ea typeface="Times New Roman" panose="02020603050405020304" pitchFamily="18" charset="0"/>
              </a:rPr>
              <a:t>Mên</a:t>
            </a:r>
            <a:r>
              <a:rPr lang="en-US" sz="1650" i="1" dirty="0">
                <a:solidFill>
                  <a:srgbClr val="FF0000"/>
                </a:solidFill>
                <a:latin typeface="Times New Roman" panose="02020603050405020304" pitchFamily="18" charset="0"/>
                <a:ea typeface="Times New Roman" panose="02020603050405020304" pitchFamily="18" charset="0"/>
              </a:rPr>
              <a:t> </a:t>
            </a:r>
            <a:r>
              <a:rPr lang="en-US" sz="1650" i="1" dirty="0" err="1">
                <a:solidFill>
                  <a:srgbClr val="FF0000"/>
                </a:solidFill>
                <a:latin typeface="Times New Roman" panose="02020603050405020304" pitchFamily="18" charset="0"/>
                <a:ea typeface="Times New Roman" panose="02020603050405020304" pitchFamily="18" charset="0"/>
              </a:rPr>
              <a:t>và</a:t>
            </a:r>
            <a:r>
              <a:rPr lang="en-US" sz="1650" i="1" dirty="0">
                <a:solidFill>
                  <a:srgbClr val="FF0000"/>
                </a:solidFill>
                <a:latin typeface="Times New Roman" panose="02020603050405020304" pitchFamily="18" charset="0"/>
                <a:ea typeface="Times New Roman" panose="02020603050405020304" pitchFamily="18" charset="0"/>
              </a:rPr>
              <a:t> Mon sung </a:t>
            </a:r>
            <a:r>
              <a:rPr lang="en-US" sz="1650" i="1" dirty="0" err="1">
                <a:solidFill>
                  <a:srgbClr val="FF0000"/>
                </a:solidFill>
                <a:latin typeface="Times New Roman" panose="02020603050405020304" pitchFamily="18" charset="0"/>
                <a:ea typeface="Times New Roman" panose="02020603050405020304" pitchFamily="18" charset="0"/>
              </a:rPr>
              <a:t>sướng</a:t>
            </a:r>
            <a:r>
              <a:rPr lang="en-US" sz="1650" i="1" dirty="0">
                <a:solidFill>
                  <a:srgbClr val="FF0000"/>
                </a:solidFill>
                <a:latin typeface="Times New Roman" panose="02020603050405020304" pitchFamily="18" charset="0"/>
                <a:ea typeface="Times New Roman" panose="02020603050405020304" pitchFamily="18" charset="0"/>
              </a:rPr>
              <a:t>, </a:t>
            </a:r>
            <a:r>
              <a:rPr lang="en-US" sz="1650" i="1" dirty="0" err="1">
                <a:solidFill>
                  <a:srgbClr val="FF0000"/>
                </a:solidFill>
                <a:latin typeface="Times New Roman" panose="02020603050405020304" pitchFamily="18" charset="0"/>
                <a:ea typeface="Times New Roman" panose="02020603050405020304" pitchFamily="18" charset="0"/>
              </a:rPr>
              <a:t>hạnh</a:t>
            </a:r>
            <a:r>
              <a:rPr lang="en-US" sz="1650" i="1" dirty="0">
                <a:solidFill>
                  <a:srgbClr val="FF0000"/>
                </a:solidFill>
                <a:latin typeface="Times New Roman" panose="02020603050405020304" pitchFamily="18" charset="0"/>
                <a:ea typeface="Times New Roman" panose="02020603050405020304" pitchFamily="18" charset="0"/>
              </a:rPr>
              <a:t> </a:t>
            </a:r>
            <a:r>
              <a:rPr lang="en-US" sz="1650" i="1" dirty="0" err="1">
                <a:solidFill>
                  <a:srgbClr val="FF0000"/>
                </a:solidFill>
                <a:latin typeface="Times New Roman" panose="02020603050405020304" pitchFamily="18" charset="0"/>
                <a:ea typeface="Times New Roman" panose="02020603050405020304" pitchFamily="18" charset="0"/>
              </a:rPr>
              <a:t>phúc</a:t>
            </a:r>
            <a:r>
              <a:rPr lang="en-US" sz="1650" i="1" dirty="0">
                <a:solidFill>
                  <a:srgbClr val="FF0000"/>
                </a:solidFill>
                <a:latin typeface="Times New Roman" panose="02020603050405020304" pitchFamily="18" charset="0"/>
                <a:ea typeface="Times New Roman" panose="02020603050405020304" pitchFamily="18" charset="0"/>
              </a:rPr>
              <a:t>.</a:t>
            </a:r>
          </a:p>
        </p:txBody>
      </p:sp>
      <p:grpSp>
        <p:nvGrpSpPr>
          <p:cNvPr id="13" name="Group 12"/>
          <p:cNvGrpSpPr/>
          <p:nvPr/>
        </p:nvGrpSpPr>
        <p:grpSpPr>
          <a:xfrm>
            <a:off x="80679" y="779421"/>
            <a:ext cx="5360092" cy="300082"/>
            <a:chOff x="-178462" y="1828800"/>
            <a:chExt cx="19060588" cy="1066940"/>
          </a:xfrm>
        </p:grpSpPr>
        <p:sp>
          <p:nvSpPr>
            <p:cNvPr id="14" name="Round Same Side Corner Rectangle 13"/>
            <p:cNvSpPr/>
            <p:nvPr/>
          </p:nvSpPr>
          <p:spPr>
            <a:xfrm rot="5400000">
              <a:off x="440265" y="1210077"/>
              <a:ext cx="886537" cy="2123991"/>
            </a:xfrm>
            <a:prstGeom prst="round2SameRect">
              <a:avLst/>
            </a:prstGeom>
            <a:solidFill>
              <a:schemeClr val="accent5">
                <a:lumMod val="75000"/>
              </a:schemeClr>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5552"/>
              <a:endParaRPr lang="en-US" sz="1200">
                <a:solidFill>
                  <a:prstClr val="white"/>
                </a:solidFill>
              </a:endParaRPr>
            </a:p>
          </p:txBody>
        </p:sp>
        <p:sp>
          <p:nvSpPr>
            <p:cNvPr id="16" name="TextBox 15"/>
            <p:cNvSpPr txBox="1"/>
            <p:nvPr/>
          </p:nvSpPr>
          <p:spPr>
            <a:xfrm>
              <a:off x="478765" y="1828800"/>
              <a:ext cx="1238167" cy="1066940"/>
            </a:xfrm>
            <a:prstGeom prst="rect">
              <a:avLst/>
            </a:prstGeom>
            <a:noFill/>
          </p:spPr>
          <p:txBody>
            <a:bodyPr wrap="square" rtlCol="0">
              <a:spAutoFit/>
            </a:bodyPr>
            <a:lstStyle/>
            <a:p>
              <a:pPr algn="ctr" defTabSz="605552"/>
              <a:r>
                <a:rPr lang="vi-VN" sz="1350"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sz="1350" b="1" dirty="0">
                  <a:solidFill>
                    <a:prstClr val="white"/>
                  </a:solidFill>
                  <a:latin typeface="Tahoma" panose="020B0604030504040204" pitchFamily="34" charset="0"/>
                  <a:ea typeface="Tahoma" panose="020B0604030504040204" pitchFamily="34" charset="0"/>
                  <a:cs typeface="Tahoma" panose="020B0604030504040204" pitchFamily="34" charset="0"/>
                </a:rPr>
                <a:t>I</a:t>
              </a:r>
            </a:p>
          </p:txBody>
        </p:sp>
        <p:sp>
          <p:nvSpPr>
            <p:cNvPr id="17" name="TextBox 16"/>
            <p:cNvSpPr txBox="1"/>
            <p:nvPr/>
          </p:nvSpPr>
          <p:spPr>
            <a:xfrm>
              <a:off x="2067736" y="1828800"/>
              <a:ext cx="16814390" cy="1066940"/>
            </a:xfrm>
            <a:prstGeom prst="rect">
              <a:avLst/>
            </a:prstGeom>
            <a:noFill/>
          </p:spPr>
          <p:txBody>
            <a:bodyPr wrap="square" rtlCol="0">
              <a:spAutoFit/>
            </a:bodyPr>
            <a:lstStyle/>
            <a:p>
              <a:pPr defTabSz="605552"/>
              <a:r>
                <a:rPr lang="en-US" sz="1350" b="1" dirty="0">
                  <a:solidFill>
                    <a:srgbClr val="4F81BD">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391096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3">
            <a:extLst>
              <a:ext uri="{FF2B5EF4-FFF2-40B4-BE49-F238E27FC236}">
                <a16:creationId xmlns:a16="http://schemas.microsoft.com/office/drawing/2014/main" id="{F857FA2A-7370-4F16-80FA-7035A691B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4995" y="1263217"/>
            <a:ext cx="3246623" cy="2706674"/>
          </a:xfrm>
          <a:prstGeom prst="rect">
            <a:avLst/>
          </a:prstGeom>
          <a:ln>
            <a:noFill/>
          </a:ln>
          <a:effectLst>
            <a:softEdge rad="112500"/>
          </a:effectLst>
        </p:spPr>
      </p:pic>
      <p:sp>
        <p:nvSpPr>
          <p:cNvPr id="13" name="Rectangle 12"/>
          <p:cNvSpPr/>
          <p:nvPr/>
        </p:nvSpPr>
        <p:spPr>
          <a:xfrm>
            <a:off x="0" y="642937"/>
            <a:ext cx="3266982" cy="3970318"/>
          </a:xfrm>
          <a:prstGeom prst="rect">
            <a:avLst/>
          </a:prstGeom>
          <a:solidFill>
            <a:srgbClr val="EDF6F9"/>
          </a:solidFill>
        </p:spPr>
        <p:txBody>
          <a:bodyPr wrap="square">
            <a:spAutoFit/>
          </a:bodyPr>
          <a:lstStyle/>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B4D8C4E-ABA1-4827-AE01-5AEFF41FF38E}"/>
              </a:ext>
            </a:extLst>
          </p:cNvPr>
          <p:cNvSpPr txBox="1"/>
          <p:nvPr/>
        </p:nvSpPr>
        <p:spPr>
          <a:xfrm>
            <a:off x="175329" y="1329613"/>
            <a:ext cx="2916324" cy="3474606"/>
          </a:xfrm>
          <a:prstGeom prst="rect">
            <a:avLst/>
          </a:prstGeom>
          <a:noFill/>
        </p:spPr>
        <p:txBody>
          <a:bodyPr wrap="square">
            <a:spAutoFit/>
          </a:bodyPr>
          <a:lstStyle/>
          <a:p>
            <a:pPr algn="just">
              <a:lnSpc>
                <a:spcPct val="150000"/>
              </a:lnSpc>
            </a:pPr>
            <a:r>
              <a:rPr lang="vi-VN" sz="1650" b="1" dirty="0">
                <a:latin typeface="Times New Roman" panose="02020603050405020304" pitchFamily="18" charset="0"/>
                <a:ea typeface="Times New Roman" panose="02020603050405020304" pitchFamily="18" charset="0"/>
                <a:sym typeface="Wingdings" panose="05000000000000000000" pitchFamily="2" charset="2"/>
              </a:rPr>
              <a:t>NHẬN XÉT CHUNG</a:t>
            </a:r>
          </a:p>
          <a:p>
            <a:pPr algn="just">
              <a:lnSpc>
                <a:spcPct val="150000"/>
              </a:lnSpc>
            </a:pPr>
            <a:r>
              <a:rPr lang="vi-VN" sz="1650" dirty="0">
                <a:latin typeface="Times New Roman" panose="02020603050405020304" pitchFamily="18" charset="0"/>
                <a:ea typeface="Times New Roman" panose="02020603050405020304" pitchFamily="18" charset="0"/>
                <a:sym typeface="Wingdings" panose="05000000000000000000" pitchFamily="2" charset="2"/>
              </a:rPr>
              <a:t>- Là hai anh em gắn bó, đoàn kết, chia sẻ, yêu thương nhau.</a:t>
            </a:r>
          </a:p>
          <a:p>
            <a:pPr algn="just">
              <a:lnSpc>
                <a:spcPct val="150000"/>
              </a:lnSpc>
            </a:pPr>
            <a:r>
              <a:rPr lang="vi-VN" sz="1650" dirty="0">
                <a:latin typeface="Times New Roman" panose="02020603050405020304" pitchFamily="18" charset="0"/>
                <a:ea typeface="Times New Roman" panose="02020603050405020304" pitchFamily="18" charset="0"/>
                <a:sym typeface="Wingdings" panose="05000000000000000000" pitchFamily="2" charset="2"/>
              </a:rPr>
              <a:t>- Là những đứa trẻ thông minh, hiểu biết.</a:t>
            </a:r>
          </a:p>
          <a:p>
            <a:pPr algn="just">
              <a:lnSpc>
                <a:spcPct val="150000"/>
              </a:lnSpc>
            </a:pPr>
            <a:r>
              <a:rPr lang="vi-VN" sz="1650" dirty="0">
                <a:latin typeface="Times New Roman" panose="02020603050405020304" pitchFamily="18" charset="0"/>
                <a:ea typeface="Times New Roman" panose="02020603050405020304" pitchFamily="18" charset="0"/>
                <a:sym typeface="Wingdings" panose="05000000000000000000" pitchFamily="2" charset="2"/>
              </a:rPr>
              <a:t>- Là những đứa trẻ ngây thơ nhưng có trái tim nhân hậu, yêu thương động vật</a:t>
            </a:r>
          </a:p>
          <a:p>
            <a:pPr algn="just">
              <a:lnSpc>
                <a:spcPct val="150000"/>
              </a:lnSpc>
            </a:pPr>
            <a:endParaRPr lang="en-US" sz="1650" i="1" dirty="0">
              <a:solidFill>
                <a:srgbClr val="FF0000"/>
              </a:solidFill>
              <a:latin typeface="Times New Roman" panose="02020603050405020304" pitchFamily="18" charset="0"/>
              <a:ea typeface="Times New Roman" panose="02020603050405020304" pitchFamily="18" charset="0"/>
            </a:endParaRPr>
          </a:p>
        </p:txBody>
      </p:sp>
      <p:cxnSp>
        <p:nvCxnSpPr>
          <p:cNvPr id="16" name="Google Shape;2697;p65"/>
          <p:cNvCxnSpPr/>
          <p:nvPr/>
        </p:nvCxnSpPr>
        <p:spPr>
          <a:xfrm>
            <a:off x="2852926" y="1113588"/>
            <a:ext cx="723619" cy="505555"/>
          </a:xfrm>
          <a:prstGeom prst="straightConnector1">
            <a:avLst/>
          </a:prstGeom>
          <a:noFill/>
          <a:ln w="28575" cap="flat" cmpd="sng">
            <a:solidFill>
              <a:srgbClr val="FF9E00"/>
            </a:solidFill>
            <a:prstDash val="dash"/>
            <a:round/>
            <a:headEnd type="oval" w="med" len="med"/>
            <a:tailEnd type="oval" w="med" len="med"/>
          </a:ln>
        </p:spPr>
      </p:cxnSp>
      <p:pic>
        <p:nvPicPr>
          <p:cNvPr id="5" name="Picture 4"/>
          <p:cNvPicPr>
            <a:picLocks noChangeAspect="1"/>
          </p:cNvPicPr>
          <p:nvPr/>
        </p:nvPicPr>
        <p:blipFill>
          <a:blip r:embed="rId4"/>
          <a:stretch>
            <a:fillRect/>
          </a:stretch>
        </p:blipFill>
        <p:spPr>
          <a:xfrm>
            <a:off x="209694" y="719372"/>
            <a:ext cx="2643232" cy="788432"/>
          </a:xfrm>
          <a:prstGeom prst="rect">
            <a:avLst/>
          </a:prstGeom>
        </p:spPr>
      </p:pic>
    </p:spTree>
    <p:extLst>
      <p:ext uri="{BB962C8B-B14F-4D97-AF65-F5344CB8AC3E}">
        <p14:creationId xmlns:p14="http://schemas.microsoft.com/office/powerpoint/2010/main" val="395902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arn(inVertical)">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arn(inVertic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arn(inVertical)">
                                      <p:cBhvr>
                                        <p:cTn id="1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3">
            <a:extLst>
              <a:ext uri="{FF2B5EF4-FFF2-40B4-BE49-F238E27FC236}">
                <a16:creationId xmlns:a16="http://schemas.microsoft.com/office/drawing/2014/main" id="{F857FA2A-7370-4F16-80FA-7035A691B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29" y="1366366"/>
            <a:ext cx="3246623" cy="2706674"/>
          </a:xfrm>
          <a:prstGeom prst="rect">
            <a:avLst/>
          </a:prstGeom>
          <a:ln>
            <a:noFill/>
          </a:ln>
          <a:effectLst>
            <a:softEdge rad="112500"/>
          </a:effectLst>
        </p:spPr>
      </p:pic>
      <p:sp>
        <p:nvSpPr>
          <p:cNvPr id="13" name="Rectangle 12"/>
          <p:cNvSpPr/>
          <p:nvPr/>
        </p:nvSpPr>
        <p:spPr>
          <a:xfrm>
            <a:off x="3576545" y="650857"/>
            <a:ext cx="3266982" cy="3970318"/>
          </a:xfrm>
          <a:prstGeom prst="rect">
            <a:avLst/>
          </a:prstGeom>
          <a:solidFill>
            <a:srgbClr val="EDF6F9"/>
          </a:solidFill>
        </p:spPr>
        <p:txBody>
          <a:bodyPr wrap="square">
            <a:spAutoFit/>
          </a:bodyPr>
          <a:lstStyle/>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B4D8C4E-ABA1-4827-AE01-5AEFF41FF38E}"/>
              </a:ext>
            </a:extLst>
          </p:cNvPr>
          <p:cNvSpPr txBox="1"/>
          <p:nvPr/>
        </p:nvSpPr>
        <p:spPr>
          <a:xfrm>
            <a:off x="3751874" y="1803157"/>
            <a:ext cx="2916324" cy="2331985"/>
          </a:xfrm>
          <a:prstGeom prst="rect">
            <a:avLst/>
          </a:prstGeom>
          <a:noFill/>
        </p:spPr>
        <p:txBody>
          <a:bodyPr wrap="square">
            <a:spAutoFit/>
          </a:bodyPr>
          <a:lstStyle/>
          <a:p>
            <a:pPr algn="just">
              <a:lnSpc>
                <a:spcPct val="150000"/>
              </a:lnSpc>
            </a:pPr>
            <a:r>
              <a:rPr lang="vi-VN" sz="1650" b="1" dirty="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NHẬN XÉT CHUNG</a:t>
            </a:r>
          </a:p>
          <a:p>
            <a:pPr algn="just">
              <a:lnSpc>
                <a:spcPct val="150000"/>
              </a:lnSpc>
            </a:pPr>
            <a:r>
              <a:rPr lang="vi-VN" sz="1650" dirty="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Một khung cảnh yên bình với thiên nhiên chan hòa.</a:t>
            </a:r>
          </a:p>
          <a:p>
            <a:pPr algn="just">
              <a:lnSpc>
                <a:spcPct val="150000"/>
              </a:lnSpc>
            </a:pPr>
            <a:r>
              <a:rPr lang="vi-VN" sz="1650" dirty="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Sự gắn bó, gần gũi của con người với thiên nhiên.</a:t>
            </a:r>
          </a:p>
          <a:p>
            <a:pPr algn="just">
              <a:lnSpc>
                <a:spcPct val="150000"/>
              </a:lnSpc>
            </a:pPr>
            <a:endParaRPr lang="en-US" sz="1650" i="1" dirty="0">
              <a:solidFill>
                <a:srgbClr val="FF0000"/>
              </a:solidFill>
              <a:latin typeface="Times New Roman" panose="02020603050405020304" pitchFamily="18" charset="0"/>
              <a:ea typeface="Times New Roman" panose="02020603050405020304" pitchFamily="18" charset="0"/>
            </a:endParaRPr>
          </a:p>
        </p:txBody>
      </p:sp>
      <p:cxnSp>
        <p:nvCxnSpPr>
          <p:cNvPr id="16" name="Google Shape;2697;p65"/>
          <p:cNvCxnSpPr/>
          <p:nvPr/>
        </p:nvCxnSpPr>
        <p:spPr>
          <a:xfrm flipV="1">
            <a:off x="2834934" y="1491630"/>
            <a:ext cx="916940" cy="270031"/>
          </a:xfrm>
          <a:prstGeom prst="straightConnector1">
            <a:avLst/>
          </a:prstGeom>
          <a:noFill/>
          <a:ln w="28575" cap="flat" cmpd="sng">
            <a:solidFill>
              <a:srgbClr val="FF9E00"/>
            </a:solidFill>
            <a:prstDash val="dash"/>
            <a:round/>
            <a:headEnd type="oval" w="med" len="med"/>
            <a:tailEnd type="oval" w="med" len="med"/>
          </a:ln>
        </p:spPr>
      </p:cxnSp>
      <p:pic>
        <p:nvPicPr>
          <p:cNvPr id="4" name="Picture 3"/>
          <p:cNvPicPr>
            <a:picLocks noChangeAspect="1"/>
          </p:cNvPicPr>
          <p:nvPr/>
        </p:nvPicPr>
        <p:blipFill>
          <a:blip r:embed="rId4"/>
          <a:stretch>
            <a:fillRect/>
          </a:stretch>
        </p:blipFill>
        <p:spPr>
          <a:xfrm>
            <a:off x="3501928" y="1167594"/>
            <a:ext cx="3625910" cy="635563"/>
          </a:xfrm>
          <a:prstGeom prst="rect">
            <a:avLst/>
          </a:prstGeom>
        </p:spPr>
      </p:pic>
    </p:spTree>
    <p:extLst>
      <p:ext uri="{BB962C8B-B14F-4D97-AF65-F5344CB8AC3E}">
        <p14:creationId xmlns:p14="http://schemas.microsoft.com/office/powerpoint/2010/main" val="141419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arn(inVertical)">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arn(inVertical)">
                                      <p:cBhvr>
                                        <p:cTn id="1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95515" y="780943"/>
            <a:ext cx="5360092" cy="507831"/>
            <a:chOff x="-178462" y="1828800"/>
            <a:chExt cx="19060588" cy="180559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5552"/>
              <a:endParaRPr lang="en-US" sz="1200">
                <a:solidFill>
                  <a:prstClr val="white"/>
                </a:solidFill>
              </a:endParaRPr>
            </a:p>
          </p:txBody>
        </p:sp>
        <p:sp>
          <p:nvSpPr>
            <p:cNvPr id="32" name="TextBox 31"/>
            <p:cNvSpPr txBox="1"/>
            <p:nvPr/>
          </p:nvSpPr>
          <p:spPr>
            <a:xfrm>
              <a:off x="316539" y="1828800"/>
              <a:ext cx="1400392" cy="1805590"/>
            </a:xfrm>
            <a:prstGeom prst="rect">
              <a:avLst/>
            </a:prstGeom>
            <a:noFill/>
          </p:spPr>
          <p:txBody>
            <a:bodyPr wrap="square" rtlCol="0">
              <a:spAutoFit/>
            </a:bodyPr>
            <a:lstStyle/>
            <a:p>
              <a:pPr algn="ctr" defTabSz="605552"/>
              <a:r>
                <a:rPr lang="en-US" sz="1350"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6" y="1828800"/>
              <a:ext cx="16814390" cy="1066940"/>
            </a:xfrm>
            <a:prstGeom prst="rect">
              <a:avLst/>
            </a:prstGeom>
            <a:noFill/>
          </p:spPr>
          <p:txBody>
            <a:bodyPr wrap="square" rtlCol="0">
              <a:spAutoFit/>
            </a:bodyPr>
            <a:lstStyle/>
            <a:p>
              <a:pPr defTabSz="605552"/>
              <a:r>
                <a:rPr lang="en-US" sz="1350" b="1" dirty="0">
                  <a:solidFill>
                    <a:srgbClr val="31859C"/>
                  </a:solidFill>
                  <a:latin typeface="Tahoma" panose="020B0604030504040204" pitchFamily="34" charset="0"/>
                  <a:cs typeface="Tahoma" panose="020B0604030504040204" pitchFamily="34" charset="0"/>
                </a:rPr>
                <a:t>TỔNG KẾT</a:t>
              </a:r>
            </a:p>
          </p:txBody>
        </p:sp>
      </p:grpSp>
      <p:pic>
        <p:nvPicPr>
          <p:cNvPr id="2" name="Picture 1"/>
          <p:cNvPicPr>
            <a:picLocks noChangeAspect="1"/>
          </p:cNvPicPr>
          <p:nvPr/>
        </p:nvPicPr>
        <p:blipFill>
          <a:blip r:embed="rId3"/>
          <a:stretch>
            <a:fillRect/>
          </a:stretch>
        </p:blipFill>
        <p:spPr>
          <a:xfrm>
            <a:off x="210981" y="1545636"/>
            <a:ext cx="3328705" cy="804742"/>
          </a:xfrm>
          <a:prstGeom prst="rect">
            <a:avLst/>
          </a:prstGeom>
        </p:spPr>
      </p:pic>
      <p:sp>
        <p:nvSpPr>
          <p:cNvPr id="12" name="Rectangle 11"/>
          <p:cNvSpPr/>
          <p:nvPr/>
        </p:nvSpPr>
        <p:spPr>
          <a:xfrm>
            <a:off x="210981" y="2274187"/>
            <a:ext cx="3490772" cy="1570238"/>
          </a:xfrm>
          <a:prstGeom prst="rect">
            <a:avLst/>
          </a:prstGeom>
        </p:spPr>
        <p:txBody>
          <a:bodyPr wrap="square">
            <a:spAutoFit/>
          </a:bodyPr>
          <a:lstStyle/>
          <a:p>
            <a:pPr algn="just" defTabSz="514350">
              <a:lnSpc>
                <a:spcPct val="150000"/>
              </a:lnSpc>
            </a:pPr>
            <a:r>
              <a:rPr lang="vi-VN" sz="1650" dirty="0">
                <a:solidFill>
                  <a:prstClr val="black"/>
                </a:solidFill>
                <a:latin typeface="Times New Roman" panose="02020603050405020304" pitchFamily="18" charset="0"/>
                <a:ea typeface="Times New Roman" panose="02020603050405020304" pitchFamily="18" charset="0"/>
              </a:rPr>
              <a:t>- Tình huống truyện tự nhiên, hấp dẫn.</a:t>
            </a:r>
          </a:p>
          <a:p>
            <a:pPr algn="just" defTabSz="514350">
              <a:lnSpc>
                <a:spcPct val="150000"/>
              </a:lnSpc>
            </a:pPr>
            <a:r>
              <a:rPr lang="vi-VN"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Sử</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dụng</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ngôn</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ngữ</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đối</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thoại</a:t>
            </a:r>
            <a:r>
              <a:rPr lang="vi-VN" sz="1650" dirty="0">
                <a:solidFill>
                  <a:prstClr val="black"/>
                </a:solidFill>
                <a:latin typeface="Times New Roman" panose="02020603050405020304" pitchFamily="18" charset="0"/>
                <a:ea typeface="Times New Roman" panose="02020603050405020304" pitchFamily="18" charset="0"/>
              </a:rPr>
              <a:t>, giản dị, phù hợp với trẻ thơ.</a:t>
            </a:r>
            <a:endParaRPr lang="en-US" sz="1650" dirty="0">
              <a:solidFill>
                <a:prstClr val="black"/>
              </a:solidFill>
              <a:latin typeface="Times New Roman" panose="02020603050405020304" pitchFamily="18" charset="0"/>
              <a:ea typeface="Times New Roman" panose="02020603050405020304" pitchFamily="18" charset="0"/>
            </a:endParaRPr>
          </a:p>
          <a:p>
            <a:pPr algn="just" defTabSz="514350">
              <a:lnSpc>
                <a:spcPct val="150000"/>
              </a:lnSpc>
            </a:pP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Miêu</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tả</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tâm</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lí</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nhân</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vật</a:t>
            </a:r>
            <a:r>
              <a:rPr lang="en-US" sz="1650" dirty="0">
                <a:solidFill>
                  <a:prstClr val="black"/>
                </a:solidFill>
                <a:latin typeface="Times New Roman" panose="02020603050405020304" pitchFamily="18" charset="0"/>
                <a:ea typeface="Times New Roman" panose="02020603050405020304" pitchFamily="18" charset="0"/>
              </a:rPr>
              <a:t>.</a:t>
            </a:r>
          </a:p>
        </p:txBody>
      </p:sp>
      <p:pic>
        <p:nvPicPr>
          <p:cNvPr id="11" name="!!!Picture 3">
            <a:extLst>
              <a:ext uri="{FF2B5EF4-FFF2-40B4-BE49-F238E27FC236}">
                <a16:creationId xmlns:a16="http://schemas.microsoft.com/office/drawing/2014/main" id="{7F51F0B8-CCC6-409E-9E2B-1F74D7EDA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2802" y="1329612"/>
            <a:ext cx="3143549" cy="2592288"/>
          </a:xfrm>
          <a:prstGeom prst="rect">
            <a:avLst/>
          </a:prstGeom>
          <a:ln>
            <a:noFill/>
          </a:ln>
          <a:effectLst>
            <a:softEdge rad="112500"/>
          </a:effectLst>
        </p:spPr>
      </p:pic>
    </p:spTree>
    <p:extLst>
      <p:ext uri="{BB962C8B-B14F-4D97-AF65-F5344CB8AC3E}">
        <p14:creationId xmlns:p14="http://schemas.microsoft.com/office/powerpoint/2010/main" val="300658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95515" y="780943"/>
            <a:ext cx="5360092" cy="507831"/>
            <a:chOff x="-178462" y="1828800"/>
            <a:chExt cx="19060588" cy="180559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5552"/>
              <a:endParaRPr lang="en-US" sz="1200">
                <a:solidFill>
                  <a:prstClr val="white"/>
                </a:solidFill>
              </a:endParaRPr>
            </a:p>
          </p:txBody>
        </p:sp>
        <p:sp>
          <p:nvSpPr>
            <p:cNvPr id="32" name="TextBox 31"/>
            <p:cNvSpPr txBox="1"/>
            <p:nvPr/>
          </p:nvSpPr>
          <p:spPr>
            <a:xfrm>
              <a:off x="316539" y="1828800"/>
              <a:ext cx="1400392" cy="1805590"/>
            </a:xfrm>
            <a:prstGeom prst="rect">
              <a:avLst/>
            </a:prstGeom>
            <a:noFill/>
          </p:spPr>
          <p:txBody>
            <a:bodyPr wrap="square" rtlCol="0">
              <a:spAutoFit/>
            </a:bodyPr>
            <a:lstStyle/>
            <a:p>
              <a:pPr algn="ctr" defTabSz="605552"/>
              <a:r>
                <a:rPr lang="en-US" sz="1350"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6" y="1828800"/>
              <a:ext cx="16814390" cy="1066940"/>
            </a:xfrm>
            <a:prstGeom prst="rect">
              <a:avLst/>
            </a:prstGeom>
            <a:noFill/>
          </p:spPr>
          <p:txBody>
            <a:bodyPr wrap="square" rtlCol="0">
              <a:spAutoFit/>
            </a:bodyPr>
            <a:lstStyle/>
            <a:p>
              <a:pPr defTabSz="605552"/>
              <a:r>
                <a:rPr lang="en-US" sz="1350" b="1" dirty="0">
                  <a:solidFill>
                    <a:srgbClr val="31859C"/>
                  </a:solidFill>
                  <a:latin typeface="Tahoma" panose="020B0604030504040204" pitchFamily="34" charset="0"/>
                  <a:cs typeface="Tahoma" panose="020B0604030504040204" pitchFamily="34" charset="0"/>
                </a:rPr>
                <a:t>TỔNG KẾT</a:t>
              </a:r>
            </a:p>
          </p:txBody>
        </p:sp>
      </p:grpSp>
      <p:pic>
        <p:nvPicPr>
          <p:cNvPr id="38" name="Picture 37"/>
          <p:cNvPicPr>
            <a:picLocks noChangeAspect="1"/>
          </p:cNvPicPr>
          <p:nvPr/>
        </p:nvPicPr>
        <p:blipFill>
          <a:blip r:embed="rId3"/>
          <a:stretch>
            <a:fillRect/>
          </a:stretch>
        </p:blipFill>
        <p:spPr>
          <a:xfrm>
            <a:off x="-459432" y="1167594"/>
            <a:ext cx="4489169" cy="1085294"/>
          </a:xfrm>
          <a:prstGeom prst="rect">
            <a:avLst/>
          </a:prstGeom>
        </p:spPr>
      </p:pic>
      <p:sp>
        <p:nvSpPr>
          <p:cNvPr id="10" name="Rectangle 9"/>
          <p:cNvSpPr/>
          <p:nvPr/>
        </p:nvSpPr>
        <p:spPr>
          <a:xfrm>
            <a:off x="88206" y="1891997"/>
            <a:ext cx="3477561" cy="2331985"/>
          </a:xfrm>
          <a:prstGeom prst="rect">
            <a:avLst/>
          </a:prstGeom>
        </p:spPr>
        <p:txBody>
          <a:bodyPr wrap="square">
            <a:spAutoFit/>
          </a:bodyPr>
          <a:lstStyle/>
          <a:p>
            <a:pPr algn="just" defTabSz="514350">
              <a:lnSpc>
                <a:spcPct val="150000"/>
              </a:lnSpc>
            </a:pPr>
            <a:r>
              <a:rPr lang="vi-VN"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Kể</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về</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cuộc</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cất</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cánh</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của</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bầy</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chim</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chìa</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vôi</a:t>
            </a:r>
            <a:r>
              <a:rPr lang="en-US" sz="1650" dirty="0">
                <a:solidFill>
                  <a:prstClr val="black"/>
                </a:solidFill>
                <a:latin typeface="Times New Roman" panose="02020603050405020304" pitchFamily="18" charset="0"/>
                <a:ea typeface="Times New Roman" panose="02020603050405020304" pitchFamily="18" charset="0"/>
              </a:rPr>
              <a:t> non qua </a:t>
            </a:r>
            <a:r>
              <a:rPr lang="en-US" sz="1650" dirty="0" err="1">
                <a:solidFill>
                  <a:prstClr val="black"/>
                </a:solidFill>
                <a:latin typeface="Times New Roman" panose="02020603050405020304" pitchFamily="18" charset="0"/>
                <a:ea typeface="Times New Roman" panose="02020603050405020304" pitchFamily="18" charset="0"/>
              </a:rPr>
              <a:t>điểm</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nhìn</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của</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hai</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cậu</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bé</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Mên</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và</a:t>
            </a:r>
            <a:r>
              <a:rPr lang="en-US" sz="1650" dirty="0">
                <a:solidFill>
                  <a:prstClr val="black"/>
                </a:solidFill>
                <a:latin typeface="Times New Roman" panose="02020603050405020304" pitchFamily="18" charset="0"/>
                <a:ea typeface="Times New Roman" panose="02020603050405020304" pitchFamily="18" charset="0"/>
              </a:rPr>
              <a:t> Mon.</a:t>
            </a:r>
          </a:p>
          <a:p>
            <a:pPr algn="just" defTabSz="514350">
              <a:lnSpc>
                <a:spcPct val="150000"/>
              </a:lnSpc>
            </a:pPr>
            <a:r>
              <a:rPr lang="en-US" sz="1650" dirty="0">
                <a:solidFill>
                  <a:prstClr val="black"/>
                </a:solidFill>
                <a:latin typeface="Times New Roman" panose="02020603050405020304" pitchFamily="18" charset="0"/>
                <a:ea typeface="Times New Roman" panose="02020603050405020304" pitchFamily="18" charset="0"/>
              </a:rPr>
              <a:t>- Qua </a:t>
            </a:r>
            <a:r>
              <a:rPr lang="en-US" sz="1650" dirty="0" err="1">
                <a:solidFill>
                  <a:prstClr val="black"/>
                </a:solidFill>
                <a:latin typeface="Times New Roman" panose="02020603050405020304" pitchFamily="18" charset="0"/>
                <a:ea typeface="Times New Roman" panose="02020603050405020304" pitchFamily="18" charset="0"/>
              </a:rPr>
              <a:t>đó</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ca</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ngợi</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trái</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tim</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ngây</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thơ</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tràn</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đầy</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tình</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yêu</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thương</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nhân</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hậu</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của</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trẻ</a:t>
            </a:r>
            <a:r>
              <a:rPr lang="en-US" sz="1650" dirty="0">
                <a:solidFill>
                  <a:prstClr val="black"/>
                </a:solidFill>
                <a:latin typeface="Times New Roman" panose="02020603050405020304" pitchFamily="18" charset="0"/>
                <a:ea typeface="Times New Roman" panose="02020603050405020304" pitchFamily="18" charset="0"/>
              </a:rPr>
              <a:t> </a:t>
            </a:r>
            <a:r>
              <a:rPr lang="en-US" sz="1650" dirty="0" err="1">
                <a:solidFill>
                  <a:prstClr val="black"/>
                </a:solidFill>
                <a:latin typeface="Times New Roman" panose="02020603050405020304" pitchFamily="18" charset="0"/>
                <a:ea typeface="Times New Roman" panose="02020603050405020304" pitchFamily="18" charset="0"/>
              </a:rPr>
              <a:t>nhỏ</a:t>
            </a:r>
            <a:r>
              <a:rPr lang="en-US" sz="1650" dirty="0">
                <a:solidFill>
                  <a:prstClr val="black"/>
                </a:solidFill>
                <a:latin typeface="Times New Roman" panose="02020603050405020304" pitchFamily="18" charset="0"/>
                <a:ea typeface="Times New Roman" panose="02020603050405020304" pitchFamily="18" charset="0"/>
              </a:rPr>
              <a:t>.</a:t>
            </a:r>
          </a:p>
        </p:txBody>
      </p:sp>
      <p:pic>
        <p:nvPicPr>
          <p:cNvPr id="11" name="!!!Picture 3">
            <a:extLst>
              <a:ext uri="{FF2B5EF4-FFF2-40B4-BE49-F238E27FC236}">
                <a16:creationId xmlns:a16="http://schemas.microsoft.com/office/drawing/2014/main" id="{7F51F0B8-CCC6-409E-9E2B-1F74D7EDA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2802" y="1545636"/>
            <a:ext cx="3143549" cy="2592288"/>
          </a:xfrm>
          <a:prstGeom prst="rect">
            <a:avLst/>
          </a:prstGeom>
          <a:ln>
            <a:noFill/>
          </a:ln>
          <a:effectLst>
            <a:softEdge rad="112500"/>
          </a:effectLst>
        </p:spPr>
      </p:pic>
    </p:spTree>
    <p:extLst>
      <p:ext uri="{BB962C8B-B14F-4D97-AF65-F5344CB8AC3E}">
        <p14:creationId xmlns:p14="http://schemas.microsoft.com/office/powerpoint/2010/main" val="162798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loud Callout 28"/>
          <p:cNvSpPr/>
          <p:nvPr/>
        </p:nvSpPr>
        <p:spPr>
          <a:xfrm>
            <a:off x="1528065" y="897565"/>
            <a:ext cx="2824682" cy="1759658"/>
          </a:xfrm>
          <a:prstGeom prst="cloudCallout">
            <a:avLst/>
          </a:prstGeom>
          <a:solidFill>
            <a:srgbClr val="EDF6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2100" i="1" dirty="0">
              <a:solidFill>
                <a:srgbClr val="FF0000"/>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1814465" y="1058723"/>
            <a:ext cx="2268252" cy="1477328"/>
          </a:xfrm>
          <a:prstGeom prst="rect">
            <a:avLst/>
          </a:prstGeom>
        </p:spPr>
        <p:txBody>
          <a:bodyPr wrap="square">
            <a:spAutoFit/>
          </a:bodyPr>
          <a:lstStyle/>
          <a:p>
            <a:pPr algn="ctr" defTabSz="514350"/>
            <a:r>
              <a:rPr lang="vi-VN" dirty="0">
                <a:solidFill>
                  <a:prstClr val="black"/>
                </a:solidFill>
                <a:latin typeface="Times New Roman" panose="02020603050405020304" pitchFamily="18" charset="0"/>
                <a:cs typeface="Times New Roman" panose="02020603050405020304" pitchFamily="18" charset="0"/>
              </a:rPr>
              <a:t>Từ hành trình cất cánh, học bay của đàn chim chìa vôi, em rút ra được bài học gì cho bản thân mình?</a:t>
            </a:r>
            <a:endParaRPr lang="en-US" i="1"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80890" y="1690774"/>
            <a:ext cx="2813746" cy="2759773"/>
          </a:xfrm>
          <a:prstGeom prst="rect">
            <a:avLst/>
          </a:prstGeom>
        </p:spPr>
      </p:pic>
      <p:sp>
        <p:nvSpPr>
          <p:cNvPr id="5" name="TextBox 4">
            <a:extLst>
              <a:ext uri="{FF2B5EF4-FFF2-40B4-BE49-F238E27FC236}">
                <a16:creationId xmlns:a16="http://schemas.microsoft.com/office/drawing/2014/main" id="{EB4D8C4E-ABA1-4827-AE01-5AEFF41FF38E}"/>
              </a:ext>
            </a:extLst>
          </p:cNvPr>
          <p:cNvSpPr txBox="1"/>
          <p:nvPr/>
        </p:nvSpPr>
        <p:spPr>
          <a:xfrm>
            <a:off x="3645377" y="2512966"/>
            <a:ext cx="2916324" cy="1951112"/>
          </a:xfrm>
          <a:prstGeom prst="rect">
            <a:avLst/>
          </a:prstGeom>
          <a:noFill/>
        </p:spPr>
        <p:txBody>
          <a:bodyPr wrap="square">
            <a:spAutoFit/>
          </a:bodyPr>
          <a:lstStyle/>
          <a:p>
            <a:pPr algn="just">
              <a:lnSpc>
                <a:spcPct val="150000"/>
              </a:lnSpc>
            </a:pPr>
            <a:r>
              <a:rPr lang="vi-VN" sz="165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Thử thách cũng chính là cơ hội</a:t>
            </a:r>
          </a:p>
          <a:p>
            <a:pPr algn="just">
              <a:lnSpc>
                <a:spcPct val="150000"/>
              </a:lnSpc>
            </a:pPr>
            <a:r>
              <a:rPr lang="vi-VN" sz="165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Vượt qua thử thách bằng sự nỗ lực của chính bản thân là cách tốt nhất để trưởng thành.</a:t>
            </a:r>
            <a:endParaRPr lang="en-US" sz="165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4163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circle(in)">
                                      <p:cBhvr>
                                        <p:cTn id="10" dur="2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barn(inVertical)">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42938"/>
            <a:ext cx="6854625" cy="3857625"/>
          </a:xfrm>
          <a:prstGeom prst="rect">
            <a:avLst/>
          </a:prstGeom>
        </p:spPr>
      </p:pic>
    </p:spTree>
    <p:extLst>
      <p:ext uri="{BB962C8B-B14F-4D97-AF65-F5344CB8AC3E}">
        <p14:creationId xmlns:p14="http://schemas.microsoft.com/office/powerpoint/2010/main" val="2812150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p:cNvSpPr/>
          <p:nvPr/>
        </p:nvSpPr>
        <p:spPr>
          <a:xfrm>
            <a:off x="350658" y="843558"/>
            <a:ext cx="3787275" cy="3240360"/>
          </a:xfrm>
          <a:prstGeom prst="roundRect">
            <a:avLst>
              <a:gd name="adj" fmla="val 1654"/>
            </a:avLst>
          </a:prstGeom>
          <a:noFill/>
          <a:ln w="38100" cap="flat" cmpd="sng" algn="ctr">
            <a:solidFill>
              <a:schemeClr val="accent5">
                <a:lumMod val="20000"/>
                <a:lumOff val="80000"/>
              </a:schemeClr>
            </a:solidFill>
            <a:prstDash val="solid"/>
          </a:ln>
          <a:effectLst>
            <a:outerShdw blurRad="50800" dist="38100" dir="2700000" algn="tl" rotWithShape="0">
              <a:prstClr val="black">
                <a:alpha val="40000"/>
              </a:prstClr>
            </a:outerShdw>
          </a:effectLst>
        </p:spPr>
        <p:txBody>
          <a:bodyPr lIns="25679" tIns="12838" rIns="25679" bIns="12838" rtlCol="0" anchor="ctr"/>
          <a:lstStyle/>
          <a:p>
            <a:pPr algn="ctr" defTabSz="610504">
              <a:defRPr/>
            </a:pPr>
            <a:endParaRPr lang="en-US" sz="1350" i="1" kern="0">
              <a:solidFill>
                <a:srgbClr val="FFFFFF"/>
              </a:solidFill>
              <a:latin typeface="Times New Roman" pitchFamily="18" charset="0"/>
              <a:cs typeface="Times New Roman" pitchFamily="18" charset="0"/>
            </a:endParaRPr>
          </a:p>
        </p:txBody>
      </p:sp>
      <p:grpSp>
        <p:nvGrpSpPr>
          <p:cNvPr id="59" name="Group 58"/>
          <p:cNvGrpSpPr/>
          <p:nvPr/>
        </p:nvGrpSpPr>
        <p:grpSpPr>
          <a:xfrm>
            <a:off x="303545" y="1005578"/>
            <a:ext cx="2593963" cy="320421"/>
            <a:chOff x="2840539" y="3818711"/>
            <a:chExt cx="10045101" cy="1139267"/>
          </a:xfrm>
        </p:grpSpPr>
        <p:sp>
          <p:nvSpPr>
            <p:cNvPr id="6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algn="ctr" defTabSz="610504">
                <a:defRPr/>
              </a:pPr>
              <a:endParaRPr lang="en-US" sz="1050" i="1" kern="0">
                <a:solidFill>
                  <a:schemeClr val="bg1"/>
                </a:solidFill>
                <a:latin typeface="Times New Roman" pitchFamily="18" charset="0"/>
                <a:cs typeface="Times New Roman" pitchFamily="18" charset="0"/>
              </a:endParaRPr>
            </a:p>
          </p:txBody>
        </p:sp>
        <p:grpSp>
          <p:nvGrpSpPr>
            <p:cNvPr id="61" name="Group 60"/>
            <p:cNvGrpSpPr/>
            <p:nvPr/>
          </p:nvGrpSpPr>
          <p:grpSpPr>
            <a:xfrm>
              <a:off x="2840539" y="3886200"/>
              <a:ext cx="10045101" cy="1071778"/>
              <a:chOff x="2840539" y="3733800"/>
              <a:chExt cx="10045101" cy="1071778"/>
            </a:xfrm>
          </p:grpSpPr>
          <p:sp>
            <p:nvSpPr>
              <p:cNvPr id="62" name="Round Same Side Corner Rectangle 61"/>
              <p:cNvSpPr/>
              <p:nvPr/>
            </p:nvSpPr>
            <p:spPr>
              <a:xfrm rot="5400000">
                <a:off x="7274015" y="-629719"/>
                <a:ext cx="731516" cy="9588817"/>
              </a:xfrm>
              <a:prstGeom prst="round2SameRect">
                <a:avLst/>
              </a:prstGeom>
              <a:solidFill>
                <a:schemeClr val="accent5">
                  <a:lumMod val="20000"/>
                  <a:lumOff val="80000"/>
                </a:schemeClr>
              </a:solidFill>
              <a:ln w="25400" cap="flat" cmpd="sng" algn="ctr">
                <a:noFill/>
                <a:prstDash val="solid"/>
              </a:ln>
              <a:effectLst/>
            </p:spPr>
            <p:txBody>
              <a:bodyPr rtlCol="0" anchor="ctr"/>
              <a:lstStyle/>
              <a:p>
                <a:pPr algn="ctr" defTabSz="610504">
                  <a:defRPr/>
                </a:pPr>
                <a:endParaRPr lang="en-US" sz="1350" i="1" kern="0">
                  <a:solidFill>
                    <a:schemeClr val="bg1"/>
                  </a:solidFill>
                  <a:latin typeface="Times New Roman" pitchFamily="18" charset="0"/>
                  <a:cs typeface="Times New Roman" pitchFamily="18" charset="0"/>
                </a:endParaRPr>
              </a:p>
            </p:txBody>
          </p:sp>
          <p:sp>
            <p:nvSpPr>
              <p:cNvPr id="63" name="Rectangle 62"/>
              <p:cNvSpPr/>
              <p:nvPr/>
            </p:nvSpPr>
            <p:spPr>
              <a:xfrm>
                <a:off x="2840539" y="3801289"/>
                <a:ext cx="1270616" cy="729160"/>
              </a:xfrm>
              <a:prstGeom prst="rect">
                <a:avLst/>
              </a:prstGeom>
              <a:solidFill>
                <a:schemeClr val="accent5">
                  <a:lumMod val="75000"/>
                </a:schemeClr>
              </a:solidFill>
              <a:ln w="25400" cap="flat" cmpd="sng" algn="ctr">
                <a:noFill/>
                <a:prstDash val="solid"/>
              </a:ln>
              <a:effectLst/>
            </p:spPr>
            <p:txBody>
              <a:bodyPr rtlCol="0" anchor="ctr"/>
              <a:lstStyle/>
              <a:p>
                <a:pPr algn="ctr" defTabSz="610504">
                  <a:defRPr/>
                </a:pPr>
                <a:endParaRPr lang="en-US" sz="1350" i="1" kern="0">
                  <a:solidFill>
                    <a:schemeClr val="bg1"/>
                  </a:solidFill>
                  <a:latin typeface="Times New Roman" pitchFamily="18" charset="0"/>
                  <a:cs typeface="Times New Roman" pitchFamily="18" charset="0"/>
                </a:endParaRPr>
              </a:p>
            </p:txBody>
          </p:sp>
          <p:sp>
            <p:nvSpPr>
              <p:cNvPr id="64" name="Rectangle 63"/>
              <p:cNvSpPr/>
              <p:nvPr/>
            </p:nvSpPr>
            <p:spPr>
              <a:xfrm>
                <a:off x="4460662" y="3738628"/>
                <a:ext cx="8424978" cy="1066950"/>
              </a:xfrm>
              <a:prstGeom prst="rect">
                <a:avLst/>
              </a:prstGeom>
            </p:spPr>
            <p:txBody>
              <a:bodyPr wrap="none">
                <a:spAutoFit/>
              </a:bodyPr>
              <a:lstStyle/>
              <a:p>
                <a:pPr defTabSz="256434">
                  <a:spcBef>
                    <a:spcPts val="338"/>
                  </a:spcBef>
                  <a:defRPr/>
                </a:pPr>
                <a:r>
                  <a:rPr lang="en-US" sz="1350" b="1" i="1" kern="0" dirty="0">
                    <a:latin typeface="Times New Roman" pitchFamily="18" charset="0"/>
                    <a:cs typeface="Times New Roman" pitchFamily="18" charset="0"/>
                  </a:rPr>
                  <a:t> ĐỌC- TÌM HIỂU CHUNG</a:t>
                </a:r>
                <a:endParaRPr lang="en-US" sz="1350" i="1" kern="0" dirty="0">
                  <a:latin typeface="Times New Roman" pitchFamily="18" charset="0"/>
                  <a:cs typeface="Times New Roman" pitchFamily="18" charset="0"/>
                </a:endParaRPr>
              </a:p>
            </p:txBody>
          </p:sp>
          <p:sp>
            <p:nvSpPr>
              <p:cNvPr id="65" name="TextBox 64"/>
              <p:cNvSpPr txBox="1"/>
              <p:nvPr/>
            </p:nvSpPr>
            <p:spPr>
              <a:xfrm>
                <a:off x="3111776" y="3733800"/>
                <a:ext cx="975841" cy="1066950"/>
              </a:xfrm>
              <a:prstGeom prst="rect">
                <a:avLst/>
              </a:prstGeom>
              <a:noFill/>
            </p:spPr>
            <p:txBody>
              <a:bodyPr wrap="none" rtlCol="0">
                <a:spAutoFit/>
              </a:bodyPr>
              <a:lstStyle/>
              <a:p>
                <a:pPr algn="ctr" defTabSz="610504">
                  <a:defRPr/>
                </a:pPr>
                <a:r>
                  <a:rPr lang="en-US" sz="1350" b="1" i="1" kern="0" dirty="0">
                    <a:solidFill>
                      <a:schemeClr val="bg1"/>
                    </a:solidFill>
                    <a:latin typeface="Times New Roman" pitchFamily="18" charset="0"/>
                    <a:ea typeface="Tahoma" panose="020B0604030504040204" pitchFamily="34" charset="0"/>
                    <a:cs typeface="Times New Roman" pitchFamily="18" charset="0"/>
                  </a:rPr>
                  <a:t>I</a:t>
                </a:r>
              </a:p>
            </p:txBody>
          </p:sp>
        </p:grpSp>
      </p:grpSp>
      <p:grpSp>
        <p:nvGrpSpPr>
          <p:cNvPr id="66" name="Group 65"/>
          <p:cNvGrpSpPr/>
          <p:nvPr/>
        </p:nvGrpSpPr>
        <p:grpSpPr>
          <a:xfrm>
            <a:off x="303545" y="1869673"/>
            <a:ext cx="4215341" cy="326736"/>
            <a:chOff x="2840539" y="3818711"/>
            <a:chExt cx="16323882" cy="1161697"/>
          </a:xfrm>
        </p:grpSpPr>
        <p:sp>
          <p:nvSpPr>
            <p:cNvPr id="6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algn="ctr" defTabSz="610504">
                <a:defRPr/>
              </a:pPr>
              <a:endParaRPr lang="en-US" sz="1050" i="1" kern="0">
                <a:solidFill>
                  <a:schemeClr val="bg1"/>
                </a:solidFill>
                <a:latin typeface="Times New Roman" pitchFamily="18" charset="0"/>
                <a:cs typeface="Times New Roman" pitchFamily="18" charset="0"/>
              </a:endParaRPr>
            </a:p>
          </p:txBody>
        </p:sp>
        <p:grpSp>
          <p:nvGrpSpPr>
            <p:cNvPr id="68" name="Group 67"/>
            <p:cNvGrpSpPr/>
            <p:nvPr/>
          </p:nvGrpSpPr>
          <p:grpSpPr>
            <a:xfrm>
              <a:off x="2840539" y="3886200"/>
              <a:ext cx="16323882" cy="1094208"/>
              <a:chOff x="2840539" y="3733800"/>
              <a:chExt cx="16323882" cy="1094208"/>
            </a:xfrm>
          </p:grpSpPr>
          <p:sp>
            <p:nvSpPr>
              <p:cNvPr id="69" name="Round Same Side Corner Rectangle 68"/>
              <p:cNvSpPr/>
              <p:nvPr/>
            </p:nvSpPr>
            <p:spPr>
              <a:xfrm rot="5400000">
                <a:off x="7274015" y="-629720"/>
                <a:ext cx="731520" cy="9588826"/>
              </a:xfrm>
              <a:prstGeom prst="round2SameRect">
                <a:avLst/>
              </a:prstGeom>
              <a:solidFill>
                <a:schemeClr val="accent5">
                  <a:lumMod val="20000"/>
                  <a:lumOff val="80000"/>
                </a:schemeClr>
              </a:solidFill>
              <a:ln w="25400" cap="flat" cmpd="sng" algn="ctr">
                <a:noFill/>
                <a:prstDash val="solid"/>
              </a:ln>
              <a:effectLst/>
            </p:spPr>
            <p:txBody>
              <a:bodyPr rtlCol="0" anchor="ctr"/>
              <a:lstStyle/>
              <a:p>
                <a:pPr algn="ctr" defTabSz="610504">
                  <a:defRPr/>
                </a:pPr>
                <a:endParaRPr lang="en-US" sz="1350" i="1" kern="0">
                  <a:solidFill>
                    <a:schemeClr val="bg1"/>
                  </a:solidFill>
                  <a:latin typeface="Times New Roman" pitchFamily="18" charset="0"/>
                  <a:cs typeface="Times New Roman" pitchFamily="18" charset="0"/>
                </a:endParaRPr>
              </a:p>
            </p:txBody>
          </p:sp>
          <p:sp>
            <p:nvSpPr>
              <p:cNvPr id="70" name="Rectangle 69"/>
              <p:cNvSpPr/>
              <p:nvPr/>
            </p:nvSpPr>
            <p:spPr>
              <a:xfrm>
                <a:off x="2840539" y="3801289"/>
                <a:ext cx="1270616" cy="729160"/>
              </a:xfrm>
              <a:prstGeom prst="rect">
                <a:avLst/>
              </a:prstGeom>
              <a:solidFill>
                <a:schemeClr val="accent5">
                  <a:lumMod val="75000"/>
                </a:schemeClr>
              </a:solidFill>
              <a:ln w="25400" cap="flat" cmpd="sng" algn="ctr">
                <a:noFill/>
                <a:prstDash val="solid"/>
              </a:ln>
              <a:effectLst/>
            </p:spPr>
            <p:txBody>
              <a:bodyPr rtlCol="0" anchor="ctr"/>
              <a:lstStyle/>
              <a:p>
                <a:pPr algn="ctr" defTabSz="610504">
                  <a:defRPr/>
                </a:pPr>
                <a:endParaRPr lang="en-US" sz="1350" i="1" kern="0">
                  <a:solidFill>
                    <a:schemeClr val="bg1"/>
                  </a:solidFill>
                  <a:latin typeface="Times New Roman" pitchFamily="18" charset="0"/>
                  <a:cs typeface="Times New Roman" pitchFamily="18" charset="0"/>
                </a:endParaRPr>
              </a:p>
            </p:txBody>
          </p:sp>
          <p:sp>
            <p:nvSpPr>
              <p:cNvPr id="71" name="Rectangle 70"/>
              <p:cNvSpPr/>
              <p:nvPr/>
            </p:nvSpPr>
            <p:spPr>
              <a:xfrm>
                <a:off x="4460663" y="3761078"/>
                <a:ext cx="14703758" cy="1066930"/>
              </a:xfrm>
              <a:prstGeom prst="rect">
                <a:avLst/>
              </a:prstGeom>
            </p:spPr>
            <p:txBody>
              <a:bodyPr wrap="square">
                <a:spAutoFit/>
              </a:bodyPr>
              <a:lstStyle/>
              <a:p>
                <a:pPr defTabSz="256434">
                  <a:spcBef>
                    <a:spcPts val="338"/>
                  </a:spcBef>
                  <a:defRPr/>
                </a:pPr>
                <a:r>
                  <a:rPr lang="en-US" sz="1350" b="1" i="1" kern="0" dirty="0">
                    <a:latin typeface="Times New Roman" pitchFamily="18" charset="0"/>
                    <a:cs typeface="Times New Roman" pitchFamily="18" charset="0"/>
                  </a:rPr>
                  <a:t>KHÁM PHÁ VĂN BẢN</a:t>
                </a:r>
                <a:endParaRPr lang="en-US" sz="1350" i="1" kern="0" dirty="0">
                  <a:latin typeface="Times New Roman" pitchFamily="18" charset="0"/>
                  <a:cs typeface="Times New Roman" pitchFamily="18" charset="0"/>
                </a:endParaRPr>
              </a:p>
            </p:txBody>
          </p:sp>
          <p:sp>
            <p:nvSpPr>
              <p:cNvPr id="72" name="TextBox 71"/>
              <p:cNvSpPr txBox="1"/>
              <p:nvPr/>
            </p:nvSpPr>
            <p:spPr>
              <a:xfrm>
                <a:off x="2981420" y="3733800"/>
                <a:ext cx="1236557" cy="1066930"/>
              </a:xfrm>
              <a:prstGeom prst="rect">
                <a:avLst/>
              </a:prstGeom>
              <a:noFill/>
            </p:spPr>
            <p:txBody>
              <a:bodyPr wrap="none" rtlCol="0">
                <a:spAutoFit/>
              </a:bodyPr>
              <a:lstStyle/>
              <a:p>
                <a:pPr algn="ctr" defTabSz="610504">
                  <a:defRPr/>
                </a:pPr>
                <a:r>
                  <a:rPr lang="en-US" sz="1350" b="1" i="1" kern="0" dirty="0">
                    <a:solidFill>
                      <a:schemeClr val="bg1"/>
                    </a:solidFill>
                    <a:latin typeface="Times New Roman" pitchFamily="18" charset="0"/>
                    <a:ea typeface="Tahoma" panose="020B0604030504040204" pitchFamily="34" charset="0"/>
                    <a:cs typeface="Times New Roman" pitchFamily="18" charset="0"/>
                  </a:rPr>
                  <a:t>II</a:t>
                </a:r>
              </a:p>
            </p:txBody>
          </p:sp>
        </p:grpSp>
      </p:grpSp>
      <p:grpSp>
        <p:nvGrpSpPr>
          <p:cNvPr id="73" name="Group 72"/>
          <p:cNvGrpSpPr/>
          <p:nvPr/>
        </p:nvGrpSpPr>
        <p:grpSpPr>
          <a:xfrm>
            <a:off x="344191" y="3111805"/>
            <a:ext cx="2436737" cy="560453"/>
            <a:chOff x="2840539" y="3818711"/>
            <a:chExt cx="9436247" cy="1742973"/>
          </a:xfrm>
        </p:grpSpPr>
        <p:sp>
          <p:nvSpPr>
            <p:cNvPr id="7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algn="ctr" defTabSz="610504">
                <a:defRPr/>
              </a:pPr>
              <a:endParaRPr lang="en-US" sz="1050" i="1" kern="0">
                <a:solidFill>
                  <a:schemeClr val="bg1"/>
                </a:solidFill>
                <a:latin typeface="Times New Roman" pitchFamily="18" charset="0"/>
                <a:cs typeface="Times New Roman" pitchFamily="18" charset="0"/>
              </a:endParaRPr>
            </a:p>
          </p:txBody>
        </p:sp>
        <p:grpSp>
          <p:nvGrpSpPr>
            <p:cNvPr id="75" name="Group 74"/>
            <p:cNvGrpSpPr/>
            <p:nvPr/>
          </p:nvGrpSpPr>
          <p:grpSpPr>
            <a:xfrm>
              <a:off x="2840539" y="3951333"/>
              <a:ext cx="9436247" cy="1610351"/>
              <a:chOff x="2840539" y="3798933"/>
              <a:chExt cx="9436247" cy="1610351"/>
            </a:xfrm>
          </p:grpSpPr>
          <p:sp>
            <p:nvSpPr>
              <p:cNvPr id="76" name="Round Same Side Corner Rectangle 75"/>
              <p:cNvSpPr/>
              <p:nvPr/>
            </p:nvSpPr>
            <p:spPr>
              <a:xfrm rot="5400000">
                <a:off x="7195316" y="-551015"/>
                <a:ext cx="731521" cy="9431418"/>
              </a:xfrm>
              <a:prstGeom prst="round2SameRect">
                <a:avLst/>
              </a:prstGeom>
              <a:solidFill>
                <a:schemeClr val="accent5">
                  <a:lumMod val="20000"/>
                  <a:lumOff val="80000"/>
                </a:schemeClr>
              </a:solidFill>
              <a:ln w="25400" cap="flat" cmpd="sng" algn="ctr">
                <a:noFill/>
                <a:prstDash val="solid"/>
              </a:ln>
              <a:effectLst/>
            </p:spPr>
            <p:txBody>
              <a:bodyPr rtlCol="0" anchor="ctr"/>
              <a:lstStyle/>
              <a:p>
                <a:pPr algn="ctr" defTabSz="610504">
                  <a:defRPr/>
                </a:pPr>
                <a:endParaRPr lang="en-US" sz="1350" i="1" kern="0">
                  <a:solidFill>
                    <a:schemeClr val="bg1"/>
                  </a:solidFill>
                  <a:latin typeface="Times New Roman" pitchFamily="18" charset="0"/>
                  <a:cs typeface="Times New Roman" pitchFamily="18" charset="0"/>
                </a:endParaRPr>
              </a:p>
            </p:txBody>
          </p:sp>
          <p:sp>
            <p:nvSpPr>
              <p:cNvPr id="77" name="Rectangle 76"/>
              <p:cNvSpPr/>
              <p:nvPr/>
            </p:nvSpPr>
            <p:spPr>
              <a:xfrm>
                <a:off x="2840539" y="3801289"/>
                <a:ext cx="1270616" cy="729160"/>
              </a:xfrm>
              <a:prstGeom prst="rect">
                <a:avLst/>
              </a:prstGeom>
              <a:solidFill>
                <a:schemeClr val="accent5">
                  <a:lumMod val="75000"/>
                </a:schemeClr>
              </a:solidFill>
              <a:ln w="25400" cap="flat" cmpd="sng" algn="ctr">
                <a:noFill/>
                <a:prstDash val="solid"/>
              </a:ln>
              <a:effectLst/>
            </p:spPr>
            <p:txBody>
              <a:bodyPr rtlCol="0" anchor="ctr"/>
              <a:lstStyle/>
              <a:p>
                <a:pPr algn="ctr" defTabSz="610504">
                  <a:defRPr/>
                </a:pPr>
                <a:endParaRPr lang="en-US" sz="1350" i="1" kern="0">
                  <a:solidFill>
                    <a:schemeClr val="bg1"/>
                  </a:solidFill>
                  <a:latin typeface="Times New Roman" pitchFamily="18" charset="0"/>
                  <a:cs typeface="Times New Roman" pitchFamily="18" charset="0"/>
                </a:endParaRPr>
              </a:p>
            </p:txBody>
          </p:sp>
          <p:sp>
            <p:nvSpPr>
              <p:cNvPr id="78" name="Rectangle 77"/>
              <p:cNvSpPr/>
              <p:nvPr/>
            </p:nvSpPr>
            <p:spPr>
              <a:xfrm>
                <a:off x="4460662" y="3866254"/>
                <a:ext cx="4048610" cy="933236"/>
              </a:xfrm>
              <a:prstGeom prst="rect">
                <a:avLst/>
              </a:prstGeom>
            </p:spPr>
            <p:txBody>
              <a:bodyPr wrap="none">
                <a:spAutoFit/>
              </a:bodyPr>
              <a:lstStyle/>
              <a:p>
                <a:pPr defTabSz="256434">
                  <a:spcBef>
                    <a:spcPts val="338"/>
                  </a:spcBef>
                  <a:defRPr/>
                </a:pPr>
                <a:r>
                  <a:rPr lang="en-US" sz="1350" b="1" i="1" kern="0" dirty="0">
                    <a:latin typeface="Times New Roman" pitchFamily="18" charset="0"/>
                    <a:cs typeface="Times New Roman" pitchFamily="18" charset="0"/>
                  </a:rPr>
                  <a:t>TỔNG KẾT</a:t>
                </a:r>
                <a:endParaRPr lang="en-US" sz="1350" i="1" kern="0" dirty="0">
                  <a:latin typeface="Times New Roman" pitchFamily="18" charset="0"/>
                  <a:cs typeface="Times New Roman" pitchFamily="18" charset="0"/>
                </a:endParaRPr>
              </a:p>
            </p:txBody>
          </p:sp>
          <p:sp>
            <p:nvSpPr>
              <p:cNvPr id="79" name="TextBox 78"/>
              <p:cNvSpPr txBox="1"/>
              <p:nvPr/>
            </p:nvSpPr>
            <p:spPr>
              <a:xfrm>
                <a:off x="2840539" y="3829961"/>
                <a:ext cx="1418421" cy="1579323"/>
              </a:xfrm>
              <a:prstGeom prst="rect">
                <a:avLst/>
              </a:prstGeom>
              <a:noFill/>
            </p:spPr>
            <p:txBody>
              <a:bodyPr wrap="square" rtlCol="0">
                <a:spAutoFit/>
              </a:bodyPr>
              <a:lstStyle/>
              <a:p>
                <a:pPr algn="ctr" defTabSz="610504">
                  <a:defRPr/>
                </a:pPr>
                <a:r>
                  <a:rPr lang="en-US" sz="1350" b="1" i="1" kern="0" dirty="0">
                    <a:solidFill>
                      <a:schemeClr val="bg1"/>
                    </a:solidFill>
                    <a:latin typeface="Times New Roman" pitchFamily="18" charset="0"/>
                    <a:ea typeface="Tahoma" panose="020B0604030504040204" pitchFamily="34" charset="0"/>
                    <a:cs typeface="Times New Roman" pitchFamily="18" charset="0"/>
                  </a:rPr>
                  <a:t>III</a:t>
                </a:r>
              </a:p>
            </p:txBody>
          </p:sp>
        </p:grpSp>
      </p:grpSp>
      <p:sp>
        <p:nvSpPr>
          <p:cNvPr id="80" name="Rectangle 79"/>
          <p:cNvSpPr/>
          <p:nvPr/>
        </p:nvSpPr>
        <p:spPr>
          <a:xfrm>
            <a:off x="603502" y="1221600"/>
            <a:ext cx="2717486" cy="611856"/>
          </a:xfrm>
          <a:prstGeom prst="rect">
            <a:avLst/>
          </a:prstGeom>
        </p:spPr>
        <p:txBody>
          <a:bodyPr wrap="square" lIns="25679" tIns="12838" rIns="25679" bIns="12838">
            <a:spAutoFit/>
          </a:bodyPr>
          <a:lstStyle/>
          <a:p>
            <a:pPr marL="208363" indent="-208363" defTabSz="610504">
              <a:lnSpc>
                <a:spcPct val="150000"/>
              </a:lnSpc>
              <a:buFont typeface="+mj-lt"/>
              <a:buAutoNum type="arabicPeriod"/>
            </a:pPr>
            <a:r>
              <a:rPr lang="en-US" sz="1350" b="1" i="1" dirty="0" err="1">
                <a:solidFill>
                  <a:srgbClr val="000000"/>
                </a:solidFill>
                <a:latin typeface="Times New Roman" pitchFamily="18" charset="0"/>
                <a:cs typeface="Times New Roman" pitchFamily="18" charset="0"/>
              </a:rPr>
              <a:t>Tác</a:t>
            </a:r>
            <a:r>
              <a:rPr lang="en-US" sz="1350" b="1" i="1" dirty="0">
                <a:solidFill>
                  <a:srgbClr val="000000"/>
                </a:solidFill>
                <a:latin typeface="Times New Roman" pitchFamily="18" charset="0"/>
                <a:cs typeface="Times New Roman" pitchFamily="18" charset="0"/>
              </a:rPr>
              <a:t> </a:t>
            </a:r>
            <a:r>
              <a:rPr lang="en-US" sz="1350" b="1" i="1" dirty="0" err="1">
                <a:solidFill>
                  <a:srgbClr val="000000"/>
                </a:solidFill>
                <a:latin typeface="Times New Roman" pitchFamily="18" charset="0"/>
                <a:cs typeface="Times New Roman" pitchFamily="18" charset="0"/>
              </a:rPr>
              <a:t>giả</a:t>
            </a:r>
            <a:endParaRPr lang="vi-VN" sz="1350" b="1" i="1" dirty="0">
              <a:solidFill>
                <a:srgbClr val="000000"/>
              </a:solidFill>
              <a:latin typeface="Times New Roman" pitchFamily="18" charset="0"/>
              <a:cs typeface="Times New Roman" pitchFamily="18" charset="0"/>
            </a:endParaRPr>
          </a:p>
          <a:p>
            <a:pPr marL="208363" indent="-208363" defTabSz="610504">
              <a:lnSpc>
                <a:spcPct val="150000"/>
              </a:lnSpc>
              <a:buFont typeface="+mj-lt"/>
              <a:buAutoNum type="arabicPeriod"/>
            </a:pPr>
            <a:r>
              <a:rPr lang="en-US" sz="1350" b="1" i="1" dirty="0" err="1">
                <a:solidFill>
                  <a:srgbClr val="000000"/>
                </a:solidFill>
                <a:latin typeface="Times New Roman" pitchFamily="18" charset="0"/>
                <a:cs typeface="Times New Roman" pitchFamily="18" charset="0"/>
              </a:rPr>
              <a:t>Tác</a:t>
            </a:r>
            <a:r>
              <a:rPr lang="en-US" sz="1350" b="1" i="1" dirty="0">
                <a:solidFill>
                  <a:srgbClr val="000000"/>
                </a:solidFill>
                <a:latin typeface="Times New Roman" pitchFamily="18" charset="0"/>
                <a:cs typeface="Times New Roman" pitchFamily="18" charset="0"/>
              </a:rPr>
              <a:t> </a:t>
            </a:r>
            <a:r>
              <a:rPr lang="en-US" sz="1350" b="1" i="1" dirty="0" err="1">
                <a:solidFill>
                  <a:srgbClr val="000000"/>
                </a:solidFill>
                <a:latin typeface="Times New Roman" pitchFamily="18" charset="0"/>
                <a:cs typeface="Times New Roman" pitchFamily="18" charset="0"/>
              </a:rPr>
              <a:t>phẩm</a:t>
            </a:r>
            <a:endParaRPr lang="vi-VN" sz="1350" b="1" i="1" dirty="0">
              <a:solidFill>
                <a:srgbClr val="000000"/>
              </a:solidFill>
              <a:latin typeface="Times New Roman" pitchFamily="18" charset="0"/>
              <a:cs typeface="Times New Roman" pitchFamily="18" charset="0"/>
            </a:endParaRPr>
          </a:p>
        </p:txBody>
      </p:sp>
      <p:sp>
        <p:nvSpPr>
          <p:cNvPr id="81" name="Rectangle 80"/>
          <p:cNvSpPr/>
          <p:nvPr/>
        </p:nvSpPr>
        <p:spPr>
          <a:xfrm>
            <a:off x="537057" y="3447157"/>
            <a:ext cx="1392538" cy="923480"/>
          </a:xfrm>
          <a:prstGeom prst="rect">
            <a:avLst/>
          </a:prstGeom>
        </p:spPr>
        <p:txBody>
          <a:bodyPr wrap="square" lIns="25679" tIns="12838" rIns="25679" bIns="12838">
            <a:spAutoFit/>
          </a:bodyPr>
          <a:lstStyle/>
          <a:p>
            <a:pPr marL="0" lvl="1" indent="-208363" defTabSz="610504">
              <a:lnSpc>
                <a:spcPct val="150000"/>
              </a:lnSpc>
              <a:buFont typeface="+mj-lt"/>
              <a:buAutoNum type="arabicPeriod"/>
            </a:pPr>
            <a:r>
              <a:rPr lang="en-US" sz="1350" b="1" i="1" dirty="0" err="1">
                <a:solidFill>
                  <a:srgbClr val="000000"/>
                </a:solidFill>
                <a:latin typeface="Times New Roman" pitchFamily="18" charset="0"/>
                <a:cs typeface="Times New Roman" pitchFamily="18" charset="0"/>
              </a:rPr>
              <a:t>Nghệ</a:t>
            </a:r>
            <a:r>
              <a:rPr lang="en-US" sz="1350" b="1" i="1" dirty="0">
                <a:solidFill>
                  <a:srgbClr val="000000"/>
                </a:solidFill>
                <a:latin typeface="Times New Roman" pitchFamily="18" charset="0"/>
                <a:cs typeface="Times New Roman" pitchFamily="18" charset="0"/>
              </a:rPr>
              <a:t> </a:t>
            </a:r>
            <a:r>
              <a:rPr lang="en-US" sz="1350" b="1" i="1" dirty="0" err="1">
                <a:solidFill>
                  <a:srgbClr val="000000"/>
                </a:solidFill>
                <a:latin typeface="Times New Roman" pitchFamily="18" charset="0"/>
                <a:cs typeface="Times New Roman" pitchFamily="18" charset="0"/>
              </a:rPr>
              <a:t>thuật</a:t>
            </a:r>
            <a:endParaRPr lang="en-US" sz="1350" b="1" i="1" dirty="0">
              <a:solidFill>
                <a:srgbClr val="000000"/>
              </a:solidFill>
              <a:latin typeface="Times New Roman" pitchFamily="18" charset="0"/>
              <a:cs typeface="Times New Roman" pitchFamily="18" charset="0"/>
            </a:endParaRPr>
          </a:p>
          <a:p>
            <a:pPr marL="0" lvl="1" indent="-208363" defTabSz="610504">
              <a:lnSpc>
                <a:spcPct val="150000"/>
              </a:lnSpc>
              <a:buFont typeface="+mj-lt"/>
              <a:buAutoNum type="arabicPeriod"/>
            </a:pPr>
            <a:r>
              <a:rPr lang="en-US" sz="1350" b="1" i="1" dirty="0" err="1">
                <a:solidFill>
                  <a:srgbClr val="000000"/>
                </a:solidFill>
                <a:latin typeface="Times New Roman" pitchFamily="18" charset="0"/>
                <a:cs typeface="Times New Roman" pitchFamily="18" charset="0"/>
              </a:rPr>
              <a:t>Nội</a:t>
            </a:r>
            <a:r>
              <a:rPr lang="en-US" sz="1350" b="1" i="1" dirty="0">
                <a:solidFill>
                  <a:srgbClr val="000000"/>
                </a:solidFill>
                <a:latin typeface="Times New Roman" pitchFamily="18" charset="0"/>
                <a:cs typeface="Times New Roman" pitchFamily="18" charset="0"/>
              </a:rPr>
              <a:t> dung</a:t>
            </a:r>
          </a:p>
          <a:p>
            <a:pPr marL="0" lvl="1" indent="-208363" defTabSz="610504">
              <a:lnSpc>
                <a:spcPct val="150000"/>
              </a:lnSpc>
              <a:buFont typeface="+mj-lt"/>
              <a:buAutoNum type="arabicPeriod"/>
            </a:pPr>
            <a:endParaRPr lang="en-US" sz="1350" b="1" i="1" dirty="0">
              <a:solidFill>
                <a:srgbClr val="000000"/>
              </a:solidFill>
              <a:latin typeface="Times New Roman" pitchFamily="18" charset="0"/>
              <a:cs typeface="Times New Roman" pitchFamily="18" charset="0"/>
            </a:endParaRPr>
          </a:p>
        </p:txBody>
      </p:sp>
      <p:sp>
        <p:nvSpPr>
          <p:cNvPr id="82" name="Rectangle 81"/>
          <p:cNvSpPr/>
          <p:nvPr/>
        </p:nvSpPr>
        <p:spPr>
          <a:xfrm>
            <a:off x="566683" y="2517744"/>
            <a:ext cx="3558812" cy="205463"/>
          </a:xfrm>
          <a:prstGeom prst="rect">
            <a:avLst/>
          </a:prstGeom>
        </p:spPr>
        <p:txBody>
          <a:bodyPr wrap="square" lIns="25679" tIns="12838" rIns="25679" bIns="12838">
            <a:spAutoFit/>
          </a:bodyPr>
          <a:lstStyle/>
          <a:p>
            <a:pPr marL="0" lvl="1" defTabSz="609888">
              <a:lnSpc>
                <a:spcPts val="1406"/>
              </a:lnSpc>
            </a:pPr>
            <a:r>
              <a:rPr lang="en-US" sz="1350" b="1" i="1" dirty="0">
                <a:latin typeface="Times New Roman" pitchFamily="18" charset="0"/>
                <a:cs typeface="Times New Roman" pitchFamily="18" charset="0"/>
              </a:rPr>
              <a:t>2. </a:t>
            </a:r>
            <a:r>
              <a:rPr lang="vi-VN" sz="1350" b="1" i="1" dirty="0">
                <a:latin typeface="Times New Roman" pitchFamily="18" charset="0"/>
                <a:cs typeface="Times New Roman" pitchFamily="18" charset="0"/>
              </a:rPr>
              <a:t>Cuộc trò chuyện với Mon và Mên ở đoạn 2</a:t>
            </a:r>
            <a:endParaRPr lang="en-US" sz="1350" b="1" i="1" dirty="0">
              <a:latin typeface="Times New Roman" pitchFamily="18" charset="0"/>
              <a:cs typeface="Times New Roman" pitchFamily="18" charset="0"/>
            </a:endParaRPr>
          </a:p>
        </p:txBody>
      </p:sp>
      <p:sp>
        <p:nvSpPr>
          <p:cNvPr id="83" name="Rectangle 82"/>
          <p:cNvSpPr/>
          <p:nvPr/>
        </p:nvSpPr>
        <p:spPr>
          <a:xfrm>
            <a:off x="577686" y="2201943"/>
            <a:ext cx="3499386" cy="205463"/>
          </a:xfrm>
          <a:prstGeom prst="rect">
            <a:avLst/>
          </a:prstGeom>
        </p:spPr>
        <p:txBody>
          <a:bodyPr wrap="square" lIns="25679" tIns="12838" rIns="25679" bIns="12838">
            <a:spAutoFit/>
          </a:bodyPr>
          <a:lstStyle/>
          <a:p>
            <a:pPr marL="0" lvl="1" indent="-208154" defTabSz="609888">
              <a:lnSpc>
                <a:spcPts val="1406"/>
              </a:lnSpc>
              <a:buFont typeface="+mj-lt"/>
              <a:buAutoNum type="arabicPeriod"/>
            </a:pPr>
            <a:r>
              <a:rPr lang="vi-VN" sz="1350" b="1" i="1" dirty="0">
                <a:latin typeface="Times New Roman" pitchFamily="18" charset="0"/>
                <a:cs typeface="Times New Roman" pitchFamily="18" charset="0"/>
              </a:rPr>
              <a:t>Cuộc trò chuyện với Mon và Mên ở đoạn 1</a:t>
            </a:r>
            <a:endParaRPr lang="en-US" sz="1350" b="1" i="1" dirty="0">
              <a:latin typeface="Times New Roman" pitchFamily="18" charset="0"/>
              <a:cs typeface="Times New Roman" pitchFamily="18" charset="0"/>
            </a:endParaRPr>
          </a:p>
        </p:txBody>
      </p:sp>
      <p:sp>
        <p:nvSpPr>
          <p:cNvPr id="85" name="Rectangle 84"/>
          <p:cNvSpPr/>
          <p:nvPr/>
        </p:nvSpPr>
        <p:spPr>
          <a:xfrm>
            <a:off x="547504" y="2849136"/>
            <a:ext cx="3558812" cy="205463"/>
          </a:xfrm>
          <a:prstGeom prst="rect">
            <a:avLst/>
          </a:prstGeom>
        </p:spPr>
        <p:txBody>
          <a:bodyPr wrap="square" lIns="25679" tIns="12838" rIns="25679" bIns="12838">
            <a:spAutoFit/>
          </a:bodyPr>
          <a:lstStyle/>
          <a:p>
            <a:pPr marL="0" lvl="1" indent="-208154" defTabSz="609888">
              <a:lnSpc>
                <a:spcPts val="1406"/>
              </a:lnSpc>
            </a:pPr>
            <a:r>
              <a:rPr lang="en-US" sz="1350" b="1" i="1" dirty="0">
                <a:latin typeface="Times New Roman" pitchFamily="18" charset="0"/>
                <a:cs typeface="Times New Roman" pitchFamily="18" charset="0"/>
              </a:rPr>
              <a:t>3. </a:t>
            </a:r>
            <a:r>
              <a:rPr lang="vi-VN" sz="1350" b="1" i="1" dirty="0">
                <a:latin typeface="Times New Roman" pitchFamily="18" charset="0"/>
                <a:cs typeface="Times New Roman" pitchFamily="18" charset="0"/>
              </a:rPr>
              <a:t>Hình ảnh bầy chim chìa vôi</a:t>
            </a:r>
            <a:endParaRPr lang="en-US" sz="1350" b="1" i="1" dirty="0">
              <a:latin typeface="Times New Roman" pitchFamily="18" charset="0"/>
              <a:cs typeface="Times New Roman" pitchFamily="18" charset="0"/>
            </a:endParaRPr>
          </a:p>
        </p:txBody>
      </p:sp>
      <p:grpSp>
        <p:nvGrpSpPr>
          <p:cNvPr id="2" name="Group 1"/>
          <p:cNvGrpSpPr/>
          <p:nvPr/>
        </p:nvGrpSpPr>
        <p:grpSpPr>
          <a:xfrm>
            <a:off x="4216117" y="1572250"/>
            <a:ext cx="2387132" cy="2722262"/>
            <a:chOff x="5621490" y="1239083"/>
            <a:chExt cx="3182842" cy="3629683"/>
          </a:xfrm>
        </p:grpSpPr>
        <p:pic>
          <p:nvPicPr>
            <p:cNvPr id="40"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21490" y="2945076"/>
              <a:ext cx="2720057" cy="1923690"/>
            </a:xfrm>
            <a:prstGeom prst="rect">
              <a:avLst/>
            </a:prstGeom>
          </p:spPr>
        </p:pic>
        <p:pic>
          <p:nvPicPr>
            <p:cNvPr id="30" name="Picture 17"/>
            <p:cNvPicPr>
              <a:picLocks noChangeAspect="1"/>
            </p:cNvPicPr>
            <p:nvPr/>
          </p:nvPicPr>
          <p:blipFill>
            <a:blip r:embed="rId5">
              <a:duotone>
                <a:prstClr val="black"/>
                <a:schemeClr val="tx1">
                  <a:lumMod val="95000"/>
                  <a:lumOff val="5000"/>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44758" flipH="1">
              <a:off x="6691950" y="1239083"/>
              <a:ext cx="2112382" cy="2799543"/>
            </a:xfrm>
            <a:prstGeom prst="rect">
              <a:avLst/>
            </a:prstGeom>
          </p:spPr>
        </p:pic>
      </p:grpSp>
    </p:spTree>
    <p:extLst>
      <p:ext uri="{BB962C8B-B14F-4D97-AF65-F5344CB8AC3E}">
        <p14:creationId xmlns:p14="http://schemas.microsoft.com/office/powerpoint/2010/main" val="57560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530" y="642938"/>
            <a:ext cx="6840470" cy="3857625"/>
          </a:xfrm>
          <a:prstGeom prst="rect">
            <a:avLst/>
          </a:prstGeom>
        </p:spPr>
      </p:pic>
    </p:spTree>
    <p:extLst>
      <p:ext uri="{BB962C8B-B14F-4D97-AF65-F5344CB8AC3E}">
        <p14:creationId xmlns:p14="http://schemas.microsoft.com/office/powerpoint/2010/main" val="2220276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396" y="519522"/>
            <a:ext cx="7074786" cy="4194491"/>
          </a:xfrm>
          <a:prstGeom prst="rect">
            <a:avLst/>
          </a:prstGeom>
          <a:ln>
            <a:noFill/>
          </a:ln>
          <a:effectLst>
            <a:softEdge rad="112500"/>
          </a:effectLst>
        </p:spPr>
      </p:pic>
      <p:sp>
        <p:nvSpPr>
          <p:cNvPr id="6" name="TextBox 5">
            <a:extLst>
              <a:ext uri="{FF2B5EF4-FFF2-40B4-BE49-F238E27FC236}">
                <a16:creationId xmlns:a16="http://schemas.microsoft.com/office/drawing/2014/main" id="{D0D3352E-DE64-4EE4-81F8-033343F4B6EA}"/>
              </a:ext>
            </a:extLst>
          </p:cNvPr>
          <p:cNvSpPr txBox="1"/>
          <p:nvPr/>
        </p:nvSpPr>
        <p:spPr>
          <a:xfrm>
            <a:off x="538655" y="1275606"/>
            <a:ext cx="5726684" cy="1973232"/>
          </a:xfrm>
          <a:prstGeom prst="rect">
            <a:avLst/>
          </a:prstGeom>
          <a:solidFill>
            <a:schemeClr val="bg1"/>
          </a:solidFill>
        </p:spPr>
        <p:txBody>
          <a:bodyPr wrap="square" rtlCol="0">
            <a:spAutoFit/>
          </a:bodyPr>
          <a:lstStyle/>
          <a:p>
            <a:pPr algn="just" defTabSz="514350">
              <a:lnSpc>
                <a:spcPct val="150000"/>
              </a:lnSpc>
              <a:spcBef>
                <a:spcPts val="37"/>
              </a:spcBef>
            </a:pPr>
            <a:r>
              <a:rPr lang="vi-VN" sz="2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Viết đoạn văn (từ 5 – 7 câu) kể lại một sự việc</a:t>
            </a:r>
            <a:r>
              <a:rPr lang="en-US" sz="2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chìa</a:t>
            </a:r>
            <a:r>
              <a:rPr lang="en-US" sz="2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vôi</a:t>
            </a:r>
            <a:r>
              <a:rPr lang="en-US" sz="2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21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khỏi</a:t>
            </a:r>
            <a:r>
              <a:rPr lang="en-US" sz="2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bãi</a:t>
            </a:r>
            <a:r>
              <a:rPr lang="en-US" sz="2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sông</a:t>
            </a:r>
            <a:r>
              <a:rPr lang="en-US" sz="2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Mên</a:t>
            </a:r>
            <a:r>
              <a:rPr lang="en-US" sz="2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Mon (</a:t>
            </a:r>
            <a:r>
              <a:rPr lang="en-US" sz="21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ngôi</a:t>
            </a:r>
            <a:r>
              <a:rPr lang="en-US" sz="2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7171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396" y="519522"/>
            <a:ext cx="7074786" cy="4194491"/>
          </a:xfrm>
          <a:prstGeom prst="rect">
            <a:avLst/>
          </a:prstGeom>
          <a:ln>
            <a:noFill/>
          </a:ln>
          <a:effectLst>
            <a:softEdge rad="112500"/>
          </a:effectLst>
        </p:spPr>
      </p:pic>
      <p:sp>
        <p:nvSpPr>
          <p:cNvPr id="6" name="TextBox 5">
            <a:extLst>
              <a:ext uri="{FF2B5EF4-FFF2-40B4-BE49-F238E27FC236}">
                <a16:creationId xmlns:a16="http://schemas.microsoft.com/office/drawing/2014/main" id="{D0D3352E-DE64-4EE4-81F8-033343F4B6EA}"/>
              </a:ext>
            </a:extLst>
          </p:cNvPr>
          <p:cNvSpPr txBox="1"/>
          <p:nvPr/>
        </p:nvSpPr>
        <p:spPr>
          <a:xfrm>
            <a:off x="296653" y="1167595"/>
            <a:ext cx="6264695" cy="3139321"/>
          </a:xfrm>
          <a:prstGeom prst="rect">
            <a:avLst/>
          </a:prstGeom>
          <a:solidFill>
            <a:schemeClr val="bg1"/>
          </a:solidFill>
        </p:spPr>
        <p:txBody>
          <a:bodyPr wrap="square" rtlCol="0">
            <a:spAutoFit/>
          </a:bodyPr>
          <a:lstStyle/>
          <a:p>
            <a:pPr algn="just" defTabSz="514350">
              <a:spcBef>
                <a:spcPts val="37"/>
              </a:spcBef>
            </a:pPr>
            <a:r>
              <a:rPr lang="vi-VN" dirty="0">
                <a:latin typeface="Times New Roman" panose="02020603050405020304" pitchFamily="18" charset="0"/>
                <a:cs typeface="Times New Roman" panose="02020603050405020304" pitchFamily="18" charset="0"/>
              </a:rPr>
              <a:t>     </a:t>
            </a:r>
          </a:p>
          <a:p>
            <a:pPr algn="just" defTabSz="514350">
              <a:spcBef>
                <a:spcPts val="37"/>
              </a:spcBef>
            </a:pPr>
            <a:r>
              <a:rPr lang="vi-VN" dirty="0">
                <a:latin typeface="Times New Roman" panose="02020603050405020304" pitchFamily="18" charset="0"/>
                <a:cs typeface="Times New Roman" panose="02020603050405020304" pitchFamily="18" charset="0"/>
              </a:rPr>
              <a:t>      </a:t>
            </a:r>
          </a:p>
          <a:p>
            <a:pPr algn="just" defTabSz="514350">
              <a:spcBef>
                <a:spcPts val="37"/>
              </a:spcBef>
            </a:pPr>
            <a:r>
              <a:rPr lang="vi-VN" dirty="0">
                <a:latin typeface="Times New Roman" panose="02020603050405020304" pitchFamily="18" charset="0"/>
                <a:cs typeface="Times New Roman" panose="02020603050405020304" pitchFamily="18" charset="0"/>
              </a:rPr>
              <a:t>     Khi bình mình le lói trên mặt sông, cũng là lúc tôi và anh Mên được chứng kiến một cảnh tượng như huyền thoại hiện lên: từ mặt sông những cánh chim bé bỏng à ướt át đột ngột bứt khỏi dòng nước ướt át bay lên. Lúc này tôi và anh im lặng như nín thở cầu mong cho những cánh chim yếu ớt cất lên. Những chú chim non cũng đã hoàn thành chuyến đi đầu tiên của mình, tôi và anh nín thở và không biết chúng tôi đã khóc từ bao giờ. Chứng kiến sự bứt phá mạnh mẽ của chú chim non, tôi thầm nghĩ mình cũng phải mạnh mẽ bứt phá trong chặng đường đời còn lại.</a:t>
            </a:r>
            <a:endParaRPr lang="en-US" sz="15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1160749" y="1059583"/>
            <a:ext cx="4623944" cy="974636"/>
          </a:xfrm>
          <a:prstGeom prst="rect">
            <a:avLst/>
          </a:prstGeom>
        </p:spPr>
      </p:pic>
    </p:spTree>
    <p:extLst>
      <p:ext uri="{BB962C8B-B14F-4D97-AF65-F5344CB8AC3E}">
        <p14:creationId xmlns:p14="http://schemas.microsoft.com/office/powerpoint/2010/main" val="1234352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2098046" y="3451328"/>
            <a:ext cx="2194117" cy="1040867"/>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endParaRPr>
          </a:p>
        </p:txBody>
      </p:sp>
      <p:sp>
        <p:nvSpPr>
          <p:cNvPr id="29" name="TextBox 28"/>
          <p:cNvSpPr txBox="1"/>
          <p:nvPr/>
        </p:nvSpPr>
        <p:spPr>
          <a:xfrm>
            <a:off x="1024017" y="939464"/>
            <a:ext cx="301686" cy="369332"/>
          </a:xfrm>
          <a:prstGeom prst="rect">
            <a:avLst/>
          </a:prstGeom>
          <a:noFill/>
        </p:spPr>
        <p:txBody>
          <a:bodyPr wrap="none" rtlCol="0">
            <a:spAutoFit/>
          </a:bodyPr>
          <a:lstStyle/>
          <a:p>
            <a:pPr defTabSz="514350"/>
            <a:r>
              <a:rPr lang="en-US" b="1">
                <a:solidFill>
                  <a:prstClr val="white">
                    <a:lumMod val="50000"/>
                  </a:prstClr>
                </a:solidFill>
              </a:rPr>
              <a:t>1</a:t>
            </a:r>
          </a:p>
        </p:txBody>
      </p:sp>
      <p:sp>
        <p:nvSpPr>
          <p:cNvPr id="48" name="Isosceles Triangle 47"/>
          <p:cNvSpPr/>
          <p:nvPr/>
        </p:nvSpPr>
        <p:spPr>
          <a:xfrm>
            <a:off x="1520" y="3072798"/>
            <a:ext cx="3009683" cy="1427765"/>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endParaRPr>
          </a:p>
        </p:txBody>
      </p:sp>
      <p:sp>
        <p:nvSpPr>
          <p:cNvPr id="51" name="5-Point Star 50">
            <a:hlinkClick r:id="rId2" action="ppaction://hlinksldjump"/>
          </p:cNvPr>
          <p:cNvSpPr/>
          <p:nvPr/>
        </p:nvSpPr>
        <p:spPr>
          <a:xfrm>
            <a:off x="962189" y="1183745"/>
            <a:ext cx="344751" cy="344751"/>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endParaRPr>
          </a:p>
        </p:txBody>
      </p:sp>
      <p:sp>
        <p:nvSpPr>
          <p:cNvPr id="52" name="TextBox 51"/>
          <p:cNvSpPr txBox="1"/>
          <p:nvPr/>
        </p:nvSpPr>
        <p:spPr>
          <a:xfrm>
            <a:off x="1987498" y="1422731"/>
            <a:ext cx="301686" cy="369332"/>
          </a:xfrm>
          <a:prstGeom prst="rect">
            <a:avLst/>
          </a:prstGeom>
          <a:noFill/>
        </p:spPr>
        <p:txBody>
          <a:bodyPr wrap="none" rtlCol="0">
            <a:spAutoFit/>
          </a:bodyPr>
          <a:lstStyle/>
          <a:p>
            <a:pPr defTabSz="514350"/>
            <a:r>
              <a:rPr lang="en-US" b="1">
                <a:solidFill>
                  <a:prstClr val="white">
                    <a:lumMod val="50000"/>
                  </a:prstClr>
                </a:solidFill>
              </a:rPr>
              <a:t>2</a:t>
            </a:r>
          </a:p>
        </p:txBody>
      </p:sp>
      <p:sp>
        <p:nvSpPr>
          <p:cNvPr id="53" name="5-Point Star 52">
            <a:hlinkClick r:id="rId3" action="ppaction://hlinksldjump"/>
          </p:cNvPr>
          <p:cNvSpPr/>
          <p:nvPr/>
        </p:nvSpPr>
        <p:spPr>
          <a:xfrm>
            <a:off x="1856412" y="1667012"/>
            <a:ext cx="483267" cy="48326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endParaRPr>
          </a:p>
        </p:txBody>
      </p:sp>
      <p:sp>
        <p:nvSpPr>
          <p:cNvPr id="54" name="TextBox 53"/>
          <p:cNvSpPr txBox="1"/>
          <p:nvPr/>
        </p:nvSpPr>
        <p:spPr>
          <a:xfrm>
            <a:off x="5288278" y="936816"/>
            <a:ext cx="301686" cy="369332"/>
          </a:xfrm>
          <a:prstGeom prst="rect">
            <a:avLst/>
          </a:prstGeom>
          <a:noFill/>
        </p:spPr>
        <p:txBody>
          <a:bodyPr wrap="none" rtlCol="0">
            <a:spAutoFit/>
          </a:bodyPr>
          <a:lstStyle/>
          <a:p>
            <a:pPr defTabSz="514350"/>
            <a:r>
              <a:rPr lang="en-US" b="1">
                <a:solidFill>
                  <a:prstClr val="white">
                    <a:lumMod val="50000"/>
                  </a:prstClr>
                </a:solidFill>
              </a:rPr>
              <a:t>5</a:t>
            </a:r>
          </a:p>
        </p:txBody>
      </p:sp>
      <p:sp>
        <p:nvSpPr>
          <p:cNvPr id="55" name="5-Point Star 54">
            <a:hlinkClick r:id="rId4" action="ppaction://hlinksldjump"/>
          </p:cNvPr>
          <p:cNvSpPr/>
          <p:nvPr/>
        </p:nvSpPr>
        <p:spPr>
          <a:xfrm>
            <a:off x="5157192" y="1181096"/>
            <a:ext cx="483267" cy="483267"/>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endParaRPr>
          </a:p>
        </p:txBody>
      </p:sp>
      <p:sp>
        <p:nvSpPr>
          <p:cNvPr id="58" name="TextBox 57"/>
          <p:cNvSpPr txBox="1"/>
          <p:nvPr/>
        </p:nvSpPr>
        <p:spPr>
          <a:xfrm>
            <a:off x="3987397" y="2216346"/>
            <a:ext cx="301686" cy="369332"/>
          </a:xfrm>
          <a:prstGeom prst="rect">
            <a:avLst/>
          </a:prstGeom>
          <a:noFill/>
        </p:spPr>
        <p:txBody>
          <a:bodyPr wrap="none" rtlCol="0">
            <a:spAutoFit/>
          </a:bodyPr>
          <a:lstStyle/>
          <a:p>
            <a:pPr defTabSz="514350"/>
            <a:r>
              <a:rPr lang="en-US" b="1">
                <a:solidFill>
                  <a:prstClr val="white">
                    <a:lumMod val="50000"/>
                  </a:prstClr>
                </a:solidFill>
              </a:rPr>
              <a:t>4</a:t>
            </a:r>
          </a:p>
        </p:txBody>
      </p:sp>
      <p:sp>
        <p:nvSpPr>
          <p:cNvPr id="59" name="5-Point Star 58">
            <a:hlinkClick r:id="rId5" action="ppaction://hlinksldjump"/>
          </p:cNvPr>
          <p:cNvSpPr/>
          <p:nvPr/>
        </p:nvSpPr>
        <p:spPr>
          <a:xfrm>
            <a:off x="3921854" y="2460627"/>
            <a:ext cx="352181" cy="352181"/>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endParaRPr>
          </a:p>
        </p:txBody>
      </p:sp>
      <p:sp>
        <p:nvSpPr>
          <p:cNvPr id="62" name="TextBox 61"/>
          <p:cNvSpPr txBox="1"/>
          <p:nvPr/>
        </p:nvSpPr>
        <p:spPr>
          <a:xfrm>
            <a:off x="422411" y="1664363"/>
            <a:ext cx="301686" cy="369332"/>
          </a:xfrm>
          <a:prstGeom prst="rect">
            <a:avLst/>
          </a:prstGeom>
          <a:noFill/>
        </p:spPr>
        <p:txBody>
          <a:bodyPr wrap="none" rtlCol="0">
            <a:spAutoFit/>
          </a:bodyPr>
          <a:lstStyle/>
          <a:p>
            <a:pPr defTabSz="514350"/>
            <a:r>
              <a:rPr lang="en-US" b="1">
                <a:solidFill>
                  <a:prstClr val="white">
                    <a:lumMod val="50000"/>
                  </a:prstClr>
                </a:solidFill>
              </a:rPr>
              <a:t>3</a:t>
            </a:r>
          </a:p>
        </p:txBody>
      </p:sp>
      <p:sp>
        <p:nvSpPr>
          <p:cNvPr id="63" name="5-Point Star 62">
            <a:hlinkClick r:id="rId6" action="ppaction://hlinksldjump"/>
          </p:cNvPr>
          <p:cNvSpPr/>
          <p:nvPr/>
        </p:nvSpPr>
        <p:spPr>
          <a:xfrm>
            <a:off x="412142" y="1908645"/>
            <a:ext cx="241634" cy="241634"/>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endParaRPr>
          </a:p>
        </p:txBody>
      </p:sp>
      <p:sp>
        <p:nvSpPr>
          <p:cNvPr id="71" name="Rectangle 70"/>
          <p:cNvSpPr/>
          <p:nvPr/>
        </p:nvSpPr>
        <p:spPr>
          <a:xfrm>
            <a:off x="1928744" y="3324098"/>
            <a:ext cx="3230243" cy="813685"/>
          </a:xfrm>
          <a:prstGeom prst="rect">
            <a:avLst/>
          </a:prstGeom>
          <a:noFill/>
        </p:spPr>
        <p:txBody>
          <a:bodyPr wrap="none" lIns="51435" tIns="25718" rIns="51435" bIns="25718">
            <a:spAutoFit/>
          </a:bodyPr>
          <a:lstStyle/>
          <a:p>
            <a:pPr algn="ctr" defTabSz="514350"/>
            <a:r>
              <a:rPr lang="en-US" sz="4950" b="1" dirty="0">
                <a:ln w="6600">
                  <a:solidFill>
                    <a:srgbClr val="ED7D31"/>
                  </a:solidFill>
                  <a:prstDash val="solid"/>
                </a:ln>
                <a:solidFill>
                  <a:srgbClr val="FFFFFF"/>
                </a:solidFill>
                <a:effectLst>
                  <a:outerShdw dist="38100" dir="2700000" algn="tl" rotWithShape="0">
                    <a:srgbClr val="ED7D31"/>
                  </a:outerShdw>
                </a:effectLst>
              </a:rPr>
              <a:t>LUCKY STAR</a:t>
            </a:r>
          </a:p>
        </p:txBody>
      </p:sp>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2579" y="2376515"/>
            <a:ext cx="84361" cy="74627"/>
          </a:xfrm>
          <a:prstGeom prst="rect">
            <a:avLst/>
          </a:prstGeom>
        </p:spPr>
      </p:pic>
      <p:pic>
        <p:nvPicPr>
          <p:cNvPr id="76" name="Picture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09635" y="1394451"/>
            <a:ext cx="139304" cy="123230"/>
          </a:xfrm>
          <a:prstGeom prst="rect">
            <a:avLst/>
          </a:prstGeom>
        </p:spPr>
      </p:pic>
      <p:pic>
        <p:nvPicPr>
          <p:cNvPr id="77" name="Picture 7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30906" y="1692665"/>
            <a:ext cx="116142" cy="102741"/>
          </a:xfrm>
          <a:prstGeom prst="rect">
            <a:avLst/>
          </a:prstGeom>
        </p:spPr>
      </p:pic>
      <p:pic>
        <p:nvPicPr>
          <p:cNvPr id="79" name="Picture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36021" y="1705601"/>
            <a:ext cx="98032" cy="86721"/>
          </a:xfrm>
          <a:prstGeom prst="rect">
            <a:avLst/>
          </a:prstGeom>
        </p:spPr>
      </p:pic>
    </p:spTree>
    <p:extLst>
      <p:ext uri="{BB962C8B-B14F-4D97-AF65-F5344CB8AC3E}">
        <p14:creationId xmlns:p14="http://schemas.microsoft.com/office/powerpoint/2010/main" val="185701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33333E-6 1.35802E-6 L 3.33333E-6 -0.07222 " pathEditMode="relative" rAng="0" ptsTypes="AA">
                                      <p:cBhvr>
                                        <p:cTn id="6" dur="250" accel="50000" decel="50000" autoRev="1" fill="hold">
                                          <p:stCondLst>
                                            <p:cond delay="0"/>
                                          </p:stCondLst>
                                        </p:cTn>
                                        <p:tgtEl>
                                          <p:spTgt spid="71"/>
                                        </p:tgtEl>
                                        <p:attrNameLst>
                                          <p:attrName>ppt_x</p:attrName>
                                          <p:attrName>ppt_y</p:attrName>
                                        </p:attrNameLst>
                                      </p:cBhvr>
                                      <p:rCtr x="0" y="-3611"/>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250" fill="hold"/>
                                        <p:tgtEl>
                                          <p:spTgt spid="59"/>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75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1"/>
                    </p:tgtEl>
                  </p:cond>
                </p:stCondLst>
                <p:endSync evt="end" delay="0">
                  <p:rtn val="all"/>
                </p:endSync>
                <p:childTnLst>
                  <p:par>
                    <p:cTn id="22" fill="hold">
                      <p:stCondLst>
                        <p:cond delay="0"/>
                      </p:stCondLst>
                      <p:childTnLst>
                        <p:par>
                          <p:cTn id="23" fill="hold">
                            <p:stCondLst>
                              <p:cond delay="0"/>
                            </p:stCondLst>
                            <p:childTnLst>
                              <p:par>
                                <p:cTn id="24" presetID="23" presetClass="exit" presetSubtype="544" fill="hold" grpId="0" nodeType="clickEffect">
                                  <p:stCondLst>
                                    <p:cond delay="0"/>
                                  </p:stCondLst>
                                  <p:childTnLst>
                                    <p:anim calcmode="lin" valueType="num">
                                      <p:cBhvr>
                                        <p:cTn id="25" dur="500"/>
                                        <p:tgtEl>
                                          <p:spTgt spid="51"/>
                                        </p:tgtEl>
                                        <p:attrNameLst>
                                          <p:attrName>ppt_w</p:attrName>
                                        </p:attrNameLst>
                                      </p:cBhvr>
                                      <p:tavLst>
                                        <p:tav tm="0">
                                          <p:val>
                                            <p:strVal val="ppt_w"/>
                                          </p:val>
                                        </p:tav>
                                        <p:tav tm="100000">
                                          <p:val>
                                            <p:fltVal val="0"/>
                                          </p:val>
                                        </p:tav>
                                      </p:tavLst>
                                    </p:anim>
                                    <p:anim calcmode="lin" valueType="num">
                                      <p:cBhvr>
                                        <p:cTn id="26" dur="500"/>
                                        <p:tgtEl>
                                          <p:spTgt spid="51"/>
                                        </p:tgtEl>
                                        <p:attrNameLst>
                                          <p:attrName>ppt_h</p:attrName>
                                        </p:attrNameLst>
                                      </p:cBhvr>
                                      <p:tavLst>
                                        <p:tav tm="0">
                                          <p:val>
                                            <p:strVal val="ppt_h"/>
                                          </p:val>
                                        </p:tav>
                                        <p:tav tm="100000">
                                          <p:val>
                                            <p:fltVal val="0"/>
                                          </p:val>
                                        </p:tav>
                                      </p:tavLst>
                                    </p:anim>
                                    <p:anim calcmode="lin" valueType="num">
                                      <p:cBhvr>
                                        <p:cTn id="27" dur="500"/>
                                        <p:tgtEl>
                                          <p:spTgt spid="51"/>
                                        </p:tgtEl>
                                        <p:attrNameLst>
                                          <p:attrName>ppt_x</p:attrName>
                                        </p:attrNameLst>
                                      </p:cBhvr>
                                      <p:tavLst>
                                        <p:tav tm="0">
                                          <p:val>
                                            <p:strVal val="ppt_x"/>
                                          </p:val>
                                        </p:tav>
                                        <p:tav tm="100000">
                                          <p:val>
                                            <p:fltVal val="0.5"/>
                                          </p:val>
                                        </p:tav>
                                      </p:tavLst>
                                    </p:anim>
                                    <p:anim calcmode="lin" valueType="num">
                                      <p:cBhvr>
                                        <p:cTn id="28" dur="500"/>
                                        <p:tgtEl>
                                          <p:spTgt spid="51"/>
                                        </p:tgtEl>
                                        <p:attrNameLst>
                                          <p:attrName>ppt_y</p:attrName>
                                        </p:attrNameLst>
                                      </p:cBhvr>
                                      <p:tavLst>
                                        <p:tav tm="0">
                                          <p:val>
                                            <p:strVal val="ppt_y"/>
                                          </p:val>
                                        </p:tav>
                                        <p:tav tm="100000">
                                          <p:val>
                                            <p:fltVal val="0.5"/>
                                          </p:val>
                                        </p:tav>
                                      </p:tavLst>
                                    </p:anim>
                                    <p:set>
                                      <p:cBhvr>
                                        <p:cTn id="29" dur="1" fill="hold">
                                          <p:stCondLst>
                                            <p:cond delay="499"/>
                                          </p:stCondLst>
                                        </p:cTn>
                                        <p:tgtEl>
                                          <p:spTgt spid="51"/>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
                                        <p:tgtEl>
                                          <p:spTgt spid="29"/>
                                        </p:tgtEl>
                                      </p:cBhvr>
                                    </p:animEffect>
                                    <p:set>
                                      <p:cBhvr>
                                        <p:cTn id="32"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3" restart="whenNotActive" fill="hold" evtFilter="cancelBubble" nodeType="interactiveSeq">
                <p:stCondLst>
                  <p:cond evt="onClick" delay="0">
                    <p:tgtEl>
                      <p:spTgt spid="53"/>
                    </p:tgtEl>
                  </p:cond>
                </p:stCondLst>
                <p:endSync evt="end" delay="0">
                  <p:rtn val="all"/>
                </p:endSync>
                <p:childTnLst>
                  <p:par>
                    <p:cTn id="34" fill="hold">
                      <p:stCondLst>
                        <p:cond delay="0"/>
                      </p:stCondLst>
                      <p:childTnLst>
                        <p:par>
                          <p:cTn id="35" fill="hold">
                            <p:stCondLst>
                              <p:cond delay="0"/>
                            </p:stCondLst>
                            <p:childTnLst>
                              <p:par>
                                <p:cTn id="36" presetID="23" presetClass="exit" presetSubtype="544" fill="hold" grpId="0" nodeType="clickEffect">
                                  <p:stCondLst>
                                    <p:cond delay="0"/>
                                  </p:stCondLst>
                                  <p:childTnLst>
                                    <p:anim calcmode="lin" valueType="num">
                                      <p:cBhvr>
                                        <p:cTn id="37" dur="500"/>
                                        <p:tgtEl>
                                          <p:spTgt spid="53"/>
                                        </p:tgtEl>
                                        <p:attrNameLst>
                                          <p:attrName>ppt_w</p:attrName>
                                        </p:attrNameLst>
                                      </p:cBhvr>
                                      <p:tavLst>
                                        <p:tav tm="0">
                                          <p:val>
                                            <p:strVal val="ppt_w"/>
                                          </p:val>
                                        </p:tav>
                                        <p:tav tm="100000">
                                          <p:val>
                                            <p:fltVal val="0"/>
                                          </p:val>
                                        </p:tav>
                                      </p:tavLst>
                                    </p:anim>
                                    <p:anim calcmode="lin" valueType="num">
                                      <p:cBhvr>
                                        <p:cTn id="38" dur="500"/>
                                        <p:tgtEl>
                                          <p:spTgt spid="53"/>
                                        </p:tgtEl>
                                        <p:attrNameLst>
                                          <p:attrName>ppt_h</p:attrName>
                                        </p:attrNameLst>
                                      </p:cBhvr>
                                      <p:tavLst>
                                        <p:tav tm="0">
                                          <p:val>
                                            <p:strVal val="ppt_h"/>
                                          </p:val>
                                        </p:tav>
                                        <p:tav tm="100000">
                                          <p:val>
                                            <p:fltVal val="0"/>
                                          </p:val>
                                        </p:tav>
                                      </p:tavLst>
                                    </p:anim>
                                    <p:anim calcmode="lin" valueType="num">
                                      <p:cBhvr>
                                        <p:cTn id="39" dur="500"/>
                                        <p:tgtEl>
                                          <p:spTgt spid="53"/>
                                        </p:tgtEl>
                                        <p:attrNameLst>
                                          <p:attrName>ppt_x</p:attrName>
                                        </p:attrNameLst>
                                      </p:cBhvr>
                                      <p:tavLst>
                                        <p:tav tm="0">
                                          <p:val>
                                            <p:strVal val="ppt_x"/>
                                          </p:val>
                                        </p:tav>
                                        <p:tav tm="100000">
                                          <p:val>
                                            <p:fltVal val="0.5"/>
                                          </p:val>
                                        </p:tav>
                                      </p:tavLst>
                                    </p:anim>
                                    <p:anim calcmode="lin" valueType="num">
                                      <p:cBhvr>
                                        <p:cTn id="40" dur="500"/>
                                        <p:tgtEl>
                                          <p:spTgt spid="53"/>
                                        </p:tgtEl>
                                        <p:attrNameLst>
                                          <p:attrName>ppt_y</p:attrName>
                                        </p:attrNameLst>
                                      </p:cBhvr>
                                      <p:tavLst>
                                        <p:tav tm="0">
                                          <p:val>
                                            <p:strVal val="ppt_y"/>
                                          </p:val>
                                        </p:tav>
                                        <p:tav tm="100000">
                                          <p:val>
                                            <p:fltVal val="0.5"/>
                                          </p:val>
                                        </p:tav>
                                      </p:tavLst>
                                    </p:anim>
                                    <p:set>
                                      <p:cBhvr>
                                        <p:cTn id="41" dur="1" fill="hold">
                                          <p:stCondLst>
                                            <p:cond delay="499"/>
                                          </p:stCondLst>
                                        </p:cTn>
                                        <p:tgtEl>
                                          <p:spTgt spid="53"/>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
                                        <p:tgtEl>
                                          <p:spTgt spid="52"/>
                                        </p:tgtEl>
                                      </p:cBhvr>
                                    </p:animEffect>
                                    <p:set>
                                      <p:cBhvr>
                                        <p:cTn id="44"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5"/>
                    </p:tgtEl>
                  </p:cond>
                </p:stCondLst>
                <p:endSync evt="end" delay="0">
                  <p:rtn val="all"/>
                </p:endSync>
                <p:childTnLst>
                  <p:par>
                    <p:cTn id="46" fill="hold">
                      <p:stCondLst>
                        <p:cond delay="0"/>
                      </p:stCondLst>
                      <p:childTnLst>
                        <p:par>
                          <p:cTn id="47" fill="hold">
                            <p:stCondLst>
                              <p:cond delay="0"/>
                            </p:stCondLst>
                            <p:childTnLst>
                              <p:par>
                                <p:cTn id="48" presetID="23" presetClass="exit" presetSubtype="544" fill="hold" grpId="0" nodeType="clickEffect">
                                  <p:stCondLst>
                                    <p:cond delay="0"/>
                                  </p:stCondLst>
                                  <p:childTnLst>
                                    <p:anim calcmode="lin" valueType="num">
                                      <p:cBhvr>
                                        <p:cTn id="49" dur="500"/>
                                        <p:tgtEl>
                                          <p:spTgt spid="55"/>
                                        </p:tgtEl>
                                        <p:attrNameLst>
                                          <p:attrName>ppt_w</p:attrName>
                                        </p:attrNameLst>
                                      </p:cBhvr>
                                      <p:tavLst>
                                        <p:tav tm="0">
                                          <p:val>
                                            <p:strVal val="ppt_w"/>
                                          </p:val>
                                        </p:tav>
                                        <p:tav tm="100000">
                                          <p:val>
                                            <p:fltVal val="0"/>
                                          </p:val>
                                        </p:tav>
                                      </p:tavLst>
                                    </p:anim>
                                    <p:anim calcmode="lin" valueType="num">
                                      <p:cBhvr>
                                        <p:cTn id="50" dur="500"/>
                                        <p:tgtEl>
                                          <p:spTgt spid="55"/>
                                        </p:tgtEl>
                                        <p:attrNameLst>
                                          <p:attrName>ppt_h</p:attrName>
                                        </p:attrNameLst>
                                      </p:cBhvr>
                                      <p:tavLst>
                                        <p:tav tm="0">
                                          <p:val>
                                            <p:strVal val="ppt_h"/>
                                          </p:val>
                                        </p:tav>
                                        <p:tav tm="100000">
                                          <p:val>
                                            <p:fltVal val="0"/>
                                          </p:val>
                                        </p:tav>
                                      </p:tavLst>
                                    </p:anim>
                                    <p:anim calcmode="lin" valueType="num">
                                      <p:cBhvr>
                                        <p:cTn id="51" dur="500"/>
                                        <p:tgtEl>
                                          <p:spTgt spid="55"/>
                                        </p:tgtEl>
                                        <p:attrNameLst>
                                          <p:attrName>ppt_x</p:attrName>
                                        </p:attrNameLst>
                                      </p:cBhvr>
                                      <p:tavLst>
                                        <p:tav tm="0">
                                          <p:val>
                                            <p:strVal val="ppt_x"/>
                                          </p:val>
                                        </p:tav>
                                        <p:tav tm="100000">
                                          <p:val>
                                            <p:fltVal val="0.5"/>
                                          </p:val>
                                        </p:tav>
                                      </p:tavLst>
                                    </p:anim>
                                    <p:anim calcmode="lin" valueType="num">
                                      <p:cBhvr>
                                        <p:cTn id="52" dur="500"/>
                                        <p:tgtEl>
                                          <p:spTgt spid="55"/>
                                        </p:tgtEl>
                                        <p:attrNameLst>
                                          <p:attrName>ppt_y</p:attrName>
                                        </p:attrNameLst>
                                      </p:cBhvr>
                                      <p:tavLst>
                                        <p:tav tm="0">
                                          <p:val>
                                            <p:strVal val="ppt_y"/>
                                          </p:val>
                                        </p:tav>
                                        <p:tav tm="100000">
                                          <p:val>
                                            <p:fltVal val="0.5"/>
                                          </p:val>
                                        </p:tav>
                                      </p:tavLst>
                                    </p:anim>
                                    <p:set>
                                      <p:cBhvr>
                                        <p:cTn id="53" dur="1" fill="hold">
                                          <p:stCondLst>
                                            <p:cond delay="499"/>
                                          </p:stCondLst>
                                        </p:cTn>
                                        <p:tgtEl>
                                          <p:spTgt spid="55"/>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10"/>
                                        <p:tgtEl>
                                          <p:spTgt spid="54"/>
                                        </p:tgtEl>
                                      </p:cBhvr>
                                    </p:animEffect>
                                    <p:set>
                                      <p:cBhvr>
                                        <p:cTn id="56"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7" restart="whenNotActive" fill="hold" evtFilter="cancelBubble" nodeType="interactiveSeq">
                <p:stCondLst>
                  <p:cond evt="onClick" delay="0">
                    <p:tgtEl>
                      <p:spTgt spid="59"/>
                    </p:tgtEl>
                  </p:cond>
                </p:stCondLst>
                <p:endSync evt="end" delay="0">
                  <p:rtn val="all"/>
                </p:endSync>
                <p:childTnLst>
                  <p:par>
                    <p:cTn id="58" fill="hold">
                      <p:stCondLst>
                        <p:cond delay="0"/>
                      </p:stCondLst>
                      <p:childTnLst>
                        <p:par>
                          <p:cTn id="59" fill="hold">
                            <p:stCondLst>
                              <p:cond delay="0"/>
                            </p:stCondLst>
                            <p:childTnLst>
                              <p:par>
                                <p:cTn id="60" presetID="23" presetClass="exit" presetSubtype="544" fill="hold" grpId="0" nodeType="clickEffect">
                                  <p:stCondLst>
                                    <p:cond delay="0"/>
                                  </p:stCondLst>
                                  <p:childTnLst>
                                    <p:anim calcmode="lin" valueType="num">
                                      <p:cBhvr>
                                        <p:cTn id="61" dur="500"/>
                                        <p:tgtEl>
                                          <p:spTgt spid="59"/>
                                        </p:tgtEl>
                                        <p:attrNameLst>
                                          <p:attrName>ppt_w</p:attrName>
                                        </p:attrNameLst>
                                      </p:cBhvr>
                                      <p:tavLst>
                                        <p:tav tm="0">
                                          <p:val>
                                            <p:strVal val="ppt_w"/>
                                          </p:val>
                                        </p:tav>
                                        <p:tav tm="100000">
                                          <p:val>
                                            <p:fltVal val="0"/>
                                          </p:val>
                                        </p:tav>
                                      </p:tavLst>
                                    </p:anim>
                                    <p:anim calcmode="lin" valueType="num">
                                      <p:cBhvr>
                                        <p:cTn id="62" dur="500"/>
                                        <p:tgtEl>
                                          <p:spTgt spid="59"/>
                                        </p:tgtEl>
                                        <p:attrNameLst>
                                          <p:attrName>ppt_h</p:attrName>
                                        </p:attrNameLst>
                                      </p:cBhvr>
                                      <p:tavLst>
                                        <p:tav tm="0">
                                          <p:val>
                                            <p:strVal val="ppt_h"/>
                                          </p:val>
                                        </p:tav>
                                        <p:tav tm="100000">
                                          <p:val>
                                            <p:fltVal val="0"/>
                                          </p:val>
                                        </p:tav>
                                      </p:tavLst>
                                    </p:anim>
                                    <p:anim calcmode="lin" valueType="num">
                                      <p:cBhvr>
                                        <p:cTn id="63" dur="500"/>
                                        <p:tgtEl>
                                          <p:spTgt spid="59"/>
                                        </p:tgtEl>
                                        <p:attrNameLst>
                                          <p:attrName>ppt_x</p:attrName>
                                        </p:attrNameLst>
                                      </p:cBhvr>
                                      <p:tavLst>
                                        <p:tav tm="0">
                                          <p:val>
                                            <p:strVal val="ppt_x"/>
                                          </p:val>
                                        </p:tav>
                                        <p:tav tm="100000">
                                          <p:val>
                                            <p:fltVal val="0.5"/>
                                          </p:val>
                                        </p:tav>
                                      </p:tavLst>
                                    </p:anim>
                                    <p:anim calcmode="lin" valueType="num">
                                      <p:cBhvr>
                                        <p:cTn id="64" dur="500"/>
                                        <p:tgtEl>
                                          <p:spTgt spid="59"/>
                                        </p:tgtEl>
                                        <p:attrNameLst>
                                          <p:attrName>ppt_y</p:attrName>
                                        </p:attrNameLst>
                                      </p:cBhvr>
                                      <p:tavLst>
                                        <p:tav tm="0">
                                          <p:val>
                                            <p:strVal val="ppt_y"/>
                                          </p:val>
                                        </p:tav>
                                        <p:tav tm="100000">
                                          <p:val>
                                            <p:fltVal val="0.5"/>
                                          </p:val>
                                        </p:tav>
                                      </p:tavLst>
                                    </p:anim>
                                    <p:set>
                                      <p:cBhvr>
                                        <p:cTn id="65" dur="1" fill="hold">
                                          <p:stCondLst>
                                            <p:cond delay="499"/>
                                          </p:stCondLst>
                                        </p:cTn>
                                        <p:tgtEl>
                                          <p:spTgt spid="59"/>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10"/>
                                        <p:tgtEl>
                                          <p:spTgt spid="58"/>
                                        </p:tgtEl>
                                      </p:cBhvr>
                                    </p:animEffect>
                                    <p:set>
                                      <p:cBhvr>
                                        <p:cTn id="68"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69" restart="whenNotActive" fill="hold" evtFilter="cancelBubble" nodeType="interactiveSeq">
                <p:stCondLst>
                  <p:cond evt="onClick" delay="0">
                    <p:tgtEl>
                      <p:spTgt spid="63"/>
                    </p:tgtEl>
                  </p:cond>
                </p:stCondLst>
                <p:endSync evt="end" delay="0">
                  <p:rtn val="all"/>
                </p:endSync>
                <p:childTnLst>
                  <p:par>
                    <p:cTn id="70" fill="hold">
                      <p:stCondLst>
                        <p:cond delay="0"/>
                      </p:stCondLst>
                      <p:childTnLst>
                        <p:par>
                          <p:cTn id="71" fill="hold">
                            <p:stCondLst>
                              <p:cond delay="0"/>
                            </p:stCondLst>
                            <p:childTnLst>
                              <p:par>
                                <p:cTn id="72" presetID="23" presetClass="exit" presetSubtype="544" fill="hold" grpId="0" nodeType="clickEffect">
                                  <p:stCondLst>
                                    <p:cond delay="0"/>
                                  </p:stCondLst>
                                  <p:childTnLst>
                                    <p:anim calcmode="lin" valueType="num">
                                      <p:cBhvr>
                                        <p:cTn id="73" dur="500"/>
                                        <p:tgtEl>
                                          <p:spTgt spid="63"/>
                                        </p:tgtEl>
                                        <p:attrNameLst>
                                          <p:attrName>ppt_w</p:attrName>
                                        </p:attrNameLst>
                                      </p:cBhvr>
                                      <p:tavLst>
                                        <p:tav tm="0">
                                          <p:val>
                                            <p:strVal val="ppt_w"/>
                                          </p:val>
                                        </p:tav>
                                        <p:tav tm="100000">
                                          <p:val>
                                            <p:fltVal val="0"/>
                                          </p:val>
                                        </p:tav>
                                      </p:tavLst>
                                    </p:anim>
                                    <p:anim calcmode="lin" valueType="num">
                                      <p:cBhvr>
                                        <p:cTn id="74" dur="500"/>
                                        <p:tgtEl>
                                          <p:spTgt spid="63"/>
                                        </p:tgtEl>
                                        <p:attrNameLst>
                                          <p:attrName>ppt_h</p:attrName>
                                        </p:attrNameLst>
                                      </p:cBhvr>
                                      <p:tavLst>
                                        <p:tav tm="0">
                                          <p:val>
                                            <p:strVal val="ppt_h"/>
                                          </p:val>
                                        </p:tav>
                                        <p:tav tm="100000">
                                          <p:val>
                                            <p:fltVal val="0"/>
                                          </p:val>
                                        </p:tav>
                                      </p:tavLst>
                                    </p:anim>
                                    <p:anim calcmode="lin" valueType="num">
                                      <p:cBhvr>
                                        <p:cTn id="75" dur="500"/>
                                        <p:tgtEl>
                                          <p:spTgt spid="63"/>
                                        </p:tgtEl>
                                        <p:attrNameLst>
                                          <p:attrName>ppt_x</p:attrName>
                                        </p:attrNameLst>
                                      </p:cBhvr>
                                      <p:tavLst>
                                        <p:tav tm="0">
                                          <p:val>
                                            <p:strVal val="ppt_x"/>
                                          </p:val>
                                        </p:tav>
                                        <p:tav tm="100000">
                                          <p:val>
                                            <p:fltVal val="0.5"/>
                                          </p:val>
                                        </p:tav>
                                      </p:tavLst>
                                    </p:anim>
                                    <p:anim calcmode="lin" valueType="num">
                                      <p:cBhvr>
                                        <p:cTn id="76" dur="500"/>
                                        <p:tgtEl>
                                          <p:spTgt spid="63"/>
                                        </p:tgtEl>
                                        <p:attrNameLst>
                                          <p:attrName>ppt_y</p:attrName>
                                        </p:attrNameLst>
                                      </p:cBhvr>
                                      <p:tavLst>
                                        <p:tav tm="0">
                                          <p:val>
                                            <p:strVal val="ppt_y"/>
                                          </p:val>
                                        </p:tav>
                                        <p:tav tm="100000">
                                          <p:val>
                                            <p:fltVal val="0.5"/>
                                          </p:val>
                                        </p:tav>
                                      </p:tavLst>
                                    </p:anim>
                                    <p:set>
                                      <p:cBhvr>
                                        <p:cTn id="77" dur="1" fill="hold">
                                          <p:stCondLst>
                                            <p:cond delay="499"/>
                                          </p:stCondLst>
                                        </p:cTn>
                                        <p:tgtEl>
                                          <p:spTgt spid="63"/>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10"/>
                                        <p:tgtEl>
                                          <p:spTgt spid="62"/>
                                        </p:tgtEl>
                                      </p:cBhvr>
                                    </p:animEffect>
                                    <p:set>
                                      <p:cBhvr>
                                        <p:cTn id="80"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8" grpId="0"/>
      <p:bldP spid="59" grpId="0" animBg="1"/>
      <p:bldP spid="59" grpId="1" animBg="1"/>
      <p:bldP spid="62" grpId="0"/>
      <p:bldP spid="63" grpId="0" animBg="1"/>
      <p:bldP spid="63" grpId="1" animBg="1"/>
      <p:bldP spid="7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897" y="3567799"/>
            <a:ext cx="742519" cy="742519"/>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5875" y="964406"/>
            <a:ext cx="4286250" cy="3214688"/>
          </a:xfrm>
          <a:prstGeom prst="rect">
            <a:avLst/>
          </a:prstGeom>
        </p:spPr>
      </p:pic>
      <p:sp>
        <p:nvSpPr>
          <p:cNvPr id="9" name="Pentagon 8">
            <a:hlinkClick r:id="rId6" action="ppaction://hlinksldjump"/>
          </p:cNvPr>
          <p:cNvSpPr/>
          <p:nvPr/>
        </p:nvSpPr>
        <p:spPr>
          <a:xfrm flipH="1">
            <a:off x="5714495" y="4077074"/>
            <a:ext cx="1054214" cy="367315"/>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r>
              <a:rPr lang="en-US" sz="1575" dirty="0">
                <a:solidFill>
                  <a:prstClr val="black"/>
                </a:solidFill>
                <a:latin typeface="Times New Roman" panose="02020603050405020304" pitchFamily="18" charset="0"/>
                <a:cs typeface="Times New Roman" panose="02020603050405020304" pitchFamily="18" charset="0"/>
              </a:rPr>
              <a:t>GO HOME</a:t>
            </a:r>
          </a:p>
        </p:txBody>
      </p:sp>
      <p:sp>
        <p:nvSpPr>
          <p:cNvPr id="12" name="Snip Diagonal Corner Rectangle 11"/>
          <p:cNvSpPr/>
          <p:nvPr/>
        </p:nvSpPr>
        <p:spPr>
          <a:xfrm>
            <a:off x="840124" y="1277965"/>
            <a:ext cx="5273898" cy="1054772"/>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r>
              <a:rPr lang="vi-VN" b="1" dirty="0">
                <a:solidFill>
                  <a:prstClr val="black"/>
                </a:solidFill>
                <a:latin typeface="Times New Roman" panose="02020603050405020304" pitchFamily="18" charset="0"/>
                <a:cs typeface="Times New Roman" panose="02020603050405020304" pitchFamily="18" charset="0"/>
              </a:rPr>
              <a:t>Cuộc trò chuyện của Mon và Mên bắt đầu vào thời gian nào? Ai là người bắt đầu câu chuyện?</a:t>
            </a:r>
            <a:endParaRPr lang="en-US" b="1"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239650" y="2799977"/>
            <a:ext cx="4474845" cy="97252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r>
              <a:rPr lang="vi-VN" b="1" dirty="0">
                <a:solidFill>
                  <a:schemeClr val="tx2">
                    <a:lumMod val="75000"/>
                  </a:schemeClr>
                </a:solidFill>
                <a:latin typeface="Times New Roman" panose="02020603050405020304" pitchFamily="18" charset="0"/>
                <a:cs typeface="Times New Roman" panose="02020603050405020304" pitchFamily="18" charset="0"/>
              </a:rPr>
              <a:t>Thời gian: khoảng 2 giờ sáng. Mon là người đánh thức và bắt đầu câu chuyện với anh Mên</a:t>
            </a:r>
            <a:endParaRPr lang="en-US"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113900" y="2338033"/>
            <a:ext cx="2630208" cy="467437"/>
          </a:xfrm>
          <a:prstGeom prst="rect">
            <a:avLst/>
          </a:prstGeom>
          <a:noFill/>
        </p:spPr>
        <p:txBody>
          <a:bodyPr wrap="none" lIns="51435" tIns="25718" rIns="51435" bIns="25718">
            <a:spAutoFit/>
          </a:bodyPr>
          <a:lstStyle/>
          <a:p>
            <a:pPr algn="ctr" defTabSz="514350"/>
            <a:r>
              <a:rPr lang="en-US" sz="2700" b="1" dirty="0">
                <a:solidFill>
                  <a:srgbClr val="FF0000"/>
                </a:solidFill>
                <a:latin typeface="Times New Roman" panose="02020603050405020304" pitchFamily="18" charset="0"/>
                <a:cs typeface="Times New Roman" panose="02020603050405020304" pitchFamily="18" charset="0"/>
              </a:rPr>
              <a:t>Con </a:t>
            </a:r>
            <a:r>
              <a:rPr lang="en-US" sz="2700" b="1" dirty="0" err="1">
                <a:solidFill>
                  <a:srgbClr val="FF0000"/>
                </a:solidFill>
                <a:latin typeface="Times New Roman" panose="02020603050405020304" pitchFamily="18" charset="0"/>
                <a:cs typeface="Times New Roman" panose="02020603050405020304" pitchFamily="18" charset="0"/>
              </a:rPr>
              <a:t>được</a:t>
            </a:r>
            <a:r>
              <a:rPr lang="en-US" sz="2700" b="1" dirty="0">
                <a:solidFill>
                  <a:srgbClr val="FF0000"/>
                </a:solidFill>
                <a:latin typeface="Times New Roman" panose="02020603050405020304" pitchFamily="18" charset="0"/>
                <a:cs typeface="Times New Roman" panose="02020603050405020304" pitchFamily="18" charset="0"/>
              </a:rPr>
              <a:t> 9 </a:t>
            </a:r>
            <a:r>
              <a:rPr lang="en-US" sz="2700" b="1" dirty="0" err="1">
                <a:solidFill>
                  <a:srgbClr val="FF0000"/>
                </a:solidFill>
                <a:latin typeface="Times New Roman" panose="02020603050405020304" pitchFamily="18" charset="0"/>
                <a:cs typeface="Times New Roman" panose="02020603050405020304" pitchFamily="18" charset="0"/>
              </a:rPr>
              <a:t>điểm</a:t>
            </a:r>
            <a:endParaRPr lang="en-US" sz="27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234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897" y="3567799"/>
            <a:ext cx="742519" cy="742519"/>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5875" y="964406"/>
            <a:ext cx="4286250" cy="3214688"/>
          </a:xfrm>
          <a:prstGeom prst="rect">
            <a:avLst/>
          </a:prstGeom>
        </p:spPr>
      </p:pic>
      <p:sp>
        <p:nvSpPr>
          <p:cNvPr id="12" name="Snip Diagonal Corner Rectangle 11"/>
          <p:cNvSpPr/>
          <p:nvPr/>
        </p:nvSpPr>
        <p:spPr>
          <a:xfrm>
            <a:off x="840124" y="1277965"/>
            <a:ext cx="5273898" cy="1054772"/>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vi-VN" b="1" dirty="0">
                <a:solidFill>
                  <a:prstClr val="black"/>
                </a:solidFill>
                <a:latin typeface="Times New Roman" panose="02020603050405020304" pitchFamily="18" charset="0"/>
                <a:cs typeface="Times New Roman" panose="02020603050405020304" pitchFamily="18" charset="0"/>
              </a:rPr>
              <a:t>Em hãy xác định đề tài và ngôi kể của truyện Bầy chim chìa vôi?</a:t>
            </a:r>
            <a:endParaRPr lang="en-US" b="1"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239650" y="2799978"/>
            <a:ext cx="4474845" cy="80985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lgn="ctr" defTabSz="514350">
              <a:buFontTx/>
              <a:buChar char="-"/>
            </a:pPr>
            <a:r>
              <a:rPr lang="vi-VN" b="1" dirty="0">
                <a:solidFill>
                  <a:srgbClr val="002060"/>
                </a:solidFill>
                <a:latin typeface="Times New Roman" panose="02020603050405020304" pitchFamily="18" charset="0"/>
                <a:cs typeface="Times New Roman" panose="02020603050405020304" pitchFamily="18" charset="0"/>
              </a:rPr>
              <a:t>Đề tài: trẻ em</a:t>
            </a:r>
          </a:p>
          <a:p>
            <a:pPr marL="257175" indent="-257175" algn="ctr" defTabSz="514350">
              <a:buFontTx/>
              <a:buChar char="-"/>
            </a:pPr>
            <a:r>
              <a:rPr lang="vi-VN" b="1" dirty="0">
                <a:solidFill>
                  <a:srgbClr val="002060"/>
                </a:solidFill>
                <a:latin typeface="Times New Roman" panose="02020603050405020304" pitchFamily="18" charset="0"/>
                <a:cs typeface="Times New Roman" panose="02020603050405020304" pitchFamily="18" charset="0"/>
              </a:rPr>
              <a:t>Ngôi kể: ngôi thứ ba</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113898" y="2338033"/>
            <a:ext cx="2630208" cy="467437"/>
          </a:xfrm>
          <a:prstGeom prst="rect">
            <a:avLst/>
          </a:prstGeom>
          <a:noFill/>
        </p:spPr>
        <p:txBody>
          <a:bodyPr wrap="none" lIns="51435" tIns="25718" rIns="51435" bIns="25718">
            <a:spAutoFit/>
          </a:bodyPr>
          <a:lstStyle/>
          <a:p>
            <a:pPr algn="ctr" defTabSz="514350">
              <a:defRPr/>
            </a:pPr>
            <a:r>
              <a:rPr lang="en-US" sz="2700" b="1" dirty="0">
                <a:solidFill>
                  <a:srgbClr val="FF0000"/>
                </a:solidFill>
                <a:latin typeface="Times New Roman" panose="02020603050405020304" pitchFamily="18" charset="0"/>
                <a:cs typeface="Times New Roman" panose="02020603050405020304" pitchFamily="18" charset="0"/>
              </a:rPr>
              <a:t>Con </a:t>
            </a:r>
            <a:r>
              <a:rPr lang="en-US" sz="2700" b="1" dirty="0" err="1">
                <a:solidFill>
                  <a:srgbClr val="FF0000"/>
                </a:solidFill>
                <a:latin typeface="Times New Roman" panose="02020603050405020304" pitchFamily="18" charset="0"/>
                <a:cs typeface="Times New Roman" panose="02020603050405020304" pitchFamily="18" charset="0"/>
              </a:rPr>
              <a:t>được</a:t>
            </a:r>
            <a:r>
              <a:rPr lang="en-US" sz="2700" b="1" dirty="0">
                <a:solidFill>
                  <a:srgbClr val="FF0000"/>
                </a:solidFill>
                <a:latin typeface="Times New Roman" panose="02020603050405020304" pitchFamily="18" charset="0"/>
                <a:cs typeface="Times New Roman" panose="02020603050405020304" pitchFamily="18" charset="0"/>
              </a:rPr>
              <a:t> 8 </a:t>
            </a:r>
            <a:r>
              <a:rPr lang="en-US" sz="2700" b="1" dirty="0" err="1">
                <a:solidFill>
                  <a:srgbClr val="FF0000"/>
                </a:solidFill>
                <a:latin typeface="Times New Roman" panose="02020603050405020304" pitchFamily="18" charset="0"/>
                <a:cs typeface="Times New Roman" panose="02020603050405020304" pitchFamily="18" charset="0"/>
              </a:rPr>
              <a:t>điểm</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9" name="Pentagon 8">
            <a:hlinkClick r:id="rId7" action="ppaction://hlinksldjump"/>
          </p:cNvPr>
          <p:cNvSpPr/>
          <p:nvPr/>
        </p:nvSpPr>
        <p:spPr>
          <a:xfrm flipH="1">
            <a:off x="5714495" y="4077074"/>
            <a:ext cx="1054214" cy="367315"/>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r>
              <a:rPr lang="en-US" sz="1575" dirty="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70790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897" y="3567799"/>
            <a:ext cx="742519" cy="742519"/>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5875" y="964406"/>
            <a:ext cx="4286250" cy="3214688"/>
          </a:xfrm>
          <a:prstGeom prst="rect">
            <a:avLst/>
          </a:prstGeom>
        </p:spPr>
      </p:pic>
      <p:sp>
        <p:nvSpPr>
          <p:cNvPr id="15" name="Rectangle 14"/>
          <p:cNvSpPr/>
          <p:nvPr/>
        </p:nvSpPr>
        <p:spPr>
          <a:xfrm>
            <a:off x="1285876" y="1167594"/>
            <a:ext cx="4272437" cy="421270"/>
          </a:xfrm>
          <a:prstGeom prst="rect">
            <a:avLst/>
          </a:prstGeom>
          <a:noFill/>
        </p:spPr>
        <p:txBody>
          <a:bodyPr wrap="square" lIns="51435" tIns="25718" rIns="51435" bIns="25718">
            <a:spAutoFit/>
          </a:bodyPr>
          <a:lstStyle/>
          <a:p>
            <a:pPr algn="ctr" defTabSz="514350">
              <a:defRPr/>
            </a:pPr>
            <a:r>
              <a:rPr lang="vi-VN" sz="2400" b="1" dirty="0">
                <a:solidFill>
                  <a:srgbClr val="FF0000"/>
                </a:solidFill>
                <a:latin typeface="Times New Roman" panose="02020603050405020304" pitchFamily="18" charset="0"/>
                <a:cs typeface="Times New Roman" panose="02020603050405020304" pitchFamily="18" charset="0"/>
              </a:rPr>
              <a:t>Con được thưởng 10.000 đồng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6" name="Pentagon 5">
            <a:hlinkClick r:id="rId6" action="ppaction://hlinksldjump"/>
          </p:cNvPr>
          <p:cNvSpPr/>
          <p:nvPr/>
        </p:nvSpPr>
        <p:spPr>
          <a:xfrm flipH="1">
            <a:off x="5714495" y="4077074"/>
            <a:ext cx="1054214" cy="367315"/>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r>
              <a:rPr lang="en-US" sz="1575" dirty="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0493936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23" presetClass="entr" presetSubtype="32"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strVal val="4*#ppt_w"/>
                                          </p:val>
                                        </p:tav>
                                        <p:tav tm="100000">
                                          <p:val>
                                            <p:strVal val="#ppt_w"/>
                                          </p:val>
                                        </p:tav>
                                      </p:tavLst>
                                    </p:anim>
                                    <p:anim calcmode="lin" valueType="num">
                                      <p:cBhvr>
                                        <p:cTn id="16" dur="500" fill="hold"/>
                                        <p:tgtEl>
                                          <p:spTgt spid="15"/>
                                        </p:tgtEl>
                                        <p:attrNameLst>
                                          <p:attrName>ppt_h</p:attrName>
                                        </p:attrNameLst>
                                      </p:cBhvr>
                                      <p:tavLst>
                                        <p:tav tm="0">
                                          <p:val>
                                            <p:strVal val="4*#ppt_h"/>
                                          </p:val>
                                        </p:tav>
                                        <p:tav tm="100000">
                                          <p:val>
                                            <p:strVal val="#ppt_h"/>
                                          </p:val>
                                        </p:tav>
                                      </p:tavLst>
                                    </p:anim>
                                  </p:childTnLst>
                                </p:cTn>
                              </p:par>
                              <p:par>
                                <p:cTn id="17" presetID="21" presetClass="emph" presetSubtype="0" repeatCount="indefinite" fill="hold" grpId="1" nodeType="withEffect">
                                  <p:stCondLst>
                                    <p:cond delay="0"/>
                                  </p:stCondLst>
                                  <p:childTnLst>
                                    <p:animClr clrSpc="hsl" dir="cw">
                                      <p:cBhvr override="childStyle">
                                        <p:cTn id="18" dur="500" fill="hold"/>
                                        <p:tgtEl>
                                          <p:spTgt spid="15"/>
                                        </p:tgtEl>
                                        <p:attrNameLst>
                                          <p:attrName>style.color</p:attrName>
                                        </p:attrNameLst>
                                      </p:cBhvr>
                                      <p:by>
                                        <p:hsl h="7200000" s="0" l="0"/>
                                      </p:by>
                                    </p:animClr>
                                    <p:animClr clrSpc="hsl" dir="cw">
                                      <p:cBhvr>
                                        <p:cTn id="19" dur="500" fill="hold"/>
                                        <p:tgtEl>
                                          <p:spTgt spid="15"/>
                                        </p:tgtEl>
                                        <p:attrNameLst>
                                          <p:attrName>fillcolor</p:attrName>
                                        </p:attrNameLst>
                                      </p:cBhvr>
                                      <p:by>
                                        <p:hsl h="7200000" s="0" l="0"/>
                                      </p:by>
                                    </p:animClr>
                                    <p:animClr clrSpc="hsl" dir="cw">
                                      <p:cBhvr>
                                        <p:cTn id="20" dur="500" fill="hold"/>
                                        <p:tgtEl>
                                          <p:spTgt spid="15"/>
                                        </p:tgtEl>
                                        <p:attrNameLst>
                                          <p:attrName>stroke.color</p:attrName>
                                        </p:attrNameLst>
                                      </p:cBhvr>
                                      <p:by>
                                        <p:hsl h="7200000" s="0" l="0"/>
                                      </p:by>
                                    </p:animClr>
                                    <p:set>
                                      <p:cBhvr>
                                        <p:cTn id="21" dur="500" fill="hold"/>
                                        <p:tgtEl>
                                          <p:spTgt spid="15"/>
                                        </p:tgtEl>
                                        <p:attrNameLst>
                                          <p:attrName>fill.type</p:attrName>
                                        </p:attrNameLst>
                                      </p:cBhvr>
                                      <p:to>
                                        <p:strVal val="solid"/>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5" grpId="0"/>
      <p:bldP spid="15"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897" y="3567799"/>
            <a:ext cx="742519" cy="742519"/>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5875" y="964406"/>
            <a:ext cx="4286250" cy="3214688"/>
          </a:xfrm>
          <a:prstGeom prst="rect">
            <a:avLst/>
          </a:prstGeom>
        </p:spPr>
      </p:pic>
      <p:sp>
        <p:nvSpPr>
          <p:cNvPr id="12" name="Snip Diagonal Corner Rectangle 11"/>
          <p:cNvSpPr/>
          <p:nvPr/>
        </p:nvSpPr>
        <p:spPr>
          <a:xfrm>
            <a:off x="836712" y="1132283"/>
            <a:ext cx="5273898" cy="1054772"/>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vi-VN" b="1" dirty="0">
                <a:solidFill>
                  <a:prstClr val="black"/>
                </a:solidFill>
                <a:latin typeface="Times New Roman" panose="02020603050405020304" pitchFamily="18" charset="0"/>
                <a:cs typeface="Times New Roman" panose="02020603050405020304" pitchFamily="18" charset="0"/>
              </a:rPr>
              <a:t>Trong câu chuyện diễn ra mấy cuộc giải cứu, kể tên cuộc giải cứu đó?</a:t>
            </a:r>
            <a:endParaRPr lang="en-US" b="1"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236239" y="2895786"/>
            <a:ext cx="4474845" cy="972108"/>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1" dirty="0">
                <a:solidFill>
                  <a:schemeClr val="tx2">
                    <a:lumMod val="75000"/>
                  </a:schemeClr>
                </a:solidFill>
                <a:latin typeface="Times New Roman" panose="02020603050405020304" pitchFamily="18" charset="0"/>
                <a:cs typeface="Times New Roman" panose="02020603050405020304" pitchFamily="18" charset="0"/>
                <a:sym typeface="Wingdings" panose="05000000000000000000" pitchFamily="2" charset="2"/>
              </a:rPr>
              <a:t>Câu chuyện diễn ra 2 cuộc giải cứu</a:t>
            </a:r>
          </a:p>
          <a:p>
            <a:pPr marL="257175" indent="-257175" algn="just">
              <a:buFontTx/>
              <a:buChar char="-"/>
            </a:pPr>
            <a:r>
              <a:rPr lang="vi-VN" b="1" dirty="0">
                <a:solidFill>
                  <a:schemeClr val="tx2">
                    <a:lumMod val="75000"/>
                  </a:schemeClr>
                </a:solidFill>
                <a:latin typeface="Times New Roman" panose="02020603050405020304" pitchFamily="18" charset="0"/>
                <a:cs typeface="Times New Roman" panose="02020603050405020304" pitchFamily="18" charset="0"/>
                <a:sym typeface="Wingdings" panose="05000000000000000000" pitchFamily="2" charset="2"/>
              </a:rPr>
              <a:t>Giải cứu chim chìa vôi</a:t>
            </a:r>
          </a:p>
          <a:p>
            <a:pPr marL="257175" indent="-257175" algn="just">
              <a:buFontTx/>
              <a:buChar char="-"/>
            </a:pPr>
            <a:r>
              <a:rPr lang="vi-VN" b="1" dirty="0">
                <a:solidFill>
                  <a:schemeClr val="tx2">
                    <a:lumMod val="75000"/>
                  </a:schemeClr>
                </a:solidFill>
                <a:latin typeface="Times New Roman" panose="02020603050405020304" pitchFamily="18" charset="0"/>
                <a:cs typeface="Times New Roman" panose="02020603050405020304" pitchFamily="18" charset="0"/>
                <a:sym typeface="Wingdings" panose="05000000000000000000" pitchFamily="2" charset="2"/>
              </a:rPr>
              <a:t>Giải cứu con cá bống</a:t>
            </a:r>
            <a:endParaRPr lang="vi-VN"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158091" y="2200037"/>
            <a:ext cx="2630208" cy="467437"/>
          </a:xfrm>
          <a:prstGeom prst="rect">
            <a:avLst/>
          </a:prstGeom>
          <a:noFill/>
        </p:spPr>
        <p:txBody>
          <a:bodyPr wrap="none" lIns="51435" tIns="25718" rIns="51435" bIns="25718">
            <a:spAutoFit/>
          </a:bodyPr>
          <a:lstStyle/>
          <a:p>
            <a:pPr algn="ctr" defTabSz="514350">
              <a:defRPr/>
            </a:pPr>
            <a:r>
              <a:rPr lang="en-US" sz="2700" b="1" dirty="0">
                <a:solidFill>
                  <a:srgbClr val="FF0000"/>
                </a:solidFill>
                <a:latin typeface="Times New Roman" panose="02020603050405020304" pitchFamily="18" charset="0"/>
                <a:cs typeface="Times New Roman" panose="02020603050405020304" pitchFamily="18" charset="0"/>
              </a:rPr>
              <a:t>Con </a:t>
            </a:r>
            <a:r>
              <a:rPr lang="en-US" sz="2700" b="1" dirty="0" err="1">
                <a:solidFill>
                  <a:srgbClr val="FF0000"/>
                </a:solidFill>
                <a:latin typeface="Times New Roman" panose="02020603050405020304" pitchFamily="18" charset="0"/>
                <a:cs typeface="Times New Roman" panose="02020603050405020304" pitchFamily="18" charset="0"/>
              </a:rPr>
              <a:t>được</a:t>
            </a:r>
            <a:r>
              <a:rPr lang="en-US" sz="2700" b="1" dirty="0">
                <a:solidFill>
                  <a:srgbClr val="FF0000"/>
                </a:solidFill>
                <a:latin typeface="Times New Roman" panose="02020603050405020304" pitchFamily="18" charset="0"/>
                <a:cs typeface="Times New Roman" panose="02020603050405020304" pitchFamily="18" charset="0"/>
              </a:rPr>
              <a:t> 8 </a:t>
            </a:r>
            <a:r>
              <a:rPr lang="en-US" sz="2700" b="1" dirty="0" err="1">
                <a:solidFill>
                  <a:srgbClr val="FF0000"/>
                </a:solidFill>
                <a:latin typeface="Times New Roman" panose="02020603050405020304" pitchFamily="18" charset="0"/>
                <a:cs typeface="Times New Roman" panose="02020603050405020304" pitchFamily="18" charset="0"/>
              </a:rPr>
              <a:t>điểm</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9" name="Pentagon 8">
            <a:hlinkClick r:id="rId7" action="ppaction://hlinksldjump"/>
          </p:cNvPr>
          <p:cNvSpPr/>
          <p:nvPr/>
        </p:nvSpPr>
        <p:spPr>
          <a:xfrm flipH="1">
            <a:off x="5714495" y="4077074"/>
            <a:ext cx="1054214" cy="367315"/>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r>
              <a:rPr lang="en-US" sz="1575" dirty="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29215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897" y="3567799"/>
            <a:ext cx="742519" cy="742519"/>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5875" y="964406"/>
            <a:ext cx="4286250" cy="3214688"/>
          </a:xfrm>
          <a:prstGeom prst="rect">
            <a:avLst/>
          </a:prstGeom>
        </p:spPr>
      </p:pic>
      <p:sp>
        <p:nvSpPr>
          <p:cNvPr id="12" name="Snip Diagonal Corner Rectangle 11"/>
          <p:cNvSpPr/>
          <p:nvPr/>
        </p:nvSpPr>
        <p:spPr>
          <a:xfrm>
            <a:off x="840124" y="1277965"/>
            <a:ext cx="5273898" cy="1054772"/>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514350"/>
            <a:r>
              <a:rPr lang="vi-VN" sz="2400" b="1" dirty="0">
                <a:solidFill>
                  <a:prstClr val="black"/>
                </a:solidFill>
                <a:latin typeface="Times New Roman" panose="02020603050405020304" pitchFamily="18" charset="0"/>
                <a:cs typeface="Times New Roman" panose="02020603050405020304" pitchFamily="18" charset="0"/>
              </a:rPr>
              <a:t>Nêu cảm nhận của em về hai nhân vật Mon và Men? Em học được điều gì từ hai nhân vật đó?</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812258" y="2482832"/>
            <a:ext cx="5233484" cy="467437"/>
          </a:xfrm>
          <a:prstGeom prst="rect">
            <a:avLst/>
          </a:prstGeom>
          <a:noFill/>
        </p:spPr>
        <p:txBody>
          <a:bodyPr wrap="none" lIns="51435" tIns="25718" rIns="51435" bIns="25718">
            <a:spAutoFit/>
          </a:bodyPr>
          <a:lstStyle/>
          <a:p>
            <a:pPr algn="ctr" defTabSz="514350">
              <a:defRPr/>
            </a:pPr>
            <a:r>
              <a:rPr lang="en-US" sz="2700" b="1" dirty="0">
                <a:solidFill>
                  <a:srgbClr val="FF0000"/>
                </a:solidFill>
                <a:latin typeface="Times New Roman" panose="02020603050405020304" pitchFamily="18" charset="0"/>
                <a:cs typeface="Times New Roman" panose="02020603050405020304" pitchFamily="18" charset="0"/>
              </a:rPr>
              <a:t>Con </a:t>
            </a:r>
            <a:r>
              <a:rPr lang="en-US" sz="2700" b="1" dirty="0" err="1">
                <a:solidFill>
                  <a:srgbClr val="FF0000"/>
                </a:solidFill>
                <a:latin typeface="Times New Roman" panose="02020603050405020304" pitchFamily="18" charset="0"/>
                <a:cs typeface="Times New Roman" panose="02020603050405020304" pitchFamily="18" charset="0"/>
              </a:rPr>
              <a:t>được</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thưởng</a:t>
            </a:r>
            <a:r>
              <a:rPr lang="en-US" sz="2700" b="1" dirty="0">
                <a:solidFill>
                  <a:srgbClr val="FF0000"/>
                </a:solidFill>
                <a:latin typeface="Times New Roman" panose="02020603050405020304" pitchFamily="18" charset="0"/>
                <a:cs typeface="Times New Roman" panose="02020603050405020304" pitchFamily="18" charset="0"/>
              </a:rPr>
              <a:t> 1 </a:t>
            </a:r>
            <a:r>
              <a:rPr lang="en-US" sz="2700" b="1" dirty="0" err="1">
                <a:solidFill>
                  <a:srgbClr val="FF0000"/>
                </a:solidFill>
                <a:latin typeface="Times New Roman" panose="02020603050405020304" pitchFamily="18" charset="0"/>
                <a:cs typeface="Times New Roman" panose="02020603050405020304" pitchFamily="18" charset="0"/>
              </a:rPr>
              <a:t>tràng</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pháo</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tay</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7" name="Pentagon 6">
            <a:hlinkClick r:id="rId7" action="ppaction://hlinksldjump"/>
          </p:cNvPr>
          <p:cNvSpPr/>
          <p:nvPr/>
        </p:nvSpPr>
        <p:spPr>
          <a:xfrm flipH="1">
            <a:off x="5714495" y="4077074"/>
            <a:ext cx="1054214" cy="367315"/>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r>
              <a:rPr lang="en-US" sz="1575" dirty="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62630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1000"/>
                            </p:stCondLst>
                            <p:childTnLst>
                              <p:par>
                                <p:cTn id="24" presetID="23" presetClass="entr" presetSubtype="32"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strVal val="4*#ppt_w"/>
                                          </p:val>
                                        </p:tav>
                                        <p:tav tm="100000">
                                          <p:val>
                                            <p:strVal val="#ppt_w"/>
                                          </p:val>
                                        </p:tav>
                                      </p:tavLst>
                                    </p:anim>
                                    <p:anim calcmode="lin" valueType="num">
                                      <p:cBhvr>
                                        <p:cTn id="27" dur="500" fill="hold"/>
                                        <p:tgtEl>
                                          <p:spTgt spid="15"/>
                                        </p:tgtEl>
                                        <p:attrNameLst>
                                          <p:attrName>ppt_h</p:attrName>
                                        </p:attrNameLst>
                                      </p:cBhvr>
                                      <p:tavLst>
                                        <p:tav tm="0">
                                          <p:val>
                                            <p:strVal val="4*#ppt_h"/>
                                          </p:val>
                                        </p:tav>
                                        <p:tav tm="100000">
                                          <p:val>
                                            <p:strVal val="#ppt_h"/>
                                          </p:val>
                                        </p:tav>
                                      </p:tavLst>
                                    </p:anim>
                                  </p:childTnLst>
                                </p:cTn>
                              </p:par>
                              <p:par>
                                <p:cTn id="28" presetID="21" presetClass="emph" presetSubtype="0" repeatCount="indefinite" fill="hold" grpId="1" nodeType="withEffect">
                                  <p:stCondLst>
                                    <p:cond delay="0"/>
                                  </p:stCondLst>
                                  <p:childTnLst>
                                    <p:animClr clrSpc="hsl" dir="cw">
                                      <p:cBhvr override="childStyle">
                                        <p:cTn id="29" dur="500" fill="hold"/>
                                        <p:tgtEl>
                                          <p:spTgt spid="15"/>
                                        </p:tgtEl>
                                        <p:attrNameLst>
                                          <p:attrName>style.color</p:attrName>
                                        </p:attrNameLst>
                                      </p:cBhvr>
                                      <p:by>
                                        <p:hsl h="7200000" s="0" l="0"/>
                                      </p:by>
                                    </p:animClr>
                                    <p:animClr clrSpc="hsl" dir="cw">
                                      <p:cBhvr>
                                        <p:cTn id="30" dur="500" fill="hold"/>
                                        <p:tgtEl>
                                          <p:spTgt spid="15"/>
                                        </p:tgtEl>
                                        <p:attrNameLst>
                                          <p:attrName>fillcolor</p:attrName>
                                        </p:attrNameLst>
                                      </p:cBhvr>
                                      <p:by>
                                        <p:hsl h="7200000" s="0" l="0"/>
                                      </p:by>
                                    </p:animClr>
                                    <p:animClr clrSpc="hsl" dir="cw">
                                      <p:cBhvr>
                                        <p:cTn id="31" dur="500" fill="hold"/>
                                        <p:tgtEl>
                                          <p:spTgt spid="15"/>
                                        </p:tgtEl>
                                        <p:attrNameLst>
                                          <p:attrName>stroke.color</p:attrName>
                                        </p:attrNameLst>
                                      </p:cBhvr>
                                      <p:by>
                                        <p:hsl h="7200000" s="0" l="0"/>
                                      </p:by>
                                    </p:animClr>
                                    <p:set>
                                      <p:cBhvr>
                                        <p:cTn id="32" dur="500" fill="hold"/>
                                        <p:tgtEl>
                                          <p:spTgt spid="15"/>
                                        </p:tgtEl>
                                        <p:attrNameLst>
                                          <p:attrName>fill.type</p:attrName>
                                        </p:attrNameLst>
                                      </p:cBhvr>
                                      <p:to>
                                        <p:strVal val="solid"/>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15" grpId="0"/>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80679" y="779421"/>
            <a:ext cx="5360092" cy="300082"/>
            <a:chOff x="-178462" y="1828800"/>
            <a:chExt cx="19060588" cy="1066940"/>
          </a:xfrm>
        </p:grpSpPr>
        <p:sp>
          <p:nvSpPr>
            <p:cNvPr id="26" name="Round Same Side Corner Rectangle 25"/>
            <p:cNvSpPr/>
            <p:nvPr/>
          </p:nvSpPr>
          <p:spPr>
            <a:xfrm rot="5400000">
              <a:off x="440265" y="1210077"/>
              <a:ext cx="886537" cy="2123991"/>
            </a:xfrm>
            <a:prstGeom prst="round2SameRect">
              <a:avLst/>
            </a:prstGeom>
            <a:solidFill>
              <a:schemeClr val="accent5">
                <a:lumMod val="75000"/>
              </a:schemeClr>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5552"/>
              <a:endParaRPr lang="en-US" sz="1200">
                <a:solidFill>
                  <a:prstClr val="white"/>
                </a:solidFill>
              </a:endParaRPr>
            </a:p>
          </p:txBody>
        </p:sp>
        <p:sp>
          <p:nvSpPr>
            <p:cNvPr id="27" name="TextBox 26"/>
            <p:cNvSpPr txBox="1"/>
            <p:nvPr/>
          </p:nvSpPr>
          <p:spPr>
            <a:xfrm>
              <a:off x="478765" y="1828800"/>
              <a:ext cx="1238167" cy="1066940"/>
            </a:xfrm>
            <a:prstGeom prst="rect">
              <a:avLst/>
            </a:prstGeom>
            <a:noFill/>
          </p:spPr>
          <p:txBody>
            <a:bodyPr wrap="square" rtlCol="0">
              <a:spAutoFit/>
            </a:bodyPr>
            <a:lstStyle/>
            <a:p>
              <a:pPr algn="ctr" defTabSz="605552"/>
              <a:r>
                <a:rPr lang="en-US" sz="135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135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a:off x="2067736" y="1828800"/>
              <a:ext cx="16814390" cy="1066940"/>
            </a:xfrm>
            <a:prstGeom prst="rect">
              <a:avLst/>
            </a:prstGeom>
            <a:noFill/>
          </p:spPr>
          <p:txBody>
            <a:bodyPr wrap="square" rtlCol="0">
              <a:spAutoFit/>
            </a:bodyPr>
            <a:lstStyle/>
            <a:p>
              <a:pPr defTabSz="605552"/>
              <a:r>
                <a:rPr lang="en-US" sz="1350" b="1" dirty="0">
                  <a:solidFill>
                    <a:srgbClr val="4F81BD">
                      <a:lumMod val="75000"/>
                    </a:srgbClr>
                  </a:solidFill>
                  <a:latin typeface="Tahoma" panose="020B0604030504040204" pitchFamily="34" charset="0"/>
                  <a:cs typeface="Tahoma" panose="020B0604030504040204" pitchFamily="34" charset="0"/>
                </a:rPr>
                <a:t>ĐỌC- </a:t>
              </a:r>
              <a:r>
                <a:rPr lang="vi-VN" sz="1350" b="1" dirty="0">
                  <a:solidFill>
                    <a:srgbClr val="4F81BD">
                      <a:lumMod val="75000"/>
                    </a:srgbClr>
                  </a:solidFill>
                  <a:latin typeface="Tahoma" panose="020B0604030504040204" pitchFamily="34" charset="0"/>
                  <a:cs typeface="Tahoma" panose="020B0604030504040204" pitchFamily="34" charset="0"/>
                </a:rPr>
                <a:t>TÌM HIỂU CHUNG</a:t>
              </a:r>
              <a:endParaRPr lang="en-US" sz="1350" b="1" dirty="0">
                <a:solidFill>
                  <a:srgbClr val="4F81BD">
                    <a:lumMod val="75000"/>
                  </a:srgbClr>
                </a:solidFill>
                <a:latin typeface="Tahoma" panose="020B0604030504040204" pitchFamily="34" charset="0"/>
                <a:cs typeface="Tahoma" panose="020B0604030504040204" pitchFamily="34" charset="0"/>
              </a:endParaRPr>
            </a:p>
          </p:txBody>
        </p:sp>
      </p:grpSp>
      <p:grpSp>
        <p:nvGrpSpPr>
          <p:cNvPr id="29" name="Group 28"/>
          <p:cNvGrpSpPr/>
          <p:nvPr/>
        </p:nvGrpSpPr>
        <p:grpSpPr>
          <a:xfrm>
            <a:off x="310829" y="1058060"/>
            <a:ext cx="3249049" cy="319795"/>
            <a:chOff x="644526" y="2766774"/>
            <a:chExt cx="11553677" cy="1137044"/>
          </a:xfrm>
        </p:grpSpPr>
        <p:sp>
          <p:nvSpPr>
            <p:cNvPr id="30" name="TextBox 29"/>
            <p:cNvSpPr txBox="1"/>
            <p:nvPr/>
          </p:nvSpPr>
          <p:spPr>
            <a:xfrm>
              <a:off x="1906585" y="2766774"/>
              <a:ext cx="10291618" cy="1066954"/>
            </a:xfrm>
            <a:prstGeom prst="rect">
              <a:avLst/>
            </a:prstGeom>
            <a:noFill/>
          </p:spPr>
          <p:txBody>
            <a:bodyPr wrap="square" rtlCol="0">
              <a:spAutoFit/>
            </a:bodyPr>
            <a:lstStyle/>
            <a:p>
              <a:pPr defTabSz="605552"/>
              <a:r>
                <a:rPr lang="en-US" sz="1350" b="1" i="1" dirty="0" err="1">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sz="1350"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1350" b="1" i="1" dirty="0" err="1">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sz="1350"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1350" b="1" i="1" dirty="0" err="1">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sz="1350"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5552"/>
              <a:endParaRPr lang="en-US" sz="1200" i="1">
                <a:solidFill>
                  <a:prstClr val="white"/>
                </a:solidFill>
              </a:endParaRPr>
            </a:p>
          </p:txBody>
        </p:sp>
        <p:sp>
          <p:nvSpPr>
            <p:cNvPr id="41" name="TextBox 40"/>
            <p:cNvSpPr txBox="1"/>
            <p:nvPr/>
          </p:nvSpPr>
          <p:spPr>
            <a:xfrm>
              <a:off x="812224" y="2795826"/>
              <a:ext cx="1072801" cy="1107992"/>
            </a:xfrm>
            <a:prstGeom prst="rect">
              <a:avLst/>
            </a:prstGeom>
            <a:noFill/>
          </p:spPr>
          <p:txBody>
            <a:bodyPr wrap="none" rtlCol="0">
              <a:spAutoFit/>
            </a:bodyPr>
            <a:lstStyle/>
            <a:p>
              <a:pPr algn="ctr" defTabSz="605552"/>
              <a:r>
                <a:rPr lang="en-US" sz="1425"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594" y="1599642"/>
            <a:ext cx="2503901" cy="2266976"/>
          </a:xfrm>
          <a:prstGeom prst="rect">
            <a:avLst/>
          </a:prstGeom>
        </p:spPr>
      </p:pic>
      <p:sp>
        <p:nvSpPr>
          <p:cNvPr id="32" name="TextBox 31"/>
          <p:cNvSpPr txBox="1"/>
          <p:nvPr/>
        </p:nvSpPr>
        <p:spPr>
          <a:xfrm>
            <a:off x="3158970" y="1890592"/>
            <a:ext cx="3456384" cy="1708160"/>
          </a:xfrm>
          <a:prstGeom prst="rect">
            <a:avLst/>
          </a:prstGeom>
          <a:noFill/>
        </p:spPr>
        <p:txBody>
          <a:bodyPr wrap="square" rtlCol="0">
            <a:spAutoFit/>
          </a:bodyPr>
          <a:lstStyle/>
          <a:p>
            <a:pPr algn="just"/>
            <a:r>
              <a:rPr lang="en-US" sz="2100" dirty="0">
                <a:latin typeface="Times New Roman" panose="02020603050405020304" pitchFamily="18" charset="0"/>
                <a:cs typeface="Times New Roman" panose="02020603050405020304" pitchFamily="18" charset="0"/>
              </a:rPr>
              <a:t>- HS </a:t>
            </a:r>
            <a:r>
              <a:rPr lang="en-US" sz="2100" dirty="0" err="1">
                <a:latin typeface="Times New Roman" panose="02020603050405020304" pitchFamily="18" charset="0"/>
                <a:cs typeface="Times New Roman" panose="02020603050405020304" pitchFamily="18" charset="0"/>
              </a:rPr>
              <a:t>đọc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phân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vai</a:t>
            </a:r>
            <a:endParaRPr lang="en-US" sz="2100" dirty="0">
              <a:latin typeface="Times New Roman" panose="02020603050405020304" pitchFamily="18" charset="0"/>
              <a:cs typeface="Times New Roman" panose="02020603050405020304" pitchFamily="18" charset="0"/>
            </a:endParaRPr>
          </a:p>
          <a:p>
            <a:pPr algn="just"/>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Giọng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đọc</a:t>
            </a:r>
            <a:r>
              <a:rPr lang="en-US" sz="2100" dirty="0">
                <a:latin typeface="Times New Roman" panose="02020603050405020304" pitchFamily="18" charset="0"/>
                <a:cs typeface="Times New Roman" panose="02020603050405020304" pitchFamily="18" charset="0"/>
              </a:rPr>
              <a:t> to, </a:t>
            </a:r>
            <a:r>
              <a:rPr lang="en-US" sz="2100" dirty="0" err="1">
                <a:latin typeface="Times New Roman" panose="02020603050405020304" pitchFamily="18" charset="0"/>
                <a:cs typeface="Times New Roman" panose="02020603050405020304" pitchFamily="18" charset="0"/>
              </a:rPr>
              <a:t>trôi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chảy</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phù</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hợp</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về</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tốc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độ</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đọc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phân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biệt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được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lời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người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kể</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chuyện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lời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nhân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vật</a:t>
            </a:r>
            <a:endParaRPr lang="en-US" sz="2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300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429743" y="642938"/>
            <a:ext cx="3357038" cy="38576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endParaRPr>
          </a:p>
        </p:txBody>
      </p:sp>
      <p:sp>
        <p:nvSpPr>
          <p:cNvPr id="12" name="Rectangle 11"/>
          <p:cNvSpPr/>
          <p:nvPr/>
        </p:nvSpPr>
        <p:spPr>
          <a:xfrm>
            <a:off x="4364009" y="1366966"/>
            <a:ext cx="2308645" cy="334707"/>
          </a:xfrm>
          <a:prstGeom prst="rect">
            <a:avLst/>
          </a:prstGeom>
        </p:spPr>
        <p:txBody>
          <a:bodyPr wrap="none">
            <a:spAutoFit/>
          </a:bodyPr>
          <a:lstStyle/>
          <a:p>
            <a:pPr defTabSz="605552">
              <a:defRPr/>
            </a:pPr>
            <a:r>
              <a:rPr lang="vi-VN" sz="1575" b="1" i="1" dirty="0">
                <a:solidFill>
                  <a:srgbClr val="4BACC6">
                    <a:lumMod val="50000"/>
                  </a:srgbClr>
                </a:solidFill>
                <a:latin typeface="Tahoma" panose="020B0604030504040204" pitchFamily="34" charset="0"/>
                <a:ea typeface="Tahoma" panose="020B0604030504040204" pitchFamily="34" charset="0"/>
                <a:cs typeface="Tahoma" panose="020B0604030504040204" pitchFamily="34" charset="0"/>
              </a:rPr>
              <a:t>Nguyễn Quang Thiều</a:t>
            </a:r>
          </a:p>
        </p:txBody>
      </p:sp>
      <p:sp>
        <p:nvSpPr>
          <p:cNvPr id="162" name="Rectangle 161"/>
          <p:cNvSpPr/>
          <p:nvPr/>
        </p:nvSpPr>
        <p:spPr>
          <a:xfrm>
            <a:off x="4702497" y="1750169"/>
            <a:ext cx="907621" cy="300082"/>
          </a:xfrm>
          <a:prstGeom prst="rect">
            <a:avLst/>
          </a:prstGeom>
          <a:solidFill>
            <a:schemeClr val="accent5">
              <a:lumMod val="20000"/>
              <a:lumOff val="80000"/>
            </a:schemeClr>
          </a:solidFill>
        </p:spPr>
        <p:txBody>
          <a:bodyPr wrap="none">
            <a:spAutoFit/>
          </a:bodyPr>
          <a:lstStyle/>
          <a:p>
            <a:pPr defTabSz="605552">
              <a:defRPr/>
            </a:pPr>
            <a:r>
              <a:rPr lang="vi-VN" sz="1350" b="1" i="1" dirty="0">
                <a:solidFill>
                  <a:srgbClr val="FF0000"/>
                </a:solidFill>
                <a:latin typeface="Times New Roman" panose="02020603050405020304" pitchFamily="18" charset="0"/>
                <a:ea typeface="Tahoma" panose="020B0604030504040204" pitchFamily="34" charset="0"/>
                <a:cs typeface="Tahoma" panose="020B0604030504040204" pitchFamily="34" charset="0"/>
              </a:rPr>
              <a:t>Giới thiệu</a:t>
            </a:r>
          </a:p>
        </p:txBody>
      </p:sp>
      <p:sp>
        <p:nvSpPr>
          <p:cNvPr id="13" name="Rounded Rectangle 12"/>
          <p:cNvSpPr/>
          <p:nvPr/>
        </p:nvSpPr>
        <p:spPr>
          <a:xfrm>
            <a:off x="3533877" y="2528639"/>
            <a:ext cx="873074" cy="805959"/>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endParaRPr>
          </a:p>
        </p:txBody>
      </p:sp>
      <p:sp>
        <p:nvSpPr>
          <p:cNvPr id="168" name="Rectangle 167"/>
          <p:cNvSpPr/>
          <p:nvPr/>
        </p:nvSpPr>
        <p:spPr>
          <a:xfrm>
            <a:off x="3460767" y="2330777"/>
            <a:ext cx="946185" cy="265457"/>
          </a:xfrm>
          <a:prstGeom prst="rect">
            <a:avLst/>
          </a:prstGeom>
        </p:spPr>
        <p:txBody>
          <a:bodyPr wrap="square">
            <a:spAutoFit/>
          </a:bodyPr>
          <a:lstStyle/>
          <a:p>
            <a:pPr algn="ctr" defTabSz="514350"/>
            <a:r>
              <a:rPr lang="vi-VN" sz="1125" b="1" dirty="0">
                <a:solidFill>
                  <a:prstClr val="black"/>
                </a:solidFill>
                <a:latin typeface="Times New Roman" panose="02020603050405020304" pitchFamily="18" charset="0"/>
                <a:cs typeface="Times New Roman" panose="02020603050405020304" pitchFamily="18" charset="0"/>
              </a:rPr>
              <a:t>NĂM SINH</a:t>
            </a:r>
            <a:endParaRPr lang="en-US" sz="1125" dirty="0">
              <a:solidFill>
                <a:prstClr val="black"/>
              </a:solidFill>
            </a:endParaRPr>
          </a:p>
        </p:txBody>
      </p:sp>
      <p:sp>
        <p:nvSpPr>
          <p:cNvPr id="171" name="Rectangle 170"/>
          <p:cNvSpPr/>
          <p:nvPr/>
        </p:nvSpPr>
        <p:spPr>
          <a:xfrm>
            <a:off x="4364008" y="2098749"/>
            <a:ext cx="1062251" cy="265457"/>
          </a:xfrm>
          <a:prstGeom prst="rect">
            <a:avLst/>
          </a:prstGeom>
        </p:spPr>
        <p:txBody>
          <a:bodyPr wrap="square">
            <a:spAutoFit/>
          </a:bodyPr>
          <a:lstStyle/>
          <a:p>
            <a:pPr algn="ctr" defTabSz="514350"/>
            <a:r>
              <a:rPr lang="vi-VN" sz="1125" b="1" dirty="0">
                <a:solidFill>
                  <a:prstClr val="black"/>
                </a:solidFill>
                <a:latin typeface="Times New Roman" panose="02020603050405020304" pitchFamily="18" charset="0"/>
                <a:cs typeface="Times New Roman" panose="02020603050405020304" pitchFamily="18" charset="0"/>
              </a:rPr>
              <a:t>QUÊ QUÁN</a:t>
            </a:r>
            <a:endParaRPr lang="en-US" sz="1125" dirty="0">
              <a:solidFill>
                <a:prstClr val="black"/>
              </a:solidFill>
            </a:endParaRPr>
          </a:p>
        </p:txBody>
      </p:sp>
      <p:sp>
        <p:nvSpPr>
          <p:cNvPr id="177" name="TextBox 176"/>
          <p:cNvSpPr txBox="1"/>
          <p:nvPr/>
        </p:nvSpPr>
        <p:spPr>
          <a:xfrm>
            <a:off x="284827" y="2629201"/>
            <a:ext cx="2827541" cy="1338828"/>
          </a:xfrm>
          <a:prstGeom prst="rect">
            <a:avLst/>
          </a:prstGeom>
          <a:noFill/>
        </p:spPr>
        <p:txBody>
          <a:bodyPr wrap="square" rtlCol="0">
            <a:spAutoFit/>
          </a:bodyPr>
          <a:lstStyle/>
          <a:p>
            <a:pPr algn="just" defTabSz="514350"/>
            <a:r>
              <a:rPr lang="vi-VN" sz="2025" i="1" dirty="0">
                <a:solidFill>
                  <a:srgbClr val="FF0000"/>
                </a:solidFill>
                <a:latin typeface="Times New Roman" panose="02020603050405020304" pitchFamily="18" charset="0"/>
                <a:cs typeface="Times New Roman" panose="02020603050405020304" pitchFamily="18" charset="0"/>
              </a:rPr>
              <a:t>Em hãy làm sáng tỏ những thông tin cơ bản của tác giả Nguyễn Quang Thiều</a:t>
            </a:r>
            <a:endParaRPr lang="en-US" sz="2025" i="1" dirty="0">
              <a:solidFill>
                <a:srgbClr val="FF0000"/>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4527355" y="2374695"/>
            <a:ext cx="724436" cy="968188"/>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endParaRPr>
          </a:p>
        </p:txBody>
      </p:sp>
      <p:sp>
        <p:nvSpPr>
          <p:cNvPr id="39" name="Rounded Rectangle 38"/>
          <p:cNvSpPr/>
          <p:nvPr/>
        </p:nvSpPr>
        <p:spPr>
          <a:xfrm>
            <a:off x="3620781" y="3629145"/>
            <a:ext cx="1353287" cy="805959"/>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endParaRPr>
          </a:p>
        </p:txBody>
      </p:sp>
      <p:sp>
        <p:nvSpPr>
          <p:cNvPr id="40" name="Rectangle 39"/>
          <p:cNvSpPr/>
          <p:nvPr/>
        </p:nvSpPr>
        <p:spPr>
          <a:xfrm>
            <a:off x="3460767" y="3363311"/>
            <a:ext cx="1745991" cy="265457"/>
          </a:xfrm>
          <a:prstGeom prst="rect">
            <a:avLst/>
          </a:prstGeom>
        </p:spPr>
        <p:txBody>
          <a:bodyPr wrap="none">
            <a:spAutoFit/>
          </a:bodyPr>
          <a:lstStyle/>
          <a:p>
            <a:pPr defTabSz="514350"/>
            <a:r>
              <a:rPr lang="vi-VN" sz="1125" b="1" dirty="0">
                <a:solidFill>
                  <a:prstClr val="black"/>
                </a:solidFill>
                <a:latin typeface="Times New Roman" panose="02020603050405020304" pitchFamily="18" charset="0"/>
                <a:cs typeface="Times New Roman" panose="02020603050405020304" pitchFamily="18" charset="0"/>
              </a:rPr>
              <a:t>TÁC PHẨM TIÊU BIỂU</a:t>
            </a:r>
            <a:endParaRPr lang="en-US" sz="1125" dirty="0">
              <a:solidFill>
                <a:prstClr val="black"/>
              </a:solidFill>
            </a:endParaRPr>
          </a:p>
        </p:txBody>
      </p:sp>
      <p:grpSp>
        <p:nvGrpSpPr>
          <p:cNvPr id="29" name="Group 28"/>
          <p:cNvGrpSpPr/>
          <p:nvPr/>
        </p:nvGrpSpPr>
        <p:grpSpPr>
          <a:xfrm>
            <a:off x="284828" y="825031"/>
            <a:ext cx="3249049" cy="319795"/>
            <a:chOff x="644526" y="2766774"/>
            <a:chExt cx="11553677" cy="1137044"/>
          </a:xfrm>
        </p:grpSpPr>
        <p:sp>
          <p:nvSpPr>
            <p:cNvPr id="30" name="TextBox 29"/>
            <p:cNvSpPr txBox="1"/>
            <p:nvPr/>
          </p:nvSpPr>
          <p:spPr>
            <a:xfrm>
              <a:off x="1906585" y="2766774"/>
              <a:ext cx="10291618" cy="1066954"/>
            </a:xfrm>
            <a:prstGeom prst="rect">
              <a:avLst/>
            </a:prstGeom>
            <a:noFill/>
          </p:spPr>
          <p:txBody>
            <a:bodyPr wrap="square" rtlCol="0">
              <a:spAutoFit/>
            </a:bodyPr>
            <a:lstStyle/>
            <a:p>
              <a:pPr defTabSz="605552"/>
              <a:r>
                <a:rPr lang="en-US" sz="1350" b="1" i="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sz="1350"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350" b="1" i="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sz="1350"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350" b="1" i="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sz="1350"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5552"/>
              <a:endParaRPr lang="en-US" sz="1200" i="1">
                <a:solidFill>
                  <a:prstClr val="white"/>
                </a:solidFill>
              </a:endParaRPr>
            </a:p>
          </p:txBody>
        </p:sp>
        <p:sp>
          <p:nvSpPr>
            <p:cNvPr id="41" name="TextBox 40"/>
            <p:cNvSpPr txBox="1"/>
            <p:nvPr/>
          </p:nvSpPr>
          <p:spPr>
            <a:xfrm>
              <a:off x="812224" y="2795826"/>
              <a:ext cx="1072801" cy="1107992"/>
            </a:xfrm>
            <a:prstGeom prst="rect">
              <a:avLst/>
            </a:prstGeom>
            <a:noFill/>
          </p:spPr>
          <p:txBody>
            <a:bodyPr wrap="none" rtlCol="0">
              <a:spAutoFit/>
            </a:bodyPr>
            <a:lstStyle/>
            <a:p>
              <a:pPr algn="ctr" defTabSz="605552"/>
              <a:r>
                <a:rPr lang="en-US" sz="1425"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43" name="!!!Picture 3">
            <a:extLst>
              <a:ext uri="{FF2B5EF4-FFF2-40B4-BE49-F238E27FC236}">
                <a16:creationId xmlns:a16="http://schemas.microsoft.com/office/drawing/2014/main"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8391" y="602549"/>
            <a:ext cx="3432987" cy="648009"/>
          </a:xfrm>
          <a:prstGeom prst="rect">
            <a:avLst/>
          </a:prstGeom>
          <a:ln>
            <a:noFill/>
          </a:ln>
          <a:effectLst>
            <a:softEdge rad="112500"/>
          </a:effectLst>
        </p:spPr>
      </p:pic>
      <p:pic>
        <p:nvPicPr>
          <p:cNvPr id="44" name="Picture 43">
            <a:extLst>
              <a:ext uri="{FF2B5EF4-FFF2-40B4-BE49-F238E27FC236}">
                <a16:creationId xmlns:a16="http://schemas.microsoft.com/office/drawing/2014/main" id="{9C388D2B-54C5-4801-8E59-F9121C5566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2904" y="804927"/>
            <a:ext cx="1074451" cy="1135679"/>
          </a:xfrm>
          <a:prstGeom prst="rect">
            <a:avLst/>
          </a:prstGeom>
          <a:ln>
            <a:noFill/>
          </a:ln>
          <a:effectLst>
            <a:softEdge rad="112500"/>
          </a:effectLst>
        </p:spPr>
      </p:pic>
      <p:sp>
        <p:nvSpPr>
          <p:cNvPr id="45" name="Rounded Rectangle 44"/>
          <p:cNvSpPr/>
          <p:nvPr/>
        </p:nvSpPr>
        <p:spPr>
          <a:xfrm>
            <a:off x="5426259" y="2528639"/>
            <a:ext cx="1197130" cy="802616"/>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endParaRPr>
          </a:p>
        </p:txBody>
      </p:sp>
      <p:sp>
        <p:nvSpPr>
          <p:cNvPr id="46" name="Rectangle 45"/>
          <p:cNvSpPr/>
          <p:nvPr/>
        </p:nvSpPr>
        <p:spPr>
          <a:xfrm>
            <a:off x="5522994" y="2243379"/>
            <a:ext cx="984348" cy="265457"/>
          </a:xfrm>
          <a:prstGeom prst="rect">
            <a:avLst/>
          </a:prstGeom>
        </p:spPr>
        <p:txBody>
          <a:bodyPr wrap="square">
            <a:spAutoFit/>
          </a:bodyPr>
          <a:lstStyle/>
          <a:p>
            <a:pPr algn="ctr" defTabSz="514350"/>
            <a:r>
              <a:rPr lang="vi-VN" sz="1125" b="1" dirty="0">
                <a:solidFill>
                  <a:prstClr val="black"/>
                </a:solidFill>
                <a:latin typeface="Times New Roman" panose="02020603050405020304" pitchFamily="18" charset="0"/>
                <a:cs typeface="Times New Roman" panose="02020603050405020304" pitchFamily="18" charset="0"/>
              </a:rPr>
              <a:t>PCST</a:t>
            </a:r>
            <a:endParaRPr lang="en-US" sz="1125" dirty="0">
              <a:solidFill>
                <a:prstClr val="black"/>
              </a:solidFill>
            </a:endParaRPr>
          </a:p>
        </p:txBody>
      </p:sp>
      <p:sp>
        <p:nvSpPr>
          <p:cNvPr id="47" name="Rounded Rectangle 46"/>
          <p:cNvSpPr/>
          <p:nvPr/>
        </p:nvSpPr>
        <p:spPr>
          <a:xfrm>
            <a:off x="5228893" y="3633557"/>
            <a:ext cx="1353287" cy="805959"/>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endParaRPr>
          </a:p>
        </p:txBody>
      </p:sp>
      <p:sp>
        <p:nvSpPr>
          <p:cNvPr id="48" name="Rectangle 47"/>
          <p:cNvSpPr/>
          <p:nvPr/>
        </p:nvSpPr>
        <p:spPr>
          <a:xfrm>
            <a:off x="5228893" y="3420940"/>
            <a:ext cx="1353287" cy="265457"/>
          </a:xfrm>
          <a:prstGeom prst="rect">
            <a:avLst/>
          </a:prstGeom>
        </p:spPr>
        <p:txBody>
          <a:bodyPr wrap="square">
            <a:spAutoFit/>
          </a:bodyPr>
          <a:lstStyle/>
          <a:p>
            <a:pPr algn="ctr" defTabSz="514350"/>
            <a:r>
              <a:rPr lang="vi-VN" sz="1125" b="1" dirty="0">
                <a:solidFill>
                  <a:prstClr val="black"/>
                </a:solidFill>
                <a:latin typeface="Times New Roman" panose="02020603050405020304" pitchFamily="18" charset="0"/>
                <a:cs typeface="Times New Roman" panose="02020603050405020304" pitchFamily="18" charset="0"/>
              </a:rPr>
              <a:t>THÀNH TÍCH</a:t>
            </a:r>
            <a:endParaRPr lang="en-US" sz="1125" dirty="0">
              <a:solidFill>
                <a:prstClr val="black"/>
              </a:solidFill>
            </a:endParaRPr>
          </a:p>
        </p:txBody>
      </p:sp>
      <p:pic>
        <p:nvPicPr>
          <p:cNvPr id="49" name="Picture 48"/>
          <p:cNvPicPr>
            <a:picLocks noChangeAspect="1"/>
          </p:cNvPicPr>
          <p:nvPr/>
        </p:nvPicPr>
        <p:blipFill>
          <a:blip r:embed="rId5"/>
          <a:stretch>
            <a:fillRect/>
          </a:stretch>
        </p:blipFill>
        <p:spPr>
          <a:xfrm>
            <a:off x="163277" y="1886984"/>
            <a:ext cx="3233669" cy="856187"/>
          </a:xfrm>
          <a:prstGeom prst="rect">
            <a:avLst/>
          </a:prstGeom>
        </p:spPr>
      </p:pic>
      <p:sp>
        <p:nvSpPr>
          <p:cNvPr id="31" name="TextBox 30"/>
          <p:cNvSpPr txBox="1"/>
          <p:nvPr/>
        </p:nvSpPr>
        <p:spPr>
          <a:xfrm>
            <a:off x="438723" y="1059974"/>
            <a:ext cx="3240360" cy="458074"/>
          </a:xfrm>
          <a:prstGeom prst="rect">
            <a:avLst/>
          </a:prstGeom>
          <a:noFill/>
        </p:spPr>
        <p:txBody>
          <a:bodyPr wrap="square" rtlCol="0">
            <a:spAutoFit/>
          </a:bodyPr>
          <a:lstStyle/>
          <a:p>
            <a:pPr algn="just" defTabSz="514350">
              <a:lnSpc>
                <a:spcPct val="150000"/>
              </a:lnSpc>
            </a:pPr>
            <a:r>
              <a:rPr lang="en-US" i="1" dirty="0">
                <a:solidFill>
                  <a:srgbClr val="FF0000"/>
                </a:solidFill>
                <a:latin typeface="Times New Roman" panose="02020603050405020304" pitchFamily="18" charset="0"/>
                <a:cs typeface="Times New Roman" panose="02020603050405020304" pitchFamily="18" charset="0"/>
              </a:rPr>
              <a:t>a. </a:t>
            </a:r>
            <a:r>
              <a:rPr lang="en-US" i="1" dirty="0" err="1">
                <a:solidFill>
                  <a:srgbClr val="FF0000"/>
                </a:solidFill>
                <a:latin typeface="Times New Roman" panose="02020603050405020304" pitchFamily="18" charset="0"/>
                <a:cs typeface="Times New Roman" panose="02020603050405020304" pitchFamily="18" charset="0"/>
              </a:rPr>
              <a:t>Tác</a:t>
            </a: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giả</a:t>
            </a:r>
            <a:endParaRPr lang="en-US"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275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7"/>
                                        </p:tgtEl>
                                        <p:attrNameLst>
                                          <p:attrName>style.visibility</p:attrName>
                                        </p:attrNameLst>
                                      </p:cBhvr>
                                      <p:to>
                                        <p:strVal val="visible"/>
                                      </p:to>
                                    </p:set>
                                    <p:animEffect transition="in" filter="fade">
                                      <p:cBhvr>
                                        <p:cTn id="12" dur="1000"/>
                                        <p:tgtEl>
                                          <p:spTgt spid="177"/>
                                        </p:tgtEl>
                                      </p:cBhvr>
                                    </p:animEffect>
                                    <p:anim calcmode="lin" valueType="num">
                                      <p:cBhvr>
                                        <p:cTn id="13" dur="1000" fill="hold"/>
                                        <p:tgtEl>
                                          <p:spTgt spid="177"/>
                                        </p:tgtEl>
                                        <p:attrNameLst>
                                          <p:attrName>ppt_x</p:attrName>
                                        </p:attrNameLst>
                                      </p:cBhvr>
                                      <p:tavLst>
                                        <p:tav tm="0">
                                          <p:val>
                                            <p:strVal val="#ppt_x"/>
                                          </p:val>
                                        </p:tav>
                                        <p:tav tm="100000">
                                          <p:val>
                                            <p:strVal val="#ppt_x"/>
                                          </p:val>
                                        </p:tav>
                                      </p:tavLst>
                                    </p:anim>
                                    <p:anim calcmode="lin" valueType="num">
                                      <p:cBhvr>
                                        <p:cTn id="14" dur="1000" fill="hold"/>
                                        <p:tgtEl>
                                          <p:spTgt spid="17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80">
                                          <p:stCondLst>
                                            <p:cond delay="0"/>
                                          </p:stCondLst>
                                        </p:cTn>
                                        <p:tgtEl>
                                          <p:spTgt spid="11"/>
                                        </p:tgtEl>
                                      </p:cBhvr>
                                    </p:animEffect>
                                    <p:anim calcmode="lin" valueType="num">
                                      <p:cBhvr>
                                        <p:cTn id="2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5" dur="26">
                                          <p:stCondLst>
                                            <p:cond delay="650"/>
                                          </p:stCondLst>
                                        </p:cTn>
                                        <p:tgtEl>
                                          <p:spTgt spid="11"/>
                                        </p:tgtEl>
                                      </p:cBhvr>
                                      <p:to x="100000" y="60000"/>
                                    </p:animScale>
                                    <p:animScale>
                                      <p:cBhvr>
                                        <p:cTn id="26" dur="166" decel="50000">
                                          <p:stCondLst>
                                            <p:cond delay="676"/>
                                          </p:stCondLst>
                                        </p:cTn>
                                        <p:tgtEl>
                                          <p:spTgt spid="11"/>
                                        </p:tgtEl>
                                      </p:cBhvr>
                                      <p:to x="100000" y="100000"/>
                                    </p:animScale>
                                    <p:animScale>
                                      <p:cBhvr>
                                        <p:cTn id="27" dur="26">
                                          <p:stCondLst>
                                            <p:cond delay="1312"/>
                                          </p:stCondLst>
                                        </p:cTn>
                                        <p:tgtEl>
                                          <p:spTgt spid="11"/>
                                        </p:tgtEl>
                                      </p:cBhvr>
                                      <p:to x="100000" y="80000"/>
                                    </p:animScale>
                                    <p:animScale>
                                      <p:cBhvr>
                                        <p:cTn id="28" dur="166" decel="50000">
                                          <p:stCondLst>
                                            <p:cond delay="1338"/>
                                          </p:stCondLst>
                                        </p:cTn>
                                        <p:tgtEl>
                                          <p:spTgt spid="11"/>
                                        </p:tgtEl>
                                      </p:cBhvr>
                                      <p:to x="100000" y="100000"/>
                                    </p:animScale>
                                    <p:animScale>
                                      <p:cBhvr>
                                        <p:cTn id="29" dur="26">
                                          <p:stCondLst>
                                            <p:cond delay="1642"/>
                                          </p:stCondLst>
                                        </p:cTn>
                                        <p:tgtEl>
                                          <p:spTgt spid="11"/>
                                        </p:tgtEl>
                                      </p:cBhvr>
                                      <p:to x="100000" y="90000"/>
                                    </p:animScale>
                                    <p:animScale>
                                      <p:cBhvr>
                                        <p:cTn id="30" dur="166" decel="50000">
                                          <p:stCondLst>
                                            <p:cond delay="1668"/>
                                          </p:stCondLst>
                                        </p:cTn>
                                        <p:tgtEl>
                                          <p:spTgt spid="11"/>
                                        </p:tgtEl>
                                      </p:cBhvr>
                                      <p:to x="100000" y="100000"/>
                                    </p:animScale>
                                    <p:animScale>
                                      <p:cBhvr>
                                        <p:cTn id="31" dur="26">
                                          <p:stCondLst>
                                            <p:cond delay="1808"/>
                                          </p:stCondLst>
                                        </p:cTn>
                                        <p:tgtEl>
                                          <p:spTgt spid="11"/>
                                        </p:tgtEl>
                                      </p:cBhvr>
                                      <p:to x="100000" y="95000"/>
                                    </p:animScale>
                                    <p:animScale>
                                      <p:cBhvr>
                                        <p:cTn id="32" dur="166" decel="50000">
                                          <p:stCondLst>
                                            <p:cond delay="1834"/>
                                          </p:stCondLst>
                                        </p:cTn>
                                        <p:tgtEl>
                                          <p:spTgt spid="11"/>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80">
                                          <p:stCondLst>
                                            <p:cond delay="0"/>
                                          </p:stCondLst>
                                        </p:cTn>
                                        <p:tgtEl>
                                          <p:spTgt spid="12"/>
                                        </p:tgtEl>
                                      </p:cBhvr>
                                    </p:animEffect>
                                    <p:anim calcmode="lin" valueType="num">
                                      <p:cBhvr>
                                        <p:cTn id="3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1" dur="26">
                                          <p:stCondLst>
                                            <p:cond delay="650"/>
                                          </p:stCondLst>
                                        </p:cTn>
                                        <p:tgtEl>
                                          <p:spTgt spid="12"/>
                                        </p:tgtEl>
                                      </p:cBhvr>
                                      <p:to x="100000" y="60000"/>
                                    </p:animScale>
                                    <p:animScale>
                                      <p:cBhvr>
                                        <p:cTn id="42" dur="166" decel="50000">
                                          <p:stCondLst>
                                            <p:cond delay="676"/>
                                          </p:stCondLst>
                                        </p:cTn>
                                        <p:tgtEl>
                                          <p:spTgt spid="12"/>
                                        </p:tgtEl>
                                      </p:cBhvr>
                                      <p:to x="100000" y="100000"/>
                                    </p:animScale>
                                    <p:animScale>
                                      <p:cBhvr>
                                        <p:cTn id="43" dur="26">
                                          <p:stCondLst>
                                            <p:cond delay="1312"/>
                                          </p:stCondLst>
                                        </p:cTn>
                                        <p:tgtEl>
                                          <p:spTgt spid="12"/>
                                        </p:tgtEl>
                                      </p:cBhvr>
                                      <p:to x="100000" y="80000"/>
                                    </p:animScale>
                                    <p:animScale>
                                      <p:cBhvr>
                                        <p:cTn id="44" dur="166" decel="50000">
                                          <p:stCondLst>
                                            <p:cond delay="1338"/>
                                          </p:stCondLst>
                                        </p:cTn>
                                        <p:tgtEl>
                                          <p:spTgt spid="12"/>
                                        </p:tgtEl>
                                      </p:cBhvr>
                                      <p:to x="100000" y="100000"/>
                                    </p:animScale>
                                    <p:animScale>
                                      <p:cBhvr>
                                        <p:cTn id="45" dur="26">
                                          <p:stCondLst>
                                            <p:cond delay="1642"/>
                                          </p:stCondLst>
                                        </p:cTn>
                                        <p:tgtEl>
                                          <p:spTgt spid="12"/>
                                        </p:tgtEl>
                                      </p:cBhvr>
                                      <p:to x="100000" y="90000"/>
                                    </p:animScale>
                                    <p:animScale>
                                      <p:cBhvr>
                                        <p:cTn id="46" dur="166" decel="50000">
                                          <p:stCondLst>
                                            <p:cond delay="1668"/>
                                          </p:stCondLst>
                                        </p:cTn>
                                        <p:tgtEl>
                                          <p:spTgt spid="12"/>
                                        </p:tgtEl>
                                      </p:cBhvr>
                                      <p:to x="100000" y="100000"/>
                                    </p:animScale>
                                    <p:animScale>
                                      <p:cBhvr>
                                        <p:cTn id="47" dur="26">
                                          <p:stCondLst>
                                            <p:cond delay="1808"/>
                                          </p:stCondLst>
                                        </p:cTn>
                                        <p:tgtEl>
                                          <p:spTgt spid="12"/>
                                        </p:tgtEl>
                                      </p:cBhvr>
                                      <p:to x="100000" y="95000"/>
                                    </p:animScale>
                                    <p:animScale>
                                      <p:cBhvr>
                                        <p:cTn id="48" dur="166" decel="50000">
                                          <p:stCondLst>
                                            <p:cond delay="1834"/>
                                          </p:stCondLst>
                                        </p:cTn>
                                        <p:tgtEl>
                                          <p:spTgt spid="12"/>
                                        </p:tgtEl>
                                      </p:cBhvr>
                                      <p:to x="100000" y="100000"/>
                                    </p:animScale>
                                  </p:childTnLst>
                                </p:cTn>
                              </p:par>
                              <p:par>
                                <p:cTn id="49" presetID="26" presetClass="entr" presetSubtype="0" fill="hold" grpId="0" nodeType="withEffect">
                                  <p:stCondLst>
                                    <p:cond delay="0"/>
                                  </p:stCondLst>
                                  <p:childTnLst>
                                    <p:set>
                                      <p:cBhvr>
                                        <p:cTn id="50" dur="1" fill="hold">
                                          <p:stCondLst>
                                            <p:cond delay="0"/>
                                          </p:stCondLst>
                                        </p:cTn>
                                        <p:tgtEl>
                                          <p:spTgt spid="162"/>
                                        </p:tgtEl>
                                        <p:attrNameLst>
                                          <p:attrName>style.visibility</p:attrName>
                                        </p:attrNameLst>
                                      </p:cBhvr>
                                      <p:to>
                                        <p:strVal val="visible"/>
                                      </p:to>
                                    </p:set>
                                    <p:animEffect transition="in" filter="wipe(down)">
                                      <p:cBhvr>
                                        <p:cTn id="51" dur="580">
                                          <p:stCondLst>
                                            <p:cond delay="0"/>
                                          </p:stCondLst>
                                        </p:cTn>
                                        <p:tgtEl>
                                          <p:spTgt spid="162"/>
                                        </p:tgtEl>
                                      </p:cBhvr>
                                    </p:animEffect>
                                    <p:anim calcmode="lin" valueType="num">
                                      <p:cBhvr>
                                        <p:cTn id="52" dur="1822" tmFilter="0,0; 0.14,0.36; 0.43,0.73; 0.71,0.91; 1.0,1.0">
                                          <p:stCondLst>
                                            <p:cond delay="0"/>
                                          </p:stCondLst>
                                        </p:cTn>
                                        <p:tgtEl>
                                          <p:spTgt spid="162"/>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62"/>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62"/>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62"/>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62"/>
                                        </p:tgtEl>
                                        <p:attrNameLst>
                                          <p:attrName>ppt_y</p:attrName>
                                        </p:attrNameLst>
                                      </p:cBhvr>
                                      <p:tavLst>
                                        <p:tav tm="0" fmla="#ppt_y-sin(pi*$)/81">
                                          <p:val>
                                            <p:fltVal val="0"/>
                                          </p:val>
                                        </p:tav>
                                        <p:tav tm="100000">
                                          <p:val>
                                            <p:fltVal val="1"/>
                                          </p:val>
                                        </p:tav>
                                      </p:tavLst>
                                    </p:anim>
                                    <p:animScale>
                                      <p:cBhvr>
                                        <p:cTn id="57" dur="26">
                                          <p:stCondLst>
                                            <p:cond delay="650"/>
                                          </p:stCondLst>
                                        </p:cTn>
                                        <p:tgtEl>
                                          <p:spTgt spid="162"/>
                                        </p:tgtEl>
                                      </p:cBhvr>
                                      <p:to x="100000" y="60000"/>
                                    </p:animScale>
                                    <p:animScale>
                                      <p:cBhvr>
                                        <p:cTn id="58" dur="166" decel="50000">
                                          <p:stCondLst>
                                            <p:cond delay="676"/>
                                          </p:stCondLst>
                                        </p:cTn>
                                        <p:tgtEl>
                                          <p:spTgt spid="162"/>
                                        </p:tgtEl>
                                      </p:cBhvr>
                                      <p:to x="100000" y="100000"/>
                                    </p:animScale>
                                    <p:animScale>
                                      <p:cBhvr>
                                        <p:cTn id="59" dur="26">
                                          <p:stCondLst>
                                            <p:cond delay="1312"/>
                                          </p:stCondLst>
                                        </p:cTn>
                                        <p:tgtEl>
                                          <p:spTgt spid="162"/>
                                        </p:tgtEl>
                                      </p:cBhvr>
                                      <p:to x="100000" y="80000"/>
                                    </p:animScale>
                                    <p:animScale>
                                      <p:cBhvr>
                                        <p:cTn id="60" dur="166" decel="50000">
                                          <p:stCondLst>
                                            <p:cond delay="1338"/>
                                          </p:stCondLst>
                                        </p:cTn>
                                        <p:tgtEl>
                                          <p:spTgt spid="162"/>
                                        </p:tgtEl>
                                      </p:cBhvr>
                                      <p:to x="100000" y="100000"/>
                                    </p:animScale>
                                    <p:animScale>
                                      <p:cBhvr>
                                        <p:cTn id="61" dur="26">
                                          <p:stCondLst>
                                            <p:cond delay="1642"/>
                                          </p:stCondLst>
                                        </p:cTn>
                                        <p:tgtEl>
                                          <p:spTgt spid="162"/>
                                        </p:tgtEl>
                                      </p:cBhvr>
                                      <p:to x="100000" y="90000"/>
                                    </p:animScale>
                                    <p:animScale>
                                      <p:cBhvr>
                                        <p:cTn id="62" dur="166" decel="50000">
                                          <p:stCondLst>
                                            <p:cond delay="1668"/>
                                          </p:stCondLst>
                                        </p:cTn>
                                        <p:tgtEl>
                                          <p:spTgt spid="162"/>
                                        </p:tgtEl>
                                      </p:cBhvr>
                                      <p:to x="100000" y="100000"/>
                                    </p:animScale>
                                    <p:animScale>
                                      <p:cBhvr>
                                        <p:cTn id="63" dur="26">
                                          <p:stCondLst>
                                            <p:cond delay="1808"/>
                                          </p:stCondLst>
                                        </p:cTn>
                                        <p:tgtEl>
                                          <p:spTgt spid="162"/>
                                        </p:tgtEl>
                                      </p:cBhvr>
                                      <p:to x="100000" y="95000"/>
                                    </p:animScale>
                                    <p:animScale>
                                      <p:cBhvr>
                                        <p:cTn id="64" dur="166" decel="50000">
                                          <p:stCondLst>
                                            <p:cond delay="1834"/>
                                          </p:stCondLst>
                                        </p:cTn>
                                        <p:tgtEl>
                                          <p:spTgt spid="162"/>
                                        </p:tgtEl>
                                      </p:cBhvr>
                                      <p:to x="100000" y="100000"/>
                                    </p:animScale>
                                  </p:childTnLst>
                                </p:cTn>
                              </p:par>
                              <p:par>
                                <p:cTn id="65" presetID="26"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down)">
                                      <p:cBhvr>
                                        <p:cTn id="67" dur="580">
                                          <p:stCondLst>
                                            <p:cond delay="0"/>
                                          </p:stCondLst>
                                        </p:cTn>
                                        <p:tgtEl>
                                          <p:spTgt spid="13"/>
                                        </p:tgtEl>
                                      </p:cBhvr>
                                    </p:animEffect>
                                    <p:anim calcmode="lin" valueType="num">
                                      <p:cBhvr>
                                        <p:cTn id="6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73" dur="26">
                                          <p:stCondLst>
                                            <p:cond delay="650"/>
                                          </p:stCondLst>
                                        </p:cTn>
                                        <p:tgtEl>
                                          <p:spTgt spid="13"/>
                                        </p:tgtEl>
                                      </p:cBhvr>
                                      <p:to x="100000" y="60000"/>
                                    </p:animScale>
                                    <p:animScale>
                                      <p:cBhvr>
                                        <p:cTn id="74" dur="166" decel="50000">
                                          <p:stCondLst>
                                            <p:cond delay="676"/>
                                          </p:stCondLst>
                                        </p:cTn>
                                        <p:tgtEl>
                                          <p:spTgt spid="13"/>
                                        </p:tgtEl>
                                      </p:cBhvr>
                                      <p:to x="100000" y="100000"/>
                                    </p:animScale>
                                    <p:animScale>
                                      <p:cBhvr>
                                        <p:cTn id="75" dur="26">
                                          <p:stCondLst>
                                            <p:cond delay="1312"/>
                                          </p:stCondLst>
                                        </p:cTn>
                                        <p:tgtEl>
                                          <p:spTgt spid="13"/>
                                        </p:tgtEl>
                                      </p:cBhvr>
                                      <p:to x="100000" y="80000"/>
                                    </p:animScale>
                                    <p:animScale>
                                      <p:cBhvr>
                                        <p:cTn id="76" dur="166" decel="50000">
                                          <p:stCondLst>
                                            <p:cond delay="1338"/>
                                          </p:stCondLst>
                                        </p:cTn>
                                        <p:tgtEl>
                                          <p:spTgt spid="13"/>
                                        </p:tgtEl>
                                      </p:cBhvr>
                                      <p:to x="100000" y="100000"/>
                                    </p:animScale>
                                    <p:animScale>
                                      <p:cBhvr>
                                        <p:cTn id="77" dur="26">
                                          <p:stCondLst>
                                            <p:cond delay="1642"/>
                                          </p:stCondLst>
                                        </p:cTn>
                                        <p:tgtEl>
                                          <p:spTgt spid="13"/>
                                        </p:tgtEl>
                                      </p:cBhvr>
                                      <p:to x="100000" y="90000"/>
                                    </p:animScale>
                                    <p:animScale>
                                      <p:cBhvr>
                                        <p:cTn id="78" dur="166" decel="50000">
                                          <p:stCondLst>
                                            <p:cond delay="1668"/>
                                          </p:stCondLst>
                                        </p:cTn>
                                        <p:tgtEl>
                                          <p:spTgt spid="13"/>
                                        </p:tgtEl>
                                      </p:cBhvr>
                                      <p:to x="100000" y="100000"/>
                                    </p:animScale>
                                    <p:animScale>
                                      <p:cBhvr>
                                        <p:cTn id="79" dur="26">
                                          <p:stCondLst>
                                            <p:cond delay="1808"/>
                                          </p:stCondLst>
                                        </p:cTn>
                                        <p:tgtEl>
                                          <p:spTgt spid="13"/>
                                        </p:tgtEl>
                                      </p:cBhvr>
                                      <p:to x="100000" y="95000"/>
                                    </p:animScale>
                                    <p:animScale>
                                      <p:cBhvr>
                                        <p:cTn id="80" dur="166" decel="50000">
                                          <p:stCondLst>
                                            <p:cond delay="1834"/>
                                          </p:stCondLst>
                                        </p:cTn>
                                        <p:tgtEl>
                                          <p:spTgt spid="13"/>
                                        </p:tgtEl>
                                      </p:cBhvr>
                                      <p:to x="100000" y="100000"/>
                                    </p:animScale>
                                  </p:childTnLst>
                                </p:cTn>
                              </p:par>
                              <p:par>
                                <p:cTn id="81" presetID="26" presetClass="entr" presetSubtype="0" fill="hold" grpId="0" nodeType="withEffect">
                                  <p:stCondLst>
                                    <p:cond delay="0"/>
                                  </p:stCondLst>
                                  <p:childTnLst>
                                    <p:set>
                                      <p:cBhvr>
                                        <p:cTn id="82" dur="1" fill="hold">
                                          <p:stCondLst>
                                            <p:cond delay="0"/>
                                          </p:stCondLst>
                                        </p:cTn>
                                        <p:tgtEl>
                                          <p:spTgt spid="168"/>
                                        </p:tgtEl>
                                        <p:attrNameLst>
                                          <p:attrName>style.visibility</p:attrName>
                                        </p:attrNameLst>
                                      </p:cBhvr>
                                      <p:to>
                                        <p:strVal val="visible"/>
                                      </p:to>
                                    </p:set>
                                    <p:animEffect transition="in" filter="wipe(down)">
                                      <p:cBhvr>
                                        <p:cTn id="83" dur="580">
                                          <p:stCondLst>
                                            <p:cond delay="0"/>
                                          </p:stCondLst>
                                        </p:cTn>
                                        <p:tgtEl>
                                          <p:spTgt spid="168"/>
                                        </p:tgtEl>
                                      </p:cBhvr>
                                    </p:animEffect>
                                    <p:anim calcmode="lin" valueType="num">
                                      <p:cBhvr>
                                        <p:cTn id="84" dur="1822" tmFilter="0,0; 0.14,0.36; 0.43,0.73; 0.71,0.91; 1.0,1.0">
                                          <p:stCondLst>
                                            <p:cond delay="0"/>
                                          </p:stCondLst>
                                        </p:cTn>
                                        <p:tgtEl>
                                          <p:spTgt spid="168"/>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168"/>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168"/>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168"/>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168"/>
                                        </p:tgtEl>
                                        <p:attrNameLst>
                                          <p:attrName>ppt_y</p:attrName>
                                        </p:attrNameLst>
                                      </p:cBhvr>
                                      <p:tavLst>
                                        <p:tav tm="0" fmla="#ppt_y-sin(pi*$)/81">
                                          <p:val>
                                            <p:fltVal val="0"/>
                                          </p:val>
                                        </p:tav>
                                        <p:tav tm="100000">
                                          <p:val>
                                            <p:fltVal val="1"/>
                                          </p:val>
                                        </p:tav>
                                      </p:tavLst>
                                    </p:anim>
                                    <p:animScale>
                                      <p:cBhvr>
                                        <p:cTn id="89" dur="26">
                                          <p:stCondLst>
                                            <p:cond delay="650"/>
                                          </p:stCondLst>
                                        </p:cTn>
                                        <p:tgtEl>
                                          <p:spTgt spid="168"/>
                                        </p:tgtEl>
                                      </p:cBhvr>
                                      <p:to x="100000" y="60000"/>
                                    </p:animScale>
                                    <p:animScale>
                                      <p:cBhvr>
                                        <p:cTn id="90" dur="166" decel="50000">
                                          <p:stCondLst>
                                            <p:cond delay="676"/>
                                          </p:stCondLst>
                                        </p:cTn>
                                        <p:tgtEl>
                                          <p:spTgt spid="168"/>
                                        </p:tgtEl>
                                      </p:cBhvr>
                                      <p:to x="100000" y="100000"/>
                                    </p:animScale>
                                    <p:animScale>
                                      <p:cBhvr>
                                        <p:cTn id="91" dur="26">
                                          <p:stCondLst>
                                            <p:cond delay="1312"/>
                                          </p:stCondLst>
                                        </p:cTn>
                                        <p:tgtEl>
                                          <p:spTgt spid="168"/>
                                        </p:tgtEl>
                                      </p:cBhvr>
                                      <p:to x="100000" y="80000"/>
                                    </p:animScale>
                                    <p:animScale>
                                      <p:cBhvr>
                                        <p:cTn id="92" dur="166" decel="50000">
                                          <p:stCondLst>
                                            <p:cond delay="1338"/>
                                          </p:stCondLst>
                                        </p:cTn>
                                        <p:tgtEl>
                                          <p:spTgt spid="168"/>
                                        </p:tgtEl>
                                      </p:cBhvr>
                                      <p:to x="100000" y="100000"/>
                                    </p:animScale>
                                    <p:animScale>
                                      <p:cBhvr>
                                        <p:cTn id="93" dur="26">
                                          <p:stCondLst>
                                            <p:cond delay="1642"/>
                                          </p:stCondLst>
                                        </p:cTn>
                                        <p:tgtEl>
                                          <p:spTgt spid="168"/>
                                        </p:tgtEl>
                                      </p:cBhvr>
                                      <p:to x="100000" y="90000"/>
                                    </p:animScale>
                                    <p:animScale>
                                      <p:cBhvr>
                                        <p:cTn id="94" dur="166" decel="50000">
                                          <p:stCondLst>
                                            <p:cond delay="1668"/>
                                          </p:stCondLst>
                                        </p:cTn>
                                        <p:tgtEl>
                                          <p:spTgt spid="168"/>
                                        </p:tgtEl>
                                      </p:cBhvr>
                                      <p:to x="100000" y="100000"/>
                                    </p:animScale>
                                    <p:animScale>
                                      <p:cBhvr>
                                        <p:cTn id="95" dur="26">
                                          <p:stCondLst>
                                            <p:cond delay="1808"/>
                                          </p:stCondLst>
                                        </p:cTn>
                                        <p:tgtEl>
                                          <p:spTgt spid="168"/>
                                        </p:tgtEl>
                                      </p:cBhvr>
                                      <p:to x="100000" y="95000"/>
                                    </p:animScale>
                                    <p:animScale>
                                      <p:cBhvr>
                                        <p:cTn id="96" dur="166" decel="50000">
                                          <p:stCondLst>
                                            <p:cond delay="1834"/>
                                          </p:stCondLst>
                                        </p:cTn>
                                        <p:tgtEl>
                                          <p:spTgt spid="168"/>
                                        </p:tgtEl>
                                      </p:cBhvr>
                                      <p:to x="100000" y="100000"/>
                                    </p:animScale>
                                  </p:childTnLst>
                                </p:cTn>
                              </p:par>
                              <p:par>
                                <p:cTn id="97" presetID="26" presetClass="entr" presetSubtype="0" fill="hold" grpId="0" nodeType="withEffect">
                                  <p:stCondLst>
                                    <p:cond delay="0"/>
                                  </p:stCondLst>
                                  <p:childTnLst>
                                    <p:set>
                                      <p:cBhvr>
                                        <p:cTn id="98" dur="1" fill="hold">
                                          <p:stCondLst>
                                            <p:cond delay="0"/>
                                          </p:stCondLst>
                                        </p:cTn>
                                        <p:tgtEl>
                                          <p:spTgt spid="171"/>
                                        </p:tgtEl>
                                        <p:attrNameLst>
                                          <p:attrName>style.visibility</p:attrName>
                                        </p:attrNameLst>
                                      </p:cBhvr>
                                      <p:to>
                                        <p:strVal val="visible"/>
                                      </p:to>
                                    </p:set>
                                    <p:animEffect transition="in" filter="wipe(down)">
                                      <p:cBhvr>
                                        <p:cTn id="99" dur="580">
                                          <p:stCondLst>
                                            <p:cond delay="0"/>
                                          </p:stCondLst>
                                        </p:cTn>
                                        <p:tgtEl>
                                          <p:spTgt spid="171"/>
                                        </p:tgtEl>
                                      </p:cBhvr>
                                    </p:animEffect>
                                    <p:anim calcmode="lin" valueType="num">
                                      <p:cBhvr>
                                        <p:cTn id="100" dur="1822" tmFilter="0,0; 0.14,0.36; 0.43,0.73; 0.71,0.91; 1.0,1.0">
                                          <p:stCondLst>
                                            <p:cond delay="0"/>
                                          </p:stCondLst>
                                        </p:cTn>
                                        <p:tgtEl>
                                          <p:spTgt spid="171"/>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171"/>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171"/>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171"/>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171"/>
                                        </p:tgtEl>
                                        <p:attrNameLst>
                                          <p:attrName>ppt_y</p:attrName>
                                        </p:attrNameLst>
                                      </p:cBhvr>
                                      <p:tavLst>
                                        <p:tav tm="0" fmla="#ppt_y-sin(pi*$)/81">
                                          <p:val>
                                            <p:fltVal val="0"/>
                                          </p:val>
                                        </p:tav>
                                        <p:tav tm="100000">
                                          <p:val>
                                            <p:fltVal val="1"/>
                                          </p:val>
                                        </p:tav>
                                      </p:tavLst>
                                    </p:anim>
                                    <p:animScale>
                                      <p:cBhvr>
                                        <p:cTn id="105" dur="26">
                                          <p:stCondLst>
                                            <p:cond delay="650"/>
                                          </p:stCondLst>
                                        </p:cTn>
                                        <p:tgtEl>
                                          <p:spTgt spid="171"/>
                                        </p:tgtEl>
                                      </p:cBhvr>
                                      <p:to x="100000" y="60000"/>
                                    </p:animScale>
                                    <p:animScale>
                                      <p:cBhvr>
                                        <p:cTn id="106" dur="166" decel="50000">
                                          <p:stCondLst>
                                            <p:cond delay="676"/>
                                          </p:stCondLst>
                                        </p:cTn>
                                        <p:tgtEl>
                                          <p:spTgt spid="171"/>
                                        </p:tgtEl>
                                      </p:cBhvr>
                                      <p:to x="100000" y="100000"/>
                                    </p:animScale>
                                    <p:animScale>
                                      <p:cBhvr>
                                        <p:cTn id="107" dur="26">
                                          <p:stCondLst>
                                            <p:cond delay="1312"/>
                                          </p:stCondLst>
                                        </p:cTn>
                                        <p:tgtEl>
                                          <p:spTgt spid="171"/>
                                        </p:tgtEl>
                                      </p:cBhvr>
                                      <p:to x="100000" y="80000"/>
                                    </p:animScale>
                                    <p:animScale>
                                      <p:cBhvr>
                                        <p:cTn id="108" dur="166" decel="50000">
                                          <p:stCondLst>
                                            <p:cond delay="1338"/>
                                          </p:stCondLst>
                                        </p:cTn>
                                        <p:tgtEl>
                                          <p:spTgt spid="171"/>
                                        </p:tgtEl>
                                      </p:cBhvr>
                                      <p:to x="100000" y="100000"/>
                                    </p:animScale>
                                    <p:animScale>
                                      <p:cBhvr>
                                        <p:cTn id="109" dur="26">
                                          <p:stCondLst>
                                            <p:cond delay="1642"/>
                                          </p:stCondLst>
                                        </p:cTn>
                                        <p:tgtEl>
                                          <p:spTgt spid="171"/>
                                        </p:tgtEl>
                                      </p:cBhvr>
                                      <p:to x="100000" y="90000"/>
                                    </p:animScale>
                                    <p:animScale>
                                      <p:cBhvr>
                                        <p:cTn id="110" dur="166" decel="50000">
                                          <p:stCondLst>
                                            <p:cond delay="1668"/>
                                          </p:stCondLst>
                                        </p:cTn>
                                        <p:tgtEl>
                                          <p:spTgt spid="171"/>
                                        </p:tgtEl>
                                      </p:cBhvr>
                                      <p:to x="100000" y="100000"/>
                                    </p:animScale>
                                    <p:animScale>
                                      <p:cBhvr>
                                        <p:cTn id="111" dur="26">
                                          <p:stCondLst>
                                            <p:cond delay="1808"/>
                                          </p:stCondLst>
                                        </p:cTn>
                                        <p:tgtEl>
                                          <p:spTgt spid="171"/>
                                        </p:tgtEl>
                                      </p:cBhvr>
                                      <p:to x="100000" y="95000"/>
                                    </p:animScale>
                                    <p:animScale>
                                      <p:cBhvr>
                                        <p:cTn id="112" dur="166" decel="50000">
                                          <p:stCondLst>
                                            <p:cond delay="1834"/>
                                          </p:stCondLst>
                                        </p:cTn>
                                        <p:tgtEl>
                                          <p:spTgt spid="171"/>
                                        </p:tgtEl>
                                      </p:cBhvr>
                                      <p:to x="100000" y="100000"/>
                                    </p:animScale>
                                  </p:childTnLst>
                                </p:cTn>
                              </p:par>
                              <p:par>
                                <p:cTn id="113" presetID="26" presetClass="entr" presetSubtype="0" fill="hold" grpId="0" nodeType="with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wipe(down)">
                                      <p:cBhvr>
                                        <p:cTn id="115" dur="580">
                                          <p:stCondLst>
                                            <p:cond delay="0"/>
                                          </p:stCondLst>
                                        </p:cTn>
                                        <p:tgtEl>
                                          <p:spTgt spid="38"/>
                                        </p:tgtEl>
                                      </p:cBhvr>
                                    </p:animEffect>
                                    <p:anim calcmode="lin" valueType="num">
                                      <p:cBhvr>
                                        <p:cTn id="116"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21" dur="26">
                                          <p:stCondLst>
                                            <p:cond delay="650"/>
                                          </p:stCondLst>
                                        </p:cTn>
                                        <p:tgtEl>
                                          <p:spTgt spid="38"/>
                                        </p:tgtEl>
                                      </p:cBhvr>
                                      <p:to x="100000" y="60000"/>
                                    </p:animScale>
                                    <p:animScale>
                                      <p:cBhvr>
                                        <p:cTn id="122" dur="166" decel="50000">
                                          <p:stCondLst>
                                            <p:cond delay="676"/>
                                          </p:stCondLst>
                                        </p:cTn>
                                        <p:tgtEl>
                                          <p:spTgt spid="38"/>
                                        </p:tgtEl>
                                      </p:cBhvr>
                                      <p:to x="100000" y="100000"/>
                                    </p:animScale>
                                    <p:animScale>
                                      <p:cBhvr>
                                        <p:cTn id="123" dur="26">
                                          <p:stCondLst>
                                            <p:cond delay="1312"/>
                                          </p:stCondLst>
                                        </p:cTn>
                                        <p:tgtEl>
                                          <p:spTgt spid="38"/>
                                        </p:tgtEl>
                                      </p:cBhvr>
                                      <p:to x="100000" y="80000"/>
                                    </p:animScale>
                                    <p:animScale>
                                      <p:cBhvr>
                                        <p:cTn id="124" dur="166" decel="50000">
                                          <p:stCondLst>
                                            <p:cond delay="1338"/>
                                          </p:stCondLst>
                                        </p:cTn>
                                        <p:tgtEl>
                                          <p:spTgt spid="38"/>
                                        </p:tgtEl>
                                      </p:cBhvr>
                                      <p:to x="100000" y="100000"/>
                                    </p:animScale>
                                    <p:animScale>
                                      <p:cBhvr>
                                        <p:cTn id="125" dur="26">
                                          <p:stCondLst>
                                            <p:cond delay="1642"/>
                                          </p:stCondLst>
                                        </p:cTn>
                                        <p:tgtEl>
                                          <p:spTgt spid="38"/>
                                        </p:tgtEl>
                                      </p:cBhvr>
                                      <p:to x="100000" y="90000"/>
                                    </p:animScale>
                                    <p:animScale>
                                      <p:cBhvr>
                                        <p:cTn id="126" dur="166" decel="50000">
                                          <p:stCondLst>
                                            <p:cond delay="1668"/>
                                          </p:stCondLst>
                                        </p:cTn>
                                        <p:tgtEl>
                                          <p:spTgt spid="38"/>
                                        </p:tgtEl>
                                      </p:cBhvr>
                                      <p:to x="100000" y="100000"/>
                                    </p:animScale>
                                    <p:animScale>
                                      <p:cBhvr>
                                        <p:cTn id="127" dur="26">
                                          <p:stCondLst>
                                            <p:cond delay="1808"/>
                                          </p:stCondLst>
                                        </p:cTn>
                                        <p:tgtEl>
                                          <p:spTgt spid="38"/>
                                        </p:tgtEl>
                                      </p:cBhvr>
                                      <p:to x="100000" y="95000"/>
                                    </p:animScale>
                                    <p:animScale>
                                      <p:cBhvr>
                                        <p:cTn id="128" dur="166" decel="50000">
                                          <p:stCondLst>
                                            <p:cond delay="1834"/>
                                          </p:stCondLst>
                                        </p:cTn>
                                        <p:tgtEl>
                                          <p:spTgt spid="38"/>
                                        </p:tgtEl>
                                      </p:cBhvr>
                                      <p:to x="100000" y="100000"/>
                                    </p:animScale>
                                  </p:childTnLst>
                                </p:cTn>
                              </p:par>
                              <p:par>
                                <p:cTn id="129" presetID="26" presetClass="entr" presetSubtype="0" fill="hold" grpId="0" nodeType="withEffect">
                                  <p:stCondLst>
                                    <p:cond delay="0"/>
                                  </p:stCondLst>
                                  <p:childTnLst>
                                    <p:set>
                                      <p:cBhvr>
                                        <p:cTn id="130" dur="1" fill="hold">
                                          <p:stCondLst>
                                            <p:cond delay="0"/>
                                          </p:stCondLst>
                                        </p:cTn>
                                        <p:tgtEl>
                                          <p:spTgt spid="39"/>
                                        </p:tgtEl>
                                        <p:attrNameLst>
                                          <p:attrName>style.visibility</p:attrName>
                                        </p:attrNameLst>
                                      </p:cBhvr>
                                      <p:to>
                                        <p:strVal val="visible"/>
                                      </p:to>
                                    </p:set>
                                    <p:animEffect transition="in" filter="wipe(down)">
                                      <p:cBhvr>
                                        <p:cTn id="131" dur="580">
                                          <p:stCondLst>
                                            <p:cond delay="0"/>
                                          </p:stCondLst>
                                        </p:cTn>
                                        <p:tgtEl>
                                          <p:spTgt spid="39"/>
                                        </p:tgtEl>
                                      </p:cBhvr>
                                    </p:animEffect>
                                    <p:anim calcmode="lin" valueType="num">
                                      <p:cBhvr>
                                        <p:cTn id="13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37" dur="26">
                                          <p:stCondLst>
                                            <p:cond delay="650"/>
                                          </p:stCondLst>
                                        </p:cTn>
                                        <p:tgtEl>
                                          <p:spTgt spid="39"/>
                                        </p:tgtEl>
                                      </p:cBhvr>
                                      <p:to x="100000" y="60000"/>
                                    </p:animScale>
                                    <p:animScale>
                                      <p:cBhvr>
                                        <p:cTn id="138" dur="166" decel="50000">
                                          <p:stCondLst>
                                            <p:cond delay="676"/>
                                          </p:stCondLst>
                                        </p:cTn>
                                        <p:tgtEl>
                                          <p:spTgt spid="39"/>
                                        </p:tgtEl>
                                      </p:cBhvr>
                                      <p:to x="100000" y="100000"/>
                                    </p:animScale>
                                    <p:animScale>
                                      <p:cBhvr>
                                        <p:cTn id="139" dur="26">
                                          <p:stCondLst>
                                            <p:cond delay="1312"/>
                                          </p:stCondLst>
                                        </p:cTn>
                                        <p:tgtEl>
                                          <p:spTgt spid="39"/>
                                        </p:tgtEl>
                                      </p:cBhvr>
                                      <p:to x="100000" y="80000"/>
                                    </p:animScale>
                                    <p:animScale>
                                      <p:cBhvr>
                                        <p:cTn id="140" dur="166" decel="50000">
                                          <p:stCondLst>
                                            <p:cond delay="1338"/>
                                          </p:stCondLst>
                                        </p:cTn>
                                        <p:tgtEl>
                                          <p:spTgt spid="39"/>
                                        </p:tgtEl>
                                      </p:cBhvr>
                                      <p:to x="100000" y="100000"/>
                                    </p:animScale>
                                    <p:animScale>
                                      <p:cBhvr>
                                        <p:cTn id="141" dur="26">
                                          <p:stCondLst>
                                            <p:cond delay="1642"/>
                                          </p:stCondLst>
                                        </p:cTn>
                                        <p:tgtEl>
                                          <p:spTgt spid="39"/>
                                        </p:tgtEl>
                                      </p:cBhvr>
                                      <p:to x="100000" y="90000"/>
                                    </p:animScale>
                                    <p:animScale>
                                      <p:cBhvr>
                                        <p:cTn id="142" dur="166" decel="50000">
                                          <p:stCondLst>
                                            <p:cond delay="1668"/>
                                          </p:stCondLst>
                                        </p:cTn>
                                        <p:tgtEl>
                                          <p:spTgt spid="39"/>
                                        </p:tgtEl>
                                      </p:cBhvr>
                                      <p:to x="100000" y="100000"/>
                                    </p:animScale>
                                    <p:animScale>
                                      <p:cBhvr>
                                        <p:cTn id="143" dur="26">
                                          <p:stCondLst>
                                            <p:cond delay="1808"/>
                                          </p:stCondLst>
                                        </p:cTn>
                                        <p:tgtEl>
                                          <p:spTgt spid="39"/>
                                        </p:tgtEl>
                                      </p:cBhvr>
                                      <p:to x="100000" y="95000"/>
                                    </p:animScale>
                                    <p:animScale>
                                      <p:cBhvr>
                                        <p:cTn id="144" dur="166" decel="50000">
                                          <p:stCondLst>
                                            <p:cond delay="1834"/>
                                          </p:stCondLst>
                                        </p:cTn>
                                        <p:tgtEl>
                                          <p:spTgt spid="39"/>
                                        </p:tgtEl>
                                      </p:cBhvr>
                                      <p:to x="100000" y="100000"/>
                                    </p:animScale>
                                  </p:childTnLst>
                                </p:cTn>
                              </p:par>
                              <p:par>
                                <p:cTn id="145" presetID="26" presetClass="entr" presetSubtype="0" fill="hold" grpId="0" nodeType="withEffect">
                                  <p:stCondLst>
                                    <p:cond delay="0"/>
                                  </p:stCondLst>
                                  <p:childTnLst>
                                    <p:set>
                                      <p:cBhvr>
                                        <p:cTn id="146" dur="1" fill="hold">
                                          <p:stCondLst>
                                            <p:cond delay="0"/>
                                          </p:stCondLst>
                                        </p:cTn>
                                        <p:tgtEl>
                                          <p:spTgt spid="40"/>
                                        </p:tgtEl>
                                        <p:attrNameLst>
                                          <p:attrName>style.visibility</p:attrName>
                                        </p:attrNameLst>
                                      </p:cBhvr>
                                      <p:to>
                                        <p:strVal val="visible"/>
                                      </p:to>
                                    </p:set>
                                    <p:animEffect transition="in" filter="wipe(down)">
                                      <p:cBhvr>
                                        <p:cTn id="147" dur="580">
                                          <p:stCondLst>
                                            <p:cond delay="0"/>
                                          </p:stCondLst>
                                        </p:cTn>
                                        <p:tgtEl>
                                          <p:spTgt spid="40"/>
                                        </p:tgtEl>
                                      </p:cBhvr>
                                    </p:animEffect>
                                    <p:anim calcmode="lin" valueType="num">
                                      <p:cBhvr>
                                        <p:cTn id="14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53" dur="26">
                                          <p:stCondLst>
                                            <p:cond delay="650"/>
                                          </p:stCondLst>
                                        </p:cTn>
                                        <p:tgtEl>
                                          <p:spTgt spid="40"/>
                                        </p:tgtEl>
                                      </p:cBhvr>
                                      <p:to x="100000" y="60000"/>
                                    </p:animScale>
                                    <p:animScale>
                                      <p:cBhvr>
                                        <p:cTn id="154" dur="166" decel="50000">
                                          <p:stCondLst>
                                            <p:cond delay="676"/>
                                          </p:stCondLst>
                                        </p:cTn>
                                        <p:tgtEl>
                                          <p:spTgt spid="40"/>
                                        </p:tgtEl>
                                      </p:cBhvr>
                                      <p:to x="100000" y="100000"/>
                                    </p:animScale>
                                    <p:animScale>
                                      <p:cBhvr>
                                        <p:cTn id="155" dur="26">
                                          <p:stCondLst>
                                            <p:cond delay="1312"/>
                                          </p:stCondLst>
                                        </p:cTn>
                                        <p:tgtEl>
                                          <p:spTgt spid="40"/>
                                        </p:tgtEl>
                                      </p:cBhvr>
                                      <p:to x="100000" y="80000"/>
                                    </p:animScale>
                                    <p:animScale>
                                      <p:cBhvr>
                                        <p:cTn id="156" dur="166" decel="50000">
                                          <p:stCondLst>
                                            <p:cond delay="1338"/>
                                          </p:stCondLst>
                                        </p:cTn>
                                        <p:tgtEl>
                                          <p:spTgt spid="40"/>
                                        </p:tgtEl>
                                      </p:cBhvr>
                                      <p:to x="100000" y="100000"/>
                                    </p:animScale>
                                    <p:animScale>
                                      <p:cBhvr>
                                        <p:cTn id="157" dur="26">
                                          <p:stCondLst>
                                            <p:cond delay="1642"/>
                                          </p:stCondLst>
                                        </p:cTn>
                                        <p:tgtEl>
                                          <p:spTgt spid="40"/>
                                        </p:tgtEl>
                                      </p:cBhvr>
                                      <p:to x="100000" y="90000"/>
                                    </p:animScale>
                                    <p:animScale>
                                      <p:cBhvr>
                                        <p:cTn id="158" dur="166" decel="50000">
                                          <p:stCondLst>
                                            <p:cond delay="1668"/>
                                          </p:stCondLst>
                                        </p:cTn>
                                        <p:tgtEl>
                                          <p:spTgt spid="40"/>
                                        </p:tgtEl>
                                      </p:cBhvr>
                                      <p:to x="100000" y="100000"/>
                                    </p:animScale>
                                    <p:animScale>
                                      <p:cBhvr>
                                        <p:cTn id="159" dur="26">
                                          <p:stCondLst>
                                            <p:cond delay="1808"/>
                                          </p:stCondLst>
                                        </p:cTn>
                                        <p:tgtEl>
                                          <p:spTgt spid="40"/>
                                        </p:tgtEl>
                                      </p:cBhvr>
                                      <p:to x="100000" y="95000"/>
                                    </p:animScale>
                                    <p:animScale>
                                      <p:cBhvr>
                                        <p:cTn id="160" dur="166" decel="50000">
                                          <p:stCondLst>
                                            <p:cond delay="1834"/>
                                          </p:stCondLst>
                                        </p:cTn>
                                        <p:tgtEl>
                                          <p:spTgt spid="40"/>
                                        </p:tgtEl>
                                      </p:cBhvr>
                                      <p:to x="100000" y="100000"/>
                                    </p:animScale>
                                  </p:childTnLst>
                                </p:cTn>
                              </p:par>
                              <p:par>
                                <p:cTn id="161" presetID="26" presetClass="entr" presetSubtype="0" fill="hold" nodeType="withEffect">
                                  <p:stCondLst>
                                    <p:cond delay="0"/>
                                  </p:stCondLst>
                                  <p:childTnLst>
                                    <p:set>
                                      <p:cBhvr>
                                        <p:cTn id="162" dur="1" fill="hold">
                                          <p:stCondLst>
                                            <p:cond delay="0"/>
                                          </p:stCondLst>
                                        </p:cTn>
                                        <p:tgtEl>
                                          <p:spTgt spid="43"/>
                                        </p:tgtEl>
                                        <p:attrNameLst>
                                          <p:attrName>style.visibility</p:attrName>
                                        </p:attrNameLst>
                                      </p:cBhvr>
                                      <p:to>
                                        <p:strVal val="visible"/>
                                      </p:to>
                                    </p:set>
                                    <p:animEffect transition="in" filter="wipe(down)">
                                      <p:cBhvr>
                                        <p:cTn id="163" dur="580">
                                          <p:stCondLst>
                                            <p:cond delay="0"/>
                                          </p:stCondLst>
                                        </p:cTn>
                                        <p:tgtEl>
                                          <p:spTgt spid="43"/>
                                        </p:tgtEl>
                                      </p:cBhvr>
                                    </p:animEffect>
                                    <p:anim calcmode="lin" valueType="num">
                                      <p:cBhvr>
                                        <p:cTn id="16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6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6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6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6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69" dur="26">
                                          <p:stCondLst>
                                            <p:cond delay="650"/>
                                          </p:stCondLst>
                                        </p:cTn>
                                        <p:tgtEl>
                                          <p:spTgt spid="43"/>
                                        </p:tgtEl>
                                      </p:cBhvr>
                                      <p:to x="100000" y="60000"/>
                                    </p:animScale>
                                    <p:animScale>
                                      <p:cBhvr>
                                        <p:cTn id="170" dur="166" decel="50000">
                                          <p:stCondLst>
                                            <p:cond delay="676"/>
                                          </p:stCondLst>
                                        </p:cTn>
                                        <p:tgtEl>
                                          <p:spTgt spid="43"/>
                                        </p:tgtEl>
                                      </p:cBhvr>
                                      <p:to x="100000" y="100000"/>
                                    </p:animScale>
                                    <p:animScale>
                                      <p:cBhvr>
                                        <p:cTn id="171" dur="26">
                                          <p:stCondLst>
                                            <p:cond delay="1312"/>
                                          </p:stCondLst>
                                        </p:cTn>
                                        <p:tgtEl>
                                          <p:spTgt spid="43"/>
                                        </p:tgtEl>
                                      </p:cBhvr>
                                      <p:to x="100000" y="80000"/>
                                    </p:animScale>
                                    <p:animScale>
                                      <p:cBhvr>
                                        <p:cTn id="172" dur="166" decel="50000">
                                          <p:stCondLst>
                                            <p:cond delay="1338"/>
                                          </p:stCondLst>
                                        </p:cTn>
                                        <p:tgtEl>
                                          <p:spTgt spid="43"/>
                                        </p:tgtEl>
                                      </p:cBhvr>
                                      <p:to x="100000" y="100000"/>
                                    </p:animScale>
                                    <p:animScale>
                                      <p:cBhvr>
                                        <p:cTn id="173" dur="26">
                                          <p:stCondLst>
                                            <p:cond delay="1642"/>
                                          </p:stCondLst>
                                        </p:cTn>
                                        <p:tgtEl>
                                          <p:spTgt spid="43"/>
                                        </p:tgtEl>
                                      </p:cBhvr>
                                      <p:to x="100000" y="90000"/>
                                    </p:animScale>
                                    <p:animScale>
                                      <p:cBhvr>
                                        <p:cTn id="174" dur="166" decel="50000">
                                          <p:stCondLst>
                                            <p:cond delay="1668"/>
                                          </p:stCondLst>
                                        </p:cTn>
                                        <p:tgtEl>
                                          <p:spTgt spid="43"/>
                                        </p:tgtEl>
                                      </p:cBhvr>
                                      <p:to x="100000" y="100000"/>
                                    </p:animScale>
                                    <p:animScale>
                                      <p:cBhvr>
                                        <p:cTn id="175" dur="26">
                                          <p:stCondLst>
                                            <p:cond delay="1808"/>
                                          </p:stCondLst>
                                        </p:cTn>
                                        <p:tgtEl>
                                          <p:spTgt spid="43"/>
                                        </p:tgtEl>
                                      </p:cBhvr>
                                      <p:to x="100000" y="95000"/>
                                    </p:animScale>
                                    <p:animScale>
                                      <p:cBhvr>
                                        <p:cTn id="176" dur="166" decel="50000">
                                          <p:stCondLst>
                                            <p:cond delay="1834"/>
                                          </p:stCondLst>
                                        </p:cTn>
                                        <p:tgtEl>
                                          <p:spTgt spid="43"/>
                                        </p:tgtEl>
                                      </p:cBhvr>
                                      <p:to x="100000" y="100000"/>
                                    </p:animScale>
                                  </p:childTnLst>
                                </p:cTn>
                              </p:par>
                              <p:par>
                                <p:cTn id="177" presetID="26" presetClass="entr" presetSubtype="0" fill="hold" nodeType="withEffect">
                                  <p:stCondLst>
                                    <p:cond delay="0"/>
                                  </p:stCondLst>
                                  <p:childTnLst>
                                    <p:set>
                                      <p:cBhvr>
                                        <p:cTn id="178" dur="1" fill="hold">
                                          <p:stCondLst>
                                            <p:cond delay="0"/>
                                          </p:stCondLst>
                                        </p:cTn>
                                        <p:tgtEl>
                                          <p:spTgt spid="44"/>
                                        </p:tgtEl>
                                        <p:attrNameLst>
                                          <p:attrName>style.visibility</p:attrName>
                                        </p:attrNameLst>
                                      </p:cBhvr>
                                      <p:to>
                                        <p:strVal val="visible"/>
                                      </p:to>
                                    </p:set>
                                    <p:animEffect transition="in" filter="wipe(down)">
                                      <p:cBhvr>
                                        <p:cTn id="179" dur="580">
                                          <p:stCondLst>
                                            <p:cond delay="0"/>
                                          </p:stCondLst>
                                        </p:cTn>
                                        <p:tgtEl>
                                          <p:spTgt spid="44"/>
                                        </p:tgtEl>
                                      </p:cBhvr>
                                    </p:animEffect>
                                    <p:anim calcmode="lin" valueType="num">
                                      <p:cBhvr>
                                        <p:cTn id="18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8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8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8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8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85" dur="26">
                                          <p:stCondLst>
                                            <p:cond delay="650"/>
                                          </p:stCondLst>
                                        </p:cTn>
                                        <p:tgtEl>
                                          <p:spTgt spid="44"/>
                                        </p:tgtEl>
                                      </p:cBhvr>
                                      <p:to x="100000" y="60000"/>
                                    </p:animScale>
                                    <p:animScale>
                                      <p:cBhvr>
                                        <p:cTn id="186" dur="166" decel="50000">
                                          <p:stCondLst>
                                            <p:cond delay="676"/>
                                          </p:stCondLst>
                                        </p:cTn>
                                        <p:tgtEl>
                                          <p:spTgt spid="44"/>
                                        </p:tgtEl>
                                      </p:cBhvr>
                                      <p:to x="100000" y="100000"/>
                                    </p:animScale>
                                    <p:animScale>
                                      <p:cBhvr>
                                        <p:cTn id="187" dur="26">
                                          <p:stCondLst>
                                            <p:cond delay="1312"/>
                                          </p:stCondLst>
                                        </p:cTn>
                                        <p:tgtEl>
                                          <p:spTgt spid="44"/>
                                        </p:tgtEl>
                                      </p:cBhvr>
                                      <p:to x="100000" y="80000"/>
                                    </p:animScale>
                                    <p:animScale>
                                      <p:cBhvr>
                                        <p:cTn id="188" dur="166" decel="50000">
                                          <p:stCondLst>
                                            <p:cond delay="1338"/>
                                          </p:stCondLst>
                                        </p:cTn>
                                        <p:tgtEl>
                                          <p:spTgt spid="44"/>
                                        </p:tgtEl>
                                      </p:cBhvr>
                                      <p:to x="100000" y="100000"/>
                                    </p:animScale>
                                    <p:animScale>
                                      <p:cBhvr>
                                        <p:cTn id="189" dur="26">
                                          <p:stCondLst>
                                            <p:cond delay="1642"/>
                                          </p:stCondLst>
                                        </p:cTn>
                                        <p:tgtEl>
                                          <p:spTgt spid="44"/>
                                        </p:tgtEl>
                                      </p:cBhvr>
                                      <p:to x="100000" y="90000"/>
                                    </p:animScale>
                                    <p:animScale>
                                      <p:cBhvr>
                                        <p:cTn id="190" dur="166" decel="50000">
                                          <p:stCondLst>
                                            <p:cond delay="1668"/>
                                          </p:stCondLst>
                                        </p:cTn>
                                        <p:tgtEl>
                                          <p:spTgt spid="44"/>
                                        </p:tgtEl>
                                      </p:cBhvr>
                                      <p:to x="100000" y="100000"/>
                                    </p:animScale>
                                    <p:animScale>
                                      <p:cBhvr>
                                        <p:cTn id="191" dur="26">
                                          <p:stCondLst>
                                            <p:cond delay="1808"/>
                                          </p:stCondLst>
                                        </p:cTn>
                                        <p:tgtEl>
                                          <p:spTgt spid="44"/>
                                        </p:tgtEl>
                                      </p:cBhvr>
                                      <p:to x="100000" y="95000"/>
                                    </p:animScale>
                                    <p:animScale>
                                      <p:cBhvr>
                                        <p:cTn id="192" dur="166" decel="50000">
                                          <p:stCondLst>
                                            <p:cond delay="1834"/>
                                          </p:stCondLst>
                                        </p:cTn>
                                        <p:tgtEl>
                                          <p:spTgt spid="44"/>
                                        </p:tgtEl>
                                      </p:cBhvr>
                                      <p:to x="100000" y="100000"/>
                                    </p:animScale>
                                  </p:childTnLst>
                                </p:cTn>
                              </p:par>
                              <p:par>
                                <p:cTn id="193" presetID="26" presetClass="entr" presetSubtype="0" fill="hold" grpId="0" nodeType="withEffect">
                                  <p:stCondLst>
                                    <p:cond delay="0"/>
                                  </p:stCondLst>
                                  <p:childTnLst>
                                    <p:set>
                                      <p:cBhvr>
                                        <p:cTn id="194" dur="1" fill="hold">
                                          <p:stCondLst>
                                            <p:cond delay="0"/>
                                          </p:stCondLst>
                                        </p:cTn>
                                        <p:tgtEl>
                                          <p:spTgt spid="45"/>
                                        </p:tgtEl>
                                        <p:attrNameLst>
                                          <p:attrName>style.visibility</p:attrName>
                                        </p:attrNameLst>
                                      </p:cBhvr>
                                      <p:to>
                                        <p:strVal val="visible"/>
                                      </p:to>
                                    </p:set>
                                    <p:animEffect transition="in" filter="wipe(down)">
                                      <p:cBhvr>
                                        <p:cTn id="195" dur="580">
                                          <p:stCondLst>
                                            <p:cond delay="0"/>
                                          </p:stCondLst>
                                        </p:cTn>
                                        <p:tgtEl>
                                          <p:spTgt spid="45"/>
                                        </p:tgtEl>
                                      </p:cBhvr>
                                    </p:animEffect>
                                    <p:anim calcmode="lin" valueType="num">
                                      <p:cBhvr>
                                        <p:cTn id="196"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97"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98"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99"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200"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201" dur="26">
                                          <p:stCondLst>
                                            <p:cond delay="650"/>
                                          </p:stCondLst>
                                        </p:cTn>
                                        <p:tgtEl>
                                          <p:spTgt spid="45"/>
                                        </p:tgtEl>
                                      </p:cBhvr>
                                      <p:to x="100000" y="60000"/>
                                    </p:animScale>
                                    <p:animScale>
                                      <p:cBhvr>
                                        <p:cTn id="202" dur="166" decel="50000">
                                          <p:stCondLst>
                                            <p:cond delay="676"/>
                                          </p:stCondLst>
                                        </p:cTn>
                                        <p:tgtEl>
                                          <p:spTgt spid="45"/>
                                        </p:tgtEl>
                                      </p:cBhvr>
                                      <p:to x="100000" y="100000"/>
                                    </p:animScale>
                                    <p:animScale>
                                      <p:cBhvr>
                                        <p:cTn id="203" dur="26">
                                          <p:stCondLst>
                                            <p:cond delay="1312"/>
                                          </p:stCondLst>
                                        </p:cTn>
                                        <p:tgtEl>
                                          <p:spTgt spid="45"/>
                                        </p:tgtEl>
                                      </p:cBhvr>
                                      <p:to x="100000" y="80000"/>
                                    </p:animScale>
                                    <p:animScale>
                                      <p:cBhvr>
                                        <p:cTn id="204" dur="166" decel="50000">
                                          <p:stCondLst>
                                            <p:cond delay="1338"/>
                                          </p:stCondLst>
                                        </p:cTn>
                                        <p:tgtEl>
                                          <p:spTgt spid="45"/>
                                        </p:tgtEl>
                                      </p:cBhvr>
                                      <p:to x="100000" y="100000"/>
                                    </p:animScale>
                                    <p:animScale>
                                      <p:cBhvr>
                                        <p:cTn id="205" dur="26">
                                          <p:stCondLst>
                                            <p:cond delay="1642"/>
                                          </p:stCondLst>
                                        </p:cTn>
                                        <p:tgtEl>
                                          <p:spTgt spid="45"/>
                                        </p:tgtEl>
                                      </p:cBhvr>
                                      <p:to x="100000" y="90000"/>
                                    </p:animScale>
                                    <p:animScale>
                                      <p:cBhvr>
                                        <p:cTn id="206" dur="166" decel="50000">
                                          <p:stCondLst>
                                            <p:cond delay="1668"/>
                                          </p:stCondLst>
                                        </p:cTn>
                                        <p:tgtEl>
                                          <p:spTgt spid="45"/>
                                        </p:tgtEl>
                                      </p:cBhvr>
                                      <p:to x="100000" y="100000"/>
                                    </p:animScale>
                                    <p:animScale>
                                      <p:cBhvr>
                                        <p:cTn id="207" dur="26">
                                          <p:stCondLst>
                                            <p:cond delay="1808"/>
                                          </p:stCondLst>
                                        </p:cTn>
                                        <p:tgtEl>
                                          <p:spTgt spid="45"/>
                                        </p:tgtEl>
                                      </p:cBhvr>
                                      <p:to x="100000" y="95000"/>
                                    </p:animScale>
                                    <p:animScale>
                                      <p:cBhvr>
                                        <p:cTn id="208" dur="166" decel="50000">
                                          <p:stCondLst>
                                            <p:cond delay="1834"/>
                                          </p:stCondLst>
                                        </p:cTn>
                                        <p:tgtEl>
                                          <p:spTgt spid="45"/>
                                        </p:tgtEl>
                                      </p:cBhvr>
                                      <p:to x="100000" y="100000"/>
                                    </p:animScale>
                                  </p:childTnLst>
                                </p:cTn>
                              </p:par>
                              <p:par>
                                <p:cTn id="209" presetID="26" presetClass="entr" presetSubtype="0" fill="hold" grpId="0" nodeType="withEffect">
                                  <p:stCondLst>
                                    <p:cond delay="0"/>
                                  </p:stCondLst>
                                  <p:childTnLst>
                                    <p:set>
                                      <p:cBhvr>
                                        <p:cTn id="210" dur="1" fill="hold">
                                          <p:stCondLst>
                                            <p:cond delay="0"/>
                                          </p:stCondLst>
                                        </p:cTn>
                                        <p:tgtEl>
                                          <p:spTgt spid="46"/>
                                        </p:tgtEl>
                                        <p:attrNameLst>
                                          <p:attrName>style.visibility</p:attrName>
                                        </p:attrNameLst>
                                      </p:cBhvr>
                                      <p:to>
                                        <p:strVal val="visible"/>
                                      </p:to>
                                    </p:set>
                                    <p:animEffect transition="in" filter="wipe(down)">
                                      <p:cBhvr>
                                        <p:cTn id="211" dur="580">
                                          <p:stCondLst>
                                            <p:cond delay="0"/>
                                          </p:stCondLst>
                                        </p:cTn>
                                        <p:tgtEl>
                                          <p:spTgt spid="46"/>
                                        </p:tgtEl>
                                      </p:cBhvr>
                                    </p:animEffect>
                                    <p:anim calcmode="lin" valueType="num">
                                      <p:cBhvr>
                                        <p:cTn id="212"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213"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214"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215"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216"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217" dur="26">
                                          <p:stCondLst>
                                            <p:cond delay="650"/>
                                          </p:stCondLst>
                                        </p:cTn>
                                        <p:tgtEl>
                                          <p:spTgt spid="46"/>
                                        </p:tgtEl>
                                      </p:cBhvr>
                                      <p:to x="100000" y="60000"/>
                                    </p:animScale>
                                    <p:animScale>
                                      <p:cBhvr>
                                        <p:cTn id="218" dur="166" decel="50000">
                                          <p:stCondLst>
                                            <p:cond delay="676"/>
                                          </p:stCondLst>
                                        </p:cTn>
                                        <p:tgtEl>
                                          <p:spTgt spid="46"/>
                                        </p:tgtEl>
                                      </p:cBhvr>
                                      <p:to x="100000" y="100000"/>
                                    </p:animScale>
                                    <p:animScale>
                                      <p:cBhvr>
                                        <p:cTn id="219" dur="26">
                                          <p:stCondLst>
                                            <p:cond delay="1312"/>
                                          </p:stCondLst>
                                        </p:cTn>
                                        <p:tgtEl>
                                          <p:spTgt spid="46"/>
                                        </p:tgtEl>
                                      </p:cBhvr>
                                      <p:to x="100000" y="80000"/>
                                    </p:animScale>
                                    <p:animScale>
                                      <p:cBhvr>
                                        <p:cTn id="220" dur="166" decel="50000">
                                          <p:stCondLst>
                                            <p:cond delay="1338"/>
                                          </p:stCondLst>
                                        </p:cTn>
                                        <p:tgtEl>
                                          <p:spTgt spid="46"/>
                                        </p:tgtEl>
                                      </p:cBhvr>
                                      <p:to x="100000" y="100000"/>
                                    </p:animScale>
                                    <p:animScale>
                                      <p:cBhvr>
                                        <p:cTn id="221" dur="26">
                                          <p:stCondLst>
                                            <p:cond delay="1642"/>
                                          </p:stCondLst>
                                        </p:cTn>
                                        <p:tgtEl>
                                          <p:spTgt spid="46"/>
                                        </p:tgtEl>
                                      </p:cBhvr>
                                      <p:to x="100000" y="90000"/>
                                    </p:animScale>
                                    <p:animScale>
                                      <p:cBhvr>
                                        <p:cTn id="222" dur="166" decel="50000">
                                          <p:stCondLst>
                                            <p:cond delay="1668"/>
                                          </p:stCondLst>
                                        </p:cTn>
                                        <p:tgtEl>
                                          <p:spTgt spid="46"/>
                                        </p:tgtEl>
                                      </p:cBhvr>
                                      <p:to x="100000" y="100000"/>
                                    </p:animScale>
                                    <p:animScale>
                                      <p:cBhvr>
                                        <p:cTn id="223" dur="26">
                                          <p:stCondLst>
                                            <p:cond delay="1808"/>
                                          </p:stCondLst>
                                        </p:cTn>
                                        <p:tgtEl>
                                          <p:spTgt spid="46"/>
                                        </p:tgtEl>
                                      </p:cBhvr>
                                      <p:to x="100000" y="95000"/>
                                    </p:animScale>
                                    <p:animScale>
                                      <p:cBhvr>
                                        <p:cTn id="224" dur="166" decel="50000">
                                          <p:stCondLst>
                                            <p:cond delay="1834"/>
                                          </p:stCondLst>
                                        </p:cTn>
                                        <p:tgtEl>
                                          <p:spTgt spid="46"/>
                                        </p:tgtEl>
                                      </p:cBhvr>
                                      <p:to x="100000" y="100000"/>
                                    </p:animScale>
                                  </p:childTnLst>
                                </p:cTn>
                              </p:par>
                              <p:par>
                                <p:cTn id="225" presetID="26" presetClass="entr" presetSubtype="0" fill="hold" grpId="0" nodeType="withEffect">
                                  <p:stCondLst>
                                    <p:cond delay="0"/>
                                  </p:stCondLst>
                                  <p:childTnLst>
                                    <p:set>
                                      <p:cBhvr>
                                        <p:cTn id="226" dur="1" fill="hold">
                                          <p:stCondLst>
                                            <p:cond delay="0"/>
                                          </p:stCondLst>
                                        </p:cTn>
                                        <p:tgtEl>
                                          <p:spTgt spid="47"/>
                                        </p:tgtEl>
                                        <p:attrNameLst>
                                          <p:attrName>style.visibility</p:attrName>
                                        </p:attrNameLst>
                                      </p:cBhvr>
                                      <p:to>
                                        <p:strVal val="visible"/>
                                      </p:to>
                                    </p:set>
                                    <p:animEffect transition="in" filter="wipe(down)">
                                      <p:cBhvr>
                                        <p:cTn id="227" dur="580">
                                          <p:stCondLst>
                                            <p:cond delay="0"/>
                                          </p:stCondLst>
                                        </p:cTn>
                                        <p:tgtEl>
                                          <p:spTgt spid="47"/>
                                        </p:tgtEl>
                                      </p:cBhvr>
                                    </p:animEffect>
                                    <p:anim calcmode="lin" valueType="num">
                                      <p:cBhvr>
                                        <p:cTn id="228"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29"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30"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31"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32"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33" dur="26">
                                          <p:stCondLst>
                                            <p:cond delay="650"/>
                                          </p:stCondLst>
                                        </p:cTn>
                                        <p:tgtEl>
                                          <p:spTgt spid="47"/>
                                        </p:tgtEl>
                                      </p:cBhvr>
                                      <p:to x="100000" y="60000"/>
                                    </p:animScale>
                                    <p:animScale>
                                      <p:cBhvr>
                                        <p:cTn id="234" dur="166" decel="50000">
                                          <p:stCondLst>
                                            <p:cond delay="676"/>
                                          </p:stCondLst>
                                        </p:cTn>
                                        <p:tgtEl>
                                          <p:spTgt spid="47"/>
                                        </p:tgtEl>
                                      </p:cBhvr>
                                      <p:to x="100000" y="100000"/>
                                    </p:animScale>
                                    <p:animScale>
                                      <p:cBhvr>
                                        <p:cTn id="235" dur="26">
                                          <p:stCondLst>
                                            <p:cond delay="1312"/>
                                          </p:stCondLst>
                                        </p:cTn>
                                        <p:tgtEl>
                                          <p:spTgt spid="47"/>
                                        </p:tgtEl>
                                      </p:cBhvr>
                                      <p:to x="100000" y="80000"/>
                                    </p:animScale>
                                    <p:animScale>
                                      <p:cBhvr>
                                        <p:cTn id="236" dur="166" decel="50000">
                                          <p:stCondLst>
                                            <p:cond delay="1338"/>
                                          </p:stCondLst>
                                        </p:cTn>
                                        <p:tgtEl>
                                          <p:spTgt spid="47"/>
                                        </p:tgtEl>
                                      </p:cBhvr>
                                      <p:to x="100000" y="100000"/>
                                    </p:animScale>
                                    <p:animScale>
                                      <p:cBhvr>
                                        <p:cTn id="237" dur="26">
                                          <p:stCondLst>
                                            <p:cond delay="1642"/>
                                          </p:stCondLst>
                                        </p:cTn>
                                        <p:tgtEl>
                                          <p:spTgt spid="47"/>
                                        </p:tgtEl>
                                      </p:cBhvr>
                                      <p:to x="100000" y="90000"/>
                                    </p:animScale>
                                    <p:animScale>
                                      <p:cBhvr>
                                        <p:cTn id="238" dur="166" decel="50000">
                                          <p:stCondLst>
                                            <p:cond delay="1668"/>
                                          </p:stCondLst>
                                        </p:cTn>
                                        <p:tgtEl>
                                          <p:spTgt spid="47"/>
                                        </p:tgtEl>
                                      </p:cBhvr>
                                      <p:to x="100000" y="100000"/>
                                    </p:animScale>
                                    <p:animScale>
                                      <p:cBhvr>
                                        <p:cTn id="239" dur="26">
                                          <p:stCondLst>
                                            <p:cond delay="1808"/>
                                          </p:stCondLst>
                                        </p:cTn>
                                        <p:tgtEl>
                                          <p:spTgt spid="47"/>
                                        </p:tgtEl>
                                      </p:cBhvr>
                                      <p:to x="100000" y="95000"/>
                                    </p:animScale>
                                    <p:animScale>
                                      <p:cBhvr>
                                        <p:cTn id="240" dur="166" decel="50000">
                                          <p:stCondLst>
                                            <p:cond delay="1834"/>
                                          </p:stCondLst>
                                        </p:cTn>
                                        <p:tgtEl>
                                          <p:spTgt spid="47"/>
                                        </p:tgtEl>
                                      </p:cBhvr>
                                      <p:to x="100000" y="100000"/>
                                    </p:animScale>
                                  </p:childTnLst>
                                </p:cTn>
                              </p:par>
                              <p:par>
                                <p:cTn id="241" presetID="26" presetClass="entr" presetSubtype="0" fill="hold" grpId="0" nodeType="withEffect">
                                  <p:stCondLst>
                                    <p:cond delay="0"/>
                                  </p:stCondLst>
                                  <p:childTnLst>
                                    <p:set>
                                      <p:cBhvr>
                                        <p:cTn id="242" dur="1" fill="hold">
                                          <p:stCondLst>
                                            <p:cond delay="0"/>
                                          </p:stCondLst>
                                        </p:cTn>
                                        <p:tgtEl>
                                          <p:spTgt spid="48"/>
                                        </p:tgtEl>
                                        <p:attrNameLst>
                                          <p:attrName>style.visibility</p:attrName>
                                        </p:attrNameLst>
                                      </p:cBhvr>
                                      <p:to>
                                        <p:strVal val="visible"/>
                                      </p:to>
                                    </p:set>
                                    <p:animEffect transition="in" filter="wipe(down)">
                                      <p:cBhvr>
                                        <p:cTn id="243" dur="580">
                                          <p:stCondLst>
                                            <p:cond delay="0"/>
                                          </p:stCondLst>
                                        </p:cTn>
                                        <p:tgtEl>
                                          <p:spTgt spid="48"/>
                                        </p:tgtEl>
                                      </p:cBhvr>
                                    </p:animEffect>
                                    <p:anim calcmode="lin" valueType="num">
                                      <p:cBhvr>
                                        <p:cTn id="244"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245"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246"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247"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248"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249" dur="26">
                                          <p:stCondLst>
                                            <p:cond delay="650"/>
                                          </p:stCondLst>
                                        </p:cTn>
                                        <p:tgtEl>
                                          <p:spTgt spid="48"/>
                                        </p:tgtEl>
                                      </p:cBhvr>
                                      <p:to x="100000" y="60000"/>
                                    </p:animScale>
                                    <p:animScale>
                                      <p:cBhvr>
                                        <p:cTn id="250" dur="166" decel="50000">
                                          <p:stCondLst>
                                            <p:cond delay="676"/>
                                          </p:stCondLst>
                                        </p:cTn>
                                        <p:tgtEl>
                                          <p:spTgt spid="48"/>
                                        </p:tgtEl>
                                      </p:cBhvr>
                                      <p:to x="100000" y="100000"/>
                                    </p:animScale>
                                    <p:animScale>
                                      <p:cBhvr>
                                        <p:cTn id="251" dur="26">
                                          <p:stCondLst>
                                            <p:cond delay="1312"/>
                                          </p:stCondLst>
                                        </p:cTn>
                                        <p:tgtEl>
                                          <p:spTgt spid="48"/>
                                        </p:tgtEl>
                                      </p:cBhvr>
                                      <p:to x="100000" y="80000"/>
                                    </p:animScale>
                                    <p:animScale>
                                      <p:cBhvr>
                                        <p:cTn id="252" dur="166" decel="50000">
                                          <p:stCondLst>
                                            <p:cond delay="1338"/>
                                          </p:stCondLst>
                                        </p:cTn>
                                        <p:tgtEl>
                                          <p:spTgt spid="48"/>
                                        </p:tgtEl>
                                      </p:cBhvr>
                                      <p:to x="100000" y="100000"/>
                                    </p:animScale>
                                    <p:animScale>
                                      <p:cBhvr>
                                        <p:cTn id="253" dur="26">
                                          <p:stCondLst>
                                            <p:cond delay="1642"/>
                                          </p:stCondLst>
                                        </p:cTn>
                                        <p:tgtEl>
                                          <p:spTgt spid="48"/>
                                        </p:tgtEl>
                                      </p:cBhvr>
                                      <p:to x="100000" y="90000"/>
                                    </p:animScale>
                                    <p:animScale>
                                      <p:cBhvr>
                                        <p:cTn id="254" dur="166" decel="50000">
                                          <p:stCondLst>
                                            <p:cond delay="1668"/>
                                          </p:stCondLst>
                                        </p:cTn>
                                        <p:tgtEl>
                                          <p:spTgt spid="48"/>
                                        </p:tgtEl>
                                      </p:cBhvr>
                                      <p:to x="100000" y="100000"/>
                                    </p:animScale>
                                    <p:animScale>
                                      <p:cBhvr>
                                        <p:cTn id="255" dur="26">
                                          <p:stCondLst>
                                            <p:cond delay="1808"/>
                                          </p:stCondLst>
                                        </p:cTn>
                                        <p:tgtEl>
                                          <p:spTgt spid="48"/>
                                        </p:tgtEl>
                                      </p:cBhvr>
                                      <p:to x="100000" y="95000"/>
                                    </p:animScale>
                                    <p:animScale>
                                      <p:cBhvr>
                                        <p:cTn id="256" dur="166" decel="50000">
                                          <p:stCondLst>
                                            <p:cond delay="1834"/>
                                          </p:stCondLst>
                                        </p:cTn>
                                        <p:tgtEl>
                                          <p:spTgt spid="4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62" grpId="0" animBg="1"/>
      <p:bldP spid="13" grpId="0" animBg="1"/>
      <p:bldP spid="168" grpId="0"/>
      <p:bldP spid="171" grpId="0"/>
      <p:bldP spid="177" grpId="0"/>
      <p:bldP spid="38" grpId="0" animBg="1"/>
      <p:bldP spid="39" grpId="0" animBg="1"/>
      <p:bldP spid="40" grpId="0"/>
      <p:bldP spid="45" grpId="0" animBg="1"/>
      <p:bldP spid="46" grpId="0"/>
      <p:bldP spid="47" grpId="0" animBg="1"/>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618910" y="645913"/>
            <a:ext cx="4239090" cy="3970318"/>
          </a:xfrm>
          <a:prstGeom prst="rect">
            <a:avLst/>
          </a:prstGeom>
          <a:solidFill>
            <a:srgbClr val="EDF6F9"/>
          </a:solidFill>
        </p:spPr>
        <p:txBody>
          <a:bodyPr wrap="square">
            <a:spAutoFit/>
          </a:bodyPr>
          <a:lstStyle/>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p:txBody>
      </p:sp>
      <p:grpSp>
        <p:nvGrpSpPr>
          <p:cNvPr id="32" name="Group 31"/>
          <p:cNvGrpSpPr/>
          <p:nvPr/>
        </p:nvGrpSpPr>
        <p:grpSpPr>
          <a:xfrm>
            <a:off x="2775844" y="1448050"/>
            <a:ext cx="3462101" cy="416524"/>
            <a:chOff x="9145586" y="7595257"/>
            <a:chExt cx="14301386" cy="1481168"/>
          </a:xfrm>
        </p:grpSpPr>
        <p:sp>
          <p:nvSpPr>
            <p:cNvPr id="33" name="Rectangle 32"/>
            <p:cNvSpPr/>
            <p:nvPr/>
          </p:nvSpPr>
          <p:spPr>
            <a:xfrm>
              <a:off x="9755182" y="7595257"/>
              <a:ext cx="13691790" cy="1481168"/>
            </a:xfrm>
            <a:prstGeom prst="rect">
              <a:avLst/>
            </a:prstGeom>
          </p:spPr>
          <p:txBody>
            <a:bodyPr wrap="square">
              <a:spAutoFit/>
            </a:bodyPr>
            <a:lstStyle/>
            <a:p>
              <a:pPr marL="16070" indent="-16070" algn="just" defTabSz="612237">
                <a:lnSpc>
                  <a:spcPct val="130000"/>
                </a:lnSpc>
              </a:pPr>
              <a:r>
                <a:rPr lang="nl-NL" altLang="en-US" b="1" i="1" dirty="0">
                  <a:solidFill>
                    <a:prstClr val="black"/>
                  </a:solidFill>
                  <a:latin typeface="Times New Roman" panose="02020603050405020304" pitchFamily="18" charset="0"/>
                  <a:cs typeface="Times New Roman" panose="02020603050405020304" pitchFamily="18" charset="0"/>
                </a:rPr>
                <a:t>Quê</a:t>
              </a:r>
              <a:r>
                <a:rPr lang="nl-NL" altLang="en-US" i="1" dirty="0">
                  <a:solidFill>
                    <a:prstClr val="black"/>
                  </a:solidFill>
                  <a:latin typeface="Times New Roman" panose="02020603050405020304" pitchFamily="18" charset="0"/>
                  <a:cs typeface="Times New Roman" panose="02020603050405020304" pitchFamily="18" charset="0"/>
                </a:rPr>
                <a:t> </a:t>
              </a:r>
              <a:r>
                <a:rPr lang="en-US" altLang="en-US" i="1" dirty="0">
                  <a:solidFill>
                    <a:prstClr val="black"/>
                  </a:solidFill>
                  <a:latin typeface="Times New Roman" panose="02020603050405020304" pitchFamily="18" charset="0"/>
                  <a:cs typeface="Times New Roman" panose="02020603050405020304" pitchFamily="18" charset="0"/>
                </a:rPr>
                <a:t>: </a:t>
              </a:r>
              <a:r>
                <a:rPr lang="vi-VN" altLang="en-US" i="1" dirty="0">
                  <a:solidFill>
                    <a:prstClr val="black"/>
                  </a:solidFill>
                  <a:latin typeface="Times New Roman" panose="02020603050405020304" pitchFamily="18" charset="0"/>
                  <a:cs typeface="Times New Roman" panose="02020603050405020304" pitchFamily="18" charset="0"/>
                </a:rPr>
                <a:t>Hà Nội</a:t>
              </a:r>
              <a:endParaRPr lang="vi-VN" i="1" dirty="0">
                <a:solidFill>
                  <a:prstClr val="black"/>
                </a:solidFill>
                <a:latin typeface="Times New Roman" panose="02020603050405020304" pitchFamily="18" charset="0"/>
                <a:cs typeface="Times New Roman" panose="02020603050405020304" pitchFamily="18" charset="0"/>
              </a:endParaRPr>
            </a:p>
          </p:txBody>
        </p:sp>
        <p:sp>
          <p:nvSpPr>
            <p:cNvPr id="34" name="Oval 33"/>
            <p:cNvSpPr/>
            <p:nvPr/>
          </p:nvSpPr>
          <p:spPr>
            <a:xfrm>
              <a:off x="9145586" y="7974769"/>
              <a:ext cx="301752" cy="300359"/>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12237"/>
              <a:endParaRPr lang="en-US" i="1">
                <a:solidFill>
                  <a:prstClr val="black"/>
                </a:solidFill>
              </a:endParaRPr>
            </a:p>
          </p:txBody>
        </p:sp>
      </p:grpSp>
      <p:grpSp>
        <p:nvGrpSpPr>
          <p:cNvPr id="35" name="Group 34"/>
          <p:cNvGrpSpPr/>
          <p:nvPr/>
        </p:nvGrpSpPr>
        <p:grpSpPr>
          <a:xfrm>
            <a:off x="2787275" y="961109"/>
            <a:ext cx="3990098" cy="369332"/>
            <a:chOff x="9145586" y="9472945"/>
            <a:chExt cx="14820611" cy="1313357"/>
          </a:xfrm>
        </p:grpSpPr>
        <p:sp>
          <p:nvSpPr>
            <p:cNvPr id="36" name="TextBox 35"/>
            <p:cNvSpPr txBox="1"/>
            <p:nvPr/>
          </p:nvSpPr>
          <p:spPr>
            <a:xfrm>
              <a:off x="9755185" y="9472945"/>
              <a:ext cx="14211012" cy="1313357"/>
            </a:xfrm>
            <a:prstGeom prst="rect">
              <a:avLst/>
            </a:prstGeom>
            <a:noFill/>
          </p:spPr>
          <p:txBody>
            <a:bodyPr wrap="square" rtlCol="0">
              <a:spAutoFit/>
            </a:bodyPr>
            <a:lstStyle/>
            <a:p>
              <a:pPr algn="just" defTabSz="514350"/>
              <a:r>
                <a:rPr lang="en-US" b="1" i="1" dirty="0" err="1">
                  <a:solidFill>
                    <a:prstClr val="black"/>
                  </a:solidFill>
                  <a:latin typeface="Times New Roman" panose="02020603050405020304" pitchFamily="18" charset="0"/>
                  <a:cs typeface="Times New Roman" panose="02020603050405020304" pitchFamily="18" charset="0"/>
                </a:rPr>
                <a:t>Tên</a:t>
              </a:r>
              <a:r>
                <a:rPr lang="en-US" b="1" i="1" dirty="0">
                  <a:solidFill>
                    <a:prstClr val="black"/>
                  </a:solidFill>
                  <a:latin typeface="Times New Roman" panose="02020603050405020304" pitchFamily="18" charset="0"/>
                  <a:cs typeface="Times New Roman" panose="02020603050405020304" pitchFamily="18" charset="0"/>
                </a:rPr>
                <a:t> </a:t>
              </a:r>
              <a:r>
                <a:rPr lang="en-US" b="1" i="1" dirty="0" err="1">
                  <a:solidFill>
                    <a:prstClr val="black"/>
                  </a:solidFill>
                  <a:latin typeface="Times New Roman" panose="02020603050405020304" pitchFamily="18" charset="0"/>
                  <a:cs typeface="Times New Roman" panose="02020603050405020304" pitchFamily="18" charset="0"/>
                </a:rPr>
                <a:t>thật</a:t>
              </a:r>
              <a:r>
                <a:rPr lang="en-US" b="1" i="1" dirty="0">
                  <a:solidFill>
                    <a:prstClr val="black"/>
                  </a:solidFill>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Nguyễn Quang Thiều (1957)</a:t>
              </a:r>
              <a:endParaRPr lang="en-US" i="1" dirty="0">
                <a:solidFill>
                  <a:prstClr val="black"/>
                </a:solidFill>
                <a:latin typeface="Times New Roman" panose="02020603050405020304" pitchFamily="18" charset="0"/>
                <a:cs typeface="Times New Roman" panose="02020603050405020304" pitchFamily="18" charset="0"/>
              </a:endParaRPr>
            </a:p>
          </p:txBody>
        </p:sp>
        <p:sp>
          <p:nvSpPr>
            <p:cNvPr id="37" name="Oval 36"/>
            <p:cNvSpPr/>
            <p:nvPr/>
          </p:nvSpPr>
          <p:spPr>
            <a:xfrm>
              <a:off x="9145586" y="9771760"/>
              <a:ext cx="301752" cy="300359"/>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12237"/>
              <a:endParaRPr lang="en-US" i="1">
                <a:solidFill>
                  <a:prstClr val="black"/>
                </a:solidFill>
              </a:endParaRPr>
            </a:p>
          </p:txBody>
        </p:sp>
      </p:grpSp>
      <p:grpSp>
        <p:nvGrpSpPr>
          <p:cNvPr id="29" name="Group 28"/>
          <p:cNvGrpSpPr/>
          <p:nvPr/>
        </p:nvGrpSpPr>
        <p:grpSpPr>
          <a:xfrm>
            <a:off x="2787691" y="1869671"/>
            <a:ext cx="3827663" cy="646331"/>
            <a:chOff x="9145586" y="7595254"/>
            <a:chExt cx="15811464" cy="2298366"/>
          </a:xfrm>
        </p:grpSpPr>
        <p:sp>
          <p:nvSpPr>
            <p:cNvPr id="30" name="Rectangle 29"/>
            <p:cNvSpPr/>
            <p:nvPr/>
          </p:nvSpPr>
          <p:spPr>
            <a:xfrm>
              <a:off x="9755182" y="7595254"/>
              <a:ext cx="15201868" cy="2298366"/>
            </a:xfrm>
            <a:prstGeom prst="rect">
              <a:avLst/>
            </a:prstGeom>
          </p:spPr>
          <p:txBody>
            <a:bodyPr wrap="square">
              <a:spAutoFit/>
            </a:bodyPr>
            <a:lstStyle/>
            <a:p>
              <a:pPr algn="just"/>
              <a:r>
                <a:rPr lang="vi-VN" dirty="0">
                  <a:latin typeface="+mj-lt"/>
                </a:rPr>
                <a:t>PCST: chân thực, gần gũi với cuộc sống.</a:t>
              </a:r>
              <a:endParaRPr lang="en-US" dirty="0">
                <a:latin typeface="+mj-lt"/>
              </a:endParaRPr>
            </a:p>
          </p:txBody>
        </p:sp>
        <p:sp>
          <p:nvSpPr>
            <p:cNvPr id="31" name="Oval 30"/>
            <p:cNvSpPr/>
            <p:nvPr/>
          </p:nvSpPr>
          <p:spPr>
            <a:xfrm>
              <a:off x="9145586" y="7974769"/>
              <a:ext cx="301752" cy="300359"/>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12237"/>
              <a:endParaRPr lang="en-US" sz="1575" i="1">
                <a:solidFill>
                  <a:prstClr val="black"/>
                </a:solidFill>
              </a:endParaRPr>
            </a:p>
          </p:txBody>
        </p:sp>
      </p:grpSp>
      <p:grpSp>
        <p:nvGrpSpPr>
          <p:cNvPr id="40" name="Group 39"/>
          <p:cNvGrpSpPr/>
          <p:nvPr/>
        </p:nvGrpSpPr>
        <p:grpSpPr>
          <a:xfrm>
            <a:off x="2772398" y="2553481"/>
            <a:ext cx="3842956" cy="646331"/>
            <a:chOff x="9145586" y="7595254"/>
            <a:chExt cx="15874635" cy="2298367"/>
          </a:xfrm>
        </p:grpSpPr>
        <p:sp>
          <p:nvSpPr>
            <p:cNvPr id="41" name="Rectangle 40"/>
            <p:cNvSpPr/>
            <p:nvPr/>
          </p:nvSpPr>
          <p:spPr>
            <a:xfrm>
              <a:off x="9755178" y="7595254"/>
              <a:ext cx="15265043" cy="2298367"/>
            </a:xfrm>
            <a:prstGeom prst="rect">
              <a:avLst/>
            </a:prstGeom>
          </p:spPr>
          <p:txBody>
            <a:bodyPr wrap="square">
              <a:spAutoFit/>
            </a:bodyPr>
            <a:lstStyle/>
            <a:p>
              <a:pPr algn="just"/>
              <a:r>
                <a:rPr lang="vi-VN" dirty="0">
                  <a:latin typeface="Times New Roman" panose="02020603050405020304" pitchFamily="18" charset="0"/>
                  <a:cs typeface="Times New Roman" panose="02020603050405020304" pitchFamily="18" charset="0"/>
                </a:rPr>
                <a:t>Sáng tác tiêu biểu:  </a:t>
              </a:r>
              <a:r>
                <a:rPr lang="vi-VN" i="1" dirty="0">
                  <a:latin typeface="Times New Roman" panose="02020603050405020304" pitchFamily="18" charset="0"/>
                  <a:cs typeface="Times New Roman" panose="02020603050405020304" pitchFamily="18" charset="0"/>
                </a:rPr>
                <a:t>Bí mật hồ cá thần; Con quỷ gỗ; Ngọn núi bà già mù...</a:t>
              </a:r>
              <a:endParaRPr lang="en-US" dirty="0">
                <a:latin typeface="Times New Roman" panose="02020603050405020304" pitchFamily="18" charset="0"/>
                <a:cs typeface="Times New Roman" panose="02020603050405020304" pitchFamily="18" charset="0"/>
              </a:endParaRPr>
            </a:p>
          </p:txBody>
        </p:sp>
        <p:sp>
          <p:nvSpPr>
            <p:cNvPr id="42" name="Oval 41"/>
            <p:cNvSpPr/>
            <p:nvPr/>
          </p:nvSpPr>
          <p:spPr>
            <a:xfrm>
              <a:off x="9145586" y="7974769"/>
              <a:ext cx="301752" cy="300359"/>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12237"/>
              <a:endParaRPr lang="en-US" sz="1575" i="1">
                <a:solidFill>
                  <a:prstClr val="black"/>
                </a:solidFill>
              </a:endParaRPr>
            </a:p>
          </p:txBody>
        </p:sp>
      </p:grpSp>
      <p:grpSp>
        <p:nvGrpSpPr>
          <p:cNvPr id="43" name="Group 42"/>
          <p:cNvGrpSpPr/>
          <p:nvPr/>
        </p:nvGrpSpPr>
        <p:grpSpPr>
          <a:xfrm>
            <a:off x="2787275" y="3291684"/>
            <a:ext cx="3828079" cy="923330"/>
            <a:chOff x="9145586" y="7595254"/>
            <a:chExt cx="14301386" cy="3283383"/>
          </a:xfrm>
        </p:grpSpPr>
        <p:sp>
          <p:nvSpPr>
            <p:cNvPr id="44" name="Rectangle 43"/>
            <p:cNvSpPr/>
            <p:nvPr/>
          </p:nvSpPr>
          <p:spPr>
            <a:xfrm>
              <a:off x="9755183" y="7595254"/>
              <a:ext cx="13691789" cy="3283383"/>
            </a:xfrm>
            <a:prstGeom prst="rect">
              <a:avLst/>
            </a:prstGeom>
          </p:spPr>
          <p:txBody>
            <a:bodyPr wrap="square">
              <a:spAutoFit/>
            </a:bodyPr>
            <a:lstStyle/>
            <a:p>
              <a:pPr algn="just"/>
              <a:r>
                <a:rPr lang="en-US" dirty="0" err="1">
                  <a:latin typeface="Times New Roman" panose="02020603050405020304" pitchFamily="18" charset="0"/>
                  <a:cs typeface="Times New Roman" panose="02020603050405020304" pitchFamily="18" charset="0"/>
                </a:rPr>
                <a:t>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tặng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hơn</a:t>
              </a:r>
              <a:r>
                <a:rPr lang="en-US" dirty="0">
                  <a:latin typeface="Times New Roman" panose="02020603050405020304" pitchFamily="18" charset="0"/>
                  <a:cs typeface="Times New Roman" panose="02020603050405020304" pitchFamily="18" charset="0"/>
                </a:rPr>
                <a:t> 20 </a:t>
              </a:r>
              <a:r>
                <a:rPr lang="en-US" dirty="0" err="1">
                  <a:latin typeface="Times New Roman" panose="02020603050405020304" pitchFamily="18" charset="0"/>
                  <a:cs typeface="Times New Roman" panose="02020603050405020304" pitchFamily="18" charset="0"/>
                </a:rPr>
                <a:t>giải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quốc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tế</a:t>
              </a:r>
              <a:r>
                <a:rPr lang="en-US" dirty="0">
                  <a:latin typeface="Times New Roman" panose="02020603050405020304" pitchFamily="18" charset="0"/>
                  <a:cs typeface="Times New Roman" panose="02020603050405020304" pitchFamily="18" charset="0"/>
                </a:rPr>
                <a:t>.</a:t>
              </a:r>
            </a:p>
          </p:txBody>
        </p:sp>
        <p:sp>
          <p:nvSpPr>
            <p:cNvPr id="45" name="Oval 44"/>
            <p:cNvSpPr/>
            <p:nvPr/>
          </p:nvSpPr>
          <p:spPr>
            <a:xfrm>
              <a:off x="9145586" y="7974769"/>
              <a:ext cx="301752" cy="300359"/>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12237"/>
              <a:endParaRPr lang="en-US" sz="1575" i="1">
                <a:solidFill>
                  <a:prstClr val="black"/>
                </a:solidFill>
              </a:endParaRPr>
            </a:p>
          </p:txBody>
        </p:sp>
      </p:grpSp>
      <p:pic>
        <p:nvPicPr>
          <p:cNvPr id="39" name="Picture 38">
            <a:extLst>
              <a:ext uri="{FF2B5EF4-FFF2-40B4-BE49-F238E27FC236}">
                <a16:creationId xmlns:a16="http://schemas.microsoft.com/office/drawing/2014/main" id="{9C388D2B-54C5-4801-8E59-F9121C5566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02" y="1617426"/>
            <a:ext cx="2572068" cy="2562658"/>
          </a:xfrm>
          <a:prstGeom prst="rect">
            <a:avLst/>
          </a:prstGeom>
          <a:ln>
            <a:noFill/>
          </a:ln>
          <a:effectLst>
            <a:softEdge rad="112500"/>
          </a:effectLst>
        </p:spPr>
      </p:pic>
      <p:grpSp>
        <p:nvGrpSpPr>
          <p:cNvPr id="38" name="Group 37"/>
          <p:cNvGrpSpPr/>
          <p:nvPr/>
        </p:nvGrpSpPr>
        <p:grpSpPr>
          <a:xfrm>
            <a:off x="284828" y="825031"/>
            <a:ext cx="3249049" cy="319795"/>
            <a:chOff x="644526" y="2766774"/>
            <a:chExt cx="11553677" cy="1137044"/>
          </a:xfrm>
        </p:grpSpPr>
        <p:sp>
          <p:nvSpPr>
            <p:cNvPr id="46" name="TextBox 45"/>
            <p:cNvSpPr txBox="1"/>
            <p:nvPr/>
          </p:nvSpPr>
          <p:spPr>
            <a:xfrm>
              <a:off x="1906585" y="2766774"/>
              <a:ext cx="10291618" cy="1066954"/>
            </a:xfrm>
            <a:prstGeom prst="rect">
              <a:avLst/>
            </a:prstGeom>
            <a:noFill/>
          </p:spPr>
          <p:txBody>
            <a:bodyPr wrap="square" rtlCol="0">
              <a:spAutoFit/>
            </a:bodyPr>
            <a:lstStyle/>
            <a:p>
              <a:pPr defTabSz="605552"/>
              <a:r>
                <a:rPr lang="en-US" sz="1350" b="1" i="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sz="1350"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350" b="1" i="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sz="1350"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350" b="1" i="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sz="1350"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7" name="Rounded Rectangle 46"/>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5552"/>
              <a:endParaRPr lang="en-US" sz="1200" i="1">
                <a:solidFill>
                  <a:prstClr val="white"/>
                </a:solidFill>
              </a:endParaRPr>
            </a:p>
          </p:txBody>
        </p:sp>
        <p:sp>
          <p:nvSpPr>
            <p:cNvPr id="48" name="TextBox 47"/>
            <p:cNvSpPr txBox="1"/>
            <p:nvPr/>
          </p:nvSpPr>
          <p:spPr>
            <a:xfrm>
              <a:off x="812224" y="2795826"/>
              <a:ext cx="1072801" cy="1107992"/>
            </a:xfrm>
            <a:prstGeom prst="rect">
              <a:avLst/>
            </a:prstGeom>
            <a:noFill/>
          </p:spPr>
          <p:txBody>
            <a:bodyPr wrap="none" rtlCol="0">
              <a:spAutoFit/>
            </a:bodyPr>
            <a:lstStyle/>
            <a:p>
              <a:pPr algn="ctr" defTabSz="605552"/>
              <a:r>
                <a:rPr lang="en-US" sz="1425"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49" name="TextBox 48"/>
          <p:cNvSpPr txBox="1"/>
          <p:nvPr/>
        </p:nvSpPr>
        <p:spPr>
          <a:xfrm>
            <a:off x="438723" y="1059974"/>
            <a:ext cx="3240360" cy="458074"/>
          </a:xfrm>
          <a:prstGeom prst="rect">
            <a:avLst/>
          </a:prstGeom>
          <a:noFill/>
        </p:spPr>
        <p:txBody>
          <a:bodyPr wrap="square" rtlCol="0">
            <a:spAutoFit/>
          </a:bodyPr>
          <a:lstStyle/>
          <a:p>
            <a:pPr algn="just" defTabSz="514350">
              <a:lnSpc>
                <a:spcPct val="150000"/>
              </a:lnSpc>
            </a:pPr>
            <a:r>
              <a:rPr lang="en-US" i="1" dirty="0">
                <a:solidFill>
                  <a:srgbClr val="FF0000"/>
                </a:solidFill>
                <a:latin typeface="Times New Roman" panose="02020603050405020304" pitchFamily="18" charset="0"/>
                <a:cs typeface="Times New Roman" panose="02020603050405020304" pitchFamily="18" charset="0"/>
              </a:rPr>
              <a:t>a. </a:t>
            </a:r>
            <a:r>
              <a:rPr lang="en-US" i="1" dirty="0" err="1">
                <a:solidFill>
                  <a:srgbClr val="FF0000"/>
                </a:solidFill>
                <a:latin typeface="Times New Roman" panose="02020603050405020304" pitchFamily="18" charset="0"/>
                <a:cs typeface="Times New Roman" panose="02020603050405020304" pitchFamily="18" charset="0"/>
              </a:rPr>
              <a:t>Tác</a:t>
            </a: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giả</a:t>
            </a:r>
            <a:endParaRPr lang="en-US"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803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ox(i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ox(in)">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ox(i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ox(in)">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box(in)">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8670" y="1599643"/>
            <a:ext cx="1881582" cy="2741444"/>
          </a:xfrm>
          <a:prstGeom prst="rect">
            <a:avLst/>
          </a:prstGeom>
        </p:spPr>
      </p:pic>
      <p:pic>
        <p:nvPicPr>
          <p:cNvPr id="3" name="Picture 2"/>
          <p:cNvPicPr>
            <a:picLocks noChangeAspect="1"/>
          </p:cNvPicPr>
          <p:nvPr/>
        </p:nvPicPr>
        <p:blipFill>
          <a:blip r:embed="rId4"/>
          <a:stretch>
            <a:fillRect/>
          </a:stretch>
        </p:blipFill>
        <p:spPr>
          <a:xfrm>
            <a:off x="2564904" y="1599643"/>
            <a:ext cx="1864585" cy="2741444"/>
          </a:xfrm>
          <a:prstGeom prst="rect">
            <a:avLst/>
          </a:prstGeom>
        </p:spPr>
      </p:pic>
      <p:pic>
        <p:nvPicPr>
          <p:cNvPr id="4" name="Picture 3"/>
          <p:cNvPicPr>
            <a:picLocks noChangeAspect="1"/>
          </p:cNvPicPr>
          <p:nvPr/>
        </p:nvPicPr>
        <p:blipFill>
          <a:blip r:embed="rId5"/>
          <a:stretch>
            <a:fillRect/>
          </a:stretch>
        </p:blipFill>
        <p:spPr>
          <a:xfrm>
            <a:off x="4563126" y="1599643"/>
            <a:ext cx="1998222" cy="2741444"/>
          </a:xfrm>
          <a:prstGeom prst="rect">
            <a:avLst/>
          </a:prstGeom>
        </p:spPr>
      </p:pic>
      <p:pic>
        <p:nvPicPr>
          <p:cNvPr id="5" name="Picture 4"/>
          <p:cNvPicPr>
            <a:picLocks noChangeAspect="1"/>
          </p:cNvPicPr>
          <p:nvPr/>
        </p:nvPicPr>
        <p:blipFill>
          <a:blip r:embed="rId6"/>
          <a:stretch>
            <a:fillRect/>
          </a:stretch>
        </p:blipFill>
        <p:spPr>
          <a:xfrm>
            <a:off x="1191596" y="843558"/>
            <a:ext cx="4520188" cy="756084"/>
          </a:xfrm>
          <a:prstGeom prst="rect">
            <a:avLst/>
          </a:prstGeom>
        </p:spPr>
      </p:pic>
    </p:spTree>
    <p:extLst>
      <p:ext uri="{BB962C8B-B14F-4D97-AF65-F5344CB8AC3E}">
        <p14:creationId xmlns:p14="http://schemas.microsoft.com/office/powerpoint/2010/main" val="295241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642937"/>
            <a:ext cx="6857999" cy="3970318"/>
          </a:xfrm>
          <a:prstGeom prst="rect">
            <a:avLst/>
          </a:prstGeom>
          <a:solidFill>
            <a:srgbClr val="EDF6F9"/>
          </a:solidFill>
        </p:spPr>
        <p:txBody>
          <a:bodyPr wrap="square">
            <a:spAutoFit/>
          </a:bodyPr>
          <a:lstStyle/>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p:txBody>
      </p:sp>
      <p:pic>
        <p:nvPicPr>
          <p:cNvPr id="18" name="图片 22">
            <a:extLst>
              <a:ext uri="{FF2B5EF4-FFF2-40B4-BE49-F238E27FC236}">
                <a16:creationId xmlns:a16="http://schemas.microsoft.com/office/drawing/2014/main" id="{73816305-59D8-40E6-8A7B-6C8BD8647131}"/>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3740" t="73653" r="16264" b="1"/>
          <a:stretch/>
        </p:blipFill>
        <p:spPr>
          <a:xfrm>
            <a:off x="-119377" y="2686521"/>
            <a:ext cx="7058767" cy="1928813"/>
          </a:xfrm>
          <a:prstGeom prst="rect">
            <a:avLst/>
          </a:prstGeom>
        </p:spPr>
      </p:pic>
      <p:grpSp>
        <p:nvGrpSpPr>
          <p:cNvPr id="19" name="组合 2">
            <a:extLst>
              <a:ext uri="{FF2B5EF4-FFF2-40B4-BE49-F238E27FC236}">
                <a16:creationId xmlns:a16="http://schemas.microsoft.com/office/drawing/2014/main" id="{90168F4B-550B-4E6E-A635-C37B7953F99A}"/>
              </a:ext>
            </a:extLst>
          </p:cNvPr>
          <p:cNvGrpSpPr/>
          <p:nvPr/>
        </p:nvGrpSpPr>
        <p:grpSpPr>
          <a:xfrm flipH="1">
            <a:off x="-15098" y="1557843"/>
            <a:ext cx="6183306" cy="2885854"/>
            <a:chOff x="1036320" y="695178"/>
            <a:chExt cx="10416524" cy="5467644"/>
          </a:xfrm>
        </p:grpSpPr>
        <p:sp>
          <p:nvSpPr>
            <p:cNvPr id="21" name="椭圆 1">
              <a:extLst>
                <a:ext uri="{FF2B5EF4-FFF2-40B4-BE49-F238E27FC236}">
                  <a16:creationId xmlns:a16="http://schemas.microsoft.com/office/drawing/2014/main" id="{385A5385-9345-42A9-ABC4-894C5AA5B240}"/>
                </a:ext>
              </a:extLst>
            </p:cNvPr>
            <p:cNvSpPr/>
            <p:nvPr/>
          </p:nvSpPr>
          <p:spPr>
            <a:xfrm>
              <a:off x="1036320" y="695178"/>
              <a:ext cx="5467644" cy="5467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13">
                <a:solidFill>
                  <a:prstClr val="white"/>
                </a:solidFill>
              </a:endParaRPr>
            </a:p>
          </p:txBody>
        </p:sp>
        <p:sp>
          <p:nvSpPr>
            <p:cNvPr id="22" name="矩形 9">
              <a:extLst>
                <a:ext uri="{FF2B5EF4-FFF2-40B4-BE49-F238E27FC236}">
                  <a16:creationId xmlns:a16="http://schemas.microsoft.com/office/drawing/2014/main" id="{E31408A5-98C3-4438-B823-2EA6ABF8970E}"/>
                </a:ext>
              </a:extLst>
            </p:cNvPr>
            <p:cNvSpPr/>
            <p:nvPr/>
          </p:nvSpPr>
          <p:spPr>
            <a:xfrm>
              <a:off x="3770142" y="695178"/>
              <a:ext cx="7682702" cy="546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13">
                <a:solidFill>
                  <a:prstClr val="white"/>
                </a:solidFill>
              </a:endParaRPr>
            </a:p>
          </p:txBody>
        </p:sp>
      </p:grpSp>
      <p:pic>
        <p:nvPicPr>
          <p:cNvPr id="3" name="Picture 2"/>
          <p:cNvPicPr>
            <a:picLocks noChangeAspect="1"/>
          </p:cNvPicPr>
          <p:nvPr/>
        </p:nvPicPr>
        <p:blipFill>
          <a:blip r:embed="rId4"/>
          <a:stretch>
            <a:fillRect/>
          </a:stretch>
        </p:blipFill>
        <p:spPr>
          <a:xfrm>
            <a:off x="2718832" y="1023751"/>
            <a:ext cx="4168515" cy="743465"/>
          </a:xfrm>
          <a:prstGeom prst="rect">
            <a:avLst/>
          </a:prstGeom>
        </p:spPr>
      </p:pic>
      <p:sp>
        <p:nvSpPr>
          <p:cNvPr id="34" name="Rectangle 33"/>
          <p:cNvSpPr/>
          <p:nvPr/>
        </p:nvSpPr>
        <p:spPr>
          <a:xfrm>
            <a:off x="80679" y="1481080"/>
            <a:ext cx="1620129" cy="2926955"/>
          </a:xfrm>
          <a:prstGeom prst="rect">
            <a:avLst/>
          </a:prstGeom>
        </p:spPr>
        <p:txBody>
          <a:bodyPr wrap="square">
            <a:spAutoFit/>
          </a:bodyPr>
          <a:lstStyle/>
          <a:p>
            <a:pPr algn="just" defTabSz="514350">
              <a:lnSpc>
                <a:spcPct val="200000"/>
              </a:lnSpc>
            </a:pPr>
            <a:r>
              <a:rPr lang="vi-VN" sz="1575" b="1" dirty="0">
                <a:solidFill>
                  <a:prstClr val="black"/>
                </a:solidFill>
                <a:latin typeface="Times New Roman" panose="02020603050405020304" pitchFamily="18" charset="0"/>
                <a:cs typeface="Times New Roman" panose="02020603050405020304" pitchFamily="18" charset="0"/>
              </a:rPr>
              <a:t>Đề tài:</a:t>
            </a:r>
          </a:p>
          <a:p>
            <a:pPr algn="just" defTabSz="514350">
              <a:lnSpc>
                <a:spcPct val="200000"/>
              </a:lnSpc>
            </a:pPr>
            <a:r>
              <a:rPr lang="vi-VN" sz="1575" b="1" dirty="0">
                <a:solidFill>
                  <a:prstClr val="black"/>
                </a:solidFill>
                <a:latin typeface="Times New Roman" panose="02020603050405020304" pitchFamily="18" charset="0"/>
                <a:cs typeface="Times New Roman" panose="02020603050405020304" pitchFamily="18" charset="0"/>
              </a:rPr>
              <a:t>Xuất xứ:</a:t>
            </a:r>
          </a:p>
          <a:p>
            <a:pPr algn="just" defTabSz="514350">
              <a:lnSpc>
                <a:spcPct val="200000"/>
              </a:lnSpc>
            </a:pPr>
            <a:r>
              <a:rPr lang="vi-VN" sz="1575" b="1" dirty="0">
                <a:solidFill>
                  <a:prstClr val="black"/>
                </a:solidFill>
                <a:latin typeface="Times New Roman" panose="02020603050405020304" pitchFamily="18" charset="0"/>
                <a:cs typeface="Times New Roman" panose="02020603050405020304" pitchFamily="18" charset="0"/>
              </a:rPr>
              <a:t>Thể loại:</a:t>
            </a:r>
          </a:p>
          <a:p>
            <a:pPr algn="just" defTabSz="514350">
              <a:lnSpc>
                <a:spcPct val="200000"/>
              </a:lnSpc>
            </a:pPr>
            <a:r>
              <a:rPr lang="vi-VN" sz="1575" b="1" dirty="0">
                <a:solidFill>
                  <a:prstClr val="black"/>
                </a:solidFill>
                <a:latin typeface="Times New Roman" panose="02020603050405020304" pitchFamily="18" charset="0"/>
                <a:cs typeface="Times New Roman" panose="02020603050405020304" pitchFamily="18" charset="0"/>
              </a:rPr>
              <a:t>Nhân vật chính:</a:t>
            </a:r>
          </a:p>
          <a:p>
            <a:pPr algn="just" defTabSz="514350">
              <a:lnSpc>
                <a:spcPct val="200000"/>
              </a:lnSpc>
            </a:pPr>
            <a:r>
              <a:rPr lang="vi-VN" sz="1575" b="1" dirty="0">
                <a:solidFill>
                  <a:prstClr val="black"/>
                </a:solidFill>
                <a:latin typeface="Times New Roman" panose="02020603050405020304" pitchFamily="18" charset="0"/>
                <a:cs typeface="Times New Roman" panose="02020603050405020304" pitchFamily="18" charset="0"/>
              </a:rPr>
              <a:t>Ngôi kể:</a:t>
            </a:r>
          </a:p>
          <a:p>
            <a:pPr algn="just" defTabSz="514350">
              <a:lnSpc>
                <a:spcPct val="200000"/>
              </a:lnSpc>
            </a:pPr>
            <a:r>
              <a:rPr lang="vi-VN" sz="1575" b="1" dirty="0">
                <a:solidFill>
                  <a:prstClr val="black"/>
                </a:solidFill>
                <a:latin typeface="Times New Roman" panose="02020603050405020304" pitchFamily="18" charset="0"/>
                <a:cs typeface="Times New Roman" panose="02020603050405020304" pitchFamily="18" charset="0"/>
              </a:rPr>
              <a:t>Bố cục:</a:t>
            </a:r>
            <a:endParaRPr lang="en-US" sz="1575" b="1"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634428" y="2059273"/>
            <a:ext cx="2429018" cy="2429018"/>
          </a:xfrm>
          <a:prstGeom prst="rect">
            <a:avLst/>
          </a:prstGeom>
        </p:spPr>
      </p:pic>
      <p:sp>
        <p:nvSpPr>
          <p:cNvPr id="36" name="TextBox 35">
            <a:extLst>
              <a:ext uri="{FF2B5EF4-FFF2-40B4-BE49-F238E27FC236}">
                <a16:creationId xmlns:a16="http://schemas.microsoft.com/office/drawing/2014/main" id="{954F80EA-88BD-415C-92E5-2A9E59455681}"/>
              </a:ext>
            </a:extLst>
          </p:cNvPr>
          <p:cNvSpPr txBox="1"/>
          <p:nvPr/>
        </p:nvSpPr>
        <p:spPr>
          <a:xfrm>
            <a:off x="837904" y="1626716"/>
            <a:ext cx="2084680" cy="369332"/>
          </a:xfrm>
          <a:prstGeom prst="rect">
            <a:avLst/>
          </a:prstGeom>
          <a:noFill/>
        </p:spPr>
        <p:txBody>
          <a:bodyPr wrap="square" rtlCol="0">
            <a:spAutoFit/>
          </a:bodyPr>
          <a:lstStyle/>
          <a:p>
            <a:pPr defTabSz="514350"/>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viết</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về</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trẻ</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em</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EBFA360D-5932-438F-9038-0707FFC01B22}"/>
              </a:ext>
            </a:extLst>
          </p:cNvPr>
          <p:cNvSpPr txBox="1"/>
          <p:nvPr/>
        </p:nvSpPr>
        <p:spPr>
          <a:xfrm>
            <a:off x="975823" y="2118985"/>
            <a:ext cx="3911339" cy="369332"/>
          </a:xfrm>
          <a:prstGeom prst="rect">
            <a:avLst/>
          </a:prstGeom>
          <a:noFill/>
        </p:spPr>
        <p:txBody>
          <a:bodyPr wrap="square" rtlCol="0">
            <a:spAutoFit/>
          </a:bodyPr>
          <a:lstStyle/>
          <a:p>
            <a:pPr defTabSz="514350"/>
            <a:r>
              <a:rPr lang="en-US" dirty="0">
                <a:solidFill>
                  <a:prstClr val="black"/>
                </a:solidFill>
                <a:latin typeface="Times New Roman" panose="02020603050405020304" pitchFamily="18" charset="0"/>
                <a:cs typeface="Times New Roman" panose="02020603050405020304" pitchFamily="18" charset="0"/>
              </a:rPr>
              <a:t> in </a:t>
            </a:r>
            <a:r>
              <a:rPr lang="en-US" dirty="0" err="1">
                <a:solidFill>
                  <a:prstClr val="black"/>
                </a:solidFill>
                <a:latin typeface="Times New Roman" panose="02020603050405020304" pitchFamily="18" charset="0"/>
                <a:cs typeface="Times New Roman" panose="02020603050405020304" pitchFamily="18" charset="0"/>
              </a:rPr>
              <a:t>trong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tập</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Mùa</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hoa</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cải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trên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sông</a:t>
            </a:r>
            <a:r>
              <a:rPr lang="en-US" dirty="0">
                <a:solidFill>
                  <a:prstClr val="black"/>
                </a:solidFill>
                <a:latin typeface="Times New Roman" panose="02020603050405020304" pitchFamily="18" charset="0"/>
                <a:cs typeface="Times New Roman" panose="02020603050405020304" pitchFamily="18" charset="0"/>
              </a:rPr>
              <a:t>”</a:t>
            </a:r>
          </a:p>
        </p:txBody>
      </p:sp>
      <p:sp>
        <p:nvSpPr>
          <p:cNvPr id="38" name="TextBox 37">
            <a:extLst>
              <a:ext uri="{FF2B5EF4-FFF2-40B4-BE49-F238E27FC236}">
                <a16:creationId xmlns:a16="http://schemas.microsoft.com/office/drawing/2014/main" id="{C3879FF5-CEC5-43CA-86D3-88E2CFA9825C}"/>
              </a:ext>
            </a:extLst>
          </p:cNvPr>
          <p:cNvSpPr txBox="1"/>
          <p:nvPr/>
        </p:nvSpPr>
        <p:spPr>
          <a:xfrm>
            <a:off x="975823" y="2605918"/>
            <a:ext cx="2257880" cy="369332"/>
          </a:xfrm>
          <a:prstGeom prst="rect">
            <a:avLst/>
          </a:prstGeom>
          <a:noFill/>
        </p:spPr>
        <p:txBody>
          <a:bodyPr wrap="square" rtlCol="0">
            <a:spAutoFit/>
          </a:bodyPr>
          <a:lstStyle/>
          <a:p>
            <a:pPr defTabSz="514350"/>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truyện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ngắn</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5B22B398-8E73-41F6-B1C5-8B5474C47ED0}"/>
              </a:ext>
            </a:extLst>
          </p:cNvPr>
          <p:cNvSpPr txBox="1"/>
          <p:nvPr/>
        </p:nvSpPr>
        <p:spPr>
          <a:xfrm>
            <a:off x="1555114" y="3061376"/>
            <a:ext cx="2257880" cy="369332"/>
          </a:xfrm>
          <a:prstGeom prst="rect">
            <a:avLst/>
          </a:prstGeom>
          <a:noFill/>
        </p:spPr>
        <p:txBody>
          <a:bodyPr wrap="square" rtlCol="0">
            <a:spAutoFit/>
          </a:bodyPr>
          <a:lstStyle/>
          <a:p>
            <a:pPr defTabSz="514350"/>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Mên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và</a:t>
            </a:r>
            <a:r>
              <a:rPr lang="en-US" dirty="0">
                <a:solidFill>
                  <a:prstClr val="black"/>
                </a:solidFill>
                <a:latin typeface="Times New Roman" panose="02020603050405020304" pitchFamily="18" charset="0"/>
                <a:cs typeface="Times New Roman" panose="02020603050405020304" pitchFamily="18" charset="0"/>
              </a:rPr>
              <a:t> Mon</a:t>
            </a:r>
          </a:p>
        </p:txBody>
      </p:sp>
      <p:sp>
        <p:nvSpPr>
          <p:cNvPr id="40" name="TextBox 39">
            <a:extLst>
              <a:ext uri="{FF2B5EF4-FFF2-40B4-BE49-F238E27FC236}">
                <a16:creationId xmlns:a16="http://schemas.microsoft.com/office/drawing/2014/main" id="{633A3508-DEB4-4F1D-916D-B23F580A76E4}"/>
              </a:ext>
            </a:extLst>
          </p:cNvPr>
          <p:cNvSpPr txBox="1"/>
          <p:nvPr/>
        </p:nvSpPr>
        <p:spPr>
          <a:xfrm>
            <a:off x="906194" y="3520823"/>
            <a:ext cx="2257880" cy="369332"/>
          </a:xfrm>
          <a:prstGeom prst="rect">
            <a:avLst/>
          </a:prstGeom>
          <a:noFill/>
        </p:spPr>
        <p:txBody>
          <a:bodyPr wrap="square" rtlCol="0">
            <a:spAutoFit/>
          </a:bodyPr>
          <a:lstStyle/>
          <a:p>
            <a:pPr defTabSz="514350"/>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ngôi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thứ</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ba</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4957A0D9-00B8-42D3-B507-FE49120165D1}"/>
              </a:ext>
            </a:extLst>
          </p:cNvPr>
          <p:cNvSpPr txBox="1"/>
          <p:nvPr/>
        </p:nvSpPr>
        <p:spPr>
          <a:xfrm>
            <a:off x="818675" y="4025264"/>
            <a:ext cx="2257880" cy="369332"/>
          </a:xfrm>
          <a:prstGeom prst="rect">
            <a:avLst/>
          </a:prstGeom>
          <a:noFill/>
        </p:spPr>
        <p:txBody>
          <a:bodyPr wrap="square" rtlCol="0">
            <a:spAutoFit/>
          </a:bodyPr>
          <a:lstStyle/>
          <a:p>
            <a:pPr defTabSz="514350"/>
            <a:r>
              <a:rPr lang="en-US" dirty="0">
                <a:solidFill>
                  <a:prstClr val="black"/>
                </a:solidFill>
                <a:latin typeface="Times New Roman" panose="02020603050405020304" pitchFamily="18" charset="0"/>
                <a:cs typeface="Times New Roman" panose="02020603050405020304" pitchFamily="18" charset="0"/>
              </a:rPr>
              <a:t>  3 </a:t>
            </a:r>
            <a:r>
              <a:rPr lang="en-US" dirty="0" err="1">
                <a:solidFill>
                  <a:prstClr val="black"/>
                </a:solidFill>
                <a:latin typeface="Times New Roman" panose="02020603050405020304" pitchFamily="18" charset="0"/>
                <a:cs typeface="Times New Roman" panose="02020603050405020304" pitchFamily="18" charset="0"/>
              </a:rPr>
              <a:t>phần</a:t>
            </a:r>
            <a:endParaRPr lang="en-US" dirty="0">
              <a:solidFill>
                <a:prstClr val="black"/>
              </a:solidFill>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284828" y="825031"/>
            <a:ext cx="3249049" cy="319795"/>
            <a:chOff x="644526" y="2766774"/>
            <a:chExt cx="11553677" cy="1137044"/>
          </a:xfrm>
        </p:grpSpPr>
        <p:sp>
          <p:nvSpPr>
            <p:cNvPr id="27" name="TextBox 26"/>
            <p:cNvSpPr txBox="1"/>
            <p:nvPr/>
          </p:nvSpPr>
          <p:spPr>
            <a:xfrm>
              <a:off x="1906585" y="2766774"/>
              <a:ext cx="10291618" cy="1066954"/>
            </a:xfrm>
            <a:prstGeom prst="rect">
              <a:avLst/>
            </a:prstGeom>
            <a:noFill/>
          </p:spPr>
          <p:txBody>
            <a:bodyPr wrap="square" rtlCol="0">
              <a:spAutoFit/>
            </a:bodyPr>
            <a:lstStyle/>
            <a:p>
              <a:pPr defTabSz="605552"/>
              <a:r>
                <a:rPr lang="en-US" sz="1350" b="1" i="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sz="1350"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350" b="1" i="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sz="1350"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350" b="1" i="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sz="1350"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5552"/>
              <a:endParaRPr lang="en-US" sz="1200" i="1">
                <a:solidFill>
                  <a:prstClr val="white"/>
                </a:solidFill>
              </a:endParaRPr>
            </a:p>
          </p:txBody>
        </p:sp>
        <p:sp>
          <p:nvSpPr>
            <p:cNvPr id="35" name="TextBox 34"/>
            <p:cNvSpPr txBox="1"/>
            <p:nvPr/>
          </p:nvSpPr>
          <p:spPr>
            <a:xfrm>
              <a:off x="812224" y="2795826"/>
              <a:ext cx="1072801" cy="1107992"/>
            </a:xfrm>
            <a:prstGeom prst="rect">
              <a:avLst/>
            </a:prstGeom>
            <a:noFill/>
          </p:spPr>
          <p:txBody>
            <a:bodyPr wrap="none" rtlCol="0">
              <a:spAutoFit/>
            </a:bodyPr>
            <a:lstStyle/>
            <a:p>
              <a:pPr algn="ctr" defTabSz="605552"/>
              <a:r>
                <a:rPr lang="en-US" sz="1425"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42" name="TextBox 41"/>
          <p:cNvSpPr txBox="1"/>
          <p:nvPr/>
        </p:nvSpPr>
        <p:spPr>
          <a:xfrm>
            <a:off x="438723" y="1059974"/>
            <a:ext cx="3240360" cy="458074"/>
          </a:xfrm>
          <a:prstGeom prst="rect">
            <a:avLst/>
          </a:prstGeom>
          <a:noFill/>
        </p:spPr>
        <p:txBody>
          <a:bodyPr wrap="square" rtlCol="0">
            <a:spAutoFit/>
          </a:bodyPr>
          <a:lstStyle/>
          <a:p>
            <a:pPr algn="just" defTabSz="514350">
              <a:lnSpc>
                <a:spcPct val="150000"/>
              </a:lnSpc>
            </a:pPr>
            <a:r>
              <a:rPr lang="en-US" i="1" dirty="0">
                <a:solidFill>
                  <a:srgbClr val="FF0000"/>
                </a:solidFill>
                <a:latin typeface="Times New Roman" panose="02020603050405020304" pitchFamily="18" charset="0"/>
                <a:cs typeface="Times New Roman" panose="02020603050405020304" pitchFamily="18" charset="0"/>
              </a:rPr>
              <a:t>b. </a:t>
            </a:r>
            <a:r>
              <a:rPr lang="en-US" i="1" dirty="0" err="1">
                <a:solidFill>
                  <a:srgbClr val="FF0000"/>
                </a:solidFill>
                <a:latin typeface="Times New Roman" panose="02020603050405020304" pitchFamily="18" charset="0"/>
                <a:cs typeface="Times New Roman" panose="02020603050405020304" pitchFamily="18" charset="0"/>
              </a:rPr>
              <a:t>Tác</a:t>
            </a: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phẩm</a:t>
            </a:r>
            <a:endParaRPr lang="en-US"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378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barn(inVertic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barn(inVertical)">
                                      <p:cBhvr>
                                        <p:cTn id="12" dur="500"/>
                                        <p:tgtEl>
                                          <p:spTgt spid="3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barn(inVertical)">
                                      <p:cBhvr>
                                        <p:cTn id="17" dur="500"/>
                                        <p:tgtEl>
                                          <p:spTgt spid="3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9">
                                            <p:txEl>
                                              <p:pRg st="0" end="0"/>
                                            </p:txEl>
                                          </p:spTgt>
                                        </p:tgtEl>
                                        <p:attrNameLst>
                                          <p:attrName>style.visibility</p:attrName>
                                        </p:attrNameLst>
                                      </p:cBhvr>
                                      <p:to>
                                        <p:strVal val="visible"/>
                                      </p:to>
                                    </p:set>
                                    <p:animEffect transition="in" filter="barn(inVertical)">
                                      <p:cBhvr>
                                        <p:cTn id="22" dur="500"/>
                                        <p:tgtEl>
                                          <p:spTgt spid="3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0">
                                            <p:txEl>
                                              <p:pRg st="0" end="0"/>
                                            </p:txEl>
                                          </p:spTgt>
                                        </p:tgtEl>
                                        <p:attrNameLst>
                                          <p:attrName>style.visibility</p:attrName>
                                        </p:attrNameLst>
                                      </p:cBhvr>
                                      <p:to>
                                        <p:strVal val="visible"/>
                                      </p:to>
                                    </p:set>
                                    <p:animEffect transition="in" filter="barn(inVertical)">
                                      <p:cBhvr>
                                        <p:cTn id="27" dur="500"/>
                                        <p:tgtEl>
                                          <p:spTgt spid="4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1">
                                            <p:txEl>
                                              <p:pRg st="0" end="0"/>
                                            </p:txEl>
                                          </p:spTgt>
                                        </p:tgtEl>
                                        <p:attrNameLst>
                                          <p:attrName>style.visibility</p:attrName>
                                        </p:attrNameLst>
                                      </p:cBhvr>
                                      <p:to>
                                        <p:strVal val="visible"/>
                                      </p:to>
                                    </p:set>
                                    <p:animEffect transition="in" filter="barn(inVertical)">
                                      <p:cBhvr>
                                        <p:cTn id="32" dur="500"/>
                                        <p:tgtEl>
                                          <p:spTgt spid="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642937"/>
            <a:ext cx="6885384" cy="3970318"/>
          </a:xfrm>
          <a:prstGeom prst="rect">
            <a:avLst/>
          </a:prstGeom>
          <a:solidFill>
            <a:schemeClr val="accent6">
              <a:lumMod val="20000"/>
              <a:lumOff val="80000"/>
            </a:schemeClr>
          </a:solidFill>
        </p:spPr>
        <p:txBody>
          <a:bodyPr wrap="square">
            <a:spAutoFit/>
          </a:bodyPr>
          <a:lstStyle/>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a:p>
            <a:pPr algn="ctr" defTabSz="514350"/>
            <a:endParaRPr lang="en-US" dirty="0">
              <a:solidFill>
                <a:prstClr val="white"/>
              </a:solidFill>
              <a:latin typeface="Times New Roman" panose="02020603050405020304" pitchFamily="18" charset="0"/>
              <a:cs typeface="Times New Roman" panose="02020603050405020304" pitchFamily="18" charset="0"/>
            </a:endParaRPr>
          </a:p>
        </p:txBody>
      </p:sp>
      <p:sp>
        <p:nvSpPr>
          <p:cNvPr id="3" name="Rectangle 2"/>
          <p:cNvSpPr/>
          <p:nvPr/>
        </p:nvSpPr>
        <p:spPr>
          <a:xfrm>
            <a:off x="2348880" y="633628"/>
            <a:ext cx="2314429" cy="39472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6" name="Rectangle 25"/>
          <p:cNvSpPr/>
          <p:nvPr/>
        </p:nvSpPr>
        <p:spPr>
          <a:xfrm>
            <a:off x="4663309" y="553000"/>
            <a:ext cx="2228774" cy="4027862"/>
          </a:xfrm>
          <a:prstGeom prst="rect">
            <a:avLst/>
          </a:prstGeom>
          <a:solidFill>
            <a:srgbClr val="F0EC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24" name="Picture 23"/>
          <p:cNvPicPr>
            <a:picLocks noChangeAspect="1"/>
          </p:cNvPicPr>
          <p:nvPr/>
        </p:nvPicPr>
        <p:blipFill>
          <a:blip r:embed="rId3"/>
          <a:stretch>
            <a:fillRect/>
          </a:stretch>
        </p:blipFill>
        <p:spPr>
          <a:xfrm>
            <a:off x="1549109" y="735547"/>
            <a:ext cx="3913971" cy="1234547"/>
          </a:xfrm>
          <a:prstGeom prst="rect">
            <a:avLst/>
          </a:prstGeom>
        </p:spPr>
      </p:pic>
      <p:sp>
        <p:nvSpPr>
          <p:cNvPr id="30" name="Rectangle 29"/>
          <p:cNvSpPr/>
          <p:nvPr/>
        </p:nvSpPr>
        <p:spPr>
          <a:xfrm>
            <a:off x="188640" y="1850292"/>
            <a:ext cx="2081376" cy="1408078"/>
          </a:xfrm>
          <a:prstGeom prst="rect">
            <a:avLst/>
          </a:prstGeom>
        </p:spPr>
        <p:txBody>
          <a:bodyPr wrap="square">
            <a:spAutoFit/>
          </a:bodyPr>
          <a:lstStyle/>
          <a:p>
            <a:pPr algn="just" defTabSz="514350"/>
            <a:r>
              <a:rPr lang="en-US" sz="1575" b="1" dirty="0" err="1">
                <a:solidFill>
                  <a:prstClr val="black"/>
                </a:solidFill>
                <a:latin typeface="Times New Roman" panose="02020603050405020304" pitchFamily="18" charset="0"/>
                <a:cs typeface="Times New Roman" panose="02020603050405020304" pitchFamily="18" charset="0"/>
              </a:rPr>
              <a:t>Phần</a:t>
            </a:r>
            <a:r>
              <a:rPr lang="en-US" sz="1575" b="1" dirty="0">
                <a:solidFill>
                  <a:prstClr val="black"/>
                </a:solidFill>
                <a:latin typeface="Times New Roman" panose="02020603050405020304" pitchFamily="18" charset="0"/>
                <a:cs typeface="Times New Roman" panose="02020603050405020304" pitchFamily="18" charset="0"/>
              </a:rPr>
              <a:t> 1: </a:t>
            </a:r>
            <a:r>
              <a:rPr lang="en-US" sz="1575" b="1" dirty="0" err="1">
                <a:solidFill>
                  <a:prstClr val="black"/>
                </a:solidFill>
                <a:latin typeface="Times New Roman" panose="02020603050405020304" pitchFamily="18" charset="0"/>
                <a:cs typeface="Times New Roman" panose="02020603050405020304" pitchFamily="18" charset="0"/>
              </a:rPr>
              <a:t>Từ</a:t>
            </a:r>
            <a:r>
              <a:rPr lang="en-US" sz="1575" b="1" dirty="0">
                <a:solidFill>
                  <a:prstClr val="black"/>
                </a:solidFill>
                <a:latin typeface="Times New Roman" panose="02020603050405020304" pitchFamily="18" charset="0"/>
                <a:cs typeface="Times New Roman" panose="02020603050405020304" pitchFamily="18" charset="0"/>
              </a:rPr>
              <a:t> </a:t>
            </a:r>
            <a:r>
              <a:rPr lang="en-US" sz="1575" b="1" dirty="0" err="1">
                <a:solidFill>
                  <a:prstClr val="black"/>
                </a:solidFill>
                <a:latin typeface="Times New Roman" panose="02020603050405020304" pitchFamily="18" charset="0"/>
                <a:cs typeface="Times New Roman" panose="02020603050405020304" pitchFamily="18" charset="0"/>
              </a:rPr>
              <a:t>đầu</a:t>
            </a:r>
            <a:r>
              <a:rPr lang="en-US" sz="1575" b="1" dirty="0">
                <a:solidFill>
                  <a:prstClr val="black"/>
                </a:solidFill>
                <a:latin typeface="Times New Roman" panose="02020603050405020304" pitchFamily="18" charset="0"/>
                <a:cs typeface="Times New Roman" panose="02020603050405020304" pitchFamily="18" charset="0"/>
              </a:rPr>
              <a:t> ... “</a:t>
            </a:r>
            <a:r>
              <a:rPr lang="vi-VN" sz="1575" b="1" dirty="0">
                <a:solidFill>
                  <a:prstClr val="black"/>
                </a:solidFill>
                <a:latin typeface="Times New Roman" panose="02020603050405020304" pitchFamily="18" charset="0"/>
                <a:cs typeface="Times New Roman" panose="02020603050405020304" pitchFamily="18" charset="0"/>
              </a:rPr>
              <a:t>sinh nở của chúng</a:t>
            </a:r>
            <a:r>
              <a:rPr lang="en-US" sz="1575" b="1" dirty="0">
                <a:solidFill>
                  <a:prstClr val="black"/>
                </a:solidFill>
                <a:latin typeface="Times New Roman" panose="02020603050405020304" pitchFamily="18" charset="0"/>
                <a:cs typeface="Times New Roman" panose="02020603050405020304" pitchFamily="18" charset="0"/>
              </a:rPr>
              <a:t>” </a:t>
            </a:r>
          </a:p>
          <a:p>
            <a:pPr algn="just" defTabSz="514350"/>
            <a:r>
              <a:rPr lang="en-US" sz="1575"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dirty="0">
                <a:solidFill>
                  <a:srgbClr val="FF0000"/>
                </a:solidFill>
                <a:latin typeface="Times New Roman" panose="02020603050405020304" pitchFamily="18" charset="0"/>
                <a:cs typeface="Times New Roman" panose="02020603050405020304" pitchFamily="18" charset="0"/>
              </a:rPr>
              <a:t>Cuộc trò chuyện của Mon và Mên ở phần 1</a:t>
            </a:r>
            <a:endParaRPr lang="en-US" sz="1575" b="1" dirty="0">
              <a:solidFill>
                <a:srgbClr val="FF0000"/>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2548779" y="1815667"/>
            <a:ext cx="1912841" cy="1650452"/>
          </a:xfrm>
          <a:prstGeom prst="rect">
            <a:avLst/>
          </a:prstGeom>
        </p:spPr>
        <p:txBody>
          <a:bodyPr wrap="square">
            <a:spAutoFit/>
          </a:bodyPr>
          <a:lstStyle/>
          <a:p>
            <a:pPr algn="just" defTabSz="514350"/>
            <a:r>
              <a:rPr lang="en-US" sz="1575" b="1" dirty="0" err="1">
                <a:solidFill>
                  <a:prstClr val="black"/>
                </a:solidFill>
                <a:latin typeface="Times New Roman" panose="02020603050405020304" pitchFamily="18" charset="0"/>
                <a:cs typeface="Times New Roman" panose="02020603050405020304" pitchFamily="18" charset="0"/>
              </a:rPr>
              <a:t>Phần</a:t>
            </a:r>
            <a:r>
              <a:rPr lang="en-US" sz="1575" b="1" dirty="0">
                <a:solidFill>
                  <a:prstClr val="black"/>
                </a:solidFill>
                <a:latin typeface="Times New Roman" panose="02020603050405020304" pitchFamily="18" charset="0"/>
                <a:cs typeface="Times New Roman" panose="02020603050405020304" pitchFamily="18" charset="0"/>
              </a:rPr>
              <a:t> 2: </a:t>
            </a:r>
            <a:r>
              <a:rPr lang="vi-VN" sz="1575" b="1" dirty="0">
                <a:solidFill>
                  <a:prstClr val="black"/>
                </a:solidFill>
                <a:latin typeface="Times New Roman" panose="02020603050405020304" pitchFamily="18" charset="0"/>
                <a:cs typeface="Times New Roman" panose="02020603050405020304" pitchFamily="18" charset="0"/>
              </a:rPr>
              <a:t>Tiếp...lấy đò của ông Hào mà đi</a:t>
            </a:r>
            <a:endParaRPr lang="en-US" sz="1575" b="1" dirty="0">
              <a:solidFill>
                <a:prstClr val="black"/>
              </a:solidFill>
              <a:latin typeface="Times New Roman" panose="02020603050405020304" pitchFamily="18" charset="0"/>
              <a:cs typeface="Times New Roman" panose="02020603050405020304" pitchFamily="18" charset="0"/>
            </a:endParaRPr>
          </a:p>
          <a:p>
            <a:pPr algn="just" defTabSz="514350"/>
            <a:r>
              <a:rPr lang="en-US" sz="1575"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dirty="0">
                <a:solidFill>
                  <a:srgbClr val="FF0000"/>
                </a:solidFill>
                <a:latin typeface="Times New Roman" panose="02020603050405020304" pitchFamily="18" charset="0"/>
                <a:cs typeface="Times New Roman" panose="02020603050405020304" pitchFamily="18" charset="0"/>
              </a:rPr>
              <a:t>Cuộc trò chuyện của Mon và Mên ở phần 2</a:t>
            </a:r>
            <a:endParaRPr lang="en-US" sz="1575" b="1" dirty="0">
              <a:solidFill>
                <a:srgbClr val="FF0000"/>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4895869" y="1815666"/>
            <a:ext cx="1787827" cy="888705"/>
          </a:xfrm>
          <a:prstGeom prst="rect">
            <a:avLst/>
          </a:prstGeom>
        </p:spPr>
        <p:txBody>
          <a:bodyPr wrap="square">
            <a:spAutoFit/>
          </a:bodyPr>
          <a:lstStyle/>
          <a:p>
            <a:pPr algn="just" defTabSz="514350"/>
            <a:r>
              <a:rPr lang="en-US" sz="1575" b="1" dirty="0" err="1">
                <a:solidFill>
                  <a:prstClr val="black"/>
                </a:solidFill>
                <a:latin typeface="Times New Roman" panose="02020603050405020304" pitchFamily="18" charset="0"/>
                <a:cs typeface="Times New Roman" panose="02020603050405020304" pitchFamily="18" charset="0"/>
              </a:rPr>
              <a:t>Phần</a:t>
            </a:r>
            <a:r>
              <a:rPr lang="en-US" sz="1575" b="1" dirty="0">
                <a:solidFill>
                  <a:prstClr val="black"/>
                </a:solidFill>
                <a:latin typeface="Times New Roman" panose="02020603050405020304" pitchFamily="18" charset="0"/>
                <a:cs typeface="Times New Roman" panose="02020603050405020304" pitchFamily="18" charset="0"/>
              </a:rPr>
              <a:t> </a:t>
            </a:r>
            <a:r>
              <a:rPr lang="vi-VN" sz="1575" b="1" dirty="0">
                <a:solidFill>
                  <a:prstClr val="black"/>
                </a:solidFill>
                <a:latin typeface="Times New Roman" panose="02020603050405020304" pitchFamily="18" charset="0"/>
                <a:cs typeface="Times New Roman" panose="02020603050405020304" pitchFamily="18" charset="0"/>
              </a:rPr>
              <a:t>3</a:t>
            </a:r>
            <a:r>
              <a:rPr lang="en-US" sz="1575" b="1" dirty="0">
                <a:solidFill>
                  <a:prstClr val="black"/>
                </a:solidFill>
                <a:latin typeface="Times New Roman" panose="02020603050405020304" pitchFamily="18" charset="0"/>
                <a:cs typeface="Times New Roman" panose="02020603050405020304" pitchFamily="18" charset="0"/>
              </a:rPr>
              <a:t>: </a:t>
            </a:r>
            <a:r>
              <a:rPr lang="en-US" sz="1575" b="1" dirty="0" err="1">
                <a:solidFill>
                  <a:prstClr val="black"/>
                </a:solidFill>
                <a:latin typeface="Times New Roman" panose="02020603050405020304" pitchFamily="18" charset="0"/>
                <a:cs typeface="Times New Roman" panose="02020603050405020304" pitchFamily="18" charset="0"/>
              </a:rPr>
              <a:t>Còn</a:t>
            </a:r>
            <a:r>
              <a:rPr lang="en-US" sz="1575" b="1" dirty="0">
                <a:solidFill>
                  <a:prstClr val="black"/>
                </a:solidFill>
                <a:latin typeface="Times New Roman" panose="02020603050405020304" pitchFamily="18" charset="0"/>
                <a:cs typeface="Times New Roman" panose="02020603050405020304" pitchFamily="18" charset="0"/>
              </a:rPr>
              <a:t> </a:t>
            </a:r>
            <a:r>
              <a:rPr lang="en-US" sz="1575" b="1" dirty="0" err="1">
                <a:solidFill>
                  <a:prstClr val="black"/>
                </a:solidFill>
                <a:latin typeface="Times New Roman" panose="02020603050405020304" pitchFamily="18" charset="0"/>
                <a:cs typeface="Times New Roman" panose="02020603050405020304" pitchFamily="18" charset="0"/>
              </a:rPr>
              <a:t>lại</a:t>
            </a:r>
            <a:endParaRPr lang="en-US" sz="1575" b="1" dirty="0">
              <a:solidFill>
                <a:prstClr val="black"/>
              </a:solidFill>
              <a:latin typeface="Times New Roman" panose="02020603050405020304" pitchFamily="18" charset="0"/>
              <a:cs typeface="Times New Roman" panose="02020603050405020304" pitchFamily="18" charset="0"/>
            </a:endParaRPr>
          </a:p>
          <a:p>
            <a:pPr algn="just" defTabSz="514350"/>
            <a:r>
              <a:rPr lang="en-US" sz="1575"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dirty="0">
                <a:solidFill>
                  <a:srgbClr val="FF0000"/>
                </a:solidFill>
                <a:latin typeface="Times New Roman" panose="02020603050405020304" pitchFamily="18" charset="0"/>
                <a:cs typeface="Times New Roman" panose="02020603050405020304" pitchFamily="18" charset="0"/>
              </a:rPr>
              <a:t>Hình ảnh bầy chim chìa vôi</a:t>
            </a:r>
            <a:endParaRPr lang="en-US" sz="1575" dirty="0">
              <a:solidFill>
                <a:srgbClr val="FF0000"/>
              </a:solidFill>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4">
            <a:extLst>
              <a:ext uri="{BEBA8EAE-BF5A-486C-A8C5-ECC9F3942E4B}">
                <a14:imgProps xmlns:a14="http://schemas.microsoft.com/office/drawing/2010/main">
                  <a14:imgLayer r:embed="rId5">
                    <a14:imgEffect>
                      <a14:backgroundRemoval t="457" b="96804" l="2609" r="92174"/>
                    </a14:imgEffect>
                  </a14:imgLayer>
                </a14:imgProps>
              </a:ext>
            </a:extLst>
          </a:blip>
          <a:stretch>
            <a:fillRect/>
          </a:stretch>
        </p:blipFill>
        <p:spPr>
          <a:xfrm>
            <a:off x="4074337" y="3165817"/>
            <a:ext cx="1643063" cy="1564481"/>
          </a:xfrm>
          <a:prstGeom prst="rect">
            <a:avLst/>
          </a:prstGeom>
        </p:spPr>
      </p:pic>
      <p:cxnSp>
        <p:nvCxnSpPr>
          <p:cNvPr id="5" name="Straight Connector 4"/>
          <p:cNvCxnSpPr/>
          <p:nvPr/>
        </p:nvCxnSpPr>
        <p:spPr>
          <a:xfrm>
            <a:off x="1376772" y="1599642"/>
            <a:ext cx="441301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4175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8_https://freeppt7.com">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3805</TotalTime>
  <Words>2056</Words>
  <Application>Microsoft Office PowerPoint</Application>
  <PresentationFormat>Custom</PresentationFormat>
  <Paragraphs>384</Paragraphs>
  <Slides>38</Slides>
  <Notes>32</Notes>
  <HiddenSlides>0</HiddenSlides>
  <MMClips>0</MMClips>
  <ScaleCrop>false</ScaleCrop>
  <HeadingPairs>
    <vt:vector size="6" baseType="variant">
      <vt:variant>
        <vt:lpstr>Fonts Used</vt:lpstr>
      </vt:variant>
      <vt:variant>
        <vt:i4>6</vt:i4>
      </vt:variant>
      <vt:variant>
        <vt:lpstr>Theme</vt:lpstr>
      </vt:variant>
      <vt:variant>
        <vt:i4>17</vt:i4>
      </vt:variant>
      <vt:variant>
        <vt:lpstr>Slide Titles</vt:lpstr>
      </vt:variant>
      <vt:variant>
        <vt:i4>38</vt:i4>
      </vt:variant>
    </vt:vector>
  </HeadingPairs>
  <TitlesOfParts>
    <vt:vector size="61" baseType="lpstr">
      <vt:lpstr>Arial</vt:lpstr>
      <vt:lpstr>Calibri</vt:lpstr>
      <vt:lpstr>Calibri Light</vt:lpstr>
      <vt:lpstr>Tahoma</vt:lpstr>
      <vt:lpstr>Times New Roman</vt:lpstr>
      <vt:lpstr>Wingdings</vt:lpstr>
      <vt:lpstr>https://freeppt7.com</vt:lpstr>
      <vt:lpstr>2_Office Theme</vt:lpstr>
      <vt:lpstr>1_https://freeppt7.com</vt:lpstr>
      <vt:lpstr>2_https://freeppt7.com</vt:lpstr>
      <vt:lpstr>3_https://freeppt7.com</vt:lpstr>
      <vt:lpstr>4_https://freeppt7.com</vt:lpstr>
      <vt:lpstr>3_Office Theme</vt:lpstr>
      <vt:lpstr>Office 主题</vt:lpstr>
      <vt:lpstr>7_https://freeppt7.com</vt:lpstr>
      <vt:lpstr>8_Office Theme</vt:lpstr>
      <vt:lpstr>4_Office Theme</vt:lpstr>
      <vt:lpstr>5_Office Theme</vt:lpstr>
      <vt:lpstr>7_Office Theme</vt:lpstr>
      <vt:lpstr>8_https://freeppt7.com</vt:lpstr>
      <vt:lpstr>10_Office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Administrator</cp:lastModifiedBy>
  <cp:revision>944</cp:revision>
  <dcterms:created xsi:type="dcterms:W3CDTF">2021-11-12T03:08:25Z</dcterms:created>
  <dcterms:modified xsi:type="dcterms:W3CDTF">2022-09-08T14:43:07Z</dcterms:modified>
</cp:coreProperties>
</file>