
<file path=[Content_Types].xml><?xml version="1.0" encoding="utf-8"?>
<Types xmlns="http://schemas.openxmlformats.org/package/2006/content-types">
  <Default Extension="png" ContentType="image/png"/>
  <Default Extension="jfif" ContentType="image/jpe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notesMasterIdLst>
    <p:notesMasterId r:id="rId26"/>
  </p:notesMasterIdLst>
  <p:sldIdLst>
    <p:sldId id="457" r:id="rId4"/>
    <p:sldId id="430" r:id="rId5"/>
    <p:sldId id="456" r:id="rId6"/>
    <p:sldId id="271" r:id="rId7"/>
    <p:sldId id="458" r:id="rId8"/>
    <p:sldId id="421" r:id="rId9"/>
    <p:sldId id="433" r:id="rId10"/>
    <p:sldId id="459" r:id="rId11"/>
    <p:sldId id="460" r:id="rId12"/>
    <p:sldId id="461" r:id="rId13"/>
    <p:sldId id="287" r:id="rId14"/>
    <p:sldId id="444" r:id="rId15"/>
    <p:sldId id="284" r:id="rId16"/>
    <p:sldId id="279" r:id="rId17"/>
    <p:sldId id="462" r:id="rId18"/>
    <p:sldId id="463" r:id="rId19"/>
    <p:sldId id="464" r:id="rId20"/>
    <p:sldId id="453" r:id="rId21"/>
    <p:sldId id="465" r:id="rId22"/>
    <p:sldId id="285" r:id="rId23"/>
    <p:sldId id="300" r:id="rId24"/>
    <p:sldId id="282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69" d="100"/>
          <a:sy n="69" d="100"/>
        </p:scale>
        <p:origin x="564" y="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SG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3694856-2117-4B50-ACBA-435B61C332AC}" type="datetimeFigureOut">
              <a:rPr lang="en-SG" smtClean="0"/>
              <a:t>10/10/2023</a:t>
            </a:fld>
            <a:endParaRPr lang="en-SG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SG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S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1B63EF8-82F1-4E66-A6ED-8C8E89CC7D08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0443996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E242EA3C-38B8-4CAF-8B39-B68F99FF88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5909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E0240CF1-5892-4CA4-80C4-DE24A040D8C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4187725E-FF95-4F43-99C3-7F46DC47DD9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93477" y="1777429"/>
            <a:ext cx="10805047" cy="276375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9" name="Graphic 50">
            <a:extLst>
              <a:ext uri="{FF2B5EF4-FFF2-40B4-BE49-F238E27FC236}">
                <a16:creationId xmlns:a16="http://schemas.microsoft.com/office/drawing/2014/main" id="{511944FE-884E-4003-912E-E7D714C87FF8}"/>
              </a:ext>
            </a:extLst>
          </p:cNvPr>
          <p:cNvGrpSpPr/>
          <p:nvPr userDrawn="1"/>
        </p:nvGrpSpPr>
        <p:grpSpPr>
          <a:xfrm>
            <a:off x="7547343" y="291181"/>
            <a:ext cx="1891428" cy="1486248"/>
            <a:chOff x="1788718" y="86622"/>
            <a:chExt cx="8613218" cy="6768097"/>
          </a:xfrm>
          <a:solidFill>
            <a:schemeClr val="bg1">
              <a:alpha val="70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AE908D3-79B3-4C95-9977-566055A55AA0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850A7B0-E89F-47E7-B767-AC0E534EEFE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8EC3744-6145-4436-9638-007DB9994655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49136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E6B23181-4F9D-4E97-821D-0BE7CB3122EB}"/>
              </a:ext>
            </a:extLst>
          </p:cNvPr>
          <p:cNvSpPr/>
          <p:nvPr userDrawn="1"/>
        </p:nvSpPr>
        <p:spPr>
          <a:xfrm>
            <a:off x="0" y="2276872"/>
            <a:ext cx="12192000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CCB45B5-7695-4B33-AFC0-5AFBA7FD42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968356" y="1"/>
            <a:ext cx="7223645" cy="6558019"/>
          </a:xfrm>
          <a:custGeom>
            <a:avLst/>
            <a:gdLst>
              <a:gd name="connsiteX0" fmla="*/ 7223645 w 7223645"/>
              <a:gd name="connsiteY0" fmla="*/ 5090856 h 6558019"/>
              <a:gd name="connsiteX1" fmla="*/ 7223645 w 7223645"/>
              <a:gd name="connsiteY1" fmla="*/ 5608384 h 6558019"/>
              <a:gd name="connsiteX2" fmla="*/ 5948062 w 7223645"/>
              <a:gd name="connsiteY2" fmla="*/ 6518816 h 6558019"/>
              <a:gd name="connsiteX3" fmla="*/ 5654271 w 7223645"/>
              <a:gd name="connsiteY3" fmla="*/ 6469741 h 6558019"/>
              <a:gd name="connsiteX4" fmla="*/ 5703346 w 7223645"/>
              <a:gd name="connsiteY4" fmla="*/ 6175951 h 6558019"/>
              <a:gd name="connsiteX5" fmla="*/ 7223645 w 7223645"/>
              <a:gd name="connsiteY5" fmla="*/ 4384514 h 6558019"/>
              <a:gd name="connsiteX6" fmla="*/ 7223645 w 7223645"/>
              <a:gd name="connsiteY6" fmla="*/ 4902042 h 6558019"/>
              <a:gd name="connsiteX7" fmla="*/ 5273061 w 7223645"/>
              <a:gd name="connsiteY7" fmla="*/ 6294248 h 6558019"/>
              <a:gd name="connsiteX8" fmla="*/ 4979271 w 7223645"/>
              <a:gd name="connsiteY8" fmla="*/ 6245174 h 6558019"/>
              <a:gd name="connsiteX9" fmla="*/ 5028345 w 7223645"/>
              <a:gd name="connsiteY9" fmla="*/ 5951383 h 6558019"/>
              <a:gd name="connsiteX10" fmla="*/ 7223645 w 7223645"/>
              <a:gd name="connsiteY10" fmla="*/ 3708825 h 6558019"/>
              <a:gd name="connsiteX11" fmla="*/ 7223645 w 7223645"/>
              <a:gd name="connsiteY11" fmla="*/ 4226354 h 6558019"/>
              <a:gd name="connsiteX12" fmla="*/ 4207199 w 7223645"/>
              <a:gd name="connsiteY12" fmla="*/ 6379305 h 6558019"/>
              <a:gd name="connsiteX13" fmla="*/ 3913408 w 7223645"/>
              <a:gd name="connsiteY13" fmla="*/ 6330230 h 6558019"/>
              <a:gd name="connsiteX14" fmla="*/ 3962483 w 7223645"/>
              <a:gd name="connsiteY14" fmla="*/ 6036439 h 6558019"/>
              <a:gd name="connsiteX15" fmla="*/ 7223645 w 7223645"/>
              <a:gd name="connsiteY15" fmla="*/ 3033131 h 6558019"/>
              <a:gd name="connsiteX16" fmla="*/ 7223645 w 7223645"/>
              <a:gd name="connsiteY16" fmla="*/ 3550660 h 6558019"/>
              <a:gd name="connsiteX17" fmla="*/ 3141336 w 7223645"/>
              <a:gd name="connsiteY17" fmla="*/ 6464358 h 6558019"/>
              <a:gd name="connsiteX18" fmla="*/ 2847545 w 7223645"/>
              <a:gd name="connsiteY18" fmla="*/ 6415283 h 6558019"/>
              <a:gd name="connsiteX19" fmla="*/ 2896620 w 7223645"/>
              <a:gd name="connsiteY19" fmla="*/ 6121492 h 6558019"/>
              <a:gd name="connsiteX20" fmla="*/ 7223645 w 7223645"/>
              <a:gd name="connsiteY20" fmla="*/ 2357436 h 6558019"/>
              <a:gd name="connsiteX21" fmla="*/ 7223645 w 7223645"/>
              <a:gd name="connsiteY21" fmla="*/ 2874964 h 6558019"/>
              <a:gd name="connsiteX22" fmla="*/ 2525289 w 7223645"/>
              <a:gd name="connsiteY22" fmla="*/ 6228358 h 6558019"/>
              <a:gd name="connsiteX23" fmla="*/ 2231498 w 7223645"/>
              <a:gd name="connsiteY23" fmla="*/ 6179284 h 6558019"/>
              <a:gd name="connsiteX24" fmla="*/ 2280573 w 7223645"/>
              <a:gd name="connsiteY24" fmla="*/ 5885492 h 6558019"/>
              <a:gd name="connsiteX25" fmla="*/ 7223645 w 7223645"/>
              <a:gd name="connsiteY25" fmla="*/ 1681741 h 6558019"/>
              <a:gd name="connsiteX26" fmla="*/ 7223645 w 7223645"/>
              <a:gd name="connsiteY26" fmla="*/ 2199270 h 6558019"/>
              <a:gd name="connsiteX27" fmla="*/ 1849260 w 7223645"/>
              <a:gd name="connsiteY27" fmla="*/ 6035171 h 6558019"/>
              <a:gd name="connsiteX28" fmla="*/ 1555469 w 7223645"/>
              <a:gd name="connsiteY28" fmla="*/ 5986096 h 6558019"/>
              <a:gd name="connsiteX29" fmla="*/ 1604544 w 7223645"/>
              <a:gd name="connsiteY29" fmla="*/ 5692305 h 6558019"/>
              <a:gd name="connsiteX30" fmla="*/ 7223645 w 7223645"/>
              <a:gd name="connsiteY30" fmla="*/ 1006048 h 6558019"/>
              <a:gd name="connsiteX31" fmla="*/ 7223645 w 7223645"/>
              <a:gd name="connsiteY31" fmla="*/ 1523576 h 6558019"/>
              <a:gd name="connsiteX32" fmla="*/ 2182819 w 7223645"/>
              <a:gd name="connsiteY32" fmla="*/ 5121402 h 6558019"/>
              <a:gd name="connsiteX33" fmla="*/ 1889027 w 7223645"/>
              <a:gd name="connsiteY33" fmla="*/ 5072328 h 6558019"/>
              <a:gd name="connsiteX34" fmla="*/ 1938103 w 7223645"/>
              <a:gd name="connsiteY34" fmla="*/ 4778538 h 6558019"/>
              <a:gd name="connsiteX35" fmla="*/ 7223645 w 7223645"/>
              <a:gd name="connsiteY35" fmla="*/ 330352 h 6558019"/>
              <a:gd name="connsiteX36" fmla="*/ 7223645 w 7223645"/>
              <a:gd name="connsiteY36" fmla="*/ 847881 h 6558019"/>
              <a:gd name="connsiteX37" fmla="*/ 2048238 w 7223645"/>
              <a:gd name="connsiteY37" fmla="*/ 4541763 h 6558019"/>
              <a:gd name="connsiteX38" fmla="*/ 1754448 w 7223645"/>
              <a:gd name="connsiteY38" fmla="*/ 4492688 h 6558019"/>
              <a:gd name="connsiteX39" fmla="*/ 1803522 w 7223645"/>
              <a:gd name="connsiteY39" fmla="*/ 4198897 h 6558019"/>
              <a:gd name="connsiteX40" fmla="*/ 6739791 w 7223645"/>
              <a:gd name="connsiteY40" fmla="*/ 0 h 6558019"/>
              <a:gd name="connsiteX41" fmla="*/ 7223645 w 7223645"/>
              <a:gd name="connsiteY41" fmla="*/ 0 h 6558019"/>
              <a:gd name="connsiteX42" fmla="*/ 7223645 w 7223645"/>
              <a:gd name="connsiteY42" fmla="*/ 172186 h 6558019"/>
              <a:gd name="connsiteX43" fmla="*/ 910732 w 7223645"/>
              <a:gd name="connsiteY43" fmla="*/ 4677950 h 6558019"/>
              <a:gd name="connsiteX44" fmla="*/ 616940 w 7223645"/>
              <a:gd name="connsiteY44" fmla="*/ 4628875 h 6558019"/>
              <a:gd name="connsiteX45" fmla="*/ 666015 w 7223645"/>
              <a:gd name="connsiteY45" fmla="*/ 4335083 h 6558019"/>
              <a:gd name="connsiteX46" fmla="*/ 5793093 w 7223645"/>
              <a:gd name="connsiteY46" fmla="*/ 0 h 6558019"/>
              <a:gd name="connsiteX47" fmla="*/ 6518192 w 7223645"/>
              <a:gd name="connsiteY47" fmla="*/ 0 h 6558019"/>
              <a:gd name="connsiteX48" fmla="*/ 332995 w 7223645"/>
              <a:gd name="connsiteY48" fmla="*/ 4414607 h 6558019"/>
              <a:gd name="connsiteX49" fmla="*/ 39204 w 7223645"/>
              <a:gd name="connsiteY49" fmla="*/ 4365532 h 6558019"/>
              <a:gd name="connsiteX50" fmla="*/ 88280 w 7223645"/>
              <a:gd name="connsiteY50" fmla="*/ 4071741 h 6558019"/>
              <a:gd name="connsiteX51" fmla="*/ 4846394 w 7223645"/>
              <a:gd name="connsiteY51" fmla="*/ 0 h 6558019"/>
              <a:gd name="connsiteX52" fmla="*/ 5571492 w 7223645"/>
              <a:gd name="connsiteY52" fmla="*/ 0 h 6558019"/>
              <a:gd name="connsiteX53" fmla="*/ 744860 w 7223645"/>
              <a:gd name="connsiteY53" fmla="*/ 3444949 h 6558019"/>
              <a:gd name="connsiteX54" fmla="*/ 451068 w 7223645"/>
              <a:gd name="connsiteY54" fmla="*/ 3395874 h 6558019"/>
              <a:gd name="connsiteX55" fmla="*/ 500143 w 7223645"/>
              <a:gd name="connsiteY55" fmla="*/ 3102083 h 6558019"/>
              <a:gd name="connsiteX56" fmla="*/ 3899695 w 7223645"/>
              <a:gd name="connsiteY56" fmla="*/ 0 h 6558019"/>
              <a:gd name="connsiteX57" fmla="*/ 4624794 w 7223645"/>
              <a:gd name="connsiteY57" fmla="*/ 0 h 6558019"/>
              <a:gd name="connsiteX58" fmla="*/ 686912 w 7223645"/>
              <a:gd name="connsiteY58" fmla="*/ 2810614 h 6558019"/>
              <a:gd name="connsiteX59" fmla="*/ 393120 w 7223645"/>
              <a:gd name="connsiteY59" fmla="*/ 2761539 h 6558019"/>
              <a:gd name="connsiteX60" fmla="*/ 442195 w 7223645"/>
              <a:gd name="connsiteY60" fmla="*/ 2467748 h 6558019"/>
              <a:gd name="connsiteX61" fmla="*/ 2952994 w 7223645"/>
              <a:gd name="connsiteY61" fmla="*/ 0 h 6558019"/>
              <a:gd name="connsiteX62" fmla="*/ 3678092 w 7223645"/>
              <a:gd name="connsiteY62" fmla="*/ 0 h 6558019"/>
              <a:gd name="connsiteX63" fmla="*/ 973827 w 7223645"/>
              <a:gd name="connsiteY63" fmla="*/ 1930136 h 6558019"/>
              <a:gd name="connsiteX64" fmla="*/ 680036 w 7223645"/>
              <a:gd name="connsiteY64" fmla="*/ 1881061 h 6558019"/>
              <a:gd name="connsiteX65" fmla="*/ 729111 w 7223645"/>
              <a:gd name="connsiteY65" fmla="*/ 1587270 h 6558019"/>
              <a:gd name="connsiteX66" fmla="*/ 1962915 w 7223645"/>
              <a:gd name="connsiteY66" fmla="*/ 0 h 6558019"/>
              <a:gd name="connsiteX67" fmla="*/ 2688012 w 7223645"/>
              <a:gd name="connsiteY67" fmla="*/ 0 h 6558019"/>
              <a:gd name="connsiteX68" fmla="*/ 1051983 w 7223645"/>
              <a:gd name="connsiteY68" fmla="*/ 1167696 h 6558019"/>
              <a:gd name="connsiteX69" fmla="*/ 758192 w 7223645"/>
              <a:gd name="connsiteY69" fmla="*/ 1118621 h 6558019"/>
              <a:gd name="connsiteX70" fmla="*/ 807267 w 7223645"/>
              <a:gd name="connsiteY70" fmla="*/ 824830 h 655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7223645" h="6558019">
                <a:moveTo>
                  <a:pt x="7223645" y="5090856"/>
                </a:moveTo>
                <a:lnTo>
                  <a:pt x="7223645" y="5608384"/>
                </a:lnTo>
                <a:lnTo>
                  <a:pt x="5948062" y="6518816"/>
                </a:lnTo>
                <a:cubicBezTo>
                  <a:pt x="5853384" y="6586393"/>
                  <a:pt x="5721847" y="6564421"/>
                  <a:pt x="5654271" y="6469741"/>
                </a:cubicBezTo>
                <a:cubicBezTo>
                  <a:pt x="5586696" y="6375062"/>
                  <a:pt x="5608666" y="6243526"/>
                  <a:pt x="5703346" y="6175951"/>
                </a:cubicBezTo>
                <a:close/>
                <a:moveTo>
                  <a:pt x="7223645" y="4384514"/>
                </a:moveTo>
                <a:lnTo>
                  <a:pt x="7223645" y="4902042"/>
                </a:lnTo>
                <a:lnTo>
                  <a:pt x="5273061" y="6294248"/>
                </a:lnTo>
                <a:cubicBezTo>
                  <a:pt x="5178383" y="6361824"/>
                  <a:pt x="5046846" y="6339853"/>
                  <a:pt x="4979271" y="6245174"/>
                </a:cubicBezTo>
                <a:cubicBezTo>
                  <a:pt x="4911695" y="6150494"/>
                  <a:pt x="4933665" y="6018958"/>
                  <a:pt x="5028345" y="5951383"/>
                </a:cubicBezTo>
                <a:close/>
                <a:moveTo>
                  <a:pt x="7223645" y="3708825"/>
                </a:moveTo>
                <a:lnTo>
                  <a:pt x="7223645" y="4226354"/>
                </a:lnTo>
                <a:lnTo>
                  <a:pt x="4207199" y="6379305"/>
                </a:lnTo>
                <a:cubicBezTo>
                  <a:pt x="4112518" y="6446882"/>
                  <a:pt x="3980984" y="6424909"/>
                  <a:pt x="3913408" y="6330230"/>
                </a:cubicBezTo>
                <a:cubicBezTo>
                  <a:pt x="3845831" y="6235551"/>
                  <a:pt x="3867803" y="6104016"/>
                  <a:pt x="3962483" y="6036439"/>
                </a:cubicBezTo>
                <a:close/>
                <a:moveTo>
                  <a:pt x="7223645" y="3033131"/>
                </a:moveTo>
                <a:lnTo>
                  <a:pt x="7223645" y="3550660"/>
                </a:lnTo>
                <a:lnTo>
                  <a:pt x="3141336" y="6464358"/>
                </a:lnTo>
                <a:cubicBezTo>
                  <a:pt x="3046657" y="6531935"/>
                  <a:pt x="2915122" y="6509963"/>
                  <a:pt x="2847545" y="6415283"/>
                </a:cubicBezTo>
                <a:cubicBezTo>
                  <a:pt x="2779969" y="6320604"/>
                  <a:pt x="2801940" y="6189069"/>
                  <a:pt x="2896620" y="6121492"/>
                </a:cubicBezTo>
                <a:close/>
                <a:moveTo>
                  <a:pt x="7223645" y="2357436"/>
                </a:moveTo>
                <a:lnTo>
                  <a:pt x="7223645" y="2874964"/>
                </a:lnTo>
                <a:lnTo>
                  <a:pt x="2525289" y="6228358"/>
                </a:lnTo>
                <a:cubicBezTo>
                  <a:pt x="2430610" y="6295935"/>
                  <a:pt x="2299074" y="6273963"/>
                  <a:pt x="2231498" y="6179284"/>
                </a:cubicBezTo>
                <a:cubicBezTo>
                  <a:pt x="2163922" y="6084604"/>
                  <a:pt x="2185893" y="5953069"/>
                  <a:pt x="2280573" y="5885492"/>
                </a:cubicBezTo>
                <a:close/>
                <a:moveTo>
                  <a:pt x="7223645" y="1681741"/>
                </a:moveTo>
                <a:lnTo>
                  <a:pt x="7223645" y="2199270"/>
                </a:lnTo>
                <a:lnTo>
                  <a:pt x="1849260" y="6035171"/>
                </a:lnTo>
                <a:cubicBezTo>
                  <a:pt x="1754580" y="6102747"/>
                  <a:pt x="1623045" y="6080776"/>
                  <a:pt x="1555469" y="5986096"/>
                </a:cubicBezTo>
                <a:cubicBezTo>
                  <a:pt x="1487892" y="5891416"/>
                  <a:pt x="1509864" y="5759881"/>
                  <a:pt x="1604544" y="5692305"/>
                </a:cubicBezTo>
                <a:close/>
                <a:moveTo>
                  <a:pt x="7223645" y="1006048"/>
                </a:moveTo>
                <a:lnTo>
                  <a:pt x="7223645" y="1523576"/>
                </a:lnTo>
                <a:lnTo>
                  <a:pt x="2182819" y="5121402"/>
                </a:lnTo>
                <a:cubicBezTo>
                  <a:pt x="2088139" y="5188979"/>
                  <a:pt x="1956604" y="5167008"/>
                  <a:pt x="1889027" y="5072328"/>
                </a:cubicBezTo>
                <a:cubicBezTo>
                  <a:pt x="1821451" y="4977649"/>
                  <a:pt x="1843423" y="4846113"/>
                  <a:pt x="1938103" y="4778538"/>
                </a:cubicBezTo>
                <a:close/>
                <a:moveTo>
                  <a:pt x="7223645" y="330352"/>
                </a:moveTo>
                <a:lnTo>
                  <a:pt x="7223645" y="847881"/>
                </a:lnTo>
                <a:lnTo>
                  <a:pt x="2048238" y="4541763"/>
                </a:lnTo>
                <a:cubicBezTo>
                  <a:pt x="1953558" y="4609340"/>
                  <a:pt x="1822023" y="4587368"/>
                  <a:pt x="1754448" y="4492688"/>
                </a:cubicBezTo>
                <a:cubicBezTo>
                  <a:pt x="1686870" y="4398009"/>
                  <a:pt x="1708842" y="4266474"/>
                  <a:pt x="1803522" y="4198897"/>
                </a:cubicBezTo>
                <a:close/>
                <a:moveTo>
                  <a:pt x="6739791" y="0"/>
                </a:moveTo>
                <a:lnTo>
                  <a:pt x="7223645" y="0"/>
                </a:lnTo>
                <a:lnTo>
                  <a:pt x="7223645" y="172186"/>
                </a:lnTo>
                <a:lnTo>
                  <a:pt x="910732" y="4677950"/>
                </a:lnTo>
                <a:cubicBezTo>
                  <a:pt x="816052" y="4745526"/>
                  <a:pt x="684517" y="4723554"/>
                  <a:pt x="616940" y="4628875"/>
                </a:cubicBezTo>
                <a:cubicBezTo>
                  <a:pt x="549364" y="4534195"/>
                  <a:pt x="571336" y="4402660"/>
                  <a:pt x="666015" y="4335083"/>
                </a:cubicBezTo>
                <a:close/>
                <a:moveTo>
                  <a:pt x="5793093" y="0"/>
                </a:moveTo>
                <a:lnTo>
                  <a:pt x="6518192" y="0"/>
                </a:lnTo>
                <a:lnTo>
                  <a:pt x="332995" y="4414607"/>
                </a:lnTo>
                <a:cubicBezTo>
                  <a:pt x="238316" y="4482183"/>
                  <a:pt x="106781" y="4460212"/>
                  <a:pt x="39204" y="4365532"/>
                </a:cubicBezTo>
                <a:cubicBezTo>
                  <a:pt x="-28372" y="4270852"/>
                  <a:pt x="-6401" y="4139317"/>
                  <a:pt x="88280" y="4071741"/>
                </a:cubicBezTo>
                <a:close/>
                <a:moveTo>
                  <a:pt x="4846394" y="0"/>
                </a:moveTo>
                <a:lnTo>
                  <a:pt x="5571492" y="0"/>
                </a:lnTo>
                <a:lnTo>
                  <a:pt x="744860" y="3444949"/>
                </a:lnTo>
                <a:cubicBezTo>
                  <a:pt x="650180" y="3512525"/>
                  <a:pt x="518645" y="3490554"/>
                  <a:pt x="451068" y="3395874"/>
                </a:cubicBezTo>
                <a:cubicBezTo>
                  <a:pt x="383492" y="3301195"/>
                  <a:pt x="405463" y="3169660"/>
                  <a:pt x="500143" y="3102083"/>
                </a:cubicBezTo>
                <a:close/>
                <a:moveTo>
                  <a:pt x="3899695" y="0"/>
                </a:moveTo>
                <a:lnTo>
                  <a:pt x="4624794" y="0"/>
                </a:lnTo>
                <a:lnTo>
                  <a:pt x="686912" y="2810614"/>
                </a:lnTo>
                <a:cubicBezTo>
                  <a:pt x="592232" y="2878190"/>
                  <a:pt x="460697" y="2856219"/>
                  <a:pt x="393120" y="2761539"/>
                </a:cubicBezTo>
                <a:cubicBezTo>
                  <a:pt x="325544" y="2666859"/>
                  <a:pt x="347516" y="2535324"/>
                  <a:pt x="442195" y="2467748"/>
                </a:cubicBezTo>
                <a:close/>
                <a:moveTo>
                  <a:pt x="2952994" y="0"/>
                </a:moveTo>
                <a:lnTo>
                  <a:pt x="3678092" y="0"/>
                </a:lnTo>
                <a:lnTo>
                  <a:pt x="973827" y="1930136"/>
                </a:lnTo>
                <a:cubicBezTo>
                  <a:pt x="879147" y="1997712"/>
                  <a:pt x="747612" y="1975740"/>
                  <a:pt x="680036" y="1881061"/>
                </a:cubicBezTo>
                <a:cubicBezTo>
                  <a:pt x="612460" y="1786382"/>
                  <a:pt x="634431" y="1654846"/>
                  <a:pt x="729111" y="1587270"/>
                </a:cubicBezTo>
                <a:close/>
                <a:moveTo>
                  <a:pt x="1962915" y="0"/>
                </a:moveTo>
                <a:lnTo>
                  <a:pt x="2688012" y="0"/>
                </a:lnTo>
                <a:lnTo>
                  <a:pt x="1051983" y="1167696"/>
                </a:lnTo>
                <a:cubicBezTo>
                  <a:pt x="957304" y="1235272"/>
                  <a:pt x="825769" y="1213301"/>
                  <a:pt x="758192" y="1118621"/>
                </a:cubicBezTo>
                <a:cubicBezTo>
                  <a:pt x="690616" y="1023941"/>
                  <a:pt x="712587" y="892406"/>
                  <a:pt x="807267" y="8248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179534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045675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5822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D079DFE-31BE-4F2D-A3F9-C3DC56D775D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58418" y="2"/>
            <a:ext cx="6533583" cy="6857999"/>
          </a:xfrm>
          <a:custGeom>
            <a:avLst/>
            <a:gdLst>
              <a:gd name="connsiteX0" fmla="*/ 2592666 w 6533583"/>
              <a:gd name="connsiteY0" fmla="*/ 0 h 6857999"/>
              <a:gd name="connsiteX1" fmla="*/ 6533583 w 6533583"/>
              <a:gd name="connsiteY1" fmla="*/ 0 h 6857999"/>
              <a:gd name="connsiteX2" fmla="*/ 6533583 w 6533583"/>
              <a:gd name="connsiteY2" fmla="*/ 1085634 h 6857999"/>
              <a:gd name="connsiteX3" fmla="*/ 4351340 w 6533583"/>
              <a:gd name="connsiteY3" fmla="*/ 6857999 h 6857999"/>
              <a:gd name="connsiteX4" fmla="*/ 0 w 6533583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3583" h="6857999">
                <a:moveTo>
                  <a:pt x="2592666" y="0"/>
                </a:moveTo>
                <a:lnTo>
                  <a:pt x="6533583" y="0"/>
                </a:lnTo>
                <a:lnTo>
                  <a:pt x="6533583" y="1085634"/>
                </a:lnTo>
                <a:lnTo>
                  <a:pt x="435134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37420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809BE71-597D-4A6A-8D7A-83715514DE16}"/>
              </a:ext>
            </a:extLst>
          </p:cNvPr>
          <p:cNvSpPr/>
          <p:nvPr userDrawn="1"/>
        </p:nvSpPr>
        <p:spPr>
          <a:xfrm>
            <a:off x="7731666" y="2553080"/>
            <a:ext cx="3657600" cy="365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31414031-C26E-4379-84D6-EB0DADCE361E}"/>
              </a:ext>
            </a:extLst>
          </p:cNvPr>
          <p:cNvSpPr/>
          <p:nvPr userDrawn="1"/>
        </p:nvSpPr>
        <p:spPr>
          <a:xfrm>
            <a:off x="7604918" y="2426332"/>
            <a:ext cx="3911097" cy="3911097"/>
          </a:xfrm>
          <a:prstGeom prst="frame">
            <a:avLst>
              <a:gd name="adj1" fmla="val 11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64500F5-9962-47B6-8198-62606B536EB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35976" y="108642"/>
            <a:ext cx="4644245" cy="5803188"/>
          </a:xfrm>
          <a:custGeom>
            <a:avLst/>
            <a:gdLst>
              <a:gd name="connsiteX0" fmla="*/ 5387767 w 5482474"/>
              <a:gd name="connsiteY0" fmla="*/ 0 h 6850592"/>
              <a:gd name="connsiteX1" fmla="*/ 5451981 w 5482474"/>
              <a:gd name="connsiteY1" fmla="*/ 41550 h 6850592"/>
              <a:gd name="connsiteX2" fmla="*/ 5475903 w 5482474"/>
              <a:gd name="connsiteY2" fmla="*/ 137243 h 6850592"/>
              <a:gd name="connsiteX3" fmla="*/ 5372657 w 5482474"/>
              <a:gd name="connsiteY3" fmla="*/ 877606 h 6850592"/>
              <a:gd name="connsiteX4" fmla="*/ 5206452 w 5482474"/>
              <a:gd name="connsiteY4" fmla="*/ 1181053 h 6850592"/>
              <a:gd name="connsiteX5" fmla="*/ 5185047 w 5482474"/>
              <a:gd name="connsiteY5" fmla="*/ 1626780 h 6850592"/>
              <a:gd name="connsiteX6" fmla="*/ 5159865 w 5482474"/>
              <a:gd name="connsiteY6" fmla="*/ 1860976 h 6850592"/>
              <a:gd name="connsiteX7" fmla="*/ 5135941 w 5482474"/>
              <a:gd name="connsiteY7" fmla="*/ 2057398 h 6850592"/>
              <a:gd name="connsiteX8" fmla="*/ 5108242 w 5482474"/>
              <a:gd name="connsiteY8" fmla="*/ 2335665 h 6850592"/>
              <a:gd name="connsiteX9" fmla="*/ 5152311 w 5482474"/>
              <a:gd name="connsiteY9" fmla="*/ 2479203 h 6850592"/>
              <a:gd name="connsiteX10" fmla="*/ 5098169 w 5482474"/>
              <a:gd name="connsiteY10" fmla="*/ 2659258 h 6850592"/>
              <a:gd name="connsiteX11" fmla="*/ 5112018 w 5482474"/>
              <a:gd name="connsiteY11" fmla="*/ 2922413 h 6850592"/>
              <a:gd name="connsiteX12" fmla="*/ 4981071 w 5482474"/>
              <a:gd name="connsiteY12" fmla="*/ 3076025 h 6850592"/>
              <a:gd name="connsiteX13" fmla="*/ 4892932 w 5482474"/>
              <a:gd name="connsiteY13" fmla="*/ 3230897 h 6850592"/>
              <a:gd name="connsiteX14" fmla="*/ 4867749 w 5482474"/>
              <a:gd name="connsiteY14" fmla="*/ 3278744 h 6850592"/>
              <a:gd name="connsiteX15" fmla="*/ 4735543 w 5482474"/>
              <a:gd name="connsiteY15" fmla="*/ 3392064 h 6850592"/>
              <a:gd name="connsiteX16" fmla="*/ 4636072 w 5482474"/>
              <a:gd name="connsiteY16" fmla="*/ 3637592 h 6850592"/>
              <a:gd name="connsiteX17" fmla="*/ 4619705 w 5482474"/>
              <a:gd name="connsiteY17" fmla="*/ 3733286 h 6850592"/>
              <a:gd name="connsiteX18" fmla="*/ 4589485 w 5482474"/>
              <a:gd name="connsiteY18" fmla="*/ 3870529 h 6850592"/>
              <a:gd name="connsiteX19" fmla="*/ 4270929 w 5482474"/>
              <a:gd name="connsiteY19" fmla="*/ 4037990 h 6850592"/>
              <a:gd name="connsiteX20" fmla="*/ 4177752 w 5482474"/>
              <a:gd name="connsiteY20" fmla="*/ 4065692 h 6850592"/>
              <a:gd name="connsiteX21" fmla="*/ 4177752 w 5482474"/>
              <a:gd name="connsiteY21" fmla="*/ 4083318 h 6850592"/>
              <a:gd name="connsiteX22" fmla="*/ 4241969 w 5482474"/>
              <a:gd name="connsiteY22" fmla="*/ 4105984 h 6850592"/>
              <a:gd name="connsiteX23" fmla="*/ 4443428 w 5482474"/>
              <a:gd name="connsiteY23" fmla="*/ 4199159 h 6850592"/>
              <a:gd name="connsiteX24" fmla="*/ 4607113 w 5482474"/>
              <a:gd name="connsiteY24" fmla="*/ 4457277 h 6850592"/>
              <a:gd name="connsiteX25" fmla="*/ 4652441 w 5482474"/>
              <a:gd name="connsiteY25" fmla="*/ 4537862 h 6850592"/>
              <a:gd name="connsiteX26" fmla="*/ 4695251 w 5482474"/>
              <a:gd name="connsiteY26" fmla="*/ 4814868 h 6850592"/>
              <a:gd name="connsiteX27" fmla="*/ 4659995 w 5482474"/>
              <a:gd name="connsiteY27" fmla="*/ 4986107 h 6850592"/>
              <a:gd name="connsiteX28" fmla="*/ 4584449 w 5482474"/>
              <a:gd name="connsiteY28" fmla="*/ 5125869 h 6850592"/>
              <a:gd name="connsiteX29" fmla="*/ 4552970 w 5482474"/>
              <a:gd name="connsiteY29" fmla="*/ 5191342 h 6850592"/>
              <a:gd name="connsiteX30" fmla="*/ 4450982 w 5482474"/>
              <a:gd name="connsiteY30" fmla="*/ 5348733 h 6850592"/>
              <a:gd name="connsiteX31" fmla="*/ 4429577 w 5482474"/>
              <a:gd name="connsiteY31" fmla="*/ 5390283 h 6850592"/>
              <a:gd name="connsiteX32" fmla="*/ 4357807 w 5482474"/>
              <a:gd name="connsiteY32" fmla="*/ 5507381 h 6850592"/>
              <a:gd name="connsiteX33" fmla="*/ 4345215 w 5482474"/>
              <a:gd name="connsiteY33" fmla="*/ 5551452 h 6850592"/>
              <a:gd name="connsiteX34" fmla="*/ 4750651 w 5482474"/>
              <a:gd name="connsiteY34" fmla="*/ 6415205 h 6850592"/>
              <a:gd name="connsiteX35" fmla="*/ 5065431 w 5482474"/>
              <a:gd name="connsiteY35" fmla="*/ 6553710 h 6850592"/>
              <a:gd name="connsiteX36" fmla="*/ 5140979 w 5482474"/>
              <a:gd name="connsiteY36" fmla="*/ 6606592 h 6850592"/>
              <a:gd name="connsiteX37" fmla="*/ 5070468 w 5482474"/>
              <a:gd name="connsiteY37" fmla="*/ 6670806 h 6850592"/>
              <a:gd name="connsiteX38" fmla="*/ 4866492 w 5482474"/>
              <a:gd name="connsiteY38" fmla="*/ 6630515 h 6850592"/>
              <a:gd name="connsiteX39" fmla="*/ 4590744 w 5482474"/>
              <a:gd name="connsiteY39" fmla="*/ 6350991 h 6850592"/>
              <a:gd name="connsiteX40" fmla="*/ 4272187 w 5482474"/>
              <a:gd name="connsiteY40" fmla="*/ 5752909 h 6850592"/>
              <a:gd name="connsiteX41" fmla="*/ 3944815 w 5482474"/>
              <a:gd name="connsiteY41" fmla="*/ 5086836 h 6850592"/>
              <a:gd name="connsiteX42" fmla="*/ 3585967 w 5482474"/>
              <a:gd name="connsiteY42" fmla="*/ 4700288 h 6850592"/>
              <a:gd name="connsiteX43" fmla="*/ 3544417 w 5482474"/>
              <a:gd name="connsiteY43" fmla="*/ 4676365 h 6850592"/>
              <a:gd name="connsiteX44" fmla="*/ 3524272 w 5482474"/>
              <a:gd name="connsiteY44" fmla="*/ 4934482 h 6850592"/>
              <a:gd name="connsiteX45" fmla="*/ 3505384 w 5482474"/>
              <a:gd name="connsiteY45" fmla="*/ 4938260 h 6850592"/>
              <a:gd name="connsiteX46" fmla="*/ 3359327 w 5482474"/>
              <a:gd name="connsiteY46" fmla="*/ 4682659 h 6850592"/>
              <a:gd name="connsiteX47" fmla="*/ 3228379 w 5482474"/>
              <a:gd name="connsiteY47" fmla="*/ 5041508 h 6850592"/>
              <a:gd name="connsiteX48" fmla="*/ 3244748 w 5482474"/>
              <a:gd name="connsiteY48" fmla="*/ 6110498 h 6850592"/>
              <a:gd name="connsiteX49" fmla="*/ 3190605 w 5482474"/>
              <a:gd name="connsiteY49" fmla="*/ 6595260 h 6850592"/>
              <a:gd name="connsiteX50" fmla="*/ 3093654 w 5482474"/>
              <a:gd name="connsiteY50" fmla="*/ 6776572 h 6850592"/>
              <a:gd name="connsiteX51" fmla="*/ 2966483 w 5482474"/>
              <a:gd name="connsiteY51" fmla="*/ 6849601 h 6850592"/>
              <a:gd name="connsiteX52" fmla="*/ 2917377 w 5482474"/>
              <a:gd name="connsiteY52" fmla="*/ 6825678 h 6850592"/>
              <a:gd name="connsiteX53" fmla="*/ 2927450 w 5482474"/>
              <a:gd name="connsiteY53" fmla="*/ 6770277 h 6850592"/>
              <a:gd name="connsiteX54" fmla="*/ 3161646 w 5482474"/>
              <a:gd name="connsiteY54" fmla="*/ 5919113 h 6850592"/>
              <a:gd name="connsiteX55" fmla="*/ 3112540 w 5482474"/>
              <a:gd name="connsiteY55" fmla="*/ 5737801 h 6850592"/>
              <a:gd name="connsiteX56" fmla="*/ 3033216 w 5482474"/>
              <a:gd name="connsiteY56" fmla="*/ 5653440 h 6850592"/>
              <a:gd name="connsiteX57" fmla="*/ 2819165 w 5482474"/>
              <a:gd name="connsiteY57" fmla="*/ 5528788 h 6850592"/>
              <a:gd name="connsiteX58" fmla="*/ 2705845 w 5482474"/>
              <a:gd name="connsiteY58" fmla="*/ 5454499 h 6850592"/>
              <a:gd name="connsiteX59" fmla="*/ 2627780 w 5482474"/>
              <a:gd name="connsiteY59" fmla="*/ 5391542 h 6850592"/>
              <a:gd name="connsiteX60" fmla="*/ 2484240 w 5482474"/>
              <a:gd name="connsiteY60" fmla="*/ 5225340 h 6850592"/>
              <a:gd name="connsiteX61" fmla="*/ 2448985 w 5482474"/>
              <a:gd name="connsiteY61" fmla="*/ 5026400 h 6850592"/>
              <a:gd name="connsiteX62" fmla="*/ 2455279 w 5482474"/>
              <a:gd name="connsiteY62" fmla="*/ 4977294 h 6850592"/>
              <a:gd name="connsiteX63" fmla="*/ 2457798 w 5482474"/>
              <a:gd name="connsiteY63" fmla="*/ 4736803 h 6850592"/>
              <a:gd name="connsiteX64" fmla="*/ 2566083 w 5482474"/>
              <a:gd name="connsiteY64" fmla="*/ 4559267 h 6850592"/>
              <a:gd name="connsiteX65" fmla="*/ 2639112 w 5482474"/>
              <a:gd name="connsiteY65" fmla="*/ 4512679 h 6850592"/>
              <a:gd name="connsiteX66" fmla="*/ 2617706 w 5482474"/>
              <a:gd name="connsiteY66" fmla="*/ 4483719 h 6850592"/>
              <a:gd name="connsiteX67" fmla="*/ 2562305 w 5482474"/>
              <a:gd name="connsiteY67" fmla="*/ 4493791 h 6850592"/>
              <a:gd name="connsiteX68" fmla="*/ 2268930 w 5482474"/>
              <a:gd name="connsiteY68" fmla="*/ 4510161 h 6850592"/>
              <a:gd name="connsiteX69" fmla="*/ 2146797 w 5482474"/>
              <a:gd name="connsiteY69" fmla="*/ 4403135 h 6850592"/>
              <a:gd name="connsiteX70" fmla="*/ 2076286 w 5482474"/>
              <a:gd name="connsiteY70" fmla="*/ 4335143 h 6850592"/>
              <a:gd name="connsiteX71" fmla="*/ 1916379 w 5482474"/>
              <a:gd name="connsiteY71" fmla="*/ 4192862 h 6850592"/>
              <a:gd name="connsiteX72" fmla="*/ 1762766 w 5482474"/>
              <a:gd name="connsiteY72" fmla="*/ 4155088 h 6850592"/>
              <a:gd name="connsiteX73" fmla="*/ 1689736 w 5482474"/>
              <a:gd name="connsiteY73" fmla="*/ 4124870 h 6850592"/>
              <a:gd name="connsiteX74" fmla="*/ 1606634 w 5482474"/>
              <a:gd name="connsiteY74" fmla="*/ 4059397 h 6850592"/>
              <a:gd name="connsiteX75" fmla="*/ 1458059 w 5482474"/>
              <a:gd name="connsiteY75" fmla="*/ 3983849 h 6850592"/>
              <a:gd name="connsiteX76" fmla="*/ 1420285 w 5482474"/>
              <a:gd name="connsiteY76" fmla="*/ 3854160 h 6850592"/>
              <a:gd name="connsiteX77" fmla="*/ 1315778 w 5482474"/>
              <a:gd name="connsiteY77" fmla="*/ 3772317 h 6850592"/>
              <a:gd name="connsiteX78" fmla="*/ 1227641 w 5482474"/>
              <a:gd name="connsiteY78" fmla="*/ 3671588 h 6850592"/>
              <a:gd name="connsiteX79" fmla="*/ 1199940 w 5482474"/>
              <a:gd name="connsiteY79" fmla="*/ 3536861 h 6850592"/>
              <a:gd name="connsiteX80" fmla="*/ 1066472 w 5482474"/>
              <a:gd name="connsiteY80" fmla="*/ 3339180 h 6850592"/>
              <a:gd name="connsiteX81" fmla="*/ 963225 w 5482474"/>
              <a:gd name="connsiteY81" fmla="*/ 3165422 h 6850592"/>
              <a:gd name="connsiteX82" fmla="*/ 938044 w 5482474"/>
              <a:gd name="connsiteY82" fmla="*/ 3101208 h 6850592"/>
              <a:gd name="connsiteX83" fmla="*/ 829759 w 5482474"/>
              <a:gd name="connsiteY83" fmla="*/ 3015587 h 6850592"/>
              <a:gd name="connsiteX84" fmla="*/ 653483 w 5482474"/>
              <a:gd name="connsiteY84" fmla="*/ 2724731 h 6850592"/>
              <a:gd name="connsiteX85" fmla="*/ 618227 w 5482474"/>
              <a:gd name="connsiteY85" fmla="*/ 2668071 h 6850592"/>
              <a:gd name="connsiteX86" fmla="*/ 22664 w 5482474"/>
              <a:gd name="connsiteY86" fmla="*/ 2004516 h 6850592"/>
              <a:gd name="connsiteX87" fmla="*/ 5038 w 5482474"/>
              <a:gd name="connsiteY87" fmla="*/ 1965483 h 6850592"/>
              <a:gd name="connsiteX88" fmla="*/ 0 w 5482474"/>
              <a:gd name="connsiteY88" fmla="*/ 1894972 h 6850592"/>
              <a:gd name="connsiteX89" fmla="*/ 93175 w 5482474"/>
              <a:gd name="connsiteY89" fmla="*/ 1912600 h 6850592"/>
              <a:gd name="connsiteX90" fmla="*/ 420546 w 5482474"/>
              <a:gd name="connsiteY90" fmla="*/ 2248785 h 6850592"/>
              <a:gd name="connsiteX91" fmla="*/ 1275488 w 5482474"/>
              <a:gd name="connsiteY91" fmla="*/ 2561045 h 6850592"/>
              <a:gd name="connsiteX92" fmla="*/ 1702328 w 5482474"/>
              <a:gd name="connsiteY92" fmla="*/ 2691994 h 6850592"/>
              <a:gd name="connsiteX93" fmla="*/ 3067212 w 5482474"/>
              <a:gd name="connsiteY93" fmla="*/ 3779873 h 6850592"/>
              <a:gd name="connsiteX94" fmla="*/ 3104986 w 5482474"/>
              <a:gd name="connsiteY94" fmla="*/ 3837792 h 6850592"/>
              <a:gd name="connsiteX95" fmla="*/ 3169200 w 5482474"/>
              <a:gd name="connsiteY95" fmla="*/ 3783649 h 6850592"/>
              <a:gd name="connsiteX96" fmla="*/ 3043288 w 5482474"/>
              <a:gd name="connsiteY96" fmla="*/ 3494052 h 6850592"/>
              <a:gd name="connsiteX97" fmla="*/ 2591266 w 5482474"/>
              <a:gd name="connsiteY97" fmla="*/ 2660517 h 6850592"/>
              <a:gd name="connsiteX98" fmla="*/ 2320555 w 5482474"/>
              <a:gd name="connsiteY98" fmla="*/ 2331887 h 6850592"/>
              <a:gd name="connsiteX99" fmla="*/ 1813129 w 5482474"/>
              <a:gd name="connsiteY99" fmla="*/ 2134205 h 6850592"/>
              <a:gd name="connsiteX100" fmla="*/ 1906304 w 5482474"/>
              <a:gd name="connsiteY100" fmla="*/ 2078805 h 6850592"/>
              <a:gd name="connsiteX101" fmla="*/ 2169461 w 5482474"/>
              <a:gd name="connsiteY101" fmla="*/ 2150573 h 6850592"/>
              <a:gd name="connsiteX102" fmla="*/ 2592525 w 5482474"/>
              <a:gd name="connsiteY102" fmla="*/ 2584969 h 6850592"/>
              <a:gd name="connsiteX103" fmla="*/ 3170459 w 5482474"/>
              <a:gd name="connsiteY103" fmla="*/ 3726989 h 6850592"/>
              <a:gd name="connsiteX104" fmla="*/ 3179273 w 5482474"/>
              <a:gd name="connsiteY104" fmla="*/ 3750912 h 6850592"/>
              <a:gd name="connsiteX105" fmla="*/ 3209493 w 5482474"/>
              <a:gd name="connsiteY105" fmla="*/ 3784908 h 6850592"/>
              <a:gd name="connsiteX106" fmla="*/ 3233416 w 5482474"/>
              <a:gd name="connsiteY106" fmla="*/ 3739580 h 6850592"/>
              <a:gd name="connsiteX107" fmla="*/ 3242229 w 5482474"/>
              <a:gd name="connsiteY107" fmla="*/ 3638851 h 6850592"/>
              <a:gd name="connsiteX108" fmla="*/ 2991664 w 5482474"/>
              <a:gd name="connsiteY108" fmla="*/ 1835793 h 6850592"/>
              <a:gd name="connsiteX109" fmla="*/ 2822943 w 5482474"/>
              <a:gd name="connsiteY109" fmla="*/ 1471910 h 6850592"/>
              <a:gd name="connsiteX110" fmla="*/ 2616448 w 5482474"/>
              <a:gd name="connsiteY110" fmla="*/ 1204977 h 6850592"/>
              <a:gd name="connsiteX111" fmla="*/ 2720955 w 5482474"/>
              <a:gd name="connsiteY111" fmla="*/ 1235195 h 6850592"/>
              <a:gd name="connsiteX112" fmla="*/ 2879603 w 5482474"/>
              <a:gd name="connsiteY112" fmla="*/ 1451762 h 6850592"/>
              <a:gd name="connsiteX113" fmla="*/ 3107502 w 5482474"/>
              <a:gd name="connsiteY113" fmla="*/ 2090137 h 6850592"/>
              <a:gd name="connsiteX114" fmla="*/ 3256080 w 5482474"/>
              <a:gd name="connsiteY114" fmla="*/ 3719435 h 6850592"/>
              <a:gd name="connsiteX115" fmla="*/ 3303927 w 5482474"/>
              <a:gd name="connsiteY115" fmla="*/ 3803796 h 6850592"/>
              <a:gd name="connsiteX116" fmla="*/ 3321553 w 5482474"/>
              <a:gd name="connsiteY116" fmla="*/ 3796240 h 6850592"/>
              <a:gd name="connsiteX117" fmla="*/ 3345477 w 5482474"/>
              <a:gd name="connsiteY117" fmla="*/ 3473907 h 6850592"/>
              <a:gd name="connsiteX118" fmla="*/ 4163904 w 5482474"/>
              <a:gd name="connsiteY118" fmla="*/ 1718695 h 6850592"/>
              <a:gd name="connsiteX119" fmla="*/ 5023881 w 5482474"/>
              <a:gd name="connsiteY119" fmla="*/ 820946 h 6850592"/>
              <a:gd name="connsiteX120" fmla="*/ 5253039 w 5482474"/>
              <a:gd name="connsiteY120" fmla="*/ 521274 h 6850592"/>
              <a:gd name="connsiteX121" fmla="*/ 5355029 w 5482474"/>
              <a:gd name="connsiteY121" fmla="*/ 134725 h 6850592"/>
              <a:gd name="connsiteX122" fmla="*/ 5353771 w 5482474"/>
              <a:gd name="connsiteY122" fmla="*/ 65473 h 6850592"/>
              <a:gd name="connsiteX123" fmla="*/ 5387767 w 5482474"/>
              <a:gd name="connsiteY123" fmla="*/ 0 h 6850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482474" h="6850592">
                <a:moveTo>
                  <a:pt x="5387767" y="0"/>
                </a:moveTo>
                <a:cubicBezTo>
                  <a:pt x="5410431" y="13851"/>
                  <a:pt x="5440649" y="22664"/>
                  <a:pt x="5451981" y="41550"/>
                </a:cubicBezTo>
                <a:cubicBezTo>
                  <a:pt x="5468349" y="69251"/>
                  <a:pt x="5473387" y="104507"/>
                  <a:pt x="5475903" y="137243"/>
                </a:cubicBezTo>
                <a:cubicBezTo>
                  <a:pt x="5496051" y="391585"/>
                  <a:pt x="5472127" y="640891"/>
                  <a:pt x="5372657" y="877606"/>
                </a:cubicBezTo>
                <a:cubicBezTo>
                  <a:pt x="5329847" y="980853"/>
                  <a:pt x="5265631" y="1075287"/>
                  <a:pt x="5206452" y="1181053"/>
                </a:cubicBezTo>
                <a:cubicBezTo>
                  <a:pt x="5305923" y="1324592"/>
                  <a:pt x="5282001" y="1475686"/>
                  <a:pt x="5185047" y="1626780"/>
                </a:cubicBezTo>
                <a:cubicBezTo>
                  <a:pt x="5138460" y="1698550"/>
                  <a:pt x="5110761" y="1770320"/>
                  <a:pt x="5159865" y="1860976"/>
                </a:cubicBezTo>
                <a:cubicBezTo>
                  <a:pt x="5192603" y="1922673"/>
                  <a:pt x="5182529" y="1999479"/>
                  <a:pt x="5135941" y="2057398"/>
                </a:cubicBezTo>
                <a:cubicBezTo>
                  <a:pt x="5065431" y="2145537"/>
                  <a:pt x="5072987" y="2238712"/>
                  <a:pt x="5108242" y="2335665"/>
                </a:cubicBezTo>
                <a:cubicBezTo>
                  <a:pt x="5124609" y="2382252"/>
                  <a:pt x="5143497" y="2430097"/>
                  <a:pt x="5152311" y="2479203"/>
                </a:cubicBezTo>
                <a:cubicBezTo>
                  <a:pt x="5164902" y="2545935"/>
                  <a:pt x="5144757" y="2606373"/>
                  <a:pt x="5098169" y="2659258"/>
                </a:cubicBezTo>
                <a:cubicBezTo>
                  <a:pt x="5027659" y="2741101"/>
                  <a:pt x="5032694" y="2840570"/>
                  <a:pt x="5112018" y="2922413"/>
                </a:cubicBezTo>
                <a:cubicBezTo>
                  <a:pt x="5025140" y="2938782"/>
                  <a:pt x="4997439" y="2995442"/>
                  <a:pt x="4981071" y="3076025"/>
                </a:cubicBezTo>
                <a:cubicBezTo>
                  <a:pt x="4969739" y="3131426"/>
                  <a:pt x="4923152" y="3179273"/>
                  <a:pt x="4892932" y="3230897"/>
                </a:cubicBezTo>
                <a:cubicBezTo>
                  <a:pt x="4884119" y="3246005"/>
                  <a:pt x="4871527" y="3262375"/>
                  <a:pt x="4867749" y="3278744"/>
                </a:cubicBezTo>
                <a:cubicBezTo>
                  <a:pt x="4850123" y="3342958"/>
                  <a:pt x="4818645" y="3389545"/>
                  <a:pt x="4735543" y="3392064"/>
                </a:cubicBezTo>
                <a:cubicBezTo>
                  <a:pt x="4754429" y="3496571"/>
                  <a:pt x="4701547" y="3568341"/>
                  <a:pt x="4636072" y="3637592"/>
                </a:cubicBezTo>
                <a:cubicBezTo>
                  <a:pt x="4617186" y="3657737"/>
                  <a:pt x="4609632" y="3706843"/>
                  <a:pt x="4619705" y="3733286"/>
                </a:cubicBezTo>
                <a:cubicBezTo>
                  <a:pt x="4642369" y="3789946"/>
                  <a:pt x="4624740" y="3831496"/>
                  <a:pt x="4589485" y="3870529"/>
                </a:cubicBezTo>
                <a:cubicBezTo>
                  <a:pt x="4503866" y="3963704"/>
                  <a:pt x="4389285" y="4005254"/>
                  <a:pt x="4270929" y="4037990"/>
                </a:cubicBezTo>
                <a:cubicBezTo>
                  <a:pt x="4239449" y="4046806"/>
                  <a:pt x="4209231" y="4055619"/>
                  <a:pt x="4177752" y="4065692"/>
                </a:cubicBezTo>
                <a:cubicBezTo>
                  <a:pt x="4177752" y="4071986"/>
                  <a:pt x="4177752" y="4077024"/>
                  <a:pt x="4177752" y="4083318"/>
                </a:cubicBezTo>
                <a:cubicBezTo>
                  <a:pt x="4199159" y="4090874"/>
                  <a:pt x="4221823" y="4097169"/>
                  <a:pt x="4241969" y="4105984"/>
                </a:cubicBezTo>
                <a:cubicBezTo>
                  <a:pt x="4309961" y="4134943"/>
                  <a:pt x="4396841" y="4148794"/>
                  <a:pt x="4443428" y="4199159"/>
                </a:cubicBezTo>
                <a:cubicBezTo>
                  <a:pt x="4511420" y="4272187"/>
                  <a:pt x="4590744" y="4346475"/>
                  <a:pt x="4607113" y="4457277"/>
                </a:cubicBezTo>
                <a:cubicBezTo>
                  <a:pt x="4612149" y="4486237"/>
                  <a:pt x="4633555" y="4512679"/>
                  <a:pt x="4652441" y="4537862"/>
                </a:cubicBezTo>
                <a:cubicBezTo>
                  <a:pt x="4714139" y="4623481"/>
                  <a:pt x="4738060" y="4710361"/>
                  <a:pt x="4695251" y="4814868"/>
                </a:cubicBezTo>
                <a:cubicBezTo>
                  <a:pt x="4673846" y="4867750"/>
                  <a:pt x="4678883" y="4931966"/>
                  <a:pt x="4659995" y="4986107"/>
                </a:cubicBezTo>
                <a:cubicBezTo>
                  <a:pt x="4643628" y="5035213"/>
                  <a:pt x="4609632" y="5079282"/>
                  <a:pt x="4584449" y="5125869"/>
                </a:cubicBezTo>
                <a:cubicBezTo>
                  <a:pt x="4573117" y="5147274"/>
                  <a:pt x="4560526" y="5168678"/>
                  <a:pt x="4552970" y="5191342"/>
                </a:cubicBezTo>
                <a:cubicBezTo>
                  <a:pt x="4532825" y="5253040"/>
                  <a:pt x="4520233" y="5318515"/>
                  <a:pt x="4450982" y="5348733"/>
                </a:cubicBezTo>
                <a:cubicBezTo>
                  <a:pt x="4439650" y="5353771"/>
                  <a:pt x="4437131" y="5376435"/>
                  <a:pt x="4429577" y="5390283"/>
                </a:cubicBezTo>
                <a:cubicBezTo>
                  <a:pt x="4405654" y="5429316"/>
                  <a:pt x="4380471" y="5468350"/>
                  <a:pt x="4357807" y="5507381"/>
                </a:cubicBezTo>
                <a:cubicBezTo>
                  <a:pt x="4350253" y="5519973"/>
                  <a:pt x="4343957" y="5537601"/>
                  <a:pt x="4345215" y="5551452"/>
                </a:cubicBezTo>
                <a:cubicBezTo>
                  <a:pt x="4386768" y="5882599"/>
                  <a:pt x="4497569" y="6182268"/>
                  <a:pt x="4750651" y="6415205"/>
                </a:cubicBezTo>
                <a:cubicBezTo>
                  <a:pt x="4840050" y="6497048"/>
                  <a:pt x="4940779" y="6552450"/>
                  <a:pt x="5065431" y="6553710"/>
                </a:cubicBezTo>
                <a:cubicBezTo>
                  <a:pt x="5101945" y="6553710"/>
                  <a:pt x="5148533" y="6560004"/>
                  <a:pt x="5140979" y="6606592"/>
                </a:cubicBezTo>
                <a:cubicBezTo>
                  <a:pt x="5137201" y="6631774"/>
                  <a:pt x="5098169" y="6661992"/>
                  <a:pt x="5070468" y="6670806"/>
                </a:cubicBezTo>
                <a:cubicBezTo>
                  <a:pt x="4998698" y="6690953"/>
                  <a:pt x="4929447" y="6668289"/>
                  <a:pt x="4866492" y="6630515"/>
                </a:cubicBezTo>
                <a:cubicBezTo>
                  <a:pt x="4751911" y="6560004"/>
                  <a:pt x="4656217" y="6465570"/>
                  <a:pt x="4590744" y="6350991"/>
                </a:cubicBezTo>
                <a:cubicBezTo>
                  <a:pt x="4477424" y="6155828"/>
                  <a:pt x="4374177" y="5954369"/>
                  <a:pt x="4272187" y="5752909"/>
                </a:cubicBezTo>
                <a:cubicBezTo>
                  <a:pt x="4160125" y="5532564"/>
                  <a:pt x="4055619" y="5308440"/>
                  <a:pt x="3944815" y="5086836"/>
                </a:cubicBezTo>
                <a:cubicBezTo>
                  <a:pt x="3862975" y="4923152"/>
                  <a:pt x="3743358" y="4793463"/>
                  <a:pt x="3585967" y="4700288"/>
                </a:cubicBezTo>
                <a:cubicBezTo>
                  <a:pt x="3573376" y="4692732"/>
                  <a:pt x="3562044" y="4686437"/>
                  <a:pt x="3544417" y="4676365"/>
                </a:cubicBezTo>
                <a:cubicBezTo>
                  <a:pt x="3536863" y="4767021"/>
                  <a:pt x="3530567" y="4850123"/>
                  <a:pt x="3524272" y="4934482"/>
                </a:cubicBezTo>
                <a:cubicBezTo>
                  <a:pt x="3517975" y="4935742"/>
                  <a:pt x="3511681" y="4937001"/>
                  <a:pt x="3505384" y="4938260"/>
                </a:cubicBezTo>
                <a:cubicBezTo>
                  <a:pt x="3457537" y="4855158"/>
                  <a:pt x="3410950" y="4773315"/>
                  <a:pt x="3359327" y="4682659"/>
                </a:cubicBezTo>
                <a:cubicBezTo>
                  <a:pt x="3292595" y="4798498"/>
                  <a:pt x="3227119" y="4909302"/>
                  <a:pt x="3228379" y="5041508"/>
                </a:cubicBezTo>
                <a:cubicBezTo>
                  <a:pt x="3230897" y="5397839"/>
                  <a:pt x="3238451" y="5754169"/>
                  <a:pt x="3244748" y="6110498"/>
                </a:cubicBezTo>
                <a:cubicBezTo>
                  <a:pt x="3247265" y="6274184"/>
                  <a:pt x="3246005" y="6439128"/>
                  <a:pt x="3190605" y="6595260"/>
                </a:cubicBezTo>
                <a:cubicBezTo>
                  <a:pt x="3167941" y="6659476"/>
                  <a:pt x="3136463" y="6723690"/>
                  <a:pt x="3093654" y="6776572"/>
                </a:cubicBezTo>
                <a:cubicBezTo>
                  <a:pt x="3064693" y="6811827"/>
                  <a:pt x="3011811" y="6830715"/>
                  <a:pt x="2966483" y="6849601"/>
                </a:cubicBezTo>
                <a:cubicBezTo>
                  <a:pt x="2955149" y="6854639"/>
                  <a:pt x="2923672" y="6839529"/>
                  <a:pt x="2917377" y="6825678"/>
                </a:cubicBezTo>
                <a:cubicBezTo>
                  <a:pt x="2911080" y="6811827"/>
                  <a:pt x="2916118" y="6779091"/>
                  <a:pt x="2927450" y="6770277"/>
                </a:cubicBezTo>
                <a:cubicBezTo>
                  <a:pt x="3244748" y="6551191"/>
                  <a:pt x="3206974" y="6236412"/>
                  <a:pt x="3161646" y="5919113"/>
                </a:cubicBezTo>
                <a:cubicBezTo>
                  <a:pt x="3152830" y="5857416"/>
                  <a:pt x="3130166" y="5796978"/>
                  <a:pt x="3112540" y="5737801"/>
                </a:cubicBezTo>
                <a:cubicBezTo>
                  <a:pt x="3099948" y="5697509"/>
                  <a:pt x="3087357" y="5669807"/>
                  <a:pt x="3033216" y="5653440"/>
                </a:cubicBezTo>
                <a:cubicBezTo>
                  <a:pt x="2956408" y="5629517"/>
                  <a:pt x="2889676" y="5572857"/>
                  <a:pt x="2819165" y="5528788"/>
                </a:cubicBezTo>
                <a:cubicBezTo>
                  <a:pt x="2781391" y="5504865"/>
                  <a:pt x="2743619" y="5480941"/>
                  <a:pt x="2705845" y="5454499"/>
                </a:cubicBezTo>
                <a:cubicBezTo>
                  <a:pt x="2678144" y="5435613"/>
                  <a:pt x="2650444" y="5415466"/>
                  <a:pt x="2627780" y="5391542"/>
                </a:cubicBezTo>
                <a:cubicBezTo>
                  <a:pt x="2578674" y="5337401"/>
                  <a:pt x="2529568" y="5283260"/>
                  <a:pt x="2484240" y="5225340"/>
                </a:cubicBezTo>
                <a:cubicBezTo>
                  <a:pt x="2437653" y="5166162"/>
                  <a:pt x="2442688" y="5095651"/>
                  <a:pt x="2448985" y="5026400"/>
                </a:cubicBezTo>
                <a:cubicBezTo>
                  <a:pt x="2450244" y="5010030"/>
                  <a:pt x="2461576" y="4989885"/>
                  <a:pt x="2455279" y="4977294"/>
                </a:cubicBezTo>
                <a:cubicBezTo>
                  <a:pt x="2413729" y="4896710"/>
                  <a:pt x="2454020" y="4817386"/>
                  <a:pt x="2457798" y="4736803"/>
                </a:cubicBezTo>
                <a:cubicBezTo>
                  <a:pt x="2461576" y="4659995"/>
                  <a:pt x="2511942" y="4607113"/>
                  <a:pt x="2566083" y="4559267"/>
                </a:cubicBezTo>
                <a:cubicBezTo>
                  <a:pt x="2587488" y="4540379"/>
                  <a:pt x="2615189" y="4527787"/>
                  <a:pt x="2639112" y="4512679"/>
                </a:cubicBezTo>
                <a:cubicBezTo>
                  <a:pt x="2631556" y="4502607"/>
                  <a:pt x="2625262" y="4493791"/>
                  <a:pt x="2617706" y="4483719"/>
                </a:cubicBezTo>
                <a:cubicBezTo>
                  <a:pt x="2598820" y="4487497"/>
                  <a:pt x="2581193" y="4492532"/>
                  <a:pt x="2562305" y="4493791"/>
                </a:cubicBezTo>
                <a:cubicBezTo>
                  <a:pt x="2464095" y="4500088"/>
                  <a:pt x="2367142" y="4511420"/>
                  <a:pt x="2268930" y="4510161"/>
                </a:cubicBezTo>
                <a:cubicBezTo>
                  <a:pt x="2192125" y="4508901"/>
                  <a:pt x="2171979" y="4478683"/>
                  <a:pt x="2146797" y="4403135"/>
                </a:cubicBezTo>
                <a:cubicBezTo>
                  <a:pt x="2137983" y="4375434"/>
                  <a:pt x="2103987" y="4345216"/>
                  <a:pt x="2076286" y="4335143"/>
                </a:cubicBezTo>
                <a:cubicBezTo>
                  <a:pt x="2005775" y="4309961"/>
                  <a:pt x="1947856" y="4274705"/>
                  <a:pt x="1916379" y="4192862"/>
                </a:cubicBezTo>
                <a:cubicBezTo>
                  <a:pt x="1850903" y="4235672"/>
                  <a:pt x="1808094" y="4196641"/>
                  <a:pt x="1762766" y="4155088"/>
                </a:cubicBezTo>
                <a:cubicBezTo>
                  <a:pt x="1743878" y="4138721"/>
                  <a:pt x="1711141" y="4138721"/>
                  <a:pt x="1689736" y="4124870"/>
                </a:cubicBezTo>
                <a:cubicBezTo>
                  <a:pt x="1659518" y="4105984"/>
                  <a:pt x="1629298" y="4085837"/>
                  <a:pt x="1606634" y="4059397"/>
                </a:cubicBezTo>
                <a:cubicBezTo>
                  <a:pt x="1563825" y="4009032"/>
                  <a:pt x="1519756" y="3967482"/>
                  <a:pt x="1458059" y="3983849"/>
                </a:cubicBezTo>
                <a:cubicBezTo>
                  <a:pt x="1445468" y="3936002"/>
                  <a:pt x="1442949" y="3888156"/>
                  <a:pt x="1420285" y="3854160"/>
                </a:cubicBezTo>
                <a:cubicBezTo>
                  <a:pt x="1396362" y="3818904"/>
                  <a:pt x="1348515" y="3801278"/>
                  <a:pt x="1315778" y="3772317"/>
                </a:cubicBezTo>
                <a:cubicBezTo>
                  <a:pt x="1283042" y="3742099"/>
                  <a:pt x="1246527" y="3710621"/>
                  <a:pt x="1227641" y="3671588"/>
                </a:cubicBezTo>
                <a:cubicBezTo>
                  <a:pt x="1208753" y="3631295"/>
                  <a:pt x="1204977" y="3582191"/>
                  <a:pt x="1199940" y="3536861"/>
                </a:cubicBezTo>
                <a:cubicBezTo>
                  <a:pt x="1188608" y="3447465"/>
                  <a:pt x="1153352" y="3379473"/>
                  <a:pt x="1066472" y="3339180"/>
                </a:cubicBezTo>
                <a:cubicBezTo>
                  <a:pt x="995963" y="3305184"/>
                  <a:pt x="967003" y="3242229"/>
                  <a:pt x="963225" y="3165422"/>
                </a:cubicBezTo>
                <a:cubicBezTo>
                  <a:pt x="961965" y="3144017"/>
                  <a:pt x="953152" y="3116318"/>
                  <a:pt x="938044" y="3101208"/>
                </a:cubicBezTo>
                <a:cubicBezTo>
                  <a:pt x="905305" y="3069730"/>
                  <a:pt x="868791" y="3039510"/>
                  <a:pt x="829759" y="3015587"/>
                </a:cubicBezTo>
                <a:cubicBezTo>
                  <a:pt x="720215" y="2948854"/>
                  <a:pt x="649705" y="2860715"/>
                  <a:pt x="653483" y="2724731"/>
                </a:cubicBezTo>
                <a:cubicBezTo>
                  <a:pt x="653483" y="2705845"/>
                  <a:pt x="634597" y="2676884"/>
                  <a:pt x="618227" y="2668071"/>
                </a:cubicBezTo>
                <a:cubicBezTo>
                  <a:pt x="328630" y="2528309"/>
                  <a:pt x="149835" y="2289078"/>
                  <a:pt x="22664" y="2004516"/>
                </a:cubicBezTo>
                <a:cubicBezTo>
                  <a:pt x="16370" y="1991925"/>
                  <a:pt x="10073" y="1978074"/>
                  <a:pt x="5038" y="1965483"/>
                </a:cubicBezTo>
                <a:cubicBezTo>
                  <a:pt x="0" y="1945337"/>
                  <a:pt x="0" y="1920155"/>
                  <a:pt x="0" y="1894972"/>
                </a:cubicBezTo>
                <a:cubicBezTo>
                  <a:pt x="52882" y="1847125"/>
                  <a:pt x="71770" y="1848384"/>
                  <a:pt x="93175" y="1912600"/>
                </a:cubicBezTo>
                <a:cubicBezTo>
                  <a:pt x="148576" y="2078805"/>
                  <a:pt x="265674" y="2188347"/>
                  <a:pt x="420546" y="2248785"/>
                </a:cubicBezTo>
                <a:cubicBezTo>
                  <a:pt x="702589" y="2359586"/>
                  <a:pt x="989667" y="2461576"/>
                  <a:pt x="1275488" y="2561045"/>
                </a:cubicBezTo>
                <a:cubicBezTo>
                  <a:pt x="1415250" y="2610152"/>
                  <a:pt x="1561306" y="2645407"/>
                  <a:pt x="1702328" y="2691994"/>
                </a:cubicBezTo>
                <a:cubicBezTo>
                  <a:pt x="2291594" y="2885898"/>
                  <a:pt x="2729768" y="3269929"/>
                  <a:pt x="3067212" y="3779873"/>
                </a:cubicBezTo>
                <a:cubicBezTo>
                  <a:pt x="3079803" y="3798759"/>
                  <a:pt x="3092395" y="3817645"/>
                  <a:pt x="3104986" y="3837792"/>
                </a:cubicBezTo>
                <a:cubicBezTo>
                  <a:pt x="3126391" y="3818904"/>
                  <a:pt x="3145277" y="3803796"/>
                  <a:pt x="3169200" y="3783649"/>
                </a:cubicBezTo>
                <a:cubicBezTo>
                  <a:pt x="3128909" y="3689215"/>
                  <a:pt x="3092395" y="3588486"/>
                  <a:pt x="3043288" y="3494052"/>
                </a:cubicBezTo>
                <a:cubicBezTo>
                  <a:pt x="2895972" y="3214528"/>
                  <a:pt x="2751173" y="2932485"/>
                  <a:pt x="2591266" y="2660517"/>
                </a:cubicBezTo>
                <a:cubicBezTo>
                  <a:pt x="2519496" y="2539641"/>
                  <a:pt x="2420024" y="2431356"/>
                  <a:pt x="2320555" y="2331887"/>
                </a:cubicBezTo>
                <a:cubicBezTo>
                  <a:pt x="2156869" y="2169461"/>
                  <a:pt x="2044809" y="2132946"/>
                  <a:pt x="1813129" y="2134205"/>
                </a:cubicBezTo>
                <a:cubicBezTo>
                  <a:pt x="1829499" y="2086359"/>
                  <a:pt x="1867273" y="2081321"/>
                  <a:pt x="1906304" y="2078805"/>
                </a:cubicBezTo>
                <a:cubicBezTo>
                  <a:pt x="2000738" y="2075027"/>
                  <a:pt x="2088877" y="2100210"/>
                  <a:pt x="2169461" y="2150573"/>
                </a:cubicBezTo>
                <a:cubicBezTo>
                  <a:pt x="2345737" y="2261376"/>
                  <a:pt x="2475427" y="2416248"/>
                  <a:pt x="2592525" y="2584969"/>
                </a:cubicBezTo>
                <a:cubicBezTo>
                  <a:pt x="2836794" y="2940041"/>
                  <a:pt x="3009292" y="3330367"/>
                  <a:pt x="3170459" y="3726989"/>
                </a:cubicBezTo>
                <a:cubicBezTo>
                  <a:pt x="3174237" y="3734545"/>
                  <a:pt x="3174237" y="3743358"/>
                  <a:pt x="3179273" y="3750912"/>
                </a:cubicBezTo>
                <a:cubicBezTo>
                  <a:pt x="3188086" y="3763503"/>
                  <a:pt x="3199420" y="3773576"/>
                  <a:pt x="3209493" y="3784908"/>
                </a:cubicBezTo>
                <a:cubicBezTo>
                  <a:pt x="3218306" y="3769798"/>
                  <a:pt x="3230897" y="3755950"/>
                  <a:pt x="3233416" y="3739580"/>
                </a:cubicBezTo>
                <a:cubicBezTo>
                  <a:pt x="3239711" y="3706843"/>
                  <a:pt x="3240970" y="3672847"/>
                  <a:pt x="3242229" y="3638851"/>
                </a:cubicBezTo>
                <a:cubicBezTo>
                  <a:pt x="3254821" y="3024401"/>
                  <a:pt x="3196901" y="2418765"/>
                  <a:pt x="2991664" y="1835793"/>
                </a:cubicBezTo>
                <a:cubicBezTo>
                  <a:pt x="2947595" y="1709882"/>
                  <a:pt x="2889676" y="1586489"/>
                  <a:pt x="2822943" y="1471910"/>
                </a:cubicBezTo>
                <a:cubicBezTo>
                  <a:pt x="2767542" y="1376216"/>
                  <a:pt x="2686957" y="1294374"/>
                  <a:pt x="2616448" y="1204977"/>
                </a:cubicBezTo>
                <a:cubicBezTo>
                  <a:pt x="2651704" y="1182313"/>
                  <a:pt x="2693254" y="1202458"/>
                  <a:pt x="2720955" y="1235195"/>
                </a:cubicBezTo>
                <a:cubicBezTo>
                  <a:pt x="2778874" y="1303187"/>
                  <a:pt x="2836794" y="1373698"/>
                  <a:pt x="2879603" y="1451762"/>
                </a:cubicBezTo>
                <a:cubicBezTo>
                  <a:pt x="2989147" y="1651962"/>
                  <a:pt x="3053361" y="1869791"/>
                  <a:pt x="3107502" y="2090137"/>
                </a:cubicBezTo>
                <a:cubicBezTo>
                  <a:pt x="3239711" y="2625262"/>
                  <a:pt x="3295111" y="3167940"/>
                  <a:pt x="3256080" y="3719435"/>
                </a:cubicBezTo>
                <a:cubicBezTo>
                  <a:pt x="3254821" y="3745877"/>
                  <a:pt x="3287557" y="3774835"/>
                  <a:pt x="3303927" y="3803796"/>
                </a:cubicBezTo>
                <a:cubicBezTo>
                  <a:pt x="3310221" y="3801278"/>
                  <a:pt x="3315259" y="3798759"/>
                  <a:pt x="3321553" y="3796240"/>
                </a:cubicBezTo>
                <a:cubicBezTo>
                  <a:pt x="3329107" y="3689215"/>
                  <a:pt x="3332885" y="3580932"/>
                  <a:pt x="3345477" y="3473907"/>
                </a:cubicBezTo>
                <a:cubicBezTo>
                  <a:pt x="3426060" y="2799020"/>
                  <a:pt x="3677883" y="2205975"/>
                  <a:pt x="4163904" y="1718695"/>
                </a:cubicBezTo>
                <a:cubicBezTo>
                  <a:pt x="4457279" y="1422804"/>
                  <a:pt x="4741838" y="1123134"/>
                  <a:pt x="5023881" y="820946"/>
                </a:cubicBezTo>
                <a:cubicBezTo>
                  <a:pt x="5109501" y="729029"/>
                  <a:pt x="5181271" y="624522"/>
                  <a:pt x="5253039" y="521274"/>
                </a:cubicBezTo>
                <a:cubicBezTo>
                  <a:pt x="5333623" y="406695"/>
                  <a:pt x="5373915" y="278265"/>
                  <a:pt x="5355029" y="134725"/>
                </a:cubicBezTo>
                <a:cubicBezTo>
                  <a:pt x="5352511" y="112061"/>
                  <a:pt x="5348733" y="86880"/>
                  <a:pt x="5353771" y="65473"/>
                </a:cubicBezTo>
                <a:cubicBezTo>
                  <a:pt x="5360065" y="41550"/>
                  <a:pt x="5376435" y="21405"/>
                  <a:pt x="538776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67599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E5EA7C7-8ABC-4BB8-83D4-FDCD6EF002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177663" y="980038"/>
            <a:ext cx="4897924" cy="4897924"/>
          </a:xfrm>
          <a:custGeom>
            <a:avLst/>
            <a:gdLst>
              <a:gd name="connsiteX0" fmla="*/ 2448962 w 4897924"/>
              <a:gd name="connsiteY0" fmla="*/ 0 h 4897924"/>
              <a:gd name="connsiteX1" fmla="*/ 4897924 w 4897924"/>
              <a:gd name="connsiteY1" fmla="*/ 2448962 h 4897924"/>
              <a:gd name="connsiteX2" fmla="*/ 2448962 w 4897924"/>
              <a:gd name="connsiteY2" fmla="*/ 4897924 h 4897924"/>
              <a:gd name="connsiteX3" fmla="*/ 0 w 4897924"/>
              <a:gd name="connsiteY3" fmla="*/ 2448962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924" h="4897924">
                <a:moveTo>
                  <a:pt x="2448962" y="0"/>
                </a:moveTo>
                <a:lnTo>
                  <a:pt x="4897924" y="2448962"/>
                </a:lnTo>
                <a:lnTo>
                  <a:pt x="2448962" y="4897924"/>
                </a:lnTo>
                <a:lnTo>
                  <a:pt x="0" y="244896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3494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53240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70660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4C25B40-3937-47DD-9BA7-60F2D2F3358C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1A5082C4-9EBA-41EF-8E72-9DA721787C24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C3E8165-98D1-4F59-BD09-4830B0E802BD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7AC9E1C-756A-46FD-9EA2-93B7CCC653FE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93C8A568-79DF-424B-BBFA-913A3A069F6F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8691E0A-6990-49B2-A20A-2333F4510540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A529930-80C2-42BD-B904-6D37436CC794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6284010-8CE3-4BAB-AFF9-F4EB0231B7FE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7FCD647-F810-472D-91E2-FC735A2D5BBB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BE33EC7-6FEC-434B-8701-72986E8D481A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2CD75CD-93B2-4494-87C8-38966DE028A0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3772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55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41">
            <a:extLst>
              <a:ext uri="{FF2B5EF4-FFF2-40B4-BE49-F238E27FC236}">
                <a16:creationId xmlns:a16="http://schemas.microsoft.com/office/drawing/2014/main" id="{139AABBE-E560-40BA-B0CD-80A1A96075A3}"/>
              </a:ext>
            </a:extLst>
          </p:cNvPr>
          <p:cNvSpPr/>
          <p:nvPr userDrawn="1"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3097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379174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D6008956-0B06-40CE-B063-68DF2ECA9D66}"/>
              </a:ext>
            </a:extLst>
          </p:cNvPr>
          <p:cNvSpPr/>
          <p:nvPr userDrawn="1"/>
        </p:nvSpPr>
        <p:spPr>
          <a:xfrm>
            <a:off x="2597370" y="5117072"/>
            <a:ext cx="972430" cy="1533782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/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9C46A5D-CDB4-4268-AB6A-AB8617C7B237}"/>
              </a:ext>
            </a:extLst>
          </p:cNvPr>
          <p:cNvSpPr/>
          <p:nvPr userDrawn="1"/>
        </p:nvSpPr>
        <p:spPr>
          <a:xfrm>
            <a:off x="2322359" y="5783324"/>
            <a:ext cx="550021" cy="867530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F8044CC-261A-40D2-AAFB-4B4954FFF4CC}"/>
              </a:ext>
            </a:extLst>
          </p:cNvPr>
          <p:cNvSpPr/>
          <p:nvPr userDrawn="1"/>
        </p:nvSpPr>
        <p:spPr>
          <a:xfrm>
            <a:off x="3188101" y="5913452"/>
            <a:ext cx="467519" cy="737402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01883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0EF407B-6750-446C-AC39-259EEAD3D4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1667" y="230340"/>
            <a:ext cx="10828239" cy="3559383"/>
          </a:xfrm>
          <a:custGeom>
            <a:avLst/>
            <a:gdLst>
              <a:gd name="connsiteX0" fmla="*/ 9870595 w 10828239"/>
              <a:gd name="connsiteY0" fmla="*/ 3188488 h 3559383"/>
              <a:gd name="connsiteX1" fmla="*/ 9875185 w 10828239"/>
              <a:gd name="connsiteY1" fmla="*/ 3191539 h 3559383"/>
              <a:gd name="connsiteX2" fmla="*/ 9869779 w 10828239"/>
              <a:gd name="connsiteY2" fmla="*/ 3191539 h 3559383"/>
              <a:gd name="connsiteX3" fmla="*/ 64249 w 10828239"/>
              <a:gd name="connsiteY3" fmla="*/ 2546756 h 3559383"/>
              <a:gd name="connsiteX4" fmla="*/ 63935 w 10828239"/>
              <a:gd name="connsiteY4" fmla="*/ 2555235 h 3559383"/>
              <a:gd name="connsiteX5" fmla="*/ 63592 w 10828239"/>
              <a:gd name="connsiteY5" fmla="*/ 2549209 h 3559383"/>
              <a:gd name="connsiteX6" fmla="*/ 6822884 w 10828239"/>
              <a:gd name="connsiteY6" fmla="*/ 0 h 3559383"/>
              <a:gd name="connsiteX7" fmla="*/ 6871541 w 10828239"/>
              <a:gd name="connsiteY7" fmla="*/ 156601 h 3559383"/>
              <a:gd name="connsiteX8" fmla="*/ 6903978 w 10828239"/>
              <a:gd name="connsiteY8" fmla="*/ 121240 h 3559383"/>
              <a:gd name="connsiteX9" fmla="*/ 6979667 w 10828239"/>
              <a:gd name="connsiteY9" fmla="*/ 116188 h 3559383"/>
              <a:gd name="connsiteX10" fmla="*/ 7055355 w 10828239"/>
              <a:gd name="connsiteY10" fmla="*/ 156601 h 3559383"/>
              <a:gd name="connsiteX11" fmla="*/ 7098606 w 10828239"/>
              <a:gd name="connsiteY11" fmla="*/ 60620 h 3559383"/>
              <a:gd name="connsiteX12" fmla="*/ 7179701 w 10828239"/>
              <a:gd name="connsiteY12" fmla="*/ 60620 h 3559383"/>
              <a:gd name="connsiteX13" fmla="*/ 7206732 w 10828239"/>
              <a:gd name="connsiteY13" fmla="*/ 25258 h 3559383"/>
              <a:gd name="connsiteX14" fmla="*/ 7255389 w 10828239"/>
              <a:gd name="connsiteY14" fmla="*/ 40413 h 3559383"/>
              <a:gd name="connsiteX15" fmla="*/ 7287827 w 10828239"/>
              <a:gd name="connsiteY15" fmla="*/ 146498 h 3559383"/>
              <a:gd name="connsiteX16" fmla="*/ 7347297 w 10828239"/>
              <a:gd name="connsiteY16" fmla="*/ 95981 h 3559383"/>
              <a:gd name="connsiteX17" fmla="*/ 7331078 w 10828239"/>
              <a:gd name="connsiteY17" fmla="*/ 272789 h 3559383"/>
              <a:gd name="connsiteX18" fmla="*/ 7444610 w 10828239"/>
              <a:gd name="connsiteY18" fmla="*/ 197014 h 3559383"/>
              <a:gd name="connsiteX19" fmla="*/ 7460829 w 10828239"/>
              <a:gd name="connsiteY19" fmla="*/ 161653 h 3559383"/>
              <a:gd name="connsiteX20" fmla="*/ 7498673 w 10828239"/>
              <a:gd name="connsiteY20" fmla="*/ 121240 h 3559383"/>
              <a:gd name="connsiteX21" fmla="*/ 7531111 w 10828239"/>
              <a:gd name="connsiteY21" fmla="*/ 136395 h 3559383"/>
              <a:gd name="connsiteX22" fmla="*/ 7531111 w 10828239"/>
              <a:gd name="connsiteY22" fmla="*/ 232376 h 3559383"/>
              <a:gd name="connsiteX23" fmla="*/ 7487861 w 10828239"/>
              <a:gd name="connsiteY23" fmla="*/ 242479 h 3559383"/>
              <a:gd name="connsiteX24" fmla="*/ 7568956 w 10828239"/>
              <a:gd name="connsiteY24" fmla="*/ 338461 h 3559383"/>
              <a:gd name="connsiteX25" fmla="*/ 7574362 w 10828239"/>
              <a:gd name="connsiteY25" fmla="*/ 207118 h 3559383"/>
              <a:gd name="connsiteX26" fmla="*/ 7671675 w 10828239"/>
              <a:gd name="connsiteY26" fmla="*/ 197014 h 3559383"/>
              <a:gd name="connsiteX27" fmla="*/ 7736551 w 10828239"/>
              <a:gd name="connsiteY27" fmla="*/ 181859 h 3559383"/>
              <a:gd name="connsiteX28" fmla="*/ 7785208 w 10828239"/>
              <a:gd name="connsiteY28" fmla="*/ 116188 h 3559383"/>
              <a:gd name="connsiteX29" fmla="*/ 7839271 w 10828239"/>
              <a:gd name="connsiteY29" fmla="*/ 50516 h 3559383"/>
              <a:gd name="connsiteX30" fmla="*/ 7877115 w 10828239"/>
              <a:gd name="connsiteY30" fmla="*/ 40413 h 3559383"/>
              <a:gd name="connsiteX31" fmla="*/ 8012273 w 10828239"/>
              <a:gd name="connsiteY31" fmla="*/ 106085 h 3559383"/>
              <a:gd name="connsiteX32" fmla="*/ 8044711 w 10828239"/>
              <a:gd name="connsiteY32" fmla="*/ 121240 h 3559383"/>
              <a:gd name="connsiteX33" fmla="*/ 8077149 w 10828239"/>
              <a:gd name="connsiteY33" fmla="*/ 126291 h 3559383"/>
              <a:gd name="connsiteX34" fmla="*/ 8201495 w 10828239"/>
              <a:gd name="connsiteY34" fmla="*/ 242479 h 3559383"/>
              <a:gd name="connsiteX35" fmla="*/ 8255558 w 10828239"/>
              <a:gd name="connsiteY35" fmla="*/ 217221 h 3559383"/>
              <a:gd name="connsiteX36" fmla="*/ 8287995 w 10828239"/>
              <a:gd name="connsiteY36" fmla="*/ 272789 h 3559383"/>
              <a:gd name="connsiteX37" fmla="*/ 8331246 w 10828239"/>
              <a:gd name="connsiteY37" fmla="*/ 298048 h 3559383"/>
              <a:gd name="connsiteX38" fmla="*/ 8336653 w 10828239"/>
              <a:gd name="connsiteY38" fmla="*/ 247531 h 3559383"/>
              <a:gd name="connsiteX39" fmla="*/ 8320433 w 10828239"/>
              <a:gd name="connsiteY39" fmla="*/ 222273 h 3559383"/>
              <a:gd name="connsiteX40" fmla="*/ 8374497 w 10828239"/>
              <a:gd name="connsiteY40" fmla="*/ 277841 h 3559383"/>
              <a:gd name="connsiteX41" fmla="*/ 8498842 w 10828239"/>
              <a:gd name="connsiteY41" fmla="*/ 237428 h 3559383"/>
              <a:gd name="connsiteX42" fmla="*/ 8606968 w 10828239"/>
              <a:gd name="connsiteY42" fmla="*/ 186911 h 3559383"/>
              <a:gd name="connsiteX43" fmla="*/ 8725907 w 10828239"/>
              <a:gd name="connsiteY43" fmla="*/ 186911 h 3559383"/>
              <a:gd name="connsiteX44" fmla="*/ 8758345 w 10828239"/>
              <a:gd name="connsiteY44" fmla="*/ 207118 h 3559383"/>
              <a:gd name="connsiteX45" fmla="*/ 8774564 w 10828239"/>
              <a:gd name="connsiteY45" fmla="*/ 232376 h 3559383"/>
              <a:gd name="connsiteX46" fmla="*/ 8779971 w 10828239"/>
              <a:gd name="connsiteY46" fmla="*/ 333409 h 3559383"/>
              <a:gd name="connsiteX47" fmla="*/ 8882691 w 10828239"/>
              <a:gd name="connsiteY47" fmla="*/ 388977 h 3559383"/>
              <a:gd name="connsiteX48" fmla="*/ 8882691 w 10828239"/>
              <a:gd name="connsiteY48" fmla="*/ 399081 h 3559383"/>
              <a:gd name="connsiteX49" fmla="*/ 8888097 w 10828239"/>
              <a:gd name="connsiteY49" fmla="*/ 394029 h 3559383"/>
              <a:gd name="connsiteX50" fmla="*/ 8942160 w 10828239"/>
              <a:gd name="connsiteY50" fmla="*/ 303099 h 3559383"/>
              <a:gd name="connsiteX51" fmla="*/ 8969192 w 10828239"/>
              <a:gd name="connsiteY51" fmla="*/ 171756 h 3559383"/>
              <a:gd name="connsiteX52" fmla="*/ 9050287 w 10828239"/>
              <a:gd name="connsiteY52" fmla="*/ 313203 h 3559383"/>
              <a:gd name="connsiteX53" fmla="*/ 9153007 w 10828239"/>
              <a:gd name="connsiteY53" fmla="*/ 237428 h 3559383"/>
              <a:gd name="connsiteX54" fmla="*/ 9180038 w 10828239"/>
              <a:gd name="connsiteY54" fmla="*/ 257634 h 3559383"/>
              <a:gd name="connsiteX55" fmla="*/ 9169226 w 10828239"/>
              <a:gd name="connsiteY55" fmla="*/ 313203 h 3559383"/>
              <a:gd name="connsiteX56" fmla="*/ 9098943 w 10828239"/>
              <a:gd name="connsiteY56" fmla="*/ 414236 h 3559383"/>
              <a:gd name="connsiteX57" fmla="*/ 9109756 w 10828239"/>
              <a:gd name="connsiteY57" fmla="*/ 459701 h 3559383"/>
              <a:gd name="connsiteX58" fmla="*/ 9153007 w 10828239"/>
              <a:gd name="connsiteY58" fmla="*/ 424339 h 3559383"/>
              <a:gd name="connsiteX59" fmla="*/ 9234101 w 10828239"/>
              <a:gd name="connsiteY59" fmla="*/ 404132 h 3559383"/>
              <a:gd name="connsiteX60" fmla="*/ 9250320 w 10828239"/>
              <a:gd name="connsiteY60" fmla="*/ 424339 h 3559383"/>
              <a:gd name="connsiteX61" fmla="*/ 9293571 w 10828239"/>
              <a:gd name="connsiteY61" fmla="*/ 449597 h 3559383"/>
              <a:gd name="connsiteX62" fmla="*/ 9320602 w 10828239"/>
              <a:gd name="connsiteY62" fmla="*/ 343513 h 3559383"/>
              <a:gd name="connsiteX63" fmla="*/ 9353040 w 10828239"/>
              <a:gd name="connsiteY63" fmla="*/ 348564 h 3559383"/>
              <a:gd name="connsiteX64" fmla="*/ 9417916 w 10828239"/>
              <a:gd name="connsiteY64" fmla="*/ 313203 h 3559383"/>
              <a:gd name="connsiteX65" fmla="*/ 9428729 w 10828239"/>
              <a:gd name="connsiteY65" fmla="*/ 308151 h 3559383"/>
              <a:gd name="connsiteX66" fmla="*/ 9477386 w 10828239"/>
              <a:gd name="connsiteY66" fmla="*/ 247531 h 3559383"/>
              <a:gd name="connsiteX67" fmla="*/ 9515230 w 10828239"/>
              <a:gd name="connsiteY67" fmla="*/ 247531 h 3559383"/>
              <a:gd name="connsiteX68" fmla="*/ 9580106 w 10828239"/>
              <a:gd name="connsiteY68" fmla="*/ 242479 h 3559383"/>
              <a:gd name="connsiteX69" fmla="*/ 9596325 w 10828239"/>
              <a:gd name="connsiteY69" fmla="*/ 227324 h 3559383"/>
              <a:gd name="connsiteX70" fmla="*/ 9623356 w 10828239"/>
              <a:gd name="connsiteY70" fmla="*/ 287944 h 3559383"/>
              <a:gd name="connsiteX71" fmla="*/ 9709857 w 10828239"/>
              <a:gd name="connsiteY71" fmla="*/ 282893 h 3559383"/>
              <a:gd name="connsiteX72" fmla="*/ 9720670 w 10828239"/>
              <a:gd name="connsiteY72" fmla="*/ 247531 h 3559383"/>
              <a:gd name="connsiteX73" fmla="*/ 9726076 w 10828239"/>
              <a:gd name="connsiteY73" fmla="*/ 212169 h 3559383"/>
              <a:gd name="connsiteX74" fmla="*/ 9801765 w 10828239"/>
              <a:gd name="connsiteY74" fmla="*/ 202066 h 3559383"/>
              <a:gd name="connsiteX75" fmla="*/ 9796358 w 10828239"/>
              <a:gd name="connsiteY75" fmla="*/ 242479 h 3559383"/>
              <a:gd name="connsiteX76" fmla="*/ 9812577 w 10828239"/>
              <a:gd name="connsiteY76" fmla="*/ 378874 h 3559383"/>
              <a:gd name="connsiteX77" fmla="*/ 9861234 w 10828239"/>
              <a:gd name="connsiteY77" fmla="*/ 383926 h 3559383"/>
              <a:gd name="connsiteX78" fmla="*/ 9877453 w 10828239"/>
              <a:gd name="connsiteY78" fmla="*/ 242479 h 3559383"/>
              <a:gd name="connsiteX79" fmla="*/ 10088300 w 10828239"/>
              <a:gd name="connsiteY79" fmla="*/ 424339 h 3559383"/>
              <a:gd name="connsiteX80" fmla="*/ 10072081 w 10828239"/>
              <a:gd name="connsiteY80" fmla="*/ 353616 h 3559383"/>
              <a:gd name="connsiteX81" fmla="*/ 10115331 w 10828239"/>
              <a:gd name="connsiteY81" fmla="*/ 399081 h 3559383"/>
              <a:gd name="connsiteX82" fmla="*/ 10120738 w 10828239"/>
              <a:gd name="connsiteY82" fmla="*/ 348564 h 3559383"/>
              <a:gd name="connsiteX83" fmla="*/ 10120738 w 10828239"/>
              <a:gd name="connsiteY83" fmla="*/ 328358 h 3559383"/>
              <a:gd name="connsiteX84" fmla="*/ 10158582 w 10828239"/>
              <a:gd name="connsiteY84" fmla="*/ 308151 h 3559383"/>
              <a:gd name="connsiteX85" fmla="*/ 10142363 w 10828239"/>
              <a:gd name="connsiteY85" fmla="*/ 252583 h 3559383"/>
              <a:gd name="connsiteX86" fmla="*/ 10169394 w 10828239"/>
              <a:gd name="connsiteY86" fmla="*/ 247531 h 3559383"/>
              <a:gd name="connsiteX87" fmla="*/ 10185613 w 10828239"/>
              <a:gd name="connsiteY87" fmla="*/ 292996 h 3559383"/>
              <a:gd name="connsiteX88" fmla="*/ 10239677 w 10828239"/>
              <a:gd name="connsiteY88" fmla="*/ 383926 h 3559383"/>
              <a:gd name="connsiteX89" fmla="*/ 10428898 w 10828239"/>
              <a:gd name="connsiteY89" fmla="*/ 464752 h 3559383"/>
              <a:gd name="connsiteX90" fmla="*/ 10472148 w 10828239"/>
              <a:gd name="connsiteY90" fmla="*/ 484959 h 3559383"/>
              <a:gd name="connsiteX91" fmla="*/ 10531618 w 10828239"/>
              <a:gd name="connsiteY91" fmla="*/ 479907 h 3559383"/>
              <a:gd name="connsiteX92" fmla="*/ 10601900 w 10828239"/>
              <a:gd name="connsiteY92" fmla="*/ 479907 h 3559383"/>
              <a:gd name="connsiteX93" fmla="*/ 10650557 w 10828239"/>
              <a:gd name="connsiteY93" fmla="*/ 560734 h 3559383"/>
              <a:gd name="connsiteX94" fmla="*/ 10737734 w 10828239"/>
              <a:gd name="connsiteY94" fmla="*/ 838575 h 3559383"/>
              <a:gd name="connsiteX95" fmla="*/ 10726467 w 10828239"/>
              <a:gd name="connsiteY95" fmla="*/ 1048496 h 3559383"/>
              <a:gd name="connsiteX96" fmla="*/ 10737452 w 10828239"/>
              <a:gd name="connsiteY96" fmla="*/ 1237210 h 3559383"/>
              <a:gd name="connsiteX97" fmla="*/ 10769214 w 10828239"/>
              <a:gd name="connsiteY97" fmla="*/ 1713214 h 3559383"/>
              <a:gd name="connsiteX98" fmla="*/ 10780026 w 10828239"/>
              <a:gd name="connsiteY98" fmla="*/ 1924771 h 3559383"/>
              <a:gd name="connsiteX99" fmla="*/ 10758401 w 10828239"/>
              <a:gd name="connsiteY99" fmla="*/ 2030551 h 3559383"/>
              <a:gd name="connsiteX100" fmla="*/ 10749636 w 10828239"/>
              <a:gd name="connsiteY100" fmla="*/ 2210309 h 3559383"/>
              <a:gd name="connsiteX101" fmla="*/ 10756374 w 10828239"/>
              <a:gd name="connsiteY101" fmla="*/ 2518454 h 3559383"/>
              <a:gd name="connsiteX102" fmla="*/ 10756499 w 10828239"/>
              <a:gd name="connsiteY102" fmla="*/ 2542678 h 3559383"/>
              <a:gd name="connsiteX103" fmla="*/ 10790674 w 10828239"/>
              <a:gd name="connsiteY103" fmla="*/ 2622645 h 3559383"/>
              <a:gd name="connsiteX104" fmla="*/ 10789763 w 10828239"/>
              <a:gd name="connsiteY104" fmla="*/ 2735305 h 3559383"/>
              <a:gd name="connsiteX105" fmla="*/ 10792836 w 10828239"/>
              <a:gd name="connsiteY105" fmla="*/ 2833170 h 3559383"/>
              <a:gd name="connsiteX106" fmla="*/ 10810478 w 10828239"/>
              <a:gd name="connsiteY106" fmla="*/ 3130919 h 3559383"/>
              <a:gd name="connsiteX107" fmla="*/ 10815884 w 10828239"/>
              <a:gd name="connsiteY107" fmla="*/ 3156178 h 3559383"/>
              <a:gd name="connsiteX108" fmla="*/ 10788853 w 10828239"/>
              <a:gd name="connsiteY108" fmla="*/ 3211746 h 3559383"/>
              <a:gd name="connsiteX109" fmla="*/ 10723977 w 10828239"/>
              <a:gd name="connsiteY109" fmla="*/ 3277418 h 3559383"/>
              <a:gd name="connsiteX110" fmla="*/ 10626663 w 10828239"/>
              <a:gd name="connsiteY110" fmla="*/ 3151126 h 3559383"/>
              <a:gd name="connsiteX111" fmla="*/ 10578006 w 10828239"/>
              <a:gd name="connsiteY111" fmla="*/ 3332986 h 3559383"/>
              <a:gd name="connsiteX112" fmla="*/ 10529350 w 10828239"/>
              <a:gd name="connsiteY112" fmla="*/ 3262263 h 3559383"/>
              <a:gd name="connsiteX113" fmla="*/ 10259034 w 10828239"/>
              <a:gd name="connsiteY113" fmla="*/ 3181436 h 3559383"/>
              <a:gd name="connsiteX114" fmla="*/ 10080625 w 10828239"/>
              <a:gd name="connsiteY114" fmla="*/ 3196591 h 3559383"/>
              <a:gd name="connsiteX115" fmla="*/ 9891404 w 10828239"/>
              <a:gd name="connsiteY115" fmla="*/ 3125868 h 3559383"/>
              <a:gd name="connsiteX116" fmla="*/ 9878564 w 10828239"/>
              <a:gd name="connsiteY116" fmla="*/ 3158704 h 3559383"/>
              <a:gd name="connsiteX117" fmla="*/ 9870595 w 10828239"/>
              <a:gd name="connsiteY117" fmla="*/ 3188488 h 3559383"/>
              <a:gd name="connsiteX118" fmla="*/ 9862599 w 10828239"/>
              <a:gd name="connsiteY118" fmla="*/ 3183173 h 3559383"/>
              <a:gd name="connsiteX119" fmla="*/ 9848153 w 10828239"/>
              <a:gd name="connsiteY119" fmla="*/ 3201643 h 3559383"/>
              <a:gd name="connsiteX120" fmla="*/ 9821122 w 10828239"/>
              <a:gd name="connsiteY120" fmla="*/ 3317831 h 3559383"/>
              <a:gd name="connsiteX121" fmla="*/ 9761652 w 10828239"/>
              <a:gd name="connsiteY121" fmla="*/ 3115765 h 3559383"/>
              <a:gd name="connsiteX122" fmla="*/ 9750840 w 10828239"/>
              <a:gd name="connsiteY122" fmla="*/ 3221849 h 3559383"/>
              <a:gd name="connsiteX123" fmla="*/ 9696777 w 10828239"/>
              <a:gd name="connsiteY123" fmla="*/ 3267314 h 3559383"/>
              <a:gd name="connsiteX124" fmla="*/ 9583244 w 10828239"/>
              <a:gd name="connsiteY124" fmla="*/ 3221849 h 3559383"/>
              <a:gd name="connsiteX125" fmla="*/ 9426461 w 10828239"/>
              <a:gd name="connsiteY125" fmla="*/ 3206694 h 3559383"/>
              <a:gd name="connsiteX126" fmla="*/ 9388616 w 10828239"/>
              <a:gd name="connsiteY126" fmla="*/ 3151126 h 3559383"/>
              <a:gd name="connsiteX127" fmla="*/ 9291303 w 10828239"/>
              <a:gd name="connsiteY127" fmla="*/ 3221849 h 3559383"/>
              <a:gd name="connsiteX128" fmla="*/ 9166957 w 10828239"/>
              <a:gd name="connsiteY128" fmla="*/ 2913698 h 3559383"/>
              <a:gd name="connsiteX129" fmla="*/ 9134519 w 10828239"/>
              <a:gd name="connsiteY129" fmla="*/ 3019783 h 3559383"/>
              <a:gd name="connsiteX130" fmla="*/ 9091269 w 10828239"/>
              <a:gd name="connsiteY130" fmla="*/ 3070300 h 3559383"/>
              <a:gd name="connsiteX131" fmla="*/ 9042612 w 10828239"/>
              <a:gd name="connsiteY131" fmla="*/ 3085455 h 3559383"/>
              <a:gd name="connsiteX132" fmla="*/ 8961517 w 10828239"/>
              <a:gd name="connsiteY132" fmla="*/ 3130919 h 3559383"/>
              <a:gd name="connsiteX133" fmla="*/ 8837172 w 10828239"/>
              <a:gd name="connsiteY133" fmla="*/ 3130919 h 3559383"/>
              <a:gd name="connsiteX134" fmla="*/ 8723639 w 10828239"/>
              <a:gd name="connsiteY134" fmla="*/ 3080403 h 3559383"/>
              <a:gd name="connsiteX135" fmla="*/ 8696608 w 10828239"/>
              <a:gd name="connsiteY135" fmla="*/ 3080403 h 3559383"/>
              <a:gd name="connsiteX136" fmla="*/ 8647951 w 10828239"/>
              <a:gd name="connsiteY136" fmla="*/ 3156178 h 3559383"/>
              <a:gd name="connsiteX137" fmla="*/ 8674982 w 10828239"/>
              <a:gd name="connsiteY137" fmla="*/ 3262263 h 3559383"/>
              <a:gd name="connsiteX138" fmla="*/ 8572262 w 10828239"/>
              <a:gd name="connsiteY138" fmla="*/ 3186488 h 3559383"/>
              <a:gd name="connsiteX139" fmla="*/ 8545231 w 10828239"/>
              <a:gd name="connsiteY139" fmla="*/ 3135971 h 3559383"/>
              <a:gd name="connsiteX140" fmla="*/ 8485761 w 10828239"/>
              <a:gd name="connsiteY140" fmla="*/ 3211746 h 3559383"/>
              <a:gd name="connsiteX141" fmla="*/ 8453323 w 10828239"/>
              <a:gd name="connsiteY141" fmla="*/ 3105661 h 3559383"/>
              <a:gd name="connsiteX142" fmla="*/ 8415479 w 10828239"/>
              <a:gd name="connsiteY142" fmla="*/ 3221849 h 3559383"/>
              <a:gd name="connsiteX143" fmla="*/ 8345197 w 10828239"/>
              <a:gd name="connsiteY143" fmla="*/ 3090506 h 3559383"/>
              <a:gd name="connsiteX144" fmla="*/ 8356010 w 10828239"/>
              <a:gd name="connsiteY144" fmla="*/ 3201643 h 3559383"/>
              <a:gd name="connsiteX145" fmla="*/ 8301946 w 10828239"/>
              <a:gd name="connsiteY145" fmla="*/ 3242056 h 3559383"/>
              <a:gd name="connsiteX146" fmla="*/ 7977568 w 10828239"/>
              <a:gd name="connsiteY146" fmla="*/ 3151126 h 3559383"/>
              <a:gd name="connsiteX147" fmla="*/ 7891066 w 10828239"/>
              <a:gd name="connsiteY147" fmla="*/ 3191539 h 3559383"/>
              <a:gd name="connsiteX148" fmla="*/ 7815378 w 10828239"/>
              <a:gd name="connsiteY148" fmla="*/ 3070300 h 3559383"/>
              <a:gd name="connsiteX149" fmla="*/ 7745096 w 10828239"/>
              <a:gd name="connsiteY149" fmla="*/ 3039990 h 3559383"/>
              <a:gd name="connsiteX150" fmla="*/ 7761314 w 10828239"/>
              <a:gd name="connsiteY150" fmla="*/ 3363296 h 3559383"/>
              <a:gd name="connsiteX151" fmla="*/ 7701845 w 10828239"/>
              <a:gd name="connsiteY151" fmla="*/ 3216798 h 3559383"/>
              <a:gd name="connsiteX152" fmla="*/ 7674814 w 10828239"/>
              <a:gd name="connsiteY152" fmla="*/ 3186488 h 3559383"/>
              <a:gd name="connsiteX153" fmla="*/ 7642376 w 10828239"/>
              <a:gd name="connsiteY153" fmla="*/ 3216798 h 3559383"/>
              <a:gd name="connsiteX154" fmla="*/ 7604532 w 10828239"/>
              <a:gd name="connsiteY154" fmla="*/ 3277418 h 3559383"/>
              <a:gd name="connsiteX155" fmla="*/ 7496405 w 10828239"/>
              <a:gd name="connsiteY155" fmla="*/ 3282469 h 3559383"/>
              <a:gd name="connsiteX156" fmla="*/ 7436936 w 10828239"/>
              <a:gd name="connsiteY156" fmla="*/ 3469381 h 3559383"/>
              <a:gd name="connsiteX157" fmla="*/ 7361247 w 10828239"/>
              <a:gd name="connsiteY157" fmla="*/ 3444122 h 3559383"/>
              <a:gd name="connsiteX158" fmla="*/ 7350435 w 10828239"/>
              <a:gd name="connsiteY158" fmla="*/ 3393606 h 3559383"/>
              <a:gd name="connsiteX159" fmla="*/ 7334216 w 10828239"/>
              <a:gd name="connsiteY159" fmla="*/ 3307728 h 3559383"/>
              <a:gd name="connsiteX160" fmla="*/ 7328809 w 10828239"/>
              <a:gd name="connsiteY160" fmla="*/ 3282469 h 3559383"/>
              <a:gd name="connsiteX161" fmla="*/ 7247715 w 10828239"/>
              <a:gd name="connsiteY161" fmla="*/ 3206694 h 3559383"/>
              <a:gd name="connsiteX162" fmla="*/ 7128776 w 10828239"/>
              <a:gd name="connsiteY162" fmla="*/ 3120816 h 3559383"/>
              <a:gd name="connsiteX163" fmla="*/ 7112557 w 10828239"/>
              <a:gd name="connsiteY163" fmla="*/ 3242056 h 3559383"/>
              <a:gd name="connsiteX164" fmla="*/ 7009837 w 10828239"/>
              <a:gd name="connsiteY164" fmla="*/ 3191539 h 3559383"/>
              <a:gd name="connsiteX165" fmla="*/ 6982805 w 10828239"/>
              <a:gd name="connsiteY165" fmla="*/ 3176384 h 3559383"/>
              <a:gd name="connsiteX166" fmla="*/ 6923336 w 10828239"/>
              <a:gd name="connsiteY166" fmla="*/ 3156178 h 3559383"/>
              <a:gd name="connsiteX167" fmla="*/ 6912523 w 10828239"/>
              <a:gd name="connsiteY167" fmla="*/ 3156178 h 3559383"/>
              <a:gd name="connsiteX168" fmla="*/ 6820616 w 10828239"/>
              <a:gd name="connsiteY168" fmla="*/ 3221849 h 3559383"/>
              <a:gd name="connsiteX169" fmla="*/ 6750333 w 10828239"/>
              <a:gd name="connsiteY169" fmla="*/ 3231953 h 3559383"/>
              <a:gd name="connsiteX170" fmla="*/ 6690864 w 10828239"/>
              <a:gd name="connsiteY170" fmla="*/ 3242056 h 3559383"/>
              <a:gd name="connsiteX171" fmla="*/ 6674645 w 10828239"/>
              <a:gd name="connsiteY171" fmla="*/ 3095558 h 3559383"/>
              <a:gd name="connsiteX172" fmla="*/ 6669239 w 10828239"/>
              <a:gd name="connsiteY172" fmla="*/ 3095558 h 3559383"/>
              <a:gd name="connsiteX173" fmla="*/ 6658426 w 10828239"/>
              <a:gd name="connsiteY173" fmla="*/ 3105661 h 3559383"/>
              <a:gd name="connsiteX174" fmla="*/ 6647613 w 10828239"/>
              <a:gd name="connsiteY174" fmla="*/ 3105661 h 3559383"/>
              <a:gd name="connsiteX175" fmla="*/ 6615175 w 10828239"/>
              <a:gd name="connsiteY175" fmla="*/ 3085455 h 3559383"/>
              <a:gd name="connsiteX176" fmla="*/ 6598956 w 10828239"/>
              <a:gd name="connsiteY176" fmla="*/ 3100610 h 3559383"/>
              <a:gd name="connsiteX177" fmla="*/ 6447580 w 10828239"/>
              <a:gd name="connsiteY177" fmla="*/ 3156178 h 3559383"/>
              <a:gd name="connsiteX178" fmla="*/ 6317828 w 10828239"/>
              <a:gd name="connsiteY178" fmla="*/ 3206694 h 3559383"/>
              <a:gd name="connsiteX179" fmla="*/ 6231327 w 10828239"/>
              <a:gd name="connsiteY179" fmla="*/ 3196591 h 3559383"/>
              <a:gd name="connsiteX180" fmla="*/ 6188076 w 10828239"/>
              <a:gd name="connsiteY180" fmla="*/ 3120816 h 3559383"/>
              <a:gd name="connsiteX181" fmla="*/ 6166452 w 10828239"/>
              <a:gd name="connsiteY181" fmla="*/ 3221849 h 3559383"/>
              <a:gd name="connsiteX182" fmla="*/ 6155638 w 10828239"/>
              <a:gd name="connsiteY182" fmla="*/ 3257211 h 3559383"/>
              <a:gd name="connsiteX183" fmla="*/ 6052918 w 10828239"/>
              <a:gd name="connsiteY183" fmla="*/ 3322883 h 3559383"/>
              <a:gd name="connsiteX184" fmla="*/ 5988043 w 10828239"/>
              <a:gd name="connsiteY184" fmla="*/ 3393606 h 3559383"/>
              <a:gd name="connsiteX185" fmla="*/ 5961011 w 10828239"/>
              <a:gd name="connsiteY185" fmla="*/ 3297624 h 3559383"/>
              <a:gd name="connsiteX186" fmla="*/ 5961011 w 10828239"/>
              <a:gd name="connsiteY186" fmla="*/ 3191539 h 3559383"/>
              <a:gd name="connsiteX187" fmla="*/ 5906948 w 10828239"/>
              <a:gd name="connsiteY187" fmla="*/ 3393606 h 3559383"/>
              <a:gd name="connsiteX188" fmla="*/ 5733946 w 10828239"/>
              <a:gd name="connsiteY188" fmla="*/ 2984421 h 3559383"/>
              <a:gd name="connsiteX189" fmla="*/ 5723133 w 10828239"/>
              <a:gd name="connsiteY189" fmla="*/ 3095558 h 3559383"/>
              <a:gd name="connsiteX190" fmla="*/ 5679882 w 10828239"/>
              <a:gd name="connsiteY190" fmla="*/ 3050093 h 3559383"/>
              <a:gd name="connsiteX191" fmla="*/ 5555537 w 10828239"/>
              <a:gd name="connsiteY191" fmla="*/ 3267314 h 3559383"/>
              <a:gd name="connsiteX192" fmla="*/ 5550131 w 10828239"/>
              <a:gd name="connsiteY192" fmla="*/ 3166281 h 3559383"/>
              <a:gd name="connsiteX193" fmla="*/ 5474442 w 10828239"/>
              <a:gd name="connsiteY193" fmla="*/ 3146074 h 3559383"/>
              <a:gd name="connsiteX194" fmla="*/ 5420379 w 10828239"/>
              <a:gd name="connsiteY194" fmla="*/ 3075351 h 3559383"/>
              <a:gd name="connsiteX195" fmla="*/ 5371723 w 10828239"/>
              <a:gd name="connsiteY195" fmla="*/ 3171333 h 3559383"/>
              <a:gd name="connsiteX196" fmla="*/ 5355503 w 10828239"/>
              <a:gd name="connsiteY196" fmla="*/ 3231953 h 3559383"/>
              <a:gd name="connsiteX197" fmla="*/ 5306846 w 10828239"/>
              <a:gd name="connsiteY197" fmla="*/ 3201643 h 3559383"/>
              <a:gd name="connsiteX198" fmla="*/ 5231158 w 10828239"/>
              <a:gd name="connsiteY198" fmla="*/ 3292573 h 3559383"/>
              <a:gd name="connsiteX199" fmla="*/ 5171689 w 10828239"/>
              <a:gd name="connsiteY199" fmla="*/ 3312779 h 3559383"/>
              <a:gd name="connsiteX200" fmla="*/ 5112220 w 10828239"/>
              <a:gd name="connsiteY200" fmla="*/ 3368347 h 3559383"/>
              <a:gd name="connsiteX201" fmla="*/ 5128438 w 10828239"/>
              <a:gd name="connsiteY201" fmla="*/ 3469381 h 3559383"/>
              <a:gd name="connsiteX202" fmla="*/ 5112220 w 10828239"/>
              <a:gd name="connsiteY202" fmla="*/ 3509794 h 3559383"/>
              <a:gd name="connsiteX203" fmla="*/ 5052750 w 10828239"/>
              <a:gd name="connsiteY203" fmla="*/ 3277418 h 3559383"/>
              <a:gd name="connsiteX204" fmla="*/ 4998686 w 10828239"/>
              <a:gd name="connsiteY204" fmla="*/ 3454226 h 3559383"/>
              <a:gd name="connsiteX205" fmla="*/ 4987874 w 10828239"/>
              <a:gd name="connsiteY205" fmla="*/ 3368347 h 3559383"/>
              <a:gd name="connsiteX206" fmla="*/ 4928404 w 10828239"/>
              <a:gd name="connsiteY206" fmla="*/ 3317831 h 3559383"/>
              <a:gd name="connsiteX207" fmla="*/ 4874341 w 10828239"/>
              <a:gd name="connsiteY207" fmla="*/ 3297624 h 3559383"/>
              <a:gd name="connsiteX208" fmla="*/ 4814872 w 10828239"/>
              <a:gd name="connsiteY208" fmla="*/ 3257211 h 3559383"/>
              <a:gd name="connsiteX209" fmla="*/ 4814872 w 10828239"/>
              <a:gd name="connsiteY209" fmla="*/ 3312779 h 3559383"/>
              <a:gd name="connsiteX210" fmla="*/ 4733777 w 10828239"/>
              <a:gd name="connsiteY210" fmla="*/ 3383502 h 3559383"/>
              <a:gd name="connsiteX211" fmla="*/ 4728370 w 10828239"/>
              <a:gd name="connsiteY211" fmla="*/ 3247108 h 3559383"/>
              <a:gd name="connsiteX212" fmla="*/ 4701339 w 10828239"/>
              <a:gd name="connsiteY212" fmla="*/ 3206694 h 3559383"/>
              <a:gd name="connsiteX213" fmla="*/ 4674307 w 10828239"/>
              <a:gd name="connsiteY213" fmla="*/ 3221849 h 3559383"/>
              <a:gd name="connsiteX214" fmla="*/ 4587807 w 10828239"/>
              <a:gd name="connsiteY214" fmla="*/ 3242056 h 3559383"/>
              <a:gd name="connsiteX215" fmla="*/ 4533743 w 10828239"/>
              <a:gd name="connsiteY215" fmla="*/ 3272366 h 3559383"/>
              <a:gd name="connsiteX216" fmla="*/ 4533743 w 10828239"/>
              <a:gd name="connsiteY216" fmla="*/ 3267314 h 3559383"/>
              <a:gd name="connsiteX217" fmla="*/ 4485086 w 10828239"/>
              <a:gd name="connsiteY217" fmla="*/ 3201643 h 3559383"/>
              <a:gd name="connsiteX218" fmla="*/ 4441836 w 10828239"/>
              <a:gd name="connsiteY218" fmla="*/ 3267314 h 3559383"/>
              <a:gd name="connsiteX219" fmla="*/ 4420211 w 10828239"/>
              <a:gd name="connsiteY219" fmla="*/ 3373399 h 3559383"/>
              <a:gd name="connsiteX220" fmla="*/ 4398585 w 10828239"/>
              <a:gd name="connsiteY220" fmla="*/ 3403709 h 3559383"/>
              <a:gd name="connsiteX221" fmla="*/ 4387772 w 10828239"/>
              <a:gd name="connsiteY221" fmla="*/ 3368347 h 3559383"/>
              <a:gd name="connsiteX222" fmla="*/ 4376960 w 10828239"/>
              <a:gd name="connsiteY222" fmla="*/ 3317831 h 3559383"/>
              <a:gd name="connsiteX223" fmla="*/ 4360741 w 10828239"/>
              <a:gd name="connsiteY223" fmla="*/ 3358244 h 3559383"/>
              <a:gd name="connsiteX224" fmla="*/ 4247208 w 10828239"/>
              <a:gd name="connsiteY224" fmla="*/ 3484536 h 3559383"/>
              <a:gd name="connsiteX225" fmla="*/ 4220176 w 10828239"/>
              <a:gd name="connsiteY225" fmla="*/ 3499691 h 3559383"/>
              <a:gd name="connsiteX226" fmla="*/ 4209364 w 10828239"/>
              <a:gd name="connsiteY226" fmla="*/ 3499691 h 3559383"/>
              <a:gd name="connsiteX227" fmla="*/ 4203957 w 10828239"/>
              <a:gd name="connsiteY227" fmla="*/ 3358244 h 3559383"/>
              <a:gd name="connsiteX228" fmla="*/ 4214770 w 10828239"/>
              <a:gd name="connsiteY228" fmla="*/ 3332986 h 3559383"/>
              <a:gd name="connsiteX229" fmla="*/ 4236395 w 10828239"/>
              <a:gd name="connsiteY229" fmla="*/ 3302676 h 3559383"/>
              <a:gd name="connsiteX230" fmla="*/ 4203957 w 10828239"/>
              <a:gd name="connsiteY230" fmla="*/ 3262263 h 3559383"/>
              <a:gd name="connsiteX231" fmla="*/ 4160707 w 10828239"/>
              <a:gd name="connsiteY231" fmla="*/ 3287521 h 3559383"/>
              <a:gd name="connsiteX232" fmla="*/ 4101238 w 10828239"/>
              <a:gd name="connsiteY232" fmla="*/ 3413812 h 3559383"/>
              <a:gd name="connsiteX233" fmla="*/ 4090426 w 10828239"/>
              <a:gd name="connsiteY233" fmla="*/ 3277418 h 3559383"/>
              <a:gd name="connsiteX234" fmla="*/ 4074206 w 10828239"/>
              <a:gd name="connsiteY234" fmla="*/ 3237004 h 3559383"/>
              <a:gd name="connsiteX235" fmla="*/ 4030956 w 10828239"/>
              <a:gd name="connsiteY235" fmla="*/ 3267314 h 3559383"/>
              <a:gd name="connsiteX236" fmla="*/ 4020143 w 10828239"/>
              <a:gd name="connsiteY236" fmla="*/ 3383502 h 3559383"/>
              <a:gd name="connsiteX237" fmla="*/ 4025550 w 10828239"/>
              <a:gd name="connsiteY237" fmla="*/ 3509794 h 3559383"/>
              <a:gd name="connsiteX238" fmla="*/ 3971486 w 10828239"/>
              <a:gd name="connsiteY238" fmla="*/ 3358244 h 3559383"/>
              <a:gd name="connsiteX239" fmla="*/ 3830921 w 10828239"/>
              <a:gd name="connsiteY239" fmla="*/ 3368347 h 3559383"/>
              <a:gd name="connsiteX240" fmla="*/ 3793078 w 10828239"/>
              <a:gd name="connsiteY240" fmla="*/ 3353192 h 3559383"/>
              <a:gd name="connsiteX241" fmla="*/ 3739014 w 10828239"/>
              <a:gd name="connsiteY241" fmla="*/ 3413812 h 3559383"/>
              <a:gd name="connsiteX242" fmla="*/ 3739014 w 10828239"/>
              <a:gd name="connsiteY242" fmla="*/ 3494639 h 3559383"/>
              <a:gd name="connsiteX243" fmla="*/ 3701170 w 10828239"/>
              <a:gd name="connsiteY243" fmla="*/ 3408761 h 3559383"/>
              <a:gd name="connsiteX244" fmla="*/ 3641700 w 10828239"/>
              <a:gd name="connsiteY244" fmla="*/ 3479484 h 3559383"/>
              <a:gd name="connsiteX245" fmla="*/ 3609262 w 10828239"/>
              <a:gd name="connsiteY245" fmla="*/ 3499691 h 3559383"/>
              <a:gd name="connsiteX246" fmla="*/ 3593043 w 10828239"/>
              <a:gd name="connsiteY246" fmla="*/ 3469381 h 3559383"/>
              <a:gd name="connsiteX247" fmla="*/ 3560606 w 10828239"/>
              <a:gd name="connsiteY247" fmla="*/ 3363296 h 3559383"/>
              <a:gd name="connsiteX248" fmla="*/ 3501136 w 10828239"/>
              <a:gd name="connsiteY248" fmla="*/ 3393606 h 3559383"/>
              <a:gd name="connsiteX249" fmla="*/ 3506542 w 10828239"/>
              <a:gd name="connsiteY249" fmla="*/ 3302676 h 3559383"/>
              <a:gd name="connsiteX250" fmla="*/ 3376791 w 10828239"/>
              <a:gd name="connsiteY250" fmla="*/ 3383502 h 3559383"/>
              <a:gd name="connsiteX251" fmla="*/ 3322729 w 10828239"/>
              <a:gd name="connsiteY251" fmla="*/ 3383502 h 3559383"/>
              <a:gd name="connsiteX252" fmla="*/ 3306509 w 10828239"/>
              <a:gd name="connsiteY252" fmla="*/ 3327934 h 3559383"/>
              <a:gd name="connsiteX253" fmla="*/ 3274072 w 10828239"/>
              <a:gd name="connsiteY253" fmla="*/ 3231953 h 3559383"/>
              <a:gd name="connsiteX254" fmla="*/ 3274072 w 10828239"/>
              <a:gd name="connsiteY254" fmla="*/ 3302676 h 3559383"/>
              <a:gd name="connsiteX255" fmla="*/ 3247040 w 10828239"/>
              <a:gd name="connsiteY255" fmla="*/ 3292573 h 3559383"/>
              <a:gd name="connsiteX256" fmla="*/ 3203789 w 10828239"/>
              <a:gd name="connsiteY256" fmla="*/ 3302676 h 3559383"/>
              <a:gd name="connsiteX257" fmla="*/ 3106475 w 10828239"/>
              <a:gd name="connsiteY257" fmla="*/ 3398657 h 3559383"/>
              <a:gd name="connsiteX258" fmla="*/ 3063226 w 10828239"/>
              <a:gd name="connsiteY258" fmla="*/ 3459277 h 3559383"/>
              <a:gd name="connsiteX259" fmla="*/ 3003756 w 10828239"/>
              <a:gd name="connsiteY259" fmla="*/ 3535052 h 3559383"/>
              <a:gd name="connsiteX260" fmla="*/ 2944286 w 10828239"/>
              <a:gd name="connsiteY260" fmla="*/ 3555259 h 3559383"/>
              <a:gd name="connsiteX261" fmla="*/ 2868597 w 10828239"/>
              <a:gd name="connsiteY261" fmla="*/ 3540104 h 3559383"/>
              <a:gd name="connsiteX262" fmla="*/ 2749658 w 10828239"/>
              <a:gd name="connsiteY262" fmla="*/ 3454226 h 3559383"/>
              <a:gd name="connsiteX263" fmla="*/ 2706409 w 10828239"/>
              <a:gd name="connsiteY263" fmla="*/ 3408761 h 3559383"/>
              <a:gd name="connsiteX264" fmla="*/ 2609094 w 10828239"/>
              <a:gd name="connsiteY264" fmla="*/ 3373399 h 3559383"/>
              <a:gd name="connsiteX265" fmla="*/ 2598282 w 10828239"/>
              <a:gd name="connsiteY265" fmla="*/ 3368347 h 3559383"/>
              <a:gd name="connsiteX266" fmla="*/ 2419874 w 10828239"/>
              <a:gd name="connsiteY266" fmla="*/ 3343089 h 3559383"/>
              <a:gd name="connsiteX267" fmla="*/ 2333372 w 10828239"/>
              <a:gd name="connsiteY267" fmla="*/ 3363296 h 3559383"/>
              <a:gd name="connsiteX268" fmla="*/ 2241464 w 10828239"/>
              <a:gd name="connsiteY268" fmla="*/ 3428967 h 3559383"/>
              <a:gd name="connsiteX269" fmla="*/ 2122525 w 10828239"/>
              <a:gd name="connsiteY269" fmla="*/ 3434019 h 3559383"/>
              <a:gd name="connsiteX270" fmla="*/ 2079274 w 10828239"/>
              <a:gd name="connsiteY270" fmla="*/ 3312779 h 3559383"/>
              <a:gd name="connsiteX271" fmla="*/ 2073868 w 10828239"/>
              <a:gd name="connsiteY271" fmla="*/ 3292573 h 3559383"/>
              <a:gd name="connsiteX272" fmla="*/ 2046837 w 10828239"/>
              <a:gd name="connsiteY272" fmla="*/ 3226901 h 3559383"/>
              <a:gd name="connsiteX273" fmla="*/ 1954929 w 10828239"/>
              <a:gd name="connsiteY273" fmla="*/ 3221849 h 3559383"/>
              <a:gd name="connsiteX274" fmla="*/ 1911680 w 10828239"/>
              <a:gd name="connsiteY274" fmla="*/ 3302676 h 3559383"/>
              <a:gd name="connsiteX275" fmla="*/ 1884647 w 10828239"/>
              <a:gd name="connsiteY275" fmla="*/ 3464329 h 3559383"/>
              <a:gd name="connsiteX276" fmla="*/ 1798147 w 10828239"/>
              <a:gd name="connsiteY276" fmla="*/ 3343089 h 3559383"/>
              <a:gd name="connsiteX277" fmla="*/ 1700833 w 10828239"/>
              <a:gd name="connsiteY277" fmla="*/ 3413812 h 3559383"/>
              <a:gd name="connsiteX278" fmla="*/ 1700833 w 10828239"/>
              <a:gd name="connsiteY278" fmla="*/ 3312779 h 3559383"/>
              <a:gd name="connsiteX279" fmla="*/ 1738678 w 10828239"/>
              <a:gd name="connsiteY279" fmla="*/ 3100610 h 3559383"/>
              <a:gd name="connsiteX280" fmla="*/ 1592706 w 10828239"/>
              <a:gd name="connsiteY280" fmla="*/ 3125868 h 3559383"/>
              <a:gd name="connsiteX281" fmla="*/ 1544049 w 10828239"/>
              <a:gd name="connsiteY281" fmla="*/ 3110713 h 3559383"/>
              <a:gd name="connsiteX282" fmla="*/ 1527831 w 10828239"/>
              <a:gd name="connsiteY282" fmla="*/ 3151126 h 3559383"/>
              <a:gd name="connsiteX283" fmla="*/ 1517017 w 10828239"/>
              <a:gd name="connsiteY283" fmla="*/ 3312779 h 3559383"/>
              <a:gd name="connsiteX284" fmla="*/ 1500800 w 10828239"/>
              <a:gd name="connsiteY284" fmla="*/ 3211746 h 3559383"/>
              <a:gd name="connsiteX285" fmla="*/ 1360234 w 10828239"/>
              <a:gd name="connsiteY285" fmla="*/ 3322883 h 3559383"/>
              <a:gd name="connsiteX286" fmla="*/ 1344015 w 10828239"/>
              <a:gd name="connsiteY286" fmla="*/ 3322883 h 3559383"/>
              <a:gd name="connsiteX287" fmla="*/ 1284546 w 10828239"/>
              <a:gd name="connsiteY287" fmla="*/ 3282469 h 3559383"/>
              <a:gd name="connsiteX288" fmla="*/ 1176419 w 10828239"/>
              <a:gd name="connsiteY288" fmla="*/ 3307728 h 3559383"/>
              <a:gd name="connsiteX289" fmla="*/ 1143981 w 10828239"/>
              <a:gd name="connsiteY289" fmla="*/ 3353192 h 3559383"/>
              <a:gd name="connsiteX290" fmla="*/ 1127762 w 10828239"/>
              <a:gd name="connsiteY290" fmla="*/ 3373399 h 3559383"/>
              <a:gd name="connsiteX291" fmla="*/ 1089918 w 10828239"/>
              <a:gd name="connsiteY291" fmla="*/ 3459277 h 3559383"/>
              <a:gd name="connsiteX292" fmla="*/ 1052074 w 10828239"/>
              <a:gd name="connsiteY292" fmla="*/ 3242056 h 3559383"/>
              <a:gd name="connsiteX293" fmla="*/ 1025043 w 10828239"/>
              <a:gd name="connsiteY293" fmla="*/ 3201643 h 3559383"/>
              <a:gd name="connsiteX294" fmla="*/ 1008824 w 10828239"/>
              <a:gd name="connsiteY294" fmla="*/ 3226901 h 3559383"/>
              <a:gd name="connsiteX295" fmla="*/ 981792 w 10828239"/>
              <a:gd name="connsiteY295" fmla="*/ 3282469 h 3559383"/>
              <a:gd name="connsiteX296" fmla="*/ 965573 w 10828239"/>
              <a:gd name="connsiteY296" fmla="*/ 3338038 h 3559383"/>
              <a:gd name="connsiteX297" fmla="*/ 954760 w 10828239"/>
              <a:gd name="connsiteY297" fmla="*/ 3292573 h 3559383"/>
              <a:gd name="connsiteX298" fmla="*/ 852040 w 10828239"/>
              <a:gd name="connsiteY298" fmla="*/ 3206694 h 3559383"/>
              <a:gd name="connsiteX299" fmla="*/ 727695 w 10828239"/>
              <a:gd name="connsiteY299" fmla="*/ 3110713 h 3559383"/>
              <a:gd name="connsiteX300" fmla="*/ 760133 w 10828239"/>
              <a:gd name="connsiteY300" fmla="*/ 3196591 h 3559383"/>
              <a:gd name="connsiteX301" fmla="*/ 781758 w 10828239"/>
              <a:gd name="connsiteY301" fmla="*/ 3262263 h 3559383"/>
              <a:gd name="connsiteX302" fmla="*/ 738508 w 10828239"/>
              <a:gd name="connsiteY302" fmla="*/ 3221849 h 3559383"/>
              <a:gd name="connsiteX303" fmla="*/ 733101 w 10828239"/>
              <a:gd name="connsiteY303" fmla="*/ 3216798 h 3559383"/>
              <a:gd name="connsiteX304" fmla="*/ 733101 w 10828239"/>
              <a:gd name="connsiteY304" fmla="*/ 3221849 h 3559383"/>
              <a:gd name="connsiteX305" fmla="*/ 738508 w 10828239"/>
              <a:gd name="connsiteY305" fmla="*/ 3221849 h 3559383"/>
              <a:gd name="connsiteX306" fmla="*/ 733101 w 10828239"/>
              <a:gd name="connsiteY306" fmla="*/ 3312779 h 3559383"/>
              <a:gd name="connsiteX307" fmla="*/ 387097 w 10828239"/>
              <a:gd name="connsiteY307" fmla="*/ 3247108 h 3559383"/>
              <a:gd name="connsiteX308" fmla="*/ 376284 w 10828239"/>
              <a:gd name="connsiteY308" fmla="*/ 3176384 h 3559383"/>
              <a:gd name="connsiteX309" fmla="*/ 349253 w 10828239"/>
              <a:gd name="connsiteY309" fmla="*/ 3211746 h 3559383"/>
              <a:gd name="connsiteX310" fmla="*/ 343846 w 10828239"/>
              <a:gd name="connsiteY310" fmla="*/ 3166281 h 3559383"/>
              <a:gd name="connsiteX311" fmla="*/ 327627 w 10828239"/>
              <a:gd name="connsiteY311" fmla="*/ 3186488 h 3559383"/>
              <a:gd name="connsiteX312" fmla="*/ 251939 w 10828239"/>
              <a:gd name="connsiteY312" fmla="*/ 3191539 h 3559383"/>
              <a:gd name="connsiteX313" fmla="*/ 214095 w 10828239"/>
              <a:gd name="connsiteY313" fmla="*/ 3130919 h 3559383"/>
              <a:gd name="connsiteX314" fmla="*/ 160032 w 10828239"/>
              <a:gd name="connsiteY314" fmla="*/ 3095558 h 3559383"/>
              <a:gd name="connsiteX315" fmla="*/ 143813 w 10828239"/>
              <a:gd name="connsiteY315" fmla="*/ 3080403 h 3559383"/>
              <a:gd name="connsiteX316" fmla="*/ 73531 w 10828239"/>
              <a:gd name="connsiteY316" fmla="*/ 2585340 h 3559383"/>
              <a:gd name="connsiteX317" fmla="*/ 64537 w 10828239"/>
              <a:gd name="connsiteY317" fmla="*/ 2545682 h 3559383"/>
              <a:gd name="connsiteX318" fmla="*/ 64249 w 10828239"/>
              <a:gd name="connsiteY318" fmla="*/ 2546756 h 3559383"/>
              <a:gd name="connsiteX319" fmla="*/ 64400 w 10828239"/>
              <a:gd name="connsiteY319" fmla="*/ 2542678 h 3559383"/>
              <a:gd name="connsiteX320" fmla="*/ 80104 w 10828239"/>
              <a:gd name="connsiteY320" fmla="*/ 2284418 h 3559383"/>
              <a:gd name="connsiteX321" fmla="*/ 21453 w 10828239"/>
              <a:gd name="connsiteY321" fmla="*/ 1766103 h 3559383"/>
              <a:gd name="connsiteX322" fmla="*/ 39721 w 10828239"/>
              <a:gd name="connsiteY322" fmla="*/ 1649369 h 3559383"/>
              <a:gd name="connsiteX323" fmla="*/ 37672 w 10828239"/>
              <a:gd name="connsiteY323" fmla="*/ 1554546 h 3559383"/>
              <a:gd name="connsiteX324" fmla="*/ 37558 w 10828239"/>
              <a:gd name="connsiteY324" fmla="*/ 1424653 h 3559383"/>
              <a:gd name="connsiteX325" fmla="*/ 26860 w 10828239"/>
              <a:gd name="connsiteY325" fmla="*/ 1120853 h 3559383"/>
              <a:gd name="connsiteX326" fmla="*/ 12605 w 10828239"/>
              <a:gd name="connsiteY326" fmla="*/ 1048496 h 3559383"/>
              <a:gd name="connsiteX327" fmla="*/ 20102 w 10828239"/>
              <a:gd name="connsiteY327" fmla="*/ 930451 h 3559383"/>
              <a:gd name="connsiteX328" fmla="*/ 20887 w 10828239"/>
              <a:gd name="connsiteY328" fmla="*/ 819896 h 3559383"/>
              <a:gd name="connsiteX329" fmla="*/ 27142 w 10828239"/>
              <a:gd name="connsiteY329" fmla="*/ 783007 h 3559383"/>
              <a:gd name="connsiteX330" fmla="*/ 21736 w 10828239"/>
              <a:gd name="connsiteY330" fmla="*/ 601147 h 3559383"/>
              <a:gd name="connsiteX331" fmla="*/ 5516 w 10828239"/>
              <a:gd name="connsiteY331" fmla="*/ 545579 h 3559383"/>
              <a:gd name="connsiteX332" fmla="*/ 43361 w 10828239"/>
              <a:gd name="connsiteY332" fmla="*/ 490011 h 3559383"/>
              <a:gd name="connsiteX333" fmla="*/ 113643 w 10828239"/>
              <a:gd name="connsiteY333" fmla="*/ 409184 h 3559383"/>
              <a:gd name="connsiteX334" fmla="*/ 210957 w 10828239"/>
              <a:gd name="connsiteY334" fmla="*/ 535476 h 3559383"/>
              <a:gd name="connsiteX335" fmla="*/ 254207 w 10828239"/>
              <a:gd name="connsiteY335" fmla="*/ 338461 h 3559383"/>
              <a:gd name="connsiteX336" fmla="*/ 665087 w 10828239"/>
              <a:gd name="connsiteY336" fmla="*/ 439494 h 3559383"/>
              <a:gd name="connsiteX337" fmla="*/ 951622 w 10828239"/>
              <a:gd name="connsiteY337" fmla="*/ 469804 h 3559383"/>
              <a:gd name="connsiteX338" fmla="*/ 962435 w 10828239"/>
              <a:gd name="connsiteY338" fmla="*/ 419287 h 3559383"/>
              <a:gd name="connsiteX339" fmla="*/ 994873 w 10828239"/>
              <a:gd name="connsiteY339" fmla="*/ 373822 h 3559383"/>
              <a:gd name="connsiteX340" fmla="*/ 1011092 w 10828239"/>
              <a:gd name="connsiteY340" fmla="*/ 287944 h 3559383"/>
              <a:gd name="connsiteX341" fmla="*/ 1054342 w 10828239"/>
              <a:gd name="connsiteY341" fmla="*/ 378874 h 3559383"/>
              <a:gd name="connsiteX342" fmla="*/ 1092186 w 10828239"/>
              <a:gd name="connsiteY342" fmla="*/ 474856 h 3559383"/>
              <a:gd name="connsiteX343" fmla="*/ 1092186 w 10828239"/>
              <a:gd name="connsiteY343" fmla="*/ 353616 h 3559383"/>
              <a:gd name="connsiteX344" fmla="*/ 1135437 w 10828239"/>
              <a:gd name="connsiteY344" fmla="*/ 313203 h 3559383"/>
              <a:gd name="connsiteX345" fmla="*/ 1259782 w 10828239"/>
              <a:gd name="connsiteY345" fmla="*/ 353616 h 3559383"/>
              <a:gd name="connsiteX346" fmla="*/ 1421972 w 10828239"/>
              <a:gd name="connsiteY346" fmla="*/ 348564 h 3559383"/>
              <a:gd name="connsiteX347" fmla="*/ 1557130 w 10828239"/>
              <a:gd name="connsiteY347" fmla="*/ 333409 h 3559383"/>
              <a:gd name="connsiteX348" fmla="*/ 1659850 w 10828239"/>
              <a:gd name="connsiteY348" fmla="*/ 469804 h 3559383"/>
              <a:gd name="connsiteX349" fmla="*/ 1676069 w 10828239"/>
              <a:gd name="connsiteY349" fmla="*/ 636509 h 3559383"/>
              <a:gd name="connsiteX350" fmla="*/ 1708507 w 10828239"/>
              <a:gd name="connsiteY350" fmla="*/ 555682 h 3559383"/>
              <a:gd name="connsiteX351" fmla="*/ 1767976 w 10828239"/>
              <a:gd name="connsiteY351" fmla="*/ 474856 h 3559383"/>
              <a:gd name="connsiteX352" fmla="*/ 1816633 w 10828239"/>
              <a:gd name="connsiteY352" fmla="*/ 449597 h 3559383"/>
              <a:gd name="connsiteX353" fmla="*/ 1865290 w 10828239"/>
              <a:gd name="connsiteY353" fmla="*/ 399081 h 3559383"/>
              <a:gd name="connsiteX354" fmla="*/ 2124793 w 10828239"/>
              <a:gd name="connsiteY354" fmla="*/ 464752 h 3559383"/>
              <a:gd name="connsiteX355" fmla="*/ 2168044 w 10828239"/>
              <a:gd name="connsiteY355" fmla="*/ 257634 h 3559383"/>
              <a:gd name="connsiteX356" fmla="*/ 2276170 w 10828239"/>
              <a:gd name="connsiteY356" fmla="*/ 353616 h 3559383"/>
              <a:gd name="connsiteX357" fmla="*/ 2303202 w 10828239"/>
              <a:gd name="connsiteY357" fmla="*/ 383926 h 3559383"/>
              <a:gd name="connsiteX358" fmla="*/ 2335640 w 10828239"/>
              <a:gd name="connsiteY358" fmla="*/ 363719 h 3559383"/>
              <a:gd name="connsiteX359" fmla="*/ 2351859 w 10828239"/>
              <a:gd name="connsiteY359" fmla="*/ 323306 h 3559383"/>
              <a:gd name="connsiteX360" fmla="*/ 2357265 w 10828239"/>
              <a:gd name="connsiteY360" fmla="*/ 323306 h 3559383"/>
              <a:gd name="connsiteX361" fmla="*/ 2362671 w 10828239"/>
              <a:gd name="connsiteY361" fmla="*/ 323306 h 3559383"/>
              <a:gd name="connsiteX362" fmla="*/ 2378890 w 10828239"/>
              <a:gd name="connsiteY362" fmla="*/ 404132 h 3559383"/>
              <a:gd name="connsiteX363" fmla="*/ 2411328 w 10828239"/>
              <a:gd name="connsiteY363" fmla="*/ 348564 h 3559383"/>
              <a:gd name="connsiteX364" fmla="*/ 2432954 w 10828239"/>
              <a:gd name="connsiteY364" fmla="*/ 348564 h 3559383"/>
              <a:gd name="connsiteX365" fmla="*/ 2438360 w 10828239"/>
              <a:gd name="connsiteY365" fmla="*/ 409184 h 3559383"/>
              <a:gd name="connsiteX366" fmla="*/ 2481610 w 10828239"/>
              <a:gd name="connsiteY366" fmla="*/ 439494 h 3559383"/>
              <a:gd name="connsiteX367" fmla="*/ 2497829 w 10828239"/>
              <a:gd name="connsiteY367" fmla="*/ 404132 h 3559383"/>
              <a:gd name="connsiteX368" fmla="*/ 2492423 w 10828239"/>
              <a:gd name="connsiteY368" fmla="*/ 348564 h 3559383"/>
              <a:gd name="connsiteX369" fmla="*/ 2568111 w 10828239"/>
              <a:gd name="connsiteY369" fmla="*/ 287944 h 3559383"/>
              <a:gd name="connsiteX370" fmla="*/ 2908709 w 10828239"/>
              <a:gd name="connsiteY370" fmla="*/ 373822 h 3559383"/>
              <a:gd name="connsiteX371" fmla="*/ 2962773 w 10828239"/>
              <a:gd name="connsiteY371" fmla="*/ 378874 h 3559383"/>
              <a:gd name="connsiteX372" fmla="*/ 3022242 w 10828239"/>
              <a:gd name="connsiteY372" fmla="*/ 424339 h 3559383"/>
              <a:gd name="connsiteX373" fmla="*/ 3097931 w 10828239"/>
              <a:gd name="connsiteY373" fmla="*/ 474856 h 3559383"/>
              <a:gd name="connsiteX374" fmla="*/ 3087118 w 10828239"/>
              <a:gd name="connsiteY374" fmla="*/ 227324 h 3559383"/>
              <a:gd name="connsiteX375" fmla="*/ 3146587 w 10828239"/>
              <a:gd name="connsiteY375" fmla="*/ 363719 h 3559383"/>
              <a:gd name="connsiteX376" fmla="*/ 3200651 w 10828239"/>
              <a:gd name="connsiteY376" fmla="*/ 358668 h 3559383"/>
              <a:gd name="connsiteX377" fmla="*/ 3233089 w 10828239"/>
              <a:gd name="connsiteY377" fmla="*/ 287944 h 3559383"/>
              <a:gd name="connsiteX378" fmla="*/ 3368247 w 10828239"/>
              <a:gd name="connsiteY378" fmla="*/ 237428 h 3559383"/>
              <a:gd name="connsiteX379" fmla="*/ 3411497 w 10828239"/>
              <a:gd name="connsiteY379" fmla="*/ 95981 h 3559383"/>
              <a:gd name="connsiteX380" fmla="*/ 3514217 w 10828239"/>
              <a:gd name="connsiteY380" fmla="*/ 141446 h 3559383"/>
              <a:gd name="connsiteX381" fmla="*/ 3481779 w 10828239"/>
              <a:gd name="connsiteY381" fmla="*/ 242479 h 3559383"/>
              <a:gd name="connsiteX382" fmla="*/ 3622343 w 10828239"/>
              <a:gd name="connsiteY382" fmla="*/ 298048 h 3559383"/>
              <a:gd name="connsiteX383" fmla="*/ 3654782 w 10828239"/>
              <a:gd name="connsiteY383" fmla="*/ 161653 h 3559383"/>
              <a:gd name="connsiteX384" fmla="*/ 3676406 w 10828239"/>
              <a:gd name="connsiteY384" fmla="*/ 166704 h 3559383"/>
              <a:gd name="connsiteX385" fmla="*/ 3671000 w 10828239"/>
              <a:gd name="connsiteY385" fmla="*/ 298048 h 3559383"/>
              <a:gd name="connsiteX386" fmla="*/ 3730470 w 10828239"/>
              <a:gd name="connsiteY386" fmla="*/ 383926 h 3559383"/>
              <a:gd name="connsiteX387" fmla="*/ 3741283 w 10828239"/>
              <a:gd name="connsiteY387" fmla="*/ 313203 h 3559383"/>
              <a:gd name="connsiteX388" fmla="*/ 3968348 w 10828239"/>
              <a:gd name="connsiteY388" fmla="*/ 373822 h 3559383"/>
              <a:gd name="connsiteX389" fmla="*/ 4065661 w 10828239"/>
              <a:gd name="connsiteY389" fmla="*/ 298048 h 3559383"/>
              <a:gd name="connsiteX390" fmla="*/ 4157569 w 10828239"/>
              <a:gd name="connsiteY390" fmla="*/ 328358 h 3559383"/>
              <a:gd name="connsiteX391" fmla="*/ 4173788 w 10828239"/>
              <a:gd name="connsiteY391" fmla="*/ 424339 h 3559383"/>
              <a:gd name="connsiteX392" fmla="*/ 4206226 w 10828239"/>
              <a:gd name="connsiteY392" fmla="*/ 368771 h 3559383"/>
              <a:gd name="connsiteX393" fmla="*/ 4206226 w 10828239"/>
              <a:gd name="connsiteY393" fmla="*/ 434442 h 3559383"/>
              <a:gd name="connsiteX394" fmla="*/ 4287321 w 10828239"/>
              <a:gd name="connsiteY394" fmla="*/ 363719 h 3559383"/>
              <a:gd name="connsiteX395" fmla="*/ 4352196 w 10828239"/>
              <a:gd name="connsiteY395" fmla="*/ 368771 h 3559383"/>
              <a:gd name="connsiteX396" fmla="*/ 4438697 w 10828239"/>
              <a:gd name="connsiteY396" fmla="*/ 368771 h 3559383"/>
              <a:gd name="connsiteX397" fmla="*/ 4503573 w 10828239"/>
              <a:gd name="connsiteY397" fmla="*/ 318254 h 3559383"/>
              <a:gd name="connsiteX398" fmla="*/ 4611700 w 10828239"/>
              <a:gd name="connsiteY398" fmla="*/ 323306 h 3559383"/>
              <a:gd name="connsiteX399" fmla="*/ 4665763 w 10828239"/>
              <a:gd name="connsiteY399" fmla="*/ 378874 h 3559383"/>
              <a:gd name="connsiteX400" fmla="*/ 4676575 w 10828239"/>
              <a:gd name="connsiteY400" fmla="*/ 333409 h 3559383"/>
              <a:gd name="connsiteX401" fmla="*/ 4736045 w 10828239"/>
              <a:gd name="connsiteY401" fmla="*/ 252583 h 3559383"/>
              <a:gd name="connsiteX402" fmla="*/ 4773890 w 10828239"/>
              <a:gd name="connsiteY402" fmla="*/ 217221 h 3559383"/>
              <a:gd name="connsiteX403" fmla="*/ 4854984 w 10828239"/>
              <a:gd name="connsiteY403" fmla="*/ 106085 h 3559383"/>
              <a:gd name="connsiteX404" fmla="*/ 4887422 w 10828239"/>
              <a:gd name="connsiteY404" fmla="*/ 207118 h 3559383"/>
              <a:gd name="connsiteX405" fmla="*/ 4892828 w 10828239"/>
              <a:gd name="connsiteY405" fmla="*/ 318254 h 3559383"/>
              <a:gd name="connsiteX406" fmla="*/ 4925267 w 10828239"/>
              <a:gd name="connsiteY406" fmla="*/ 126291 h 3559383"/>
              <a:gd name="connsiteX407" fmla="*/ 4957704 w 10828239"/>
              <a:gd name="connsiteY407" fmla="*/ 156601 h 3559383"/>
              <a:gd name="connsiteX408" fmla="*/ 5022580 w 10828239"/>
              <a:gd name="connsiteY408" fmla="*/ 368771 h 3559383"/>
              <a:gd name="connsiteX409" fmla="*/ 5027986 w 10828239"/>
              <a:gd name="connsiteY409" fmla="*/ 383926 h 3559383"/>
              <a:gd name="connsiteX410" fmla="*/ 5114487 w 10828239"/>
              <a:gd name="connsiteY410" fmla="*/ 530424 h 3559383"/>
              <a:gd name="connsiteX411" fmla="*/ 5119894 w 10828239"/>
              <a:gd name="connsiteY411" fmla="*/ 434442 h 3559383"/>
              <a:gd name="connsiteX412" fmla="*/ 5168551 w 10828239"/>
              <a:gd name="connsiteY412" fmla="*/ 484959 h 3559383"/>
              <a:gd name="connsiteX413" fmla="*/ 5292896 w 10828239"/>
              <a:gd name="connsiteY413" fmla="*/ 247531 h 3559383"/>
              <a:gd name="connsiteX414" fmla="*/ 5292896 w 10828239"/>
              <a:gd name="connsiteY414" fmla="*/ 363719 h 3559383"/>
              <a:gd name="connsiteX415" fmla="*/ 5373990 w 10828239"/>
              <a:gd name="connsiteY415" fmla="*/ 373822 h 3559383"/>
              <a:gd name="connsiteX416" fmla="*/ 5395616 w 10828239"/>
              <a:gd name="connsiteY416" fmla="*/ 424339 h 3559383"/>
              <a:gd name="connsiteX417" fmla="*/ 5428054 w 10828239"/>
              <a:gd name="connsiteY417" fmla="*/ 454649 h 3559383"/>
              <a:gd name="connsiteX418" fmla="*/ 5460492 w 10828239"/>
              <a:gd name="connsiteY418" fmla="*/ 419287 h 3559383"/>
              <a:gd name="connsiteX419" fmla="*/ 5476711 w 10828239"/>
              <a:gd name="connsiteY419" fmla="*/ 318254 h 3559383"/>
              <a:gd name="connsiteX420" fmla="*/ 5519961 w 10828239"/>
              <a:gd name="connsiteY420" fmla="*/ 292996 h 3559383"/>
              <a:gd name="connsiteX421" fmla="*/ 5574024 w 10828239"/>
              <a:gd name="connsiteY421" fmla="*/ 272789 h 3559383"/>
              <a:gd name="connsiteX422" fmla="*/ 5622681 w 10828239"/>
              <a:gd name="connsiteY422" fmla="*/ 217221 h 3559383"/>
              <a:gd name="connsiteX423" fmla="*/ 5665932 w 10828239"/>
              <a:gd name="connsiteY423" fmla="*/ 202066 h 3559383"/>
              <a:gd name="connsiteX424" fmla="*/ 5730807 w 10828239"/>
              <a:gd name="connsiteY424" fmla="*/ 146498 h 3559383"/>
              <a:gd name="connsiteX425" fmla="*/ 5714589 w 10828239"/>
              <a:gd name="connsiteY425" fmla="*/ 55568 h 3559383"/>
              <a:gd name="connsiteX426" fmla="*/ 5730807 w 10828239"/>
              <a:gd name="connsiteY426" fmla="*/ 10103 h 3559383"/>
              <a:gd name="connsiteX427" fmla="*/ 5747026 w 10828239"/>
              <a:gd name="connsiteY427" fmla="*/ 121240 h 3559383"/>
              <a:gd name="connsiteX428" fmla="*/ 5790277 w 10828239"/>
              <a:gd name="connsiteY428" fmla="*/ 232376 h 3559383"/>
              <a:gd name="connsiteX429" fmla="*/ 5849746 w 10828239"/>
              <a:gd name="connsiteY429" fmla="*/ 65671 h 3559383"/>
              <a:gd name="connsiteX430" fmla="*/ 5860559 w 10828239"/>
              <a:gd name="connsiteY430" fmla="*/ 166704 h 3559383"/>
              <a:gd name="connsiteX431" fmla="*/ 5930841 w 10828239"/>
              <a:gd name="connsiteY431" fmla="*/ 217221 h 3559383"/>
              <a:gd name="connsiteX432" fmla="*/ 6109250 w 10828239"/>
              <a:gd name="connsiteY432" fmla="*/ 136395 h 3559383"/>
              <a:gd name="connsiteX433" fmla="*/ 6103843 w 10828239"/>
              <a:gd name="connsiteY433" fmla="*/ 282893 h 3559383"/>
              <a:gd name="connsiteX434" fmla="*/ 6098437 w 10828239"/>
              <a:gd name="connsiteY434" fmla="*/ 378874 h 3559383"/>
              <a:gd name="connsiteX435" fmla="*/ 6109250 w 10828239"/>
              <a:gd name="connsiteY435" fmla="*/ 313203 h 3559383"/>
              <a:gd name="connsiteX436" fmla="*/ 6168719 w 10828239"/>
              <a:gd name="connsiteY436" fmla="*/ 298048 h 3559383"/>
              <a:gd name="connsiteX437" fmla="*/ 6249814 w 10828239"/>
              <a:gd name="connsiteY437" fmla="*/ 237428 h 3559383"/>
              <a:gd name="connsiteX438" fmla="*/ 6266033 w 10828239"/>
              <a:gd name="connsiteY438" fmla="*/ 282893 h 3559383"/>
              <a:gd name="connsiteX439" fmla="*/ 6303877 w 10828239"/>
              <a:gd name="connsiteY439" fmla="*/ 227324 h 3559383"/>
              <a:gd name="connsiteX440" fmla="*/ 6314690 w 10828239"/>
              <a:gd name="connsiteY440" fmla="*/ 232376 h 3559383"/>
              <a:gd name="connsiteX441" fmla="*/ 6357940 w 10828239"/>
              <a:gd name="connsiteY441" fmla="*/ 313203 h 3559383"/>
              <a:gd name="connsiteX442" fmla="*/ 6401191 w 10828239"/>
              <a:gd name="connsiteY442" fmla="*/ 232376 h 3559383"/>
              <a:gd name="connsiteX443" fmla="*/ 6439035 w 10828239"/>
              <a:gd name="connsiteY443" fmla="*/ 90930 h 3559383"/>
              <a:gd name="connsiteX444" fmla="*/ 6471473 w 10828239"/>
              <a:gd name="connsiteY444" fmla="*/ 181859 h 3559383"/>
              <a:gd name="connsiteX445" fmla="*/ 6482286 w 10828239"/>
              <a:gd name="connsiteY445" fmla="*/ 166704 h 3559383"/>
              <a:gd name="connsiteX446" fmla="*/ 6601225 w 10828239"/>
              <a:gd name="connsiteY446" fmla="*/ 25258 h 3559383"/>
              <a:gd name="connsiteX447" fmla="*/ 6633663 w 10828239"/>
              <a:gd name="connsiteY447" fmla="*/ 10103 h 3559383"/>
              <a:gd name="connsiteX448" fmla="*/ 6639069 w 10828239"/>
              <a:gd name="connsiteY448" fmla="*/ 15155 h 3559383"/>
              <a:gd name="connsiteX449" fmla="*/ 6639069 w 10828239"/>
              <a:gd name="connsiteY449" fmla="*/ 151549 h 3559383"/>
              <a:gd name="connsiteX450" fmla="*/ 6628256 w 10828239"/>
              <a:gd name="connsiteY450" fmla="*/ 181859 h 3559383"/>
              <a:gd name="connsiteX451" fmla="*/ 6606631 w 10828239"/>
              <a:gd name="connsiteY451" fmla="*/ 207118 h 3559383"/>
              <a:gd name="connsiteX452" fmla="*/ 6639069 w 10828239"/>
              <a:gd name="connsiteY452" fmla="*/ 237428 h 3559383"/>
              <a:gd name="connsiteX453" fmla="*/ 6676913 w 10828239"/>
              <a:gd name="connsiteY453" fmla="*/ 222273 h 3559383"/>
              <a:gd name="connsiteX454" fmla="*/ 6758008 w 10828239"/>
              <a:gd name="connsiteY454" fmla="*/ 95981 h 3559383"/>
              <a:gd name="connsiteX455" fmla="*/ 6758008 w 10828239"/>
              <a:gd name="connsiteY455" fmla="*/ 186911 h 3559383"/>
              <a:gd name="connsiteX456" fmla="*/ 6774227 w 10828239"/>
              <a:gd name="connsiteY456" fmla="*/ 277841 h 3559383"/>
              <a:gd name="connsiteX457" fmla="*/ 6822884 w 10828239"/>
              <a:gd name="connsiteY457" fmla="*/ 0 h 355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0828239" h="3559383">
                <a:moveTo>
                  <a:pt x="9870595" y="3188488"/>
                </a:moveTo>
                <a:lnTo>
                  <a:pt x="9875185" y="3191539"/>
                </a:lnTo>
                <a:lnTo>
                  <a:pt x="9869779" y="3191539"/>
                </a:lnTo>
                <a:close/>
                <a:moveTo>
                  <a:pt x="64249" y="2546756"/>
                </a:moveTo>
                <a:lnTo>
                  <a:pt x="63935" y="2555235"/>
                </a:lnTo>
                <a:cubicBezTo>
                  <a:pt x="63451" y="2562194"/>
                  <a:pt x="63018" y="2554314"/>
                  <a:pt x="63592" y="2549209"/>
                </a:cubicBezTo>
                <a:close/>
                <a:moveTo>
                  <a:pt x="6822884" y="0"/>
                </a:moveTo>
                <a:cubicBezTo>
                  <a:pt x="6855322" y="55568"/>
                  <a:pt x="6855322" y="106085"/>
                  <a:pt x="6871541" y="156601"/>
                </a:cubicBezTo>
                <a:cubicBezTo>
                  <a:pt x="6882353" y="141446"/>
                  <a:pt x="6893166" y="131343"/>
                  <a:pt x="6903978" y="121240"/>
                </a:cubicBezTo>
                <a:cubicBezTo>
                  <a:pt x="6925604" y="85878"/>
                  <a:pt x="6952635" y="90930"/>
                  <a:pt x="6979667" y="116188"/>
                </a:cubicBezTo>
                <a:cubicBezTo>
                  <a:pt x="7001292" y="136395"/>
                  <a:pt x="7028324" y="171756"/>
                  <a:pt x="7055355" y="156601"/>
                </a:cubicBezTo>
                <a:cubicBezTo>
                  <a:pt x="7082387" y="141446"/>
                  <a:pt x="7136450" y="121240"/>
                  <a:pt x="7098606" y="60620"/>
                </a:cubicBezTo>
                <a:cubicBezTo>
                  <a:pt x="7136450" y="111136"/>
                  <a:pt x="7158075" y="95981"/>
                  <a:pt x="7179701" y="60620"/>
                </a:cubicBezTo>
                <a:cubicBezTo>
                  <a:pt x="7185107" y="50516"/>
                  <a:pt x="7195920" y="35361"/>
                  <a:pt x="7206732" y="25258"/>
                </a:cubicBezTo>
                <a:cubicBezTo>
                  <a:pt x="7228358" y="5051"/>
                  <a:pt x="7249983" y="-5052"/>
                  <a:pt x="7255389" y="40413"/>
                </a:cubicBezTo>
                <a:cubicBezTo>
                  <a:pt x="7260795" y="75775"/>
                  <a:pt x="7277014" y="111136"/>
                  <a:pt x="7287827" y="146498"/>
                </a:cubicBezTo>
                <a:cubicBezTo>
                  <a:pt x="7320265" y="141446"/>
                  <a:pt x="7314859" y="106085"/>
                  <a:pt x="7347297" y="95981"/>
                </a:cubicBezTo>
                <a:cubicBezTo>
                  <a:pt x="7341890" y="156601"/>
                  <a:pt x="7336484" y="217221"/>
                  <a:pt x="7331078" y="272789"/>
                </a:cubicBezTo>
                <a:cubicBezTo>
                  <a:pt x="7358109" y="237428"/>
                  <a:pt x="7390547" y="207118"/>
                  <a:pt x="7444610" y="197014"/>
                </a:cubicBezTo>
                <a:cubicBezTo>
                  <a:pt x="7455423" y="191963"/>
                  <a:pt x="7471642" y="176808"/>
                  <a:pt x="7460829" y="161653"/>
                </a:cubicBezTo>
                <a:cubicBezTo>
                  <a:pt x="7444610" y="121240"/>
                  <a:pt x="7482455" y="131343"/>
                  <a:pt x="7498673" y="121240"/>
                </a:cubicBezTo>
                <a:cubicBezTo>
                  <a:pt x="7509486" y="106085"/>
                  <a:pt x="7525705" y="126291"/>
                  <a:pt x="7531111" y="136395"/>
                </a:cubicBezTo>
                <a:cubicBezTo>
                  <a:pt x="7563549" y="166704"/>
                  <a:pt x="7536518" y="202066"/>
                  <a:pt x="7531111" y="232376"/>
                </a:cubicBezTo>
                <a:cubicBezTo>
                  <a:pt x="7514892" y="222273"/>
                  <a:pt x="7498673" y="207118"/>
                  <a:pt x="7487861" y="242479"/>
                </a:cubicBezTo>
                <a:cubicBezTo>
                  <a:pt x="7471642" y="303099"/>
                  <a:pt x="7531111" y="303099"/>
                  <a:pt x="7568956" y="338461"/>
                </a:cubicBezTo>
                <a:cubicBezTo>
                  <a:pt x="7568956" y="287944"/>
                  <a:pt x="7568956" y="252583"/>
                  <a:pt x="7574362" y="207118"/>
                </a:cubicBezTo>
                <a:cubicBezTo>
                  <a:pt x="7606800" y="222273"/>
                  <a:pt x="7644644" y="242479"/>
                  <a:pt x="7671675" y="197014"/>
                </a:cubicBezTo>
                <a:cubicBezTo>
                  <a:pt x="7671675" y="197014"/>
                  <a:pt x="7714926" y="181859"/>
                  <a:pt x="7736551" y="181859"/>
                </a:cubicBezTo>
                <a:cubicBezTo>
                  <a:pt x="7779802" y="171756"/>
                  <a:pt x="7790615" y="151549"/>
                  <a:pt x="7785208" y="116188"/>
                </a:cubicBezTo>
                <a:cubicBezTo>
                  <a:pt x="7779802" y="80826"/>
                  <a:pt x="7790615" y="50516"/>
                  <a:pt x="7839271" y="50516"/>
                </a:cubicBezTo>
                <a:cubicBezTo>
                  <a:pt x="7850084" y="50516"/>
                  <a:pt x="7866303" y="45465"/>
                  <a:pt x="7877115" y="40413"/>
                </a:cubicBezTo>
                <a:cubicBezTo>
                  <a:pt x="7958211" y="15155"/>
                  <a:pt x="7990648" y="30310"/>
                  <a:pt x="8012273" y="106085"/>
                </a:cubicBezTo>
                <a:cubicBezTo>
                  <a:pt x="8017680" y="131343"/>
                  <a:pt x="8017680" y="141446"/>
                  <a:pt x="8044711" y="121240"/>
                </a:cubicBezTo>
                <a:cubicBezTo>
                  <a:pt x="8050117" y="121240"/>
                  <a:pt x="8066337" y="126291"/>
                  <a:pt x="8077149" y="126291"/>
                </a:cubicBezTo>
                <a:cubicBezTo>
                  <a:pt x="8120400" y="136395"/>
                  <a:pt x="8196089" y="207118"/>
                  <a:pt x="8201495" y="242479"/>
                </a:cubicBezTo>
                <a:cubicBezTo>
                  <a:pt x="8223120" y="247531"/>
                  <a:pt x="8233933" y="222273"/>
                  <a:pt x="8255558" y="217221"/>
                </a:cubicBezTo>
                <a:cubicBezTo>
                  <a:pt x="8266371" y="237428"/>
                  <a:pt x="8271777" y="257634"/>
                  <a:pt x="8287995" y="272789"/>
                </a:cubicBezTo>
                <a:cubicBezTo>
                  <a:pt x="8298809" y="287944"/>
                  <a:pt x="8309621" y="303099"/>
                  <a:pt x="8331246" y="298048"/>
                </a:cubicBezTo>
                <a:cubicBezTo>
                  <a:pt x="8352871" y="287944"/>
                  <a:pt x="8342059" y="262686"/>
                  <a:pt x="8336653" y="247531"/>
                </a:cubicBezTo>
                <a:cubicBezTo>
                  <a:pt x="8331246" y="237428"/>
                  <a:pt x="8325840" y="232376"/>
                  <a:pt x="8320433" y="222273"/>
                </a:cubicBezTo>
                <a:cubicBezTo>
                  <a:pt x="8369091" y="217221"/>
                  <a:pt x="8363684" y="252583"/>
                  <a:pt x="8374497" y="277841"/>
                </a:cubicBezTo>
                <a:cubicBezTo>
                  <a:pt x="8401528" y="222273"/>
                  <a:pt x="8466404" y="232376"/>
                  <a:pt x="8498842" y="237428"/>
                </a:cubicBezTo>
                <a:cubicBezTo>
                  <a:pt x="8552905" y="242479"/>
                  <a:pt x="8579937" y="212169"/>
                  <a:pt x="8606968" y="186911"/>
                </a:cubicBezTo>
                <a:cubicBezTo>
                  <a:pt x="8661032" y="136395"/>
                  <a:pt x="8671844" y="136395"/>
                  <a:pt x="8725907" y="186911"/>
                </a:cubicBezTo>
                <a:cubicBezTo>
                  <a:pt x="8736720" y="197014"/>
                  <a:pt x="8742126" y="207118"/>
                  <a:pt x="8758345" y="207118"/>
                </a:cubicBezTo>
                <a:cubicBezTo>
                  <a:pt x="8774564" y="207118"/>
                  <a:pt x="8779971" y="212169"/>
                  <a:pt x="8774564" y="232376"/>
                </a:cubicBezTo>
                <a:cubicBezTo>
                  <a:pt x="8758345" y="277841"/>
                  <a:pt x="8763752" y="282893"/>
                  <a:pt x="8779971" y="333409"/>
                </a:cubicBezTo>
                <a:cubicBezTo>
                  <a:pt x="8850253" y="308151"/>
                  <a:pt x="8877284" y="323306"/>
                  <a:pt x="8882691" y="388977"/>
                </a:cubicBezTo>
                <a:cubicBezTo>
                  <a:pt x="8882691" y="394029"/>
                  <a:pt x="8877284" y="399081"/>
                  <a:pt x="8882691" y="399081"/>
                </a:cubicBezTo>
                <a:cubicBezTo>
                  <a:pt x="8888097" y="404132"/>
                  <a:pt x="8888097" y="399081"/>
                  <a:pt x="8888097" y="394029"/>
                </a:cubicBezTo>
                <a:cubicBezTo>
                  <a:pt x="8925941" y="373822"/>
                  <a:pt x="8942160" y="343513"/>
                  <a:pt x="8942160" y="303099"/>
                </a:cubicBezTo>
                <a:cubicBezTo>
                  <a:pt x="8936754" y="257634"/>
                  <a:pt x="8893503" y="202066"/>
                  <a:pt x="8969192" y="171756"/>
                </a:cubicBezTo>
                <a:cubicBezTo>
                  <a:pt x="8985411" y="212169"/>
                  <a:pt x="9039474" y="242479"/>
                  <a:pt x="9050287" y="313203"/>
                </a:cubicBezTo>
                <a:cubicBezTo>
                  <a:pt x="9066506" y="247531"/>
                  <a:pt x="9125975" y="267738"/>
                  <a:pt x="9153007" y="237428"/>
                </a:cubicBezTo>
                <a:cubicBezTo>
                  <a:pt x="9158413" y="227324"/>
                  <a:pt x="9180038" y="247531"/>
                  <a:pt x="9180038" y="257634"/>
                </a:cubicBezTo>
                <a:cubicBezTo>
                  <a:pt x="9174632" y="272789"/>
                  <a:pt x="9207070" y="298048"/>
                  <a:pt x="9169226" y="313203"/>
                </a:cubicBezTo>
                <a:cubicBezTo>
                  <a:pt x="9125975" y="328358"/>
                  <a:pt x="9098943" y="368771"/>
                  <a:pt x="9098943" y="414236"/>
                </a:cubicBezTo>
                <a:cubicBezTo>
                  <a:pt x="9098943" y="429391"/>
                  <a:pt x="9082724" y="454649"/>
                  <a:pt x="9109756" y="459701"/>
                </a:cubicBezTo>
                <a:cubicBezTo>
                  <a:pt x="9131381" y="464752"/>
                  <a:pt x="9147600" y="444546"/>
                  <a:pt x="9153007" y="424339"/>
                </a:cubicBezTo>
                <a:cubicBezTo>
                  <a:pt x="9169226" y="378874"/>
                  <a:pt x="9201663" y="388977"/>
                  <a:pt x="9234101" y="404132"/>
                </a:cubicBezTo>
                <a:cubicBezTo>
                  <a:pt x="9239508" y="409184"/>
                  <a:pt x="9244914" y="419287"/>
                  <a:pt x="9250320" y="424339"/>
                </a:cubicBezTo>
                <a:cubicBezTo>
                  <a:pt x="9255727" y="434442"/>
                  <a:pt x="9266539" y="449597"/>
                  <a:pt x="9293571" y="449597"/>
                </a:cubicBezTo>
                <a:cubicBezTo>
                  <a:pt x="9277352" y="409184"/>
                  <a:pt x="9315196" y="378874"/>
                  <a:pt x="9320602" y="343513"/>
                </a:cubicBezTo>
                <a:cubicBezTo>
                  <a:pt x="9331415" y="318254"/>
                  <a:pt x="9336821" y="363719"/>
                  <a:pt x="9353040" y="348564"/>
                </a:cubicBezTo>
                <a:cubicBezTo>
                  <a:pt x="9374666" y="333409"/>
                  <a:pt x="9390885" y="318254"/>
                  <a:pt x="9417916" y="313203"/>
                </a:cubicBezTo>
                <a:cubicBezTo>
                  <a:pt x="9423323" y="313203"/>
                  <a:pt x="9428729" y="313203"/>
                  <a:pt x="9428729" y="308151"/>
                </a:cubicBezTo>
                <a:cubicBezTo>
                  <a:pt x="9428729" y="277841"/>
                  <a:pt x="9455760" y="262686"/>
                  <a:pt x="9477386" y="247531"/>
                </a:cubicBezTo>
                <a:cubicBezTo>
                  <a:pt x="9493605" y="237428"/>
                  <a:pt x="9509824" y="237428"/>
                  <a:pt x="9515230" y="247531"/>
                </a:cubicBezTo>
                <a:cubicBezTo>
                  <a:pt x="9542262" y="313203"/>
                  <a:pt x="9558480" y="267738"/>
                  <a:pt x="9580106" y="242479"/>
                </a:cubicBezTo>
                <a:lnTo>
                  <a:pt x="9596325" y="227324"/>
                </a:lnTo>
                <a:cubicBezTo>
                  <a:pt x="9628763" y="242479"/>
                  <a:pt x="9590918" y="282893"/>
                  <a:pt x="9623356" y="287944"/>
                </a:cubicBezTo>
                <a:cubicBezTo>
                  <a:pt x="9650388" y="292996"/>
                  <a:pt x="9682826" y="287944"/>
                  <a:pt x="9709857" y="282893"/>
                </a:cubicBezTo>
                <a:cubicBezTo>
                  <a:pt x="9731483" y="272789"/>
                  <a:pt x="9736889" y="262686"/>
                  <a:pt x="9720670" y="247531"/>
                </a:cubicBezTo>
                <a:cubicBezTo>
                  <a:pt x="9709857" y="237428"/>
                  <a:pt x="9693638" y="227324"/>
                  <a:pt x="9726076" y="212169"/>
                </a:cubicBezTo>
                <a:cubicBezTo>
                  <a:pt x="9747702" y="202066"/>
                  <a:pt x="9769327" y="181859"/>
                  <a:pt x="9801765" y="202066"/>
                </a:cubicBezTo>
                <a:cubicBezTo>
                  <a:pt x="9823390" y="217221"/>
                  <a:pt x="9801765" y="227324"/>
                  <a:pt x="9796358" y="242479"/>
                </a:cubicBezTo>
                <a:cubicBezTo>
                  <a:pt x="9774733" y="287944"/>
                  <a:pt x="9796358" y="328358"/>
                  <a:pt x="9812577" y="378874"/>
                </a:cubicBezTo>
                <a:cubicBezTo>
                  <a:pt x="9839609" y="328358"/>
                  <a:pt x="9855828" y="343513"/>
                  <a:pt x="9861234" y="383926"/>
                </a:cubicBezTo>
                <a:cubicBezTo>
                  <a:pt x="9899079" y="338461"/>
                  <a:pt x="9834203" y="282893"/>
                  <a:pt x="9877453" y="242479"/>
                </a:cubicBezTo>
                <a:cubicBezTo>
                  <a:pt x="9920704" y="383926"/>
                  <a:pt x="9980173" y="429391"/>
                  <a:pt x="10088300" y="424339"/>
                </a:cubicBezTo>
                <a:cubicBezTo>
                  <a:pt x="10055862" y="404132"/>
                  <a:pt x="10072081" y="378874"/>
                  <a:pt x="10072081" y="353616"/>
                </a:cubicBezTo>
                <a:cubicBezTo>
                  <a:pt x="10099112" y="358668"/>
                  <a:pt x="10093706" y="388977"/>
                  <a:pt x="10115331" y="399081"/>
                </a:cubicBezTo>
                <a:cubicBezTo>
                  <a:pt x="10126144" y="383926"/>
                  <a:pt x="10115331" y="363719"/>
                  <a:pt x="10120738" y="348564"/>
                </a:cubicBezTo>
                <a:lnTo>
                  <a:pt x="10120738" y="328358"/>
                </a:lnTo>
                <a:cubicBezTo>
                  <a:pt x="10115331" y="292996"/>
                  <a:pt x="10163988" y="343513"/>
                  <a:pt x="10158582" y="308151"/>
                </a:cubicBezTo>
                <a:cubicBezTo>
                  <a:pt x="10153175" y="287944"/>
                  <a:pt x="10142363" y="272789"/>
                  <a:pt x="10142363" y="252583"/>
                </a:cubicBezTo>
                <a:cubicBezTo>
                  <a:pt x="10142363" y="237428"/>
                  <a:pt x="10158582" y="242479"/>
                  <a:pt x="10169394" y="247531"/>
                </a:cubicBezTo>
                <a:cubicBezTo>
                  <a:pt x="10185613" y="257634"/>
                  <a:pt x="10185613" y="277841"/>
                  <a:pt x="10185613" y="292996"/>
                </a:cubicBezTo>
                <a:cubicBezTo>
                  <a:pt x="10169394" y="343513"/>
                  <a:pt x="10207239" y="358668"/>
                  <a:pt x="10239677" y="383926"/>
                </a:cubicBezTo>
                <a:cubicBezTo>
                  <a:pt x="10299146" y="429391"/>
                  <a:pt x="10353209" y="464752"/>
                  <a:pt x="10428898" y="464752"/>
                </a:cubicBezTo>
                <a:cubicBezTo>
                  <a:pt x="10445117" y="464752"/>
                  <a:pt x="10482961" y="429391"/>
                  <a:pt x="10472148" y="484959"/>
                </a:cubicBezTo>
                <a:cubicBezTo>
                  <a:pt x="10493774" y="484959"/>
                  <a:pt x="10515399" y="510217"/>
                  <a:pt x="10531618" y="479907"/>
                </a:cubicBezTo>
                <a:cubicBezTo>
                  <a:pt x="10553243" y="439494"/>
                  <a:pt x="10580275" y="449597"/>
                  <a:pt x="10601900" y="479907"/>
                </a:cubicBezTo>
                <a:cubicBezTo>
                  <a:pt x="10618119" y="505166"/>
                  <a:pt x="10628931" y="535476"/>
                  <a:pt x="10650557" y="560734"/>
                </a:cubicBezTo>
                <a:cubicBezTo>
                  <a:pt x="10673196" y="620512"/>
                  <a:pt x="10733960" y="683300"/>
                  <a:pt x="10737734" y="838575"/>
                </a:cubicBezTo>
                <a:lnTo>
                  <a:pt x="10726467" y="1048496"/>
                </a:lnTo>
                <a:lnTo>
                  <a:pt x="10737452" y="1237210"/>
                </a:lnTo>
                <a:cubicBezTo>
                  <a:pt x="10750292" y="1395878"/>
                  <a:pt x="10763807" y="1554546"/>
                  <a:pt x="10769214" y="1713214"/>
                </a:cubicBezTo>
                <a:cubicBezTo>
                  <a:pt x="10769214" y="1776682"/>
                  <a:pt x="10736776" y="1850726"/>
                  <a:pt x="10780026" y="1924771"/>
                </a:cubicBezTo>
                <a:cubicBezTo>
                  <a:pt x="10790839" y="1935350"/>
                  <a:pt x="10780026" y="2019971"/>
                  <a:pt x="10758401" y="2030551"/>
                </a:cubicBezTo>
                <a:cubicBezTo>
                  <a:pt x="10715151" y="2041128"/>
                  <a:pt x="10744230" y="2157419"/>
                  <a:pt x="10749636" y="2210309"/>
                </a:cubicBezTo>
                <a:cubicBezTo>
                  <a:pt x="10757745" y="2337243"/>
                  <a:pt x="10747588" y="2390198"/>
                  <a:pt x="10756374" y="2518454"/>
                </a:cubicBezTo>
                <a:cubicBezTo>
                  <a:pt x="10756416" y="2526529"/>
                  <a:pt x="10756457" y="2534603"/>
                  <a:pt x="10756499" y="2542678"/>
                </a:cubicBezTo>
                <a:lnTo>
                  <a:pt x="10790674" y="2622645"/>
                </a:lnTo>
                <a:cubicBezTo>
                  <a:pt x="10801487" y="2627697"/>
                  <a:pt x="10808429" y="2671069"/>
                  <a:pt x="10789763" y="2735305"/>
                </a:cubicBezTo>
                <a:cubicBezTo>
                  <a:pt x="10779064" y="2772907"/>
                  <a:pt x="10787430" y="2807912"/>
                  <a:pt x="10792836" y="2833170"/>
                </a:cubicBezTo>
                <a:cubicBezTo>
                  <a:pt x="10809055" y="2954410"/>
                  <a:pt x="10832103" y="3004628"/>
                  <a:pt x="10810478" y="3130919"/>
                </a:cubicBezTo>
                <a:cubicBezTo>
                  <a:pt x="10810478" y="3141023"/>
                  <a:pt x="10810478" y="3146074"/>
                  <a:pt x="10815884" y="3156178"/>
                </a:cubicBezTo>
                <a:cubicBezTo>
                  <a:pt x="10837510" y="3191539"/>
                  <a:pt x="10832103" y="3206694"/>
                  <a:pt x="10788853" y="3211746"/>
                </a:cubicBezTo>
                <a:cubicBezTo>
                  <a:pt x="10745602" y="3211746"/>
                  <a:pt x="10723977" y="3231953"/>
                  <a:pt x="10723977" y="3277418"/>
                </a:cubicBezTo>
                <a:cubicBezTo>
                  <a:pt x="10680726" y="3237004"/>
                  <a:pt x="10664508" y="3191539"/>
                  <a:pt x="10626663" y="3151126"/>
                </a:cubicBezTo>
                <a:cubicBezTo>
                  <a:pt x="10605038" y="3211746"/>
                  <a:pt x="10632070" y="3282469"/>
                  <a:pt x="10578006" y="3332986"/>
                </a:cubicBezTo>
                <a:cubicBezTo>
                  <a:pt x="10550975" y="3317831"/>
                  <a:pt x="10550975" y="3282469"/>
                  <a:pt x="10529350" y="3262263"/>
                </a:cubicBezTo>
                <a:cubicBezTo>
                  <a:pt x="10453661" y="3191539"/>
                  <a:pt x="10361754" y="3171333"/>
                  <a:pt x="10259034" y="3181436"/>
                </a:cubicBezTo>
                <a:cubicBezTo>
                  <a:pt x="10199564" y="3186488"/>
                  <a:pt x="10140095" y="3196591"/>
                  <a:pt x="10080625" y="3196591"/>
                </a:cubicBezTo>
                <a:cubicBezTo>
                  <a:pt x="10004937" y="3196591"/>
                  <a:pt x="9940061" y="3181436"/>
                  <a:pt x="9891404" y="3125868"/>
                </a:cubicBezTo>
                <a:cubicBezTo>
                  <a:pt x="9880592" y="3135971"/>
                  <a:pt x="9879240" y="3147337"/>
                  <a:pt x="9878564" y="3158704"/>
                </a:cubicBezTo>
                <a:lnTo>
                  <a:pt x="9870595" y="3188488"/>
                </a:lnTo>
                <a:lnTo>
                  <a:pt x="9862599" y="3183173"/>
                </a:lnTo>
                <a:cubicBezTo>
                  <a:pt x="9853222" y="3180805"/>
                  <a:pt x="9852208" y="3194065"/>
                  <a:pt x="9848153" y="3201643"/>
                </a:cubicBezTo>
                <a:cubicBezTo>
                  <a:pt x="9842747" y="3237004"/>
                  <a:pt x="9831935" y="3272366"/>
                  <a:pt x="9821122" y="3317831"/>
                </a:cubicBezTo>
                <a:cubicBezTo>
                  <a:pt x="9799497" y="3247108"/>
                  <a:pt x="9783278" y="3186488"/>
                  <a:pt x="9761652" y="3115765"/>
                </a:cubicBezTo>
                <a:cubicBezTo>
                  <a:pt x="9740027" y="3156178"/>
                  <a:pt x="9740027" y="3191539"/>
                  <a:pt x="9750840" y="3221849"/>
                </a:cubicBezTo>
                <a:cubicBezTo>
                  <a:pt x="9756246" y="3267314"/>
                  <a:pt x="9734621" y="3277418"/>
                  <a:pt x="9696777" y="3267314"/>
                </a:cubicBezTo>
                <a:cubicBezTo>
                  <a:pt x="9653526" y="3262263"/>
                  <a:pt x="9621088" y="3237004"/>
                  <a:pt x="9583244" y="3221849"/>
                </a:cubicBezTo>
                <a:cubicBezTo>
                  <a:pt x="9534587" y="3196591"/>
                  <a:pt x="9491336" y="3176384"/>
                  <a:pt x="9426461" y="3206694"/>
                </a:cubicBezTo>
                <a:cubicBezTo>
                  <a:pt x="9399429" y="3221849"/>
                  <a:pt x="9404835" y="3176384"/>
                  <a:pt x="9388616" y="3151126"/>
                </a:cubicBezTo>
                <a:cubicBezTo>
                  <a:pt x="9361585" y="3186488"/>
                  <a:pt x="9307522" y="3186488"/>
                  <a:pt x="9291303" y="3221849"/>
                </a:cubicBezTo>
                <a:cubicBezTo>
                  <a:pt x="9215614" y="3135971"/>
                  <a:pt x="9134519" y="3050093"/>
                  <a:pt x="9166957" y="2913698"/>
                </a:cubicBezTo>
                <a:cubicBezTo>
                  <a:pt x="9118301" y="2944008"/>
                  <a:pt x="9134519" y="2984421"/>
                  <a:pt x="9134519" y="3019783"/>
                </a:cubicBezTo>
                <a:cubicBezTo>
                  <a:pt x="9139926" y="3055145"/>
                  <a:pt x="9139926" y="3080403"/>
                  <a:pt x="9091269" y="3070300"/>
                </a:cubicBezTo>
                <a:cubicBezTo>
                  <a:pt x="9075050" y="3070300"/>
                  <a:pt x="9058831" y="3085455"/>
                  <a:pt x="9042612" y="3085455"/>
                </a:cubicBezTo>
                <a:cubicBezTo>
                  <a:pt x="9004768" y="3085455"/>
                  <a:pt x="9031799" y="3166281"/>
                  <a:pt x="8961517" y="3130919"/>
                </a:cubicBezTo>
                <a:cubicBezTo>
                  <a:pt x="8929079" y="3115765"/>
                  <a:pt x="8880423" y="3130919"/>
                  <a:pt x="8837172" y="3130919"/>
                </a:cubicBezTo>
                <a:cubicBezTo>
                  <a:pt x="8788515" y="3130919"/>
                  <a:pt x="8750671" y="3115765"/>
                  <a:pt x="8723639" y="3080403"/>
                </a:cubicBezTo>
                <a:cubicBezTo>
                  <a:pt x="8712827" y="3075351"/>
                  <a:pt x="8702014" y="3065248"/>
                  <a:pt x="8696608" y="3080403"/>
                </a:cubicBezTo>
                <a:cubicBezTo>
                  <a:pt x="8691201" y="3110713"/>
                  <a:pt x="8637138" y="3115765"/>
                  <a:pt x="8647951" y="3156178"/>
                </a:cubicBezTo>
                <a:cubicBezTo>
                  <a:pt x="8658763" y="3191539"/>
                  <a:pt x="8664170" y="3226901"/>
                  <a:pt x="8674982" y="3262263"/>
                </a:cubicBezTo>
                <a:cubicBezTo>
                  <a:pt x="8610107" y="3262263"/>
                  <a:pt x="8561450" y="3262263"/>
                  <a:pt x="8572262" y="3186488"/>
                </a:cubicBezTo>
                <a:cubicBezTo>
                  <a:pt x="8572262" y="3166281"/>
                  <a:pt x="8556043" y="3151126"/>
                  <a:pt x="8545231" y="3135971"/>
                </a:cubicBezTo>
                <a:cubicBezTo>
                  <a:pt x="8512793" y="3156178"/>
                  <a:pt x="8501980" y="3186488"/>
                  <a:pt x="8485761" y="3211746"/>
                </a:cubicBezTo>
                <a:cubicBezTo>
                  <a:pt x="8480355" y="3176384"/>
                  <a:pt x="8485761" y="3135971"/>
                  <a:pt x="8453323" y="3105661"/>
                </a:cubicBezTo>
                <a:cubicBezTo>
                  <a:pt x="8442511" y="3146074"/>
                  <a:pt x="8442511" y="3181436"/>
                  <a:pt x="8415479" y="3221849"/>
                </a:cubicBezTo>
                <a:cubicBezTo>
                  <a:pt x="8399260" y="3166281"/>
                  <a:pt x="8442511" y="3095558"/>
                  <a:pt x="8345197" y="3090506"/>
                </a:cubicBezTo>
                <a:cubicBezTo>
                  <a:pt x="8345197" y="3125868"/>
                  <a:pt x="8345197" y="3166281"/>
                  <a:pt x="8356010" y="3201643"/>
                </a:cubicBezTo>
                <a:cubicBezTo>
                  <a:pt x="8366822" y="3252159"/>
                  <a:pt x="8345197" y="3257211"/>
                  <a:pt x="8301946" y="3242056"/>
                </a:cubicBezTo>
                <a:cubicBezTo>
                  <a:pt x="8193820" y="3216798"/>
                  <a:pt x="8085694" y="3181436"/>
                  <a:pt x="7977568" y="3151126"/>
                </a:cubicBezTo>
                <a:cubicBezTo>
                  <a:pt x="7918098" y="3135971"/>
                  <a:pt x="7918098" y="3135971"/>
                  <a:pt x="7891066" y="3191539"/>
                </a:cubicBezTo>
                <a:cubicBezTo>
                  <a:pt x="7896472" y="3135971"/>
                  <a:pt x="7820784" y="3125868"/>
                  <a:pt x="7815378" y="3070300"/>
                </a:cubicBezTo>
                <a:cubicBezTo>
                  <a:pt x="7815378" y="3050093"/>
                  <a:pt x="7772128" y="3045041"/>
                  <a:pt x="7745096" y="3039990"/>
                </a:cubicBezTo>
                <a:cubicBezTo>
                  <a:pt x="7739690" y="3141023"/>
                  <a:pt x="7750502" y="3247108"/>
                  <a:pt x="7761314" y="3363296"/>
                </a:cubicBezTo>
                <a:cubicBezTo>
                  <a:pt x="7723470" y="3307728"/>
                  <a:pt x="7728876" y="3257211"/>
                  <a:pt x="7701845" y="3216798"/>
                </a:cubicBezTo>
                <a:cubicBezTo>
                  <a:pt x="7691033" y="3206694"/>
                  <a:pt x="7691033" y="3191539"/>
                  <a:pt x="7674814" y="3186488"/>
                </a:cubicBezTo>
                <a:cubicBezTo>
                  <a:pt x="7653189" y="3186488"/>
                  <a:pt x="7647782" y="3206694"/>
                  <a:pt x="7642376" y="3216798"/>
                </a:cubicBezTo>
                <a:cubicBezTo>
                  <a:pt x="7631563" y="3237004"/>
                  <a:pt x="7620751" y="3257211"/>
                  <a:pt x="7604532" y="3277418"/>
                </a:cubicBezTo>
                <a:cubicBezTo>
                  <a:pt x="7572094" y="3327934"/>
                  <a:pt x="7545062" y="3327934"/>
                  <a:pt x="7496405" y="3282469"/>
                </a:cubicBezTo>
                <a:cubicBezTo>
                  <a:pt x="7463967" y="3343089"/>
                  <a:pt x="7426123" y="3398657"/>
                  <a:pt x="7436936" y="3469381"/>
                </a:cubicBezTo>
                <a:cubicBezTo>
                  <a:pt x="7404498" y="3469381"/>
                  <a:pt x="7382873" y="3459277"/>
                  <a:pt x="7361247" y="3444122"/>
                </a:cubicBezTo>
                <a:cubicBezTo>
                  <a:pt x="7345028" y="3439071"/>
                  <a:pt x="7323403" y="3423916"/>
                  <a:pt x="7350435" y="3393606"/>
                </a:cubicBezTo>
                <a:cubicBezTo>
                  <a:pt x="7366654" y="3373399"/>
                  <a:pt x="7388279" y="3332986"/>
                  <a:pt x="7334216" y="3307728"/>
                </a:cubicBezTo>
                <a:cubicBezTo>
                  <a:pt x="7328809" y="3307728"/>
                  <a:pt x="7328809" y="3292573"/>
                  <a:pt x="7328809" y="3282469"/>
                </a:cubicBezTo>
                <a:cubicBezTo>
                  <a:pt x="7317997" y="3242056"/>
                  <a:pt x="7307184" y="3211746"/>
                  <a:pt x="7247715" y="3206694"/>
                </a:cubicBezTo>
                <a:cubicBezTo>
                  <a:pt x="7199058" y="3206694"/>
                  <a:pt x="7166620" y="3166281"/>
                  <a:pt x="7128776" y="3120816"/>
                </a:cubicBezTo>
                <a:cubicBezTo>
                  <a:pt x="7134182" y="3171333"/>
                  <a:pt x="7053087" y="3186488"/>
                  <a:pt x="7112557" y="3242056"/>
                </a:cubicBezTo>
                <a:cubicBezTo>
                  <a:pt x="7058494" y="3242056"/>
                  <a:pt x="7009837" y="3257211"/>
                  <a:pt x="7009837" y="3191539"/>
                </a:cubicBezTo>
                <a:cubicBezTo>
                  <a:pt x="7009837" y="3176384"/>
                  <a:pt x="6999024" y="3176384"/>
                  <a:pt x="6982805" y="3176384"/>
                </a:cubicBezTo>
                <a:cubicBezTo>
                  <a:pt x="6961180" y="3176384"/>
                  <a:pt x="6934148" y="3186488"/>
                  <a:pt x="6923336" y="3156178"/>
                </a:cubicBezTo>
                <a:cubicBezTo>
                  <a:pt x="6923336" y="3156178"/>
                  <a:pt x="6917929" y="3151126"/>
                  <a:pt x="6912523" y="3156178"/>
                </a:cubicBezTo>
                <a:cubicBezTo>
                  <a:pt x="6885491" y="3176384"/>
                  <a:pt x="6836834" y="3176384"/>
                  <a:pt x="6820616" y="3221849"/>
                </a:cubicBezTo>
                <a:cubicBezTo>
                  <a:pt x="6804397" y="3267314"/>
                  <a:pt x="6788178" y="3272366"/>
                  <a:pt x="6750333" y="3231953"/>
                </a:cubicBezTo>
                <a:cubicBezTo>
                  <a:pt x="6723302" y="3206694"/>
                  <a:pt x="6723302" y="3206694"/>
                  <a:pt x="6690864" y="3242056"/>
                </a:cubicBezTo>
                <a:cubicBezTo>
                  <a:pt x="6685458" y="3196591"/>
                  <a:pt x="6680051" y="3146074"/>
                  <a:pt x="6674645" y="3095558"/>
                </a:cubicBezTo>
                <a:lnTo>
                  <a:pt x="6669239" y="3095558"/>
                </a:lnTo>
                <a:lnTo>
                  <a:pt x="6658426" y="3105661"/>
                </a:lnTo>
                <a:lnTo>
                  <a:pt x="6647613" y="3105661"/>
                </a:lnTo>
                <a:cubicBezTo>
                  <a:pt x="6636801" y="3095558"/>
                  <a:pt x="6658426" y="3055145"/>
                  <a:pt x="6615175" y="3085455"/>
                </a:cubicBezTo>
                <a:lnTo>
                  <a:pt x="6598956" y="3100610"/>
                </a:lnTo>
                <a:cubicBezTo>
                  <a:pt x="6566519" y="3161229"/>
                  <a:pt x="6512455" y="3171333"/>
                  <a:pt x="6447580" y="3156178"/>
                </a:cubicBezTo>
                <a:cubicBezTo>
                  <a:pt x="6388110" y="3135971"/>
                  <a:pt x="6355672" y="3186488"/>
                  <a:pt x="6317828" y="3206694"/>
                </a:cubicBezTo>
                <a:cubicBezTo>
                  <a:pt x="6279984" y="3226901"/>
                  <a:pt x="6252952" y="3231953"/>
                  <a:pt x="6231327" y="3196591"/>
                </a:cubicBezTo>
                <a:cubicBezTo>
                  <a:pt x="6220514" y="3171333"/>
                  <a:pt x="6204295" y="3151126"/>
                  <a:pt x="6188076" y="3120816"/>
                </a:cubicBezTo>
                <a:cubicBezTo>
                  <a:pt x="6166452" y="3156178"/>
                  <a:pt x="6166452" y="3191539"/>
                  <a:pt x="6166452" y="3221849"/>
                </a:cubicBezTo>
                <a:cubicBezTo>
                  <a:pt x="6166452" y="3237004"/>
                  <a:pt x="6171858" y="3262263"/>
                  <a:pt x="6155638" y="3257211"/>
                </a:cubicBezTo>
                <a:cubicBezTo>
                  <a:pt x="6085357" y="3231953"/>
                  <a:pt x="6079950" y="3292573"/>
                  <a:pt x="6052918" y="3322883"/>
                </a:cubicBezTo>
                <a:cubicBezTo>
                  <a:pt x="6031293" y="3348141"/>
                  <a:pt x="6025887" y="3403709"/>
                  <a:pt x="5988043" y="3393606"/>
                </a:cubicBezTo>
                <a:cubicBezTo>
                  <a:pt x="5944792" y="3383502"/>
                  <a:pt x="5961011" y="3332986"/>
                  <a:pt x="5961011" y="3297624"/>
                </a:cubicBezTo>
                <a:cubicBezTo>
                  <a:pt x="5955605" y="3262263"/>
                  <a:pt x="5961011" y="3231953"/>
                  <a:pt x="5961011" y="3191539"/>
                </a:cubicBezTo>
                <a:cubicBezTo>
                  <a:pt x="5906948" y="3257211"/>
                  <a:pt x="5939386" y="3327934"/>
                  <a:pt x="5906948" y="3393606"/>
                </a:cubicBezTo>
                <a:cubicBezTo>
                  <a:pt x="5917760" y="3237004"/>
                  <a:pt x="5804228" y="3125868"/>
                  <a:pt x="5733946" y="2984421"/>
                </a:cubicBezTo>
                <a:cubicBezTo>
                  <a:pt x="5717727" y="3029886"/>
                  <a:pt x="5723133" y="3060196"/>
                  <a:pt x="5723133" y="3095558"/>
                </a:cubicBezTo>
                <a:cubicBezTo>
                  <a:pt x="5701508" y="3085455"/>
                  <a:pt x="5701508" y="3060196"/>
                  <a:pt x="5679882" y="3050093"/>
                </a:cubicBezTo>
                <a:cubicBezTo>
                  <a:pt x="5642038" y="3120816"/>
                  <a:pt x="5620413" y="3201643"/>
                  <a:pt x="5555537" y="3267314"/>
                </a:cubicBezTo>
                <a:cubicBezTo>
                  <a:pt x="5539319" y="3231953"/>
                  <a:pt x="5560943" y="3201643"/>
                  <a:pt x="5550131" y="3166281"/>
                </a:cubicBezTo>
                <a:cubicBezTo>
                  <a:pt x="5512287" y="3211746"/>
                  <a:pt x="5490661" y="3181436"/>
                  <a:pt x="5474442" y="3146074"/>
                </a:cubicBezTo>
                <a:cubicBezTo>
                  <a:pt x="5458224" y="3120816"/>
                  <a:pt x="5452818" y="3070300"/>
                  <a:pt x="5420379" y="3075351"/>
                </a:cubicBezTo>
                <a:cubicBezTo>
                  <a:pt x="5371723" y="3080403"/>
                  <a:pt x="5377129" y="3130919"/>
                  <a:pt x="5371723" y="3171333"/>
                </a:cubicBezTo>
                <a:cubicBezTo>
                  <a:pt x="5366316" y="3191539"/>
                  <a:pt x="5377129" y="3211746"/>
                  <a:pt x="5355503" y="3231953"/>
                </a:cubicBezTo>
                <a:cubicBezTo>
                  <a:pt x="5323065" y="3257211"/>
                  <a:pt x="5317659" y="3226901"/>
                  <a:pt x="5306846" y="3201643"/>
                </a:cubicBezTo>
                <a:cubicBezTo>
                  <a:pt x="5279815" y="3237004"/>
                  <a:pt x="5252783" y="3262263"/>
                  <a:pt x="5231158" y="3292573"/>
                </a:cubicBezTo>
                <a:cubicBezTo>
                  <a:pt x="5214940" y="3312779"/>
                  <a:pt x="5193314" y="3322883"/>
                  <a:pt x="5171689" y="3312779"/>
                </a:cubicBezTo>
                <a:cubicBezTo>
                  <a:pt x="5101406" y="3287521"/>
                  <a:pt x="5112220" y="3338038"/>
                  <a:pt x="5112220" y="3368347"/>
                </a:cubicBezTo>
                <a:cubicBezTo>
                  <a:pt x="5112220" y="3403709"/>
                  <a:pt x="5123032" y="3434019"/>
                  <a:pt x="5128438" y="3469381"/>
                </a:cubicBezTo>
                <a:cubicBezTo>
                  <a:pt x="5133845" y="3484536"/>
                  <a:pt x="5133845" y="3494639"/>
                  <a:pt x="5112220" y="3509794"/>
                </a:cubicBezTo>
                <a:cubicBezTo>
                  <a:pt x="5090594" y="3434019"/>
                  <a:pt x="5106813" y="3348141"/>
                  <a:pt x="5052750" y="3277418"/>
                </a:cubicBezTo>
                <a:cubicBezTo>
                  <a:pt x="5025718" y="3332986"/>
                  <a:pt x="5025718" y="3398657"/>
                  <a:pt x="4998686" y="3454226"/>
                </a:cubicBezTo>
                <a:cubicBezTo>
                  <a:pt x="4982468" y="3423916"/>
                  <a:pt x="4982468" y="3398657"/>
                  <a:pt x="4987874" y="3368347"/>
                </a:cubicBezTo>
                <a:cubicBezTo>
                  <a:pt x="4998686" y="3327934"/>
                  <a:pt x="4950029" y="3322883"/>
                  <a:pt x="4928404" y="3317831"/>
                </a:cubicBezTo>
                <a:cubicBezTo>
                  <a:pt x="4912185" y="3307728"/>
                  <a:pt x="4890560" y="3307728"/>
                  <a:pt x="4874341" y="3297624"/>
                </a:cubicBezTo>
                <a:cubicBezTo>
                  <a:pt x="4874341" y="3262263"/>
                  <a:pt x="4820279" y="3287521"/>
                  <a:pt x="4814872" y="3257211"/>
                </a:cubicBezTo>
                <a:lnTo>
                  <a:pt x="4814872" y="3312779"/>
                </a:lnTo>
                <a:cubicBezTo>
                  <a:pt x="4771622" y="3307728"/>
                  <a:pt x="4766215" y="3348141"/>
                  <a:pt x="4733777" y="3383502"/>
                </a:cubicBezTo>
                <a:cubicBezTo>
                  <a:pt x="4722964" y="3332986"/>
                  <a:pt x="4695933" y="3292573"/>
                  <a:pt x="4728370" y="3247108"/>
                </a:cubicBezTo>
                <a:cubicBezTo>
                  <a:pt x="4744590" y="3221849"/>
                  <a:pt x="4717558" y="3211746"/>
                  <a:pt x="4701339" y="3206694"/>
                </a:cubicBezTo>
                <a:cubicBezTo>
                  <a:pt x="4679714" y="3191539"/>
                  <a:pt x="4679714" y="3211746"/>
                  <a:pt x="4674307" y="3221849"/>
                </a:cubicBezTo>
                <a:cubicBezTo>
                  <a:pt x="4652682" y="3267314"/>
                  <a:pt x="4631057" y="3267314"/>
                  <a:pt x="4587807" y="3242056"/>
                </a:cubicBezTo>
                <a:cubicBezTo>
                  <a:pt x="4555368" y="3221849"/>
                  <a:pt x="4560775" y="3267314"/>
                  <a:pt x="4533743" y="3272366"/>
                </a:cubicBezTo>
                <a:lnTo>
                  <a:pt x="4533743" y="3267314"/>
                </a:lnTo>
                <a:cubicBezTo>
                  <a:pt x="4522930" y="3242056"/>
                  <a:pt x="4522930" y="3196591"/>
                  <a:pt x="4485086" y="3201643"/>
                </a:cubicBezTo>
                <a:cubicBezTo>
                  <a:pt x="4447242" y="3201643"/>
                  <a:pt x="4447242" y="3242056"/>
                  <a:pt x="4441836" y="3267314"/>
                </a:cubicBezTo>
                <a:cubicBezTo>
                  <a:pt x="4436429" y="3302676"/>
                  <a:pt x="4431024" y="3338038"/>
                  <a:pt x="4420211" y="3373399"/>
                </a:cubicBezTo>
                <a:cubicBezTo>
                  <a:pt x="4420211" y="3388554"/>
                  <a:pt x="4420211" y="3408761"/>
                  <a:pt x="4398585" y="3403709"/>
                </a:cubicBezTo>
                <a:cubicBezTo>
                  <a:pt x="4382366" y="3403709"/>
                  <a:pt x="4382366" y="3383502"/>
                  <a:pt x="4387772" y="3368347"/>
                </a:cubicBezTo>
                <a:cubicBezTo>
                  <a:pt x="4398585" y="3353192"/>
                  <a:pt x="4382366" y="3343089"/>
                  <a:pt x="4376960" y="3317831"/>
                </a:cubicBezTo>
                <a:cubicBezTo>
                  <a:pt x="4366147" y="3338038"/>
                  <a:pt x="4366147" y="3348141"/>
                  <a:pt x="4360741" y="3358244"/>
                </a:cubicBezTo>
                <a:cubicBezTo>
                  <a:pt x="4355334" y="3423916"/>
                  <a:pt x="4333709" y="3479484"/>
                  <a:pt x="4247208" y="3484536"/>
                </a:cubicBezTo>
                <a:cubicBezTo>
                  <a:pt x="4236395" y="3484536"/>
                  <a:pt x="4230989" y="3494639"/>
                  <a:pt x="4220176" y="3499691"/>
                </a:cubicBezTo>
                <a:lnTo>
                  <a:pt x="4209364" y="3499691"/>
                </a:lnTo>
                <a:cubicBezTo>
                  <a:pt x="4230989" y="3449174"/>
                  <a:pt x="4247208" y="3403709"/>
                  <a:pt x="4203957" y="3358244"/>
                </a:cubicBezTo>
                <a:cubicBezTo>
                  <a:pt x="4198551" y="3348141"/>
                  <a:pt x="4193146" y="3332986"/>
                  <a:pt x="4214770" y="3332986"/>
                </a:cubicBezTo>
                <a:cubicBezTo>
                  <a:pt x="4236395" y="3332986"/>
                  <a:pt x="4241802" y="3322883"/>
                  <a:pt x="4236395" y="3302676"/>
                </a:cubicBezTo>
                <a:cubicBezTo>
                  <a:pt x="4230989" y="3282469"/>
                  <a:pt x="4225583" y="3267314"/>
                  <a:pt x="4203957" y="3262263"/>
                </a:cubicBezTo>
                <a:cubicBezTo>
                  <a:pt x="4182333" y="3257211"/>
                  <a:pt x="4171520" y="3272366"/>
                  <a:pt x="4160707" y="3287521"/>
                </a:cubicBezTo>
                <a:cubicBezTo>
                  <a:pt x="4144488" y="3327934"/>
                  <a:pt x="4122863" y="3368347"/>
                  <a:pt x="4101238" y="3413812"/>
                </a:cubicBezTo>
                <a:cubicBezTo>
                  <a:pt x="4079612" y="3363296"/>
                  <a:pt x="4095831" y="3322883"/>
                  <a:pt x="4090426" y="3277418"/>
                </a:cubicBezTo>
                <a:cubicBezTo>
                  <a:pt x="4085019" y="3262263"/>
                  <a:pt x="4090426" y="3242056"/>
                  <a:pt x="4074206" y="3237004"/>
                </a:cubicBezTo>
                <a:cubicBezTo>
                  <a:pt x="4052581" y="3231953"/>
                  <a:pt x="4036362" y="3252159"/>
                  <a:pt x="4030956" y="3267314"/>
                </a:cubicBezTo>
                <a:cubicBezTo>
                  <a:pt x="4009330" y="3302676"/>
                  <a:pt x="4009330" y="3343089"/>
                  <a:pt x="4020143" y="3383502"/>
                </a:cubicBezTo>
                <a:cubicBezTo>
                  <a:pt x="4025550" y="3423916"/>
                  <a:pt x="4030956" y="3464329"/>
                  <a:pt x="4025550" y="3509794"/>
                </a:cubicBezTo>
                <a:cubicBezTo>
                  <a:pt x="3987705" y="3464329"/>
                  <a:pt x="3998517" y="3408761"/>
                  <a:pt x="3971486" y="3358244"/>
                </a:cubicBezTo>
                <a:cubicBezTo>
                  <a:pt x="3928235" y="3428967"/>
                  <a:pt x="3879578" y="3408761"/>
                  <a:pt x="3830921" y="3368347"/>
                </a:cubicBezTo>
                <a:cubicBezTo>
                  <a:pt x="3820109" y="3358244"/>
                  <a:pt x="3798485" y="3338038"/>
                  <a:pt x="3793078" y="3353192"/>
                </a:cubicBezTo>
                <a:cubicBezTo>
                  <a:pt x="3782265" y="3378451"/>
                  <a:pt x="3728201" y="3373399"/>
                  <a:pt x="3739014" y="3413812"/>
                </a:cubicBezTo>
                <a:cubicBezTo>
                  <a:pt x="3744421" y="3439071"/>
                  <a:pt x="3739014" y="3464329"/>
                  <a:pt x="3739014" y="3494639"/>
                </a:cubicBezTo>
                <a:cubicBezTo>
                  <a:pt x="3711983" y="3474432"/>
                  <a:pt x="3722796" y="3434019"/>
                  <a:pt x="3701170" y="3408761"/>
                </a:cubicBezTo>
                <a:cubicBezTo>
                  <a:pt x="3668732" y="3423916"/>
                  <a:pt x="3668732" y="3464329"/>
                  <a:pt x="3641700" y="3479484"/>
                </a:cubicBezTo>
                <a:cubicBezTo>
                  <a:pt x="3630888" y="3489587"/>
                  <a:pt x="3625482" y="3504742"/>
                  <a:pt x="3609262" y="3499691"/>
                </a:cubicBezTo>
                <a:cubicBezTo>
                  <a:pt x="3587637" y="3499691"/>
                  <a:pt x="3598450" y="3479484"/>
                  <a:pt x="3593043" y="3469381"/>
                </a:cubicBezTo>
                <a:lnTo>
                  <a:pt x="3560606" y="3363296"/>
                </a:lnTo>
                <a:cubicBezTo>
                  <a:pt x="3533574" y="3368347"/>
                  <a:pt x="3533574" y="3403709"/>
                  <a:pt x="3501136" y="3393606"/>
                </a:cubicBezTo>
                <a:cubicBezTo>
                  <a:pt x="3506542" y="3368347"/>
                  <a:pt x="3511950" y="3338038"/>
                  <a:pt x="3506542" y="3302676"/>
                </a:cubicBezTo>
                <a:cubicBezTo>
                  <a:pt x="3468699" y="3343089"/>
                  <a:pt x="3430854" y="3373399"/>
                  <a:pt x="3376791" y="3383502"/>
                </a:cubicBezTo>
                <a:cubicBezTo>
                  <a:pt x="3360573" y="3388554"/>
                  <a:pt x="3338948" y="3398657"/>
                  <a:pt x="3322729" y="3383502"/>
                </a:cubicBezTo>
                <a:cubicBezTo>
                  <a:pt x="3301103" y="3368347"/>
                  <a:pt x="3301103" y="3353192"/>
                  <a:pt x="3306509" y="3327934"/>
                </a:cubicBezTo>
                <a:cubicBezTo>
                  <a:pt x="3311916" y="3297624"/>
                  <a:pt x="3333540" y="3257211"/>
                  <a:pt x="3274072" y="3231953"/>
                </a:cubicBezTo>
                <a:lnTo>
                  <a:pt x="3274072" y="3302676"/>
                </a:lnTo>
                <a:cubicBezTo>
                  <a:pt x="3257852" y="3307728"/>
                  <a:pt x="3252446" y="3297624"/>
                  <a:pt x="3247040" y="3292573"/>
                </a:cubicBezTo>
                <a:cubicBezTo>
                  <a:pt x="3225415" y="3272366"/>
                  <a:pt x="3203789" y="3267314"/>
                  <a:pt x="3203789" y="3302676"/>
                </a:cubicBezTo>
                <a:cubicBezTo>
                  <a:pt x="3203789" y="3363296"/>
                  <a:pt x="3149726" y="3383502"/>
                  <a:pt x="3106475" y="3398657"/>
                </a:cubicBezTo>
                <a:cubicBezTo>
                  <a:pt x="3068632" y="3413812"/>
                  <a:pt x="3063226" y="3428967"/>
                  <a:pt x="3063226" y="3459277"/>
                </a:cubicBezTo>
                <a:cubicBezTo>
                  <a:pt x="3074038" y="3504742"/>
                  <a:pt x="3057818" y="3530001"/>
                  <a:pt x="3003756" y="3535052"/>
                </a:cubicBezTo>
                <a:cubicBezTo>
                  <a:pt x="2982131" y="3535052"/>
                  <a:pt x="2965911" y="3550207"/>
                  <a:pt x="2944286" y="3555259"/>
                </a:cubicBezTo>
                <a:cubicBezTo>
                  <a:pt x="2917254" y="3560311"/>
                  <a:pt x="2879411" y="3565362"/>
                  <a:pt x="2868597" y="3540104"/>
                </a:cubicBezTo>
                <a:cubicBezTo>
                  <a:pt x="2852378" y="3484536"/>
                  <a:pt x="2803721" y="3469381"/>
                  <a:pt x="2749658" y="3454226"/>
                </a:cubicBezTo>
                <a:cubicBezTo>
                  <a:pt x="2728034" y="3444122"/>
                  <a:pt x="2711815" y="3439071"/>
                  <a:pt x="2706409" y="3408761"/>
                </a:cubicBezTo>
                <a:cubicBezTo>
                  <a:pt x="2695595" y="3332986"/>
                  <a:pt x="2679376" y="3327934"/>
                  <a:pt x="2609094" y="3373399"/>
                </a:cubicBezTo>
                <a:cubicBezTo>
                  <a:pt x="2603688" y="3373399"/>
                  <a:pt x="2598282" y="3373399"/>
                  <a:pt x="2598282" y="3368347"/>
                </a:cubicBezTo>
                <a:cubicBezTo>
                  <a:pt x="2527999" y="3292573"/>
                  <a:pt x="2511780" y="3292573"/>
                  <a:pt x="2419874" y="3343089"/>
                </a:cubicBezTo>
                <a:cubicBezTo>
                  <a:pt x="2392842" y="3358244"/>
                  <a:pt x="2371217" y="3378451"/>
                  <a:pt x="2333372" y="3363296"/>
                </a:cubicBezTo>
                <a:cubicBezTo>
                  <a:pt x="2306341" y="3353192"/>
                  <a:pt x="2263090" y="3393606"/>
                  <a:pt x="2241464" y="3428967"/>
                </a:cubicBezTo>
                <a:cubicBezTo>
                  <a:pt x="2192807" y="3489587"/>
                  <a:pt x="2181995" y="3474432"/>
                  <a:pt x="2122525" y="3434019"/>
                </a:cubicBezTo>
                <a:cubicBezTo>
                  <a:pt x="2068462" y="3393606"/>
                  <a:pt x="2090087" y="3353192"/>
                  <a:pt x="2079274" y="3312779"/>
                </a:cubicBezTo>
                <a:cubicBezTo>
                  <a:pt x="2079274" y="3307728"/>
                  <a:pt x="2079274" y="3297624"/>
                  <a:pt x="2073868" y="3292573"/>
                </a:cubicBezTo>
                <a:cubicBezTo>
                  <a:pt x="2063057" y="3267314"/>
                  <a:pt x="2063057" y="3211746"/>
                  <a:pt x="2046837" y="3226901"/>
                </a:cubicBezTo>
                <a:cubicBezTo>
                  <a:pt x="2003586" y="3252159"/>
                  <a:pt x="1987368" y="3176384"/>
                  <a:pt x="1954929" y="3221849"/>
                </a:cubicBezTo>
                <a:cubicBezTo>
                  <a:pt x="1933304" y="3247108"/>
                  <a:pt x="1911680" y="3272366"/>
                  <a:pt x="1911680" y="3302676"/>
                </a:cubicBezTo>
                <a:cubicBezTo>
                  <a:pt x="1906272" y="3358244"/>
                  <a:pt x="1954929" y="3418864"/>
                  <a:pt x="1884647" y="3464329"/>
                </a:cubicBezTo>
                <a:cubicBezTo>
                  <a:pt x="1873835" y="3418864"/>
                  <a:pt x="1825178" y="3388554"/>
                  <a:pt x="1798147" y="3343089"/>
                </a:cubicBezTo>
                <a:cubicBezTo>
                  <a:pt x="1781927" y="3388554"/>
                  <a:pt x="1700833" y="3343089"/>
                  <a:pt x="1700833" y="3413812"/>
                </a:cubicBezTo>
                <a:cubicBezTo>
                  <a:pt x="1668394" y="3373399"/>
                  <a:pt x="1652176" y="3353192"/>
                  <a:pt x="1700833" y="3312779"/>
                </a:cubicBezTo>
                <a:cubicBezTo>
                  <a:pt x="1765709" y="3262263"/>
                  <a:pt x="1781927" y="3176384"/>
                  <a:pt x="1738678" y="3100610"/>
                </a:cubicBezTo>
                <a:cubicBezTo>
                  <a:pt x="1706239" y="3181436"/>
                  <a:pt x="1662988" y="3191539"/>
                  <a:pt x="1592706" y="3125868"/>
                </a:cubicBezTo>
                <a:cubicBezTo>
                  <a:pt x="1576488" y="3110713"/>
                  <a:pt x="1565674" y="3100610"/>
                  <a:pt x="1544049" y="3110713"/>
                </a:cubicBezTo>
                <a:cubicBezTo>
                  <a:pt x="1522425" y="3120816"/>
                  <a:pt x="1517017" y="3135971"/>
                  <a:pt x="1527831" y="3151126"/>
                </a:cubicBezTo>
                <a:cubicBezTo>
                  <a:pt x="1581894" y="3206694"/>
                  <a:pt x="1538643" y="3257211"/>
                  <a:pt x="1517017" y="3312779"/>
                </a:cubicBezTo>
                <a:cubicBezTo>
                  <a:pt x="1511611" y="3282469"/>
                  <a:pt x="1506206" y="3252159"/>
                  <a:pt x="1500800" y="3211746"/>
                </a:cubicBezTo>
                <a:cubicBezTo>
                  <a:pt x="1462954" y="3267314"/>
                  <a:pt x="1365640" y="3242056"/>
                  <a:pt x="1360234" y="3322883"/>
                </a:cubicBezTo>
                <a:lnTo>
                  <a:pt x="1344015" y="3322883"/>
                </a:lnTo>
                <a:cubicBezTo>
                  <a:pt x="1344015" y="3282469"/>
                  <a:pt x="1322390" y="3277418"/>
                  <a:pt x="1284546" y="3282469"/>
                </a:cubicBezTo>
                <a:cubicBezTo>
                  <a:pt x="1246702" y="3287521"/>
                  <a:pt x="1214264" y="3302676"/>
                  <a:pt x="1176419" y="3307728"/>
                </a:cubicBezTo>
                <a:cubicBezTo>
                  <a:pt x="1165607" y="3307728"/>
                  <a:pt x="1100731" y="3297624"/>
                  <a:pt x="1143981" y="3353192"/>
                </a:cubicBezTo>
                <a:cubicBezTo>
                  <a:pt x="1149388" y="3358244"/>
                  <a:pt x="1138575" y="3368347"/>
                  <a:pt x="1127762" y="3373399"/>
                </a:cubicBezTo>
                <a:cubicBezTo>
                  <a:pt x="1095325" y="3388554"/>
                  <a:pt x="1068293" y="3403709"/>
                  <a:pt x="1089918" y="3459277"/>
                </a:cubicBezTo>
                <a:cubicBezTo>
                  <a:pt x="1030449" y="3383502"/>
                  <a:pt x="1079106" y="3307728"/>
                  <a:pt x="1052074" y="3242056"/>
                </a:cubicBezTo>
                <a:cubicBezTo>
                  <a:pt x="1046668" y="3226901"/>
                  <a:pt x="1041262" y="3206694"/>
                  <a:pt x="1025043" y="3201643"/>
                </a:cubicBezTo>
                <a:cubicBezTo>
                  <a:pt x="1003417" y="3191539"/>
                  <a:pt x="1014230" y="3216798"/>
                  <a:pt x="1008824" y="3226901"/>
                </a:cubicBezTo>
                <a:cubicBezTo>
                  <a:pt x="981792" y="3257211"/>
                  <a:pt x="981792" y="3252159"/>
                  <a:pt x="981792" y="3282469"/>
                </a:cubicBezTo>
                <a:cubicBezTo>
                  <a:pt x="981792" y="3302676"/>
                  <a:pt x="992604" y="3317831"/>
                  <a:pt x="965573" y="3338038"/>
                </a:cubicBezTo>
                <a:cubicBezTo>
                  <a:pt x="965573" y="3322883"/>
                  <a:pt x="960167" y="3307728"/>
                  <a:pt x="954760" y="3292573"/>
                </a:cubicBezTo>
                <a:cubicBezTo>
                  <a:pt x="949354" y="3237004"/>
                  <a:pt x="911510" y="3201643"/>
                  <a:pt x="852040" y="3206694"/>
                </a:cubicBezTo>
                <a:cubicBezTo>
                  <a:pt x="781758" y="3206694"/>
                  <a:pt x="738508" y="3181436"/>
                  <a:pt x="727695" y="3110713"/>
                </a:cubicBezTo>
                <a:cubicBezTo>
                  <a:pt x="722289" y="3151126"/>
                  <a:pt x="711476" y="3181436"/>
                  <a:pt x="760133" y="3196591"/>
                </a:cubicBezTo>
                <a:cubicBezTo>
                  <a:pt x="803384" y="3206694"/>
                  <a:pt x="787165" y="3237004"/>
                  <a:pt x="781758" y="3262263"/>
                </a:cubicBezTo>
                <a:cubicBezTo>
                  <a:pt x="754726" y="3257211"/>
                  <a:pt x="765539" y="3221849"/>
                  <a:pt x="738508" y="3221849"/>
                </a:cubicBezTo>
                <a:lnTo>
                  <a:pt x="733101" y="3216798"/>
                </a:lnTo>
                <a:cubicBezTo>
                  <a:pt x="733101" y="3216798"/>
                  <a:pt x="727695" y="3216798"/>
                  <a:pt x="733101" y="3221849"/>
                </a:cubicBezTo>
                <a:cubicBezTo>
                  <a:pt x="733101" y="3226901"/>
                  <a:pt x="733101" y="3226901"/>
                  <a:pt x="738508" y="3221849"/>
                </a:cubicBezTo>
                <a:cubicBezTo>
                  <a:pt x="722289" y="3252159"/>
                  <a:pt x="749320" y="3282469"/>
                  <a:pt x="733101" y="3312779"/>
                </a:cubicBezTo>
                <a:cubicBezTo>
                  <a:pt x="619569" y="3277418"/>
                  <a:pt x="533068" y="3120816"/>
                  <a:pt x="387097" y="3247108"/>
                </a:cubicBezTo>
                <a:cubicBezTo>
                  <a:pt x="370878" y="3221849"/>
                  <a:pt x="387097" y="3196591"/>
                  <a:pt x="376284" y="3176384"/>
                </a:cubicBezTo>
                <a:cubicBezTo>
                  <a:pt x="360065" y="3176384"/>
                  <a:pt x="360065" y="3196591"/>
                  <a:pt x="349253" y="3211746"/>
                </a:cubicBezTo>
                <a:cubicBezTo>
                  <a:pt x="333034" y="3196591"/>
                  <a:pt x="360065" y="3181436"/>
                  <a:pt x="343846" y="3166281"/>
                </a:cubicBezTo>
                <a:cubicBezTo>
                  <a:pt x="327627" y="3171333"/>
                  <a:pt x="333034" y="3181436"/>
                  <a:pt x="327627" y="3186488"/>
                </a:cubicBezTo>
                <a:cubicBezTo>
                  <a:pt x="300596" y="3231953"/>
                  <a:pt x="284377" y="3237004"/>
                  <a:pt x="251939" y="3191539"/>
                </a:cubicBezTo>
                <a:cubicBezTo>
                  <a:pt x="235720" y="3171333"/>
                  <a:pt x="224907" y="3151126"/>
                  <a:pt x="214095" y="3130919"/>
                </a:cubicBezTo>
                <a:cubicBezTo>
                  <a:pt x="203282" y="3115765"/>
                  <a:pt x="197876" y="3075351"/>
                  <a:pt x="160032" y="3095558"/>
                </a:cubicBezTo>
                <a:cubicBezTo>
                  <a:pt x="138406" y="3100610"/>
                  <a:pt x="143813" y="3085455"/>
                  <a:pt x="143813" y="3080403"/>
                </a:cubicBezTo>
                <a:cubicBezTo>
                  <a:pt x="133000" y="2913698"/>
                  <a:pt x="68124" y="2752045"/>
                  <a:pt x="73531" y="2585340"/>
                </a:cubicBezTo>
                <a:cubicBezTo>
                  <a:pt x="68568" y="2551732"/>
                  <a:pt x="65889" y="2544384"/>
                  <a:pt x="64537" y="2545682"/>
                </a:cubicBezTo>
                <a:lnTo>
                  <a:pt x="64249" y="2546756"/>
                </a:lnTo>
                <a:lnTo>
                  <a:pt x="64400" y="2542678"/>
                </a:lnTo>
                <a:lnTo>
                  <a:pt x="80104" y="2284418"/>
                </a:lnTo>
                <a:cubicBezTo>
                  <a:pt x="63210" y="2112528"/>
                  <a:pt x="18750" y="1940637"/>
                  <a:pt x="21453" y="1766103"/>
                </a:cubicBezTo>
                <a:cubicBezTo>
                  <a:pt x="21453" y="1744948"/>
                  <a:pt x="50534" y="1670526"/>
                  <a:pt x="39721" y="1649369"/>
                </a:cubicBezTo>
                <a:cubicBezTo>
                  <a:pt x="7283" y="1575325"/>
                  <a:pt x="5234" y="1575701"/>
                  <a:pt x="37672" y="1554546"/>
                </a:cubicBezTo>
                <a:cubicBezTo>
                  <a:pt x="80923" y="1533390"/>
                  <a:pt x="42965" y="1488120"/>
                  <a:pt x="37558" y="1424653"/>
                </a:cubicBezTo>
                <a:cubicBezTo>
                  <a:pt x="21339" y="1318875"/>
                  <a:pt x="32266" y="1216054"/>
                  <a:pt x="26860" y="1120853"/>
                </a:cubicBezTo>
                <a:lnTo>
                  <a:pt x="12605" y="1048496"/>
                </a:lnTo>
                <a:lnTo>
                  <a:pt x="20102" y="930451"/>
                </a:lnTo>
                <a:cubicBezTo>
                  <a:pt x="20364" y="893599"/>
                  <a:pt x="20625" y="856748"/>
                  <a:pt x="20887" y="819896"/>
                </a:cubicBezTo>
                <a:lnTo>
                  <a:pt x="27142" y="783007"/>
                </a:lnTo>
                <a:cubicBezTo>
                  <a:pt x="27142" y="722387"/>
                  <a:pt x="10923" y="661767"/>
                  <a:pt x="21736" y="601147"/>
                </a:cubicBezTo>
                <a:cubicBezTo>
                  <a:pt x="21736" y="585992"/>
                  <a:pt x="32548" y="565786"/>
                  <a:pt x="5516" y="545579"/>
                </a:cubicBezTo>
                <a:cubicBezTo>
                  <a:pt x="-10703" y="535476"/>
                  <a:pt x="10923" y="500114"/>
                  <a:pt x="43361" y="490011"/>
                </a:cubicBezTo>
                <a:cubicBezTo>
                  <a:pt x="102830" y="469804"/>
                  <a:pt x="102830" y="469804"/>
                  <a:pt x="113643" y="409184"/>
                </a:cubicBezTo>
                <a:cubicBezTo>
                  <a:pt x="146081" y="449597"/>
                  <a:pt x="178519" y="490011"/>
                  <a:pt x="210957" y="535476"/>
                </a:cubicBezTo>
                <a:cubicBezTo>
                  <a:pt x="227175" y="464752"/>
                  <a:pt x="200144" y="394029"/>
                  <a:pt x="254207" y="338461"/>
                </a:cubicBezTo>
                <a:cubicBezTo>
                  <a:pt x="351521" y="490011"/>
                  <a:pt x="502898" y="474856"/>
                  <a:pt x="665087" y="439494"/>
                </a:cubicBezTo>
                <a:cubicBezTo>
                  <a:pt x="800245" y="409184"/>
                  <a:pt x="843496" y="419287"/>
                  <a:pt x="951622" y="469804"/>
                </a:cubicBezTo>
                <a:cubicBezTo>
                  <a:pt x="967841" y="454649"/>
                  <a:pt x="951622" y="419287"/>
                  <a:pt x="962435" y="419287"/>
                </a:cubicBezTo>
                <a:cubicBezTo>
                  <a:pt x="989467" y="409184"/>
                  <a:pt x="989467" y="394029"/>
                  <a:pt x="994873" y="373822"/>
                </a:cubicBezTo>
                <a:cubicBezTo>
                  <a:pt x="1000279" y="348564"/>
                  <a:pt x="1005685" y="323306"/>
                  <a:pt x="1011092" y="287944"/>
                </a:cubicBezTo>
                <a:cubicBezTo>
                  <a:pt x="1038123" y="318254"/>
                  <a:pt x="1038123" y="353616"/>
                  <a:pt x="1054342" y="378874"/>
                </a:cubicBezTo>
                <a:cubicBezTo>
                  <a:pt x="1065155" y="404132"/>
                  <a:pt x="1059749" y="439494"/>
                  <a:pt x="1092186" y="474856"/>
                </a:cubicBezTo>
                <a:cubicBezTo>
                  <a:pt x="1092186" y="424339"/>
                  <a:pt x="1097593" y="388977"/>
                  <a:pt x="1092186" y="353616"/>
                </a:cubicBezTo>
                <a:cubicBezTo>
                  <a:pt x="1086780" y="318254"/>
                  <a:pt x="1102999" y="308151"/>
                  <a:pt x="1135437" y="313203"/>
                </a:cubicBezTo>
                <a:cubicBezTo>
                  <a:pt x="1184094" y="313203"/>
                  <a:pt x="1221938" y="338461"/>
                  <a:pt x="1259782" y="353616"/>
                </a:cubicBezTo>
                <a:cubicBezTo>
                  <a:pt x="1319252" y="378874"/>
                  <a:pt x="1373315" y="399081"/>
                  <a:pt x="1421972" y="348564"/>
                </a:cubicBezTo>
                <a:cubicBezTo>
                  <a:pt x="1449004" y="419287"/>
                  <a:pt x="1481441" y="414236"/>
                  <a:pt x="1557130" y="333409"/>
                </a:cubicBezTo>
                <a:cubicBezTo>
                  <a:pt x="1573349" y="388977"/>
                  <a:pt x="1632818" y="419287"/>
                  <a:pt x="1659850" y="469804"/>
                </a:cubicBezTo>
                <a:cubicBezTo>
                  <a:pt x="1686882" y="520321"/>
                  <a:pt x="1670663" y="575889"/>
                  <a:pt x="1676069" y="636509"/>
                </a:cubicBezTo>
                <a:cubicBezTo>
                  <a:pt x="1724726" y="621354"/>
                  <a:pt x="1708507" y="580941"/>
                  <a:pt x="1708507" y="555682"/>
                </a:cubicBezTo>
                <a:cubicBezTo>
                  <a:pt x="1708507" y="510217"/>
                  <a:pt x="1697694" y="469804"/>
                  <a:pt x="1767976" y="474856"/>
                </a:cubicBezTo>
                <a:cubicBezTo>
                  <a:pt x="1789601" y="479907"/>
                  <a:pt x="1800414" y="459701"/>
                  <a:pt x="1816633" y="449597"/>
                </a:cubicBezTo>
                <a:cubicBezTo>
                  <a:pt x="1838258" y="439494"/>
                  <a:pt x="1822039" y="388977"/>
                  <a:pt x="1865290" y="399081"/>
                </a:cubicBezTo>
                <a:cubicBezTo>
                  <a:pt x="1951791" y="419287"/>
                  <a:pt x="2070730" y="353616"/>
                  <a:pt x="2124793" y="464752"/>
                </a:cubicBezTo>
                <a:cubicBezTo>
                  <a:pt x="2238326" y="414236"/>
                  <a:pt x="2173450" y="333409"/>
                  <a:pt x="2168044" y="257634"/>
                </a:cubicBezTo>
                <a:cubicBezTo>
                  <a:pt x="2227513" y="272789"/>
                  <a:pt x="2286983" y="277841"/>
                  <a:pt x="2276170" y="353616"/>
                </a:cubicBezTo>
                <a:cubicBezTo>
                  <a:pt x="2270764" y="363719"/>
                  <a:pt x="2281577" y="383926"/>
                  <a:pt x="2303202" y="383926"/>
                </a:cubicBezTo>
                <a:cubicBezTo>
                  <a:pt x="2319421" y="383926"/>
                  <a:pt x="2330233" y="373822"/>
                  <a:pt x="2335640" y="363719"/>
                </a:cubicBezTo>
                <a:cubicBezTo>
                  <a:pt x="2341046" y="348564"/>
                  <a:pt x="2346452" y="338461"/>
                  <a:pt x="2351859" y="323306"/>
                </a:cubicBezTo>
                <a:lnTo>
                  <a:pt x="2357265" y="323306"/>
                </a:lnTo>
                <a:lnTo>
                  <a:pt x="2362671" y="323306"/>
                </a:lnTo>
                <a:cubicBezTo>
                  <a:pt x="2362671" y="348564"/>
                  <a:pt x="2357265" y="378874"/>
                  <a:pt x="2378890" y="404132"/>
                </a:cubicBezTo>
                <a:cubicBezTo>
                  <a:pt x="2405922" y="394029"/>
                  <a:pt x="2400516" y="363719"/>
                  <a:pt x="2411328" y="348564"/>
                </a:cubicBezTo>
                <a:lnTo>
                  <a:pt x="2432954" y="348564"/>
                </a:lnTo>
                <a:cubicBezTo>
                  <a:pt x="2432954" y="368771"/>
                  <a:pt x="2438360" y="388977"/>
                  <a:pt x="2438360" y="409184"/>
                </a:cubicBezTo>
                <a:cubicBezTo>
                  <a:pt x="2438360" y="439494"/>
                  <a:pt x="2459985" y="439494"/>
                  <a:pt x="2481610" y="439494"/>
                </a:cubicBezTo>
                <a:cubicBezTo>
                  <a:pt x="2508642" y="439494"/>
                  <a:pt x="2497829" y="419287"/>
                  <a:pt x="2497829" y="404132"/>
                </a:cubicBezTo>
                <a:cubicBezTo>
                  <a:pt x="2497829" y="388977"/>
                  <a:pt x="2497829" y="368771"/>
                  <a:pt x="2492423" y="348564"/>
                </a:cubicBezTo>
                <a:cubicBezTo>
                  <a:pt x="2481610" y="272789"/>
                  <a:pt x="2481610" y="272789"/>
                  <a:pt x="2568111" y="287944"/>
                </a:cubicBezTo>
                <a:cubicBezTo>
                  <a:pt x="2681644" y="308151"/>
                  <a:pt x="2789770" y="358668"/>
                  <a:pt x="2908709" y="373822"/>
                </a:cubicBezTo>
                <a:cubicBezTo>
                  <a:pt x="2924928" y="378874"/>
                  <a:pt x="2946554" y="383926"/>
                  <a:pt x="2962773" y="378874"/>
                </a:cubicBezTo>
                <a:cubicBezTo>
                  <a:pt x="3000617" y="378874"/>
                  <a:pt x="3016836" y="383926"/>
                  <a:pt x="3022242" y="424339"/>
                </a:cubicBezTo>
                <a:cubicBezTo>
                  <a:pt x="3022242" y="464752"/>
                  <a:pt x="3060086" y="474856"/>
                  <a:pt x="3097931" y="474856"/>
                </a:cubicBezTo>
                <a:cubicBezTo>
                  <a:pt x="3103337" y="394029"/>
                  <a:pt x="3081712" y="313203"/>
                  <a:pt x="3087118" y="227324"/>
                </a:cubicBezTo>
                <a:cubicBezTo>
                  <a:pt x="3114150" y="272789"/>
                  <a:pt x="3119556" y="318254"/>
                  <a:pt x="3146587" y="363719"/>
                </a:cubicBezTo>
                <a:cubicBezTo>
                  <a:pt x="3168213" y="399081"/>
                  <a:pt x="3184432" y="394029"/>
                  <a:pt x="3200651" y="358668"/>
                </a:cubicBezTo>
                <a:cubicBezTo>
                  <a:pt x="3211463" y="338461"/>
                  <a:pt x="3227682" y="313203"/>
                  <a:pt x="3233089" y="287944"/>
                </a:cubicBezTo>
                <a:cubicBezTo>
                  <a:pt x="3260120" y="181859"/>
                  <a:pt x="3270933" y="176808"/>
                  <a:pt x="3368247" y="237428"/>
                </a:cubicBezTo>
                <a:cubicBezTo>
                  <a:pt x="3400684" y="191963"/>
                  <a:pt x="3406091" y="186911"/>
                  <a:pt x="3411497" y="95981"/>
                </a:cubicBezTo>
                <a:cubicBezTo>
                  <a:pt x="3454747" y="95981"/>
                  <a:pt x="3476373" y="136395"/>
                  <a:pt x="3514217" y="141446"/>
                </a:cubicBezTo>
                <a:cubicBezTo>
                  <a:pt x="3487185" y="171756"/>
                  <a:pt x="3465560" y="207118"/>
                  <a:pt x="3481779" y="242479"/>
                </a:cubicBezTo>
                <a:cubicBezTo>
                  <a:pt x="3514217" y="287944"/>
                  <a:pt x="3562874" y="313203"/>
                  <a:pt x="3622343" y="298048"/>
                </a:cubicBezTo>
                <a:cubicBezTo>
                  <a:pt x="3600718" y="247531"/>
                  <a:pt x="3654782" y="207118"/>
                  <a:pt x="3654782" y="161653"/>
                </a:cubicBezTo>
                <a:cubicBezTo>
                  <a:pt x="3654782" y="146498"/>
                  <a:pt x="3676406" y="151549"/>
                  <a:pt x="3676406" y="166704"/>
                </a:cubicBezTo>
                <a:cubicBezTo>
                  <a:pt x="3681813" y="212169"/>
                  <a:pt x="3692625" y="252583"/>
                  <a:pt x="3671000" y="298048"/>
                </a:cubicBezTo>
                <a:cubicBezTo>
                  <a:pt x="3660188" y="328358"/>
                  <a:pt x="3692625" y="383926"/>
                  <a:pt x="3730470" y="383926"/>
                </a:cubicBezTo>
                <a:cubicBezTo>
                  <a:pt x="3789940" y="373822"/>
                  <a:pt x="3741283" y="343513"/>
                  <a:pt x="3741283" y="313203"/>
                </a:cubicBezTo>
                <a:cubicBezTo>
                  <a:pt x="3822379" y="313203"/>
                  <a:pt x="3898066" y="343513"/>
                  <a:pt x="3968348" y="373822"/>
                </a:cubicBezTo>
                <a:cubicBezTo>
                  <a:pt x="3984567" y="333409"/>
                  <a:pt x="4011598" y="292996"/>
                  <a:pt x="4065661" y="298048"/>
                </a:cubicBezTo>
                <a:cubicBezTo>
                  <a:pt x="4092693" y="298048"/>
                  <a:pt x="4119725" y="338461"/>
                  <a:pt x="4157569" y="328358"/>
                </a:cubicBezTo>
                <a:cubicBezTo>
                  <a:pt x="4162975" y="358668"/>
                  <a:pt x="4168381" y="388977"/>
                  <a:pt x="4173788" y="424339"/>
                </a:cubicBezTo>
                <a:cubicBezTo>
                  <a:pt x="4200819" y="414236"/>
                  <a:pt x="4190007" y="388977"/>
                  <a:pt x="4206226" y="368771"/>
                </a:cubicBezTo>
                <a:lnTo>
                  <a:pt x="4206226" y="434442"/>
                </a:lnTo>
                <a:cubicBezTo>
                  <a:pt x="4233257" y="409184"/>
                  <a:pt x="4260289" y="383926"/>
                  <a:pt x="4287321" y="363719"/>
                </a:cubicBezTo>
                <a:cubicBezTo>
                  <a:pt x="4308946" y="348564"/>
                  <a:pt x="4330571" y="338461"/>
                  <a:pt x="4352196" y="368771"/>
                </a:cubicBezTo>
                <a:cubicBezTo>
                  <a:pt x="4379228" y="399081"/>
                  <a:pt x="4411666" y="388977"/>
                  <a:pt x="4438697" y="368771"/>
                </a:cubicBezTo>
                <a:cubicBezTo>
                  <a:pt x="4460323" y="353616"/>
                  <a:pt x="4481948" y="338461"/>
                  <a:pt x="4503573" y="318254"/>
                </a:cubicBezTo>
                <a:cubicBezTo>
                  <a:pt x="4563043" y="272789"/>
                  <a:pt x="4563043" y="272789"/>
                  <a:pt x="4611700" y="323306"/>
                </a:cubicBezTo>
                <a:cubicBezTo>
                  <a:pt x="4627919" y="343513"/>
                  <a:pt x="4638731" y="368771"/>
                  <a:pt x="4665763" y="378874"/>
                </a:cubicBezTo>
                <a:cubicBezTo>
                  <a:pt x="4681982" y="368771"/>
                  <a:pt x="4671169" y="348564"/>
                  <a:pt x="4676575" y="333409"/>
                </a:cubicBezTo>
                <a:cubicBezTo>
                  <a:pt x="4681982" y="298048"/>
                  <a:pt x="4665763" y="247531"/>
                  <a:pt x="4736045" y="252583"/>
                </a:cubicBezTo>
                <a:cubicBezTo>
                  <a:pt x="4746858" y="252583"/>
                  <a:pt x="4763077" y="232376"/>
                  <a:pt x="4773890" y="217221"/>
                </a:cubicBezTo>
                <a:cubicBezTo>
                  <a:pt x="4800921" y="181859"/>
                  <a:pt x="4827952" y="146498"/>
                  <a:pt x="4854984" y="106085"/>
                </a:cubicBezTo>
                <a:cubicBezTo>
                  <a:pt x="4887422" y="136395"/>
                  <a:pt x="4887422" y="171756"/>
                  <a:pt x="4887422" y="207118"/>
                </a:cubicBezTo>
                <a:cubicBezTo>
                  <a:pt x="4887422" y="247531"/>
                  <a:pt x="4887422" y="282893"/>
                  <a:pt x="4892828" y="318254"/>
                </a:cubicBezTo>
                <a:cubicBezTo>
                  <a:pt x="4936079" y="257634"/>
                  <a:pt x="4909047" y="186911"/>
                  <a:pt x="4925267" y="126291"/>
                </a:cubicBezTo>
                <a:cubicBezTo>
                  <a:pt x="4946891" y="126291"/>
                  <a:pt x="4963110" y="141446"/>
                  <a:pt x="4957704" y="156601"/>
                </a:cubicBezTo>
                <a:cubicBezTo>
                  <a:pt x="4946891" y="237428"/>
                  <a:pt x="4963110" y="308151"/>
                  <a:pt x="5022580" y="368771"/>
                </a:cubicBezTo>
                <a:cubicBezTo>
                  <a:pt x="5027986" y="373822"/>
                  <a:pt x="5027986" y="378874"/>
                  <a:pt x="5027986" y="383926"/>
                </a:cubicBezTo>
                <a:cubicBezTo>
                  <a:pt x="5027986" y="444546"/>
                  <a:pt x="5076643" y="479907"/>
                  <a:pt x="5114487" y="530424"/>
                </a:cubicBezTo>
                <a:cubicBezTo>
                  <a:pt x="5125300" y="495062"/>
                  <a:pt x="5119894" y="464752"/>
                  <a:pt x="5119894" y="434442"/>
                </a:cubicBezTo>
                <a:cubicBezTo>
                  <a:pt x="5146925" y="444546"/>
                  <a:pt x="5146925" y="469804"/>
                  <a:pt x="5168551" y="484959"/>
                </a:cubicBezTo>
                <a:cubicBezTo>
                  <a:pt x="5195582" y="399081"/>
                  <a:pt x="5233426" y="323306"/>
                  <a:pt x="5292896" y="247531"/>
                </a:cubicBezTo>
                <a:lnTo>
                  <a:pt x="5292896" y="363719"/>
                </a:lnTo>
                <a:cubicBezTo>
                  <a:pt x="5336146" y="308151"/>
                  <a:pt x="5352365" y="343513"/>
                  <a:pt x="5373990" y="373822"/>
                </a:cubicBezTo>
                <a:cubicBezTo>
                  <a:pt x="5384803" y="388977"/>
                  <a:pt x="5384803" y="409184"/>
                  <a:pt x="5395616" y="424339"/>
                </a:cubicBezTo>
                <a:cubicBezTo>
                  <a:pt x="5401023" y="434442"/>
                  <a:pt x="5406429" y="454649"/>
                  <a:pt x="5428054" y="454649"/>
                </a:cubicBezTo>
                <a:cubicBezTo>
                  <a:pt x="5444273" y="449597"/>
                  <a:pt x="5455085" y="434442"/>
                  <a:pt x="5460492" y="419287"/>
                </a:cubicBezTo>
                <a:cubicBezTo>
                  <a:pt x="5471304" y="388977"/>
                  <a:pt x="5482117" y="353616"/>
                  <a:pt x="5476711" y="318254"/>
                </a:cubicBezTo>
                <a:cubicBezTo>
                  <a:pt x="5476711" y="287944"/>
                  <a:pt x="5509148" y="282893"/>
                  <a:pt x="5519961" y="292996"/>
                </a:cubicBezTo>
                <a:cubicBezTo>
                  <a:pt x="5557806" y="338461"/>
                  <a:pt x="5568618" y="287944"/>
                  <a:pt x="5574024" y="272789"/>
                </a:cubicBezTo>
                <a:cubicBezTo>
                  <a:pt x="5584837" y="252583"/>
                  <a:pt x="5601056" y="232376"/>
                  <a:pt x="5622681" y="217221"/>
                </a:cubicBezTo>
                <a:cubicBezTo>
                  <a:pt x="5633494" y="207118"/>
                  <a:pt x="5649713" y="202066"/>
                  <a:pt x="5665932" y="202066"/>
                </a:cubicBezTo>
                <a:cubicBezTo>
                  <a:pt x="5725402" y="212169"/>
                  <a:pt x="5736214" y="202066"/>
                  <a:pt x="5730807" y="146498"/>
                </a:cubicBezTo>
                <a:lnTo>
                  <a:pt x="5714589" y="55568"/>
                </a:lnTo>
                <a:cubicBezTo>
                  <a:pt x="5714589" y="40413"/>
                  <a:pt x="5703776" y="25258"/>
                  <a:pt x="5730807" y="10103"/>
                </a:cubicBezTo>
                <a:cubicBezTo>
                  <a:pt x="5736214" y="50516"/>
                  <a:pt x="5741620" y="85878"/>
                  <a:pt x="5747026" y="121240"/>
                </a:cubicBezTo>
                <a:cubicBezTo>
                  <a:pt x="5752433" y="161653"/>
                  <a:pt x="5757839" y="202066"/>
                  <a:pt x="5790277" y="232376"/>
                </a:cubicBezTo>
                <a:cubicBezTo>
                  <a:pt x="5828121" y="181859"/>
                  <a:pt x="5806496" y="116188"/>
                  <a:pt x="5849746" y="65671"/>
                </a:cubicBezTo>
                <a:cubicBezTo>
                  <a:pt x="5860559" y="101033"/>
                  <a:pt x="5871372" y="131343"/>
                  <a:pt x="5860559" y="166704"/>
                </a:cubicBezTo>
                <a:cubicBezTo>
                  <a:pt x="5849746" y="207118"/>
                  <a:pt x="5909216" y="207118"/>
                  <a:pt x="5930841" y="217221"/>
                </a:cubicBezTo>
                <a:cubicBezTo>
                  <a:pt x="6022749" y="247531"/>
                  <a:pt x="6033562" y="242479"/>
                  <a:pt x="6109250" y="136395"/>
                </a:cubicBezTo>
                <a:cubicBezTo>
                  <a:pt x="6130875" y="191963"/>
                  <a:pt x="6147094" y="232376"/>
                  <a:pt x="6103843" y="282893"/>
                </a:cubicBezTo>
                <a:cubicBezTo>
                  <a:pt x="6082218" y="308151"/>
                  <a:pt x="6065999" y="343513"/>
                  <a:pt x="6098437" y="378874"/>
                </a:cubicBezTo>
                <a:cubicBezTo>
                  <a:pt x="6120063" y="358668"/>
                  <a:pt x="6109250" y="338461"/>
                  <a:pt x="6109250" y="313203"/>
                </a:cubicBezTo>
                <a:cubicBezTo>
                  <a:pt x="6130875" y="323306"/>
                  <a:pt x="6163313" y="348564"/>
                  <a:pt x="6168719" y="298048"/>
                </a:cubicBezTo>
                <a:cubicBezTo>
                  <a:pt x="6168719" y="252583"/>
                  <a:pt x="6201157" y="237428"/>
                  <a:pt x="6249814" y="237428"/>
                </a:cubicBezTo>
                <a:cubicBezTo>
                  <a:pt x="6266033" y="247531"/>
                  <a:pt x="6244408" y="267738"/>
                  <a:pt x="6266033" y="282893"/>
                </a:cubicBezTo>
                <a:cubicBezTo>
                  <a:pt x="6276846" y="262686"/>
                  <a:pt x="6293065" y="247531"/>
                  <a:pt x="6303877" y="227324"/>
                </a:cubicBezTo>
                <a:cubicBezTo>
                  <a:pt x="6309283" y="232376"/>
                  <a:pt x="6314690" y="232376"/>
                  <a:pt x="6314690" y="232376"/>
                </a:cubicBezTo>
                <a:cubicBezTo>
                  <a:pt x="6325502" y="262686"/>
                  <a:pt x="6320096" y="313203"/>
                  <a:pt x="6357940" y="313203"/>
                </a:cubicBezTo>
                <a:cubicBezTo>
                  <a:pt x="6406597" y="313203"/>
                  <a:pt x="6395785" y="262686"/>
                  <a:pt x="6401191" y="232376"/>
                </a:cubicBezTo>
                <a:cubicBezTo>
                  <a:pt x="6417410" y="186911"/>
                  <a:pt x="6417410" y="136395"/>
                  <a:pt x="6439035" y="90930"/>
                </a:cubicBezTo>
                <a:cubicBezTo>
                  <a:pt x="6487692" y="111136"/>
                  <a:pt x="6428222" y="161653"/>
                  <a:pt x="6471473" y="181859"/>
                </a:cubicBezTo>
                <a:cubicBezTo>
                  <a:pt x="6482286" y="181859"/>
                  <a:pt x="6482286" y="171756"/>
                  <a:pt x="6482286" y="166704"/>
                </a:cubicBezTo>
                <a:cubicBezTo>
                  <a:pt x="6482286" y="90930"/>
                  <a:pt x="6509317" y="35361"/>
                  <a:pt x="6601225" y="25258"/>
                </a:cubicBezTo>
                <a:cubicBezTo>
                  <a:pt x="6612037" y="25258"/>
                  <a:pt x="6622850" y="15155"/>
                  <a:pt x="6633663" y="10103"/>
                </a:cubicBezTo>
                <a:cubicBezTo>
                  <a:pt x="6633663" y="15155"/>
                  <a:pt x="6633663" y="15155"/>
                  <a:pt x="6639069" y="15155"/>
                </a:cubicBezTo>
                <a:cubicBezTo>
                  <a:pt x="6606631" y="60620"/>
                  <a:pt x="6612037" y="106085"/>
                  <a:pt x="6639069" y="151549"/>
                </a:cubicBezTo>
                <a:cubicBezTo>
                  <a:pt x="6649882" y="166704"/>
                  <a:pt x="6655288" y="181859"/>
                  <a:pt x="6628256" y="181859"/>
                </a:cubicBezTo>
                <a:cubicBezTo>
                  <a:pt x="6612037" y="181859"/>
                  <a:pt x="6601225" y="186911"/>
                  <a:pt x="6606631" y="207118"/>
                </a:cubicBezTo>
                <a:cubicBezTo>
                  <a:pt x="6612037" y="222273"/>
                  <a:pt x="6622850" y="232376"/>
                  <a:pt x="6639069" y="237428"/>
                </a:cubicBezTo>
                <a:cubicBezTo>
                  <a:pt x="6655288" y="242479"/>
                  <a:pt x="6666100" y="232376"/>
                  <a:pt x="6676913" y="222273"/>
                </a:cubicBezTo>
                <a:cubicBezTo>
                  <a:pt x="6709351" y="186911"/>
                  <a:pt x="6725570" y="136395"/>
                  <a:pt x="6758008" y="95981"/>
                </a:cubicBezTo>
                <a:lnTo>
                  <a:pt x="6758008" y="186911"/>
                </a:lnTo>
                <a:cubicBezTo>
                  <a:pt x="6758008" y="217221"/>
                  <a:pt x="6752602" y="247531"/>
                  <a:pt x="6774227" y="277841"/>
                </a:cubicBezTo>
                <a:cubicBezTo>
                  <a:pt x="6882353" y="202066"/>
                  <a:pt x="6795852" y="95981"/>
                  <a:pt x="682288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EC8133D6-9114-4E6F-A7F1-8A064674CFB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85515" y="512994"/>
            <a:ext cx="6184980" cy="5832012"/>
          </a:xfrm>
          <a:custGeom>
            <a:avLst/>
            <a:gdLst>
              <a:gd name="connsiteX0" fmla="*/ 1363754 w 6184980"/>
              <a:gd name="connsiteY0" fmla="*/ 4120518 h 5832012"/>
              <a:gd name="connsiteX1" fmla="*/ 1376279 w 6184980"/>
              <a:gd name="connsiteY1" fmla="*/ 4121206 h 5832012"/>
              <a:gd name="connsiteX2" fmla="*/ 1411107 w 6184980"/>
              <a:gd name="connsiteY2" fmla="*/ 4127316 h 5832012"/>
              <a:gd name="connsiteX3" fmla="*/ 1419050 w 6184980"/>
              <a:gd name="connsiteY3" fmla="*/ 4134037 h 5832012"/>
              <a:gd name="connsiteX4" fmla="*/ 1426993 w 6184980"/>
              <a:gd name="connsiteY4" fmla="*/ 4156644 h 5832012"/>
              <a:gd name="connsiteX5" fmla="*/ 1380556 w 6184980"/>
              <a:gd name="connsiteY5" fmla="*/ 4220800 h 5832012"/>
              <a:gd name="connsiteX6" fmla="*/ 1321900 w 6184980"/>
              <a:gd name="connsiteY6" fmla="*/ 4214079 h 5832012"/>
              <a:gd name="connsiteX7" fmla="*/ 1301737 w 6184980"/>
              <a:gd name="connsiteY7" fmla="*/ 4211024 h 5832012"/>
              <a:gd name="connsiteX8" fmla="*/ 1308458 w 6184980"/>
              <a:gd name="connsiteY8" fmla="*/ 4195748 h 5832012"/>
              <a:gd name="connsiteX9" fmla="*/ 1296238 w 6184980"/>
              <a:gd name="connsiteY9" fmla="*/ 4192082 h 5832012"/>
              <a:gd name="connsiteX10" fmla="*/ 1312124 w 6184980"/>
              <a:gd name="connsiteY10" fmla="*/ 4152367 h 5832012"/>
              <a:gd name="connsiteX11" fmla="*/ 1328621 w 6184980"/>
              <a:gd name="connsiteY11" fmla="*/ 4130371 h 5832012"/>
              <a:gd name="connsiteX12" fmla="*/ 1334731 w 6184980"/>
              <a:gd name="connsiteY12" fmla="*/ 4133426 h 5832012"/>
              <a:gd name="connsiteX13" fmla="*/ 1353061 w 6184980"/>
              <a:gd name="connsiteY13" fmla="*/ 4126705 h 5832012"/>
              <a:gd name="connsiteX14" fmla="*/ 1363754 w 6184980"/>
              <a:gd name="connsiteY14" fmla="*/ 4120518 h 5832012"/>
              <a:gd name="connsiteX15" fmla="*/ 1759260 w 6184980"/>
              <a:gd name="connsiteY15" fmla="*/ 4036940 h 5832012"/>
              <a:gd name="connsiteX16" fmla="*/ 1771074 w 6184980"/>
              <a:gd name="connsiteY16" fmla="*/ 4050032 h 5832012"/>
              <a:gd name="connsiteX17" fmla="*/ 1772003 w 6184980"/>
              <a:gd name="connsiteY17" fmla="*/ 4076990 h 5832012"/>
              <a:gd name="connsiteX18" fmla="*/ 1769524 w 6184980"/>
              <a:gd name="connsiteY18" fmla="*/ 4089074 h 5832012"/>
              <a:gd name="connsiteX19" fmla="*/ 1768595 w 6184980"/>
              <a:gd name="connsiteY19" fmla="*/ 4095272 h 5832012"/>
              <a:gd name="connsiteX20" fmla="*/ 1773243 w 6184980"/>
              <a:gd name="connsiteY20" fmla="*/ 4090934 h 5832012"/>
              <a:gd name="connsiteX21" fmla="*/ 1776651 w 6184980"/>
              <a:gd name="connsiteY21" fmla="*/ 4087215 h 5832012"/>
              <a:gd name="connsiteX22" fmla="*/ 1780370 w 6184980"/>
              <a:gd name="connsiteY22" fmla="*/ 4081948 h 5832012"/>
              <a:gd name="connsiteX23" fmla="*/ 1787187 w 6184980"/>
              <a:gd name="connsiteY23" fmla="*/ 4074511 h 5832012"/>
              <a:gd name="connsiteX24" fmla="*/ 1830258 w 6184980"/>
              <a:gd name="connsiteY24" fmla="*/ 4059018 h 5832012"/>
              <a:gd name="connsiteX25" fmla="*/ 1842962 w 6184980"/>
              <a:gd name="connsiteY25" fmla="*/ 4078539 h 5832012"/>
              <a:gd name="connsiteX26" fmla="*/ 1829018 w 6184980"/>
              <a:gd name="connsiteY26" fmla="*/ 4103948 h 5832012"/>
              <a:gd name="connsiteX27" fmla="*/ 1792144 w 6184980"/>
              <a:gd name="connsiteY27" fmla="*/ 4121610 h 5832012"/>
              <a:gd name="connsiteX28" fmla="*/ 1786877 w 6184980"/>
              <a:gd name="connsiteY28" fmla="*/ 4121920 h 5832012"/>
              <a:gd name="connsiteX29" fmla="*/ 1811046 w 6184980"/>
              <a:gd name="connsiteY29" fmla="*/ 4124708 h 5832012"/>
              <a:gd name="connsiteX30" fmla="*/ 1841103 w 6184980"/>
              <a:gd name="connsiteY30" fmla="*/ 4145779 h 5832012"/>
              <a:gd name="connsiteX31" fmla="*/ 1841103 w 6184980"/>
              <a:gd name="connsiteY31" fmla="*/ 4154765 h 5832012"/>
              <a:gd name="connsiteX32" fmla="*/ 1840483 w 6184980"/>
              <a:gd name="connsiteY32" fmla="*/ 4159103 h 5832012"/>
              <a:gd name="connsiteX33" fmla="*/ 1798342 w 6184980"/>
              <a:gd name="connsiteY33" fmla="*/ 4173357 h 5832012"/>
              <a:gd name="connsiteX34" fmla="*/ 1780680 w 6184980"/>
              <a:gd name="connsiteY34" fmla="*/ 4162202 h 5832012"/>
              <a:gd name="connsiteX35" fmla="*/ 1780370 w 6184980"/>
              <a:gd name="connsiteY35" fmla="*/ 4160962 h 5832012"/>
              <a:gd name="connsiteX36" fmla="*/ 1768285 w 6184980"/>
              <a:gd name="connsiteY36" fmla="*/ 4149498 h 5832012"/>
              <a:gd name="connsiteX37" fmla="*/ 1766116 w 6184980"/>
              <a:gd name="connsiteY37" fmla="*/ 4145779 h 5832012"/>
              <a:gd name="connsiteX38" fmla="*/ 1770144 w 6184980"/>
              <a:gd name="connsiteY38" fmla="*/ 4152906 h 5832012"/>
              <a:gd name="connsiteX39" fmla="*/ 1773243 w 6184980"/>
              <a:gd name="connsiteY39" fmla="*/ 4175216 h 5832012"/>
              <a:gd name="connsiteX40" fmla="*/ 1773243 w 6184980"/>
              <a:gd name="connsiteY40" fmla="*/ 4176455 h 5832012"/>
              <a:gd name="connsiteX41" fmla="*/ 1772003 w 6184980"/>
              <a:gd name="connsiteY41" fmla="*/ 4178624 h 5832012"/>
              <a:gd name="connsiteX42" fmla="*/ 1753412 w 6184980"/>
              <a:gd name="connsiteY42" fmla="*/ 4197216 h 5832012"/>
              <a:gd name="connsiteX43" fmla="*/ 1727383 w 6184980"/>
              <a:gd name="connsiteY43" fmla="*/ 4172737 h 5832012"/>
              <a:gd name="connsiteX44" fmla="*/ 1738228 w 6184980"/>
              <a:gd name="connsiteY44" fmla="*/ 4142990 h 5832012"/>
              <a:gd name="connsiteX45" fmla="*/ 1741327 w 6184980"/>
              <a:gd name="connsiteY45" fmla="*/ 4137413 h 5832012"/>
              <a:gd name="connsiteX46" fmla="*/ 1736369 w 6184980"/>
              <a:gd name="connsiteY46" fmla="*/ 4139272 h 5832012"/>
              <a:gd name="connsiteX47" fmla="*/ 1700735 w 6184980"/>
              <a:gd name="connsiteY47" fmla="*/ 4139272 h 5832012"/>
              <a:gd name="connsiteX48" fmla="*/ 1692369 w 6184980"/>
              <a:gd name="connsiteY48" fmla="*/ 4110145 h 5832012"/>
              <a:gd name="connsiteX49" fmla="*/ 1712820 w 6184980"/>
              <a:gd name="connsiteY49" fmla="*/ 4095272 h 5832012"/>
              <a:gd name="connsiteX50" fmla="*/ 1721806 w 6184980"/>
              <a:gd name="connsiteY50" fmla="*/ 4098370 h 5832012"/>
              <a:gd name="connsiteX51" fmla="*/ 1723665 w 6184980"/>
              <a:gd name="connsiteY51" fmla="*/ 4098680 h 5832012"/>
              <a:gd name="connsiteX52" fmla="*/ 1739778 w 6184980"/>
              <a:gd name="connsiteY52" fmla="*/ 4108286 h 5832012"/>
              <a:gd name="connsiteX53" fmla="*/ 1741637 w 6184980"/>
              <a:gd name="connsiteY53" fmla="*/ 4109835 h 5832012"/>
              <a:gd name="connsiteX54" fmla="*/ 1740397 w 6184980"/>
              <a:gd name="connsiteY54" fmla="*/ 4108596 h 5832012"/>
              <a:gd name="connsiteX55" fmla="*/ 1731102 w 6184980"/>
              <a:gd name="connsiteY55" fmla="*/ 4090624 h 5832012"/>
              <a:gd name="connsiteX56" fmla="*/ 1728932 w 6184980"/>
              <a:gd name="connsiteY56" fmla="*/ 4058708 h 5832012"/>
              <a:gd name="connsiteX57" fmla="*/ 1741637 w 6184980"/>
              <a:gd name="connsiteY57" fmla="*/ 4040116 h 5832012"/>
              <a:gd name="connsiteX58" fmla="*/ 1759260 w 6184980"/>
              <a:gd name="connsiteY58" fmla="*/ 4036940 h 5832012"/>
              <a:gd name="connsiteX59" fmla="*/ 1587630 w 6184980"/>
              <a:gd name="connsiteY59" fmla="*/ 3591293 h 5832012"/>
              <a:gd name="connsiteX60" fmla="*/ 1610438 w 6184980"/>
              <a:gd name="connsiteY60" fmla="*/ 3591948 h 5832012"/>
              <a:gd name="connsiteX61" fmla="*/ 1651336 w 6184980"/>
              <a:gd name="connsiteY61" fmla="*/ 3619213 h 5832012"/>
              <a:gd name="connsiteX62" fmla="*/ 1674932 w 6184980"/>
              <a:gd name="connsiteY62" fmla="*/ 3656441 h 5832012"/>
              <a:gd name="connsiteX63" fmla="*/ 1694856 w 6184980"/>
              <a:gd name="connsiteY63" fmla="*/ 3605057 h 5832012"/>
              <a:gd name="connsiteX64" fmla="*/ 1729987 w 6184980"/>
              <a:gd name="connsiteY64" fmla="*/ 3601386 h 5832012"/>
              <a:gd name="connsiteX65" fmla="*/ 1761447 w 6184980"/>
              <a:gd name="connsiteY65" fmla="*/ 3646479 h 5832012"/>
              <a:gd name="connsiteX66" fmla="*/ 1729462 w 6184980"/>
              <a:gd name="connsiteY66" fmla="*/ 3693145 h 5832012"/>
              <a:gd name="connsiteX67" fmla="*/ 1716354 w 6184980"/>
              <a:gd name="connsiteY67" fmla="*/ 3697864 h 5832012"/>
              <a:gd name="connsiteX68" fmla="*/ 1786091 w 6184980"/>
              <a:gd name="connsiteY68" fmla="*/ 3767076 h 5832012"/>
              <a:gd name="connsiteX69" fmla="*/ 1728938 w 6184980"/>
              <a:gd name="connsiteY69" fmla="*/ 3784903 h 5832012"/>
              <a:gd name="connsiteX70" fmla="*/ 1698002 w 6184980"/>
              <a:gd name="connsiteY70" fmla="*/ 3747675 h 5832012"/>
              <a:gd name="connsiteX71" fmla="*/ 1696429 w 6184980"/>
              <a:gd name="connsiteY71" fmla="*/ 3814790 h 5832012"/>
              <a:gd name="connsiteX72" fmla="*/ 1645569 w 6184980"/>
              <a:gd name="connsiteY72" fmla="*/ 3856213 h 5832012"/>
              <a:gd name="connsiteX73" fmla="*/ 1627217 w 6184980"/>
              <a:gd name="connsiteY73" fmla="*/ 3844677 h 5832012"/>
              <a:gd name="connsiteX74" fmla="*/ 1613584 w 6184980"/>
              <a:gd name="connsiteY74" fmla="*/ 3798536 h 5832012"/>
              <a:gd name="connsiteX75" fmla="*/ 1618828 w 6184980"/>
              <a:gd name="connsiteY75" fmla="*/ 3778612 h 5832012"/>
              <a:gd name="connsiteX76" fmla="*/ 1646617 w 6184980"/>
              <a:gd name="connsiteY76" fmla="*/ 3739286 h 5832012"/>
              <a:gd name="connsiteX77" fmla="*/ 1651336 w 6184980"/>
              <a:gd name="connsiteY77" fmla="*/ 3732994 h 5832012"/>
              <a:gd name="connsiteX78" fmla="*/ 1646617 w 6184980"/>
              <a:gd name="connsiteY78" fmla="*/ 3734567 h 5832012"/>
              <a:gd name="connsiteX79" fmla="*/ 1637704 w 6184980"/>
              <a:gd name="connsiteY79" fmla="*/ 3739811 h 5832012"/>
              <a:gd name="connsiteX80" fmla="*/ 1554334 w 6184980"/>
              <a:gd name="connsiteY80" fmla="*/ 3770746 h 5832012"/>
              <a:gd name="connsiteX81" fmla="*/ 1514485 w 6184980"/>
              <a:gd name="connsiteY81" fmla="*/ 3739286 h 5832012"/>
              <a:gd name="connsiteX82" fmla="*/ 1544372 w 6184980"/>
              <a:gd name="connsiteY82" fmla="*/ 3696291 h 5832012"/>
              <a:gd name="connsiteX83" fmla="*/ 1616206 w 6184980"/>
              <a:gd name="connsiteY83" fmla="*/ 3688950 h 5832012"/>
              <a:gd name="connsiteX84" fmla="*/ 1637704 w 6184980"/>
              <a:gd name="connsiteY84" fmla="*/ 3691572 h 5832012"/>
              <a:gd name="connsiteX85" fmla="*/ 1584746 w 6184980"/>
              <a:gd name="connsiteY85" fmla="*/ 3661685 h 5832012"/>
              <a:gd name="connsiteX86" fmla="*/ 1576881 w 6184980"/>
              <a:gd name="connsiteY86" fmla="*/ 3654868 h 5832012"/>
              <a:gd name="connsiteX87" fmla="*/ 1571113 w 6184980"/>
              <a:gd name="connsiteY87" fmla="*/ 3649101 h 5832012"/>
              <a:gd name="connsiteX88" fmla="*/ 1564821 w 6184980"/>
              <a:gd name="connsiteY88" fmla="*/ 3639663 h 5832012"/>
              <a:gd name="connsiteX89" fmla="*/ 1567967 w 6184980"/>
              <a:gd name="connsiteY89" fmla="*/ 3602435 h 5832012"/>
              <a:gd name="connsiteX90" fmla="*/ 1587630 w 6184980"/>
              <a:gd name="connsiteY90" fmla="*/ 3591293 h 5832012"/>
              <a:gd name="connsiteX91" fmla="*/ 344787 w 6184980"/>
              <a:gd name="connsiteY91" fmla="*/ 3486156 h 5832012"/>
              <a:gd name="connsiteX92" fmla="*/ 354683 w 6184980"/>
              <a:gd name="connsiteY92" fmla="*/ 3490682 h 5832012"/>
              <a:gd name="connsiteX93" fmla="*/ 360476 w 6184980"/>
              <a:gd name="connsiteY93" fmla="*/ 3498406 h 5832012"/>
              <a:gd name="connsiteX94" fmla="*/ 370614 w 6184980"/>
              <a:gd name="connsiteY94" fmla="*/ 3508544 h 5832012"/>
              <a:gd name="connsiteX95" fmla="*/ 383166 w 6184980"/>
              <a:gd name="connsiteY95" fmla="*/ 3517716 h 5832012"/>
              <a:gd name="connsiteX96" fmla="*/ 385580 w 6184980"/>
              <a:gd name="connsiteY96" fmla="*/ 3521095 h 5832012"/>
              <a:gd name="connsiteX97" fmla="*/ 409235 w 6184980"/>
              <a:gd name="connsiteY97" fmla="*/ 3577579 h 5832012"/>
              <a:gd name="connsiteX98" fmla="*/ 410201 w 6184980"/>
              <a:gd name="connsiteY98" fmla="*/ 3586268 h 5832012"/>
              <a:gd name="connsiteX99" fmla="*/ 404890 w 6184980"/>
              <a:gd name="connsiteY99" fmla="*/ 3646130 h 5832012"/>
              <a:gd name="connsiteX100" fmla="*/ 386063 w 6184980"/>
              <a:gd name="connsiteY100" fmla="*/ 3692958 h 5832012"/>
              <a:gd name="connsiteX101" fmla="*/ 386545 w 6184980"/>
              <a:gd name="connsiteY101" fmla="*/ 3695372 h 5832012"/>
              <a:gd name="connsiteX102" fmla="*/ 387994 w 6184980"/>
              <a:gd name="connsiteY102" fmla="*/ 3695372 h 5832012"/>
              <a:gd name="connsiteX103" fmla="*/ 405373 w 6184980"/>
              <a:gd name="connsiteY103" fmla="*/ 3697303 h 5832012"/>
              <a:gd name="connsiteX104" fmla="*/ 399580 w 6184980"/>
              <a:gd name="connsiteY104" fmla="*/ 3704544 h 5832012"/>
              <a:gd name="connsiteX105" fmla="*/ 397166 w 6184980"/>
              <a:gd name="connsiteY105" fmla="*/ 3708889 h 5832012"/>
              <a:gd name="connsiteX106" fmla="*/ 401511 w 6184980"/>
              <a:gd name="connsiteY106" fmla="*/ 3709371 h 5832012"/>
              <a:gd name="connsiteX107" fmla="*/ 412614 w 6184980"/>
              <a:gd name="connsiteY107" fmla="*/ 3699233 h 5832012"/>
              <a:gd name="connsiteX108" fmla="*/ 464270 w 6184980"/>
              <a:gd name="connsiteY108" fmla="*/ 3684751 h 5832012"/>
              <a:gd name="connsiteX109" fmla="*/ 488890 w 6184980"/>
              <a:gd name="connsiteY109" fmla="*/ 3682337 h 5832012"/>
              <a:gd name="connsiteX110" fmla="*/ 512545 w 6184980"/>
              <a:gd name="connsiteY110" fmla="*/ 3686199 h 5832012"/>
              <a:gd name="connsiteX111" fmla="*/ 596063 w 6184980"/>
              <a:gd name="connsiteY111" fmla="*/ 3738820 h 5832012"/>
              <a:gd name="connsiteX112" fmla="*/ 603787 w 6184980"/>
              <a:gd name="connsiteY112" fmla="*/ 3750406 h 5832012"/>
              <a:gd name="connsiteX113" fmla="*/ 592200 w 6184980"/>
              <a:gd name="connsiteY113" fmla="*/ 3764889 h 5832012"/>
              <a:gd name="connsiteX114" fmla="*/ 570477 w 6184980"/>
              <a:gd name="connsiteY114" fmla="*/ 3785647 h 5832012"/>
              <a:gd name="connsiteX115" fmla="*/ 556959 w 6184980"/>
              <a:gd name="connsiteY115" fmla="*/ 3822337 h 5832012"/>
              <a:gd name="connsiteX116" fmla="*/ 548270 w 6184980"/>
              <a:gd name="connsiteY116" fmla="*/ 3857096 h 5832012"/>
              <a:gd name="connsiteX117" fmla="*/ 543925 w 6184980"/>
              <a:gd name="connsiteY117" fmla="*/ 3864820 h 5832012"/>
              <a:gd name="connsiteX118" fmla="*/ 493235 w 6184980"/>
              <a:gd name="connsiteY118" fmla="*/ 3886061 h 5832012"/>
              <a:gd name="connsiteX119" fmla="*/ 477304 w 6184980"/>
              <a:gd name="connsiteY119" fmla="*/ 3887992 h 5832012"/>
              <a:gd name="connsiteX120" fmla="*/ 475373 w 6184980"/>
              <a:gd name="connsiteY120" fmla="*/ 3905372 h 5832012"/>
              <a:gd name="connsiteX121" fmla="*/ 471994 w 6184980"/>
              <a:gd name="connsiteY121" fmla="*/ 3942061 h 5832012"/>
              <a:gd name="connsiteX122" fmla="*/ 463304 w 6184980"/>
              <a:gd name="connsiteY122" fmla="*/ 3958475 h 5832012"/>
              <a:gd name="connsiteX123" fmla="*/ 456063 w 6184980"/>
              <a:gd name="connsiteY123" fmla="*/ 3966682 h 5832012"/>
              <a:gd name="connsiteX124" fmla="*/ 452200 w 6184980"/>
              <a:gd name="connsiteY124" fmla="*/ 3970544 h 5832012"/>
              <a:gd name="connsiteX125" fmla="*/ 445924 w 6184980"/>
              <a:gd name="connsiteY125" fmla="*/ 3980682 h 5832012"/>
              <a:gd name="connsiteX126" fmla="*/ 431442 w 6184980"/>
              <a:gd name="connsiteY126" fmla="*/ 3998544 h 5832012"/>
              <a:gd name="connsiteX127" fmla="*/ 368200 w 6184980"/>
              <a:gd name="connsiteY127" fmla="*/ 4068544 h 5832012"/>
              <a:gd name="connsiteX128" fmla="*/ 355166 w 6184980"/>
              <a:gd name="connsiteY128" fmla="*/ 4085924 h 5832012"/>
              <a:gd name="connsiteX129" fmla="*/ 319442 w 6184980"/>
              <a:gd name="connsiteY129" fmla="*/ 4080613 h 5832012"/>
              <a:gd name="connsiteX130" fmla="*/ 307373 w 6184980"/>
              <a:gd name="connsiteY130" fmla="*/ 4052130 h 5832012"/>
              <a:gd name="connsiteX131" fmla="*/ 293373 w 6184980"/>
              <a:gd name="connsiteY131" fmla="*/ 3994682 h 5832012"/>
              <a:gd name="connsiteX132" fmla="*/ 291442 w 6184980"/>
              <a:gd name="connsiteY132" fmla="*/ 3979716 h 5832012"/>
              <a:gd name="connsiteX133" fmla="*/ 290476 w 6184980"/>
              <a:gd name="connsiteY133" fmla="*/ 3971027 h 5832012"/>
              <a:gd name="connsiteX134" fmla="*/ 301580 w 6184980"/>
              <a:gd name="connsiteY134" fmla="*/ 3815579 h 5832012"/>
              <a:gd name="connsiteX135" fmla="*/ 279855 w 6184980"/>
              <a:gd name="connsiteY135" fmla="*/ 3833923 h 5832012"/>
              <a:gd name="connsiteX136" fmla="*/ 274545 w 6184980"/>
              <a:gd name="connsiteY136" fmla="*/ 3834889 h 5832012"/>
              <a:gd name="connsiteX137" fmla="*/ 272131 w 6184980"/>
              <a:gd name="connsiteY137" fmla="*/ 3840199 h 5832012"/>
              <a:gd name="connsiteX138" fmla="*/ 266821 w 6184980"/>
              <a:gd name="connsiteY138" fmla="*/ 3891855 h 5832012"/>
              <a:gd name="connsiteX139" fmla="*/ 254269 w 6184980"/>
              <a:gd name="connsiteY139" fmla="*/ 3927096 h 5832012"/>
              <a:gd name="connsiteX140" fmla="*/ 268752 w 6184980"/>
              <a:gd name="connsiteY140" fmla="*/ 3834406 h 5832012"/>
              <a:gd name="connsiteX141" fmla="*/ 257648 w 6184980"/>
              <a:gd name="connsiteY141" fmla="*/ 3826199 h 5832012"/>
              <a:gd name="connsiteX142" fmla="*/ 226269 w 6184980"/>
              <a:gd name="connsiteY142" fmla="*/ 3827648 h 5832012"/>
              <a:gd name="connsiteX143" fmla="*/ 161580 w 6184980"/>
              <a:gd name="connsiteY143" fmla="*/ 3836820 h 5832012"/>
              <a:gd name="connsiteX144" fmla="*/ 169304 w 6184980"/>
              <a:gd name="connsiteY144" fmla="*/ 3828613 h 5832012"/>
              <a:gd name="connsiteX145" fmla="*/ 254269 w 6184980"/>
              <a:gd name="connsiteY145" fmla="*/ 3820406 h 5832012"/>
              <a:gd name="connsiteX146" fmla="*/ 255235 w 6184980"/>
              <a:gd name="connsiteY146" fmla="*/ 3817509 h 5832012"/>
              <a:gd name="connsiteX147" fmla="*/ 259096 w 6184980"/>
              <a:gd name="connsiteY147" fmla="*/ 3803510 h 5832012"/>
              <a:gd name="connsiteX148" fmla="*/ 269235 w 6184980"/>
              <a:gd name="connsiteY148" fmla="*/ 3794820 h 5832012"/>
              <a:gd name="connsiteX149" fmla="*/ 279855 w 6184980"/>
              <a:gd name="connsiteY149" fmla="*/ 3793854 h 5832012"/>
              <a:gd name="connsiteX150" fmla="*/ 284200 w 6184980"/>
              <a:gd name="connsiteY150" fmla="*/ 3785647 h 5832012"/>
              <a:gd name="connsiteX151" fmla="*/ 278407 w 6184980"/>
              <a:gd name="connsiteY151" fmla="*/ 3779854 h 5832012"/>
              <a:gd name="connsiteX152" fmla="*/ 234476 w 6184980"/>
              <a:gd name="connsiteY152" fmla="*/ 3789027 h 5832012"/>
              <a:gd name="connsiteX153" fmla="*/ 214683 w 6184980"/>
              <a:gd name="connsiteY153" fmla="*/ 3792889 h 5832012"/>
              <a:gd name="connsiteX154" fmla="*/ 143717 w 6184980"/>
              <a:gd name="connsiteY154" fmla="*/ 3793854 h 5832012"/>
              <a:gd name="connsiteX155" fmla="*/ 100752 w 6184980"/>
              <a:gd name="connsiteY155" fmla="*/ 3787096 h 5832012"/>
              <a:gd name="connsiteX156" fmla="*/ 42337 w 6184980"/>
              <a:gd name="connsiteY156" fmla="*/ 3774062 h 5832012"/>
              <a:gd name="connsiteX157" fmla="*/ 17717 w 6184980"/>
              <a:gd name="connsiteY157" fmla="*/ 3764406 h 5832012"/>
              <a:gd name="connsiteX158" fmla="*/ 12407 w 6184980"/>
              <a:gd name="connsiteY158" fmla="*/ 3759096 h 5832012"/>
              <a:gd name="connsiteX159" fmla="*/ 1303 w 6184980"/>
              <a:gd name="connsiteY159" fmla="*/ 3747509 h 5832012"/>
              <a:gd name="connsiteX160" fmla="*/ 16752 w 6184980"/>
              <a:gd name="connsiteY160" fmla="*/ 3721923 h 5832012"/>
              <a:gd name="connsiteX161" fmla="*/ 62614 w 6184980"/>
              <a:gd name="connsiteY161" fmla="*/ 3685233 h 5832012"/>
              <a:gd name="connsiteX162" fmla="*/ 73234 w 6184980"/>
              <a:gd name="connsiteY162" fmla="*/ 3675096 h 5832012"/>
              <a:gd name="connsiteX163" fmla="*/ 79510 w 6184980"/>
              <a:gd name="connsiteY163" fmla="*/ 3670268 h 5832012"/>
              <a:gd name="connsiteX164" fmla="*/ 123442 w 6184980"/>
              <a:gd name="connsiteY164" fmla="*/ 3631647 h 5832012"/>
              <a:gd name="connsiteX165" fmla="*/ 141303 w 6184980"/>
              <a:gd name="connsiteY165" fmla="*/ 3618613 h 5832012"/>
              <a:gd name="connsiteX166" fmla="*/ 168821 w 6184980"/>
              <a:gd name="connsiteY166" fmla="*/ 3610889 h 5832012"/>
              <a:gd name="connsiteX167" fmla="*/ 194890 w 6184980"/>
              <a:gd name="connsiteY167" fmla="*/ 3610889 h 5832012"/>
              <a:gd name="connsiteX168" fmla="*/ 210338 w 6184980"/>
              <a:gd name="connsiteY168" fmla="*/ 3595441 h 5832012"/>
              <a:gd name="connsiteX169" fmla="*/ 213234 w 6184980"/>
              <a:gd name="connsiteY169" fmla="*/ 3568406 h 5832012"/>
              <a:gd name="connsiteX170" fmla="*/ 220476 w 6184980"/>
              <a:gd name="connsiteY170" fmla="*/ 3550061 h 5832012"/>
              <a:gd name="connsiteX171" fmla="*/ 231097 w 6184980"/>
              <a:gd name="connsiteY171" fmla="*/ 3544751 h 5832012"/>
              <a:gd name="connsiteX172" fmla="*/ 243165 w 6184980"/>
              <a:gd name="connsiteY172" fmla="*/ 3541854 h 5832012"/>
              <a:gd name="connsiteX173" fmla="*/ 246545 w 6184980"/>
              <a:gd name="connsiteY173" fmla="*/ 3540406 h 5832012"/>
              <a:gd name="connsiteX174" fmla="*/ 264407 w 6184980"/>
              <a:gd name="connsiteY174" fmla="*/ 3534613 h 5832012"/>
              <a:gd name="connsiteX175" fmla="*/ 267303 w 6184980"/>
              <a:gd name="connsiteY175" fmla="*/ 3532199 h 5832012"/>
              <a:gd name="connsiteX176" fmla="*/ 294821 w 6184980"/>
              <a:gd name="connsiteY176" fmla="*/ 3526889 h 5832012"/>
              <a:gd name="connsiteX177" fmla="*/ 319924 w 6184980"/>
              <a:gd name="connsiteY177" fmla="*/ 3513371 h 5832012"/>
              <a:gd name="connsiteX178" fmla="*/ 336338 w 6184980"/>
              <a:gd name="connsiteY178" fmla="*/ 3493579 h 5832012"/>
              <a:gd name="connsiteX179" fmla="*/ 344787 w 6184980"/>
              <a:gd name="connsiteY179" fmla="*/ 3486156 h 5832012"/>
              <a:gd name="connsiteX180" fmla="*/ 868876 w 6184980"/>
              <a:gd name="connsiteY180" fmla="*/ 3142884 h 5832012"/>
              <a:gd name="connsiteX181" fmla="*/ 895455 w 6184980"/>
              <a:gd name="connsiteY181" fmla="*/ 3143647 h 5832012"/>
              <a:gd name="connsiteX182" fmla="*/ 943113 w 6184980"/>
              <a:gd name="connsiteY182" fmla="*/ 3175419 h 5832012"/>
              <a:gd name="connsiteX183" fmla="*/ 970609 w 6184980"/>
              <a:gd name="connsiteY183" fmla="*/ 3218801 h 5832012"/>
              <a:gd name="connsiteX184" fmla="*/ 993826 w 6184980"/>
              <a:gd name="connsiteY184" fmla="*/ 3158923 h 5832012"/>
              <a:gd name="connsiteX185" fmla="*/ 1034764 w 6184980"/>
              <a:gd name="connsiteY185" fmla="*/ 3154646 h 5832012"/>
              <a:gd name="connsiteX186" fmla="*/ 1071424 w 6184980"/>
              <a:gd name="connsiteY186" fmla="*/ 3207192 h 5832012"/>
              <a:gd name="connsiteX187" fmla="*/ 1034153 w 6184980"/>
              <a:gd name="connsiteY187" fmla="*/ 3261572 h 5832012"/>
              <a:gd name="connsiteX188" fmla="*/ 1018878 w 6184980"/>
              <a:gd name="connsiteY188" fmla="*/ 3267070 h 5832012"/>
              <a:gd name="connsiteX189" fmla="*/ 1100142 w 6184980"/>
              <a:gd name="connsiteY189" fmla="*/ 3347723 h 5832012"/>
              <a:gd name="connsiteX190" fmla="*/ 1033541 w 6184980"/>
              <a:gd name="connsiteY190" fmla="*/ 3368497 h 5832012"/>
              <a:gd name="connsiteX191" fmla="*/ 997492 w 6184980"/>
              <a:gd name="connsiteY191" fmla="*/ 3325116 h 5832012"/>
              <a:gd name="connsiteX192" fmla="*/ 995659 w 6184980"/>
              <a:gd name="connsiteY192" fmla="*/ 3403324 h 5832012"/>
              <a:gd name="connsiteX193" fmla="*/ 936392 w 6184980"/>
              <a:gd name="connsiteY193" fmla="*/ 3451594 h 5832012"/>
              <a:gd name="connsiteX194" fmla="*/ 915007 w 6184980"/>
              <a:gd name="connsiteY194" fmla="*/ 3438152 h 5832012"/>
              <a:gd name="connsiteX195" fmla="*/ 899121 w 6184980"/>
              <a:gd name="connsiteY195" fmla="*/ 3384383 h 5832012"/>
              <a:gd name="connsiteX196" fmla="*/ 905231 w 6184980"/>
              <a:gd name="connsiteY196" fmla="*/ 3361166 h 5832012"/>
              <a:gd name="connsiteX197" fmla="*/ 937614 w 6184980"/>
              <a:gd name="connsiteY197" fmla="*/ 3315340 h 5832012"/>
              <a:gd name="connsiteX198" fmla="*/ 943113 w 6184980"/>
              <a:gd name="connsiteY198" fmla="*/ 3308008 h 5832012"/>
              <a:gd name="connsiteX199" fmla="*/ 937614 w 6184980"/>
              <a:gd name="connsiteY199" fmla="*/ 3309841 h 5832012"/>
              <a:gd name="connsiteX200" fmla="*/ 927227 w 6184980"/>
              <a:gd name="connsiteY200" fmla="*/ 3315951 h 5832012"/>
              <a:gd name="connsiteX201" fmla="*/ 830077 w 6184980"/>
              <a:gd name="connsiteY201" fmla="*/ 3352000 h 5832012"/>
              <a:gd name="connsiteX202" fmla="*/ 783641 w 6184980"/>
              <a:gd name="connsiteY202" fmla="*/ 3315340 h 5832012"/>
              <a:gd name="connsiteX203" fmla="*/ 818468 w 6184980"/>
              <a:gd name="connsiteY203" fmla="*/ 3265237 h 5832012"/>
              <a:gd name="connsiteX204" fmla="*/ 902175 w 6184980"/>
              <a:gd name="connsiteY204" fmla="*/ 3256683 h 5832012"/>
              <a:gd name="connsiteX205" fmla="*/ 927227 w 6184980"/>
              <a:gd name="connsiteY205" fmla="*/ 3259739 h 5832012"/>
              <a:gd name="connsiteX206" fmla="*/ 865516 w 6184980"/>
              <a:gd name="connsiteY206" fmla="*/ 3224911 h 5832012"/>
              <a:gd name="connsiteX207" fmla="*/ 856350 w 6184980"/>
              <a:gd name="connsiteY207" fmla="*/ 3216968 h 5832012"/>
              <a:gd name="connsiteX208" fmla="*/ 849630 w 6184980"/>
              <a:gd name="connsiteY208" fmla="*/ 3210247 h 5832012"/>
              <a:gd name="connsiteX209" fmla="*/ 842297 w 6184980"/>
              <a:gd name="connsiteY209" fmla="*/ 3199249 h 5832012"/>
              <a:gd name="connsiteX210" fmla="*/ 845963 w 6184980"/>
              <a:gd name="connsiteY210" fmla="*/ 3155867 h 5832012"/>
              <a:gd name="connsiteX211" fmla="*/ 868876 w 6184980"/>
              <a:gd name="connsiteY211" fmla="*/ 3142884 h 5832012"/>
              <a:gd name="connsiteX212" fmla="*/ 589305 w 6184980"/>
              <a:gd name="connsiteY212" fmla="*/ 3109380 h 5832012"/>
              <a:gd name="connsiteX213" fmla="*/ 600303 w 6184980"/>
              <a:gd name="connsiteY213" fmla="*/ 3128322 h 5832012"/>
              <a:gd name="connsiteX214" fmla="*/ 602747 w 6184980"/>
              <a:gd name="connsiteY214" fmla="*/ 3131988 h 5832012"/>
              <a:gd name="connsiteX215" fmla="*/ 607024 w 6184980"/>
              <a:gd name="connsiteY215" fmla="*/ 3158261 h 5832012"/>
              <a:gd name="connsiteX216" fmla="*/ 605802 w 6184980"/>
              <a:gd name="connsiteY216" fmla="*/ 3174758 h 5832012"/>
              <a:gd name="connsiteX217" fmla="*/ 603358 w 6184980"/>
              <a:gd name="connsiteY217" fmla="*/ 3192477 h 5832012"/>
              <a:gd name="connsiteX218" fmla="*/ 593582 w 6184980"/>
              <a:gd name="connsiteY218" fmla="*/ 3217528 h 5832012"/>
              <a:gd name="connsiteX219" fmla="*/ 570364 w 6184980"/>
              <a:gd name="connsiteY219" fmla="*/ 3230359 h 5832012"/>
              <a:gd name="connsiteX220" fmla="*/ 523927 w 6184980"/>
              <a:gd name="connsiteY220" fmla="*/ 3244412 h 5832012"/>
              <a:gd name="connsiteX221" fmla="*/ 495821 w 6184980"/>
              <a:gd name="connsiteY221" fmla="*/ 3237081 h 5832012"/>
              <a:gd name="connsiteX222" fmla="*/ 492155 w 6184980"/>
              <a:gd name="connsiteY222" fmla="*/ 3231581 h 5832012"/>
              <a:gd name="connsiteX223" fmla="*/ 482990 w 6184980"/>
              <a:gd name="connsiteY223" fmla="*/ 3225471 h 5832012"/>
              <a:gd name="connsiteX224" fmla="*/ 468937 w 6184980"/>
              <a:gd name="connsiteY224" fmla="*/ 3196143 h 5832012"/>
              <a:gd name="connsiteX225" fmla="*/ 472603 w 6184980"/>
              <a:gd name="connsiteY225" fmla="*/ 3169870 h 5832012"/>
              <a:gd name="connsiteX226" fmla="*/ 477491 w 6184980"/>
              <a:gd name="connsiteY226" fmla="*/ 3153372 h 5832012"/>
              <a:gd name="connsiteX227" fmla="*/ 503764 w 6184980"/>
              <a:gd name="connsiteY227" fmla="*/ 3119767 h 5832012"/>
              <a:gd name="connsiteX228" fmla="*/ 534925 w 6184980"/>
              <a:gd name="connsiteY228" fmla="*/ 3111824 h 5832012"/>
              <a:gd name="connsiteX229" fmla="*/ 574030 w 6184980"/>
              <a:gd name="connsiteY229" fmla="*/ 3114268 h 5832012"/>
              <a:gd name="connsiteX230" fmla="*/ 589305 w 6184980"/>
              <a:gd name="connsiteY230" fmla="*/ 3109380 h 5832012"/>
              <a:gd name="connsiteX231" fmla="*/ 316129 w 6184980"/>
              <a:gd name="connsiteY231" fmla="*/ 2433796 h 5832012"/>
              <a:gd name="connsiteX232" fmla="*/ 331184 w 6184980"/>
              <a:gd name="connsiteY232" fmla="*/ 2438878 h 5832012"/>
              <a:gd name="connsiteX233" fmla="*/ 398299 w 6184980"/>
              <a:gd name="connsiteY233" fmla="*/ 2454899 h 5832012"/>
              <a:gd name="connsiteX234" fmla="*/ 414428 w 6184980"/>
              <a:gd name="connsiteY234" fmla="*/ 2459673 h 5832012"/>
              <a:gd name="connsiteX235" fmla="*/ 422410 w 6184980"/>
              <a:gd name="connsiteY235" fmla="*/ 2463187 h 5832012"/>
              <a:gd name="connsiteX236" fmla="*/ 426337 w 6184980"/>
              <a:gd name="connsiteY236" fmla="*/ 2463917 h 5832012"/>
              <a:gd name="connsiteX237" fmla="*/ 434101 w 6184980"/>
              <a:gd name="connsiteY237" fmla="*/ 2465867 h 5832012"/>
              <a:gd name="connsiteX238" fmla="*/ 446137 w 6184980"/>
              <a:gd name="connsiteY238" fmla="*/ 2472165 h 5832012"/>
              <a:gd name="connsiteX239" fmla="*/ 463366 w 6184980"/>
              <a:gd name="connsiteY239" fmla="*/ 2492888 h 5832012"/>
              <a:gd name="connsiteX240" fmla="*/ 471726 w 6184980"/>
              <a:gd name="connsiteY240" fmla="*/ 2502568 h 5832012"/>
              <a:gd name="connsiteX241" fmla="*/ 482132 w 6184980"/>
              <a:gd name="connsiteY241" fmla="*/ 2497136 h 5832012"/>
              <a:gd name="connsiteX242" fmla="*/ 521490 w 6184980"/>
              <a:gd name="connsiteY242" fmla="*/ 2488955 h 5832012"/>
              <a:gd name="connsiteX243" fmla="*/ 527308 w 6184980"/>
              <a:gd name="connsiteY243" fmla="*/ 2491814 h 5832012"/>
              <a:gd name="connsiteX244" fmla="*/ 546939 w 6184980"/>
              <a:gd name="connsiteY244" fmla="*/ 2509173 h 5832012"/>
              <a:gd name="connsiteX245" fmla="*/ 570281 w 6184980"/>
              <a:gd name="connsiteY245" fmla="*/ 2525698 h 5832012"/>
              <a:gd name="connsiteX246" fmla="*/ 591975 w 6184980"/>
              <a:gd name="connsiteY246" fmla="*/ 2529220 h 5832012"/>
              <a:gd name="connsiteX247" fmla="*/ 604958 w 6184980"/>
              <a:gd name="connsiteY247" fmla="*/ 2533155 h 5832012"/>
              <a:gd name="connsiteX248" fmla="*/ 605098 w 6184980"/>
              <a:gd name="connsiteY248" fmla="*/ 2543339 h 5832012"/>
              <a:gd name="connsiteX249" fmla="*/ 576528 w 6184980"/>
              <a:gd name="connsiteY249" fmla="*/ 2609647 h 5832012"/>
              <a:gd name="connsiteX250" fmla="*/ 563865 w 6184980"/>
              <a:gd name="connsiteY250" fmla="*/ 2621771 h 5832012"/>
              <a:gd name="connsiteX251" fmla="*/ 548020 w 6184980"/>
              <a:gd name="connsiteY251" fmla="*/ 2630509 h 5832012"/>
              <a:gd name="connsiteX252" fmla="*/ 510878 w 6184980"/>
              <a:gd name="connsiteY252" fmla="*/ 2643165 h 5832012"/>
              <a:gd name="connsiteX253" fmla="*/ 499985 w 6184980"/>
              <a:gd name="connsiteY253" fmla="*/ 2641650 h 5832012"/>
              <a:gd name="connsiteX254" fmla="*/ 497566 w 6184980"/>
              <a:gd name="connsiteY254" fmla="*/ 2643740 h 5832012"/>
              <a:gd name="connsiteX255" fmla="*/ 500820 w 6184980"/>
              <a:gd name="connsiteY255" fmla="*/ 2645361 h 5832012"/>
              <a:gd name="connsiteX256" fmla="*/ 507311 w 6184980"/>
              <a:gd name="connsiteY256" fmla="*/ 2647328 h 5832012"/>
              <a:gd name="connsiteX257" fmla="*/ 497632 w 6184980"/>
              <a:gd name="connsiteY257" fmla="*/ 2655688 h 5832012"/>
              <a:gd name="connsiteX258" fmla="*/ 496758 w 6184980"/>
              <a:gd name="connsiteY258" fmla="*/ 2656288 h 5832012"/>
              <a:gd name="connsiteX259" fmla="*/ 497467 w 6184980"/>
              <a:gd name="connsiteY259" fmla="*/ 2657943 h 5832012"/>
              <a:gd name="connsiteX260" fmla="*/ 528208 w 6184980"/>
              <a:gd name="connsiteY260" fmla="*/ 2678382 h 5832012"/>
              <a:gd name="connsiteX261" fmla="*/ 556197 w 6184980"/>
              <a:gd name="connsiteY261" fmla="*/ 2712277 h 5832012"/>
              <a:gd name="connsiteX262" fmla="*/ 559212 w 6184980"/>
              <a:gd name="connsiteY262" fmla="*/ 2717917 h 5832012"/>
              <a:gd name="connsiteX263" fmla="*/ 568336 w 6184980"/>
              <a:gd name="connsiteY263" fmla="*/ 2761768 h 5832012"/>
              <a:gd name="connsiteX264" fmla="*/ 568280 w 6184980"/>
              <a:gd name="connsiteY264" fmla="*/ 2764805 h 5832012"/>
              <a:gd name="connsiteX265" fmla="*/ 564509 w 6184980"/>
              <a:gd name="connsiteY265" fmla="*/ 2775532 h 5832012"/>
              <a:gd name="connsiteX266" fmla="*/ 562595 w 6184980"/>
              <a:gd name="connsiteY266" fmla="*/ 2785843 h 5832012"/>
              <a:gd name="connsiteX267" fmla="*/ 562299 w 6184980"/>
              <a:gd name="connsiteY267" fmla="*/ 2792898 h 5832012"/>
              <a:gd name="connsiteX268" fmla="*/ 550039 w 6184980"/>
              <a:gd name="connsiteY268" fmla="*/ 2798748 h 5832012"/>
              <a:gd name="connsiteX269" fmla="*/ 531947 w 6184980"/>
              <a:gd name="connsiteY269" fmla="*/ 2793610 h 5832012"/>
              <a:gd name="connsiteX270" fmla="*/ 511214 w 6184980"/>
              <a:gd name="connsiteY270" fmla="*/ 2795853 h 5832012"/>
              <a:gd name="connsiteX271" fmla="*/ 492424 w 6184980"/>
              <a:gd name="connsiteY271" fmla="*/ 2804046 h 5832012"/>
              <a:gd name="connsiteX272" fmla="*/ 489678 w 6184980"/>
              <a:gd name="connsiteY272" fmla="*/ 2803789 h 5832012"/>
              <a:gd name="connsiteX273" fmla="*/ 476509 w 6184980"/>
              <a:gd name="connsiteY273" fmla="*/ 2807692 h 5832012"/>
              <a:gd name="connsiteX274" fmla="*/ 473872 w 6184980"/>
              <a:gd name="connsiteY274" fmla="*/ 2808218 h 5832012"/>
              <a:gd name="connsiteX275" fmla="*/ 465396 w 6184980"/>
              <a:gd name="connsiteY275" fmla="*/ 2811469 h 5832012"/>
              <a:gd name="connsiteX276" fmla="*/ 456793 w 6184980"/>
              <a:gd name="connsiteY276" fmla="*/ 2812664 h 5832012"/>
              <a:gd name="connsiteX277" fmla="*/ 444831 w 6184980"/>
              <a:gd name="connsiteY277" fmla="*/ 2804602 h 5832012"/>
              <a:gd name="connsiteX278" fmla="*/ 431891 w 6184980"/>
              <a:gd name="connsiteY278" fmla="*/ 2789500 h 5832012"/>
              <a:gd name="connsiteX279" fmla="*/ 416180 w 6184980"/>
              <a:gd name="connsiteY279" fmla="*/ 2786582 h 5832012"/>
              <a:gd name="connsiteX280" fmla="*/ 400462 w 6184980"/>
              <a:gd name="connsiteY280" fmla="*/ 2797376 h 5832012"/>
              <a:gd name="connsiteX281" fmla="*/ 380672 w 6184980"/>
              <a:gd name="connsiteY281" fmla="*/ 2804113 h 5832012"/>
              <a:gd name="connsiteX282" fmla="*/ 364505 w 6184980"/>
              <a:gd name="connsiteY282" fmla="*/ 2803649 h 5832012"/>
              <a:gd name="connsiteX283" fmla="*/ 322025 w 6184980"/>
              <a:gd name="connsiteY283" fmla="*/ 2798552 h 5832012"/>
              <a:gd name="connsiteX284" fmla="*/ 316243 w 6184980"/>
              <a:gd name="connsiteY284" fmla="*/ 2798240 h 5832012"/>
              <a:gd name="connsiteX285" fmla="*/ 305641 w 6184980"/>
              <a:gd name="connsiteY285" fmla="*/ 2796525 h 5832012"/>
              <a:gd name="connsiteX286" fmla="*/ 262797 w 6184980"/>
              <a:gd name="connsiteY286" fmla="*/ 2793392 h 5832012"/>
              <a:gd name="connsiteX287" fmla="*/ 242888 w 6184980"/>
              <a:gd name="connsiteY287" fmla="*/ 2784362 h 5832012"/>
              <a:gd name="connsiteX288" fmla="*/ 244786 w 6184980"/>
              <a:gd name="connsiteY288" fmla="*/ 2772778 h 5832012"/>
              <a:gd name="connsiteX289" fmla="*/ 245789 w 6184980"/>
              <a:gd name="connsiteY289" fmla="*/ 2767378 h 5832012"/>
              <a:gd name="connsiteX290" fmla="*/ 256636 w 6184980"/>
              <a:gd name="connsiteY290" fmla="*/ 2751362 h 5832012"/>
              <a:gd name="connsiteX291" fmla="*/ 286460 w 6184980"/>
              <a:gd name="connsiteY291" fmla="*/ 2719316 h 5832012"/>
              <a:gd name="connsiteX292" fmla="*/ 309568 w 6184980"/>
              <a:gd name="connsiteY292" fmla="*/ 2697451 h 5832012"/>
              <a:gd name="connsiteX293" fmla="*/ 352756 w 6184980"/>
              <a:gd name="connsiteY293" fmla="*/ 2668649 h 5832012"/>
              <a:gd name="connsiteX294" fmla="*/ 366290 w 6184980"/>
              <a:gd name="connsiteY294" fmla="*/ 2662783 h 5832012"/>
              <a:gd name="connsiteX295" fmla="*/ 396576 w 6184980"/>
              <a:gd name="connsiteY295" fmla="*/ 2650124 h 5832012"/>
              <a:gd name="connsiteX296" fmla="*/ 397671 w 6184980"/>
              <a:gd name="connsiteY296" fmla="*/ 2644232 h 5832012"/>
              <a:gd name="connsiteX297" fmla="*/ 391653 w 6184980"/>
              <a:gd name="connsiteY297" fmla="*/ 2641083 h 5832012"/>
              <a:gd name="connsiteX298" fmla="*/ 384849 w 6184980"/>
              <a:gd name="connsiteY298" fmla="*/ 2644898 h 5832012"/>
              <a:gd name="connsiteX299" fmla="*/ 375138 w 6184980"/>
              <a:gd name="connsiteY299" fmla="*/ 2643856 h 5832012"/>
              <a:gd name="connsiteX300" fmla="*/ 367013 w 6184980"/>
              <a:gd name="connsiteY300" fmla="*/ 2637014 h 5832012"/>
              <a:gd name="connsiteX301" fmla="*/ 365232 w 6184980"/>
              <a:gd name="connsiteY301" fmla="*/ 2635667 h 5832012"/>
              <a:gd name="connsiteX302" fmla="*/ 310604 w 6184980"/>
              <a:gd name="connsiteY302" fmla="*/ 2665899 h 5832012"/>
              <a:gd name="connsiteX303" fmla="*/ 302548 w 6184980"/>
              <a:gd name="connsiteY303" fmla="*/ 2664149 h 5832012"/>
              <a:gd name="connsiteX304" fmla="*/ 345351 w 6184980"/>
              <a:gd name="connsiteY304" fmla="*/ 2642894 h 5832012"/>
              <a:gd name="connsiteX305" fmla="*/ 364870 w 6184980"/>
              <a:gd name="connsiteY305" fmla="*/ 2630775 h 5832012"/>
              <a:gd name="connsiteX306" fmla="*/ 368167 w 6184980"/>
              <a:gd name="connsiteY306" fmla="*/ 2621229 h 5832012"/>
              <a:gd name="connsiteX307" fmla="*/ 321056 w 6184980"/>
              <a:gd name="connsiteY307" fmla="*/ 2571338 h 5832012"/>
              <a:gd name="connsiteX308" fmla="*/ 343216 w 6184980"/>
              <a:gd name="connsiteY308" fmla="*/ 2587390 h 5832012"/>
              <a:gd name="connsiteX309" fmla="*/ 367806 w 6184980"/>
              <a:gd name="connsiteY309" fmla="*/ 2616337 h 5832012"/>
              <a:gd name="connsiteX310" fmla="*/ 371461 w 6184980"/>
              <a:gd name="connsiteY310" fmla="*/ 2618539 h 5832012"/>
              <a:gd name="connsiteX311" fmla="*/ 375062 w 6184980"/>
              <a:gd name="connsiteY311" fmla="*/ 2616923 h 5832012"/>
              <a:gd name="connsiteX312" fmla="*/ 395756 w 6184980"/>
              <a:gd name="connsiteY312" fmla="*/ 2618989 h 5832012"/>
              <a:gd name="connsiteX313" fmla="*/ 324698 w 6184980"/>
              <a:gd name="connsiteY313" fmla="*/ 2529859 h 5832012"/>
              <a:gd name="connsiteX314" fmla="*/ 321682 w 6184980"/>
              <a:gd name="connsiteY314" fmla="*/ 2524219 h 5832012"/>
              <a:gd name="connsiteX315" fmla="*/ 316650 w 6184980"/>
              <a:gd name="connsiteY315" fmla="*/ 2514396 h 5832012"/>
              <a:gd name="connsiteX316" fmla="*/ 301304 w 6184980"/>
              <a:gd name="connsiteY316" fmla="*/ 2473961 h 5832012"/>
              <a:gd name="connsiteX317" fmla="*/ 296788 w 6184980"/>
              <a:gd name="connsiteY317" fmla="*/ 2451790 h 5832012"/>
              <a:gd name="connsiteX318" fmla="*/ 316129 w 6184980"/>
              <a:gd name="connsiteY318" fmla="*/ 2433796 h 5832012"/>
              <a:gd name="connsiteX319" fmla="*/ 826118 w 6184980"/>
              <a:gd name="connsiteY319" fmla="*/ 2184513 h 5832012"/>
              <a:gd name="connsiteX320" fmla="*/ 843727 w 6184980"/>
              <a:gd name="connsiteY320" fmla="*/ 2185019 h 5832012"/>
              <a:gd name="connsiteX321" fmla="*/ 875302 w 6184980"/>
              <a:gd name="connsiteY321" fmla="*/ 2206068 h 5832012"/>
              <a:gd name="connsiteX322" fmla="*/ 893518 w 6184980"/>
              <a:gd name="connsiteY322" fmla="*/ 2234809 h 5832012"/>
              <a:gd name="connsiteX323" fmla="*/ 908900 w 6184980"/>
              <a:gd name="connsiteY323" fmla="*/ 2195139 h 5832012"/>
              <a:gd name="connsiteX324" fmla="*/ 936022 w 6184980"/>
              <a:gd name="connsiteY324" fmla="*/ 2192306 h 5832012"/>
              <a:gd name="connsiteX325" fmla="*/ 960311 w 6184980"/>
              <a:gd name="connsiteY325" fmla="*/ 2227118 h 5832012"/>
              <a:gd name="connsiteX326" fmla="*/ 935617 w 6184980"/>
              <a:gd name="connsiteY326" fmla="*/ 2263146 h 5832012"/>
              <a:gd name="connsiteX327" fmla="*/ 925498 w 6184980"/>
              <a:gd name="connsiteY327" fmla="*/ 2266789 h 5832012"/>
              <a:gd name="connsiteX328" fmla="*/ 979336 w 6184980"/>
              <a:gd name="connsiteY328" fmla="*/ 2320223 h 5832012"/>
              <a:gd name="connsiteX329" fmla="*/ 935212 w 6184980"/>
              <a:gd name="connsiteY329" fmla="*/ 2333986 h 5832012"/>
              <a:gd name="connsiteX330" fmla="*/ 911329 w 6184980"/>
              <a:gd name="connsiteY330" fmla="*/ 2305245 h 5832012"/>
              <a:gd name="connsiteX331" fmla="*/ 910115 w 6184980"/>
              <a:gd name="connsiteY331" fmla="*/ 2357060 h 5832012"/>
              <a:gd name="connsiteX332" fmla="*/ 870849 w 6184980"/>
              <a:gd name="connsiteY332" fmla="*/ 2389039 h 5832012"/>
              <a:gd name="connsiteX333" fmla="*/ 856681 w 6184980"/>
              <a:gd name="connsiteY333" fmla="*/ 2380133 h 5832012"/>
              <a:gd name="connsiteX334" fmla="*/ 846156 w 6184980"/>
              <a:gd name="connsiteY334" fmla="*/ 2344511 h 5832012"/>
              <a:gd name="connsiteX335" fmla="*/ 850204 w 6184980"/>
              <a:gd name="connsiteY335" fmla="*/ 2329129 h 5832012"/>
              <a:gd name="connsiteX336" fmla="*/ 871659 w 6184980"/>
              <a:gd name="connsiteY336" fmla="*/ 2298768 h 5832012"/>
              <a:gd name="connsiteX337" fmla="*/ 875302 w 6184980"/>
              <a:gd name="connsiteY337" fmla="*/ 2293911 h 5832012"/>
              <a:gd name="connsiteX338" fmla="*/ 871659 w 6184980"/>
              <a:gd name="connsiteY338" fmla="*/ 2295125 h 5832012"/>
              <a:gd name="connsiteX339" fmla="*/ 864777 w 6184980"/>
              <a:gd name="connsiteY339" fmla="*/ 2299173 h 5832012"/>
              <a:gd name="connsiteX340" fmla="*/ 800413 w 6184980"/>
              <a:gd name="connsiteY340" fmla="*/ 2323057 h 5832012"/>
              <a:gd name="connsiteX341" fmla="*/ 769648 w 6184980"/>
              <a:gd name="connsiteY341" fmla="*/ 2298768 h 5832012"/>
              <a:gd name="connsiteX342" fmla="*/ 792722 w 6184980"/>
              <a:gd name="connsiteY342" fmla="*/ 2265575 h 5832012"/>
              <a:gd name="connsiteX343" fmla="*/ 848180 w 6184980"/>
              <a:gd name="connsiteY343" fmla="*/ 2259908 h 5832012"/>
              <a:gd name="connsiteX344" fmla="*/ 864777 w 6184980"/>
              <a:gd name="connsiteY344" fmla="*/ 2261932 h 5832012"/>
              <a:gd name="connsiteX345" fmla="*/ 823892 w 6184980"/>
              <a:gd name="connsiteY345" fmla="*/ 2238858 h 5832012"/>
              <a:gd name="connsiteX346" fmla="*/ 817820 w 6184980"/>
              <a:gd name="connsiteY346" fmla="*/ 2233595 h 5832012"/>
              <a:gd name="connsiteX347" fmla="*/ 813367 w 6184980"/>
              <a:gd name="connsiteY347" fmla="*/ 2229142 h 5832012"/>
              <a:gd name="connsiteX348" fmla="*/ 808509 w 6184980"/>
              <a:gd name="connsiteY348" fmla="*/ 2221856 h 5832012"/>
              <a:gd name="connsiteX349" fmla="*/ 810938 w 6184980"/>
              <a:gd name="connsiteY349" fmla="*/ 2193115 h 5832012"/>
              <a:gd name="connsiteX350" fmla="*/ 826118 w 6184980"/>
              <a:gd name="connsiteY350" fmla="*/ 2184513 h 5832012"/>
              <a:gd name="connsiteX351" fmla="*/ 1898757 w 6184980"/>
              <a:gd name="connsiteY351" fmla="*/ 2097951 h 5832012"/>
              <a:gd name="connsiteX352" fmla="*/ 1881438 w 6184980"/>
              <a:gd name="connsiteY352" fmla="*/ 2100695 h 5832012"/>
              <a:gd name="connsiteX353" fmla="*/ 1823557 w 6184980"/>
              <a:gd name="connsiteY353" fmla="*/ 2112066 h 5832012"/>
              <a:gd name="connsiteX354" fmla="*/ 1853877 w 6184980"/>
              <a:gd name="connsiteY354" fmla="*/ 2117142 h 5832012"/>
              <a:gd name="connsiteX355" fmla="*/ 1895697 w 6184980"/>
              <a:gd name="connsiteY355" fmla="*/ 2103053 h 5832012"/>
              <a:gd name="connsiteX356" fmla="*/ 605954 w 6184980"/>
              <a:gd name="connsiteY356" fmla="*/ 1643007 h 5832012"/>
              <a:gd name="connsiteX357" fmla="*/ 618479 w 6184980"/>
              <a:gd name="connsiteY357" fmla="*/ 1643695 h 5832012"/>
              <a:gd name="connsiteX358" fmla="*/ 653307 w 6184980"/>
              <a:gd name="connsiteY358" fmla="*/ 1649805 h 5832012"/>
              <a:gd name="connsiteX359" fmla="*/ 661250 w 6184980"/>
              <a:gd name="connsiteY359" fmla="*/ 1656526 h 5832012"/>
              <a:gd name="connsiteX360" fmla="*/ 669193 w 6184980"/>
              <a:gd name="connsiteY360" fmla="*/ 1679133 h 5832012"/>
              <a:gd name="connsiteX361" fmla="*/ 622756 w 6184980"/>
              <a:gd name="connsiteY361" fmla="*/ 1743289 h 5832012"/>
              <a:gd name="connsiteX362" fmla="*/ 564100 w 6184980"/>
              <a:gd name="connsiteY362" fmla="*/ 1736568 h 5832012"/>
              <a:gd name="connsiteX363" fmla="*/ 543937 w 6184980"/>
              <a:gd name="connsiteY363" fmla="*/ 1733513 h 5832012"/>
              <a:gd name="connsiteX364" fmla="*/ 550658 w 6184980"/>
              <a:gd name="connsiteY364" fmla="*/ 1718237 h 5832012"/>
              <a:gd name="connsiteX365" fmla="*/ 538438 w 6184980"/>
              <a:gd name="connsiteY365" fmla="*/ 1714571 h 5832012"/>
              <a:gd name="connsiteX366" fmla="*/ 554324 w 6184980"/>
              <a:gd name="connsiteY366" fmla="*/ 1674856 h 5832012"/>
              <a:gd name="connsiteX367" fmla="*/ 570821 w 6184980"/>
              <a:gd name="connsiteY367" fmla="*/ 1652860 h 5832012"/>
              <a:gd name="connsiteX368" fmla="*/ 576931 w 6184980"/>
              <a:gd name="connsiteY368" fmla="*/ 1655915 h 5832012"/>
              <a:gd name="connsiteX369" fmla="*/ 595261 w 6184980"/>
              <a:gd name="connsiteY369" fmla="*/ 1649194 h 5832012"/>
              <a:gd name="connsiteX370" fmla="*/ 605954 w 6184980"/>
              <a:gd name="connsiteY370" fmla="*/ 1643007 h 5832012"/>
              <a:gd name="connsiteX371" fmla="*/ 1001460 w 6184980"/>
              <a:gd name="connsiteY371" fmla="*/ 1559429 h 5832012"/>
              <a:gd name="connsiteX372" fmla="*/ 1013274 w 6184980"/>
              <a:gd name="connsiteY372" fmla="*/ 1572521 h 5832012"/>
              <a:gd name="connsiteX373" fmla="*/ 1014203 w 6184980"/>
              <a:gd name="connsiteY373" fmla="*/ 1599479 h 5832012"/>
              <a:gd name="connsiteX374" fmla="*/ 1011724 w 6184980"/>
              <a:gd name="connsiteY374" fmla="*/ 1611564 h 5832012"/>
              <a:gd name="connsiteX375" fmla="*/ 1010795 w 6184980"/>
              <a:gd name="connsiteY375" fmla="*/ 1617761 h 5832012"/>
              <a:gd name="connsiteX376" fmla="*/ 1015443 w 6184980"/>
              <a:gd name="connsiteY376" fmla="*/ 1613422 h 5832012"/>
              <a:gd name="connsiteX377" fmla="*/ 1018851 w 6184980"/>
              <a:gd name="connsiteY377" fmla="*/ 1609704 h 5832012"/>
              <a:gd name="connsiteX378" fmla="*/ 1022570 w 6184980"/>
              <a:gd name="connsiteY378" fmla="*/ 1604437 h 5832012"/>
              <a:gd name="connsiteX379" fmla="*/ 1029387 w 6184980"/>
              <a:gd name="connsiteY379" fmla="*/ 1597000 h 5832012"/>
              <a:gd name="connsiteX380" fmla="*/ 1072458 w 6184980"/>
              <a:gd name="connsiteY380" fmla="*/ 1581507 h 5832012"/>
              <a:gd name="connsiteX381" fmla="*/ 1085162 w 6184980"/>
              <a:gd name="connsiteY381" fmla="*/ 1601028 h 5832012"/>
              <a:gd name="connsiteX382" fmla="*/ 1071218 w 6184980"/>
              <a:gd name="connsiteY382" fmla="*/ 1626437 h 5832012"/>
              <a:gd name="connsiteX383" fmla="*/ 1034344 w 6184980"/>
              <a:gd name="connsiteY383" fmla="*/ 1644099 h 5832012"/>
              <a:gd name="connsiteX384" fmla="*/ 1029077 w 6184980"/>
              <a:gd name="connsiteY384" fmla="*/ 1644409 h 5832012"/>
              <a:gd name="connsiteX385" fmla="*/ 1053246 w 6184980"/>
              <a:gd name="connsiteY385" fmla="*/ 1647198 h 5832012"/>
              <a:gd name="connsiteX386" fmla="*/ 1083303 w 6184980"/>
              <a:gd name="connsiteY386" fmla="*/ 1668268 h 5832012"/>
              <a:gd name="connsiteX387" fmla="*/ 1083303 w 6184980"/>
              <a:gd name="connsiteY387" fmla="*/ 1677254 h 5832012"/>
              <a:gd name="connsiteX388" fmla="*/ 1082683 w 6184980"/>
              <a:gd name="connsiteY388" fmla="*/ 1681592 h 5832012"/>
              <a:gd name="connsiteX389" fmla="*/ 1040542 w 6184980"/>
              <a:gd name="connsiteY389" fmla="*/ 1695846 h 5832012"/>
              <a:gd name="connsiteX390" fmla="*/ 1022880 w 6184980"/>
              <a:gd name="connsiteY390" fmla="*/ 1684691 h 5832012"/>
              <a:gd name="connsiteX391" fmla="*/ 1022570 w 6184980"/>
              <a:gd name="connsiteY391" fmla="*/ 1683451 h 5832012"/>
              <a:gd name="connsiteX392" fmla="*/ 1010485 w 6184980"/>
              <a:gd name="connsiteY392" fmla="*/ 1671987 h 5832012"/>
              <a:gd name="connsiteX393" fmla="*/ 1008316 w 6184980"/>
              <a:gd name="connsiteY393" fmla="*/ 1668268 h 5832012"/>
              <a:gd name="connsiteX394" fmla="*/ 1012344 w 6184980"/>
              <a:gd name="connsiteY394" fmla="*/ 1675395 h 5832012"/>
              <a:gd name="connsiteX395" fmla="*/ 1015443 w 6184980"/>
              <a:gd name="connsiteY395" fmla="*/ 1697705 h 5832012"/>
              <a:gd name="connsiteX396" fmla="*/ 1015443 w 6184980"/>
              <a:gd name="connsiteY396" fmla="*/ 1698944 h 5832012"/>
              <a:gd name="connsiteX397" fmla="*/ 1014203 w 6184980"/>
              <a:gd name="connsiteY397" fmla="*/ 1701113 h 5832012"/>
              <a:gd name="connsiteX398" fmla="*/ 995612 w 6184980"/>
              <a:gd name="connsiteY398" fmla="*/ 1719705 h 5832012"/>
              <a:gd name="connsiteX399" fmla="*/ 969583 w 6184980"/>
              <a:gd name="connsiteY399" fmla="*/ 1695226 h 5832012"/>
              <a:gd name="connsiteX400" fmla="*/ 980428 w 6184980"/>
              <a:gd name="connsiteY400" fmla="*/ 1665479 h 5832012"/>
              <a:gd name="connsiteX401" fmla="*/ 983527 w 6184980"/>
              <a:gd name="connsiteY401" fmla="*/ 1659902 h 5832012"/>
              <a:gd name="connsiteX402" fmla="*/ 978569 w 6184980"/>
              <a:gd name="connsiteY402" fmla="*/ 1661761 h 5832012"/>
              <a:gd name="connsiteX403" fmla="*/ 942935 w 6184980"/>
              <a:gd name="connsiteY403" fmla="*/ 1661761 h 5832012"/>
              <a:gd name="connsiteX404" fmla="*/ 934569 w 6184980"/>
              <a:gd name="connsiteY404" fmla="*/ 1632634 h 5832012"/>
              <a:gd name="connsiteX405" fmla="*/ 955020 w 6184980"/>
              <a:gd name="connsiteY405" fmla="*/ 1617761 h 5832012"/>
              <a:gd name="connsiteX406" fmla="*/ 964006 w 6184980"/>
              <a:gd name="connsiteY406" fmla="*/ 1620859 h 5832012"/>
              <a:gd name="connsiteX407" fmla="*/ 965865 w 6184980"/>
              <a:gd name="connsiteY407" fmla="*/ 1621169 h 5832012"/>
              <a:gd name="connsiteX408" fmla="*/ 981978 w 6184980"/>
              <a:gd name="connsiteY408" fmla="*/ 1630775 h 5832012"/>
              <a:gd name="connsiteX409" fmla="*/ 983837 w 6184980"/>
              <a:gd name="connsiteY409" fmla="*/ 1632324 h 5832012"/>
              <a:gd name="connsiteX410" fmla="*/ 982597 w 6184980"/>
              <a:gd name="connsiteY410" fmla="*/ 1631085 h 5832012"/>
              <a:gd name="connsiteX411" fmla="*/ 973302 w 6184980"/>
              <a:gd name="connsiteY411" fmla="*/ 1613112 h 5832012"/>
              <a:gd name="connsiteX412" fmla="*/ 971132 w 6184980"/>
              <a:gd name="connsiteY412" fmla="*/ 1581197 h 5832012"/>
              <a:gd name="connsiteX413" fmla="*/ 983837 w 6184980"/>
              <a:gd name="connsiteY413" fmla="*/ 1562605 h 5832012"/>
              <a:gd name="connsiteX414" fmla="*/ 1001460 w 6184980"/>
              <a:gd name="connsiteY414" fmla="*/ 1559429 h 5832012"/>
              <a:gd name="connsiteX415" fmla="*/ 473596 w 6184980"/>
              <a:gd name="connsiteY415" fmla="*/ 1387187 h 5832012"/>
              <a:gd name="connsiteX416" fmla="*/ 498266 w 6184980"/>
              <a:gd name="connsiteY416" fmla="*/ 1390013 h 5832012"/>
              <a:gd name="connsiteX417" fmla="*/ 517818 w 6184980"/>
              <a:gd name="connsiteY417" fmla="*/ 1408954 h 5832012"/>
              <a:gd name="connsiteX418" fmla="*/ 526983 w 6184980"/>
              <a:gd name="connsiteY418" fmla="*/ 1416286 h 5832012"/>
              <a:gd name="connsiteX419" fmla="*/ 528663 w 6184980"/>
              <a:gd name="connsiteY419" fmla="*/ 1432249 h 5832012"/>
              <a:gd name="connsiteX420" fmla="*/ 533703 w 6184980"/>
              <a:gd name="connsiteY420" fmla="*/ 1443989 h 5832012"/>
              <a:gd name="connsiteX421" fmla="*/ 533703 w 6184980"/>
              <a:gd name="connsiteY421" fmla="*/ 1441337 h 5832012"/>
              <a:gd name="connsiteX422" fmla="*/ 551422 w 6184980"/>
              <a:gd name="connsiteY422" fmla="*/ 1434005 h 5832012"/>
              <a:gd name="connsiteX423" fmla="*/ 564865 w 6184980"/>
              <a:gd name="connsiteY423" fmla="*/ 1427284 h 5832012"/>
              <a:gd name="connsiteX424" fmla="*/ 592971 w 6184980"/>
              <a:gd name="connsiteY424" fmla="*/ 1432783 h 5832012"/>
              <a:gd name="connsiteX425" fmla="*/ 624132 w 6184980"/>
              <a:gd name="connsiteY425" fmla="*/ 1507937 h 5832012"/>
              <a:gd name="connsiteX426" fmla="*/ 572197 w 6184980"/>
              <a:gd name="connsiteY426" fmla="*/ 1531766 h 5832012"/>
              <a:gd name="connsiteX427" fmla="*/ 515373 w 6184980"/>
              <a:gd name="connsiteY427" fmla="*/ 1490828 h 5832012"/>
              <a:gd name="connsiteX428" fmla="*/ 512929 w 6184980"/>
              <a:gd name="connsiteY428" fmla="*/ 1484718 h 5832012"/>
              <a:gd name="connsiteX429" fmla="*/ 511960 w 6184980"/>
              <a:gd name="connsiteY429" fmla="*/ 1480844 h 5832012"/>
              <a:gd name="connsiteX430" fmla="*/ 511708 w 6184980"/>
              <a:gd name="connsiteY430" fmla="*/ 1481664 h 5832012"/>
              <a:gd name="connsiteX431" fmla="*/ 509875 w 6184980"/>
              <a:gd name="connsiteY431" fmla="*/ 1482886 h 5832012"/>
              <a:gd name="connsiteX432" fmla="*/ 474436 w 6184980"/>
              <a:gd name="connsiteY432" fmla="*/ 1493884 h 5832012"/>
              <a:gd name="connsiteX433" fmla="*/ 427389 w 6184980"/>
              <a:gd name="connsiteY433" fmla="*/ 1480442 h 5832012"/>
              <a:gd name="connsiteX434" fmla="*/ 415169 w 6184980"/>
              <a:gd name="connsiteY434" fmla="*/ 1432173 h 5832012"/>
              <a:gd name="connsiteX435" fmla="*/ 449385 w 6184980"/>
              <a:gd name="connsiteY435" fmla="*/ 1387569 h 5832012"/>
              <a:gd name="connsiteX436" fmla="*/ 473596 w 6184980"/>
              <a:gd name="connsiteY436" fmla="*/ 1387187 h 5832012"/>
              <a:gd name="connsiteX437" fmla="*/ 829830 w 6184980"/>
              <a:gd name="connsiteY437" fmla="*/ 1113782 h 5832012"/>
              <a:gd name="connsiteX438" fmla="*/ 852638 w 6184980"/>
              <a:gd name="connsiteY438" fmla="*/ 1114437 h 5832012"/>
              <a:gd name="connsiteX439" fmla="*/ 893536 w 6184980"/>
              <a:gd name="connsiteY439" fmla="*/ 1141703 h 5832012"/>
              <a:gd name="connsiteX440" fmla="*/ 917132 w 6184980"/>
              <a:gd name="connsiteY440" fmla="*/ 1178931 h 5832012"/>
              <a:gd name="connsiteX441" fmla="*/ 937056 w 6184980"/>
              <a:gd name="connsiteY441" fmla="*/ 1127546 h 5832012"/>
              <a:gd name="connsiteX442" fmla="*/ 972187 w 6184980"/>
              <a:gd name="connsiteY442" fmla="*/ 1123876 h 5832012"/>
              <a:gd name="connsiteX443" fmla="*/ 1003647 w 6184980"/>
              <a:gd name="connsiteY443" fmla="*/ 1168968 h 5832012"/>
              <a:gd name="connsiteX444" fmla="*/ 971662 w 6184980"/>
              <a:gd name="connsiteY444" fmla="*/ 1215634 h 5832012"/>
              <a:gd name="connsiteX445" fmla="*/ 958554 w 6184980"/>
              <a:gd name="connsiteY445" fmla="*/ 1220353 h 5832012"/>
              <a:gd name="connsiteX446" fmla="*/ 1028291 w 6184980"/>
              <a:gd name="connsiteY446" fmla="*/ 1289565 h 5832012"/>
              <a:gd name="connsiteX447" fmla="*/ 971138 w 6184980"/>
              <a:gd name="connsiteY447" fmla="*/ 1307392 h 5832012"/>
              <a:gd name="connsiteX448" fmla="*/ 940202 w 6184980"/>
              <a:gd name="connsiteY448" fmla="*/ 1270165 h 5832012"/>
              <a:gd name="connsiteX449" fmla="*/ 938629 w 6184980"/>
              <a:gd name="connsiteY449" fmla="*/ 1337279 h 5832012"/>
              <a:gd name="connsiteX450" fmla="*/ 887769 w 6184980"/>
              <a:gd name="connsiteY450" fmla="*/ 1378702 h 5832012"/>
              <a:gd name="connsiteX451" fmla="*/ 869417 w 6184980"/>
              <a:gd name="connsiteY451" fmla="*/ 1367167 h 5832012"/>
              <a:gd name="connsiteX452" fmla="*/ 855784 w 6184980"/>
              <a:gd name="connsiteY452" fmla="*/ 1321025 h 5832012"/>
              <a:gd name="connsiteX453" fmla="*/ 861028 w 6184980"/>
              <a:gd name="connsiteY453" fmla="*/ 1301101 h 5832012"/>
              <a:gd name="connsiteX454" fmla="*/ 888817 w 6184980"/>
              <a:gd name="connsiteY454" fmla="*/ 1261775 h 5832012"/>
              <a:gd name="connsiteX455" fmla="*/ 893536 w 6184980"/>
              <a:gd name="connsiteY455" fmla="*/ 1255484 h 5832012"/>
              <a:gd name="connsiteX456" fmla="*/ 888817 w 6184980"/>
              <a:gd name="connsiteY456" fmla="*/ 1257057 h 5832012"/>
              <a:gd name="connsiteX457" fmla="*/ 879904 w 6184980"/>
              <a:gd name="connsiteY457" fmla="*/ 1262300 h 5832012"/>
              <a:gd name="connsiteX458" fmla="*/ 796534 w 6184980"/>
              <a:gd name="connsiteY458" fmla="*/ 1293236 h 5832012"/>
              <a:gd name="connsiteX459" fmla="*/ 756685 w 6184980"/>
              <a:gd name="connsiteY459" fmla="*/ 1261775 h 5832012"/>
              <a:gd name="connsiteX460" fmla="*/ 786572 w 6184980"/>
              <a:gd name="connsiteY460" fmla="*/ 1218780 h 5832012"/>
              <a:gd name="connsiteX461" fmla="*/ 858406 w 6184980"/>
              <a:gd name="connsiteY461" fmla="*/ 1211439 h 5832012"/>
              <a:gd name="connsiteX462" fmla="*/ 879904 w 6184980"/>
              <a:gd name="connsiteY462" fmla="*/ 1214061 h 5832012"/>
              <a:gd name="connsiteX463" fmla="*/ 826946 w 6184980"/>
              <a:gd name="connsiteY463" fmla="*/ 1184174 h 5832012"/>
              <a:gd name="connsiteX464" fmla="*/ 819081 w 6184980"/>
              <a:gd name="connsiteY464" fmla="*/ 1177358 h 5832012"/>
              <a:gd name="connsiteX465" fmla="*/ 813313 w 6184980"/>
              <a:gd name="connsiteY465" fmla="*/ 1171590 h 5832012"/>
              <a:gd name="connsiteX466" fmla="*/ 807021 w 6184980"/>
              <a:gd name="connsiteY466" fmla="*/ 1162152 h 5832012"/>
              <a:gd name="connsiteX467" fmla="*/ 810167 w 6184980"/>
              <a:gd name="connsiteY467" fmla="*/ 1124924 h 5832012"/>
              <a:gd name="connsiteX468" fmla="*/ 829830 w 6184980"/>
              <a:gd name="connsiteY468" fmla="*/ 1113782 h 5832012"/>
              <a:gd name="connsiteX469" fmla="*/ 111076 w 6184980"/>
              <a:gd name="connsiteY469" fmla="*/ 665373 h 5832012"/>
              <a:gd name="connsiteX470" fmla="*/ 137655 w 6184980"/>
              <a:gd name="connsiteY470" fmla="*/ 666137 h 5832012"/>
              <a:gd name="connsiteX471" fmla="*/ 185313 w 6184980"/>
              <a:gd name="connsiteY471" fmla="*/ 697909 h 5832012"/>
              <a:gd name="connsiteX472" fmla="*/ 212809 w 6184980"/>
              <a:gd name="connsiteY472" fmla="*/ 741290 h 5832012"/>
              <a:gd name="connsiteX473" fmla="*/ 236026 w 6184980"/>
              <a:gd name="connsiteY473" fmla="*/ 681412 h 5832012"/>
              <a:gd name="connsiteX474" fmla="*/ 276964 w 6184980"/>
              <a:gd name="connsiteY474" fmla="*/ 677135 h 5832012"/>
              <a:gd name="connsiteX475" fmla="*/ 313624 w 6184980"/>
              <a:gd name="connsiteY475" fmla="*/ 729681 h 5832012"/>
              <a:gd name="connsiteX476" fmla="*/ 276353 w 6184980"/>
              <a:gd name="connsiteY476" fmla="*/ 784061 h 5832012"/>
              <a:gd name="connsiteX477" fmla="*/ 261078 w 6184980"/>
              <a:gd name="connsiteY477" fmla="*/ 789560 h 5832012"/>
              <a:gd name="connsiteX478" fmla="*/ 342342 w 6184980"/>
              <a:gd name="connsiteY478" fmla="*/ 870212 h 5832012"/>
              <a:gd name="connsiteX479" fmla="*/ 275741 w 6184980"/>
              <a:gd name="connsiteY479" fmla="*/ 890986 h 5832012"/>
              <a:gd name="connsiteX480" fmla="*/ 239692 w 6184980"/>
              <a:gd name="connsiteY480" fmla="*/ 847605 h 5832012"/>
              <a:gd name="connsiteX481" fmla="*/ 237859 w 6184980"/>
              <a:gd name="connsiteY481" fmla="*/ 925813 h 5832012"/>
              <a:gd name="connsiteX482" fmla="*/ 178592 w 6184980"/>
              <a:gd name="connsiteY482" fmla="*/ 974084 h 5832012"/>
              <a:gd name="connsiteX483" fmla="*/ 157207 w 6184980"/>
              <a:gd name="connsiteY483" fmla="*/ 960641 h 5832012"/>
              <a:gd name="connsiteX484" fmla="*/ 141321 w 6184980"/>
              <a:gd name="connsiteY484" fmla="*/ 906873 h 5832012"/>
              <a:gd name="connsiteX485" fmla="*/ 147431 w 6184980"/>
              <a:gd name="connsiteY485" fmla="*/ 883655 h 5832012"/>
              <a:gd name="connsiteX486" fmla="*/ 179814 w 6184980"/>
              <a:gd name="connsiteY486" fmla="*/ 837829 h 5832012"/>
              <a:gd name="connsiteX487" fmla="*/ 185313 w 6184980"/>
              <a:gd name="connsiteY487" fmla="*/ 830497 h 5832012"/>
              <a:gd name="connsiteX488" fmla="*/ 179814 w 6184980"/>
              <a:gd name="connsiteY488" fmla="*/ 832330 h 5832012"/>
              <a:gd name="connsiteX489" fmla="*/ 169427 w 6184980"/>
              <a:gd name="connsiteY489" fmla="*/ 838440 h 5832012"/>
              <a:gd name="connsiteX490" fmla="*/ 72277 w 6184980"/>
              <a:gd name="connsiteY490" fmla="*/ 874489 h 5832012"/>
              <a:gd name="connsiteX491" fmla="*/ 25841 w 6184980"/>
              <a:gd name="connsiteY491" fmla="*/ 837829 h 5832012"/>
              <a:gd name="connsiteX492" fmla="*/ 60668 w 6184980"/>
              <a:gd name="connsiteY492" fmla="*/ 787727 h 5832012"/>
              <a:gd name="connsiteX493" fmla="*/ 144375 w 6184980"/>
              <a:gd name="connsiteY493" fmla="*/ 779172 h 5832012"/>
              <a:gd name="connsiteX494" fmla="*/ 169427 w 6184980"/>
              <a:gd name="connsiteY494" fmla="*/ 782228 h 5832012"/>
              <a:gd name="connsiteX495" fmla="*/ 107716 w 6184980"/>
              <a:gd name="connsiteY495" fmla="*/ 747400 h 5832012"/>
              <a:gd name="connsiteX496" fmla="*/ 98550 w 6184980"/>
              <a:gd name="connsiteY496" fmla="*/ 739457 h 5832012"/>
              <a:gd name="connsiteX497" fmla="*/ 91830 w 6184980"/>
              <a:gd name="connsiteY497" fmla="*/ 732736 h 5832012"/>
              <a:gd name="connsiteX498" fmla="*/ 84497 w 6184980"/>
              <a:gd name="connsiteY498" fmla="*/ 721738 h 5832012"/>
              <a:gd name="connsiteX499" fmla="*/ 88163 w 6184980"/>
              <a:gd name="connsiteY499" fmla="*/ 678357 h 5832012"/>
              <a:gd name="connsiteX500" fmla="*/ 111076 w 6184980"/>
              <a:gd name="connsiteY500" fmla="*/ 665373 h 5832012"/>
              <a:gd name="connsiteX501" fmla="*/ 1029226 w 6184980"/>
              <a:gd name="connsiteY501" fmla="*/ 524410 h 5832012"/>
              <a:gd name="connsiteX502" fmla="*/ 1048129 w 6184980"/>
              <a:gd name="connsiteY502" fmla="*/ 538760 h 5832012"/>
              <a:gd name="connsiteX503" fmla="*/ 1059738 w 6184980"/>
              <a:gd name="connsiteY503" fmla="*/ 544258 h 5832012"/>
              <a:gd name="connsiteX504" fmla="*/ 1133060 w 6184980"/>
              <a:gd name="connsiteY504" fmla="*/ 607192 h 5832012"/>
              <a:gd name="connsiteX505" fmla="*/ 1162388 w 6184980"/>
              <a:gd name="connsiteY505" fmla="*/ 634687 h 5832012"/>
              <a:gd name="connsiteX506" fmla="*/ 1257705 w 6184980"/>
              <a:gd name="connsiteY506" fmla="*/ 714729 h 5832012"/>
              <a:gd name="connsiteX507" fmla="*/ 1264425 w 6184980"/>
              <a:gd name="connsiteY507" fmla="*/ 727560 h 5832012"/>
              <a:gd name="connsiteX508" fmla="*/ 1270535 w 6184980"/>
              <a:gd name="connsiteY508" fmla="*/ 731837 h 5832012"/>
              <a:gd name="connsiteX509" fmla="*/ 1278479 w 6184980"/>
              <a:gd name="connsiteY509" fmla="*/ 736114 h 5832012"/>
              <a:gd name="connsiteX510" fmla="*/ 1320639 w 6184980"/>
              <a:gd name="connsiteY510" fmla="*/ 762999 h 5832012"/>
              <a:gd name="connsiteX511" fmla="*/ 1328582 w 6184980"/>
              <a:gd name="connsiteY511" fmla="*/ 764220 h 5832012"/>
              <a:gd name="connsiteX512" fmla="*/ 1382961 w 6184980"/>
              <a:gd name="connsiteY512" fmla="*/ 825932 h 5832012"/>
              <a:gd name="connsiteX513" fmla="*/ 1392126 w 6184980"/>
              <a:gd name="connsiteY513" fmla="*/ 838153 h 5832012"/>
              <a:gd name="connsiteX514" fmla="*/ 1312695 w 6184980"/>
              <a:gd name="connsiteY514" fmla="*/ 808213 h 5832012"/>
              <a:gd name="connsiteX515" fmla="*/ 1267481 w 6184980"/>
              <a:gd name="connsiteY515" fmla="*/ 763610 h 5832012"/>
              <a:gd name="connsiteX516" fmla="*/ 1161777 w 6184980"/>
              <a:gd name="connsiteY516" fmla="*/ 704953 h 5832012"/>
              <a:gd name="connsiteX517" fmla="*/ 1101287 w 6184980"/>
              <a:gd name="connsiteY517" fmla="*/ 677457 h 5832012"/>
              <a:gd name="connsiteX518" fmla="*/ 1047518 w 6184980"/>
              <a:gd name="connsiteY518" fmla="*/ 655462 h 5832012"/>
              <a:gd name="connsiteX519" fmla="*/ 977864 w 6184980"/>
              <a:gd name="connsiteY519" fmla="*/ 595583 h 5832012"/>
              <a:gd name="connsiteX520" fmla="*/ 991916 w 6184980"/>
              <a:gd name="connsiteY520" fmla="*/ 588251 h 5832012"/>
              <a:gd name="connsiteX521" fmla="*/ 1033465 w 6184980"/>
              <a:gd name="connsiteY521" fmla="*/ 598638 h 5832012"/>
              <a:gd name="connsiteX522" fmla="*/ 1052406 w 6184980"/>
              <a:gd name="connsiteY522" fmla="*/ 592528 h 5832012"/>
              <a:gd name="connsiteX523" fmla="*/ 1048129 w 6184980"/>
              <a:gd name="connsiteY523" fmla="*/ 576642 h 5832012"/>
              <a:gd name="connsiteX524" fmla="*/ 1033465 w 6184980"/>
              <a:gd name="connsiteY524" fmla="*/ 553424 h 5832012"/>
              <a:gd name="connsiteX525" fmla="*/ 1024911 w 6184980"/>
              <a:gd name="connsiteY525" fmla="*/ 543037 h 5832012"/>
              <a:gd name="connsiteX526" fmla="*/ 1020023 w 6184980"/>
              <a:gd name="connsiteY526" fmla="*/ 525928 h 5832012"/>
              <a:gd name="connsiteX527" fmla="*/ 1029226 w 6184980"/>
              <a:gd name="connsiteY527" fmla="*/ 524410 h 5832012"/>
              <a:gd name="connsiteX528" fmla="*/ 772336 w 6184980"/>
              <a:gd name="connsiteY528" fmla="*/ 460628 h 5832012"/>
              <a:gd name="connsiteX529" fmla="*/ 781730 w 6184980"/>
              <a:gd name="connsiteY529" fmla="*/ 461774 h 5832012"/>
              <a:gd name="connsiteX530" fmla="*/ 870937 w 6184980"/>
              <a:gd name="connsiteY530" fmla="*/ 493546 h 5832012"/>
              <a:gd name="connsiteX531" fmla="*/ 921651 w 6184980"/>
              <a:gd name="connsiteY531" fmla="*/ 530818 h 5832012"/>
              <a:gd name="connsiteX532" fmla="*/ 913096 w 6184980"/>
              <a:gd name="connsiteY532" fmla="*/ 539372 h 5832012"/>
              <a:gd name="connsiteX533" fmla="*/ 872770 w 6184980"/>
              <a:gd name="connsiteY533" fmla="*/ 524097 h 5832012"/>
              <a:gd name="connsiteX534" fmla="*/ 844053 w 6184980"/>
              <a:gd name="connsiteY534" fmla="*/ 511265 h 5832012"/>
              <a:gd name="connsiteX535" fmla="*/ 776231 w 6184980"/>
              <a:gd name="connsiteY535" fmla="*/ 477048 h 5832012"/>
              <a:gd name="connsiteX536" fmla="*/ 765233 w 6184980"/>
              <a:gd name="connsiteY536" fmla="*/ 465439 h 5832012"/>
              <a:gd name="connsiteX537" fmla="*/ 772336 w 6184980"/>
              <a:gd name="connsiteY537" fmla="*/ 460628 h 5832012"/>
              <a:gd name="connsiteX538" fmla="*/ 1440605 w 6184980"/>
              <a:gd name="connsiteY538" fmla="*/ 352967 h 5832012"/>
              <a:gd name="connsiteX539" fmla="*/ 1490097 w 6184980"/>
              <a:gd name="connsiteY539" fmla="*/ 384739 h 5832012"/>
              <a:gd name="connsiteX540" fmla="*/ 1496819 w 6184980"/>
              <a:gd name="connsiteY540" fmla="*/ 398792 h 5832012"/>
              <a:gd name="connsiteX541" fmla="*/ 1501706 w 6184980"/>
              <a:gd name="connsiteY541" fmla="*/ 436063 h 5832012"/>
              <a:gd name="connsiteX542" fmla="*/ 1495596 w 6184980"/>
              <a:gd name="connsiteY542" fmla="*/ 451949 h 5832012"/>
              <a:gd name="connsiteX543" fmla="*/ 1499873 w 6184980"/>
              <a:gd name="connsiteY543" fmla="*/ 466002 h 5832012"/>
              <a:gd name="connsiteX544" fmla="*/ 1471767 w 6184980"/>
              <a:gd name="connsiteY544" fmla="*/ 496552 h 5832012"/>
              <a:gd name="connsiteX545" fmla="*/ 1520037 w 6184980"/>
              <a:gd name="connsiteY545" fmla="*/ 472723 h 5832012"/>
              <a:gd name="connsiteX546" fmla="*/ 1568917 w 6184980"/>
              <a:gd name="connsiteY546" fmla="*/ 513660 h 5832012"/>
              <a:gd name="connsiteX547" fmla="*/ 1487042 w 6184980"/>
              <a:gd name="connsiteY547" fmla="*/ 560097 h 5832012"/>
              <a:gd name="connsiteX548" fmla="*/ 1468101 w 6184980"/>
              <a:gd name="connsiteY548" fmla="*/ 552154 h 5832012"/>
              <a:gd name="connsiteX549" fmla="*/ 1498652 w 6184980"/>
              <a:gd name="connsiteY549" fmla="*/ 608977 h 5832012"/>
              <a:gd name="connsiteX550" fmla="*/ 1518204 w 6184980"/>
              <a:gd name="connsiteY550" fmla="*/ 620586 h 5832012"/>
              <a:gd name="connsiteX551" fmla="*/ 1497429 w 6184980"/>
              <a:gd name="connsiteY551" fmla="*/ 640749 h 5832012"/>
              <a:gd name="connsiteX552" fmla="*/ 1468712 w 6184980"/>
              <a:gd name="connsiteY552" fmla="*/ 668856 h 5832012"/>
              <a:gd name="connsiteX553" fmla="*/ 1427775 w 6184980"/>
              <a:gd name="connsiteY553" fmla="*/ 665801 h 5832012"/>
              <a:gd name="connsiteX554" fmla="*/ 1410666 w 6184980"/>
              <a:gd name="connsiteY554" fmla="*/ 614476 h 5832012"/>
              <a:gd name="connsiteX555" fmla="*/ 1413722 w 6184980"/>
              <a:gd name="connsiteY555" fmla="*/ 595535 h 5832012"/>
              <a:gd name="connsiteX556" fmla="*/ 1416089 w 6184980"/>
              <a:gd name="connsiteY556" fmla="*/ 582169 h 5832012"/>
              <a:gd name="connsiteX557" fmla="*/ 1419813 w 6184980"/>
              <a:gd name="connsiteY557" fmla="*/ 571150 h 5832012"/>
              <a:gd name="connsiteX558" fmla="*/ 1420442 w 6184980"/>
              <a:gd name="connsiteY558" fmla="*/ 570484 h 5832012"/>
              <a:gd name="connsiteX559" fmla="*/ 1420442 w 6184980"/>
              <a:gd name="connsiteY559" fmla="*/ 568651 h 5832012"/>
              <a:gd name="connsiteX560" fmla="*/ 1419832 w 6184980"/>
              <a:gd name="connsiteY560" fmla="*/ 571094 h 5832012"/>
              <a:gd name="connsiteX561" fmla="*/ 1419813 w 6184980"/>
              <a:gd name="connsiteY561" fmla="*/ 571150 h 5832012"/>
              <a:gd name="connsiteX562" fmla="*/ 1410056 w 6184980"/>
              <a:gd name="connsiteY562" fmla="*/ 581482 h 5832012"/>
              <a:gd name="connsiteX563" fmla="*/ 1343456 w 6184980"/>
              <a:gd name="connsiteY563" fmla="*/ 626085 h 5832012"/>
              <a:gd name="connsiteX564" fmla="*/ 1309240 w 6184980"/>
              <a:gd name="connsiteY564" fmla="*/ 624252 h 5832012"/>
              <a:gd name="connsiteX565" fmla="*/ 1275022 w 6184980"/>
              <a:gd name="connsiteY565" fmla="*/ 585759 h 5832012"/>
              <a:gd name="connsiteX566" fmla="*/ 1300074 w 6184980"/>
              <a:gd name="connsiteY566" fmla="*/ 544821 h 5832012"/>
              <a:gd name="connsiteX567" fmla="*/ 1371562 w 6184980"/>
              <a:gd name="connsiteY567" fmla="*/ 525269 h 5832012"/>
              <a:gd name="connsiteX568" fmla="*/ 1389893 w 6184980"/>
              <a:gd name="connsiteY568" fmla="*/ 522825 h 5832012"/>
              <a:gd name="connsiteX569" fmla="*/ 1370951 w 6184980"/>
              <a:gd name="connsiteY569" fmla="*/ 518548 h 5832012"/>
              <a:gd name="connsiteX570" fmla="*/ 1294575 w 6184980"/>
              <a:gd name="connsiteY570" fmla="*/ 479444 h 5832012"/>
              <a:gd name="connsiteX571" fmla="*/ 1279911 w 6184980"/>
              <a:gd name="connsiteY571" fmla="*/ 412845 h 5832012"/>
              <a:gd name="connsiteX572" fmla="*/ 1344066 w 6184980"/>
              <a:gd name="connsiteY572" fmla="*/ 402458 h 5832012"/>
              <a:gd name="connsiteX573" fmla="*/ 1353843 w 6184980"/>
              <a:gd name="connsiteY573" fmla="*/ 406123 h 5832012"/>
              <a:gd name="connsiteX574" fmla="*/ 1364230 w 6184980"/>
              <a:gd name="connsiteY574" fmla="*/ 413456 h 5832012"/>
              <a:gd name="connsiteX575" fmla="*/ 1407000 w 6184980"/>
              <a:gd name="connsiteY575" fmla="*/ 461725 h 5832012"/>
              <a:gd name="connsiteX576" fmla="*/ 1419832 w 6184980"/>
              <a:gd name="connsiteY576" fmla="*/ 478222 h 5832012"/>
              <a:gd name="connsiteX577" fmla="*/ 1422886 w 6184980"/>
              <a:gd name="connsiteY577" fmla="*/ 484333 h 5832012"/>
              <a:gd name="connsiteX578" fmla="*/ 1418609 w 6184980"/>
              <a:gd name="connsiteY578" fmla="*/ 475167 h 5832012"/>
              <a:gd name="connsiteX579" fmla="*/ 1413722 w 6184980"/>
              <a:gd name="connsiteY579" fmla="*/ 454393 h 5832012"/>
              <a:gd name="connsiteX580" fmla="*/ 1408833 w 6184980"/>
              <a:gd name="connsiteY580" fmla="*/ 393903 h 5832012"/>
              <a:gd name="connsiteX581" fmla="*/ 1440605 w 6184980"/>
              <a:gd name="connsiteY581" fmla="*/ 352967 h 5832012"/>
              <a:gd name="connsiteX582" fmla="*/ 2472275 w 6184980"/>
              <a:gd name="connsiteY582" fmla="*/ 212706 h 5832012"/>
              <a:gd name="connsiteX583" fmla="*/ 2512296 w 6184980"/>
              <a:gd name="connsiteY583" fmla="*/ 221566 h 5832012"/>
              <a:gd name="connsiteX584" fmla="*/ 2549568 w 6184980"/>
              <a:gd name="connsiteY584" fmla="*/ 260060 h 5832012"/>
              <a:gd name="connsiteX585" fmla="*/ 2549568 w 6184980"/>
              <a:gd name="connsiteY585" fmla="*/ 298553 h 5832012"/>
              <a:gd name="connsiteX586" fmla="*/ 2546512 w 6184980"/>
              <a:gd name="connsiteY586" fmla="*/ 313217 h 5832012"/>
              <a:gd name="connsiteX587" fmla="*/ 2532459 w 6184980"/>
              <a:gd name="connsiteY587" fmla="*/ 322382 h 5832012"/>
              <a:gd name="connsiteX588" fmla="*/ 2540402 w 6184980"/>
              <a:gd name="connsiteY588" fmla="*/ 340712 h 5832012"/>
              <a:gd name="connsiteX589" fmla="*/ 2489078 w 6184980"/>
              <a:gd name="connsiteY589" fmla="*/ 341323 h 5832012"/>
              <a:gd name="connsiteX590" fmla="*/ 2453639 w 6184980"/>
              <a:gd name="connsiteY590" fmla="*/ 336435 h 5832012"/>
              <a:gd name="connsiteX591" fmla="*/ 2446308 w 6184980"/>
              <a:gd name="connsiteY591" fmla="*/ 323604 h 5832012"/>
              <a:gd name="connsiteX592" fmla="*/ 2425533 w 6184980"/>
              <a:gd name="connsiteY592" fmla="*/ 305274 h 5832012"/>
              <a:gd name="connsiteX593" fmla="*/ 2419423 w 6184980"/>
              <a:gd name="connsiteY593" fmla="*/ 277779 h 5832012"/>
              <a:gd name="connsiteX594" fmla="*/ 2413924 w 6184980"/>
              <a:gd name="connsiteY594" fmla="*/ 260670 h 5832012"/>
              <a:gd name="connsiteX595" fmla="*/ 2435920 w 6184980"/>
              <a:gd name="connsiteY595" fmla="*/ 229509 h 5832012"/>
              <a:gd name="connsiteX596" fmla="*/ 2472275 w 6184980"/>
              <a:gd name="connsiteY596" fmla="*/ 212706 h 5832012"/>
              <a:gd name="connsiteX597" fmla="*/ 3611161 w 6184980"/>
              <a:gd name="connsiteY597" fmla="*/ 124959 h 5832012"/>
              <a:gd name="connsiteX598" fmla="*/ 3632393 w 6184980"/>
              <a:gd name="connsiteY598" fmla="*/ 125324 h 5832012"/>
              <a:gd name="connsiteX599" fmla="*/ 3709471 w 6184980"/>
              <a:gd name="connsiteY599" fmla="*/ 154924 h 5832012"/>
              <a:gd name="connsiteX600" fmla="*/ 3765367 w 6184980"/>
              <a:gd name="connsiteY600" fmla="*/ 216324 h 5832012"/>
              <a:gd name="connsiteX601" fmla="*/ 3763851 w 6184980"/>
              <a:gd name="connsiteY601" fmla="*/ 276691 h 5832012"/>
              <a:gd name="connsiteX602" fmla="*/ 3741748 w 6184980"/>
              <a:gd name="connsiteY602" fmla="*/ 382199 h 5832012"/>
              <a:gd name="connsiteX603" fmla="*/ 3754573 w 6184980"/>
              <a:gd name="connsiteY603" fmla="*/ 403124 h 5832012"/>
              <a:gd name="connsiteX604" fmla="*/ 3836051 w 6184980"/>
              <a:gd name="connsiteY604" fmla="*/ 454690 h 5832012"/>
              <a:gd name="connsiteX605" fmla="*/ 3865340 w 6184980"/>
              <a:gd name="connsiteY605" fmla="*/ 495510 h 5832012"/>
              <a:gd name="connsiteX606" fmla="*/ 3882795 w 6184980"/>
              <a:gd name="connsiteY606" fmla="*/ 546566 h 5832012"/>
              <a:gd name="connsiteX607" fmla="*/ 3931977 w 6184980"/>
              <a:gd name="connsiteY607" fmla="*/ 570938 h 5832012"/>
              <a:gd name="connsiteX608" fmla="*/ 3964396 w 6184980"/>
              <a:gd name="connsiteY608" fmla="*/ 580411 h 5832012"/>
              <a:gd name="connsiteX609" fmla="*/ 3968587 w 6184980"/>
              <a:gd name="connsiteY609" fmla="*/ 589848 h 5832012"/>
              <a:gd name="connsiteX610" fmla="*/ 6184980 w 6184980"/>
              <a:gd name="connsiteY610" fmla="*/ 589848 h 5832012"/>
              <a:gd name="connsiteX611" fmla="*/ 6184980 w 6184980"/>
              <a:gd name="connsiteY611" fmla="*/ 5832012 h 5832012"/>
              <a:gd name="connsiteX612" fmla="*/ 2409827 w 6184980"/>
              <a:gd name="connsiteY612" fmla="*/ 5832012 h 5832012"/>
              <a:gd name="connsiteX613" fmla="*/ 2409827 w 6184980"/>
              <a:gd name="connsiteY613" fmla="*/ 3475039 h 5832012"/>
              <a:gd name="connsiteX614" fmla="*/ 2369604 w 6184980"/>
              <a:gd name="connsiteY614" fmla="*/ 3503875 h 5832012"/>
              <a:gd name="connsiteX615" fmla="*/ 2339873 w 6184980"/>
              <a:gd name="connsiteY615" fmla="*/ 3499535 h 5832012"/>
              <a:gd name="connsiteX616" fmla="*/ 2346403 w 6184980"/>
              <a:gd name="connsiteY616" fmla="*/ 3474100 h 5832012"/>
              <a:gd name="connsiteX617" fmla="*/ 2324812 w 6184980"/>
              <a:gd name="connsiteY617" fmla="*/ 3408497 h 5832012"/>
              <a:gd name="connsiteX618" fmla="*/ 2272779 w 6184980"/>
              <a:gd name="connsiteY618" fmla="*/ 3381005 h 5832012"/>
              <a:gd name="connsiteX619" fmla="*/ 2251167 w 6184980"/>
              <a:gd name="connsiteY619" fmla="*/ 3329164 h 5832012"/>
              <a:gd name="connsiteX620" fmla="*/ 2170765 w 6184980"/>
              <a:gd name="connsiteY620" fmla="*/ 3253712 h 5832012"/>
              <a:gd name="connsiteX621" fmla="*/ 2148040 w 6184980"/>
              <a:gd name="connsiteY621" fmla="*/ 3253280 h 5832012"/>
              <a:gd name="connsiteX622" fmla="*/ 2144658 w 6184980"/>
              <a:gd name="connsiteY622" fmla="*/ 3168756 h 5832012"/>
              <a:gd name="connsiteX623" fmla="*/ 2111630 w 6184980"/>
              <a:gd name="connsiteY623" fmla="*/ 3142874 h 5832012"/>
              <a:gd name="connsiteX624" fmla="*/ 2082257 w 6184980"/>
              <a:gd name="connsiteY624" fmla="*/ 3132056 h 5832012"/>
              <a:gd name="connsiteX625" fmla="*/ 2079612 w 6184980"/>
              <a:gd name="connsiteY625" fmla="*/ 3133123 h 5832012"/>
              <a:gd name="connsiteX626" fmla="*/ 2051867 w 6184980"/>
              <a:gd name="connsiteY626" fmla="*/ 3212407 h 5832012"/>
              <a:gd name="connsiteX627" fmla="*/ 2052057 w 6184980"/>
              <a:gd name="connsiteY627" fmla="*/ 3238163 h 5832012"/>
              <a:gd name="connsiteX628" fmla="*/ 2157154 w 6184980"/>
              <a:gd name="connsiteY628" fmla="*/ 3308175 h 5832012"/>
              <a:gd name="connsiteX629" fmla="*/ 2203400 w 6184980"/>
              <a:gd name="connsiteY629" fmla="*/ 3367438 h 5832012"/>
              <a:gd name="connsiteX630" fmla="*/ 2193030 w 6184980"/>
              <a:gd name="connsiteY630" fmla="*/ 3388871 h 5832012"/>
              <a:gd name="connsiteX631" fmla="*/ 2120055 w 6184980"/>
              <a:gd name="connsiteY631" fmla="*/ 3487387 h 5832012"/>
              <a:gd name="connsiteX632" fmla="*/ 2114179 w 6184980"/>
              <a:gd name="connsiteY632" fmla="*/ 3489334 h 5832012"/>
              <a:gd name="connsiteX633" fmla="*/ 2088781 w 6184980"/>
              <a:gd name="connsiteY633" fmla="*/ 3417424 h 5832012"/>
              <a:gd name="connsiteX634" fmla="*/ 2091071 w 6184980"/>
              <a:gd name="connsiteY634" fmla="*/ 3405451 h 5832012"/>
              <a:gd name="connsiteX635" fmla="*/ 2076202 w 6184980"/>
              <a:gd name="connsiteY635" fmla="*/ 3357435 h 5832012"/>
              <a:gd name="connsiteX636" fmla="*/ 2035541 w 6184980"/>
              <a:gd name="connsiteY636" fmla="*/ 3329182 h 5832012"/>
              <a:gd name="connsiteX637" fmla="*/ 2004873 w 6184980"/>
              <a:gd name="connsiteY637" fmla="*/ 3316917 h 5832012"/>
              <a:gd name="connsiteX638" fmla="*/ 1971055 w 6184980"/>
              <a:gd name="connsiteY638" fmla="*/ 3361248 h 5832012"/>
              <a:gd name="connsiteX639" fmla="*/ 1934585 w 6184980"/>
              <a:gd name="connsiteY639" fmla="*/ 3400721 h 5832012"/>
              <a:gd name="connsiteX640" fmla="*/ 1895599 w 6184980"/>
              <a:gd name="connsiteY640" fmla="*/ 3445981 h 5832012"/>
              <a:gd name="connsiteX641" fmla="*/ 1844764 w 6184980"/>
              <a:gd name="connsiteY641" fmla="*/ 3553854 h 5832012"/>
              <a:gd name="connsiteX642" fmla="*/ 1781639 w 6184980"/>
              <a:gd name="connsiteY642" fmla="*/ 3568775 h 5832012"/>
              <a:gd name="connsiteX643" fmla="*/ 1755315 w 6184980"/>
              <a:gd name="connsiteY643" fmla="*/ 3580630 h 5832012"/>
              <a:gd name="connsiteX644" fmla="*/ 1734469 w 6184980"/>
              <a:gd name="connsiteY644" fmla="*/ 3593277 h 5832012"/>
              <a:gd name="connsiteX645" fmla="*/ 1600235 w 6184980"/>
              <a:gd name="connsiteY645" fmla="*/ 3484934 h 5832012"/>
              <a:gd name="connsiteX646" fmla="*/ 1607213 w 6184980"/>
              <a:gd name="connsiteY646" fmla="*/ 3479232 h 5832012"/>
              <a:gd name="connsiteX647" fmla="*/ 1701558 w 6184980"/>
              <a:gd name="connsiteY647" fmla="*/ 3519161 h 5832012"/>
              <a:gd name="connsiteX648" fmla="*/ 1784202 w 6184980"/>
              <a:gd name="connsiteY648" fmla="*/ 3489163 h 5832012"/>
              <a:gd name="connsiteX649" fmla="*/ 1805168 w 6184980"/>
              <a:gd name="connsiteY649" fmla="*/ 3452482 h 5832012"/>
              <a:gd name="connsiteX650" fmla="*/ 1809300 w 6184980"/>
              <a:gd name="connsiteY650" fmla="*/ 3416164 h 5832012"/>
              <a:gd name="connsiteX651" fmla="*/ 1814945 w 6184980"/>
              <a:gd name="connsiteY651" fmla="*/ 3319099 h 5832012"/>
              <a:gd name="connsiteX652" fmla="*/ 1805210 w 6184980"/>
              <a:gd name="connsiteY652" fmla="*/ 3289725 h 5832012"/>
              <a:gd name="connsiteX653" fmla="*/ 1768252 w 6184980"/>
              <a:gd name="connsiteY653" fmla="*/ 3247466 h 5832012"/>
              <a:gd name="connsiteX654" fmla="*/ 1729486 w 6184980"/>
              <a:gd name="connsiteY654" fmla="*/ 3209979 h 5832012"/>
              <a:gd name="connsiteX655" fmla="*/ 1736410 w 6184980"/>
              <a:gd name="connsiteY655" fmla="*/ 3189166 h 5832012"/>
              <a:gd name="connsiteX656" fmla="*/ 1737633 w 6184980"/>
              <a:gd name="connsiteY656" fmla="*/ 3161375 h 5832012"/>
              <a:gd name="connsiteX657" fmla="*/ 1730239 w 6184980"/>
              <a:gd name="connsiteY657" fmla="*/ 3135138 h 5832012"/>
              <a:gd name="connsiteX658" fmla="*/ 1731911 w 6184980"/>
              <a:gd name="connsiteY658" fmla="*/ 3119718 h 5832012"/>
              <a:gd name="connsiteX659" fmla="*/ 1709166 w 6184980"/>
              <a:gd name="connsiteY659" fmla="*/ 3052665 h 5832012"/>
              <a:gd name="connsiteX660" fmla="*/ 1709991 w 6184980"/>
              <a:gd name="connsiteY660" fmla="*/ 3027614 h 5832012"/>
              <a:gd name="connsiteX661" fmla="*/ 1682372 w 6184980"/>
              <a:gd name="connsiteY661" fmla="*/ 3017467 h 5832012"/>
              <a:gd name="connsiteX662" fmla="*/ 1660027 w 6184980"/>
              <a:gd name="connsiteY662" fmla="*/ 3036611 h 5832012"/>
              <a:gd name="connsiteX663" fmla="*/ 1630741 w 6184980"/>
              <a:gd name="connsiteY663" fmla="*/ 3041884 h 5832012"/>
              <a:gd name="connsiteX664" fmla="*/ 1608996 w 6184980"/>
              <a:gd name="connsiteY664" fmla="*/ 3029790 h 5832012"/>
              <a:gd name="connsiteX665" fmla="*/ 1597504 w 6184980"/>
              <a:gd name="connsiteY665" fmla="*/ 3020298 h 5832012"/>
              <a:gd name="connsiteX666" fmla="*/ 1613802 w 6184980"/>
              <a:gd name="connsiteY666" fmla="*/ 3012028 h 5832012"/>
              <a:gd name="connsiteX667" fmla="*/ 1649671 w 6184980"/>
              <a:gd name="connsiteY667" fmla="*/ 3003791 h 5832012"/>
              <a:gd name="connsiteX668" fmla="*/ 1690967 w 6184980"/>
              <a:gd name="connsiteY668" fmla="*/ 2981236 h 5832012"/>
              <a:gd name="connsiteX669" fmla="*/ 1691794 w 6184980"/>
              <a:gd name="connsiteY669" fmla="*/ 2956186 h 5832012"/>
              <a:gd name="connsiteX670" fmla="*/ 1672530 w 6184980"/>
              <a:gd name="connsiteY670" fmla="*/ 2957874 h 5832012"/>
              <a:gd name="connsiteX671" fmla="*/ 1603756 w 6184980"/>
              <a:gd name="connsiteY671" fmla="*/ 2980931 h 5832012"/>
              <a:gd name="connsiteX672" fmla="*/ 1559893 w 6184980"/>
              <a:gd name="connsiteY672" fmla="*/ 2994164 h 5832012"/>
              <a:gd name="connsiteX673" fmla="*/ 1548711 w 6184980"/>
              <a:gd name="connsiteY673" fmla="*/ 2986395 h 5832012"/>
              <a:gd name="connsiteX674" fmla="*/ 1585439 w 6184980"/>
              <a:gd name="connsiteY674" fmla="*/ 2933536 h 5832012"/>
              <a:gd name="connsiteX675" fmla="*/ 1583406 w 6184980"/>
              <a:gd name="connsiteY675" fmla="*/ 2932123 h 5832012"/>
              <a:gd name="connsiteX676" fmla="*/ 1528361 w 6184980"/>
              <a:gd name="connsiteY676" fmla="*/ 2937587 h 5832012"/>
              <a:gd name="connsiteX677" fmla="*/ 1529894 w 6184980"/>
              <a:gd name="connsiteY677" fmla="*/ 2911521 h 5832012"/>
              <a:gd name="connsiteX678" fmla="*/ 1565400 w 6184980"/>
              <a:gd name="connsiteY678" fmla="*/ 2886453 h 5832012"/>
              <a:gd name="connsiteX679" fmla="*/ 1651780 w 6184980"/>
              <a:gd name="connsiteY679" fmla="*/ 2822873 h 5832012"/>
              <a:gd name="connsiteX680" fmla="*/ 1667196 w 6184980"/>
              <a:gd name="connsiteY680" fmla="*/ 2735611 h 5832012"/>
              <a:gd name="connsiteX681" fmla="*/ 1650911 w 6184980"/>
              <a:gd name="connsiteY681" fmla="*/ 2689628 h 5832012"/>
              <a:gd name="connsiteX682" fmla="*/ 1603703 w 6184980"/>
              <a:gd name="connsiteY682" fmla="*/ 2644769 h 5832012"/>
              <a:gd name="connsiteX683" fmla="*/ 1573704 w 6184980"/>
              <a:gd name="connsiteY683" fmla="*/ 2562125 h 5832012"/>
              <a:gd name="connsiteX684" fmla="*/ 1601421 w 6184980"/>
              <a:gd name="connsiteY684" fmla="*/ 2513557 h 5832012"/>
              <a:gd name="connsiteX685" fmla="*/ 1602763 w 6184980"/>
              <a:gd name="connsiteY685" fmla="*/ 2461732 h 5832012"/>
              <a:gd name="connsiteX686" fmla="*/ 1601985 w 6184980"/>
              <a:gd name="connsiteY686" fmla="*/ 2412959 h 5832012"/>
              <a:gd name="connsiteX687" fmla="*/ 1555481 w 6184980"/>
              <a:gd name="connsiteY687" fmla="*/ 2367082 h 5832012"/>
              <a:gd name="connsiteX688" fmla="*/ 1430159 w 6184980"/>
              <a:gd name="connsiteY688" fmla="*/ 2313163 h 5832012"/>
              <a:gd name="connsiteX689" fmla="*/ 1406741 w 6184980"/>
              <a:gd name="connsiteY689" fmla="*/ 2227556 h 5832012"/>
              <a:gd name="connsiteX690" fmla="*/ 1437284 w 6184980"/>
              <a:gd name="connsiteY690" fmla="*/ 2174921 h 5832012"/>
              <a:gd name="connsiteX691" fmla="*/ 1490310 w 6184980"/>
              <a:gd name="connsiteY691" fmla="*/ 2113792 h 5832012"/>
              <a:gd name="connsiteX692" fmla="*/ 1516429 w 6184980"/>
              <a:gd name="connsiteY692" fmla="*/ 2130433 h 5832012"/>
              <a:gd name="connsiteX693" fmla="*/ 1511811 w 6184980"/>
              <a:gd name="connsiteY693" fmla="*/ 2085019 h 5832012"/>
              <a:gd name="connsiteX694" fmla="*/ 1760012 w 6184980"/>
              <a:gd name="connsiteY694" fmla="*/ 1927382 h 5832012"/>
              <a:gd name="connsiteX695" fmla="*/ 1768650 w 6184980"/>
              <a:gd name="connsiteY695" fmla="*/ 2049446 h 5832012"/>
              <a:gd name="connsiteX696" fmla="*/ 1784095 w 6184980"/>
              <a:gd name="connsiteY696" fmla="*/ 2069068 h 5832012"/>
              <a:gd name="connsiteX697" fmla="*/ 1800061 w 6184980"/>
              <a:gd name="connsiteY697" fmla="*/ 2058558 h 5832012"/>
              <a:gd name="connsiteX698" fmla="*/ 1826096 w 6184980"/>
              <a:gd name="connsiteY698" fmla="*/ 2026979 h 5832012"/>
              <a:gd name="connsiteX699" fmla="*/ 1853243 w 6184980"/>
              <a:gd name="connsiteY699" fmla="*/ 2022228 h 5832012"/>
              <a:gd name="connsiteX700" fmla="*/ 1895036 w 6184980"/>
              <a:gd name="connsiteY700" fmla="*/ 2037886 h 5832012"/>
              <a:gd name="connsiteX701" fmla="*/ 1920767 w 6184980"/>
              <a:gd name="connsiteY701" fmla="*/ 2024691 h 5832012"/>
              <a:gd name="connsiteX702" fmla="*/ 1910412 w 6184980"/>
              <a:gd name="connsiteY702" fmla="*/ 2002082 h 5832012"/>
              <a:gd name="connsiteX703" fmla="*/ 1796452 w 6184980"/>
              <a:gd name="connsiteY703" fmla="*/ 1874248 h 5832012"/>
              <a:gd name="connsiteX704" fmla="*/ 1738659 w 6184980"/>
              <a:gd name="connsiteY704" fmla="*/ 1788453 h 5832012"/>
              <a:gd name="connsiteX705" fmla="*/ 1764479 w 6184980"/>
              <a:gd name="connsiteY705" fmla="*/ 1626868 h 5832012"/>
              <a:gd name="connsiteX706" fmla="*/ 1799044 w 6184980"/>
              <a:gd name="connsiteY706" fmla="*/ 1523721 h 5832012"/>
              <a:gd name="connsiteX707" fmla="*/ 1868561 w 6184980"/>
              <a:gd name="connsiteY707" fmla="*/ 1495160 h 5832012"/>
              <a:gd name="connsiteX708" fmla="*/ 1935590 w 6184980"/>
              <a:gd name="connsiteY708" fmla="*/ 1482045 h 5832012"/>
              <a:gd name="connsiteX709" fmla="*/ 1986763 w 6184980"/>
              <a:gd name="connsiteY709" fmla="*/ 1475391 h 5832012"/>
              <a:gd name="connsiteX710" fmla="*/ 2003750 w 6184980"/>
              <a:gd name="connsiteY710" fmla="*/ 1403760 h 5832012"/>
              <a:gd name="connsiteX711" fmla="*/ 1970844 w 6184980"/>
              <a:gd name="connsiteY711" fmla="*/ 1350209 h 5832012"/>
              <a:gd name="connsiteX712" fmla="*/ 1911368 w 6184980"/>
              <a:gd name="connsiteY712" fmla="*/ 1261945 h 5832012"/>
              <a:gd name="connsiteX713" fmla="*/ 1878516 w 6184980"/>
              <a:gd name="connsiteY713" fmla="*/ 1260454 h 5832012"/>
              <a:gd name="connsiteX714" fmla="*/ 1804058 w 6184980"/>
              <a:gd name="connsiteY714" fmla="*/ 1292380 h 5832012"/>
              <a:gd name="connsiteX715" fmla="*/ 1735715 w 6184980"/>
              <a:gd name="connsiteY715" fmla="*/ 1228246 h 5832012"/>
              <a:gd name="connsiteX716" fmla="*/ 1755534 w 6184980"/>
              <a:gd name="connsiteY716" fmla="*/ 1173498 h 5832012"/>
              <a:gd name="connsiteX717" fmla="*/ 1757167 w 6184980"/>
              <a:gd name="connsiteY717" fmla="*/ 1123907 h 5832012"/>
              <a:gd name="connsiteX718" fmla="*/ 1754353 w 6184980"/>
              <a:gd name="connsiteY718" fmla="*/ 1093262 h 5832012"/>
              <a:gd name="connsiteX719" fmla="*/ 1778113 w 6184980"/>
              <a:gd name="connsiteY719" fmla="*/ 1097332 h 5832012"/>
              <a:gd name="connsiteX720" fmla="*/ 1939418 w 6184980"/>
              <a:gd name="connsiteY720" fmla="*/ 1228810 h 5832012"/>
              <a:gd name="connsiteX721" fmla="*/ 2034766 w 6184980"/>
              <a:gd name="connsiteY721" fmla="*/ 1363536 h 5832012"/>
              <a:gd name="connsiteX722" fmla="*/ 2032865 w 6184980"/>
              <a:gd name="connsiteY722" fmla="*/ 1356543 h 5832012"/>
              <a:gd name="connsiteX723" fmla="*/ 2039082 w 6184980"/>
              <a:gd name="connsiteY723" fmla="*/ 1343527 h 5832012"/>
              <a:gd name="connsiteX724" fmla="*/ 2063255 w 6184980"/>
              <a:gd name="connsiteY724" fmla="*/ 1354294 h 5832012"/>
              <a:gd name="connsiteX725" fmla="*/ 2111394 w 6184980"/>
              <a:gd name="connsiteY725" fmla="*/ 1404323 h 5832012"/>
              <a:gd name="connsiteX726" fmla="*/ 2111818 w 6184980"/>
              <a:gd name="connsiteY726" fmla="*/ 1405863 h 5832012"/>
              <a:gd name="connsiteX727" fmla="*/ 2144007 w 6184980"/>
              <a:gd name="connsiteY727" fmla="*/ 1399352 h 5832012"/>
              <a:gd name="connsiteX728" fmla="*/ 2231672 w 6184980"/>
              <a:gd name="connsiteY728" fmla="*/ 1393156 h 5832012"/>
              <a:gd name="connsiteX729" fmla="*/ 2250396 w 6184980"/>
              <a:gd name="connsiteY729" fmla="*/ 1376054 h 5832012"/>
              <a:gd name="connsiteX730" fmla="*/ 2232672 w 6184980"/>
              <a:gd name="connsiteY730" fmla="*/ 1330971 h 5832012"/>
              <a:gd name="connsiteX731" fmla="*/ 2164659 w 6184980"/>
              <a:gd name="connsiteY731" fmla="*/ 1219581 h 5832012"/>
              <a:gd name="connsiteX732" fmla="*/ 2118431 w 6184980"/>
              <a:gd name="connsiteY732" fmla="*/ 1129524 h 5832012"/>
              <a:gd name="connsiteX733" fmla="*/ 2076236 w 6184980"/>
              <a:gd name="connsiteY733" fmla="*/ 1122824 h 5832012"/>
              <a:gd name="connsiteX734" fmla="*/ 2045449 w 6184980"/>
              <a:gd name="connsiteY734" fmla="*/ 1128607 h 5832012"/>
              <a:gd name="connsiteX735" fmla="*/ 2039537 w 6184980"/>
              <a:gd name="connsiteY735" fmla="*/ 1087051 h 5832012"/>
              <a:gd name="connsiteX736" fmla="*/ 2057592 w 6184980"/>
              <a:gd name="connsiteY736" fmla="*/ 1084879 h 5832012"/>
              <a:gd name="connsiteX737" fmla="*/ 2117572 w 6184980"/>
              <a:gd name="connsiteY737" fmla="*/ 1095378 h 5832012"/>
              <a:gd name="connsiteX738" fmla="*/ 2136257 w 6184980"/>
              <a:gd name="connsiteY738" fmla="*/ 1105799 h 5832012"/>
              <a:gd name="connsiteX739" fmla="*/ 2258249 w 6184980"/>
              <a:gd name="connsiteY739" fmla="*/ 1334525 h 5832012"/>
              <a:gd name="connsiteX740" fmla="*/ 2326786 w 6184980"/>
              <a:gd name="connsiteY740" fmla="*/ 1354388 h 5832012"/>
              <a:gd name="connsiteX741" fmla="*/ 2370418 w 6184980"/>
              <a:gd name="connsiteY741" fmla="*/ 1355770 h 5832012"/>
              <a:gd name="connsiteX742" fmla="*/ 2397411 w 6184980"/>
              <a:gd name="connsiteY742" fmla="*/ 1367763 h 5832012"/>
              <a:gd name="connsiteX743" fmla="*/ 2409827 w 6184980"/>
              <a:gd name="connsiteY743" fmla="*/ 1366208 h 5832012"/>
              <a:gd name="connsiteX744" fmla="*/ 2409827 w 6184980"/>
              <a:gd name="connsiteY744" fmla="*/ 1292136 h 5832012"/>
              <a:gd name="connsiteX745" fmla="*/ 2401304 w 6184980"/>
              <a:gd name="connsiteY745" fmla="*/ 1281176 h 5832012"/>
              <a:gd name="connsiteX746" fmla="*/ 2377091 w 6184980"/>
              <a:gd name="connsiteY746" fmla="*/ 1234004 h 5832012"/>
              <a:gd name="connsiteX747" fmla="*/ 2382268 w 6184980"/>
              <a:gd name="connsiteY747" fmla="*/ 1207036 h 5832012"/>
              <a:gd name="connsiteX748" fmla="*/ 2378510 w 6184980"/>
              <a:gd name="connsiteY748" fmla="*/ 1196146 h 5832012"/>
              <a:gd name="connsiteX749" fmla="*/ 2396530 w 6184980"/>
              <a:gd name="connsiteY749" fmla="*/ 1165331 h 5832012"/>
              <a:gd name="connsiteX750" fmla="*/ 2409827 w 6184980"/>
              <a:gd name="connsiteY750" fmla="*/ 1152916 h 5832012"/>
              <a:gd name="connsiteX751" fmla="*/ 2409827 w 6184980"/>
              <a:gd name="connsiteY751" fmla="*/ 1036535 h 5832012"/>
              <a:gd name="connsiteX752" fmla="*/ 2384850 w 6184980"/>
              <a:gd name="connsiteY752" fmla="*/ 1014021 h 5832012"/>
              <a:gd name="connsiteX753" fmla="*/ 2357774 w 6184980"/>
              <a:gd name="connsiteY753" fmla="*/ 984657 h 5832012"/>
              <a:gd name="connsiteX754" fmla="*/ 2340077 w 6184980"/>
              <a:gd name="connsiteY754" fmla="*/ 940709 h 5832012"/>
              <a:gd name="connsiteX755" fmla="*/ 2373828 w 6184980"/>
              <a:gd name="connsiteY755" fmla="*/ 935522 h 5832012"/>
              <a:gd name="connsiteX756" fmla="*/ 2409827 w 6184980"/>
              <a:gd name="connsiteY756" fmla="*/ 950693 h 5832012"/>
              <a:gd name="connsiteX757" fmla="*/ 2409827 w 6184980"/>
              <a:gd name="connsiteY757" fmla="*/ 589848 h 5832012"/>
              <a:gd name="connsiteX758" fmla="*/ 2756722 w 6184980"/>
              <a:gd name="connsiteY758" fmla="*/ 589848 h 5832012"/>
              <a:gd name="connsiteX759" fmla="*/ 2767893 w 6184980"/>
              <a:gd name="connsiteY759" fmla="*/ 583690 h 5832012"/>
              <a:gd name="connsiteX760" fmla="*/ 2798673 w 6184980"/>
              <a:gd name="connsiteY760" fmla="*/ 576971 h 5832012"/>
              <a:gd name="connsiteX761" fmla="*/ 2821037 w 6184980"/>
              <a:gd name="connsiteY761" fmla="*/ 558837 h 5832012"/>
              <a:gd name="connsiteX762" fmla="*/ 2844339 w 6184980"/>
              <a:gd name="connsiteY762" fmla="*/ 519803 h 5832012"/>
              <a:gd name="connsiteX763" fmla="*/ 2841030 w 6184980"/>
              <a:gd name="connsiteY763" fmla="*/ 473580 h 5832012"/>
              <a:gd name="connsiteX764" fmla="*/ 2855816 w 6184980"/>
              <a:gd name="connsiteY764" fmla="*/ 397659 h 5832012"/>
              <a:gd name="connsiteX765" fmla="*/ 2879615 w 6184980"/>
              <a:gd name="connsiteY765" fmla="*/ 374205 h 5832012"/>
              <a:gd name="connsiteX766" fmla="*/ 2897823 w 6184980"/>
              <a:gd name="connsiteY766" fmla="*/ 355285 h 5832012"/>
              <a:gd name="connsiteX767" fmla="*/ 2922977 w 6184980"/>
              <a:gd name="connsiteY767" fmla="*/ 381557 h 5832012"/>
              <a:gd name="connsiteX768" fmla="*/ 2922918 w 6184980"/>
              <a:gd name="connsiteY768" fmla="*/ 422842 h 5832012"/>
              <a:gd name="connsiteX769" fmla="*/ 3007501 w 6184980"/>
              <a:gd name="connsiteY769" fmla="*/ 391974 h 5832012"/>
              <a:gd name="connsiteX770" fmla="*/ 3012750 w 6184980"/>
              <a:gd name="connsiteY770" fmla="*/ 355112 h 5832012"/>
              <a:gd name="connsiteX771" fmla="*/ 2998662 w 6184980"/>
              <a:gd name="connsiteY771" fmla="*/ 308997 h 5832012"/>
              <a:gd name="connsiteX772" fmla="*/ 3000811 w 6184980"/>
              <a:gd name="connsiteY772" fmla="*/ 261226 h 5832012"/>
              <a:gd name="connsiteX773" fmla="*/ 3036401 w 6184980"/>
              <a:gd name="connsiteY773" fmla="*/ 255061 h 5832012"/>
              <a:gd name="connsiteX774" fmla="*/ 3076931 w 6184980"/>
              <a:gd name="connsiteY774" fmla="*/ 245531 h 5832012"/>
              <a:gd name="connsiteX775" fmla="*/ 3103221 w 6184980"/>
              <a:gd name="connsiteY775" fmla="*/ 206632 h 5832012"/>
              <a:gd name="connsiteX776" fmla="*/ 3134979 w 6184980"/>
              <a:gd name="connsiteY776" fmla="*/ 245771 h 5832012"/>
              <a:gd name="connsiteX777" fmla="*/ 3143651 w 6184980"/>
              <a:gd name="connsiteY777" fmla="*/ 265910 h 5832012"/>
              <a:gd name="connsiteX778" fmla="*/ 3167657 w 6184980"/>
              <a:gd name="connsiteY778" fmla="*/ 277769 h 5832012"/>
              <a:gd name="connsiteX779" fmla="*/ 3179376 w 6184980"/>
              <a:gd name="connsiteY779" fmla="*/ 256761 h 5832012"/>
              <a:gd name="connsiteX780" fmla="*/ 3198121 w 6184980"/>
              <a:gd name="connsiteY780" fmla="*/ 225896 h 5832012"/>
              <a:gd name="connsiteX781" fmla="*/ 3230034 w 6184980"/>
              <a:gd name="connsiteY781" fmla="*/ 248288 h 5832012"/>
              <a:gd name="connsiteX782" fmla="*/ 3233269 w 6184980"/>
              <a:gd name="connsiteY782" fmla="*/ 256213 h 5832012"/>
              <a:gd name="connsiteX783" fmla="*/ 3291947 w 6184980"/>
              <a:gd name="connsiteY783" fmla="*/ 269047 h 5832012"/>
              <a:gd name="connsiteX784" fmla="*/ 3338450 w 6184980"/>
              <a:gd name="connsiteY784" fmla="*/ 259788 h 5832012"/>
              <a:gd name="connsiteX785" fmla="*/ 3349477 w 6184980"/>
              <a:gd name="connsiteY785" fmla="*/ 267468 h 5832012"/>
              <a:gd name="connsiteX786" fmla="*/ 3396881 w 6184980"/>
              <a:gd name="connsiteY786" fmla="*/ 264831 h 5832012"/>
              <a:gd name="connsiteX787" fmla="*/ 3434693 w 6184980"/>
              <a:gd name="connsiteY787" fmla="*/ 249193 h 5832012"/>
              <a:gd name="connsiteX788" fmla="*/ 3529808 w 6184980"/>
              <a:gd name="connsiteY788" fmla="*/ 210425 h 5832012"/>
              <a:gd name="connsiteX789" fmla="*/ 3593030 w 6184980"/>
              <a:gd name="connsiteY789" fmla="*/ 135506 h 5832012"/>
              <a:gd name="connsiteX790" fmla="*/ 3611161 w 6184980"/>
              <a:gd name="connsiteY790" fmla="*/ 124959 h 5832012"/>
              <a:gd name="connsiteX791" fmla="*/ 2126187 w 6184980"/>
              <a:gd name="connsiteY791" fmla="*/ 81 h 5832012"/>
              <a:gd name="connsiteX792" fmla="*/ 2134761 w 6184980"/>
              <a:gd name="connsiteY792" fmla="*/ 27061 h 5832012"/>
              <a:gd name="connsiteX793" fmla="*/ 2132249 w 6184980"/>
              <a:gd name="connsiteY793" fmla="*/ 82633 h 5832012"/>
              <a:gd name="connsiteX794" fmla="*/ 2132836 w 6184980"/>
              <a:gd name="connsiteY794" fmla="*/ 96527 h 5832012"/>
              <a:gd name="connsiteX795" fmla="*/ 2132355 w 6184980"/>
              <a:gd name="connsiteY795" fmla="*/ 104011 h 5832012"/>
              <a:gd name="connsiteX796" fmla="*/ 2132424 w 6184980"/>
              <a:gd name="connsiteY796" fmla="*/ 159415 h 5832012"/>
              <a:gd name="connsiteX797" fmla="*/ 2130552 w 6184980"/>
              <a:gd name="connsiteY797" fmla="*/ 180275 h 5832012"/>
              <a:gd name="connsiteX798" fmla="*/ 2118868 w 6184980"/>
              <a:gd name="connsiteY798" fmla="*/ 204695 h 5832012"/>
              <a:gd name="connsiteX799" fmla="*/ 2102589 w 6184980"/>
              <a:gd name="connsiteY799" fmla="*/ 223260 h 5832012"/>
              <a:gd name="connsiteX800" fmla="*/ 2103943 w 6184980"/>
              <a:gd name="connsiteY800" fmla="*/ 243909 h 5832012"/>
              <a:gd name="connsiteX801" fmla="*/ 2121386 w 6184980"/>
              <a:gd name="connsiteY801" fmla="*/ 262854 h 5832012"/>
              <a:gd name="connsiteX802" fmla="*/ 2129929 w 6184980"/>
              <a:gd name="connsiteY802" fmla="*/ 279467 h 5832012"/>
              <a:gd name="connsiteX803" fmla="*/ 2127078 w 6184980"/>
              <a:gd name="connsiteY803" fmla="*/ 290347 h 5832012"/>
              <a:gd name="connsiteX804" fmla="*/ 2121604 w 6184980"/>
              <a:gd name="connsiteY804" fmla="*/ 300751 h 5832012"/>
              <a:gd name="connsiteX805" fmla="*/ 2120525 w 6184980"/>
              <a:gd name="connsiteY805" fmla="*/ 304062 h 5832012"/>
              <a:gd name="connsiteX806" fmla="*/ 2113496 w 6184980"/>
              <a:gd name="connsiteY806" fmla="*/ 320400 h 5832012"/>
              <a:gd name="connsiteX807" fmla="*/ 2113406 w 6184980"/>
              <a:gd name="connsiteY807" fmla="*/ 323970 h 5832012"/>
              <a:gd name="connsiteX808" fmla="*/ 2100003 w 6184980"/>
              <a:gd name="connsiteY808" fmla="*/ 346882 h 5832012"/>
              <a:gd name="connsiteX809" fmla="*/ 2093953 w 6184980"/>
              <a:gd name="connsiteY809" fmla="*/ 373201 h 5832012"/>
              <a:gd name="connsiteX810" fmla="*/ 2097798 w 6184980"/>
              <a:gd name="connsiteY810" fmla="*/ 397251 h 5832012"/>
              <a:gd name="connsiteX811" fmla="*/ 2088405 w 6184980"/>
              <a:gd name="connsiteY811" fmla="*/ 412123 h 5832012"/>
              <a:gd name="connsiteX812" fmla="*/ 2079287 w 6184980"/>
              <a:gd name="connsiteY812" fmla="*/ 411426 h 5832012"/>
              <a:gd name="connsiteX813" fmla="*/ 2065736 w 6184980"/>
              <a:gd name="connsiteY813" fmla="*/ 412314 h 5832012"/>
              <a:gd name="connsiteX814" fmla="*/ 2051365 w 6184980"/>
              <a:gd name="connsiteY814" fmla="*/ 415526 h 5832012"/>
              <a:gd name="connsiteX815" fmla="*/ 2047452 w 6184980"/>
              <a:gd name="connsiteY815" fmla="*/ 415134 h 5832012"/>
              <a:gd name="connsiteX816" fmla="*/ 1992455 w 6184980"/>
              <a:gd name="connsiteY816" fmla="*/ 396707 h 5832012"/>
              <a:gd name="connsiteX817" fmla="*/ 1985664 w 6184980"/>
              <a:gd name="connsiteY817" fmla="*/ 391968 h 5832012"/>
              <a:gd name="connsiteX818" fmla="*/ 1946349 w 6184980"/>
              <a:gd name="connsiteY818" fmla="*/ 350803 h 5832012"/>
              <a:gd name="connsiteX819" fmla="*/ 1924759 w 6184980"/>
              <a:gd name="connsiteY819" fmla="*/ 308152 h 5832012"/>
              <a:gd name="connsiteX820" fmla="*/ 1922739 w 6184980"/>
              <a:gd name="connsiteY820" fmla="*/ 306988 h 5832012"/>
              <a:gd name="connsiteX821" fmla="*/ 1921834 w 6184980"/>
              <a:gd name="connsiteY821" fmla="*/ 308020 h 5832012"/>
              <a:gd name="connsiteX822" fmla="*/ 1909605 w 6184980"/>
              <a:gd name="connsiteY822" fmla="*/ 319191 h 5832012"/>
              <a:gd name="connsiteX823" fmla="*/ 1908067 w 6184980"/>
              <a:gd name="connsiteY823" fmla="*/ 310543 h 5832012"/>
              <a:gd name="connsiteX824" fmla="*/ 1906480 w 6184980"/>
              <a:gd name="connsiteY824" fmla="*/ 306111 h 5832012"/>
              <a:gd name="connsiteX825" fmla="*/ 1903423 w 6184980"/>
              <a:gd name="connsiteY825" fmla="*/ 308903 h 5832012"/>
              <a:gd name="connsiteX826" fmla="*/ 1903709 w 6184980"/>
              <a:gd name="connsiteY826" fmla="*/ 323142 h 5832012"/>
              <a:gd name="connsiteX827" fmla="*/ 1881764 w 6184980"/>
              <a:gd name="connsiteY827" fmla="*/ 368972 h 5832012"/>
              <a:gd name="connsiteX828" fmla="*/ 1868108 w 6184980"/>
              <a:gd name="connsiteY828" fmla="*/ 388013 h 5832012"/>
              <a:gd name="connsiteX829" fmla="*/ 1850585 w 6184980"/>
              <a:gd name="connsiteY829" fmla="*/ 402447 h 5832012"/>
              <a:gd name="connsiteX830" fmla="*/ 1760956 w 6184980"/>
              <a:gd name="connsiteY830" fmla="*/ 429063 h 5832012"/>
              <a:gd name="connsiteX831" fmla="*/ 1747882 w 6184980"/>
              <a:gd name="connsiteY831" fmla="*/ 427328 h 5832012"/>
              <a:gd name="connsiteX832" fmla="*/ 1744803 w 6184980"/>
              <a:gd name="connsiteY832" fmla="*/ 410033 h 5832012"/>
              <a:gd name="connsiteX833" fmla="*/ 1743586 w 6184980"/>
              <a:gd name="connsiteY833" fmla="*/ 381599 h 5832012"/>
              <a:gd name="connsiteX834" fmla="*/ 1725900 w 6184980"/>
              <a:gd name="connsiteY834" fmla="*/ 349060 h 5832012"/>
              <a:gd name="connsiteX835" fmla="*/ 1706573 w 6184980"/>
              <a:gd name="connsiteY835" fmla="*/ 321166 h 5832012"/>
              <a:gd name="connsiteX836" fmla="*/ 1703785 w 6184980"/>
              <a:gd name="connsiteY836" fmla="*/ 313248 h 5832012"/>
              <a:gd name="connsiteX837" fmla="*/ 1720313 w 6184980"/>
              <a:gd name="connsiteY837" fmla="*/ 263885 h 5832012"/>
              <a:gd name="connsiteX838" fmla="*/ 1728887 w 6184980"/>
              <a:gd name="connsiteY838" fmla="*/ 251333 h 5832012"/>
              <a:gd name="connsiteX839" fmla="*/ 1717716 w 6184980"/>
              <a:gd name="connsiteY839" fmla="*/ 239105 h 5832012"/>
              <a:gd name="connsiteX840" fmla="*/ 1693698 w 6184980"/>
              <a:gd name="connsiteY840" fmla="*/ 213786 h 5832012"/>
              <a:gd name="connsiteX841" fmla="*/ 1687436 w 6184980"/>
              <a:gd name="connsiteY841" fmla="*/ 197347 h 5832012"/>
              <a:gd name="connsiteX842" fmla="*/ 1686113 w 6184980"/>
              <a:gd name="connsiteY842" fmla="*/ 187065 h 5832012"/>
              <a:gd name="connsiteX843" fmla="*/ 1685775 w 6184980"/>
              <a:gd name="connsiteY843" fmla="*/ 181903 h 5832012"/>
              <a:gd name="connsiteX844" fmla="*/ 1682474 w 6184980"/>
              <a:gd name="connsiteY844" fmla="*/ 171103 h 5832012"/>
              <a:gd name="connsiteX845" fmla="*/ 1678798 w 6184980"/>
              <a:gd name="connsiteY845" fmla="*/ 149634 h 5832012"/>
              <a:gd name="connsiteX846" fmla="*/ 1668441 w 6184980"/>
              <a:gd name="connsiteY846" fmla="*/ 60883 h 5832012"/>
              <a:gd name="connsiteX847" fmla="*/ 1664204 w 6184980"/>
              <a:gd name="connsiteY847" fmla="*/ 40748 h 5832012"/>
              <a:gd name="connsiteX848" fmla="*/ 1690295 w 6184980"/>
              <a:gd name="connsiteY848" fmla="*/ 18623 h 5832012"/>
              <a:gd name="connsiteX849" fmla="*/ 1718116 w 6184980"/>
              <a:gd name="connsiteY849" fmla="*/ 27815 h 5832012"/>
              <a:gd name="connsiteX850" fmla="*/ 1767771 w 6184980"/>
              <a:gd name="connsiteY850" fmla="*/ 53721 h 5832012"/>
              <a:gd name="connsiteX851" fmla="*/ 1779634 w 6184980"/>
              <a:gd name="connsiteY851" fmla="*/ 61692 h 5832012"/>
              <a:gd name="connsiteX852" fmla="*/ 1786425 w 6184980"/>
              <a:gd name="connsiteY852" fmla="*/ 66431 h 5832012"/>
              <a:gd name="connsiteX853" fmla="*/ 1890193 w 6184980"/>
              <a:gd name="connsiteY853" fmla="*/ 171413 h 5832012"/>
              <a:gd name="connsiteX854" fmla="*/ 1890696 w 6184980"/>
              <a:gd name="connsiteY854" fmla="*/ 144486 h 5832012"/>
              <a:gd name="connsiteX855" fmla="*/ 1893324 w 6184980"/>
              <a:gd name="connsiteY855" fmla="*/ 140102 h 5832012"/>
              <a:gd name="connsiteX856" fmla="*/ 1891050 w 6184980"/>
              <a:gd name="connsiteY856" fmla="*/ 135066 h 5832012"/>
              <a:gd name="connsiteX857" fmla="*/ 1857580 w 6184980"/>
              <a:gd name="connsiteY857" fmla="*/ 99027 h 5832012"/>
              <a:gd name="connsiteX858" fmla="*/ 1840321 w 6184980"/>
              <a:gd name="connsiteY858" fmla="*/ 68080 h 5832012"/>
              <a:gd name="connsiteX859" fmla="*/ 1897286 w 6184980"/>
              <a:gd name="connsiteY859" fmla="*/ 136277 h 5832012"/>
              <a:gd name="connsiteX860" fmla="*/ 1910064 w 6184980"/>
              <a:gd name="connsiteY860" fmla="*/ 133495 h 5832012"/>
              <a:gd name="connsiteX861" fmla="*/ 1928629 w 6184980"/>
              <a:gd name="connsiteY861" fmla="*/ 110244 h 5832012"/>
              <a:gd name="connsiteX862" fmla="*/ 1962495 w 6184980"/>
              <a:gd name="connsiteY862" fmla="*/ 58448 h 5832012"/>
              <a:gd name="connsiteX863" fmla="*/ 1963516 w 6184980"/>
              <a:gd name="connsiteY863" fmla="*/ 69074 h 5832012"/>
              <a:gd name="connsiteX864" fmla="*/ 1916301 w 6184980"/>
              <a:gd name="connsiteY864" fmla="*/ 134706 h 5832012"/>
              <a:gd name="connsiteX865" fmla="*/ 1917760 w 6184980"/>
              <a:gd name="connsiteY865" fmla="*/ 137203 h 5832012"/>
              <a:gd name="connsiteX866" fmla="*/ 1925318 w 6184980"/>
              <a:gd name="connsiteY866" fmla="*/ 148696 h 5832012"/>
              <a:gd name="connsiteX867" fmla="*/ 1925175 w 6184980"/>
              <a:gd name="connsiteY867" fmla="*/ 161342 h 5832012"/>
              <a:gd name="connsiteX868" fmla="*/ 1919231 w 6184980"/>
              <a:gd name="connsiteY868" fmla="*/ 169509 h 5832012"/>
              <a:gd name="connsiteX869" fmla="*/ 1922362 w 6184980"/>
              <a:gd name="connsiteY869" fmla="*/ 177728 h 5832012"/>
              <a:gd name="connsiteX870" fmla="*/ 1930105 w 6184980"/>
              <a:gd name="connsiteY870" fmla="*/ 177220 h 5832012"/>
              <a:gd name="connsiteX871" fmla="*/ 1951007 w 6184980"/>
              <a:gd name="connsiteY871" fmla="*/ 140207 h 5832012"/>
              <a:gd name="connsiteX872" fmla="*/ 1960618 w 6184980"/>
              <a:gd name="connsiteY872" fmla="*/ 123699 h 5832012"/>
              <a:gd name="connsiteX873" fmla="*/ 2004247 w 6184980"/>
              <a:gd name="connsiteY873" fmla="*/ 72559 h 5832012"/>
              <a:gd name="connsiteX874" fmla="*/ 2035892 w 6184980"/>
              <a:gd name="connsiteY874" fmla="*/ 46182 h 5832012"/>
              <a:gd name="connsiteX875" fmla="*/ 2081653 w 6184980"/>
              <a:gd name="connsiteY875" fmla="*/ 12722 h 5832012"/>
              <a:gd name="connsiteX876" fmla="*/ 2103904 w 6184980"/>
              <a:gd name="connsiteY876" fmla="*/ 1218 h 5832012"/>
              <a:gd name="connsiteX877" fmla="*/ 2111002 w 6184980"/>
              <a:gd name="connsiteY877" fmla="*/ 752 h 5832012"/>
              <a:gd name="connsiteX878" fmla="*/ 2126187 w 6184980"/>
              <a:gd name="connsiteY878" fmla="*/ 81 h 583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</a:cxnLst>
            <a:rect l="l" t="t" r="r" b="b"/>
            <a:pathLst>
              <a:path w="6184980" h="5832012">
                <a:moveTo>
                  <a:pt x="1363754" y="4120518"/>
                </a:moveTo>
                <a:cubicBezTo>
                  <a:pt x="1368031" y="4121053"/>
                  <a:pt x="1372614" y="4122734"/>
                  <a:pt x="1376279" y="4121206"/>
                </a:cubicBezTo>
                <a:cubicBezTo>
                  <a:pt x="1386056" y="4133426"/>
                  <a:pt x="1398887" y="4129149"/>
                  <a:pt x="1411107" y="4127316"/>
                </a:cubicBezTo>
                <a:cubicBezTo>
                  <a:pt x="1413551" y="4129760"/>
                  <a:pt x="1415995" y="4132204"/>
                  <a:pt x="1419050" y="4134037"/>
                </a:cubicBezTo>
                <a:cubicBezTo>
                  <a:pt x="1427604" y="4139536"/>
                  <a:pt x="1431270" y="4150534"/>
                  <a:pt x="1426993" y="4156644"/>
                </a:cubicBezTo>
                <a:cubicBezTo>
                  <a:pt x="1411718" y="4178029"/>
                  <a:pt x="1411107" y="4209191"/>
                  <a:pt x="1380556" y="4220800"/>
                </a:cubicBezTo>
                <a:cubicBezTo>
                  <a:pt x="1363449" y="4227521"/>
                  <a:pt x="1333510" y="4228743"/>
                  <a:pt x="1321900" y="4214079"/>
                </a:cubicBezTo>
                <a:cubicBezTo>
                  <a:pt x="1315179" y="4206136"/>
                  <a:pt x="1310291" y="4206747"/>
                  <a:pt x="1301737" y="4211024"/>
                </a:cubicBezTo>
                <a:cubicBezTo>
                  <a:pt x="1302348" y="4203692"/>
                  <a:pt x="1311513" y="4201858"/>
                  <a:pt x="1308458" y="4195748"/>
                </a:cubicBezTo>
                <a:cubicBezTo>
                  <a:pt x="1306014" y="4190861"/>
                  <a:pt x="1299904" y="4193915"/>
                  <a:pt x="1296238" y="4192082"/>
                </a:cubicBezTo>
                <a:cubicBezTo>
                  <a:pt x="1301737" y="4178640"/>
                  <a:pt x="1307236" y="4165809"/>
                  <a:pt x="1312124" y="4152367"/>
                </a:cubicBezTo>
                <a:cubicBezTo>
                  <a:pt x="1315179" y="4143202"/>
                  <a:pt x="1327399" y="4140758"/>
                  <a:pt x="1328621" y="4130371"/>
                </a:cubicBezTo>
                <a:cubicBezTo>
                  <a:pt x="1330454" y="4131593"/>
                  <a:pt x="1332898" y="4132204"/>
                  <a:pt x="1334731" y="4133426"/>
                </a:cubicBezTo>
                <a:cubicBezTo>
                  <a:pt x="1340230" y="4130371"/>
                  <a:pt x="1346951" y="4129760"/>
                  <a:pt x="1353061" y="4126705"/>
                </a:cubicBezTo>
                <a:cubicBezTo>
                  <a:pt x="1355505" y="4120595"/>
                  <a:pt x="1359477" y="4119984"/>
                  <a:pt x="1363754" y="4120518"/>
                </a:cubicBezTo>
                <a:close/>
                <a:moveTo>
                  <a:pt x="1759260" y="4036940"/>
                </a:moveTo>
                <a:cubicBezTo>
                  <a:pt x="1764567" y="4038722"/>
                  <a:pt x="1768905" y="4043215"/>
                  <a:pt x="1771074" y="4050032"/>
                </a:cubicBezTo>
                <a:cubicBezTo>
                  <a:pt x="1773863" y="4059018"/>
                  <a:pt x="1774173" y="4068004"/>
                  <a:pt x="1772003" y="4076990"/>
                </a:cubicBezTo>
                <a:cubicBezTo>
                  <a:pt x="1771074" y="4081018"/>
                  <a:pt x="1770454" y="4085046"/>
                  <a:pt x="1769524" y="4089074"/>
                </a:cubicBezTo>
                <a:cubicBezTo>
                  <a:pt x="1768595" y="4090934"/>
                  <a:pt x="1770144" y="4093103"/>
                  <a:pt x="1768595" y="4095272"/>
                </a:cubicBezTo>
                <a:cubicBezTo>
                  <a:pt x="1770454" y="4094032"/>
                  <a:pt x="1771693" y="4092173"/>
                  <a:pt x="1773243" y="4090934"/>
                </a:cubicBezTo>
                <a:cubicBezTo>
                  <a:pt x="1774482" y="4089694"/>
                  <a:pt x="1775412" y="4088454"/>
                  <a:pt x="1776651" y="4087215"/>
                </a:cubicBezTo>
                <a:cubicBezTo>
                  <a:pt x="1778511" y="4085976"/>
                  <a:pt x="1778820" y="4083497"/>
                  <a:pt x="1780370" y="4081948"/>
                </a:cubicBezTo>
                <a:cubicBezTo>
                  <a:pt x="1783778" y="4080398"/>
                  <a:pt x="1786257" y="4077919"/>
                  <a:pt x="1787187" y="4074511"/>
                </a:cubicBezTo>
                <a:cubicBezTo>
                  <a:pt x="1798962" y="4062116"/>
                  <a:pt x="1811976" y="4053440"/>
                  <a:pt x="1830258" y="4059018"/>
                </a:cubicBezTo>
                <a:cubicBezTo>
                  <a:pt x="1839864" y="4062736"/>
                  <a:pt x="1843582" y="4068314"/>
                  <a:pt x="1842962" y="4078539"/>
                </a:cubicBezTo>
                <a:cubicBezTo>
                  <a:pt x="1842343" y="4089074"/>
                  <a:pt x="1837074" y="4097441"/>
                  <a:pt x="1829018" y="4103948"/>
                </a:cubicBezTo>
                <a:cubicBezTo>
                  <a:pt x="1818173" y="4112934"/>
                  <a:pt x="1805469" y="4117892"/>
                  <a:pt x="1792144" y="4121610"/>
                </a:cubicBezTo>
                <a:cubicBezTo>
                  <a:pt x="1790285" y="4121610"/>
                  <a:pt x="1788736" y="4120990"/>
                  <a:pt x="1786877" y="4121920"/>
                </a:cubicBezTo>
                <a:cubicBezTo>
                  <a:pt x="1795243" y="4120680"/>
                  <a:pt x="1802990" y="4124708"/>
                  <a:pt x="1811046" y="4124708"/>
                </a:cubicBezTo>
                <a:cubicBezTo>
                  <a:pt x="1824370" y="4126878"/>
                  <a:pt x="1835215" y="4132765"/>
                  <a:pt x="1841103" y="4145779"/>
                </a:cubicBezTo>
                <a:cubicBezTo>
                  <a:pt x="1842343" y="4148878"/>
                  <a:pt x="1843272" y="4151666"/>
                  <a:pt x="1841103" y="4154765"/>
                </a:cubicBezTo>
                <a:cubicBezTo>
                  <a:pt x="1840793" y="4156624"/>
                  <a:pt x="1840793" y="4157863"/>
                  <a:pt x="1840483" y="4159103"/>
                </a:cubicBezTo>
                <a:cubicBezTo>
                  <a:pt x="1830568" y="4176146"/>
                  <a:pt x="1815694" y="4178005"/>
                  <a:pt x="1798342" y="4173357"/>
                </a:cubicBezTo>
                <a:cubicBezTo>
                  <a:pt x="1791215" y="4171498"/>
                  <a:pt x="1785328" y="4167779"/>
                  <a:pt x="1780680" y="4162202"/>
                </a:cubicBezTo>
                <a:cubicBezTo>
                  <a:pt x="1780680" y="4161892"/>
                  <a:pt x="1780370" y="4161272"/>
                  <a:pt x="1780370" y="4160962"/>
                </a:cubicBezTo>
                <a:cubicBezTo>
                  <a:pt x="1774792" y="4158483"/>
                  <a:pt x="1771384" y="4154145"/>
                  <a:pt x="1768285" y="4149498"/>
                </a:cubicBezTo>
                <a:cubicBezTo>
                  <a:pt x="1767665" y="4148258"/>
                  <a:pt x="1767355" y="4146709"/>
                  <a:pt x="1766116" y="4145779"/>
                </a:cubicBezTo>
                <a:cubicBezTo>
                  <a:pt x="1767975" y="4147948"/>
                  <a:pt x="1768285" y="4150737"/>
                  <a:pt x="1770144" y="4152906"/>
                </a:cubicBezTo>
                <a:cubicBezTo>
                  <a:pt x="1773243" y="4160033"/>
                  <a:pt x="1771384" y="4168089"/>
                  <a:pt x="1773243" y="4175216"/>
                </a:cubicBezTo>
                <a:cubicBezTo>
                  <a:pt x="1772933" y="4175526"/>
                  <a:pt x="1772933" y="4176146"/>
                  <a:pt x="1773243" y="4176455"/>
                </a:cubicBezTo>
                <a:cubicBezTo>
                  <a:pt x="1772933" y="4177075"/>
                  <a:pt x="1772313" y="4178005"/>
                  <a:pt x="1772003" y="4178624"/>
                </a:cubicBezTo>
                <a:cubicBezTo>
                  <a:pt x="1768595" y="4191329"/>
                  <a:pt x="1762088" y="4197836"/>
                  <a:pt x="1753412" y="4197216"/>
                </a:cubicBezTo>
                <a:cubicBezTo>
                  <a:pt x="1740087" y="4196287"/>
                  <a:pt x="1728313" y="4185132"/>
                  <a:pt x="1727383" y="4172737"/>
                </a:cubicBezTo>
                <a:cubicBezTo>
                  <a:pt x="1726144" y="4160962"/>
                  <a:pt x="1731411" y="4151666"/>
                  <a:pt x="1738228" y="4142990"/>
                </a:cubicBezTo>
                <a:cubicBezTo>
                  <a:pt x="1739468" y="4141441"/>
                  <a:pt x="1739778" y="4139272"/>
                  <a:pt x="1741327" y="4137413"/>
                </a:cubicBezTo>
                <a:cubicBezTo>
                  <a:pt x="1739778" y="4138962"/>
                  <a:pt x="1737918" y="4138343"/>
                  <a:pt x="1736369" y="4139272"/>
                </a:cubicBezTo>
                <a:cubicBezTo>
                  <a:pt x="1724594" y="4145469"/>
                  <a:pt x="1712820" y="4148878"/>
                  <a:pt x="1700735" y="4139272"/>
                </a:cubicBezTo>
                <a:cubicBezTo>
                  <a:pt x="1693298" y="4133384"/>
                  <a:pt x="1689580" y="4119751"/>
                  <a:pt x="1692369" y="4110145"/>
                </a:cubicBezTo>
                <a:cubicBezTo>
                  <a:pt x="1695157" y="4100539"/>
                  <a:pt x="1701045" y="4096201"/>
                  <a:pt x="1712820" y="4095272"/>
                </a:cubicBezTo>
                <a:cubicBezTo>
                  <a:pt x="1715918" y="4096201"/>
                  <a:pt x="1719327" y="4096201"/>
                  <a:pt x="1721806" y="4098370"/>
                </a:cubicBezTo>
                <a:cubicBezTo>
                  <a:pt x="1722425" y="4098370"/>
                  <a:pt x="1723045" y="4098680"/>
                  <a:pt x="1723665" y="4098680"/>
                </a:cubicBezTo>
                <a:cubicBezTo>
                  <a:pt x="1730172" y="4099919"/>
                  <a:pt x="1735750" y="4103328"/>
                  <a:pt x="1739778" y="4108286"/>
                </a:cubicBezTo>
                <a:cubicBezTo>
                  <a:pt x="1740397" y="4108596"/>
                  <a:pt x="1740397" y="4109835"/>
                  <a:pt x="1741637" y="4109835"/>
                </a:cubicBezTo>
                <a:cubicBezTo>
                  <a:pt x="1741327" y="4109525"/>
                  <a:pt x="1740707" y="4109215"/>
                  <a:pt x="1740397" y="4108596"/>
                </a:cubicBezTo>
                <a:cubicBezTo>
                  <a:pt x="1735440" y="4103638"/>
                  <a:pt x="1732651" y="4097441"/>
                  <a:pt x="1731102" y="4090624"/>
                </a:cubicBezTo>
                <a:cubicBezTo>
                  <a:pt x="1728932" y="4080089"/>
                  <a:pt x="1725214" y="4069553"/>
                  <a:pt x="1728932" y="4058708"/>
                </a:cubicBezTo>
                <a:cubicBezTo>
                  <a:pt x="1731411" y="4051271"/>
                  <a:pt x="1734820" y="4044764"/>
                  <a:pt x="1741637" y="4040116"/>
                </a:cubicBezTo>
                <a:cubicBezTo>
                  <a:pt x="1747679" y="4036088"/>
                  <a:pt x="1753954" y="4035158"/>
                  <a:pt x="1759260" y="4036940"/>
                </a:cubicBezTo>
                <a:close/>
                <a:moveTo>
                  <a:pt x="1587630" y="3591293"/>
                </a:moveTo>
                <a:cubicBezTo>
                  <a:pt x="1594708" y="3589589"/>
                  <a:pt x="1602311" y="3589851"/>
                  <a:pt x="1610438" y="3591948"/>
                </a:cubicBezTo>
                <a:cubicBezTo>
                  <a:pt x="1627217" y="3596143"/>
                  <a:pt x="1640850" y="3605057"/>
                  <a:pt x="1651336" y="3619213"/>
                </a:cubicBezTo>
                <a:cubicBezTo>
                  <a:pt x="1668639" y="3626554"/>
                  <a:pt x="1668116" y="3644906"/>
                  <a:pt x="1674932" y="3656441"/>
                </a:cubicBezTo>
                <a:cubicBezTo>
                  <a:pt x="1671261" y="3636516"/>
                  <a:pt x="1680699" y="3619213"/>
                  <a:pt x="1694856" y="3605057"/>
                </a:cubicBezTo>
                <a:cubicBezTo>
                  <a:pt x="1704818" y="3595095"/>
                  <a:pt x="1717927" y="3596143"/>
                  <a:pt x="1729987" y="3601386"/>
                </a:cubicBezTo>
                <a:cubicBezTo>
                  <a:pt x="1748338" y="3608727"/>
                  <a:pt x="1761447" y="3627603"/>
                  <a:pt x="1761447" y="3646479"/>
                </a:cubicBezTo>
                <a:cubicBezTo>
                  <a:pt x="1761447" y="3665880"/>
                  <a:pt x="1748338" y="3684756"/>
                  <a:pt x="1729462" y="3693145"/>
                </a:cubicBezTo>
                <a:cubicBezTo>
                  <a:pt x="1725268" y="3694718"/>
                  <a:pt x="1721073" y="3695242"/>
                  <a:pt x="1716354" y="3697864"/>
                </a:cubicBezTo>
                <a:cubicBezTo>
                  <a:pt x="1765641" y="3690523"/>
                  <a:pt x="1797626" y="3726702"/>
                  <a:pt x="1786091" y="3767076"/>
                </a:cubicBezTo>
                <a:cubicBezTo>
                  <a:pt x="1775080" y="3794341"/>
                  <a:pt x="1752533" y="3801682"/>
                  <a:pt x="1728938" y="3784903"/>
                </a:cubicBezTo>
                <a:cubicBezTo>
                  <a:pt x="1714781" y="3775465"/>
                  <a:pt x="1703770" y="3763930"/>
                  <a:pt x="1698002" y="3747675"/>
                </a:cubicBezTo>
                <a:cubicBezTo>
                  <a:pt x="1705868" y="3770222"/>
                  <a:pt x="1704295" y="3792768"/>
                  <a:pt x="1696429" y="3814790"/>
                </a:cubicBezTo>
                <a:cubicBezTo>
                  <a:pt x="1688040" y="3838386"/>
                  <a:pt x="1670212" y="3851494"/>
                  <a:pt x="1645569" y="3856213"/>
                </a:cubicBezTo>
                <a:cubicBezTo>
                  <a:pt x="1639277" y="3853067"/>
                  <a:pt x="1630887" y="3853067"/>
                  <a:pt x="1627217" y="3844677"/>
                </a:cubicBezTo>
                <a:cubicBezTo>
                  <a:pt x="1608341" y="3833667"/>
                  <a:pt x="1612011" y="3815839"/>
                  <a:pt x="1613584" y="3798536"/>
                </a:cubicBezTo>
                <a:cubicBezTo>
                  <a:pt x="1614109" y="3791720"/>
                  <a:pt x="1616730" y="3785427"/>
                  <a:pt x="1618828" y="3778612"/>
                </a:cubicBezTo>
                <a:cubicBezTo>
                  <a:pt x="1628266" y="3765503"/>
                  <a:pt x="1637179" y="3752395"/>
                  <a:pt x="1646617" y="3739286"/>
                </a:cubicBezTo>
                <a:cubicBezTo>
                  <a:pt x="1647666" y="3736665"/>
                  <a:pt x="1648715" y="3734567"/>
                  <a:pt x="1651336" y="3732994"/>
                </a:cubicBezTo>
                <a:cubicBezTo>
                  <a:pt x="1649240" y="3732470"/>
                  <a:pt x="1648190" y="3734567"/>
                  <a:pt x="1646617" y="3734567"/>
                </a:cubicBezTo>
                <a:cubicBezTo>
                  <a:pt x="1642947" y="3735091"/>
                  <a:pt x="1639277" y="3736140"/>
                  <a:pt x="1637704" y="3739811"/>
                </a:cubicBezTo>
                <a:cubicBezTo>
                  <a:pt x="1613060" y="3758687"/>
                  <a:pt x="1586319" y="3772844"/>
                  <a:pt x="1554334" y="3770746"/>
                </a:cubicBezTo>
                <a:cubicBezTo>
                  <a:pt x="1531264" y="3769173"/>
                  <a:pt x="1517107" y="3757114"/>
                  <a:pt x="1514485" y="3739286"/>
                </a:cubicBezTo>
                <a:cubicBezTo>
                  <a:pt x="1511863" y="3722508"/>
                  <a:pt x="1524448" y="3704680"/>
                  <a:pt x="1544372" y="3696291"/>
                </a:cubicBezTo>
                <a:cubicBezTo>
                  <a:pt x="1567443" y="3686329"/>
                  <a:pt x="1592087" y="3686329"/>
                  <a:pt x="1616206" y="3688950"/>
                </a:cubicBezTo>
                <a:cubicBezTo>
                  <a:pt x="1621974" y="3689475"/>
                  <a:pt x="1627741" y="3689999"/>
                  <a:pt x="1637704" y="3691572"/>
                </a:cubicBezTo>
                <a:cubicBezTo>
                  <a:pt x="1618303" y="3678988"/>
                  <a:pt x="1599952" y="3673220"/>
                  <a:pt x="1584746" y="3661685"/>
                </a:cubicBezTo>
                <a:cubicBezTo>
                  <a:pt x="1583173" y="3658539"/>
                  <a:pt x="1577930" y="3658539"/>
                  <a:pt x="1576881" y="3654868"/>
                </a:cubicBezTo>
                <a:cubicBezTo>
                  <a:pt x="1574783" y="3652771"/>
                  <a:pt x="1573210" y="3651198"/>
                  <a:pt x="1571113" y="3649101"/>
                </a:cubicBezTo>
                <a:cubicBezTo>
                  <a:pt x="1566918" y="3647528"/>
                  <a:pt x="1566394" y="3643333"/>
                  <a:pt x="1564821" y="3639663"/>
                </a:cubicBezTo>
                <a:cubicBezTo>
                  <a:pt x="1560627" y="3626554"/>
                  <a:pt x="1556432" y="3613446"/>
                  <a:pt x="1567967" y="3602435"/>
                </a:cubicBezTo>
                <a:cubicBezTo>
                  <a:pt x="1573997" y="3596667"/>
                  <a:pt x="1580551" y="3592997"/>
                  <a:pt x="1587630" y="3591293"/>
                </a:cubicBezTo>
                <a:close/>
                <a:moveTo>
                  <a:pt x="344787" y="3486156"/>
                </a:moveTo>
                <a:cubicBezTo>
                  <a:pt x="347804" y="3485492"/>
                  <a:pt x="351062" y="3486820"/>
                  <a:pt x="354683" y="3490682"/>
                </a:cubicBezTo>
                <a:cubicBezTo>
                  <a:pt x="357097" y="3493096"/>
                  <a:pt x="359028" y="3495509"/>
                  <a:pt x="360476" y="3498406"/>
                </a:cubicBezTo>
                <a:cubicBezTo>
                  <a:pt x="361442" y="3504682"/>
                  <a:pt x="364338" y="3508061"/>
                  <a:pt x="370614" y="3508544"/>
                </a:cubicBezTo>
                <a:cubicBezTo>
                  <a:pt x="374959" y="3510958"/>
                  <a:pt x="379304" y="3513854"/>
                  <a:pt x="383166" y="3517716"/>
                </a:cubicBezTo>
                <a:cubicBezTo>
                  <a:pt x="384131" y="3518682"/>
                  <a:pt x="384614" y="3519647"/>
                  <a:pt x="385580" y="3521095"/>
                </a:cubicBezTo>
                <a:cubicBezTo>
                  <a:pt x="398131" y="3537992"/>
                  <a:pt x="406338" y="3556820"/>
                  <a:pt x="409235" y="3577579"/>
                </a:cubicBezTo>
                <a:cubicBezTo>
                  <a:pt x="409718" y="3580475"/>
                  <a:pt x="410201" y="3583371"/>
                  <a:pt x="410201" y="3586268"/>
                </a:cubicBezTo>
                <a:cubicBezTo>
                  <a:pt x="409718" y="3606544"/>
                  <a:pt x="412614" y="3626820"/>
                  <a:pt x="404890" y="3646130"/>
                </a:cubicBezTo>
                <a:cubicBezTo>
                  <a:pt x="401028" y="3662544"/>
                  <a:pt x="394270" y="3677992"/>
                  <a:pt x="386063" y="3692958"/>
                </a:cubicBezTo>
                <a:cubicBezTo>
                  <a:pt x="385580" y="3693923"/>
                  <a:pt x="386063" y="3695372"/>
                  <a:pt x="386545" y="3695372"/>
                </a:cubicBezTo>
                <a:cubicBezTo>
                  <a:pt x="388476" y="3694889"/>
                  <a:pt x="386063" y="3696337"/>
                  <a:pt x="387994" y="3695372"/>
                </a:cubicBezTo>
                <a:cubicBezTo>
                  <a:pt x="403442" y="3686199"/>
                  <a:pt x="403442" y="3686199"/>
                  <a:pt x="405373" y="3697303"/>
                </a:cubicBezTo>
                <a:cubicBezTo>
                  <a:pt x="403925" y="3700199"/>
                  <a:pt x="401994" y="3702613"/>
                  <a:pt x="399580" y="3704544"/>
                </a:cubicBezTo>
                <a:cubicBezTo>
                  <a:pt x="398614" y="3705992"/>
                  <a:pt x="396200" y="3706958"/>
                  <a:pt x="397166" y="3708889"/>
                </a:cubicBezTo>
                <a:cubicBezTo>
                  <a:pt x="398131" y="3710820"/>
                  <a:pt x="400062" y="3710337"/>
                  <a:pt x="401511" y="3709371"/>
                </a:cubicBezTo>
                <a:cubicBezTo>
                  <a:pt x="405373" y="3706475"/>
                  <a:pt x="408269" y="3702130"/>
                  <a:pt x="412614" y="3699233"/>
                </a:cubicBezTo>
                <a:cubicBezTo>
                  <a:pt x="428545" y="3690544"/>
                  <a:pt x="446890" y="3687648"/>
                  <a:pt x="464270" y="3684751"/>
                </a:cubicBezTo>
                <a:cubicBezTo>
                  <a:pt x="472477" y="3682820"/>
                  <a:pt x="480683" y="3681854"/>
                  <a:pt x="488890" y="3682337"/>
                </a:cubicBezTo>
                <a:cubicBezTo>
                  <a:pt x="497097" y="3681854"/>
                  <a:pt x="504821" y="3684268"/>
                  <a:pt x="512545" y="3686199"/>
                </a:cubicBezTo>
                <a:cubicBezTo>
                  <a:pt x="547787" y="3691509"/>
                  <a:pt x="574339" y="3711786"/>
                  <a:pt x="596063" y="3738820"/>
                </a:cubicBezTo>
                <a:cubicBezTo>
                  <a:pt x="598476" y="3742682"/>
                  <a:pt x="601856" y="3746061"/>
                  <a:pt x="603787" y="3750406"/>
                </a:cubicBezTo>
                <a:cubicBezTo>
                  <a:pt x="606201" y="3759096"/>
                  <a:pt x="596546" y="3759579"/>
                  <a:pt x="592200" y="3764889"/>
                </a:cubicBezTo>
                <a:cubicBezTo>
                  <a:pt x="583511" y="3770199"/>
                  <a:pt x="576269" y="3776958"/>
                  <a:pt x="570477" y="3785647"/>
                </a:cubicBezTo>
                <a:cubicBezTo>
                  <a:pt x="563235" y="3796751"/>
                  <a:pt x="558890" y="3809303"/>
                  <a:pt x="556959" y="3822337"/>
                </a:cubicBezTo>
                <a:cubicBezTo>
                  <a:pt x="554545" y="3833923"/>
                  <a:pt x="552132" y="3845510"/>
                  <a:pt x="548270" y="3857096"/>
                </a:cubicBezTo>
                <a:cubicBezTo>
                  <a:pt x="547304" y="3859993"/>
                  <a:pt x="545856" y="3862406"/>
                  <a:pt x="543925" y="3864820"/>
                </a:cubicBezTo>
                <a:cubicBezTo>
                  <a:pt x="531373" y="3882199"/>
                  <a:pt x="513028" y="3886544"/>
                  <a:pt x="493235" y="3886061"/>
                </a:cubicBezTo>
                <a:cubicBezTo>
                  <a:pt x="487925" y="3886544"/>
                  <a:pt x="482131" y="3884613"/>
                  <a:pt x="477304" y="3887992"/>
                </a:cubicBezTo>
                <a:cubicBezTo>
                  <a:pt x="473442" y="3893303"/>
                  <a:pt x="475373" y="3899579"/>
                  <a:pt x="475373" y="3905372"/>
                </a:cubicBezTo>
                <a:cubicBezTo>
                  <a:pt x="474890" y="3917441"/>
                  <a:pt x="476821" y="3929993"/>
                  <a:pt x="471994" y="3942061"/>
                </a:cubicBezTo>
                <a:cubicBezTo>
                  <a:pt x="469580" y="3947854"/>
                  <a:pt x="468131" y="3953648"/>
                  <a:pt x="463304" y="3958475"/>
                </a:cubicBezTo>
                <a:cubicBezTo>
                  <a:pt x="460407" y="3960406"/>
                  <a:pt x="457511" y="3963303"/>
                  <a:pt x="456063" y="3966682"/>
                </a:cubicBezTo>
                <a:cubicBezTo>
                  <a:pt x="455097" y="3968130"/>
                  <a:pt x="453649" y="3969579"/>
                  <a:pt x="452200" y="3970544"/>
                </a:cubicBezTo>
                <a:cubicBezTo>
                  <a:pt x="447856" y="3972475"/>
                  <a:pt x="446890" y="3976338"/>
                  <a:pt x="445924" y="3980682"/>
                </a:cubicBezTo>
                <a:cubicBezTo>
                  <a:pt x="443028" y="3988406"/>
                  <a:pt x="436269" y="3992751"/>
                  <a:pt x="431442" y="3998544"/>
                </a:cubicBezTo>
                <a:cubicBezTo>
                  <a:pt x="409718" y="4021234"/>
                  <a:pt x="387511" y="4043441"/>
                  <a:pt x="368200" y="4068544"/>
                </a:cubicBezTo>
                <a:cubicBezTo>
                  <a:pt x="363856" y="4074337"/>
                  <a:pt x="360476" y="4080613"/>
                  <a:pt x="355166" y="4085924"/>
                </a:cubicBezTo>
                <a:cubicBezTo>
                  <a:pt x="341649" y="4099924"/>
                  <a:pt x="329097" y="4098475"/>
                  <a:pt x="319442" y="4080613"/>
                </a:cubicBezTo>
                <a:cubicBezTo>
                  <a:pt x="318959" y="4069510"/>
                  <a:pt x="317511" y="4058889"/>
                  <a:pt x="307373" y="4052130"/>
                </a:cubicBezTo>
                <a:cubicBezTo>
                  <a:pt x="298683" y="4033786"/>
                  <a:pt x="297235" y="4013993"/>
                  <a:pt x="293373" y="3994682"/>
                </a:cubicBezTo>
                <a:cubicBezTo>
                  <a:pt x="293373" y="3989372"/>
                  <a:pt x="293373" y="3984544"/>
                  <a:pt x="291442" y="3979716"/>
                </a:cubicBezTo>
                <a:cubicBezTo>
                  <a:pt x="290959" y="3976820"/>
                  <a:pt x="290476" y="3973923"/>
                  <a:pt x="290476" y="3971027"/>
                </a:cubicBezTo>
                <a:cubicBezTo>
                  <a:pt x="290959" y="3919371"/>
                  <a:pt x="297235" y="3867717"/>
                  <a:pt x="301580" y="3815579"/>
                </a:cubicBezTo>
                <a:cubicBezTo>
                  <a:pt x="293373" y="3821372"/>
                  <a:pt x="291442" y="3832958"/>
                  <a:pt x="279855" y="3833923"/>
                </a:cubicBezTo>
                <a:cubicBezTo>
                  <a:pt x="277925" y="3833923"/>
                  <a:pt x="276476" y="3834406"/>
                  <a:pt x="274545" y="3834889"/>
                </a:cubicBezTo>
                <a:cubicBezTo>
                  <a:pt x="273097" y="3836337"/>
                  <a:pt x="272131" y="3837786"/>
                  <a:pt x="272131" y="3840199"/>
                </a:cubicBezTo>
                <a:cubicBezTo>
                  <a:pt x="272131" y="3857578"/>
                  <a:pt x="265855" y="3874475"/>
                  <a:pt x="266821" y="3891855"/>
                </a:cubicBezTo>
                <a:cubicBezTo>
                  <a:pt x="263924" y="3903923"/>
                  <a:pt x="264407" y="3917441"/>
                  <a:pt x="254269" y="3927096"/>
                </a:cubicBezTo>
                <a:cubicBezTo>
                  <a:pt x="259579" y="3896199"/>
                  <a:pt x="264890" y="3865303"/>
                  <a:pt x="268752" y="3834406"/>
                </a:cubicBezTo>
                <a:cubicBezTo>
                  <a:pt x="266338" y="3830061"/>
                  <a:pt x="257648" y="3833923"/>
                  <a:pt x="257648" y="3826199"/>
                </a:cubicBezTo>
                <a:cubicBezTo>
                  <a:pt x="247028" y="3824268"/>
                  <a:pt x="236890" y="3825716"/>
                  <a:pt x="226269" y="3827648"/>
                </a:cubicBezTo>
                <a:cubicBezTo>
                  <a:pt x="204545" y="3831027"/>
                  <a:pt x="182821" y="3833923"/>
                  <a:pt x="161580" y="3836820"/>
                </a:cubicBezTo>
                <a:cubicBezTo>
                  <a:pt x="161097" y="3831509"/>
                  <a:pt x="167372" y="3831992"/>
                  <a:pt x="169304" y="3828613"/>
                </a:cubicBezTo>
                <a:cubicBezTo>
                  <a:pt x="197786" y="3825716"/>
                  <a:pt x="225786" y="3822820"/>
                  <a:pt x="254269" y="3820406"/>
                </a:cubicBezTo>
                <a:cubicBezTo>
                  <a:pt x="254269" y="3819441"/>
                  <a:pt x="254752" y="3818475"/>
                  <a:pt x="255235" y="3817509"/>
                </a:cubicBezTo>
                <a:cubicBezTo>
                  <a:pt x="257648" y="3813165"/>
                  <a:pt x="257648" y="3808337"/>
                  <a:pt x="259096" y="3803510"/>
                </a:cubicBezTo>
                <a:cubicBezTo>
                  <a:pt x="261028" y="3798682"/>
                  <a:pt x="263924" y="3795785"/>
                  <a:pt x="269235" y="3794820"/>
                </a:cubicBezTo>
                <a:cubicBezTo>
                  <a:pt x="272614" y="3794337"/>
                  <a:pt x="276476" y="3794820"/>
                  <a:pt x="279855" y="3793854"/>
                </a:cubicBezTo>
                <a:cubicBezTo>
                  <a:pt x="285166" y="3792889"/>
                  <a:pt x="284200" y="3789027"/>
                  <a:pt x="284200" y="3785647"/>
                </a:cubicBezTo>
                <a:cubicBezTo>
                  <a:pt x="284200" y="3781786"/>
                  <a:pt x="282269" y="3778889"/>
                  <a:pt x="278407" y="3779854"/>
                </a:cubicBezTo>
                <a:cubicBezTo>
                  <a:pt x="263924" y="3783716"/>
                  <a:pt x="247993" y="3781786"/>
                  <a:pt x="234476" y="3789027"/>
                </a:cubicBezTo>
                <a:cubicBezTo>
                  <a:pt x="227717" y="3790475"/>
                  <a:pt x="220959" y="3791441"/>
                  <a:pt x="214683" y="3792889"/>
                </a:cubicBezTo>
                <a:cubicBezTo>
                  <a:pt x="191028" y="3791923"/>
                  <a:pt x="167372" y="3799165"/>
                  <a:pt x="143717" y="3793854"/>
                </a:cubicBezTo>
                <a:cubicBezTo>
                  <a:pt x="129717" y="3790475"/>
                  <a:pt x="115235" y="3789510"/>
                  <a:pt x="100752" y="3787096"/>
                </a:cubicBezTo>
                <a:cubicBezTo>
                  <a:pt x="80958" y="3785165"/>
                  <a:pt x="61648" y="3778406"/>
                  <a:pt x="42337" y="3774062"/>
                </a:cubicBezTo>
                <a:cubicBezTo>
                  <a:pt x="33165" y="3773096"/>
                  <a:pt x="23993" y="3772613"/>
                  <a:pt x="17717" y="3764406"/>
                </a:cubicBezTo>
                <a:cubicBezTo>
                  <a:pt x="15786" y="3762475"/>
                  <a:pt x="13855" y="3761027"/>
                  <a:pt x="12407" y="3759096"/>
                </a:cubicBezTo>
                <a:cubicBezTo>
                  <a:pt x="8545" y="3755233"/>
                  <a:pt x="4682" y="3751854"/>
                  <a:pt x="1303" y="3747509"/>
                </a:cubicBezTo>
                <a:cubicBezTo>
                  <a:pt x="-4007" y="3733027"/>
                  <a:pt x="8062" y="3727717"/>
                  <a:pt x="16752" y="3721923"/>
                </a:cubicBezTo>
                <a:cubicBezTo>
                  <a:pt x="33165" y="3710820"/>
                  <a:pt x="49096" y="3699233"/>
                  <a:pt x="62614" y="3685233"/>
                </a:cubicBezTo>
                <a:cubicBezTo>
                  <a:pt x="65993" y="3681854"/>
                  <a:pt x="69855" y="3678475"/>
                  <a:pt x="73234" y="3675096"/>
                </a:cubicBezTo>
                <a:cubicBezTo>
                  <a:pt x="74683" y="3672682"/>
                  <a:pt x="77097" y="3671234"/>
                  <a:pt x="79510" y="3670268"/>
                </a:cubicBezTo>
                <a:cubicBezTo>
                  <a:pt x="93993" y="3657234"/>
                  <a:pt x="108959" y="3644682"/>
                  <a:pt x="123442" y="3631647"/>
                </a:cubicBezTo>
                <a:cubicBezTo>
                  <a:pt x="126820" y="3623923"/>
                  <a:pt x="134545" y="3621509"/>
                  <a:pt x="141303" y="3618613"/>
                </a:cubicBezTo>
                <a:cubicBezTo>
                  <a:pt x="149510" y="3612820"/>
                  <a:pt x="158682" y="3611372"/>
                  <a:pt x="168821" y="3610889"/>
                </a:cubicBezTo>
                <a:cubicBezTo>
                  <a:pt x="177511" y="3610889"/>
                  <a:pt x="186200" y="3610889"/>
                  <a:pt x="194890" y="3610889"/>
                </a:cubicBezTo>
                <a:cubicBezTo>
                  <a:pt x="210338" y="3610889"/>
                  <a:pt x="210338" y="3610406"/>
                  <a:pt x="210338" y="3595441"/>
                </a:cubicBezTo>
                <a:cubicBezTo>
                  <a:pt x="210338" y="3586268"/>
                  <a:pt x="209855" y="3577096"/>
                  <a:pt x="213234" y="3568406"/>
                </a:cubicBezTo>
                <a:cubicBezTo>
                  <a:pt x="215166" y="3562130"/>
                  <a:pt x="218545" y="3556337"/>
                  <a:pt x="220476" y="3550061"/>
                </a:cubicBezTo>
                <a:cubicBezTo>
                  <a:pt x="222890" y="3545716"/>
                  <a:pt x="226752" y="3545233"/>
                  <a:pt x="231097" y="3544751"/>
                </a:cubicBezTo>
                <a:cubicBezTo>
                  <a:pt x="235441" y="3544751"/>
                  <a:pt x="239787" y="3544751"/>
                  <a:pt x="243165" y="3541854"/>
                </a:cubicBezTo>
                <a:cubicBezTo>
                  <a:pt x="244131" y="3541372"/>
                  <a:pt x="245580" y="3540889"/>
                  <a:pt x="246545" y="3540406"/>
                </a:cubicBezTo>
                <a:cubicBezTo>
                  <a:pt x="252338" y="3538475"/>
                  <a:pt x="260062" y="3541854"/>
                  <a:pt x="264407" y="3534613"/>
                </a:cubicBezTo>
                <a:cubicBezTo>
                  <a:pt x="265373" y="3533648"/>
                  <a:pt x="266338" y="3532682"/>
                  <a:pt x="267303" y="3532199"/>
                </a:cubicBezTo>
                <a:cubicBezTo>
                  <a:pt x="276476" y="3529785"/>
                  <a:pt x="286131" y="3530751"/>
                  <a:pt x="294821" y="3526889"/>
                </a:cubicBezTo>
                <a:cubicBezTo>
                  <a:pt x="304476" y="3524475"/>
                  <a:pt x="312683" y="3520130"/>
                  <a:pt x="319924" y="3513371"/>
                </a:cubicBezTo>
                <a:cubicBezTo>
                  <a:pt x="327166" y="3508061"/>
                  <a:pt x="331994" y="3500820"/>
                  <a:pt x="336338" y="3493579"/>
                </a:cubicBezTo>
                <a:cubicBezTo>
                  <a:pt x="338994" y="3489475"/>
                  <a:pt x="341769" y="3486820"/>
                  <a:pt x="344787" y="3486156"/>
                </a:cubicBezTo>
                <a:close/>
                <a:moveTo>
                  <a:pt x="868876" y="3142884"/>
                </a:moveTo>
                <a:cubicBezTo>
                  <a:pt x="877124" y="3140898"/>
                  <a:pt x="885984" y="3141203"/>
                  <a:pt x="895455" y="3143647"/>
                </a:cubicBezTo>
                <a:cubicBezTo>
                  <a:pt x="915007" y="3148536"/>
                  <a:pt x="930893" y="3158923"/>
                  <a:pt x="943113" y="3175419"/>
                </a:cubicBezTo>
                <a:cubicBezTo>
                  <a:pt x="963276" y="3183974"/>
                  <a:pt x="962666" y="3205359"/>
                  <a:pt x="970609" y="3218801"/>
                </a:cubicBezTo>
                <a:cubicBezTo>
                  <a:pt x="966331" y="3195582"/>
                  <a:pt x="977329" y="3175419"/>
                  <a:pt x="993826" y="3158923"/>
                </a:cubicBezTo>
                <a:cubicBezTo>
                  <a:pt x="1005435" y="3147314"/>
                  <a:pt x="1020711" y="3148536"/>
                  <a:pt x="1034764" y="3154646"/>
                </a:cubicBezTo>
                <a:cubicBezTo>
                  <a:pt x="1056149" y="3163199"/>
                  <a:pt x="1071424" y="3185195"/>
                  <a:pt x="1071424" y="3207192"/>
                </a:cubicBezTo>
                <a:cubicBezTo>
                  <a:pt x="1071424" y="3229799"/>
                  <a:pt x="1056149" y="3251796"/>
                  <a:pt x="1034153" y="3261572"/>
                </a:cubicBezTo>
                <a:cubicBezTo>
                  <a:pt x="1029265" y="3263404"/>
                  <a:pt x="1024377" y="3264015"/>
                  <a:pt x="1018878" y="3267070"/>
                </a:cubicBezTo>
                <a:cubicBezTo>
                  <a:pt x="1076312" y="3258516"/>
                  <a:pt x="1113584" y="3300675"/>
                  <a:pt x="1100142" y="3347723"/>
                </a:cubicBezTo>
                <a:cubicBezTo>
                  <a:pt x="1087310" y="3379495"/>
                  <a:pt x="1061037" y="3388049"/>
                  <a:pt x="1033541" y="3368497"/>
                </a:cubicBezTo>
                <a:cubicBezTo>
                  <a:pt x="1017045" y="3357499"/>
                  <a:pt x="1004214" y="3344057"/>
                  <a:pt x="997492" y="3325116"/>
                </a:cubicBezTo>
                <a:cubicBezTo>
                  <a:pt x="1006658" y="3351389"/>
                  <a:pt x="1004825" y="3377662"/>
                  <a:pt x="995659" y="3403324"/>
                </a:cubicBezTo>
                <a:cubicBezTo>
                  <a:pt x="985883" y="3430820"/>
                  <a:pt x="965109" y="3446095"/>
                  <a:pt x="936392" y="3451594"/>
                </a:cubicBezTo>
                <a:cubicBezTo>
                  <a:pt x="929060" y="3447928"/>
                  <a:pt x="919284" y="3447928"/>
                  <a:pt x="915007" y="3438152"/>
                </a:cubicBezTo>
                <a:cubicBezTo>
                  <a:pt x="893011" y="3425321"/>
                  <a:pt x="897288" y="3404547"/>
                  <a:pt x="899121" y="3384383"/>
                </a:cubicBezTo>
                <a:cubicBezTo>
                  <a:pt x="899732" y="3376440"/>
                  <a:pt x="902787" y="3369108"/>
                  <a:pt x="905231" y="3361166"/>
                </a:cubicBezTo>
                <a:cubicBezTo>
                  <a:pt x="916229" y="3345890"/>
                  <a:pt x="926616" y="3330615"/>
                  <a:pt x="937614" y="3315340"/>
                </a:cubicBezTo>
                <a:cubicBezTo>
                  <a:pt x="938836" y="3312285"/>
                  <a:pt x="940058" y="3309841"/>
                  <a:pt x="943113" y="3308008"/>
                </a:cubicBezTo>
                <a:cubicBezTo>
                  <a:pt x="940669" y="3307397"/>
                  <a:pt x="939447" y="3309841"/>
                  <a:pt x="937614" y="3309841"/>
                </a:cubicBezTo>
                <a:cubicBezTo>
                  <a:pt x="933337" y="3310451"/>
                  <a:pt x="929060" y="3311674"/>
                  <a:pt x="927227" y="3315951"/>
                </a:cubicBezTo>
                <a:cubicBezTo>
                  <a:pt x="898509" y="3337947"/>
                  <a:pt x="867349" y="3354444"/>
                  <a:pt x="830077" y="3352000"/>
                </a:cubicBezTo>
                <a:cubicBezTo>
                  <a:pt x="803193" y="3350167"/>
                  <a:pt x="786696" y="3336114"/>
                  <a:pt x="783641" y="3315340"/>
                </a:cubicBezTo>
                <a:cubicBezTo>
                  <a:pt x="780586" y="3295788"/>
                  <a:pt x="795250" y="3275013"/>
                  <a:pt x="818468" y="3265237"/>
                </a:cubicBezTo>
                <a:cubicBezTo>
                  <a:pt x="845353" y="3253629"/>
                  <a:pt x="874070" y="3253629"/>
                  <a:pt x="902175" y="3256683"/>
                </a:cubicBezTo>
                <a:cubicBezTo>
                  <a:pt x="908897" y="3257294"/>
                  <a:pt x="915618" y="3257906"/>
                  <a:pt x="927227" y="3259739"/>
                </a:cubicBezTo>
                <a:cubicBezTo>
                  <a:pt x="904620" y="3245074"/>
                  <a:pt x="883235" y="3238353"/>
                  <a:pt x="865516" y="3224911"/>
                </a:cubicBezTo>
                <a:cubicBezTo>
                  <a:pt x="863683" y="3221245"/>
                  <a:pt x="857573" y="3221245"/>
                  <a:pt x="856350" y="3216968"/>
                </a:cubicBezTo>
                <a:cubicBezTo>
                  <a:pt x="853906" y="3214524"/>
                  <a:pt x="852073" y="3212691"/>
                  <a:pt x="849630" y="3210247"/>
                </a:cubicBezTo>
                <a:cubicBezTo>
                  <a:pt x="844741" y="3208414"/>
                  <a:pt x="844130" y="3203525"/>
                  <a:pt x="842297" y="3199249"/>
                </a:cubicBezTo>
                <a:cubicBezTo>
                  <a:pt x="837410" y="3183974"/>
                  <a:pt x="832521" y="3168699"/>
                  <a:pt x="845963" y="3155867"/>
                </a:cubicBezTo>
                <a:cubicBezTo>
                  <a:pt x="852990" y="3149146"/>
                  <a:pt x="860627" y="3144870"/>
                  <a:pt x="868876" y="3142884"/>
                </a:cubicBezTo>
                <a:close/>
                <a:moveTo>
                  <a:pt x="589305" y="3109380"/>
                </a:moveTo>
                <a:cubicBezTo>
                  <a:pt x="595415" y="3114268"/>
                  <a:pt x="585028" y="3128932"/>
                  <a:pt x="600303" y="3128322"/>
                </a:cubicBezTo>
                <a:cubicBezTo>
                  <a:pt x="601525" y="3129543"/>
                  <a:pt x="602136" y="3130765"/>
                  <a:pt x="602747" y="3131988"/>
                </a:cubicBezTo>
                <a:cubicBezTo>
                  <a:pt x="602747" y="3141152"/>
                  <a:pt x="602136" y="3149707"/>
                  <a:pt x="607024" y="3158261"/>
                </a:cubicBezTo>
                <a:cubicBezTo>
                  <a:pt x="602136" y="3163148"/>
                  <a:pt x="602136" y="3169258"/>
                  <a:pt x="605802" y="3174758"/>
                </a:cubicBezTo>
                <a:cubicBezTo>
                  <a:pt x="603358" y="3180257"/>
                  <a:pt x="601525" y="3186367"/>
                  <a:pt x="603358" y="3192477"/>
                </a:cubicBezTo>
                <a:cubicBezTo>
                  <a:pt x="601525" y="3201643"/>
                  <a:pt x="595415" y="3208363"/>
                  <a:pt x="593582" y="3217528"/>
                </a:cubicBezTo>
                <a:cubicBezTo>
                  <a:pt x="583195" y="3216917"/>
                  <a:pt x="576474" y="3224860"/>
                  <a:pt x="570364" y="3230359"/>
                </a:cubicBezTo>
                <a:cubicBezTo>
                  <a:pt x="556921" y="3242579"/>
                  <a:pt x="540425" y="3245024"/>
                  <a:pt x="523927" y="3244412"/>
                </a:cubicBezTo>
                <a:cubicBezTo>
                  <a:pt x="514762" y="3244412"/>
                  <a:pt x="506819" y="3234025"/>
                  <a:pt x="495821" y="3237081"/>
                </a:cubicBezTo>
                <a:cubicBezTo>
                  <a:pt x="493988" y="3235858"/>
                  <a:pt x="492766" y="3234025"/>
                  <a:pt x="492155" y="3231581"/>
                </a:cubicBezTo>
                <a:cubicBezTo>
                  <a:pt x="490933" y="3227304"/>
                  <a:pt x="486045" y="3227304"/>
                  <a:pt x="482990" y="3225471"/>
                </a:cubicBezTo>
                <a:cubicBezTo>
                  <a:pt x="474436" y="3217528"/>
                  <a:pt x="471991" y="3206530"/>
                  <a:pt x="468937" y="3196143"/>
                </a:cubicBezTo>
                <a:cubicBezTo>
                  <a:pt x="475047" y="3188200"/>
                  <a:pt x="477491" y="3179646"/>
                  <a:pt x="472603" y="3169870"/>
                </a:cubicBezTo>
                <a:cubicBezTo>
                  <a:pt x="468937" y="3163148"/>
                  <a:pt x="474436" y="3157038"/>
                  <a:pt x="477491" y="3153372"/>
                </a:cubicBezTo>
                <a:cubicBezTo>
                  <a:pt x="486656" y="3142375"/>
                  <a:pt x="500709" y="3135653"/>
                  <a:pt x="503764" y="3119767"/>
                </a:cubicBezTo>
                <a:cubicBezTo>
                  <a:pt x="515984" y="3124044"/>
                  <a:pt x="523927" y="3111824"/>
                  <a:pt x="534925" y="3111824"/>
                </a:cubicBezTo>
                <a:cubicBezTo>
                  <a:pt x="547757" y="3112435"/>
                  <a:pt x="561198" y="3111824"/>
                  <a:pt x="574030" y="3114268"/>
                </a:cubicBezTo>
                <a:cubicBezTo>
                  <a:pt x="581362" y="3115490"/>
                  <a:pt x="584417" y="3111213"/>
                  <a:pt x="589305" y="3109380"/>
                </a:cubicBezTo>
                <a:close/>
                <a:moveTo>
                  <a:pt x="316129" y="2433796"/>
                </a:moveTo>
                <a:cubicBezTo>
                  <a:pt x="321530" y="2434799"/>
                  <a:pt x="326166" y="2437184"/>
                  <a:pt x="331184" y="2438878"/>
                </a:cubicBezTo>
                <a:cubicBezTo>
                  <a:pt x="353222" y="2446019"/>
                  <a:pt x="375806" y="2450214"/>
                  <a:pt x="398299" y="2454899"/>
                </a:cubicBezTo>
                <a:cubicBezTo>
                  <a:pt x="403609" y="2456394"/>
                  <a:pt x="409483" y="2456215"/>
                  <a:pt x="414428" y="2459673"/>
                </a:cubicBezTo>
                <a:cubicBezTo>
                  <a:pt x="416809" y="2461893"/>
                  <a:pt x="418990" y="2463822"/>
                  <a:pt x="422410" y="2463187"/>
                </a:cubicBezTo>
                <a:cubicBezTo>
                  <a:pt x="423682" y="2463170"/>
                  <a:pt x="425155" y="2463443"/>
                  <a:pt x="426337" y="2463917"/>
                </a:cubicBezTo>
                <a:cubicBezTo>
                  <a:pt x="428610" y="2465354"/>
                  <a:pt x="431555" y="2465901"/>
                  <a:pt x="434101" y="2465867"/>
                </a:cubicBezTo>
                <a:cubicBezTo>
                  <a:pt x="439011" y="2466779"/>
                  <a:pt x="442283" y="2469672"/>
                  <a:pt x="446137" y="2472165"/>
                </a:cubicBezTo>
                <a:cubicBezTo>
                  <a:pt x="454045" y="2477444"/>
                  <a:pt x="458078" y="2485811"/>
                  <a:pt x="463366" y="2492888"/>
                </a:cubicBezTo>
                <a:cubicBezTo>
                  <a:pt x="465765" y="2496381"/>
                  <a:pt x="467199" y="2500965"/>
                  <a:pt x="471726" y="2502568"/>
                </a:cubicBezTo>
                <a:cubicBezTo>
                  <a:pt x="476036" y="2502606"/>
                  <a:pt x="478730" y="2499043"/>
                  <a:pt x="482132" y="2497136"/>
                </a:cubicBezTo>
                <a:cubicBezTo>
                  <a:pt x="493866" y="2488649"/>
                  <a:pt x="506726" y="2483673"/>
                  <a:pt x="521490" y="2488955"/>
                </a:cubicBezTo>
                <a:cubicBezTo>
                  <a:pt x="523654" y="2489611"/>
                  <a:pt x="525527" y="2490466"/>
                  <a:pt x="527308" y="2491814"/>
                </a:cubicBezTo>
                <a:cubicBezTo>
                  <a:pt x="534434" y="2497200"/>
                  <a:pt x="540687" y="2503187"/>
                  <a:pt x="546939" y="2509173"/>
                </a:cubicBezTo>
                <a:cubicBezTo>
                  <a:pt x="553501" y="2516233"/>
                  <a:pt x="561318" y="2522002"/>
                  <a:pt x="570281" y="2525698"/>
                </a:cubicBezTo>
                <a:cubicBezTo>
                  <a:pt x="577372" y="2528539"/>
                  <a:pt x="584537" y="2529616"/>
                  <a:pt x="591975" y="2529220"/>
                </a:cubicBezTo>
                <a:cubicBezTo>
                  <a:pt x="596794" y="2530622"/>
                  <a:pt x="602815" y="2526916"/>
                  <a:pt x="604958" y="2533155"/>
                </a:cubicBezTo>
                <a:cubicBezTo>
                  <a:pt x="605592" y="2536575"/>
                  <a:pt x="604954" y="2540011"/>
                  <a:pt x="605098" y="2543339"/>
                </a:cubicBezTo>
                <a:cubicBezTo>
                  <a:pt x="603193" y="2568634"/>
                  <a:pt x="595579" y="2591854"/>
                  <a:pt x="576528" y="2609647"/>
                </a:cubicBezTo>
                <a:cubicBezTo>
                  <a:pt x="572671" y="2614010"/>
                  <a:pt x="569013" y="2618664"/>
                  <a:pt x="563865" y="2621771"/>
                </a:cubicBezTo>
                <a:cubicBezTo>
                  <a:pt x="559116" y="2625460"/>
                  <a:pt x="553768" y="2628276"/>
                  <a:pt x="548020" y="2630509"/>
                </a:cubicBezTo>
                <a:cubicBezTo>
                  <a:pt x="536342" y="2635959"/>
                  <a:pt x="524082" y="2641808"/>
                  <a:pt x="510878" y="2643165"/>
                </a:cubicBezTo>
                <a:cubicBezTo>
                  <a:pt x="507059" y="2643218"/>
                  <a:pt x="503514" y="2641797"/>
                  <a:pt x="499985" y="2641650"/>
                </a:cubicBezTo>
                <a:cubicBezTo>
                  <a:pt x="498712" y="2641667"/>
                  <a:pt x="497348" y="2642176"/>
                  <a:pt x="497566" y="2643740"/>
                </a:cubicBezTo>
                <a:cubicBezTo>
                  <a:pt x="497783" y="2645304"/>
                  <a:pt x="499638" y="2644887"/>
                  <a:pt x="500820" y="2645361"/>
                </a:cubicBezTo>
                <a:cubicBezTo>
                  <a:pt x="503075" y="2645525"/>
                  <a:pt x="505239" y="2646181"/>
                  <a:pt x="507311" y="2647328"/>
                </a:cubicBezTo>
                <a:cubicBezTo>
                  <a:pt x="510744" y="2654822"/>
                  <a:pt x="510744" y="2654822"/>
                  <a:pt x="497632" y="2655688"/>
                </a:cubicBezTo>
                <a:cubicBezTo>
                  <a:pt x="496068" y="2655905"/>
                  <a:pt x="498123" y="2655779"/>
                  <a:pt x="496758" y="2656288"/>
                </a:cubicBezTo>
                <a:cubicBezTo>
                  <a:pt x="496468" y="2656487"/>
                  <a:pt x="496776" y="2657561"/>
                  <a:pt x="497467" y="2657943"/>
                </a:cubicBezTo>
                <a:cubicBezTo>
                  <a:pt x="508612" y="2663568"/>
                  <a:pt x="519083" y="2670085"/>
                  <a:pt x="528208" y="2678382"/>
                </a:cubicBezTo>
                <a:cubicBezTo>
                  <a:pt x="540861" y="2686827"/>
                  <a:pt x="547510" y="2700252"/>
                  <a:pt x="556197" y="2712277"/>
                </a:cubicBezTo>
                <a:cubicBezTo>
                  <a:pt x="557396" y="2714024"/>
                  <a:pt x="558304" y="2715970"/>
                  <a:pt x="559212" y="2717917"/>
                </a:cubicBezTo>
                <a:cubicBezTo>
                  <a:pt x="566061" y="2731632"/>
                  <a:pt x="568908" y="2746383"/>
                  <a:pt x="568336" y="2761768"/>
                </a:cubicBezTo>
                <a:cubicBezTo>
                  <a:pt x="568354" y="2763041"/>
                  <a:pt x="568462" y="2763823"/>
                  <a:pt x="568280" y="2764805"/>
                </a:cubicBezTo>
                <a:cubicBezTo>
                  <a:pt x="567550" y="2768732"/>
                  <a:pt x="566130" y="2772278"/>
                  <a:pt x="564509" y="2775532"/>
                </a:cubicBezTo>
                <a:cubicBezTo>
                  <a:pt x="560925" y="2778422"/>
                  <a:pt x="560578" y="2781659"/>
                  <a:pt x="562595" y="2785843"/>
                </a:cubicBezTo>
                <a:cubicBezTo>
                  <a:pt x="562921" y="2788189"/>
                  <a:pt x="562756" y="2790444"/>
                  <a:pt x="562299" y="2792898"/>
                </a:cubicBezTo>
                <a:cubicBezTo>
                  <a:pt x="561132" y="2800554"/>
                  <a:pt x="556639" y="2801497"/>
                  <a:pt x="550039" y="2798748"/>
                </a:cubicBezTo>
                <a:cubicBezTo>
                  <a:pt x="544422" y="2796180"/>
                  <a:pt x="538512" y="2793813"/>
                  <a:pt x="531947" y="2793610"/>
                </a:cubicBezTo>
                <a:cubicBezTo>
                  <a:pt x="524783" y="2792533"/>
                  <a:pt x="518035" y="2793311"/>
                  <a:pt x="511214" y="2795853"/>
                </a:cubicBezTo>
                <a:cubicBezTo>
                  <a:pt x="504376" y="2797123"/>
                  <a:pt x="498954" y="2801703"/>
                  <a:pt x="492424" y="2804046"/>
                </a:cubicBezTo>
                <a:cubicBezTo>
                  <a:pt x="491642" y="2804154"/>
                  <a:pt x="490660" y="2803971"/>
                  <a:pt x="489678" y="2803789"/>
                </a:cubicBezTo>
                <a:cubicBezTo>
                  <a:pt x="484060" y="2801222"/>
                  <a:pt x="480802" y="2806458"/>
                  <a:pt x="476509" y="2807692"/>
                </a:cubicBezTo>
                <a:cubicBezTo>
                  <a:pt x="475727" y="2807801"/>
                  <a:pt x="474654" y="2808109"/>
                  <a:pt x="473872" y="2808218"/>
                </a:cubicBezTo>
                <a:cubicBezTo>
                  <a:pt x="470635" y="2807871"/>
                  <a:pt x="468015" y="2809670"/>
                  <a:pt x="465396" y="2811469"/>
                </a:cubicBezTo>
                <a:cubicBezTo>
                  <a:pt x="462576" y="2812977"/>
                  <a:pt x="460048" y="2814285"/>
                  <a:pt x="456793" y="2812664"/>
                </a:cubicBezTo>
                <a:cubicBezTo>
                  <a:pt x="453030" y="2809680"/>
                  <a:pt x="448594" y="2807586"/>
                  <a:pt x="444831" y="2804602"/>
                </a:cubicBezTo>
                <a:cubicBezTo>
                  <a:pt x="439196" y="2800762"/>
                  <a:pt x="435689" y="2795031"/>
                  <a:pt x="431891" y="2789500"/>
                </a:cubicBezTo>
                <a:cubicBezTo>
                  <a:pt x="425695" y="2780477"/>
                  <a:pt x="425495" y="2780186"/>
                  <a:pt x="416180" y="2786582"/>
                </a:cubicBezTo>
                <a:cubicBezTo>
                  <a:pt x="410941" y="2790180"/>
                  <a:pt x="405701" y="2793778"/>
                  <a:pt x="400462" y="2797376"/>
                </a:cubicBezTo>
                <a:cubicBezTo>
                  <a:pt x="394149" y="2801283"/>
                  <a:pt x="388019" y="2804207"/>
                  <a:pt x="380672" y="2804113"/>
                </a:cubicBezTo>
                <a:cubicBezTo>
                  <a:pt x="375398" y="2805164"/>
                  <a:pt x="369740" y="2806908"/>
                  <a:pt x="364505" y="2803649"/>
                </a:cubicBezTo>
                <a:cubicBezTo>
                  <a:pt x="350376" y="2801786"/>
                  <a:pt x="336155" y="2800415"/>
                  <a:pt x="322025" y="2798552"/>
                </a:cubicBezTo>
                <a:cubicBezTo>
                  <a:pt x="320171" y="2798970"/>
                  <a:pt x="318115" y="2799096"/>
                  <a:pt x="316243" y="2798240"/>
                </a:cubicBezTo>
                <a:cubicBezTo>
                  <a:pt x="312806" y="2797602"/>
                  <a:pt x="309078" y="2797164"/>
                  <a:pt x="305641" y="2796525"/>
                </a:cubicBezTo>
                <a:cubicBezTo>
                  <a:pt x="291694" y="2793681"/>
                  <a:pt x="277291" y="2793291"/>
                  <a:pt x="262797" y="2793392"/>
                </a:cubicBezTo>
                <a:cubicBezTo>
                  <a:pt x="255159" y="2793497"/>
                  <a:pt x="245683" y="2795293"/>
                  <a:pt x="242888" y="2784362"/>
                </a:cubicBezTo>
                <a:cubicBezTo>
                  <a:pt x="243127" y="2780343"/>
                  <a:pt x="244057" y="2776706"/>
                  <a:pt x="244786" y="2772778"/>
                </a:cubicBezTo>
                <a:cubicBezTo>
                  <a:pt x="244860" y="2771014"/>
                  <a:pt x="245424" y="2769341"/>
                  <a:pt x="245789" y="2767378"/>
                </a:cubicBezTo>
                <a:cubicBezTo>
                  <a:pt x="246175" y="2759830"/>
                  <a:pt x="251506" y="2755742"/>
                  <a:pt x="256636" y="2751362"/>
                </a:cubicBezTo>
                <a:cubicBezTo>
                  <a:pt x="266481" y="2740747"/>
                  <a:pt x="275325" y="2728676"/>
                  <a:pt x="286460" y="2719316"/>
                </a:cubicBezTo>
                <a:cubicBezTo>
                  <a:pt x="294193" y="2711864"/>
                  <a:pt x="302526" y="2705285"/>
                  <a:pt x="309568" y="2697451"/>
                </a:cubicBezTo>
                <a:cubicBezTo>
                  <a:pt x="321632" y="2684455"/>
                  <a:pt x="338894" y="2679026"/>
                  <a:pt x="352756" y="2668649"/>
                </a:cubicBezTo>
                <a:cubicBezTo>
                  <a:pt x="357140" y="2666924"/>
                  <a:pt x="361615" y="2664708"/>
                  <a:pt x="366290" y="2662783"/>
                </a:cubicBezTo>
                <a:cubicBezTo>
                  <a:pt x="377438" y="2661552"/>
                  <a:pt x="386245" y="2653792"/>
                  <a:pt x="396576" y="2650124"/>
                </a:cubicBezTo>
                <a:cubicBezTo>
                  <a:pt x="399305" y="2649107"/>
                  <a:pt x="399270" y="2646560"/>
                  <a:pt x="397671" y="2644232"/>
                </a:cubicBezTo>
                <a:cubicBezTo>
                  <a:pt x="396272" y="2642194"/>
                  <a:pt x="395254" y="2639466"/>
                  <a:pt x="391653" y="2641083"/>
                </a:cubicBezTo>
                <a:cubicBezTo>
                  <a:pt x="389215" y="2641899"/>
                  <a:pt x="387087" y="2643790"/>
                  <a:pt x="384849" y="2644898"/>
                </a:cubicBezTo>
                <a:cubicBezTo>
                  <a:pt x="381247" y="2646515"/>
                  <a:pt x="378302" y="2645967"/>
                  <a:pt x="375138" y="2643856"/>
                </a:cubicBezTo>
                <a:cubicBezTo>
                  <a:pt x="372266" y="2641545"/>
                  <a:pt x="370267" y="2638634"/>
                  <a:pt x="367013" y="2637014"/>
                </a:cubicBezTo>
                <a:cubicBezTo>
                  <a:pt x="366322" y="2636631"/>
                  <a:pt x="365631" y="2636249"/>
                  <a:pt x="365232" y="2635667"/>
                </a:cubicBezTo>
                <a:cubicBezTo>
                  <a:pt x="347058" y="2646005"/>
                  <a:pt x="328977" y="2655852"/>
                  <a:pt x="310604" y="2665899"/>
                </a:cubicBezTo>
                <a:cubicBezTo>
                  <a:pt x="308040" y="2664661"/>
                  <a:pt x="304456" y="2667551"/>
                  <a:pt x="302548" y="2664149"/>
                </a:cubicBezTo>
                <a:cubicBezTo>
                  <a:pt x="316555" y="2657101"/>
                  <a:pt x="330853" y="2649852"/>
                  <a:pt x="345351" y="2642894"/>
                </a:cubicBezTo>
                <a:cubicBezTo>
                  <a:pt x="352554" y="2639661"/>
                  <a:pt x="359266" y="2636337"/>
                  <a:pt x="364870" y="2630775"/>
                </a:cubicBezTo>
                <a:cubicBezTo>
                  <a:pt x="361672" y="2626118"/>
                  <a:pt x="368511" y="2624848"/>
                  <a:pt x="368167" y="2621229"/>
                </a:cubicBezTo>
                <a:cubicBezTo>
                  <a:pt x="353046" y="2604199"/>
                  <a:pt x="337051" y="2587769"/>
                  <a:pt x="321056" y="2571338"/>
                </a:cubicBezTo>
                <a:cubicBezTo>
                  <a:pt x="331167" y="2572962"/>
                  <a:pt x="336473" y="2581313"/>
                  <a:pt x="343216" y="2587390"/>
                </a:cubicBezTo>
                <a:cubicBezTo>
                  <a:pt x="349830" y="2598269"/>
                  <a:pt x="360610" y="2605858"/>
                  <a:pt x="367806" y="2616337"/>
                </a:cubicBezTo>
                <a:cubicBezTo>
                  <a:pt x="368805" y="2617792"/>
                  <a:pt x="369988" y="2618266"/>
                  <a:pt x="371461" y="2618539"/>
                </a:cubicBezTo>
                <a:cubicBezTo>
                  <a:pt x="372825" y="2618031"/>
                  <a:pt x="373898" y="2617722"/>
                  <a:pt x="375062" y="2616923"/>
                </a:cubicBezTo>
                <a:cubicBezTo>
                  <a:pt x="382448" y="2612708"/>
                  <a:pt x="388409" y="2618894"/>
                  <a:pt x="395756" y="2618989"/>
                </a:cubicBezTo>
                <a:cubicBezTo>
                  <a:pt x="371549" y="2589351"/>
                  <a:pt x="346377" y="2560804"/>
                  <a:pt x="324698" y="2529859"/>
                </a:cubicBezTo>
                <a:cubicBezTo>
                  <a:pt x="323498" y="2528112"/>
                  <a:pt x="322590" y="2526166"/>
                  <a:pt x="321682" y="2524219"/>
                </a:cubicBezTo>
                <a:cubicBezTo>
                  <a:pt x="320847" y="2520509"/>
                  <a:pt x="318849" y="2517598"/>
                  <a:pt x="316650" y="2514396"/>
                </a:cubicBezTo>
                <a:cubicBezTo>
                  <a:pt x="310983" y="2501154"/>
                  <a:pt x="303661" y="2488620"/>
                  <a:pt x="301304" y="2473961"/>
                </a:cubicBezTo>
                <a:cubicBezTo>
                  <a:pt x="304619" y="2465688"/>
                  <a:pt x="301094" y="2458685"/>
                  <a:pt x="296788" y="2451790"/>
                </a:cubicBezTo>
                <a:cubicBezTo>
                  <a:pt x="295214" y="2437022"/>
                  <a:pt x="302182" y="2430952"/>
                  <a:pt x="316129" y="2433796"/>
                </a:cubicBezTo>
                <a:close/>
                <a:moveTo>
                  <a:pt x="826118" y="2184513"/>
                </a:moveTo>
                <a:cubicBezTo>
                  <a:pt x="831583" y="2183198"/>
                  <a:pt x="837453" y="2183400"/>
                  <a:pt x="843727" y="2185019"/>
                </a:cubicBezTo>
                <a:cubicBezTo>
                  <a:pt x="856681" y="2188257"/>
                  <a:pt x="867206" y="2195139"/>
                  <a:pt x="875302" y="2206068"/>
                </a:cubicBezTo>
                <a:cubicBezTo>
                  <a:pt x="888660" y="2211736"/>
                  <a:pt x="888256" y="2225905"/>
                  <a:pt x="893518" y="2234809"/>
                </a:cubicBezTo>
                <a:cubicBezTo>
                  <a:pt x="890685" y="2219427"/>
                  <a:pt x="897971" y="2206068"/>
                  <a:pt x="908900" y="2195139"/>
                </a:cubicBezTo>
                <a:cubicBezTo>
                  <a:pt x="916592" y="2187448"/>
                  <a:pt x="926712" y="2188257"/>
                  <a:pt x="936022" y="2192306"/>
                </a:cubicBezTo>
                <a:cubicBezTo>
                  <a:pt x="950190" y="2197972"/>
                  <a:pt x="960311" y="2212545"/>
                  <a:pt x="960311" y="2227118"/>
                </a:cubicBezTo>
                <a:cubicBezTo>
                  <a:pt x="960311" y="2242096"/>
                  <a:pt x="950190" y="2256670"/>
                  <a:pt x="935617" y="2263146"/>
                </a:cubicBezTo>
                <a:cubicBezTo>
                  <a:pt x="932379" y="2264360"/>
                  <a:pt x="929141" y="2264765"/>
                  <a:pt x="925498" y="2266789"/>
                </a:cubicBezTo>
                <a:cubicBezTo>
                  <a:pt x="963549" y="2261121"/>
                  <a:pt x="988242" y="2289053"/>
                  <a:pt x="979336" y="2320223"/>
                </a:cubicBezTo>
                <a:cubicBezTo>
                  <a:pt x="970835" y="2341272"/>
                  <a:pt x="953429" y="2346940"/>
                  <a:pt x="935212" y="2333986"/>
                </a:cubicBezTo>
                <a:cubicBezTo>
                  <a:pt x="924283" y="2326700"/>
                  <a:pt x="915782" y="2317794"/>
                  <a:pt x="911329" y="2305245"/>
                </a:cubicBezTo>
                <a:cubicBezTo>
                  <a:pt x="917402" y="2322652"/>
                  <a:pt x="916187" y="2340058"/>
                  <a:pt x="910115" y="2357060"/>
                </a:cubicBezTo>
                <a:cubicBezTo>
                  <a:pt x="903638" y="2375276"/>
                  <a:pt x="889875" y="2385396"/>
                  <a:pt x="870849" y="2389039"/>
                </a:cubicBezTo>
                <a:cubicBezTo>
                  <a:pt x="865991" y="2386610"/>
                  <a:pt x="859515" y="2386610"/>
                  <a:pt x="856681" y="2380133"/>
                </a:cubicBezTo>
                <a:cubicBezTo>
                  <a:pt x="842108" y="2371633"/>
                  <a:pt x="844942" y="2357870"/>
                  <a:pt x="846156" y="2344511"/>
                </a:cubicBezTo>
                <a:cubicBezTo>
                  <a:pt x="846561" y="2339249"/>
                  <a:pt x="848585" y="2334391"/>
                  <a:pt x="850204" y="2329129"/>
                </a:cubicBezTo>
                <a:cubicBezTo>
                  <a:pt x="857491" y="2319008"/>
                  <a:pt x="864372" y="2308889"/>
                  <a:pt x="871659" y="2298768"/>
                </a:cubicBezTo>
                <a:cubicBezTo>
                  <a:pt x="872468" y="2296745"/>
                  <a:pt x="873278" y="2295125"/>
                  <a:pt x="875302" y="2293911"/>
                </a:cubicBezTo>
                <a:cubicBezTo>
                  <a:pt x="873683" y="2293506"/>
                  <a:pt x="872873" y="2295125"/>
                  <a:pt x="871659" y="2295125"/>
                </a:cubicBezTo>
                <a:cubicBezTo>
                  <a:pt x="868825" y="2295530"/>
                  <a:pt x="865991" y="2296340"/>
                  <a:pt x="864777" y="2299173"/>
                </a:cubicBezTo>
                <a:cubicBezTo>
                  <a:pt x="845751" y="2313746"/>
                  <a:pt x="825107" y="2324676"/>
                  <a:pt x="800413" y="2323057"/>
                </a:cubicBezTo>
                <a:cubicBezTo>
                  <a:pt x="782602" y="2321843"/>
                  <a:pt x="771673" y="2312532"/>
                  <a:pt x="769648" y="2298768"/>
                </a:cubicBezTo>
                <a:cubicBezTo>
                  <a:pt x="767625" y="2285815"/>
                  <a:pt x="777340" y="2272051"/>
                  <a:pt x="792722" y="2265575"/>
                </a:cubicBezTo>
                <a:cubicBezTo>
                  <a:pt x="810534" y="2257884"/>
                  <a:pt x="829560" y="2257884"/>
                  <a:pt x="848180" y="2259908"/>
                </a:cubicBezTo>
                <a:cubicBezTo>
                  <a:pt x="852633" y="2260312"/>
                  <a:pt x="857086" y="2260718"/>
                  <a:pt x="864777" y="2261932"/>
                </a:cubicBezTo>
                <a:cubicBezTo>
                  <a:pt x="849799" y="2252216"/>
                  <a:pt x="835631" y="2247763"/>
                  <a:pt x="823892" y="2238858"/>
                </a:cubicBezTo>
                <a:cubicBezTo>
                  <a:pt x="822678" y="2236429"/>
                  <a:pt x="818630" y="2236429"/>
                  <a:pt x="817820" y="2233595"/>
                </a:cubicBezTo>
                <a:cubicBezTo>
                  <a:pt x="816201" y="2231976"/>
                  <a:pt x="814986" y="2230762"/>
                  <a:pt x="813367" y="2229142"/>
                </a:cubicBezTo>
                <a:cubicBezTo>
                  <a:pt x="810129" y="2227928"/>
                  <a:pt x="809724" y="2224689"/>
                  <a:pt x="808509" y="2221856"/>
                </a:cubicBezTo>
                <a:cubicBezTo>
                  <a:pt x="805271" y="2211736"/>
                  <a:pt x="802033" y="2201616"/>
                  <a:pt x="810938" y="2193115"/>
                </a:cubicBezTo>
                <a:cubicBezTo>
                  <a:pt x="815594" y="2188662"/>
                  <a:pt x="820654" y="2185828"/>
                  <a:pt x="826118" y="2184513"/>
                </a:cubicBezTo>
                <a:close/>
                <a:moveTo>
                  <a:pt x="1898757" y="2097951"/>
                </a:moveTo>
                <a:lnTo>
                  <a:pt x="1881438" y="2100695"/>
                </a:lnTo>
                <a:lnTo>
                  <a:pt x="1823557" y="2112066"/>
                </a:lnTo>
                <a:lnTo>
                  <a:pt x="1853877" y="2117142"/>
                </a:lnTo>
                <a:cubicBezTo>
                  <a:pt x="1867120" y="2115980"/>
                  <a:pt x="1881199" y="2111444"/>
                  <a:pt x="1895697" y="2103053"/>
                </a:cubicBezTo>
                <a:close/>
                <a:moveTo>
                  <a:pt x="605954" y="1643007"/>
                </a:moveTo>
                <a:cubicBezTo>
                  <a:pt x="610231" y="1643542"/>
                  <a:pt x="614814" y="1645222"/>
                  <a:pt x="618479" y="1643695"/>
                </a:cubicBezTo>
                <a:cubicBezTo>
                  <a:pt x="628256" y="1655915"/>
                  <a:pt x="641087" y="1651638"/>
                  <a:pt x="653307" y="1649805"/>
                </a:cubicBezTo>
                <a:cubicBezTo>
                  <a:pt x="655751" y="1652248"/>
                  <a:pt x="658195" y="1654693"/>
                  <a:pt x="661250" y="1656526"/>
                </a:cubicBezTo>
                <a:cubicBezTo>
                  <a:pt x="669804" y="1662025"/>
                  <a:pt x="673470" y="1673023"/>
                  <a:pt x="669193" y="1679133"/>
                </a:cubicBezTo>
                <a:cubicBezTo>
                  <a:pt x="653918" y="1700518"/>
                  <a:pt x="653307" y="1731680"/>
                  <a:pt x="622756" y="1743289"/>
                </a:cubicBezTo>
                <a:cubicBezTo>
                  <a:pt x="605649" y="1750010"/>
                  <a:pt x="575710" y="1751232"/>
                  <a:pt x="564100" y="1736568"/>
                </a:cubicBezTo>
                <a:cubicBezTo>
                  <a:pt x="557379" y="1728624"/>
                  <a:pt x="552491" y="1729236"/>
                  <a:pt x="543937" y="1733513"/>
                </a:cubicBezTo>
                <a:cubicBezTo>
                  <a:pt x="544548" y="1726181"/>
                  <a:pt x="553713" y="1724347"/>
                  <a:pt x="550658" y="1718237"/>
                </a:cubicBezTo>
                <a:cubicBezTo>
                  <a:pt x="548214" y="1713350"/>
                  <a:pt x="542104" y="1716404"/>
                  <a:pt x="538438" y="1714571"/>
                </a:cubicBezTo>
                <a:cubicBezTo>
                  <a:pt x="543937" y="1701129"/>
                  <a:pt x="549436" y="1688298"/>
                  <a:pt x="554324" y="1674856"/>
                </a:cubicBezTo>
                <a:cubicBezTo>
                  <a:pt x="557379" y="1665691"/>
                  <a:pt x="569599" y="1663247"/>
                  <a:pt x="570821" y="1652860"/>
                </a:cubicBezTo>
                <a:cubicBezTo>
                  <a:pt x="572654" y="1654082"/>
                  <a:pt x="575098" y="1654693"/>
                  <a:pt x="576931" y="1655915"/>
                </a:cubicBezTo>
                <a:cubicBezTo>
                  <a:pt x="582430" y="1652860"/>
                  <a:pt x="589151" y="1652248"/>
                  <a:pt x="595261" y="1649194"/>
                </a:cubicBezTo>
                <a:cubicBezTo>
                  <a:pt x="597705" y="1643084"/>
                  <a:pt x="601677" y="1642473"/>
                  <a:pt x="605954" y="1643007"/>
                </a:cubicBezTo>
                <a:close/>
                <a:moveTo>
                  <a:pt x="1001460" y="1559429"/>
                </a:moveTo>
                <a:cubicBezTo>
                  <a:pt x="1006767" y="1561211"/>
                  <a:pt x="1011105" y="1565704"/>
                  <a:pt x="1013274" y="1572521"/>
                </a:cubicBezTo>
                <a:cubicBezTo>
                  <a:pt x="1016063" y="1581507"/>
                  <a:pt x="1016373" y="1590493"/>
                  <a:pt x="1014203" y="1599479"/>
                </a:cubicBezTo>
                <a:cubicBezTo>
                  <a:pt x="1013274" y="1603507"/>
                  <a:pt x="1012654" y="1607535"/>
                  <a:pt x="1011724" y="1611564"/>
                </a:cubicBezTo>
                <a:cubicBezTo>
                  <a:pt x="1010795" y="1613422"/>
                  <a:pt x="1012344" y="1615592"/>
                  <a:pt x="1010795" y="1617761"/>
                </a:cubicBezTo>
                <a:cubicBezTo>
                  <a:pt x="1012654" y="1616521"/>
                  <a:pt x="1013893" y="1614662"/>
                  <a:pt x="1015443" y="1613422"/>
                </a:cubicBezTo>
                <a:cubicBezTo>
                  <a:pt x="1016682" y="1612183"/>
                  <a:pt x="1017612" y="1610944"/>
                  <a:pt x="1018851" y="1609704"/>
                </a:cubicBezTo>
                <a:cubicBezTo>
                  <a:pt x="1020711" y="1608465"/>
                  <a:pt x="1021020" y="1605986"/>
                  <a:pt x="1022570" y="1604437"/>
                </a:cubicBezTo>
                <a:cubicBezTo>
                  <a:pt x="1025978" y="1602887"/>
                  <a:pt x="1028457" y="1600408"/>
                  <a:pt x="1029387" y="1597000"/>
                </a:cubicBezTo>
                <a:cubicBezTo>
                  <a:pt x="1041162" y="1584605"/>
                  <a:pt x="1054176" y="1575929"/>
                  <a:pt x="1072458" y="1581507"/>
                </a:cubicBezTo>
                <a:cubicBezTo>
                  <a:pt x="1082064" y="1585225"/>
                  <a:pt x="1085782" y="1590803"/>
                  <a:pt x="1085162" y="1601028"/>
                </a:cubicBezTo>
                <a:cubicBezTo>
                  <a:pt x="1084543" y="1611564"/>
                  <a:pt x="1079274" y="1619930"/>
                  <a:pt x="1071218" y="1626437"/>
                </a:cubicBezTo>
                <a:cubicBezTo>
                  <a:pt x="1060373" y="1635423"/>
                  <a:pt x="1047669" y="1640381"/>
                  <a:pt x="1034344" y="1644099"/>
                </a:cubicBezTo>
                <a:cubicBezTo>
                  <a:pt x="1032485" y="1644099"/>
                  <a:pt x="1030936" y="1643479"/>
                  <a:pt x="1029077" y="1644409"/>
                </a:cubicBezTo>
                <a:cubicBezTo>
                  <a:pt x="1037443" y="1643169"/>
                  <a:pt x="1045190" y="1647198"/>
                  <a:pt x="1053246" y="1647198"/>
                </a:cubicBezTo>
                <a:cubicBezTo>
                  <a:pt x="1066570" y="1649367"/>
                  <a:pt x="1077415" y="1655254"/>
                  <a:pt x="1083303" y="1668268"/>
                </a:cubicBezTo>
                <a:cubicBezTo>
                  <a:pt x="1084543" y="1671367"/>
                  <a:pt x="1085472" y="1674155"/>
                  <a:pt x="1083303" y="1677254"/>
                </a:cubicBezTo>
                <a:cubicBezTo>
                  <a:pt x="1082993" y="1679113"/>
                  <a:pt x="1082993" y="1680353"/>
                  <a:pt x="1082683" y="1681592"/>
                </a:cubicBezTo>
                <a:cubicBezTo>
                  <a:pt x="1072768" y="1698635"/>
                  <a:pt x="1057894" y="1700494"/>
                  <a:pt x="1040542" y="1695846"/>
                </a:cubicBezTo>
                <a:cubicBezTo>
                  <a:pt x="1033415" y="1693987"/>
                  <a:pt x="1027528" y="1690268"/>
                  <a:pt x="1022880" y="1684691"/>
                </a:cubicBezTo>
                <a:cubicBezTo>
                  <a:pt x="1022880" y="1684381"/>
                  <a:pt x="1022570" y="1683761"/>
                  <a:pt x="1022570" y="1683451"/>
                </a:cubicBezTo>
                <a:cubicBezTo>
                  <a:pt x="1016992" y="1680973"/>
                  <a:pt x="1013584" y="1676634"/>
                  <a:pt x="1010485" y="1671987"/>
                </a:cubicBezTo>
                <a:cubicBezTo>
                  <a:pt x="1009865" y="1670747"/>
                  <a:pt x="1009555" y="1669198"/>
                  <a:pt x="1008316" y="1668268"/>
                </a:cubicBezTo>
                <a:cubicBezTo>
                  <a:pt x="1010175" y="1670437"/>
                  <a:pt x="1010485" y="1673226"/>
                  <a:pt x="1012344" y="1675395"/>
                </a:cubicBezTo>
                <a:cubicBezTo>
                  <a:pt x="1015443" y="1682521"/>
                  <a:pt x="1013584" y="1690578"/>
                  <a:pt x="1015443" y="1697705"/>
                </a:cubicBezTo>
                <a:cubicBezTo>
                  <a:pt x="1015133" y="1698015"/>
                  <a:pt x="1015133" y="1698635"/>
                  <a:pt x="1015443" y="1698944"/>
                </a:cubicBezTo>
                <a:cubicBezTo>
                  <a:pt x="1015133" y="1699564"/>
                  <a:pt x="1014513" y="1700494"/>
                  <a:pt x="1014203" y="1701113"/>
                </a:cubicBezTo>
                <a:cubicBezTo>
                  <a:pt x="1010795" y="1713818"/>
                  <a:pt x="1004288" y="1720325"/>
                  <a:pt x="995612" y="1719705"/>
                </a:cubicBezTo>
                <a:cubicBezTo>
                  <a:pt x="982287" y="1718776"/>
                  <a:pt x="970513" y="1707621"/>
                  <a:pt x="969583" y="1695226"/>
                </a:cubicBezTo>
                <a:cubicBezTo>
                  <a:pt x="968344" y="1683451"/>
                  <a:pt x="973611" y="1674155"/>
                  <a:pt x="980428" y="1665479"/>
                </a:cubicBezTo>
                <a:cubicBezTo>
                  <a:pt x="981668" y="1663930"/>
                  <a:pt x="981978" y="1661761"/>
                  <a:pt x="983527" y="1659902"/>
                </a:cubicBezTo>
                <a:cubicBezTo>
                  <a:pt x="981978" y="1661451"/>
                  <a:pt x="980118" y="1660832"/>
                  <a:pt x="978569" y="1661761"/>
                </a:cubicBezTo>
                <a:cubicBezTo>
                  <a:pt x="966794" y="1667958"/>
                  <a:pt x="955020" y="1671367"/>
                  <a:pt x="942935" y="1661761"/>
                </a:cubicBezTo>
                <a:cubicBezTo>
                  <a:pt x="935498" y="1655873"/>
                  <a:pt x="931780" y="1642240"/>
                  <a:pt x="934569" y="1632634"/>
                </a:cubicBezTo>
                <a:cubicBezTo>
                  <a:pt x="937357" y="1623028"/>
                  <a:pt x="943245" y="1618690"/>
                  <a:pt x="955020" y="1617761"/>
                </a:cubicBezTo>
                <a:cubicBezTo>
                  <a:pt x="958118" y="1618690"/>
                  <a:pt x="961527" y="1618690"/>
                  <a:pt x="964006" y="1620859"/>
                </a:cubicBezTo>
                <a:cubicBezTo>
                  <a:pt x="964625" y="1620859"/>
                  <a:pt x="965245" y="1621169"/>
                  <a:pt x="965865" y="1621169"/>
                </a:cubicBezTo>
                <a:cubicBezTo>
                  <a:pt x="972372" y="1622408"/>
                  <a:pt x="977950" y="1625817"/>
                  <a:pt x="981978" y="1630775"/>
                </a:cubicBezTo>
                <a:cubicBezTo>
                  <a:pt x="982597" y="1631085"/>
                  <a:pt x="982597" y="1632324"/>
                  <a:pt x="983837" y="1632324"/>
                </a:cubicBezTo>
                <a:cubicBezTo>
                  <a:pt x="983527" y="1632014"/>
                  <a:pt x="982907" y="1631704"/>
                  <a:pt x="982597" y="1631085"/>
                </a:cubicBezTo>
                <a:cubicBezTo>
                  <a:pt x="977640" y="1626127"/>
                  <a:pt x="974851" y="1619930"/>
                  <a:pt x="973302" y="1613112"/>
                </a:cubicBezTo>
                <a:cubicBezTo>
                  <a:pt x="971132" y="1602577"/>
                  <a:pt x="967414" y="1592042"/>
                  <a:pt x="971132" y="1581197"/>
                </a:cubicBezTo>
                <a:cubicBezTo>
                  <a:pt x="973611" y="1573760"/>
                  <a:pt x="977020" y="1567253"/>
                  <a:pt x="983837" y="1562605"/>
                </a:cubicBezTo>
                <a:cubicBezTo>
                  <a:pt x="989879" y="1558577"/>
                  <a:pt x="996154" y="1557647"/>
                  <a:pt x="1001460" y="1559429"/>
                </a:cubicBezTo>
                <a:close/>
                <a:moveTo>
                  <a:pt x="473596" y="1387187"/>
                </a:moveTo>
                <a:cubicBezTo>
                  <a:pt x="481768" y="1386499"/>
                  <a:pt x="490017" y="1386347"/>
                  <a:pt x="498266" y="1390013"/>
                </a:cubicBezTo>
                <a:cubicBezTo>
                  <a:pt x="507431" y="1394290"/>
                  <a:pt x="520872" y="1393068"/>
                  <a:pt x="517818" y="1408954"/>
                </a:cubicBezTo>
                <a:cubicBezTo>
                  <a:pt x="520262" y="1412009"/>
                  <a:pt x="525761" y="1410787"/>
                  <a:pt x="526983" y="1416286"/>
                </a:cubicBezTo>
                <a:cubicBezTo>
                  <a:pt x="529121" y="1421175"/>
                  <a:pt x="528510" y="1426826"/>
                  <a:pt x="528663" y="1432249"/>
                </a:cubicBezTo>
                <a:lnTo>
                  <a:pt x="533703" y="1443989"/>
                </a:lnTo>
                <a:lnTo>
                  <a:pt x="533703" y="1441337"/>
                </a:lnTo>
                <a:cubicBezTo>
                  <a:pt x="539202" y="1437671"/>
                  <a:pt x="544090" y="1434005"/>
                  <a:pt x="551422" y="1434005"/>
                </a:cubicBezTo>
                <a:cubicBezTo>
                  <a:pt x="553866" y="1427895"/>
                  <a:pt x="561198" y="1430950"/>
                  <a:pt x="564865" y="1427284"/>
                </a:cubicBezTo>
                <a:cubicBezTo>
                  <a:pt x="574029" y="1429117"/>
                  <a:pt x="583805" y="1430950"/>
                  <a:pt x="592971" y="1432783"/>
                </a:cubicBezTo>
                <a:cubicBezTo>
                  <a:pt x="622299" y="1438893"/>
                  <a:pt x="643685" y="1487162"/>
                  <a:pt x="624132" y="1507937"/>
                </a:cubicBezTo>
                <a:cubicBezTo>
                  <a:pt x="611300" y="1521379"/>
                  <a:pt x="594804" y="1532988"/>
                  <a:pt x="572197" y="1531766"/>
                </a:cubicBezTo>
                <a:cubicBezTo>
                  <a:pt x="543479" y="1529933"/>
                  <a:pt x="528204" y="1512825"/>
                  <a:pt x="515373" y="1490828"/>
                </a:cubicBezTo>
                <a:cubicBezTo>
                  <a:pt x="514151" y="1488995"/>
                  <a:pt x="512929" y="1487162"/>
                  <a:pt x="512929" y="1484718"/>
                </a:cubicBezTo>
                <a:lnTo>
                  <a:pt x="511960" y="1480844"/>
                </a:lnTo>
                <a:lnTo>
                  <a:pt x="511708" y="1481664"/>
                </a:lnTo>
                <a:cubicBezTo>
                  <a:pt x="511096" y="1481664"/>
                  <a:pt x="510485" y="1482275"/>
                  <a:pt x="509875" y="1482886"/>
                </a:cubicBezTo>
                <a:cubicBezTo>
                  <a:pt x="496433" y="1479831"/>
                  <a:pt x="486046" y="1490218"/>
                  <a:pt x="474436" y="1493884"/>
                </a:cubicBezTo>
                <a:cubicBezTo>
                  <a:pt x="454273" y="1500605"/>
                  <a:pt x="437776" y="1491440"/>
                  <a:pt x="427389" y="1480442"/>
                </a:cubicBezTo>
                <a:cubicBezTo>
                  <a:pt x="416390" y="1469444"/>
                  <a:pt x="410892" y="1452947"/>
                  <a:pt x="415169" y="1432173"/>
                </a:cubicBezTo>
                <a:cubicBezTo>
                  <a:pt x="419446" y="1408343"/>
                  <a:pt x="442664" y="1405288"/>
                  <a:pt x="449385" y="1387569"/>
                </a:cubicBezTo>
                <a:cubicBezTo>
                  <a:pt x="457328" y="1389096"/>
                  <a:pt x="465424" y="1387874"/>
                  <a:pt x="473596" y="1387187"/>
                </a:cubicBezTo>
                <a:close/>
                <a:moveTo>
                  <a:pt x="829830" y="1113782"/>
                </a:moveTo>
                <a:cubicBezTo>
                  <a:pt x="836908" y="1112078"/>
                  <a:pt x="844511" y="1112340"/>
                  <a:pt x="852638" y="1114437"/>
                </a:cubicBezTo>
                <a:cubicBezTo>
                  <a:pt x="869417" y="1118632"/>
                  <a:pt x="883050" y="1127546"/>
                  <a:pt x="893536" y="1141703"/>
                </a:cubicBezTo>
                <a:cubicBezTo>
                  <a:pt x="910839" y="1149043"/>
                  <a:pt x="910316" y="1167395"/>
                  <a:pt x="917132" y="1178931"/>
                </a:cubicBezTo>
                <a:cubicBezTo>
                  <a:pt x="913461" y="1159006"/>
                  <a:pt x="922899" y="1141703"/>
                  <a:pt x="937056" y="1127546"/>
                </a:cubicBezTo>
                <a:cubicBezTo>
                  <a:pt x="947018" y="1117584"/>
                  <a:pt x="960127" y="1118632"/>
                  <a:pt x="972187" y="1123876"/>
                </a:cubicBezTo>
                <a:cubicBezTo>
                  <a:pt x="990538" y="1131216"/>
                  <a:pt x="1003647" y="1150092"/>
                  <a:pt x="1003647" y="1168968"/>
                </a:cubicBezTo>
                <a:cubicBezTo>
                  <a:pt x="1003647" y="1188369"/>
                  <a:pt x="990538" y="1207245"/>
                  <a:pt x="971662" y="1215634"/>
                </a:cubicBezTo>
                <a:cubicBezTo>
                  <a:pt x="967468" y="1217207"/>
                  <a:pt x="963273" y="1217731"/>
                  <a:pt x="958554" y="1220353"/>
                </a:cubicBezTo>
                <a:cubicBezTo>
                  <a:pt x="1007841" y="1213012"/>
                  <a:pt x="1039826" y="1249191"/>
                  <a:pt x="1028291" y="1289565"/>
                </a:cubicBezTo>
                <a:cubicBezTo>
                  <a:pt x="1017280" y="1316830"/>
                  <a:pt x="994733" y="1324171"/>
                  <a:pt x="971138" y="1307392"/>
                </a:cubicBezTo>
                <a:cubicBezTo>
                  <a:pt x="956981" y="1297955"/>
                  <a:pt x="945970" y="1286419"/>
                  <a:pt x="940202" y="1270165"/>
                </a:cubicBezTo>
                <a:cubicBezTo>
                  <a:pt x="948068" y="1292711"/>
                  <a:pt x="946495" y="1315257"/>
                  <a:pt x="938629" y="1337279"/>
                </a:cubicBezTo>
                <a:cubicBezTo>
                  <a:pt x="930240" y="1360875"/>
                  <a:pt x="912412" y="1373983"/>
                  <a:pt x="887769" y="1378702"/>
                </a:cubicBezTo>
                <a:cubicBezTo>
                  <a:pt x="881477" y="1375556"/>
                  <a:pt x="873087" y="1375556"/>
                  <a:pt x="869417" y="1367167"/>
                </a:cubicBezTo>
                <a:cubicBezTo>
                  <a:pt x="850541" y="1356156"/>
                  <a:pt x="854211" y="1338328"/>
                  <a:pt x="855784" y="1321025"/>
                </a:cubicBezTo>
                <a:cubicBezTo>
                  <a:pt x="856309" y="1314209"/>
                  <a:pt x="858930" y="1307917"/>
                  <a:pt x="861028" y="1301101"/>
                </a:cubicBezTo>
                <a:cubicBezTo>
                  <a:pt x="870466" y="1287992"/>
                  <a:pt x="879379" y="1274884"/>
                  <a:pt x="888817" y="1261775"/>
                </a:cubicBezTo>
                <a:cubicBezTo>
                  <a:pt x="889866" y="1259154"/>
                  <a:pt x="890915" y="1257057"/>
                  <a:pt x="893536" y="1255484"/>
                </a:cubicBezTo>
                <a:cubicBezTo>
                  <a:pt x="891440" y="1254959"/>
                  <a:pt x="890390" y="1257057"/>
                  <a:pt x="888817" y="1257057"/>
                </a:cubicBezTo>
                <a:cubicBezTo>
                  <a:pt x="885147" y="1257580"/>
                  <a:pt x="881477" y="1258629"/>
                  <a:pt x="879904" y="1262300"/>
                </a:cubicBezTo>
                <a:cubicBezTo>
                  <a:pt x="855260" y="1281176"/>
                  <a:pt x="828519" y="1295333"/>
                  <a:pt x="796534" y="1293236"/>
                </a:cubicBezTo>
                <a:cubicBezTo>
                  <a:pt x="773464" y="1291663"/>
                  <a:pt x="759307" y="1279603"/>
                  <a:pt x="756685" y="1261775"/>
                </a:cubicBezTo>
                <a:cubicBezTo>
                  <a:pt x="754063" y="1244997"/>
                  <a:pt x="766648" y="1227169"/>
                  <a:pt x="786572" y="1218780"/>
                </a:cubicBezTo>
                <a:cubicBezTo>
                  <a:pt x="809643" y="1208818"/>
                  <a:pt x="834287" y="1208818"/>
                  <a:pt x="858406" y="1211439"/>
                </a:cubicBezTo>
                <a:cubicBezTo>
                  <a:pt x="864174" y="1211964"/>
                  <a:pt x="869941" y="1212488"/>
                  <a:pt x="879904" y="1214061"/>
                </a:cubicBezTo>
                <a:cubicBezTo>
                  <a:pt x="860503" y="1201477"/>
                  <a:pt x="842152" y="1195709"/>
                  <a:pt x="826946" y="1184174"/>
                </a:cubicBezTo>
                <a:cubicBezTo>
                  <a:pt x="825373" y="1181028"/>
                  <a:pt x="820130" y="1181028"/>
                  <a:pt x="819081" y="1177358"/>
                </a:cubicBezTo>
                <a:cubicBezTo>
                  <a:pt x="816983" y="1175260"/>
                  <a:pt x="815410" y="1173687"/>
                  <a:pt x="813313" y="1171590"/>
                </a:cubicBezTo>
                <a:cubicBezTo>
                  <a:pt x="809118" y="1170017"/>
                  <a:pt x="808594" y="1165822"/>
                  <a:pt x="807021" y="1162152"/>
                </a:cubicBezTo>
                <a:cubicBezTo>
                  <a:pt x="802827" y="1149043"/>
                  <a:pt x="798632" y="1135935"/>
                  <a:pt x="810167" y="1124924"/>
                </a:cubicBezTo>
                <a:cubicBezTo>
                  <a:pt x="816197" y="1119156"/>
                  <a:pt x="822751" y="1115486"/>
                  <a:pt x="829830" y="1113782"/>
                </a:cubicBezTo>
                <a:close/>
                <a:moveTo>
                  <a:pt x="111076" y="665373"/>
                </a:moveTo>
                <a:cubicBezTo>
                  <a:pt x="119324" y="663387"/>
                  <a:pt x="128184" y="663693"/>
                  <a:pt x="137655" y="666137"/>
                </a:cubicBezTo>
                <a:cubicBezTo>
                  <a:pt x="157207" y="671025"/>
                  <a:pt x="173093" y="681412"/>
                  <a:pt x="185313" y="697909"/>
                </a:cubicBezTo>
                <a:cubicBezTo>
                  <a:pt x="205476" y="706463"/>
                  <a:pt x="204866" y="727848"/>
                  <a:pt x="212809" y="741290"/>
                </a:cubicBezTo>
                <a:cubicBezTo>
                  <a:pt x="208531" y="718072"/>
                  <a:pt x="219529" y="697909"/>
                  <a:pt x="236026" y="681412"/>
                </a:cubicBezTo>
                <a:cubicBezTo>
                  <a:pt x="247635" y="669803"/>
                  <a:pt x="262911" y="671025"/>
                  <a:pt x="276964" y="677135"/>
                </a:cubicBezTo>
                <a:cubicBezTo>
                  <a:pt x="298349" y="685688"/>
                  <a:pt x="313624" y="707684"/>
                  <a:pt x="313624" y="729681"/>
                </a:cubicBezTo>
                <a:cubicBezTo>
                  <a:pt x="313624" y="752289"/>
                  <a:pt x="298349" y="774285"/>
                  <a:pt x="276353" y="784061"/>
                </a:cubicBezTo>
                <a:cubicBezTo>
                  <a:pt x="271465" y="785894"/>
                  <a:pt x="266577" y="786504"/>
                  <a:pt x="261078" y="789560"/>
                </a:cubicBezTo>
                <a:cubicBezTo>
                  <a:pt x="318512" y="781005"/>
                  <a:pt x="355784" y="823165"/>
                  <a:pt x="342342" y="870212"/>
                </a:cubicBezTo>
                <a:cubicBezTo>
                  <a:pt x="329510" y="901984"/>
                  <a:pt x="303237" y="910539"/>
                  <a:pt x="275741" y="890986"/>
                </a:cubicBezTo>
                <a:cubicBezTo>
                  <a:pt x="259245" y="879988"/>
                  <a:pt x="246414" y="866546"/>
                  <a:pt x="239692" y="847605"/>
                </a:cubicBezTo>
                <a:cubicBezTo>
                  <a:pt x="248858" y="873878"/>
                  <a:pt x="247025" y="900151"/>
                  <a:pt x="237859" y="925813"/>
                </a:cubicBezTo>
                <a:cubicBezTo>
                  <a:pt x="228083" y="953309"/>
                  <a:pt x="207309" y="968584"/>
                  <a:pt x="178592" y="974084"/>
                </a:cubicBezTo>
                <a:cubicBezTo>
                  <a:pt x="171260" y="970417"/>
                  <a:pt x="161484" y="970417"/>
                  <a:pt x="157207" y="960641"/>
                </a:cubicBezTo>
                <a:cubicBezTo>
                  <a:pt x="135211" y="947810"/>
                  <a:pt x="139488" y="927036"/>
                  <a:pt x="141321" y="906873"/>
                </a:cubicBezTo>
                <a:cubicBezTo>
                  <a:pt x="141932" y="898930"/>
                  <a:pt x="144987" y="891597"/>
                  <a:pt x="147431" y="883655"/>
                </a:cubicBezTo>
                <a:cubicBezTo>
                  <a:pt x="158429" y="868379"/>
                  <a:pt x="168816" y="853105"/>
                  <a:pt x="179814" y="837829"/>
                </a:cubicBezTo>
                <a:cubicBezTo>
                  <a:pt x="181036" y="834774"/>
                  <a:pt x="182258" y="832330"/>
                  <a:pt x="185313" y="830497"/>
                </a:cubicBezTo>
                <a:cubicBezTo>
                  <a:pt x="182869" y="829886"/>
                  <a:pt x="181647" y="832330"/>
                  <a:pt x="179814" y="832330"/>
                </a:cubicBezTo>
                <a:cubicBezTo>
                  <a:pt x="175537" y="832941"/>
                  <a:pt x="171260" y="834163"/>
                  <a:pt x="169427" y="838440"/>
                </a:cubicBezTo>
                <a:cubicBezTo>
                  <a:pt x="140709" y="860436"/>
                  <a:pt x="109549" y="876934"/>
                  <a:pt x="72277" y="874489"/>
                </a:cubicBezTo>
                <a:cubicBezTo>
                  <a:pt x="45393" y="872657"/>
                  <a:pt x="28896" y="858603"/>
                  <a:pt x="25841" y="837829"/>
                </a:cubicBezTo>
                <a:cubicBezTo>
                  <a:pt x="22786" y="818277"/>
                  <a:pt x="37450" y="797503"/>
                  <a:pt x="60668" y="787727"/>
                </a:cubicBezTo>
                <a:cubicBezTo>
                  <a:pt x="87553" y="776118"/>
                  <a:pt x="116270" y="776118"/>
                  <a:pt x="144375" y="779172"/>
                </a:cubicBezTo>
                <a:cubicBezTo>
                  <a:pt x="151097" y="779784"/>
                  <a:pt x="157818" y="780395"/>
                  <a:pt x="169427" y="782228"/>
                </a:cubicBezTo>
                <a:cubicBezTo>
                  <a:pt x="146820" y="767563"/>
                  <a:pt x="125435" y="760842"/>
                  <a:pt x="107716" y="747400"/>
                </a:cubicBezTo>
                <a:cubicBezTo>
                  <a:pt x="105883" y="743734"/>
                  <a:pt x="99773" y="743734"/>
                  <a:pt x="98550" y="739457"/>
                </a:cubicBezTo>
                <a:cubicBezTo>
                  <a:pt x="96106" y="737013"/>
                  <a:pt x="94273" y="735180"/>
                  <a:pt x="91830" y="732736"/>
                </a:cubicBezTo>
                <a:cubicBezTo>
                  <a:pt x="86941" y="730903"/>
                  <a:pt x="86330" y="726015"/>
                  <a:pt x="84497" y="721738"/>
                </a:cubicBezTo>
                <a:cubicBezTo>
                  <a:pt x="79610" y="706463"/>
                  <a:pt x="74721" y="691188"/>
                  <a:pt x="88163" y="678357"/>
                </a:cubicBezTo>
                <a:cubicBezTo>
                  <a:pt x="95190" y="671636"/>
                  <a:pt x="102827" y="667359"/>
                  <a:pt x="111076" y="665373"/>
                </a:cubicBezTo>
                <a:close/>
                <a:moveTo>
                  <a:pt x="1029226" y="524410"/>
                </a:moveTo>
                <a:cubicBezTo>
                  <a:pt x="1037245" y="525584"/>
                  <a:pt x="1042172" y="533719"/>
                  <a:pt x="1048129" y="538760"/>
                </a:cubicBezTo>
                <a:cubicBezTo>
                  <a:pt x="1049962" y="544258"/>
                  <a:pt x="1055461" y="543037"/>
                  <a:pt x="1059738" y="544258"/>
                </a:cubicBezTo>
                <a:cubicBezTo>
                  <a:pt x="1085401" y="563811"/>
                  <a:pt x="1108620" y="586418"/>
                  <a:pt x="1133060" y="607192"/>
                </a:cubicBezTo>
                <a:cubicBezTo>
                  <a:pt x="1142836" y="616357"/>
                  <a:pt x="1151389" y="627355"/>
                  <a:pt x="1162388" y="634687"/>
                </a:cubicBezTo>
                <a:cubicBezTo>
                  <a:pt x="1193549" y="662183"/>
                  <a:pt x="1224099" y="690289"/>
                  <a:pt x="1257705" y="714729"/>
                </a:cubicBezTo>
                <a:cubicBezTo>
                  <a:pt x="1261982" y="717784"/>
                  <a:pt x="1266258" y="721450"/>
                  <a:pt x="1264425" y="727560"/>
                </a:cubicBezTo>
                <a:cubicBezTo>
                  <a:pt x="1265037" y="731227"/>
                  <a:pt x="1268092" y="731227"/>
                  <a:pt x="1270535" y="731837"/>
                </a:cubicBezTo>
                <a:cubicBezTo>
                  <a:pt x="1273591" y="732448"/>
                  <a:pt x="1276646" y="733059"/>
                  <a:pt x="1278479" y="736114"/>
                </a:cubicBezTo>
                <a:cubicBezTo>
                  <a:pt x="1290699" y="748334"/>
                  <a:pt x="1307196" y="753223"/>
                  <a:pt x="1320639" y="762999"/>
                </a:cubicBezTo>
                <a:cubicBezTo>
                  <a:pt x="1323693" y="761776"/>
                  <a:pt x="1326749" y="762387"/>
                  <a:pt x="1328582" y="764220"/>
                </a:cubicBezTo>
                <a:cubicBezTo>
                  <a:pt x="1348134" y="782551"/>
                  <a:pt x="1368297" y="802102"/>
                  <a:pt x="1382961" y="825932"/>
                </a:cubicBezTo>
                <a:cubicBezTo>
                  <a:pt x="1385404" y="829598"/>
                  <a:pt x="1388460" y="833265"/>
                  <a:pt x="1392126" y="838153"/>
                </a:cubicBezTo>
                <a:cubicBezTo>
                  <a:pt x="1362187" y="835097"/>
                  <a:pt x="1337135" y="822877"/>
                  <a:pt x="1312695" y="808213"/>
                </a:cubicBezTo>
                <a:cubicBezTo>
                  <a:pt x="1304752" y="786216"/>
                  <a:pt x="1288866" y="770942"/>
                  <a:pt x="1267481" y="763610"/>
                </a:cubicBezTo>
                <a:cubicBezTo>
                  <a:pt x="1228987" y="750167"/>
                  <a:pt x="1195382" y="726949"/>
                  <a:pt x="1161777" y="704953"/>
                </a:cubicBezTo>
                <a:cubicBezTo>
                  <a:pt x="1142836" y="692122"/>
                  <a:pt x="1124506" y="681123"/>
                  <a:pt x="1101287" y="677457"/>
                </a:cubicBezTo>
                <a:cubicBezTo>
                  <a:pt x="1082346" y="674403"/>
                  <a:pt x="1064626" y="665237"/>
                  <a:pt x="1047518" y="655462"/>
                </a:cubicBezTo>
                <a:cubicBezTo>
                  <a:pt x="1024300" y="635298"/>
                  <a:pt x="1001082" y="615135"/>
                  <a:pt x="977864" y="595583"/>
                </a:cubicBezTo>
                <a:cubicBezTo>
                  <a:pt x="976641" y="581530"/>
                  <a:pt x="985806" y="587640"/>
                  <a:pt x="991916" y="588251"/>
                </a:cubicBezTo>
                <a:cubicBezTo>
                  <a:pt x="1005970" y="591917"/>
                  <a:pt x="1019412" y="595583"/>
                  <a:pt x="1033465" y="598638"/>
                </a:cubicBezTo>
                <a:cubicBezTo>
                  <a:pt x="1040186" y="599860"/>
                  <a:pt x="1048129" y="599249"/>
                  <a:pt x="1052406" y="592528"/>
                </a:cubicBezTo>
                <a:cubicBezTo>
                  <a:pt x="1056072" y="587029"/>
                  <a:pt x="1050573" y="581530"/>
                  <a:pt x="1048129" y="576642"/>
                </a:cubicBezTo>
                <a:cubicBezTo>
                  <a:pt x="1043241" y="568699"/>
                  <a:pt x="1038353" y="561367"/>
                  <a:pt x="1033465" y="553424"/>
                </a:cubicBezTo>
                <a:cubicBezTo>
                  <a:pt x="1030410" y="550368"/>
                  <a:pt x="1028577" y="545481"/>
                  <a:pt x="1024911" y="543037"/>
                </a:cubicBezTo>
                <a:cubicBezTo>
                  <a:pt x="1022467" y="537538"/>
                  <a:pt x="1016356" y="532649"/>
                  <a:pt x="1020023" y="525928"/>
                </a:cubicBezTo>
                <a:cubicBezTo>
                  <a:pt x="1023537" y="524401"/>
                  <a:pt x="1026553" y="524019"/>
                  <a:pt x="1029226" y="524410"/>
                </a:cubicBezTo>
                <a:close/>
                <a:moveTo>
                  <a:pt x="772336" y="460628"/>
                </a:moveTo>
                <a:cubicBezTo>
                  <a:pt x="775468" y="460551"/>
                  <a:pt x="778981" y="461468"/>
                  <a:pt x="781730" y="461774"/>
                </a:cubicBezTo>
                <a:cubicBezTo>
                  <a:pt x="814113" y="464828"/>
                  <a:pt x="842220" y="479493"/>
                  <a:pt x="870937" y="493546"/>
                </a:cubicBezTo>
                <a:cubicBezTo>
                  <a:pt x="889879" y="502712"/>
                  <a:pt x="910042" y="511265"/>
                  <a:pt x="921651" y="530818"/>
                </a:cubicBezTo>
                <a:cubicBezTo>
                  <a:pt x="924095" y="538761"/>
                  <a:pt x="921039" y="541816"/>
                  <a:pt x="913096" y="539372"/>
                </a:cubicBezTo>
                <a:cubicBezTo>
                  <a:pt x="899655" y="534484"/>
                  <a:pt x="886213" y="529596"/>
                  <a:pt x="872770" y="524097"/>
                </a:cubicBezTo>
                <a:cubicBezTo>
                  <a:pt x="864216" y="519208"/>
                  <a:pt x="851996" y="519820"/>
                  <a:pt x="844053" y="511265"/>
                </a:cubicBezTo>
                <a:cubicBezTo>
                  <a:pt x="821446" y="499656"/>
                  <a:pt x="797006" y="491713"/>
                  <a:pt x="776231" y="477048"/>
                </a:cubicBezTo>
                <a:cubicBezTo>
                  <a:pt x="771343" y="473994"/>
                  <a:pt x="763400" y="470938"/>
                  <a:pt x="765233" y="465439"/>
                </a:cubicBezTo>
                <a:cubicBezTo>
                  <a:pt x="766455" y="461774"/>
                  <a:pt x="769204" y="460704"/>
                  <a:pt x="772336" y="460628"/>
                </a:cubicBezTo>
                <a:close/>
                <a:moveTo>
                  <a:pt x="1440605" y="352967"/>
                </a:moveTo>
                <a:cubicBezTo>
                  <a:pt x="1458936" y="350522"/>
                  <a:pt x="1480932" y="364575"/>
                  <a:pt x="1490097" y="384739"/>
                </a:cubicBezTo>
                <a:cubicBezTo>
                  <a:pt x="1492542" y="389626"/>
                  <a:pt x="1494375" y="393903"/>
                  <a:pt x="1496819" y="398792"/>
                </a:cubicBezTo>
                <a:cubicBezTo>
                  <a:pt x="1504762" y="410401"/>
                  <a:pt x="1499873" y="423842"/>
                  <a:pt x="1501706" y="436063"/>
                </a:cubicBezTo>
                <a:cubicBezTo>
                  <a:pt x="1500485" y="441562"/>
                  <a:pt x="1498041" y="447061"/>
                  <a:pt x="1495596" y="451949"/>
                </a:cubicBezTo>
                <a:cubicBezTo>
                  <a:pt x="1490709" y="460503"/>
                  <a:pt x="1494985" y="462947"/>
                  <a:pt x="1499873" y="466002"/>
                </a:cubicBezTo>
                <a:cubicBezTo>
                  <a:pt x="1484599" y="469668"/>
                  <a:pt x="1477877" y="480666"/>
                  <a:pt x="1471767" y="496552"/>
                </a:cubicBezTo>
                <a:cubicBezTo>
                  <a:pt x="1489486" y="487387"/>
                  <a:pt x="1502318" y="476389"/>
                  <a:pt x="1520037" y="472723"/>
                </a:cubicBezTo>
                <a:cubicBezTo>
                  <a:pt x="1546310" y="467224"/>
                  <a:pt x="1570139" y="486776"/>
                  <a:pt x="1568917" y="513660"/>
                </a:cubicBezTo>
                <a:cubicBezTo>
                  <a:pt x="1565862" y="561318"/>
                  <a:pt x="1530424" y="581482"/>
                  <a:pt x="1487042" y="560097"/>
                </a:cubicBezTo>
                <a:cubicBezTo>
                  <a:pt x="1480932" y="557041"/>
                  <a:pt x="1474822" y="554598"/>
                  <a:pt x="1468101" y="552154"/>
                </a:cubicBezTo>
                <a:cubicBezTo>
                  <a:pt x="1483376" y="568651"/>
                  <a:pt x="1493763" y="587592"/>
                  <a:pt x="1498652" y="608977"/>
                </a:cubicBezTo>
                <a:cubicBezTo>
                  <a:pt x="1501095" y="619975"/>
                  <a:pt x="1513927" y="613254"/>
                  <a:pt x="1518204" y="620586"/>
                </a:cubicBezTo>
                <a:cubicBezTo>
                  <a:pt x="1508428" y="624252"/>
                  <a:pt x="1501706" y="630973"/>
                  <a:pt x="1497429" y="640749"/>
                </a:cubicBezTo>
                <a:cubicBezTo>
                  <a:pt x="1491930" y="653581"/>
                  <a:pt x="1481543" y="663357"/>
                  <a:pt x="1468712" y="668856"/>
                </a:cubicBezTo>
                <a:cubicBezTo>
                  <a:pt x="1454659" y="671300"/>
                  <a:pt x="1440605" y="673744"/>
                  <a:pt x="1427775" y="665801"/>
                </a:cubicBezTo>
                <a:cubicBezTo>
                  <a:pt x="1410056" y="652358"/>
                  <a:pt x="1408833" y="634028"/>
                  <a:pt x="1410666" y="614476"/>
                </a:cubicBezTo>
                <a:cubicBezTo>
                  <a:pt x="1411277" y="608366"/>
                  <a:pt x="1413110" y="602256"/>
                  <a:pt x="1413722" y="595535"/>
                </a:cubicBezTo>
                <a:cubicBezTo>
                  <a:pt x="1415555" y="591258"/>
                  <a:pt x="1415707" y="586523"/>
                  <a:pt x="1416089" y="582169"/>
                </a:cubicBezTo>
                <a:lnTo>
                  <a:pt x="1419813" y="571150"/>
                </a:lnTo>
                <a:lnTo>
                  <a:pt x="1420442" y="570484"/>
                </a:lnTo>
                <a:cubicBezTo>
                  <a:pt x="1421053" y="569261"/>
                  <a:pt x="1421053" y="568651"/>
                  <a:pt x="1420442" y="568651"/>
                </a:cubicBezTo>
                <a:cubicBezTo>
                  <a:pt x="1417999" y="568040"/>
                  <a:pt x="1422275" y="567429"/>
                  <a:pt x="1419832" y="571094"/>
                </a:cubicBezTo>
                <a:lnTo>
                  <a:pt x="1419813" y="571150"/>
                </a:lnTo>
                <a:lnTo>
                  <a:pt x="1410056" y="581482"/>
                </a:lnTo>
                <a:cubicBezTo>
                  <a:pt x="1391725" y="602256"/>
                  <a:pt x="1372173" y="620586"/>
                  <a:pt x="1343456" y="626085"/>
                </a:cubicBezTo>
                <a:cubicBezTo>
                  <a:pt x="1331846" y="628529"/>
                  <a:pt x="1320237" y="628529"/>
                  <a:pt x="1309240" y="624252"/>
                </a:cubicBezTo>
                <a:cubicBezTo>
                  <a:pt x="1290909" y="617531"/>
                  <a:pt x="1277467" y="605311"/>
                  <a:pt x="1275022" y="585759"/>
                </a:cubicBezTo>
                <a:cubicBezTo>
                  <a:pt x="1273189" y="567429"/>
                  <a:pt x="1285410" y="555208"/>
                  <a:pt x="1300074" y="544821"/>
                </a:cubicBezTo>
                <a:cubicBezTo>
                  <a:pt x="1322070" y="530158"/>
                  <a:pt x="1347733" y="530768"/>
                  <a:pt x="1371562" y="525269"/>
                </a:cubicBezTo>
                <a:cubicBezTo>
                  <a:pt x="1375839" y="520382"/>
                  <a:pt x="1381338" y="524658"/>
                  <a:pt x="1389893" y="522825"/>
                </a:cubicBezTo>
                <a:cubicBezTo>
                  <a:pt x="1380727" y="523436"/>
                  <a:pt x="1375228" y="522215"/>
                  <a:pt x="1370951" y="518548"/>
                </a:cubicBezTo>
                <a:cubicBezTo>
                  <a:pt x="1343456" y="509383"/>
                  <a:pt x="1317183" y="498996"/>
                  <a:pt x="1294575" y="479444"/>
                </a:cubicBezTo>
                <a:cubicBezTo>
                  <a:pt x="1273189" y="461114"/>
                  <a:pt x="1268912" y="427509"/>
                  <a:pt x="1279911" y="412845"/>
                </a:cubicBezTo>
                <a:cubicBezTo>
                  <a:pt x="1292742" y="394514"/>
                  <a:pt x="1317793" y="390237"/>
                  <a:pt x="1344066" y="402458"/>
                </a:cubicBezTo>
                <a:cubicBezTo>
                  <a:pt x="1347122" y="403679"/>
                  <a:pt x="1350177" y="404902"/>
                  <a:pt x="1353843" y="406123"/>
                </a:cubicBezTo>
                <a:cubicBezTo>
                  <a:pt x="1356898" y="409179"/>
                  <a:pt x="1361786" y="409179"/>
                  <a:pt x="1364230" y="413456"/>
                </a:cubicBezTo>
                <a:cubicBezTo>
                  <a:pt x="1380727" y="427509"/>
                  <a:pt x="1394780" y="444005"/>
                  <a:pt x="1407000" y="461725"/>
                </a:cubicBezTo>
                <a:cubicBezTo>
                  <a:pt x="1413722" y="465391"/>
                  <a:pt x="1416776" y="471501"/>
                  <a:pt x="1419832" y="478222"/>
                </a:cubicBezTo>
                <a:cubicBezTo>
                  <a:pt x="1421053" y="480055"/>
                  <a:pt x="1421053" y="483110"/>
                  <a:pt x="1422886" y="484333"/>
                </a:cubicBezTo>
                <a:cubicBezTo>
                  <a:pt x="1421665" y="481277"/>
                  <a:pt x="1420442" y="478222"/>
                  <a:pt x="1418609" y="475167"/>
                </a:cubicBezTo>
                <a:cubicBezTo>
                  <a:pt x="1415555" y="468446"/>
                  <a:pt x="1416776" y="461114"/>
                  <a:pt x="1413722" y="454393"/>
                </a:cubicBezTo>
                <a:cubicBezTo>
                  <a:pt x="1412499" y="434230"/>
                  <a:pt x="1403946" y="414678"/>
                  <a:pt x="1408833" y="393903"/>
                </a:cubicBezTo>
                <a:cubicBezTo>
                  <a:pt x="1414332" y="368853"/>
                  <a:pt x="1423498" y="355410"/>
                  <a:pt x="1440605" y="352967"/>
                </a:cubicBezTo>
                <a:close/>
                <a:moveTo>
                  <a:pt x="2472275" y="212706"/>
                </a:moveTo>
                <a:cubicBezTo>
                  <a:pt x="2485259" y="211179"/>
                  <a:pt x="2498854" y="213928"/>
                  <a:pt x="2512296" y="221566"/>
                </a:cubicBezTo>
                <a:cubicBezTo>
                  <a:pt x="2529405" y="231342"/>
                  <a:pt x="2542846" y="244174"/>
                  <a:pt x="2549568" y="260060"/>
                </a:cubicBezTo>
                <a:cubicBezTo>
                  <a:pt x="2553845" y="269836"/>
                  <a:pt x="2556289" y="286333"/>
                  <a:pt x="2549568" y="298553"/>
                </a:cubicBezTo>
                <a:cubicBezTo>
                  <a:pt x="2547124" y="303441"/>
                  <a:pt x="2545291" y="307718"/>
                  <a:pt x="2546512" y="313217"/>
                </a:cubicBezTo>
                <a:cubicBezTo>
                  <a:pt x="2547124" y="324215"/>
                  <a:pt x="2534292" y="314439"/>
                  <a:pt x="2532459" y="322382"/>
                </a:cubicBezTo>
                <a:cubicBezTo>
                  <a:pt x="2534903" y="327881"/>
                  <a:pt x="2536736" y="332769"/>
                  <a:pt x="2540402" y="340712"/>
                </a:cubicBezTo>
                <a:cubicBezTo>
                  <a:pt x="2522072" y="331547"/>
                  <a:pt x="2506186" y="341934"/>
                  <a:pt x="2489078" y="341323"/>
                </a:cubicBezTo>
                <a:cubicBezTo>
                  <a:pt x="2476858" y="341323"/>
                  <a:pt x="2467082" y="328492"/>
                  <a:pt x="2453639" y="336435"/>
                </a:cubicBezTo>
                <a:cubicBezTo>
                  <a:pt x="2450585" y="338268"/>
                  <a:pt x="2453639" y="326659"/>
                  <a:pt x="2446308" y="323604"/>
                </a:cubicBezTo>
                <a:cubicBezTo>
                  <a:pt x="2438365" y="319938"/>
                  <a:pt x="2434087" y="310773"/>
                  <a:pt x="2425533" y="305274"/>
                </a:cubicBezTo>
                <a:cubicBezTo>
                  <a:pt x="2416368" y="299164"/>
                  <a:pt x="2420646" y="287555"/>
                  <a:pt x="2419423" y="277779"/>
                </a:cubicBezTo>
                <a:cubicBezTo>
                  <a:pt x="2416979" y="273501"/>
                  <a:pt x="2418201" y="266170"/>
                  <a:pt x="2413924" y="260670"/>
                </a:cubicBezTo>
                <a:cubicBezTo>
                  <a:pt x="2426144" y="253950"/>
                  <a:pt x="2424923" y="238674"/>
                  <a:pt x="2435920" y="229509"/>
                </a:cubicBezTo>
                <a:cubicBezTo>
                  <a:pt x="2446919" y="220038"/>
                  <a:pt x="2459292" y="214234"/>
                  <a:pt x="2472275" y="212706"/>
                </a:cubicBezTo>
                <a:close/>
                <a:moveTo>
                  <a:pt x="3611161" y="124959"/>
                </a:moveTo>
                <a:cubicBezTo>
                  <a:pt x="3617527" y="123154"/>
                  <a:pt x="3624410" y="123167"/>
                  <a:pt x="3632393" y="125324"/>
                </a:cubicBezTo>
                <a:cubicBezTo>
                  <a:pt x="3660238" y="131674"/>
                  <a:pt x="3686619" y="140650"/>
                  <a:pt x="3709471" y="154924"/>
                </a:cubicBezTo>
                <a:cubicBezTo>
                  <a:pt x="3732322" y="169200"/>
                  <a:pt x="3751642" y="188776"/>
                  <a:pt x="3765367" y="216324"/>
                </a:cubicBezTo>
                <a:cubicBezTo>
                  <a:pt x="3775205" y="237115"/>
                  <a:pt x="3778554" y="255817"/>
                  <a:pt x="3763851" y="276691"/>
                </a:cubicBezTo>
                <a:cubicBezTo>
                  <a:pt x="3740950" y="306767"/>
                  <a:pt x="3741024" y="345066"/>
                  <a:pt x="3741748" y="382199"/>
                </a:cubicBezTo>
                <a:cubicBezTo>
                  <a:pt x="3740696" y="392322"/>
                  <a:pt x="3747051" y="397398"/>
                  <a:pt x="3754573" y="403124"/>
                </a:cubicBezTo>
                <a:cubicBezTo>
                  <a:pt x="3780648" y="422258"/>
                  <a:pt x="3807373" y="440225"/>
                  <a:pt x="3836051" y="454690"/>
                </a:cubicBezTo>
                <a:cubicBezTo>
                  <a:pt x="3853567" y="464459"/>
                  <a:pt x="3861990" y="476809"/>
                  <a:pt x="3865340" y="495510"/>
                </a:cubicBezTo>
                <a:cubicBezTo>
                  <a:pt x="3869339" y="513045"/>
                  <a:pt x="3871520" y="531094"/>
                  <a:pt x="3882795" y="546566"/>
                </a:cubicBezTo>
                <a:cubicBezTo>
                  <a:pt x="3895239" y="562689"/>
                  <a:pt x="3907950" y="572839"/>
                  <a:pt x="3931977" y="570938"/>
                </a:cubicBezTo>
                <a:cubicBezTo>
                  <a:pt x="3946718" y="569212"/>
                  <a:pt x="3957784" y="572706"/>
                  <a:pt x="3964396" y="580411"/>
                </a:cubicBezTo>
                <a:lnTo>
                  <a:pt x="3968587" y="589848"/>
                </a:lnTo>
                <a:lnTo>
                  <a:pt x="6184980" y="589848"/>
                </a:lnTo>
                <a:lnTo>
                  <a:pt x="6184980" y="5832012"/>
                </a:lnTo>
                <a:lnTo>
                  <a:pt x="2409827" y="5832012"/>
                </a:lnTo>
                <a:lnTo>
                  <a:pt x="2409827" y="3475039"/>
                </a:lnTo>
                <a:lnTo>
                  <a:pt x="2369604" y="3503875"/>
                </a:lnTo>
                <a:cubicBezTo>
                  <a:pt x="2359209" y="3508789"/>
                  <a:pt x="2347262" y="3508246"/>
                  <a:pt x="2339873" y="3499535"/>
                </a:cubicBezTo>
                <a:cubicBezTo>
                  <a:pt x="2330147" y="3489520"/>
                  <a:pt x="2340678" y="3481619"/>
                  <a:pt x="2346403" y="3474100"/>
                </a:cubicBezTo>
                <a:cubicBezTo>
                  <a:pt x="2379719" y="3425349"/>
                  <a:pt x="2379719" y="3425349"/>
                  <a:pt x="2324812" y="3408497"/>
                </a:cubicBezTo>
                <a:cubicBezTo>
                  <a:pt x="2305342" y="3402229"/>
                  <a:pt x="2288343" y="3394277"/>
                  <a:pt x="2272779" y="3381005"/>
                </a:cubicBezTo>
                <a:cubicBezTo>
                  <a:pt x="2257867" y="3366566"/>
                  <a:pt x="2245805" y="3355248"/>
                  <a:pt x="2251167" y="3329164"/>
                </a:cubicBezTo>
                <a:cubicBezTo>
                  <a:pt x="2257067" y="3291137"/>
                  <a:pt x="2217899" y="3257049"/>
                  <a:pt x="2170765" y="3253712"/>
                </a:cubicBezTo>
                <a:cubicBezTo>
                  <a:pt x="2163624" y="3252789"/>
                  <a:pt x="2157000" y="3253686"/>
                  <a:pt x="2148040" y="3253280"/>
                </a:cubicBezTo>
                <a:cubicBezTo>
                  <a:pt x="2158342" y="3223828"/>
                  <a:pt x="2165007" y="3195409"/>
                  <a:pt x="2144658" y="3168756"/>
                </a:cubicBezTo>
                <a:cubicBezTo>
                  <a:pt x="2135325" y="3156665"/>
                  <a:pt x="2124006" y="3148822"/>
                  <a:pt x="2111630" y="3142874"/>
                </a:cubicBezTo>
                <a:lnTo>
                  <a:pt x="2082257" y="3132056"/>
                </a:lnTo>
                <a:lnTo>
                  <a:pt x="2079612" y="3133123"/>
                </a:lnTo>
                <a:cubicBezTo>
                  <a:pt x="2052900" y="3148688"/>
                  <a:pt x="2046476" y="3171356"/>
                  <a:pt x="2051867" y="3212407"/>
                </a:cubicBezTo>
                <a:cubicBezTo>
                  <a:pt x="2053417" y="3221021"/>
                  <a:pt x="2057707" y="3230032"/>
                  <a:pt x="2052057" y="3238163"/>
                </a:cubicBezTo>
                <a:cubicBezTo>
                  <a:pt x="2091563" y="3255063"/>
                  <a:pt x="2123299" y="3283143"/>
                  <a:pt x="2157154" y="3308175"/>
                </a:cubicBezTo>
                <a:cubicBezTo>
                  <a:pt x="2171523" y="3328710"/>
                  <a:pt x="2198435" y="3339872"/>
                  <a:pt x="2203400" y="3367438"/>
                </a:cubicBezTo>
                <a:cubicBezTo>
                  <a:pt x="2203227" y="3376362"/>
                  <a:pt x="2199300" y="3384184"/>
                  <a:pt x="2193030" y="3388871"/>
                </a:cubicBezTo>
                <a:cubicBezTo>
                  <a:pt x="2156507" y="3413234"/>
                  <a:pt x="2137263" y="3449604"/>
                  <a:pt x="2120055" y="3487387"/>
                </a:cubicBezTo>
                <a:cubicBezTo>
                  <a:pt x="2117625" y="3488715"/>
                  <a:pt x="2115902" y="3489025"/>
                  <a:pt x="2114179" y="3489334"/>
                </a:cubicBezTo>
                <a:cubicBezTo>
                  <a:pt x="2100515" y="3467783"/>
                  <a:pt x="2104166" y="3438666"/>
                  <a:pt x="2088781" y="3417424"/>
                </a:cubicBezTo>
                <a:cubicBezTo>
                  <a:pt x="2085110" y="3411860"/>
                  <a:pt x="2087229" y="3408810"/>
                  <a:pt x="2091071" y="3405451"/>
                </a:cubicBezTo>
                <a:cubicBezTo>
                  <a:pt x="2120083" y="3378882"/>
                  <a:pt x="2110710" y="3366340"/>
                  <a:pt x="2076202" y="3357435"/>
                </a:cubicBezTo>
                <a:cubicBezTo>
                  <a:pt x="2061177" y="3353025"/>
                  <a:pt x="2047342" y="3340398"/>
                  <a:pt x="2035541" y="3329182"/>
                </a:cubicBezTo>
                <a:cubicBezTo>
                  <a:pt x="2025064" y="3320397"/>
                  <a:pt x="2014056" y="3303703"/>
                  <a:pt x="2004873" y="3316917"/>
                </a:cubicBezTo>
                <a:cubicBezTo>
                  <a:pt x="1995294" y="3332872"/>
                  <a:pt x="1960389" y="3326705"/>
                  <a:pt x="1971055" y="3361248"/>
                </a:cubicBezTo>
                <a:cubicBezTo>
                  <a:pt x="1976500" y="3381613"/>
                  <a:pt x="1955258" y="3396999"/>
                  <a:pt x="1934585" y="3400721"/>
                </a:cubicBezTo>
                <a:cubicBezTo>
                  <a:pt x="1907020" y="3405684"/>
                  <a:pt x="1903936" y="3423137"/>
                  <a:pt x="1895599" y="3445981"/>
                </a:cubicBezTo>
                <a:cubicBezTo>
                  <a:pt x="1881835" y="3483145"/>
                  <a:pt x="1871121" y="3522427"/>
                  <a:pt x="1844764" y="3553854"/>
                </a:cubicBezTo>
                <a:cubicBezTo>
                  <a:pt x="1828603" y="3572771"/>
                  <a:pt x="1803864" y="3573668"/>
                  <a:pt x="1781639" y="3568775"/>
                </a:cubicBezTo>
                <a:cubicBezTo>
                  <a:pt x="1767632" y="3565072"/>
                  <a:pt x="1758707" y="3564900"/>
                  <a:pt x="1755315" y="3580630"/>
                </a:cubicBezTo>
                <a:cubicBezTo>
                  <a:pt x="1753731" y="3591588"/>
                  <a:pt x="1743308" y="3597911"/>
                  <a:pt x="1734469" y="3593277"/>
                </a:cubicBezTo>
                <a:cubicBezTo>
                  <a:pt x="1682455" y="3566180"/>
                  <a:pt x="1619535" y="3552607"/>
                  <a:pt x="1600235" y="3484934"/>
                </a:cubicBezTo>
                <a:cubicBezTo>
                  <a:pt x="1601338" y="3481179"/>
                  <a:pt x="1605180" y="3477818"/>
                  <a:pt x="1607213" y="3479232"/>
                </a:cubicBezTo>
                <a:cubicBezTo>
                  <a:pt x="1634573" y="3502764"/>
                  <a:pt x="1673097" y="3499385"/>
                  <a:pt x="1701558" y="3519161"/>
                </a:cubicBezTo>
                <a:cubicBezTo>
                  <a:pt x="1735104" y="3542470"/>
                  <a:pt x="1773487" y="3528445"/>
                  <a:pt x="1784202" y="3489163"/>
                </a:cubicBezTo>
                <a:cubicBezTo>
                  <a:pt x="1787594" y="3473433"/>
                  <a:pt x="1809285" y="3470416"/>
                  <a:pt x="1805168" y="3452482"/>
                </a:cubicBezTo>
                <a:cubicBezTo>
                  <a:pt x="1795484" y="3438218"/>
                  <a:pt x="1804269" y="3427742"/>
                  <a:pt x="1809300" y="3416164"/>
                </a:cubicBezTo>
                <a:cubicBezTo>
                  <a:pt x="1823994" y="3384171"/>
                  <a:pt x="1830781" y="3352711"/>
                  <a:pt x="1814945" y="3319099"/>
                </a:cubicBezTo>
                <a:cubicBezTo>
                  <a:pt x="1810654" y="3310088"/>
                  <a:pt x="1809500" y="3298735"/>
                  <a:pt x="1805210" y="3289725"/>
                </a:cubicBezTo>
                <a:cubicBezTo>
                  <a:pt x="1797645" y="3272411"/>
                  <a:pt x="1801917" y="3246739"/>
                  <a:pt x="1768252" y="3247466"/>
                </a:cubicBezTo>
                <a:cubicBezTo>
                  <a:pt x="1754865" y="3247207"/>
                  <a:pt x="1738772" y="3226982"/>
                  <a:pt x="1729486" y="3209979"/>
                </a:cubicBezTo>
                <a:cubicBezTo>
                  <a:pt x="1724179" y="3200262"/>
                  <a:pt x="1729433" y="3194869"/>
                  <a:pt x="1736410" y="3189166"/>
                </a:cubicBezTo>
                <a:cubicBezTo>
                  <a:pt x="1747231" y="3180103"/>
                  <a:pt x="1742940" y="3171093"/>
                  <a:pt x="1737633" y="3161375"/>
                </a:cubicBezTo>
                <a:cubicBezTo>
                  <a:pt x="1734359" y="3153072"/>
                  <a:pt x="1731792" y="3143752"/>
                  <a:pt x="1730239" y="3135138"/>
                </a:cubicBezTo>
                <a:cubicBezTo>
                  <a:pt x="1726571" y="3129573"/>
                  <a:pt x="1728379" y="3124800"/>
                  <a:pt x="1731911" y="3119718"/>
                </a:cubicBezTo>
                <a:cubicBezTo>
                  <a:pt x="1718557" y="3099888"/>
                  <a:pt x="1694868" y="3081920"/>
                  <a:pt x="1709166" y="3052665"/>
                </a:cubicBezTo>
                <a:cubicBezTo>
                  <a:pt x="1716539" y="3044223"/>
                  <a:pt x="1708802" y="3035832"/>
                  <a:pt x="1709991" y="3027614"/>
                </a:cubicBezTo>
                <a:cubicBezTo>
                  <a:pt x="1702565" y="3020949"/>
                  <a:pt x="1692314" y="3018347"/>
                  <a:pt x="1682372" y="3017467"/>
                </a:cubicBezTo>
                <a:cubicBezTo>
                  <a:pt x="1675704" y="3024893"/>
                  <a:pt x="1672398" y="3036161"/>
                  <a:pt x="1660027" y="3036611"/>
                </a:cubicBezTo>
                <a:cubicBezTo>
                  <a:pt x="1650312" y="3041918"/>
                  <a:pt x="1641698" y="3043470"/>
                  <a:pt x="1630741" y="3041884"/>
                </a:cubicBezTo>
                <a:cubicBezTo>
                  <a:pt x="1617577" y="3047811"/>
                  <a:pt x="1617525" y="3032701"/>
                  <a:pt x="1608996" y="3029790"/>
                </a:cubicBezTo>
                <a:cubicBezTo>
                  <a:pt x="1603517" y="3028998"/>
                  <a:pt x="1596316" y="3028516"/>
                  <a:pt x="1597504" y="3020298"/>
                </a:cubicBezTo>
                <a:cubicBezTo>
                  <a:pt x="1598693" y="3012080"/>
                  <a:pt x="1606291" y="3009823"/>
                  <a:pt x="1613802" y="3012028"/>
                </a:cubicBezTo>
                <a:cubicBezTo>
                  <a:pt x="1627102" y="3016747"/>
                  <a:pt x="1637611" y="3005963"/>
                  <a:pt x="1649671" y="3003791"/>
                </a:cubicBezTo>
                <a:cubicBezTo>
                  <a:pt x="1663541" y="2996848"/>
                  <a:pt x="1677099" y="2988181"/>
                  <a:pt x="1690967" y="2981236"/>
                </a:cubicBezTo>
                <a:cubicBezTo>
                  <a:pt x="1695600" y="2972398"/>
                  <a:pt x="1702975" y="2963955"/>
                  <a:pt x="1691794" y="2956186"/>
                </a:cubicBezTo>
                <a:cubicBezTo>
                  <a:pt x="1684677" y="2951242"/>
                  <a:pt x="1677474" y="2950760"/>
                  <a:pt x="1672530" y="2957874"/>
                </a:cubicBezTo>
                <a:cubicBezTo>
                  <a:pt x="1656200" y="2985717"/>
                  <a:pt x="1629513" y="2980739"/>
                  <a:pt x="1603756" y="2980931"/>
                </a:cubicBezTo>
                <a:cubicBezTo>
                  <a:pt x="1589887" y="2987875"/>
                  <a:pt x="1587926" y="3036253"/>
                  <a:pt x="1559893" y="2994164"/>
                </a:cubicBezTo>
                <a:cubicBezTo>
                  <a:pt x="1556843" y="2992045"/>
                  <a:pt x="1552777" y="2989220"/>
                  <a:pt x="1548711" y="2986395"/>
                </a:cubicBezTo>
                <a:cubicBezTo>
                  <a:pt x="1539372" y="2954281"/>
                  <a:pt x="1540784" y="2952249"/>
                  <a:pt x="1585439" y="2933536"/>
                </a:cubicBezTo>
                <a:cubicBezTo>
                  <a:pt x="1584423" y="2932830"/>
                  <a:pt x="1584423" y="2932830"/>
                  <a:pt x="1583406" y="2932123"/>
                </a:cubicBezTo>
                <a:cubicBezTo>
                  <a:pt x="1564145" y="2933813"/>
                  <a:pt x="1546607" y="2935192"/>
                  <a:pt x="1528361" y="2937587"/>
                </a:cubicBezTo>
                <a:cubicBezTo>
                  <a:pt x="1515147" y="2928406"/>
                  <a:pt x="1517041" y="2919171"/>
                  <a:pt x="1529894" y="2911521"/>
                </a:cubicBezTo>
                <a:cubicBezTo>
                  <a:pt x="1541728" y="2903165"/>
                  <a:pt x="1553563" y="2894809"/>
                  <a:pt x="1565400" y="2886453"/>
                </a:cubicBezTo>
                <a:cubicBezTo>
                  <a:pt x="1600339" y="2873046"/>
                  <a:pt x="1626214" y="2848822"/>
                  <a:pt x="1651780" y="2822873"/>
                </a:cubicBezTo>
                <a:cubicBezTo>
                  <a:pt x="1676640" y="2797943"/>
                  <a:pt x="1682014" y="2768516"/>
                  <a:pt x="1667196" y="2735611"/>
                </a:cubicBezTo>
                <a:cubicBezTo>
                  <a:pt x="1660957" y="2720726"/>
                  <a:pt x="1654719" y="2705841"/>
                  <a:pt x="1650911" y="2689628"/>
                </a:cubicBezTo>
                <a:cubicBezTo>
                  <a:pt x="1644535" y="2664097"/>
                  <a:pt x="1629684" y="2650762"/>
                  <a:pt x="1603703" y="2644769"/>
                </a:cubicBezTo>
                <a:cubicBezTo>
                  <a:pt x="1549708" y="2631368"/>
                  <a:pt x="1541919" y="2607870"/>
                  <a:pt x="1573704" y="2562125"/>
                </a:cubicBezTo>
                <a:cubicBezTo>
                  <a:pt x="1584298" y="2546878"/>
                  <a:pt x="1599665" y="2533437"/>
                  <a:pt x="1601421" y="2513557"/>
                </a:cubicBezTo>
                <a:cubicBezTo>
                  <a:pt x="1600042" y="2496017"/>
                  <a:pt x="1601404" y="2478875"/>
                  <a:pt x="1602763" y="2461732"/>
                </a:cubicBezTo>
                <a:cubicBezTo>
                  <a:pt x="1603416" y="2445607"/>
                  <a:pt x="1602347" y="2429791"/>
                  <a:pt x="1601985" y="2412959"/>
                </a:cubicBezTo>
                <a:cubicBezTo>
                  <a:pt x="1600501" y="2365201"/>
                  <a:pt x="1599794" y="2366218"/>
                  <a:pt x="1555481" y="2367082"/>
                </a:cubicBezTo>
                <a:cubicBezTo>
                  <a:pt x="1506708" y="2367860"/>
                  <a:pt x="1463757" y="2351581"/>
                  <a:pt x="1430159" y="2313163"/>
                </a:cubicBezTo>
                <a:cubicBezTo>
                  <a:pt x="1408674" y="2287683"/>
                  <a:pt x="1430655" y="2251710"/>
                  <a:pt x="1406741" y="2227556"/>
                </a:cubicBezTo>
                <a:cubicBezTo>
                  <a:pt x="1425864" y="2215220"/>
                  <a:pt x="1425276" y="2192202"/>
                  <a:pt x="1437284" y="2174921"/>
                </a:cubicBezTo>
                <a:cubicBezTo>
                  <a:pt x="1453840" y="2153264"/>
                  <a:pt x="1481887" y="2141100"/>
                  <a:pt x="1490310" y="2113792"/>
                </a:cubicBezTo>
                <a:cubicBezTo>
                  <a:pt x="1503386" y="2112327"/>
                  <a:pt x="1501063" y="2143872"/>
                  <a:pt x="1516429" y="2130433"/>
                </a:cubicBezTo>
                <a:cubicBezTo>
                  <a:pt x="1531796" y="2116995"/>
                  <a:pt x="1518047" y="2099903"/>
                  <a:pt x="1511811" y="2085019"/>
                </a:cubicBezTo>
                <a:cubicBezTo>
                  <a:pt x="1619628" y="2120745"/>
                  <a:pt x="1696741" y="2074844"/>
                  <a:pt x="1760012" y="1927382"/>
                </a:cubicBezTo>
                <a:cubicBezTo>
                  <a:pt x="1765028" y="1970057"/>
                  <a:pt x="1757054" y="2009734"/>
                  <a:pt x="1768650" y="2049446"/>
                </a:cubicBezTo>
                <a:lnTo>
                  <a:pt x="1784095" y="2069068"/>
                </a:lnTo>
                <a:lnTo>
                  <a:pt x="1800061" y="2058558"/>
                </a:lnTo>
                <a:cubicBezTo>
                  <a:pt x="1810414" y="2049604"/>
                  <a:pt x="1819261" y="2039235"/>
                  <a:pt x="1826096" y="2026979"/>
                </a:cubicBezTo>
                <a:cubicBezTo>
                  <a:pt x="1835076" y="2013623"/>
                  <a:pt x="1841048" y="2013895"/>
                  <a:pt x="1853243" y="2022228"/>
                </a:cubicBezTo>
                <a:cubicBezTo>
                  <a:pt x="1865438" y="2030558"/>
                  <a:pt x="1879453" y="2038375"/>
                  <a:pt x="1895036" y="2037886"/>
                </a:cubicBezTo>
                <a:cubicBezTo>
                  <a:pt x="1905298" y="2035957"/>
                  <a:pt x="1915043" y="2032210"/>
                  <a:pt x="1920767" y="2024691"/>
                </a:cubicBezTo>
                <a:cubicBezTo>
                  <a:pt x="1926627" y="2014187"/>
                  <a:pt x="1916116" y="2008324"/>
                  <a:pt x="1910412" y="2002082"/>
                </a:cubicBezTo>
                <a:cubicBezTo>
                  <a:pt x="1872816" y="1959687"/>
                  <a:pt x="1834566" y="1918460"/>
                  <a:pt x="1796452" y="1874248"/>
                </a:cubicBezTo>
                <a:cubicBezTo>
                  <a:pt x="1773633" y="1849278"/>
                  <a:pt x="1752768" y="1820806"/>
                  <a:pt x="1738659" y="1788453"/>
                </a:cubicBezTo>
                <a:cubicBezTo>
                  <a:pt x="1709660" y="1727898"/>
                  <a:pt x="1718566" y="1676244"/>
                  <a:pt x="1764479" y="1626868"/>
                </a:cubicBezTo>
                <a:cubicBezTo>
                  <a:pt x="1807138" y="1583328"/>
                  <a:pt x="1807138" y="1583328"/>
                  <a:pt x="1799044" y="1523721"/>
                </a:cubicBezTo>
                <a:cubicBezTo>
                  <a:pt x="1824889" y="1521303"/>
                  <a:pt x="1847635" y="1507974"/>
                  <a:pt x="1868561" y="1495160"/>
                </a:cubicBezTo>
                <a:cubicBezTo>
                  <a:pt x="1889489" y="1482348"/>
                  <a:pt x="1910796" y="1474339"/>
                  <a:pt x="1935590" y="1482045"/>
                </a:cubicBezTo>
                <a:cubicBezTo>
                  <a:pt x="1953891" y="1487663"/>
                  <a:pt x="1972193" y="1493281"/>
                  <a:pt x="1986763" y="1475391"/>
                </a:cubicBezTo>
                <a:cubicBezTo>
                  <a:pt x="2004455" y="1454654"/>
                  <a:pt x="2015656" y="1431825"/>
                  <a:pt x="2003750" y="1403760"/>
                </a:cubicBezTo>
                <a:cubicBezTo>
                  <a:pt x="1996248" y="1384271"/>
                  <a:pt x="1983287" y="1366330"/>
                  <a:pt x="1970844" y="1350209"/>
                </a:cubicBezTo>
                <a:cubicBezTo>
                  <a:pt x="1949979" y="1321737"/>
                  <a:pt x="1927294" y="1293782"/>
                  <a:pt x="1911368" y="1261945"/>
                </a:cubicBezTo>
                <a:cubicBezTo>
                  <a:pt x="1902046" y="1242972"/>
                  <a:pt x="1891268" y="1243083"/>
                  <a:pt x="1878516" y="1260454"/>
                </a:cubicBezTo>
                <a:cubicBezTo>
                  <a:pt x="1861723" y="1287816"/>
                  <a:pt x="1835474" y="1299191"/>
                  <a:pt x="1804058" y="1292380"/>
                </a:cubicBezTo>
                <a:cubicBezTo>
                  <a:pt x="1769655" y="1285434"/>
                  <a:pt x="1741514" y="1259027"/>
                  <a:pt x="1735715" y="1228246"/>
                </a:cubicBezTo>
                <a:cubicBezTo>
                  <a:pt x="1731334" y="1205909"/>
                  <a:pt x="1738763" y="1187097"/>
                  <a:pt x="1755534" y="1173498"/>
                </a:cubicBezTo>
                <a:cubicBezTo>
                  <a:pt x="1776079" y="1155881"/>
                  <a:pt x="1772596" y="1140163"/>
                  <a:pt x="1757167" y="1123907"/>
                </a:cubicBezTo>
                <a:cubicBezTo>
                  <a:pt x="1747441" y="1113892"/>
                  <a:pt x="1744857" y="1104798"/>
                  <a:pt x="1754353" y="1093262"/>
                </a:cubicBezTo>
                <a:cubicBezTo>
                  <a:pt x="1764502" y="1080559"/>
                  <a:pt x="1771106" y="1093423"/>
                  <a:pt x="1778113" y="1097332"/>
                </a:cubicBezTo>
                <a:cubicBezTo>
                  <a:pt x="1837727" y="1135938"/>
                  <a:pt x="1892043" y="1179241"/>
                  <a:pt x="1939418" y="1228810"/>
                </a:cubicBezTo>
                <a:lnTo>
                  <a:pt x="2034766" y="1363536"/>
                </a:lnTo>
                <a:lnTo>
                  <a:pt x="2032865" y="1356543"/>
                </a:lnTo>
                <a:cubicBezTo>
                  <a:pt x="2032063" y="1351463"/>
                  <a:pt x="2033009" y="1346845"/>
                  <a:pt x="2039082" y="1343527"/>
                </a:cubicBezTo>
                <a:cubicBezTo>
                  <a:pt x="2048800" y="1338220"/>
                  <a:pt x="2056846" y="1348332"/>
                  <a:pt x="2063255" y="1354294"/>
                </a:cubicBezTo>
                <a:cubicBezTo>
                  <a:pt x="2079433" y="1370056"/>
                  <a:pt x="2095922" y="1387544"/>
                  <a:pt x="2111394" y="1404323"/>
                </a:cubicBezTo>
                <a:lnTo>
                  <a:pt x="2111818" y="1405863"/>
                </a:lnTo>
                <a:lnTo>
                  <a:pt x="2144007" y="1399352"/>
                </a:lnTo>
                <a:cubicBezTo>
                  <a:pt x="2172457" y="1392264"/>
                  <a:pt x="2200907" y="1385178"/>
                  <a:pt x="2231672" y="1393156"/>
                </a:cubicBezTo>
                <a:cubicBezTo>
                  <a:pt x="2245819" y="1397986"/>
                  <a:pt x="2251028" y="1388648"/>
                  <a:pt x="2250396" y="1376054"/>
                </a:cubicBezTo>
                <a:cubicBezTo>
                  <a:pt x="2248732" y="1359823"/>
                  <a:pt x="2247067" y="1343591"/>
                  <a:pt x="2232672" y="1330971"/>
                </a:cubicBezTo>
                <a:cubicBezTo>
                  <a:pt x="2201163" y="1299622"/>
                  <a:pt x="2182001" y="1259859"/>
                  <a:pt x="2164659" y="1219581"/>
                </a:cubicBezTo>
                <a:cubicBezTo>
                  <a:pt x="2151719" y="1187879"/>
                  <a:pt x="2138129" y="1157344"/>
                  <a:pt x="2118431" y="1129524"/>
                </a:cubicBezTo>
                <a:cubicBezTo>
                  <a:pt x="2105605" y="1108598"/>
                  <a:pt x="2093140" y="1106237"/>
                  <a:pt x="2076236" y="1122824"/>
                </a:cubicBezTo>
                <a:cubicBezTo>
                  <a:pt x="2068041" y="1132024"/>
                  <a:pt x="2059195" y="1142394"/>
                  <a:pt x="2045449" y="1128607"/>
                </a:cubicBezTo>
                <a:cubicBezTo>
                  <a:pt x="2032872" y="1115470"/>
                  <a:pt x="2032893" y="1101708"/>
                  <a:pt x="2039537" y="1087051"/>
                </a:cubicBezTo>
                <a:cubicBezTo>
                  <a:pt x="2044746" y="1077714"/>
                  <a:pt x="2051752" y="1081620"/>
                  <a:pt x="2057592" y="1084879"/>
                </a:cubicBezTo>
                <a:cubicBezTo>
                  <a:pt x="2076928" y="1094132"/>
                  <a:pt x="2095880" y="1098582"/>
                  <a:pt x="2117572" y="1095378"/>
                </a:cubicBezTo>
                <a:cubicBezTo>
                  <a:pt x="2127833" y="1093451"/>
                  <a:pt x="2131202" y="1098390"/>
                  <a:pt x="2136257" y="1105799"/>
                </a:cubicBezTo>
                <a:cubicBezTo>
                  <a:pt x="2185109" y="1177426"/>
                  <a:pt x="2241888" y="1245822"/>
                  <a:pt x="2258249" y="1334525"/>
                </a:cubicBezTo>
                <a:cubicBezTo>
                  <a:pt x="2263665" y="1360500"/>
                  <a:pt x="2304424" y="1372521"/>
                  <a:pt x="2326786" y="1354388"/>
                </a:cubicBezTo>
                <a:cubicBezTo>
                  <a:pt x="2344727" y="1341439"/>
                  <a:pt x="2355371" y="1344316"/>
                  <a:pt x="2370418" y="1355770"/>
                </a:cubicBezTo>
                <a:cubicBezTo>
                  <a:pt x="2377941" y="1361496"/>
                  <a:pt x="2387934" y="1365539"/>
                  <a:pt x="2397411" y="1367763"/>
                </a:cubicBezTo>
                <a:lnTo>
                  <a:pt x="2409827" y="1366208"/>
                </a:lnTo>
                <a:lnTo>
                  <a:pt x="2409827" y="1292136"/>
                </a:lnTo>
                <a:lnTo>
                  <a:pt x="2401304" y="1281176"/>
                </a:lnTo>
                <a:cubicBezTo>
                  <a:pt x="2390547" y="1267525"/>
                  <a:pt x="2380439" y="1252705"/>
                  <a:pt x="2377091" y="1234004"/>
                </a:cubicBezTo>
                <a:lnTo>
                  <a:pt x="2382268" y="1207036"/>
                </a:lnTo>
                <a:lnTo>
                  <a:pt x="2378510" y="1196146"/>
                </a:lnTo>
                <a:cubicBezTo>
                  <a:pt x="2378173" y="1186868"/>
                  <a:pt x="2384255" y="1178659"/>
                  <a:pt x="2396530" y="1165331"/>
                </a:cubicBezTo>
                <a:lnTo>
                  <a:pt x="2409827" y="1152916"/>
                </a:lnTo>
                <a:lnTo>
                  <a:pt x="2409827" y="1036535"/>
                </a:lnTo>
                <a:lnTo>
                  <a:pt x="2384850" y="1014021"/>
                </a:lnTo>
                <a:cubicBezTo>
                  <a:pt x="2376726" y="1003478"/>
                  <a:pt x="2368956" y="992426"/>
                  <a:pt x="2357774" y="984657"/>
                </a:cubicBezTo>
                <a:cubicBezTo>
                  <a:pt x="2339079" y="974683"/>
                  <a:pt x="2334255" y="957766"/>
                  <a:pt x="2340077" y="940709"/>
                </a:cubicBezTo>
                <a:cubicBezTo>
                  <a:pt x="2346210" y="925375"/>
                  <a:pt x="2361457" y="935969"/>
                  <a:pt x="2373828" y="935522"/>
                </a:cubicBezTo>
                <a:lnTo>
                  <a:pt x="2409827" y="950693"/>
                </a:lnTo>
                <a:lnTo>
                  <a:pt x="2409827" y="589848"/>
                </a:lnTo>
                <a:lnTo>
                  <a:pt x="2756722" y="589848"/>
                </a:lnTo>
                <a:lnTo>
                  <a:pt x="2767893" y="583690"/>
                </a:lnTo>
                <a:cubicBezTo>
                  <a:pt x="2775430" y="581414"/>
                  <a:pt x="2785391" y="579510"/>
                  <a:pt x="2798673" y="576971"/>
                </a:cubicBezTo>
                <a:cubicBezTo>
                  <a:pt x="2808935" y="575042"/>
                  <a:pt x="2816861" y="571812"/>
                  <a:pt x="2821037" y="558837"/>
                </a:cubicBezTo>
                <a:cubicBezTo>
                  <a:pt x="2825862" y="544695"/>
                  <a:pt x="2834842" y="531340"/>
                  <a:pt x="2844339" y="519803"/>
                </a:cubicBezTo>
                <a:cubicBezTo>
                  <a:pt x="2860076" y="502568"/>
                  <a:pt x="2854123" y="488534"/>
                  <a:pt x="2841030" y="473580"/>
                </a:cubicBezTo>
                <a:cubicBezTo>
                  <a:pt x="2798895" y="425593"/>
                  <a:pt x="2798895" y="425593"/>
                  <a:pt x="2855816" y="397659"/>
                </a:cubicBezTo>
                <a:cubicBezTo>
                  <a:pt x="2866211" y="392744"/>
                  <a:pt x="2873754" y="384710"/>
                  <a:pt x="2879615" y="374205"/>
                </a:cubicBezTo>
                <a:cubicBezTo>
                  <a:pt x="2884171" y="366034"/>
                  <a:pt x="2881856" y="350970"/>
                  <a:pt x="2897823" y="355285"/>
                </a:cubicBezTo>
                <a:cubicBezTo>
                  <a:pt x="2911453" y="358297"/>
                  <a:pt x="2922480" y="365977"/>
                  <a:pt x="2922977" y="381557"/>
                </a:cubicBezTo>
                <a:cubicBezTo>
                  <a:pt x="2924776" y="394802"/>
                  <a:pt x="2923587" y="407913"/>
                  <a:pt x="2922918" y="422842"/>
                </a:cubicBezTo>
                <a:cubicBezTo>
                  <a:pt x="2956802" y="427971"/>
                  <a:pt x="2983320" y="410624"/>
                  <a:pt x="3007501" y="391974"/>
                </a:cubicBezTo>
                <a:cubicBezTo>
                  <a:pt x="3019850" y="383559"/>
                  <a:pt x="3015200" y="367192"/>
                  <a:pt x="3012750" y="355112"/>
                </a:cubicBezTo>
                <a:cubicBezTo>
                  <a:pt x="3008098" y="338746"/>
                  <a:pt x="3002798" y="323546"/>
                  <a:pt x="2998662" y="308997"/>
                </a:cubicBezTo>
                <a:cubicBezTo>
                  <a:pt x="2994012" y="292630"/>
                  <a:pt x="2993514" y="277051"/>
                  <a:pt x="3000811" y="261226"/>
                </a:cubicBezTo>
                <a:cubicBezTo>
                  <a:pt x="3010709" y="240732"/>
                  <a:pt x="3019153" y="239320"/>
                  <a:pt x="3036401" y="255061"/>
                </a:cubicBezTo>
                <a:cubicBezTo>
                  <a:pt x="3057018" y="275743"/>
                  <a:pt x="3066763" y="271996"/>
                  <a:pt x="3076931" y="245531"/>
                </a:cubicBezTo>
                <a:cubicBezTo>
                  <a:pt x="3083577" y="230874"/>
                  <a:pt x="3081664" y="206852"/>
                  <a:pt x="3103221" y="206632"/>
                </a:cubicBezTo>
                <a:cubicBezTo>
                  <a:pt x="3122959" y="206930"/>
                  <a:pt x="3128509" y="229919"/>
                  <a:pt x="3134979" y="245771"/>
                </a:cubicBezTo>
                <a:cubicBezTo>
                  <a:pt x="3137046" y="253045"/>
                  <a:pt x="3139765" y="259152"/>
                  <a:pt x="3143651" y="265910"/>
                </a:cubicBezTo>
                <a:cubicBezTo>
                  <a:pt x="3148053" y="274488"/>
                  <a:pt x="3156743" y="280864"/>
                  <a:pt x="3167657" y="277769"/>
                </a:cubicBezTo>
                <a:cubicBezTo>
                  <a:pt x="3177918" y="275842"/>
                  <a:pt x="3180140" y="266368"/>
                  <a:pt x="3179376" y="256761"/>
                </a:cubicBezTo>
                <a:cubicBezTo>
                  <a:pt x="3179396" y="242998"/>
                  <a:pt x="3180584" y="229888"/>
                  <a:pt x="3198121" y="225896"/>
                </a:cubicBezTo>
                <a:cubicBezTo>
                  <a:pt x="3215006" y="223072"/>
                  <a:pt x="3223428" y="235422"/>
                  <a:pt x="3230034" y="248288"/>
                </a:cubicBezTo>
                <a:cubicBezTo>
                  <a:pt x="3230551" y="250106"/>
                  <a:pt x="3231584" y="253743"/>
                  <a:pt x="3233269" y="256213"/>
                </a:cubicBezTo>
                <a:cubicBezTo>
                  <a:pt x="3250745" y="293506"/>
                  <a:pt x="3259053" y="295080"/>
                  <a:pt x="3291947" y="269047"/>
                </a:cubicBezTo>
                <a:cubicBezTo>
                  <a:pt x="3306900" y="255963"/>
                  <a:pt x="3319900" y="246380"/>
                  <a:pt x="3338450" y="259788"/>
                </a:cubicBezTo>
                <a:cubicBezTo>
                  <a:pt x="3343122" y="262392"/>
                  <a:pt x="3346625" y="264347"/>
                  <a:pt x="3349477" y="267468"/>
                </a:cubicBezTo>
                <a:cubicBezTo>
                  <a:pt x="3365423" y="285545"/>
                  <a:pt x="3388149" y="285977"/>
                  <a:pt x="3396881" y="264831"/>
                </a:cubicBezTo>
                <a:cubicBezTo>
                  <a:pt x="3405612" y="243686"/>
                  <a:pt x="3420028" y="242546"/>
                  <a:pt x="3434693" y="249193"/>
                </a:cubicBezTo>
                <a:cubicBezTo>
                  <a:pt x="3481538" y="272263"/>
                  <a:pt x="3506506" y="249460"/>
                  <a:pt x="3529808" y="210425"/>
                </a:cubicBezTo>
                <a:cubicBezTo>
                  <a:pt x="3546600" y="183065"/>
                  <a:pt x="3569232" y="158960"/>
                  <a:pt x="3593030" y="135506"/>
                </a:cubicBezTo>
                <a:cubicBezTo>
                  <a:pt x="3598947" y="130389"/>
                  <a:pt x="3604796" y="126765"/>
                  <a:pt x="3611161" y="124959"/>
                </a:cubicBezTo>
                <a:close/>
                <a:moveTo>
                  <a:pt x="2126187" y="81"/>
                </a:moveTo>
                <a:cubicBezTo>
                  <a:pt x="2139817" y="5343"/>
                  <a:pt x="2136062" y="17254"/>
                  <a:pt x="2134761" y="27061"/>
                </a:cubicBezTo>
                <a:cubicBezTo>
                  <a:pt x="2132418" y="45683"/>
                  <a:pt x="2130720" y="64264"/>
                  <a:pt x="2132249" y="82633"/>
                </a:cubicBezTo>
                <a:cubicBezTo>
                  <a:pt x="2132545" y="87150"/>
                  <a:pt x="2132540" y="92010"/>
                  <a:pt x="2132836" y="96527"/>
                </a:cubicBezTo>
                <a:cubicBezTo>
                  <a:pt x="2133651" y="99066"/>
                  <a:pt x="2133175" y="101690"/>
                  <a:pt x="2132355" y="104011"/>
                </a:cubicBezTo>
                <a:cubicBezTo>
                  <a:pt x="2132593" y="122465"/>
                  <a:pt x="2132186" y="140961"/>
                  <a:pt x="2132424" y="159415"/>
                </a:cubicBezTo>
                <a:cubicBezTo>
                  <a:pt x="2135815" y="166645"/>
                  <a:pt x="2132710" y="173654"/>
                  <a:pt x="2130552" y="180275"/>
                </a:cubicBezTo>
                <a:cubicBezTo>
                  <a:pt x="2129552" y="189737"/>
                  <a:pt x="2124856" y="197174"/>
                  <a:pt x="2118868" y="204695"/>
                </a:cubicBezTo>
                <a:cubicBezTo>
                  <a:pt x="2113442" y="210884"/>
                  <a:pt x="2108015" y="217072"/>
                  <a:pt x="2102589" y="223260"/>
                </a:cubicBezTo>
                <a:cubicBezTo>
                  <a:pt x="2092941" y="234262"/>
                  <a:pt x="2093285" y="234563"/>
                  <a:pt x="2103943" y="243909"/>
                </a:cubicBezTo>
                <a:cubicBezTo>
                  <a:pt x="2110475" y="249637"/>
                  <a:pt x="2117309" y="255021"/>
                  <a:pt x="2121386" y="262854"/>
                </a:cubicBezTo>
                <a:cubicBezTo>
                  <a:pt x="2124650" y="268148"/>
                  <a:pt x="2126665" y="274173"/>
                  <a:pt x="2129929" y="279467"/>
                </a:cubicBezTo>
                <a:cubicBezTo>
                  <a:pt x="2131515" y="283899"/>
                  <a:pt x="2129447" y="286952"/>
                  <a:pt x="2127078" y="290347"/>
                </a:cubicBezTo>
                <a:cubicBezTo>
                  <a:pt x="2124365" y="293441"/>
                  <a:pt x="2121651" y="296536"/>
                  <a:pt x="2121604" y="300751"/>
                </a:cubicBezTo>
                <a:cubicBezTo>
                  <a:pt x="2121344" y="301740"/>
                  <a:pt x="2120784" y="303073"/>
                  <a:pt x="2120525" y="304062"/>
                </a:cubicBezTo>
                <a:cubicBezTo>
                  <a:pt x="2118282" y="309393"/>
                  <a:pt x="2111052" y="312784"/>
                  <a:pt x="2113496" y="320400"/>
                </a:cubicBezTo>
                <a:cubicBezTo>
                  <a:pt x="2113580" y="321690"/>
                  <a:pt x="2113665" y="322981"/>
                  <a:pt x="2113406" y="323970"/>
                </a:cubicBezTo>
                <a:cubicBezTo>
                  <a:pt x="2109396" y="332010"/>
                  <a:pt x="2102680" y="338282"/>
                  <a:pt x="2100003" y="346882"/>
                </a:cubicBezTo>
                <a:cubicBezTo>
                  <a:pt x="2095693" y="355266"/>
                  <a:pt x="2093662" y="363824"/>
                  <a:pt x="2093953" y="373201"/>
                </a:cubicBezTo>
                <a:cubicBezTo>
                  <a:pt x="2093213" y="381675"/>
                  <a:pt x="2095355" y="389635"/>
                  <a:pt x="2097798" y="397251"/>
                </a:cubicBezTo>
                <a:cubicBezTo>
                  <a:pt x="2100326" y="406158"/>
                  <a:pt x="2098428" y="411791"/>
                  <a:pt x="2088405" y="412123"/>
                </a:cubicBezTo>
                <a:cubicBezTo>
                  <a:pt x="2085178" y="412336"/>
                  <a:pt x="2082254" y="412204"/>
                  <a:pt x="2079287" y="411426"/>
                </a:cubicBezTo>
                <a:cubicBezTo>
                  <a:pt x="2074214" y="408194"/>
                  <a:pt x="2069999" y="408147"/>
                  <a:pt x="2065736" y="412314"/>
                </a:cubicBezTo>
                <a:cubicBezTo>
                  <a:pt x="2061303" y="413901"/>
                  <a:pt x="2056527" y="415187"/>
                  <a:pt x="2051365" y="415526"/>
                </a:cubicBezTo>
                <a:cubicBezTo>
                  <a:pt x="2050075" y="415610"/>
                  <a:pt x="2049086" y="415351"/>
                  <a:pt x="2047452" y="415134"/>
                </a:cubicBezTo>
                <a:cubicBezTo>
                  <a:pt x="2027580" y="413521"/>
                  <a:pt x="2009047" y="407608"/>
                  <a:pt x="1992455" y="396707"/>
                </a:cubicBezTo>
                <a:cubicBezTo>
                  <a:pt x="1990091" y="395242"/>
                  <a:pt x="1987726" y="393777"/>
                  <a:pt x="1985664" y="391968"/>
                </a:cubicBezTo>
                <a:cubicBezTo>
                  <a:pt x="1971526" y="378962"/>
                  <a:pt x="1955278" y="368363"/>
                  <a:pt x="1946349" y="350803"/>
                </a:cubicBezTo>
                <a:cubicBezTo>
                  <a:pt x="1937073" y="337803"/>
                  <a:pt x="1930291" y="323342"/>
                  <a:pt x="1924759" y="308152"/>
                </a:cubicBezTo>
                <a:cubicBezTo>
                  <a:pt x="1924373" y="307205"/>
                  <a:pt x="1923040" y="306645"/>
                  <a:pt x="1922739" y="306988"/>
                </a:cubicBezTo>
                <a:cubicBezTo>
                  <a:pt x="1921877" y="308665"/>
                  <a:pt x="1922352" y="306042"/>
                  <a:pt x="1921834" y="308020"/>
                </a:cubicBezTo>
                <a:cubicBezTo>
                  <a:pt x="1918719" y="324749"/>
                  <a:pt x="1918719" y="324749"/>
                  <a:pt x="1909605" y="319191"/>
                </a:cubicBezTo>
                <a:cubicBezTo>
                  <a:pt x="1908447" y="316351"/>
                  <a:pt x="1907934" y="313468"/>
                  <a:pt x="1908067" y="310543"/>
                </a:cubicBezTo>
                <a:cubicBezTo>
                  <a:pt x="1907638" y="308951"/>
                  <a:pt x="1908458" y="306629"/>
                  <a:pt x="1906480" y="306111"/>
                </a:cubicBezTo>
                <a:cubicBezTo>
                  <a:pt x="1904502" y="305592"/>
                  <a:pt x="1903639" y="307269"/>
                  <a:pt x="1903423" y="308903"/>
                </a:cubicBezTo>
                <a:cubicBezTo>
                  <a:pt x="1903073" y="313463"/>
                  <a:pt x="1904359" y="318239"/>
                  <a:pt x="1903709" y="323142"/>
                </a:cubicBezTo>
                <a:cubicBezTo>
                  <a:pt x="1899948" y="339913"/>
                  <a:pt x="1890554" y="354787"/>
                  <a:pt x="1881764" y="368972"/>
                </a:cubicBezTo>
                <a:cubicBezTo>
                  <a:pt x="1878014" y="376023"/>
                  <a:pt x="1873577" y="382470"/>
                  <a:pt x="1868108" y="388013"/>
                </a:cubicBezTo>
                <a:cubicBezTo>
                  <a:pt x="1863327" y="394159"/>
                  <a:pt x="1856784" y="398152"/>
                  <a:pt x="1850585" y="402447"/>
                </a:cubicBezTo>
                <a:cubicBezTo>
                  <a:pt x="1824796" y="424228"/>
                  <a:pt x="1793775" y="430475"/>
                  <a:pt x="1760956" y="429063"/>
                </a:cubicBezTo>
                <a:cubicBezTo>
                  <a:pt x="1756699" y="428370"/>
                  <a:pt x="1752182" y="428666"/>
                  <a:pt x="1747882" y="427328"/>
                </a:cubicBezTo>
                <a:cubicBezTo>
                  <a:pt x="1740186" y="423621"/>
                  <a:pt x="1745871" y="416443"/>
                  <a:pt x="1744803" y="410033"/>
                </a:cubicBezTo>
                <a:cubicBezTo>
                  <a:pt x="1746448" y="400528"/>
                  <a:pt x="1746157" y="391150"/>
                  <a:pt x="1743586" y="381599"/>
                </a:cubicBezTo>
                <a:cubicBezTo>
                  <a:pt x="1740201" y="369508"/>
                  <a:pt x="1733976" y="358575"/>
                  <a:pt x="1725900" y="349060"/>
                </a:cubicBezTo>
                <a:cubicBezTo>
                  <a:pt x="1719156" y="340106"/>
                  <a:pt x="1712412" y="331151"/>
                  <a:pt x="1706573" y="321166"/>
                </a:cubicBezTo>
                <a:cubicBezTo>
                  <a:pt x="1705112" y="318669"/>
                  <a:pt x="1704298" y="316131"/>
                  <a:pt x="1703785" y="313248"/>
                </a:cubicBezTo>
                <a:cubicBezTo>
                  <a:pt x="1699247" y="293456"/>
                  <a:pt x="1707609" y="277678"/>
                  <a:pt x="1720313" y="263885"/>
                </a:cubicBezTo>
                <a:cubicBezTo>
                  <a:pt x="1723286" y="259801"/>
                  <a:pt x="1728279" y="256881"/>
                  <a:pt x="1728887" y="251333"/>
                </a:cubicBezTo>
                <a:cubicBezTo>
                  <a:pt x="1727517" y="245266"/>
                  <a:pt x="1721841" y="242723"/>
                  <a:pt x="1717716" y="239105"/>
                </a:cubicBezTo>
                <a:cubicBezTo>
                  <a:pt x="1709422" y="231224"/>
                  <a:pt x="1699278" y="224761"/>
                  <a:pt x="1693698" y="213786"/>
                </a:cubicBezTo>
                <a:cubicBezTo>
                  <a:pt x="1691080" y="208449"/>
                  <a:pt x="1687859" y="203800"/>
                  <a:pt x="1687436" y="197347"/>
                </a:cubicBezTo>
                <a:cubicBezTo>
                  <a:pt x="1687869" y="194079"/>
                  <a:pt x="1687615" y="190207"/>
                  <a:pt x="1686113" y="187065"/>
                </a:cubicBezTo>
                <a:cubicBezTo>
                  <a:pt x="1685685" y="185473"/>
                  <a:pt x="1685558" y="183537"/>
                  <a:pt x="1685775" y="181903"/>
                </a:cubicBezTo>
                <a:cubicBezTo>
                  <a:pt x="1687113" y="177603"/>
                  <a:pt x="1684965" y="174504"/>
                  <a:pt x="1682474" y="171103"/>
                </a:cubicBezTo>
                <a:cubicBezTo>
                  <a:pt x="1678782" y="164217"/>
                  <a:pt x="1679909" y="156690"/>
                  <a:pt x="1678798" y="149634"/>
                </a:cubicBezTo>
                <a:cubicBezTo>
                  <a:pt x="1676206" y="119995"/>
                  <a:pt x="1674259" y="90312"/>
                  <a:pt x="1668441" y="60883"/>
                </a:cubicBezTo>
                <a:cubicBezTo>
                  <a:pt x="1667029" y="54172"/>
                  <a:pt x="1664670" y="47846"/>
                  <a:pt x="1664204" y="40748"/>
                </a:cubicBezTo>
                <a:cubicBezTo>
                  <a:pt x="1662676" y="22379"/>
                  <a:pt x="1671545" y="14345"/>
                  <a:pt x="1690295" y="18623"/>
                </a:cubicBezTo>
                <a:cubicBezTo>
                  <a:pt x="1698504" y="25213"/>
                  <a:pt x="1706972" y="30814"/>
                  <a:pt x="1718116" y="27815"/>
                </a:cubicBezTo>
                <a:cubicBezTo>
                  <a:pt x="1736607" y="33083"/>
                  <a:pt x="1751607" y="44412"/>
                  <a:pt x="1767771" y="53721"/>
                </a:cubicBezTo>
                <a:cubicBezTo>
                  <a:pt x="1771553" y="57037"/>
                  <a:pt x="1774990" y="60052"/>
                  <a:pt x="1779634" y="61692"/>
                </a:cubicBezTo>
                <a:cubicBezTo>
                  <a:pt x="1781999" y="63156"/>
                  <a:pt x="1784363" y="64622"/>
                  <a:pt x="1786425" y="66431"/>
                </a:cubicBezTo>
                <a:cubicBezTo>
                  <a:pt x="1822910" y="99032"/>
                  <a:pt x="1855777" y="135760"/>
                  <a:pt x="1890193" y="171413"/>
                </a:cubicBezTo>
                <a:cubicBezTo>
                  <a:pt x="1891193" y="161951"/>
                  <a:pt x="1884148" y="153340"/>
                  <a:pt x="1890696" y="144486"/>
                </a:cubicBezTo>
                <a:cubicBezTo>
                  <a:pt x="1891901" y="143111"/>
                  <a:pt x="1892462" y="141778"/>
                  <a:pt x="1893324" y="140102"/>
                </a:cubicBezTo>
                <a:cubicBezTo>
                  <a:pt x="1893197" y="138166"/>
                  <a:pt x="1892769" y="136573"/>
                  <a:pt x="1891050" y="135066"/>
                </a:cubicBezTo>
                <a:cubicBezTo>
                  <a:pt x="1878673" y="124213"/>
                  <a:pt x="1870560" y="109192"/>
                  <a:pt x="1857580" y="99027"/>
                </a:cubicBezTo>
                <a:cubicBezTo>
                  <a:pt x="1850794" y="89427"/>
                  <a:pt x="1840866" y="81329"/>
                  <a:pt x="1840321" y="68080"/>
                </a:cubicBezTo>
                <a:cubicBezTo>
                  <a:pt x="1859008" y="91156"/>
                  <a:pt x="1877695" y="114233"/>
                  <a:pt x="1897286" y="136277"/>
                </a:cubicBezTo>
                <a:cubicBezTo>
                  <a:pt x="1901887" y="137272"/>
                  <a:pt x="1904564" y="128671"/>
                  <a:pt x="1910064" y="133495"/>
                </a:cubicBezTo>
                <a:cubicBezTo>
                  <a:pt x="1918072" y="127138"/>
                  <a:pt x="1923372" y="119013"/>
                  <a:pt x="1928629" y="110244"/>
                </a:cubicBezTo>
                <a:cubicBezTo>
                  <a:pt x="1939789" y="92663"/>
                  <a:pt x="1951293" y="75383"/>
                  <a:pt x="1962495" y="58448"/>
                </a:cubicBezTo>
                <a:cubicBezTo>
                  <a:pt x="1966578" y="61420"/>
                  <a:pt x="1962315" y="65588"/>
                  <a:pt x="1963516" y="69074"/>
                </a:cubicBezTo>
                <a:cubicBezTo>
                  <a:pt x="1947791" y="91166"/>
                  <a:pt x="1932368" y="112915"/>
                  <a:pt x="1916301" y="134706"/>
                </a:cubicBezTo>
                <a:cubicBezTo>
                  <a:pt x="1916988" y="135309"/>
                  <a:pt x="1917374" y="136256"/>
                  <a:pt x="1917760" y="137203"/>
                </a:cubicBezTo>
                <a:cubicBezTo>
                  <a:pt x="1919347" y="141635"/>
                  <a:pt x="1922785" y="144650"/>
                  <a:pt x="1925318" y="148696"/>
                </a:cubicBezTo>
                <a:cubicBezTo>
                  <a:pt x="1927550" y="153086"/>
                  <a:pt x="1927804" y="156957"/>
                  <a:pt x="1925175" y="161342"/>
                </a:cubicBezTo>
                <a:cubicBezTo>
                  <a:pt x="1923409" y="164050"/>
                  <a:pt x="1920653" y="166499"/>
                  <a:pt x="1919231" y="169509"/>
                </a:cubicBezTo>
                <a:cubicBezTo>
                  <a:pt x="1916602" y="173893"/>
                  <a:pt x="1919955" y="175618"/>
                  <a:pt x="1922362" y="177728"/>
                </a:cubicBezTo>
                <a:cubicBezTo>
                  <a:pt x="1925112" y="180140"/>
                  <a:pt x="1928381" y="180574"/>
                  <a:pt x="1930105" y="177220"/>
                </a:cubicBezTo>
                <a:cubicBezTo>
                  <a:pt x="1936399" y="164494"/>
                  <a:pt x="1947723" y="154355"/>
                  <a:pt x="1951007" y="140207"/>
                </a:cubicBezTo>
                <a:cubicBezTo>
                  <a:pt x="1954197" y="134489"/>
                  <a:pt x="1957730" y="129073"/>
                  <a:pt x="1960618" y="123699"/>
                </a:cubicBezTo>
                <a:cubicBezTo>
                  <a:pt x="1976078" y="107456"/>
                  <a:pt x="1985693" y="86088"/>
                  <a:pt x="2004247" y="72559"/>
                </a:cubicBezTo>
                <a:cubicBezTo>
                  <a:pt x="2015396" y="64699"/>
                  <a:pt x="2025128" y="54988"/>
                  <a:pt x="2035892" y="46182"/>
                </a:cubicBezTo>
                <a:cubicBezTo>
                  <a:pt x="2049627" y="33291"/>
                  <a:pt x="2066499" y="23760"/>
                  <a:pt x="2081653" y="12722"/>
                </a:cubicBezTo>
                <a:cubicBezTo>
                  <a:pt x="2088068" y="6793"/>
                  <a:pt x="2094140" y="562"/>
                  <a:pt x="2103904" y="1218"/>
                </a:cubicBezTo>
                <a:cubicBezTo>
                  <a:pt x="2106485" y="1049"/>
                  <a:pt x="2108722" y="578"/>
                  <a:pt x="2111002" y="752"/>
                </a:cubicBezTo>
                <a:cubicBezTo>
                  <a:pt x="2116164" y="414"/>
                  <a:pt x="2120983" y="-226"/>
                  <a:pt x="2126187" y="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8178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4" r:id="rId2"/>
    <p:sldLayoutId id="2147483663" r:id="rId3"/>
    <p:sldLayoutId id="2147483678" r:id="rId4"/>
    <p:sldLayoutId id="2147483665" r:id="rId5"/>
    <p:sldLayoutId id="2147483658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5" r:id="rId14"/>
    <p:sldLayoutId id="2147483676" r:id="rId15"/>
    <p:sldLayoutId id="2147483685" r:id="rId16"/>
    <p:sldLayoutId id="2147483686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fif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531EBE53-9334-4512-BDD3-AB8402394DE5}"/>
              </a:ext>
            </a:extLst>
          </p:cNvPr>
          <p:cNvGrpSpPr/>
          <p:nvPr/>
        </p:nvGrpSpPr>
        <p:grpSpPr>
          <a:xfrm>
            <a:off x="0" y="2043018"/>
            <a:ext cx="12192000" cy="259786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EF72BF9D-AF9A-4CBE-B9AE-6E060DF58BAF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6F041007-72AC-48E0-9333-621F03F266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41C12585-B71E-4D4F-92F8-467B5DB1BF20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555D0590-A316-4A8E-8F56-E8354157E9F7}"/>
              </a:ext>
            </a:extLst>
          </p:cNvPr>
          <p:cNvGrpSpPr/>
          <p:nvPr/>
        </p:nvGrpSpPr>
        <p:grpSpPr>
          <a:xfrm>
            <a:off x="9042399" y="-293269"/>
            <a:ext cx="3149601" cy="7724885"/>
            <a:chOff x="3261506" y="316246"/>
            <a:chExt cx="5668988" cy="6190277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9CBE6F7-BC4F-44AE-AA2E-636F18CC9FAA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3074500" y="1290419"/>
              <a:ext cx="6190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7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9 h 4241931"/>
                <a:gd name="connsiteX7" fmla="*/ 3877729 w 4651277"/>
                <a:gd name="connsiteY7" fmla="*/ 2513815 h 4241931"/>
                <a:gd name="connsiteX8" fmla="*/ 3877901 w 4651277"/>
                <a:gd name="connsiteY8" fmla="*/ 2487465 h 4241931"/>
                <a:gd name="connsiteX9" fmla="*/ 3888277 w 4651277"/>
                <a:gd name="connsiteY9" fmla="*/ 2487068 h 4241931"/>
                <a:gd name="connsiteX10" fmla="*/ 3891886 w 4651277"/>
                <a:gd name="connsiteY10" fmla="*/ 2490771 h 4241931"/>
                <a:gd name="connsiteX11" fmla="*/ 3891216 w 4651277"/>
                <a:gd name="connsiteY11" fmla="*/ 2494297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7 w 4651277"/>
                <a:gd name="connsiteY17" fmla="*/ 2490423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9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1 w 4651277"/>
                <a:gd name="connsiteY24" fmla="*/ 2054951 h 4241931"/>
                <a:gd name="connsiteX25" fmla="*/ 4089266 w 4651277"/>
                <a:gd name="connsiteY25" fmla="*/ 2055670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7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3 h 4241931"/>
                <a:gd name="connsiteX32" fmla="*/ 3822243 w 4651277"/>
                <a:gd name="connsiteY32" fmla="*/ 1811284 h 4241931"/>
                <a:gd name="connsiteX33" fmla="*/ 3767517 w 4651277"/>
                <a:gd name="connsiteY33" fmla="*/ 1561442 h 4241931"/>
                <a:gd name="connsiteX34" fmla="*/ 3765081 w 4651277"/>
                <a:gd name="connsiteY34" fmla="*/ 1577440 h 4241931"/>
                <a:gd name="connsiteX35" fmla="*/ 3767062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5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3 w 4651277"/>
                <a:gd name="connsiteY39" fmla="*/ 1604063 h 4241931"/>
                <a:gd name="connsiteX40" fmla="*/ 3776032 w 4651277"/>
                <a:gd name="connsiteY40" fmla="*/ 1576163 h 4241931"/>
                <a:gd name="connsiteX41" fmla="*/ 3386337 w 4651277"/>
                <a:gd name="connsiteY41" fmla="*/ 529816 h 4241931"/>
                <a:gd name="connsiteX42" fmla="*/ 3387319 w 4651277"/>
                <a:gd name="connsiteY42" fmla="*/ 533022 h 4241931"/>
                <a:gd name="connsiteX43" fmla="*/ 3390371 w 4651277"/>
                <a:gd name="connsiteY43" fmla="*/ 545619 h 4241931"/>
                <a:gd name="connsiteX44" fmla="*/ 3423565 w 4651277"/>
                <a:gd name="connsiteY44" fmla="*/ 548694 h 4241931"/>
                <a:gd name="connsiteX45" fmla="*/ 3424013 w 4651277"/>
                <a:gd name="connsiteY45" fmla="*/ 548364 h 4241931"/>
                <a:gd name="connsiteX46" fmla="*/ 3429555 w 4651277"/>
                <a:gd name="connsiteY46" fmla="*/ 530803 h 4241931"/>
                <a:gd name="connsiteX47" fmla="*/ 3427864 w 4651277"/>
                <a:gd name="connsiteY47" fmla="*/ 511430 h 4241931"/>
                <a:gd name="connsiteX48" fmla="*/ 3425437 w 4651277"/>
                <a:gd name="connsiteY48" fmla="*/ 507611 h 4241931"/>
                <a:gd name="connsiteX49" fmla="*/ 3420175 w 4651277"/>
                <a:gd name="connsiteY49" fmla="*/ 511007 h 4241931"/>
                <a:gd name="connsiteX50" fmla="*/ 3392266 w 4651277"/>
                <a:gd name="connsiteY50" fmla="*/ 521522 h 4241931"/>
                <a:gd name="connsiteX51" fmla="*/ 1071940 w 4651277"/>
                <a:gd name="connsiteY51" fmla="*/ 3407137 h 4241931"/>
                <a:gd name="connsiteX52" fmla="*/ 1073275 w 4651277"/>
                <a:gd name="connsiteY52" fmla="*/ 3407279 h 4241931"/>
                <a:gd name="connsiteX53" fmla="*/ 1073048 w 4651277"/>
                <a:gd name="connsiteY53" fmla="*/ 3406948 h 4241931"/>
                <a:gd name="connsiteX54" fmla="*/ 842232 w 4651277"/>
                <a:gd name="connsiteY54" fmla="*/ 3128002 h 4241931"/>
                <a:gd name="connsiteX55" fmla="*/ 853613 w 4651277"/>
                <a:gd name="connsiteY55" fmla="*/ 3150615 h 4241931"/>
                <a:gd name="connsiteX56" fmla="*/ 883500 w 4651277"/>
                <a:gd name="connsiteY56" fmla="*/ 3172512 h 4241931"/>
                <a:gd name="connsiteX57" fmla="*/ 895668 w 4651277"/>
                <a:gd name="connsiteY57" fmla="*/ 3159366 h 4241931"/>
                <a:gd name="connsiteX58" fmla="*/ 895051 w 4651277"/>
                <a:gd name="connsiteY58" fmla="*/ 3159242 h 4241931"/>
                <a:gd name="connsiteX59" fmla="*/ 884086 w 4651277"/>
                <a:gd name="connsiteY59" fmla="*/ 3150235 h 4241931"/>
                <a:gd name="connsiteX60" fmla="*/ 861788 w 4651277"/>
                <a:gd name="connsiteY60" fmla="*/ 3130176 h 4241931"/>
                <a:gd name="connsiteX61" fmla="*/ 846830 w 4651277"/>
                <a:gd name="connsiteY61" fmla="*/ 3126461 h 4241931"/>
                <a:gd name="connsiteX62" fmla="*/ 1434125 w 4651277"/>
                <a:gd name="connsiteY62" fmla="*/ 357635 h 4241931"/>
                <a:gd name="connsiteX63" fmla="*/ 1444615 w 4651277"/>
                <a:gd name="connsiteY63" fmla="*/ 349964 h 4241931"/>
                <a:gd name="connsiteX64" fmla="*/ 1442833 w 4651277"/>
                <a:gd name="connsiteY64" fmla="*/ 352363 h 4241931"/>
                <a:gd name="connsiteX65" fmla="*/ 1435282 w 4651277"/>
                <a:gd name="connsiteY65" fmla="*/ 357772 h 4241931"/>
                <a:gd name="connsiteX66" fmla="*/ 901577 w 4651277"/>
                <a:gd name="connsiteY66" fmla="*/ 1089026 h 4241931"/>
                <a:gd name="connsiteX67" fmla="*/ 902450 w 4651277"/>
                <a:gd name="connsiteY67" fmla="*/ 1097146 h 4241931"/>
                <a:gd name="connsiteX68" fmla="*/ 902526 w 4651277"/>
                <a:gd name="connsiteY68" fmla="*/ 1097156 h 4241931"/>
                <a:gd name="connsiteX69" fmla="*/ 903198 w 4651277"/>
                <a:gd name="connsiteY69" fmla="*/ 1086955 h 4241931"/>
                <a:gd name="connsiteX70" fmla="*/ 757666 w 4651277"/>
                <a:gd name="connsiteY70" fmla="*/ 1050727 h 4241931"/>
                <a:gd name="connsiteX71" fmla="*/ 751018 w 4651277"/>
                <a:gd name="connsiteY71" fmla="*/ 1071490 h 4241931"/>
                <a:gd name="connsiteX72" fmla="*/ 758841 w 4651277"/>
                <a:gd name="connsiteY72" fmla="*/ 1071058 h 4241931"/>
                <a:gd name="connsiteX73" fmla="*/ 769344 w 4651277"/>
                <a:gd name="connsiteY73" fmla="*/ 1066422 h 4241931"/>
                <a:gd name="connsiteX74" fmla="*/ 764664 w 4651277"/>
                <a:gd name="connsiteY74" fmla="*/ 1057752 h 4241931"/>
                <a:gd name="connsiteX75" fmla="*/ 394920 w 4651277"/>
                <a:gd name="connsiteY75" fmla="*/ 954017 h 4241931"/>
                <a:gd name="connsiteX76" fmla="*/ 407227 w 4651277"/>
                <a:gd name="connsiteY76" fmla="*/ 946656 h 4241931"/>
                <a:gd name="connsiteX77" fmla="*/ 424128 w 4651277"/>
                <a:gd name="connsiteY77" fmla="*/ 922299 h 4241931"/>
                <a:gd name="connsiteX78" fmla="*/ 452395 w 4651277"/>
                <a:gd name="connsiteY78" fmla="*/ 908274 h 4241931"/>
                <a:gd name="connsiteX79" fmla="*/ 459935 w 4651277"/>
                <a:gd name="connsiteY79" fmla="*/ 911515 h 4241931"/>
                <a:gd name="connsiteX80" fmla="*/ 483116 w 4651277"/>
                <a:gd name="connsiteY80" fmla="*/ 899146 h 4241931"/>
                <a:gd name="connsiteX81" fmla="*/ 490125 w 4651277"/>
                <a:gd name="connsiteY81" fmla="*/ 893227 h 4241931"/>
                <a:gd name="connsiteX82" fmla="*/ 505508 w 4651277"/>
                <a:gd name="connsiteY82" fmla="*/ 899211 h 4241931"/>
                <a:gd name="connsiteX83" fmla="*/ 533045 w 4651277"/>
                <a:gd name="connsiteY83" fmla="*/ 903097 h 4241931"/>
                <a:gd name="connsiteX84" fmla="*/ 549057 w 4651277"/>
                <a:gd name="connsiteY84" fmla="*/ 904707 h 4241931"/>
                <a:gd name="connsiteX85" fmla="*/ 576911 w 4651277"/>
                <a:gd name="connsiteY85" fmla="*/ 960445 h 4241931"/>
                <a:gd name="connsiteX86" fmla="*/ 592268 w 4651277"/>
                <a:gd name="connsiteY86" fmla="*/ 969814 h 4241931"/>
                <a:gd name="connsiteX87" fmla="*/ 635566 w 4651277"/>
                <a:gd name="connsiteY87" fmla="*/ 969038 h 4241931"/>
                <a:gd name="connsiteX88" fmla="*/ 656699 w 4651277"/>
                <a:gd name="connsiteY88" fmla="*/ 977852 h 4241931"/>
                <a:gd name="connsiteX89" fmla="*/ 677579 w 4651277"/>
                <a:gd name="connsiteY89" fmla="*/ 980395 h 4241931"/>
                <a:gd name="connsiteX90" fmla="*/ 708864 w 4651277"/>
                <a:gd name="connsiteY90" fmla="*/ 989282 h 4241931"/>
                <a:gd name="connsiteX91" fmla="*/ 709249 w 4651277"/>
                <a:gd name="connsiteY91" fmla="*/ 990879 h 4241931"/>
                <a:gd name="connsiteX92" fmla="*/ 730538 w 4651277"/>
                <a:gd name="connsiteY92" fmla="*/ 987041 h 4241931"/>
                <a:gd name="connsiteX93" fmla="*/ 733369 w 4651277"/>
                <a:gd name="connsiteY93" fmla="*/ 981508 h 4241931"/>
                <a:gd name="connsiteX94" fmla="*/ 741250 w 4651277"/>
                <a:gd name="connsiteY94" fmla="*/ 939228 h 4241931"/>
                <a:gd name="connsiteX95" fmla="*/ 770387 w 4651277"/>
                <a:gd name="connsiteY95" fmla="*/ 922209 h 4241931"/>
                <a:gd name="connsiteX96" fmla="*/ 772846 w 4651277"/>
                <a:gd name="connsiteY96" fmla="*/ 931130 h 4241931"/>
                <a:gd name="connsiteX97" fmla="*/ 771985 w 4651277"/>
                <a:gd name="connsiteY97" fmla="*/ 935690 h 4241931"/>
                <a:gd name="connsiteX98" fmla="*/ 777371 w 4651277"/>
                <a:gd name="connsiteY98" fmla="*/ 940499 h 4241931"/>
                <a:gd name="connsiteX99" fmla="*/ 782283 w 4651277"/>
                <a:gd name="connsiteY99" fmla="*/ 952504 h 4241931"/>
                <a:gd name="connsiteX100" fmla="*/ 776624 w 4651277"/>
                <a:gd name="connsiteY100" fmla="*/ 964006 h 4241931"/>
                <a:gd name="connsiteX101" fmla="*/ 768714 w 4651277"/>
                <a:gd name="connsiteY101" fmla="*/ 968596 h 4241931"/>
                <a:gd name="connsiteX102" fmla="*/ 769873 w 4651277"/>
                <a:gd name="connsiteY102" fmla="*/ 975063 h 4241931"/>
                <a:gd name="connsiteX103" fmla="*/ 789860 w 4651277"/>
                <a:gd name="connsiteY103" fmla="*/ 1001522 h 4241931"/>
                <a:gd name="connsiteX104" fmla="*/ 801796 w 4651277"/>
                <a:gd name="connsiteY104" fmla="*/ 1013423 h 4241931"/>
                <a:gd name="connsiteX105" fmla="*/ 804836 w 4651277"/>
                <a:gd name="connsiteY105" fmla="*/ 1014109 h 4241931"/>
                <a:gd name="connsiteX106" fmla="*/ 810407 w 4651277"/>
                <a:gd name="connsiteY106" fmla="*/ 1011186 h 4241931"/>
                <a:gd name="connsiteX107" fmla="*/ 847470 w 4651277"/>
                <a:gd name="connsiteY107" fmla="*/ 994970 h 4241931"/>
                <a:gd name="connsiteX108" fmla="*/ 858657 w 4651277"/>
                <a:gd name="connsiteY108" fmla="*/ 987296 h 4241931"/>
                <a:gd name="connsiteX109" fmla="*/ 874361 w 4651277"/>
                <a:gd name="connsiteY109" fmla="*/ 995010 h 4241931"/>
                <a:gd name="connsiteX110" fmla="*/ 927779 w 4651277"/>
                <a:gd name="connsiteY110" fmla="*/ 1035418 h 4241931"/>
                <a:gd name="connsiteX111" fmla="*/ 932742 w 4651277"/>
                <a:gd name="connsiteY111" fmla="*/ 1035538 h 4241931"/>
                <a:gd name="connsiteX112" fmla="*/ 935226 w 4651277"/>
                <a:gd name="connsiteY112" fmla="*/ 1039553 h 4241931"/>
                <a:gd name="connsiteX113" fmla="*/ 940983 w 4651277"/>
                <a:gd name="connsiteY113" fmla="*/ 1033338 h 4241931"/>
                <a:gd name="connsiteX114" fmla="*/ 935821 w 4651277"/>
                <a:gd name="connsiteY114" fmla="*/ 1023593 h 4241931"/>
                <a:gd name="connsiteX115" fmla="*/ 913760 w 4651277"/>
                <a:gd name="connsiteY115" fmla="*/ 1010868 h 4241931"/>
                <a:gd name="connsiteX116" fmla="*/ 908193 w 4651277"/>
                <a:gd name="connsiteY116" fmla="*/ 1013124 h 4241931"/>
                <a:gd name="connsiteX117" fmla="*/ 918086 w 4651277"/>
                <a:gd name="connsiteY117" fmla="*/ 991595 h 4241931"/>
                <a:gd name="connsiteX118" fmla="*/ 923864 w 4651277"/>
                <a:gd name="connsiteY118" fmla="*/ 967586 h 4241931"/>
                <a:gd name="connsiteX119" fmla="*/ 911850 w 4651277"/>
                <a:gd name="connsiteY119" fmla="*/ 958668 h 4241931"/>
                <a:gd name="connsiteX120" fmla="*/ 893528 w 4651277"/>
                <a:gd name="connsiteY120" fmla="*/ 951841 h 4241931"/>
                <a:gd name="connsiteX121" fmla="*/ 898383 w 4651277"/>
                <a:gd name="connsiteY121" fmla="*/ 935411 h 4241931"/>
                <a:gd name="connsiteX122" fmla="*/ 900622 w 4651277"/>
                <a:gd name="connsiteY122" fmla="*/ 928906 h 4241931"/>
                <a:gd name="connsiteX123" fmla="*/ 889714 w 4651277"/>
                <a:gd name="connsiteY123" fmla="*/ 923737 h 4241931"/>
                <a:gd name="connsiteX124" fmla="*/ 871981 w 4651277"/>
                <a:gd name="connsiteY124" fmla="*/ 910814 h 4241931"/>
                <a:gd name="connsiteX125" fmla="*/ 847331 w 4651277"/>
                <a:gd name="connsiteY125" fmla="*/ 874933 h 4241931"/>
                <a:gd name="connsiteX126" fmla="*/ 841915 w 4651277"/>
                <a:gd name="connsiteY126" fmla="*/ 864377 h 4241931"/>
                <a:gd name="connsiteX127" fmla="*/ 826359 w 4651277"/>
                <a:gd name="connsiteY127" fmla="*/ 834813 h 4241931"/>
                <a:gd name="connsiteX128" fmla="*/ 827614 w 4651277"/>
                <a:gd name="connsiteY128" fmla="*/ 825752 h 4241931"/>
                <a:gd name="connsiteX129" fmla="*/ 837279 w 4651277"/>
                <a:gd name="connsiteY129" fmla="*/ 794828 h 4241931"/>
                <a:gd name="connsiteX130" fmla="*/ 836885 w 4651277"/>
                <a:gd name="connsiteY130" fmla="*/ 786176 h 4241931"/>
                <a:gd name="connsiteX131" fmla="*/ 852800 w 4651277"/>
                <a:gd name="connsiteY131" fmla="*/ 762101 h 4241931"/>
                <a:gd name="connsiteX132" fmla="*/ 864539 w 4651277"/>
                <a:gd name="connsiteY132" fmla="*/ 744488 h 4241931"/>
                <a:gd name="connsiteX133" fmla="*/ 871755 w 4651277"/>
                <a:gd name="connsiteY133" fmla="*/ 722748 h 4241931"/>
                <a:gd name="connsiteX134" fmla="*/ 872404 w 4651277"/>
                <a:gd name="connsiteY134" fmla="*/ 707712 h 4241931"/>
                <a:gd name="connsiteX135" fmla="*/ 866503 w 4651277"/>
                <a:gd name="connsiteY135" fmla="*/ 692377 h 4241931"/>
                <a:gd name="connsiteX136" fmla="*/ 859921 w 4651277"/>
                <a:gd name="connsiteY136" fmla="*/ 687011 h 4241931"/>
                <a:gd name="connsiteX137" fmla="*/ 847757 w 4651277"/>
                <a:gd name="connsiteY137" fmla="*/ 690905 h 4241931"/>
                <a:gd name="connsiteX138" fmla="*/ 831295 w 4651277"/>
                <a:gd name="connsiteY138" fmla="*/ 680991 h 4241931"/>
                <a:gd name="connsiteX139" fmla="*/ 830432 w 4651277"/>
                <a:gd name="connsiteY139" fmla="*/ 660556 h 4241931"/>
                <a:gd name="connsiteX140" fmla="*/ 842534 w 4651277"/>
                <a:gd name="connsiteY140" fmla="*/ 646527 h 4241931"/>
                <a:gd name="connsiteX141" fmla="*/ 847783 w 4651277"/>
                <a:gd name="connsiteY141" fmla="*/ 638749 h 4241931"/>
                <a:gd name="connsiteX142" fmla="*/ 835406 w 4651277"/>
                <a:gd name="connsiteY142" fmla="*/ 626246 h 4241931"/>
                <a:gd name="connsiteX143" fmla="*/ 833304 w 4651277"/>
                <a:gd name="connsiteY143" fmla="*/ 626943 h 4241931"/>
                <a:gd name="connsiteX144" fmla="*/ 819248 w 4651277"/>
                <a:gd name="connsiteY144" fmla="*/ 628857 h 4241931"/>
                <a:gd name="connsiteX145" fmla="*/ 813029 w 4651277"/>
                <a:gd name="connsiteY145" fmla="*/ 608001 h 4241931"/>
                <a:gd name="connsiteX146" fmla="*/ 821182 w 4651277"/>
                <a:gd name="connsiteY146" fmla="*/ 590753 h 4241931"/>
                <a:gd name="connsiteX147" fmla="*/ 831485 w 4651277"/>
                <a:gd name="connsiteY147" fmla="*/ 589945 h 4241931"/>
                <a:gd name="connsiteX148" fmla="*/ 836962 w 4651277"/>
                <a:gd name="connsiteY148" fmla="*/ 591561 h 4241931"/>
                <a:gd name="connsiteX149" fmla="*/ 838006 w 4651277"/>
                <a:gd name="connsiteY149" fmla="*/ 585177 h 4241931"/>
                <a:gd name="connsiteX150" fmla="*/ 832588 w 4651277"/>
                <a:gd name="connsiteY150" fmla="*/ 574621 h 4241931"/>
                <a:gd name="connsiteX151" fmla="*/ 844297 w 4651277"/>
                <a:gd name="connsiteY151" fmla="*/ 551941 h 4241931"/>
                <a:gd name="connsiteX152" fmla="*/ 848337 w 4651277"/>
                <a:gd name="connsiteY152" fmla="*/ 551287 h 4241931"/>
                <a:gd name="connsiteX153" fmla="*/ 866763 w 4651277"/>
                <a:gd name="connsiteY153" fmla="*/ 528166 h 4241931"/>
                <a:gd name="connsiteX154" fmla="*/ 874296 w 4651277"/>
                <a:gd name="connsiteY154" fmla="*/ 511946 h 4241931"/>
                <a:gd name="connsiteX155" fmla="*/ 881271 w 4651277"/>
                <a:gd name="connsiteY155" fmla="*/ 506890 h 4241931"/>
                <a:gd name="connsiteX156" fmla="*/ 895567 w 4651277"/>
                <a:gd name="connsiteY156" fmla="*/ 469218 h 4241931"/>
                <a:gd name="connsiteX157" fmla="*/ 893053 w 4651277"/>
                <a:gd name="connsiteY157" fmla="*/ 449192 h 4241931"/>
                <a:gd name="connsiteX158" fmla="*/ 900283 w 4651277"/>
                <a:gd name="connsiteY158" fmla="*/ 439523 h 4241931"/>
                <a:gd name="connsiteX159" fmla="*/ 908015 w 4651277"/>
                <a:gd name="connsiteY159" fmla="*/ 446703 h 4241931"/>
                <a:gd name="connsiteX160" fmla="*/ 935325 w 4651277"/>
                <a:gd name="connsiteY160" fmla="*/ 451650 h 4241931"/>
                <a:gd name="connsiteX161" fmla="*/ 955007 w 4651277"/>
                <a:gd name="connsiteY161" fmla="*/ 438541 h 4241931"/>
                <a:gd name="connsiteX162" fmla="*/ 977460 w 4651277"/>
                <a:gd name="connsiteY162" fmla="*/ 440844 h 4241931"/>
                <a:gd name="connsiteX163" fmla="*/ 1019519 w 4651277"/>
                <a:gd name="connsiteY163" fmla="*/ 426905 h 4241931"/>
                <a:gd name="connsiteX164" fmla="*/ 1024027 w 4651277"/>
                <a:gd name="connsiteY164" fmla="*/ 418962 h 4241931"/>
                <a:gd name="connsiteX165" fmla="*/ 1054530 w 4651277"/>
                <a:gd name="connsiteY165" fmla="*/ 433965 h 4241931"/>
                <a:gd name="connsiteX166" fmla="*/ 1082669 w 4651277"/>
                <a:gd name="connsiteY166" fmla="*/ 416132 h 4241931"/>
                <a:gd name="connsiteX167" fmla="*/ 1084016 w 4651277"/>
                <a:gd name="connsiteY167" fmla="*/ 422272 h 4241931"/>
                <a:gd name="connsiteX168" fmla="*/ 1107832 w 4651277"/>
                <a:gd name="connsiteY168" fmla="*/ 442787 h 4241931"/>
                <a:gd name="connsiteX169" fmla="*/ 1128122 w 4651277"/>
                <a:gd name="connsiteY169" fmla="*/ 454725 h 4241931"/>
                <a:gd name="connsiteX170" fmla="*/ 1153601 w 4651277"/>
                <a:gd name="connsiteY170" fmla="*/ 467827 h 4241931"/>
                <a:gd name="connsiteX171" fmla="*/ 1155642 w 4651277"/>
                <a:gd name="connsiteY171" fmla="*/ 456996 h 4241931"/>
                <a:gd name="connsiteX172" fmla="*/ 1156095 w 4651277"/>
                <a:gd name="connsiteY172" fmla="*/ 437634 h 4241931"/>
                <a:gd name="connsiteX173" fmla="*/ 1165444 w 4651277"/>
                <a:gd name="connsiteY173" fmla="*/ 439338 h 4241931"/>
                <a:gd name="connsiteX174" fmla="*/ 1198671 w 4651277"/>
                <a:gd name="connsiteY174" fmla="*/ 452617 h 4241931"/>
                <a:gd name="connsiteX175" fmla="*/ 1270353 w 4651277"/>
                <a:gd name="connsiteY175" fmla="*/ 440250 h 4241931"/>
                <a:gd name="connsiteX176" fmla="*/ 1308224 w 4651277"/>
                <a:gd name="connsiteY176" fmla="*/ 439776 h 4241931"/>
                <a:gd name="connsiteX177" fmla="*/ 1321763 w 4651277"/>
                <a:gd name="connsiteY177" fmla="*/ 428016 h 4241931"/>
                <a:gd name="connsiteX178" fmla="*/ 1334517 w 4651277"/>
                <a:gd name="connsiteY178" fmla="*/ 418026 h 4241931"/>
                <a:gd name="connsiteX179" fmla="*/ 1338527 w 4651277"/>
                <a:gd name="connsiteY179" fmla="*/ 431380 h 4241931"/>
                <a:gd name="connsiteX180" fmla="*/ 1348242 w 4651277"/>
                <a:gd name="connsiteY180" fmla="*/ 455745 h 4241931"/>
                <a:gd name="connsiteX181" fmla="*/ 1387252 w 4651277"/>
                <a:gd name="connsiteY181" fmla="*/ 495472 h 4241931"/>
                <a:gd name="connsiteX182" fmla="*/ 1391836 w 4651277"/>
                <a:gd name="connsiteY182" fmla="*/ 495409 h 4241931"/>
                <a:gd name="connsiteX183" fmla="*/ 1416977 w 4651277"/>
                <a:gd name="connsiteY183" fmla="*/ 473735 h 4241931"/>
                <a:gd name="connsiteX184" fmla="*/ 1459403 w 4651277"/>
                <a:gd name="connsiteY184" fmla="*/ 441306 h 4241931"/>
                <a:gd name="connsiteX185" fmla="*/ 1469781 w 4651277"/>
                <a:gd name="connsiteY185" fmla="*/ 440250 h 4241931"/>
                <a:gd name="connsiteX186" fmla="*/ 1481549 w 4651277"/>
                <a:gd name="connsiteY186" fmla="*/ 423949 h 4241931"/>
                <a:gd name="connsiteX187" fmla="*/ 1461863 w 4651277"/>
                <a:gd name="connsiteY187" fmla="*/ 391126 h 4241931"/>
                <a:gd name="connsiteX188" fmla="*/ 1459823 w 4651277"/>
                <a:gd name="connsiteY188" fmla="*/ 373082 h 4241931"/>
                <a:gd name="connsiteX189" fmla="*/ 1468739 w 4651277"/>
                <a:gd name="connsiteY189" fmla="*/ 351406 h 4241931"/>
                <a:gd name="connsiteX190" fmla="*/ 1464112 w 4651277"/>
                <a:gd name="connsiteY190" fmla="*/ 338871 h 4241931"/>
                <a:gd name="connsiteX191" fmla="*/ 1460545 w 4651277"/>
                <a:gd name="connsiteY191" fmla="*/ 338313 h 4241931"/>
                <a:gd name="connsiteX192" fmla="*/ 1512110 w 4651277"/>
                <a:gd name="connsiteY192" fmla="*/ 300603 h 4241931"/>
                <a:gd name="connsiteX193" fmla="*/ 1512639 w 4651277"/>
                <a:gd name="connsiteY193" fmla="*/ 301468 h 4241931"/>
                <a:gd name="connsiteX194" fmla="*/ 1518925 w 4651277"/>
                <a:gd name="connsiteY194" fmla="*/ 302455 h 4241931"/>
                <a:gd name="connsiteX195" fmla="*/ 1592774 w 4651277"/>
                <a:gd name="connsiteY195" fmla="*/ 337949 h 4241931"/>
                <a:gd name="connsiteX196" fmla="*/ 1609283 w 4651277"/>
                <a:gd name="connsiteY196" fmla="*/ 384942 h 4241931"/>
                <a:gd name="connsiteX197" fmla="*/ 1618784 w 4651277"/>
                <a:gd name="connsiteY197" fmla="*/ 393835 h 4241931"/>
                <a:gd name="connsiteX198" fmla="*/ 1646488 w 4651277"/>
                <a:gd name="connsiteY198" fmla="*/ 387870 h 4241931"/>
                <a:gd name="connsiteX199" fmla="*/ 1656853 w 4651277"/>
                <a:gd name="connsiteY199" fmla="*/ 392900 h 4241931"/>
                <a:gd name="connsiteX200" fmla="*/ 1697241 w 4651277"/>
                <a:gd name="connsiteY200" fmla="*/ 414806 h 4241931"/>
                <a:gd name="connsiteX201" fmla="*/ 1703912 w 4651277"/>
                <a:gd name="connsiteY201" fmla="*/ 406155 h 4241931"/>
                <a:gd name="connsiteX202" fmla="*/ 1723639 w 4651277"/>
                <a:gd name="connsiteY202" fmla="*/ 381491 h 4241931"/>
                <a:gd name="connsiteX203" fmla="*/ 1751085 w 4651277"/>
                <a:gd name="connsiteY203" fmla="*/ 397791 h 4241931"/>
                <a:gd name="connsiteX204" fmla="*/ 1750050 w 4651277"/>
                <a:gd name="connsiteY204" fmla="*/ 414468 h 4241931"/>
                <a:gd name="connsiteX205" fmla="*/ 1771480 w 4651277"/>
                <a:gd name="connsiteY205" fmla="*/ 433478 h 4241931"/>
                <a:gd name="connsiteX206" fmla="*/ 1791671 w 4651277"/>
                <a:gd name="connsiteY206" fmla="*/ 427858 h 4241931"/>
                <a:gd name="connsiteX207" fmla="*/ 1811649 w 4651277"/>
                <a:gd name="connsiteY207" fmla="*/ 420162 h 4241931"/>
                <a:gd name="connsiteX208" fmla="*/ 1828465 w 4651277"/>
                <a:gd name="connsiteY208" fmla="*/ 420549 h 4241931"/>
                <a:gd name="connsiteX209" fmla="*/ 1828507 w 4651277"/>
                <a:gd name="connsiteY209" fmla="*/ 435439 h 4241931"/>
                <a:gd name="connsiteX210" fmla="*/ 1831732 w 4651277"/>
                <a:gd name="connsiteY210" fmla="*/ 469308 h 4241931"/>
                <a:gd name="connsiteX211" fmla="*/ 1847892 w 4651277"/>
                <a:gd name="connsiteY211" fmla="*/ 475634 h 4241931"/>
                <a:gd name="connsiteX212" fmla="*/ 1880127 w 4651277"/>
                <a:gd name="connsiteY212" fmla="*/ 458510 h 4241931"/>
                <a:gd name="connsiteX213" fmla="*/ 1931438 w 4651277"/>
                <a:gd name="connsiteY213" fmla="*/ 455808 h 4241931"/>
                <a:gd name="connsiteX214" fmla="*/ 1943891 w 4651277"/>
                <a:gd name="connsiteY214" fmla="*/ 454542 h 4241931"/>
                <a:gd name="connsiteX215" fmla="*/ 1961453 w 4651277"/>
                <a:gd name="connsiteY215" fmla="*/ 439538 h 4241931"/>
                <a:gd name="connsiteX216" fmla="*/ 1987828 w 4651277"/>
                <a:gd name="connsiteY216" fmla="*/ 418394 h 4241931"/>
                <a:gd name="connsiteX217" fmla="*/ 1975043 w 4651277"/>
                <a:gd name="connsiteY217" fmla="*/ 406059 h 4241931"/>
                <a:gd name="connsiteX218" fmla="*/ 1967342 w 4651277"/>
                <a:gd name="connsiteY218" fmla="*/ 392156 h 4241931"/>
                <a:gd name="connsiteX219" fmla="*/ 1982906 w 4651277"/>
                <a:gd name="connsiteY219" fmla="*/ 373999 h 4241931"/>
                <a:gd name="connsiteX220" fmla="*/ 1993404 w 4651277"/>
                <a:gd name="connsiteY220" fmla="*/ 384470 h 4241931"/>
                <a:gd name="connsiteX221" fmla="*/ 2001183 w 4651277"/>
                <a:gd name="connsiteY221" fmla="*/ 395007 h 4241931"/>
                <a:gd name="connsiteX222" fmla="*/ 2026848 w 4651277"/>
                <a:gd name="connsiteY222" fmla="*/ 370998 h 4241931"/>
                <a:gd name="connsiteX223" fmla="*/ 2023876 w 4651277"/>
                <a:gd name="connsiteY223" fmla="*/ 354098 h 4241931"/>
                <a:gd name="connsiteX224" fmla="*/ 2033778 w 4651277"/>
                <a:gd name="connsiteY224" fmla="*/ 340084 h 4241931"/>
                <a:gd name="connsiteX225" fmla="*/ 2048794 w 4651277"/>
                <a:gd name="connsiteY225" fmla="*/ 345479 h 4241931"/>
                <a:gd name="connsiteX226" fmla="*/ 2057325 w 4651277"/>
                <a:gd name="connsiteY226" fmla="*/ 373772 h 4241931"/>
                <a:gd name="connsiteX227" fmla="*/ 2070321 w 4651277"/>
                <a:gd name="connsiteY227" fmla="*/ 397232 h 4241931"/>
                <a:gd name="connsiteX228" fmla="*/ 2071512 w 4651277"/>
                <a:gd name="connsiteY228" fmla="*/ 397142 h 4241931"/>
                <a:gd name="connsiteX229" fmla="*/ 2069934 w 4651277"/>
                <a:gd name="connsiteY229" fmla="*/ 387948 h 4241931"/>
                <a:gd name="connsiteX230" fmla="*/ 2060255 w 4651277"/>
                <a:gd name="connsiteY230" fmla="*/ 375985 h 4241931"/>
                <a:gd name="connsiteX231" fmla="*/ 2064924 w 4651277"/>
                <a:gd name="connsiteY231" fmla="*/ 367708 h 4241931"/>
                <a:gd name="connsiteX232" fmla="*/ 2081666 w 4651277"/>
                <a:gd name="connsiteY232" fmla="*/ 366819 h 4241931"/>
                <a:gd name="connsiteX233" fmla="*/ 2129577 w 4651277"/>
                <a:gd name="connsiteY233" fmla="*/ 334348 h 4241931"/>
                <a:gd name="connsiteX234" fmla="*/ 2116160 w 4651277"/>
                <a:gd name="connsiteY234" fmla="*/ 315351 h 4241931"/>
                <a:gd name="connsiteX235" fmla="*/ 2102325 w 4651277"/>
                <a:gd name="connsiteY235" fmla="*/ 302217 h 4241931"/>
                <a:gd name="connsiteX236" fmla="*/ 2119407 w 4651277"/>
                <a:gd name="connsiteY236" fmla="*/ 294011 h 4241931"/>
                <a:gd name="connsiteX237" fmla="*/ 2224738 w 4651277"/>
                <a:gd name="connsiteY237" fmla="*/ 243162 h 4241931"/>
                <a:gd name="connsiteX238" fmla="*/ 2229478 w 4651277"/>
                <a:gd name="connsiteY238" fmla="*/ 222474 h 4241931"/>
                <a:gd name="connsiteX239" fmla="*/ 2233028 w 4651277"/>
                <a:gd name="connsiteY239" fmla="*/ 193087 h 4241931"/>
                <a:gd name="connsiteX240" fmla="*/ 2257860 w 4651277"/>
                <a:gd name="connsiteY240" fmla="*/ 207096 h 4241931"/>
                <a:gd name="connsiteX241" fmla="*/ 2292599 w 4651277"/>
                <a:gd name="connsiteY241" fmla="*/ 187734 h 4241931"/>
                <a:gd name="connsiteX242" fmla="*/ 2292817 w 4651277"/>
                <a:gd name="connsiteY242" fmla="*/ 187109 h 4241931"/>
                <a:gd name="connsiteX243" fmla="*/ 2286426 w 4651277"/>
                <a:gd name="connsiteY243" fmla="*/ 166089 h 4241931"/>
                <a:gd name="connsiteX244" fmla="*/ 2271698 w 4651277"/>
                <a:gd name="connsiteY244" fmla="*/ 148167 h 4241931"/>
                <a:gd name="connsiteX245" fmla="*/ 2200551 w 4651277"/>
                <a:gd name="connsiteY245" fmla="*/ 141725 h 4241931"/>
                <a:gd name="connsiteX246" fmla="*/ 2177955 w 4651277"/>
                <a:gd name="connsiteY246" fmla="*/ 156063 h 4241931"/>
                <a:gd name="connsiteX247" fmla="*/ 2161942 w 4651277"/>
                <a:gd name="connsiteY247" fmla="*/ 156914 h 4241931"/>
                <a:gd name="connsiteX248" fmla="*/ 2166815 w 4651277"/>
                <a:gd name="connsiteY248" fmla="*/ 128838 h 4241931"/>
                <a:gd name="connsiteX249" fmla="*/ 2176178 w 4651277"/>
                <a:gd name="connsiteY249" fmla="*/ 122581 h 4241931"/>
                <a:gd name="connsiteX250" fmla="*/ 2220346 w 4651277"/>
                <a:gd name="connsiteY250" fmla="*/ 115856 h 4241931"/>
                <a:gd name="connsiteX251" fmla="*/ 2224591 w 4651277"/>
                <a:gd name="connsiteY251" fmla="*/ 99573 h 4241931"/>
                <a:gd name="connsiteX252" fmla="*/ 2236573 w 4651277"/>
                <a:gd name="connsiteY252" fmla="*/ 77769 h 4241931"/>
                <a:gd name="connsiteX253" fmla="*/ 2240288 w 4651277"/>
                <a:gd name="connsiteY253" fmla="*/ 79030 h 4241931"/>
                <a:gd name="connsiteX254" fmla="*/ 2269604 w 4651277"/>
                <a:gd name="connsiteY254" fmla="*/ 94993 h 4241931"/>
                <a:gd name="connsiteX255" fmla="*/ 2282204 w 4651277"/>
                <a:gd name="connsiteY255" fmla="*/ 84835 h 4241931"/>
                <a:gd name="connsiteX256" fmla="*/ 2285805 w 4651277"/>
                <a:gd name="connsiteY256" fmla="*/ 83914 h 4241931"/>
                <a:gd name="connsiteX257" fmla="*/ 2306411 w 4651277"/>
                <a:gd name="connsiteY257" fmla="*/ 73331 h 4241931"/>
                <a:gd name="connsiteX258" fmla="*/ 2339875 w 4651277"/>
                <a:gd name="connsiteY258" fmla="*/ 29946 h 4241931"/>
                <a:gd name="connsiteX259" fmla="*/ 2392011 w 4651277"/>
                <a:gd name="connsiteY259" fmla="*/ 22068 h 4241931"/>
                <a:gd name="connsiteX260" fmla="*/ 2449746 w 4651277"/>
                <a:gd name="connsiteY260" fmla="*/ 23384 h 4241931"/>
                <a:gd name="connsiteX261" fmla="*/ 2451125 w 4651277"/>
                <a:gd name="connsiteY261" fmla="*/ 21850 h 4241931"/>
                <a:gd name="connsiteX262" fmla="*/ 2508325 w 4651277"/>
                <a:gd name="connsiteY262" fmla="*/ 26842 h 4241931"/>
                <a:gd name="connsiteX263" fmla="*/ 2528565 w 4651277"/>
                <a:gd name="connsiteY263" fmla="*/ 50586 h 4241931"/>
                <a:gd name="connsiteX264" fmla="*/ 2545177 w 4651277"/>
                <a:gd name="connsiteY264" fmla="*/ 19776 h 4241931"/>
                <a:gd name="connsiteX265" fmla="*/ 2549345 w 4651277"/>
                <a:gd name="connsiteY265" fmla="*/ 2036 h 4241931"/>
                <a:gd name="connsiteX266" fmla="*/ 2559883 w 4651277"/>
                <a:gd name="connsiteY266" fmla="*/ 8046 h 4241931"/>
                <a:gd name="connsiteX267" fmla="*/ 2562074 w 4651277"/>
                <a:gd name="connsiteY267" fmla="*/ 21799 h 4241931"/>
                <a:gd name="connsiteX268" fmla="*/ 2568791 w 4651277"/>
                <a:gd name="connsiteY268" fmla="*/ 52099 h 4241931"/>
                <a:gd name="connsiteX269" fmla="*/ 2601553 w 4651277"/>
                <a:gd name="connsiteY269" fmla="*/ 64228 h 4241931"/>
                <a:gd name="connsiteX270" fmla="*/ 2625296 w 4651277"/>
                <a:gd name="connsiteY270" fmla="*/ 43989 h 4241931"/>
                <a:gd name="connsiteX271" fmla="*/ 2645290 w 4651277"/>
                <a:gd name="connsiteY271" fmla="*/ 35629 h 4241931"/>
                <a:gd name="connsiteX272" fmla="*/ 2655912 w 4651277"/>
                <a:gd name="connsiteY272" fmla="*/ 56963 h 4241931"/>
                <a:gd name="connsiteX273" fmla="*/ 2657690 w 4651277"/>
                <a:gd name="connsiteY273" fmla="*/ 90445 h 4241931"/>
                <a:gd name="connsiteX274" fmla="*/ 2676280 w 4651277"/>
                <a:gd name="connsiteY274" fmla="*/ 110626 h 4241931"/>
                <a:gd name="connsiteX275" fmla="*/ 2711007 w 4651277"/>
                <a:gd name="connsiteY275" fmla="*/ 146010 h 4241931"/>
                <a:gd name="connsiteX276" fmla="*/ 2766305 w 4651277"/>
                <a:gd name="connsiteY276" fmla="*/ 183951 h 4241931"/>
                <a:gd name="connsiteX277" fmla="*/ 2774785 w 4651277"/>
                <a:gd name="connsiteY277" fmla="*/ 182383 h 4241931"/>
                <a:gd name="connsiteX278" fmla="*/ 2787062 w 4651277"/>
                <a:gd name="connsiteY278" fmla="*/ 171241 h 4241931"/>
                <a:gd name="connsiteX279" fmla="*/ 2822613 w 4651277"/>
                <a:gd name="connsiteY279" fmla="*/ 167164 h 4241931"/>
                <a:gd name="connsiteX280" fmla="*/ 2851379 w 4651277"/>
                <a:gd name="connsiteY280" fmla="*/ 159068 h 4241931"/>
                <a:gd name="connsiteX281" fmla="*/ 2865409 w 4651277"/>
                <a:gd name="connsiteY281" fmla="*/ 175841 h 4241931"/>
                <a:gd name="connsiteX282" fmla="*/ 2868616 w 4651277"/>
                <a:gd name="connsiteY282" fmla="*/ 203591 h 4241931"/>
                <a:gd name="connsiteX283" fmla="*/ 2876461 w 4651277"/>
                <a:gd name="connsiteY283" fmla="*/ 217589 h 4241931"/>
                <a:gd name="connsiteX284" fmla="*/ 2879988 w 4651277"/>
                <a:gd name="connsiteY284" fmla="*/ 214776 h 4241931"/>
                <a:gd name="connsiteX285" fmla="*/ 2883159 w 4651277"/>
                <a:gd name="connsiteY285" fmla="*/ 198914 h 4241931"/>
                <a:gd name="connsiteX286" fmla="*/ 2919613 w 4651277"/>
                <a:gd name="connsiteY286" fmla="*/ 156832 h 4241931"/>
                <a:gd name="connsiteX287" fmla="*/ 2928147 w 4651277"/>
                <a:gd name="connsiteY287" fmla="*/ 138860 h 4241931"/>
                <a:gd name="connsiteX288" fmla="*/ 2945881 w 4651277"/>
                <a:gd name="connsiteY288" fmla="*/ 129159 h 4241931"/>
                <a:gd name="connsiteX289" fmla="*/ 3020035 w 4651277"/>
                <a:gd name="connsiteY289" fmla="*/ 96025 h 4241931"/>
                <a:gd name="connsiteX290" fmla="*/ 3059179 w 4651277"/>
                <a:gd name="connsiteY290" fmla="*/ 77158 h 4241931"/>
                <a:gd name="connsiteX291" fmla="*/ 3077043 w 4651277"/>
                <a:gd name="connsiteY291" fmla="*/ 97377 h 4241931"/>
                <a:gd name="connsiteX292" fmla="*/ 3110061 w 4651277"/>
                <a:gd name="connsiteY292" fmla="*/ 86865 h 4241931"/>
                <a:gd name="connsiteX293" fmla="*/ 3141966 w 4651277"/>
                <a:gd name="connsiteY293" fmla="*/ 69112 h 4241931"/>
                <a:gd name="connsiteX294" fmla="*/ 3160021 w 4651277"/>
                <a:gd name="connsiteY294" fmla="*/ 92972 h 4241931"/>
                <a:gd name="connsiteX295" fmla="*/ 3174507 w 4651277"/>
                <a:gd name="connsiteY295" fmla="*/ 104611 h 4241931"/>
                <a:gd name="connsiteX296" fmla="*/ 3184041 w 4651277"/>
                <a:gd name="connsiteY296" fmla="*/ 91697 h 4241931"/>
                <a:gd name="connsiteX297" fmla="*/ 3184575 w 4651277"/>
                <a:gd name="connsiteY297" fmla="*/ 88018 h 4241931"/>
                <a:gd name="connsiteX298" fmla="*/ 3192073 w 4651277"/>
                <a:gd name="connsiteY298" fmla="*/ 64262 h 4241931"/>
                <a:gd name="connsiteX299" fmla="*/ 3201007 w 4651277"/>
                <a:gd name="connsiteY299" fmla="*/ 81307 h 4241931"/>
                <a:gd name="connsiteX300" fmla="*/ 3205002 w 4651277"/>
                <a:gd name="connsiteY300" fmla="*/ 101532 h 4241931"/>
                <a:gd name="connsiteX301" fmla="*/ 3239907 w 4651277"/>
                <a:gd name="connsiteY301" fmla="*/ 112818 h 4241931"/>
                <a:gd name="connsiteX302" fmla="*/ 3253692 w 4651277"/>
                <a:gd name="connsiteY302" fmla="*/ 97487 h 4241931"/>
                <a:gd name="connsiteX303" fmla="*/ 3276340 w 4651277"/>
                <a:gd name="connsiteY303" fmla="*/ 111614 h 4241931"/>
                <a:gd name="connsiteX304" fmla="*/ 3277538 w 4651277"/>
                <a:gd name="connsiteY304" fmla="*/ 134178 h 4241931"/>
                <a:gd name="connsiteX305" fmla="*/ 3294634 w 4651277"/>
                <a:gd name="connsiteY305" fmla="*/ 153708 h 4241931"/>
                <a:gd name="connsiteX306" fmla="*/ 3319511 w 4651277"/>
                <a:gd name="connsiteY306" fmla="*/ 182315 h 4241931"/>
                <a:gd name="connsiteX307" fmla="*/ 3357761 w 4651277"/>
                <a:gd name="connsiteY307" fmla="*/ 215321 h 4241931"/>
                <a:gd name="connsiteX308" fmla="*/ 3375693 w 4651277"/>
                <a:gd name="connsiteY308" fmla="*/ 223128 h 4241931"/>
                <a:gd name="connsiteX309" fmla="*/ 3367384 w 4651277"/>
                <a:gd name="connsiteY309" fmla="*/ 231599 h 4241931"/>
                <a:gd name="connsiteX310" fmla="*/ 3377007 w 4651277"/>
                <a:gd name="connsiteY310" fmla="*/ 247876 h 4241931"/>
                <a:gd name="connsiteX311" fmla="*/ 3404679 w 4651277"/>
                <a:gd name="connsiteY311" fmla="*/ 274145 h 4241931"/>
                <a:gd name="connsiteX312" fmla="*/ 3412506 w 4651277"/>
                <a:gd name="connsiteY312" fmla="*/ 297817 h 4241931"/>
                <a:gd name="connsiteX313" fmla="*/ 3404705 w 4651277"/>
                <a:gd name="connsiteY313" fmla="*/ 329618 h 4241931"/>
                <a:gd name="connsiteX314" fmla="*/ 3403809 w 4651277"/>
                <a:gd name="connsiteY314" fmla="*/ 381492 h 4241931"/>
                <a:gd name="connsiteX315" fmla="*/ 3416229 w 4651277"/>
                <a:gd name="connsiteY315" fmla="*/ 395432 h 4241931"/>
                <a:gd name="connsiteX316" fmla="*/ 3415823 w 4651277"/>
                <a:gd name="connsiteY316" fmla="*/ 429029 h 4241931"/>
                <a:gd name="connsiteX317" fmla="*/ 3401628 w 4651277"/>
                <a:gd name="connsiteY317" fmla="*/ 453597 h 4241931"/>
                <a:gd name="connsiteX318" fmla="*/ 3406631 w 4651277"/>
                <a:gd name="connsiteY318" fmla="*/ 464270 h 4241931"/>
                <a:gd name="connsiteX319" fmla="*/ 3407669 w 4651277"/>
                <a:gd name="connsiteY319" fmla="*/ 464755 h 4241931"/>
                <a:gd name="connsiteX320" fmla="*/ 3418321 w 4651277"/>
                <a:gd name="connsiteY320" fmla="*/ 455508 h 4241931"/>
                <a:gd name="connsiteX321" fmla="*/ 3436938 w 4651277"/>
                <a:gd name="connsiteY321" fmla="*/ 446109 h 4241931"/>
                <a:gd name="connsiteX322" fmla="*/ 3438909 w 4651277"/>
                <a:gd name="connsiteY322" fmla="*/ 448742 h 4241931"/>
                <a:gd name="connsiteX323" fmla="*/ 3451615 w 4651277"/>
                <a:gd name="connsiteY323" fmla="*/ 473672 h 4241931"/>
                <a:gd name="connsiteX324" fmla="*/ 3465140 w 4651277"/>
                <a:gd name="connsiteY324" fmla="*/ 472619 h 4241931"/>
                <a:gd name="connsiteX325" fmla="*/ 3468067 w 4651277"/>
                <a:gd name="connsiteY325" fmla="*/ 473688 h 4241931"/>
                <a:gd name="connsiteX326" fmla="*/ 3487330 w 4651277"/>
                <a:gd name="connsiteY326" fmla="*/ 476135 h 4241931"/>
                <a:gd name="connsiteX327" fmla="*/ 3531027 w 4651277"/>
                <a:gd name="connsiteY327" fmla="*/ 461995 h 4241931"/>
                <a:gd name="connsiteX328" fmla="*/ 3570810 w 4651277"/>
                <a:gd name="connsiteY328" fmla="*/ 481255 h 4241931"/>
                <a:gd name="connsiteX329" fmla="*/ 3610106 w 4651277"/>
                <a:gd name="connsiteY329" fmla="*/ 509524 h 4241931"/>
                <a:gd name="connsiteX330" fmla="*/ 3611787 w 4651277"/>
                <a:gd name="connsiteY330" fmla="*/ 509117 h 4241931"/>
                <a:gd name="connsiteX331" fmla="*/ 3648972 w 4651277"/>
                <a:gd name="connsiteY331" fmla="*/ 539676 h 4241931"/>
                <a:gd name="connsiteX332" fmla="*/ 3651715 w 4651277"/>
                <a:gd name="connsiteY332" fmla="*/ 565684 h 4241931"/>
                <a:gd name="connsiteX333" fmla="*/ 3677801 w 4651277"/>
                <a:gd name="connsiteY333" fmla="*/ 552253 h 4241931"/>
                <a:gd name="connsiteX334" fmla="*/ 3689090 w 4651277"/>
                <a:gd name="connsiteY334" fmla="*/ 541962 h 4241931"/>
                <a:gd name="connsiteX335" fmla="*/ 3693528 w 4651277"/>
                <a:gd name="connsiteY335" fmla="*/ 551111 h 4241931"/>
                <a:gd name="connsiteX336" fmla="*/ 3688525 w 4651277"/>
                <a:gd name="connsiteY336" fmla="*/ 561659 h 4241931"/>
                <a:gd name="connsiteX337" fmla="*/ 3678811 w 4651277"/>
                <a:gd name="connsiteY337" fmla="*/ 585792 h 4241931"/>
                <a:gd name="connsiteX338" fmla="*/ 3695717 w 4651277"/>
                <a:gd name="connsiteY338" fmla="*/ 609705 h 4241931"/>
                <a:gd name="connsiteX339" fmla="*/ 3721724 w 4651277"/>
                <a:gd name="connsiteY339" fmla="*/ 606963 h 4241931"/>
                <a:gd name="connsiteX340" fmla="*/ 3739511 w 4651277"/>
                <a:gd name="connsiteY340" fmla="*/ 610656 h 4241931"/>
                <a:gd name="connsiteX341" fmla="*/ 3736745 w 4651277"/>
                <a:gd name="connsiteY341" fmla="*/ 630441 h 4241931"/>
                <a:gd name="connsiteX342" fmla="*/ 3722108 w 4651277"/>
                <a:gd name="connsiteY342" fmla="*/ 654435 h 4241931"/>
                <a:gd name="connsiteX343" fmla="*/ 3725398 w 4651277"/>
                <a:gd name="connsiteY343" fmla="*/ 677198 h 4241931"/>
                <a:gd name="connsiteX344" fmla="*/ 3732642 w 4651277"/>
                <a:gd name="connsiteY344" fmla="*/ 718119 h 4241931"/>
                <a:gd name="connsiteX345" fmla="*/ 3752899 w 4651277"/>
                <a:gd name="connsiteY345" fmla="*/ 770559 h 4241931"/>
                <a:gd name="connsiteX346" fmla="*/ 3759505 w 4651277"/>
                <a:gd name="connsiteY346" fmla="*/ 773493 h 4241931"/>
                <a:gd name="connsiteX347" fmla="*/ 3773273 w 4651277"/>
                <a:gd name="connsiteY347" fmla="*/ 771607 h 4241931"/>
                <a:gd name="connsiteX348" fmla="*/ 3799787 w 4651277"/>
                <a:gd name="connsiteY348" fmla="*/ 785635 h 4241931"/>
                <a:gd name="connsiteX349" fmla="*/ 3823514 w 4651277"/>
                <a:gd name="connsiteY349" fmla="*/ 793668 h 4241931"/>
                <a:gd name="connsiteX350" fmla="*/ 3825266 w 4651277"/>
                <a:gd name="connsiteY350" fmla="*/ 811916 h 4241931"/>
                <a:gd name="connsiteX351" fmla="*/ 3814334 w 4651277"/>
                <a:gd name="connsiteY351" fmla="*/ 832622 h 4241931"/>
                <a:gd name="connsiteX352" fmla="*/ 3813124 w 4651277"/>
                <a:gd name="connsiteY352" fmla="*/ 846019 h 4241931"/>
                <a:gd name="connsiteX353" fmla="*/ 3816896 w 4651277"/>
                <a:gd name="connsiteY353" fmla="*/ 845745 h 4241931"/>
                <a:gd name="connsiteX354" fmla="*/ 3826606 w 4651277"/>
                <a:gd name="connsiteY354" fmla="*/ 836281 h 4241931"/>
                <a:gd name="connsiteX355" fmla="*/ 3871753 w 4651277"/>
                <a:gd name="connsiteY355" fmla="*/ 824457 h 4241931"/>
                <a:gd name="connsiteX356" fmla="*/ 3886170 w 4651277"/>
                <a:gd name="connsiteY356" fmla="*/ 816075 h 4241931"/>
                <a:gd name="connsiteX357" fmla="*/ 3903030 w 4651277"/>
                <a:gd name="connsiteY357" fmla="*/ 817772 h 4241931"/>
                <a:gd name="connsiteX358" fmla="*/ 3970004 w 4651277"/>
                <a:gd name="connsiteY358" fmla="*/ 830001 h 4241931"/>
                <a:gd name="connsiteX359" fmla="*/ 4006011 w 4651277"/>
                <a:gd name="connsiteY359" fmla="*/ 835505 h 4241931"/>
                <a:gd name="connsiteX360" fmla="*/ 4008781 w 4651277"/>
                <a:gd name="connsiteY360" fmla="*/ 857952 h 4241931"/>
                <a:gd name="connsiteX361" fmla="*/ 4036592 w 4651277"/>
                <a:gd name="connsiteY361" fmla="*/ 866330 h 4241931"/>
                <a:gd name="connsiteX362" fmla="*/ 4067065 w 4651277"/>
                <a:gd name="connsiteY362" fmla="*/ 869173 h 4241931"/>
                <a:gd name="connsiteX363" fmla="*/ 4068243 w 4651277"/>
                <a:gd name="connsiteY363" fmla="*/ 894227 h 4241931"/>
                <a:gd name="connsiteX364" fmla="*/ 4072744 w 4651277"/>
                <a:gd name="connsiteY364" fmla="*/ 909141 h 4241931"/>
                <a:gd name="connsiteX365" fmla="*/ 4085455 w 4651277"/>
                <a:gd name="connsiteY365" fmla="*/ 904728 h 4241931"/>
                <a:gd name="connsiteX366" fmla="*/ 4087569 w 4651277"/>
                <a:gd name="connsiteY366" fmla="*/ 902438 h 4241931"/>
                <a:gd name="connsiteX367" fmla="*/ 4104010 w 4651277"/>
                <a:gd name="connsiteY367" fmla="*/ 889565 h 4241931"/>
                <a:gd name="connsiteX368" fmla="*/ 4102112 w 4651277"/>
                <a:gd name="connsiteY368" fmla="*/ 905584 h 4241931"/>
                <a:gd name="connsiteX369" fmla="*/ 4095288 w 4651277"/>
                <a:gd name="connsiteY369" fmla="*/ 921462 h 4241931"/>
                <a:gd name="connsiteX370" fmla="*/ 4114076 w 4651277"/>
                <a:gd name="connsiteY370" fmla="*/ 945807 h 4241931"/>
                <a:gd name="connsiteX371" fmla="*/ 4130871 w 4651277"/>
                <a:gd name="connsiteY371" fmla="*/ 941738 h 4241931"/>
                <a:gd name="connsiteX372" fmla="*/ 4139837 w 4651277"/>
                <a:gd name="connsiteY372" fmla="*/ 962239 h 4241931"/>
                <a:gd name="connsiteX373" fmla="*/ 4129973 w 4651277"/>
                <a:gd name="connsiteY373" fmla="*/ 978408 h 4241931"/>
                <a:gd name="connsiteX374" fmla="*/ 4132538 w 4651277"/>
                <a:gd name="connsiteY374" fmla="*/ 1000014 h 4241931"/>
                <a:gd name="connsiteX375" fmla="*/ 4136183 w 4651277"/>
                <a:gd name="connsiteY375" fmla="*/ 1031582 h 4241931"/>
                <a:gd name="connsiteX376" fmla="*/ 4146989 w 4651277"/>
                <a:gd name="connsiteY376" fmla="*/ 1072530 h 4241931"/>
                <a:gd name="connsiteX377" fmla="*/ 4155688 w 4651277"/>
                <a:gd name="connsiteY377" fmla="*/ 1086426 h 4241931"/>
                <a:gd name="connsiteX378" fmla="*/ 4145929 w 4651277"/>
                <a:gd name="connsiteY378" fmla="*/ 1088345 h 4241931"/>
                <a:gd name="connsiteX379" fmla="*/ 4144869 w 4651277"/>
                <a:gd name="connsiteY379" fmla="*/ 1104161 h 4241931"/>
                <a:gd name="connsiteX380" fmla="*/ 4151555 w 4651277"/>
                <a:gd name="connsiteY380" fmla="*/ 1135438 h 4241931"/>
                <a:gd name="connsiteX381" fmla="*/ 4145749 w 4651277"/>
                <a:gd name="connsiteY381" fmla="*/ 1155514 h 4241931"/>
                <a:gd name="connsiteX382" fmla="*/ 4125285 w 4651277"/>
                <a:gd name="connsiteY382" fmla="*/ 1173805 h 4241931"/>
                <a:gd name="connsiteX383" fmla="*/ 4100084 w 4651277"/>
                <a:gd name="connsiteY383" fmla="*/ 1209249 h 4241931"/>
                <a:gd name="connsiteX384" fmla="*/ 4102066 w 4651277"/>
                <a:gd name="connsiteY384" fmla="*/ 1224772 h 4241931"/>
                <a:gd name="connsiteX385" fmla="*/ 4085863 w 4651277"/>
                <a:gd name="connsiteY385" fmla="*/ 1247812 h 4241931"/>
                <a:gd name="connsiteX386" fmla="*/ 4062766 w 4651277"/>
                <a:gd name="connsiteY386" fmla="*/ 1268076 h 4241931"/>
                <a:gd name="connsiteX387" fmla="*/ 4083268 w 4651277"/>
                <a:gd name="connsiteY387" fmla="*/ 1301340 h 4241931"/>
                <a:gd name="connsiteX388" fmla="*/ 4087529 w 4651277"/>
                <a:gd name="connsiteY388" fmla="*/ 1306087 h 4241931"/>
                <a:gd name="connsiteX389" fmla="*/ 4075365 w 4651277"/>
                <a:gd name="connsiteY389" fmla="*/ 1307255 h 4241931"/>
                <a:gd name="connsiteX390" fmla="*/ 4025745 w 4651277"/>
                <a:gd name="connsiteY390" fmla="*/ 1300602 h 4241931"/>
                <a:gd name="connsiteX391" fmla="*/ 4008462 w 4651277"/>
                <a:gd name="connsiteY391" fmla="*/ 1313679 h 4241931"/>
                <a:gd name="connsiteX392" fmla="*/ 3997211 w 4651277"/>
                <a:gd name="connsiteY392" fmla="*/ 1333296 h 4241931"/>
                <a:gd name="connsiteX393" fmla="*/ 3959710 w 4651277"/>
                <a:gd name="connsiteY393" fmla="*/ 1345489 h 4241931"/>
                <a:gd name="connsiteX394" fmla="*/ 3934694 w 4651277"/>
                <a:gd name="connsiteY394" fmla="*/ 1355993 h 4241931"/>
                <a:gd name="connsiteX395" fmla="*/ 3923280 w 4651277"/>
                <a:gd name="connsiteY395" fmla="*/ 1354757 h 4241931"/>
                <a:gd name="connsiteX396" fmla="*/ 3922998 w 4651277"/>
                <a:gd name="connsiteY396" fmla="*/ 1364605 h 4241931"/>
                <a:gd name="connsiteX397" fmla="*/ 3927995 w 4651277"/>
                <a:gd name="connsiteY397" fmla="*/ 1383399 h 4241931"/>
                <a:gd name="connsiteX398" fmla="*/ 3949877 w 4651277"/>
                <a:gd name="connsiteY398" fmla="*/ 1400327 h 4241931"/>
                <a:gd name="connsiteX399" fmla="*/ 3968971 w 4651277"/>
                <a:gd name="connsiteY399" fmla="*/ 1411260 h 4241931"/>
                <a:gd name="connsiteX400" fmla="*/ 3957365 w 4651277"/>
                <a:gd name="connsiteY400" fmla="*/ 1422073 h 4241931"/>
                <a:gd name="connsiteX401" fmla="*/ 3884013 w 4651277"/>
                <a:gd name="connsiteY401" fmla="*/ 1478958 h 4241931"/>
                <a:gd name="connsiteX402" fmla="*/ 3859916 w 4651277"/>
                <a:gd name="connsiteY402" fmla="*/ 1489420 h 4241931"/>
                <a:gd name="connsiteX403" fmla="*/ 3852809 w 4651277"/>
                <a:gd name="connsiteY403" fmla="*/ 1481838 h 4241931"/>
                <a:gd name="connsiteX404" fmla="*/ 3841864 w 4651277"/>
                <a:gd name="connsiteY404" fmla="*/ 1492090 h 4241931"/>
                <a:gd name="connsiteX405" fmla="*/ 3840531 w 4651277"/>
                <a:gd name="connsiteY405" fmla="*/ 1496284 h 4241931"/>
                <a:gd name="connsiteX406" fmla="*/ 3850294 w 4651277"/>
                <a:gd name="connsiteY406" fmla="*/ 1497109 h 4241931"/>
                <a:gd name="connsiteX407" fmla="*/ 3872107 w 4651277"/>
                <a:gd name="connsiteY407" fmla="*/ 1537613 h 4241931"/>
                <a:gd name="connsiteX408" fmla="*/ 3857531 w 4651277"/>
                <a:gd name="connsiteY408" fmla="*/ 1567370 h 4241931"/>
                <a:gd name="connsiteX409" fmla="*/ 3876637 w 4651277"/>
                <a:gd name="connsiteY409" fmla="*/ 1591194 h 4241931"/>
                <a:gd name="connsiteX410" fmla="*/ 3893840 w 4651277"/>
                <a:gd name="connsiteY410" fmla="*/ 1588805 h 4241931"/>
                <a:gd name="connsiteX411" fmla="*/ 3910000 w 4651277"/>
                <a:gd name="connsiteY411" fmla="*/ 1585781 h 4241931"/>
                <a:gd name="connsiteX412" fmla="*/ 3841479 w 4651277"/>
                <a:gd name="connsiteY412" fmla="*/ 1598374 h 4241931"/>
                <a:gd name="connsiteX413" fmla="*/ 3820166 w 4651277"/>
                <a:gd name="connsiteY413" fmla="*/ 1603982 h 4241931"/>
                <a:gd name="connsiteX414" fmla="*/ 3821044 w 4651277"/>
                <a:gd name="connsiteY414" fmla="*/ 1616327 h 4241931"/>
                <a:gd name="connsiteX415" fmla="*/ 3820601 w 4651277"/>
                <a:gd name="connsiteY415" fmla="*/ 1618633 h 4241931"/>
                <a:gd name="connsiteX416" fmla="*/ 3856796 w 4651277"/>
                <a:gd name="connsiteY416" fmla="*/ 1624365 h 4241931"/>
                <a:gd name="connsiteX417" fmla="*/ 3878963 w 4651277"/>
                <a:gd name="connsiteY417" fmla="*/ 1632824 h 4241931"/>
                <a:gd name="connsiteX418" fmla="*/ 3881060 w 4651277"/>
                <a:gd name="connsiteY418" fmla="*/ 1631301 h 4241931"/>
                <a:gd name="connsiteX419" fmla="*/ 3946493 w 4651277"/>
                <a:gd name="connsiteY419" fmla="*/ 1636096 h 4241931"/>
                <a:gd name="connsiteX420" fmla="*/ 4070600 w 4651277"/>
                <a:gd name="connsiteY420" fmla="*/ 1629769 h 4241931"/>
                <a:gd name="connsiteX421" fmla="*/ 4108464 w 4651277"/>
                <a:gd name="connsiteY421" fmla="*/ 1628961 h 4241931"/>
                <a:gd name="connsiteX422" fmla="*/ 4169224 w 4651277"/>
                <a:gd name="connsiteY422" fmla="*/ 1639821 h 4241931"/>
                <a:gd name="connsiteX423" fmla="*/ 4200098 w 4651277"/>
                <a:gd name="connsiteY423" fmla="*/ 1644093 h 4241931"/>
                <a:gd name="connsiteX424" fmla="*/ 4211147 w 4651277"/>
                <a:gd name="connsiteY424" fmla="*/ 1656359 h 4241931"/>
                <a:gd name="connsiteX425" fmla="*/ 4233231 w 4651277"/>
                <a:gd name="connsiteY425" fmla="*/ 1641916 h 4241931"/>
                <a:gd name="connsiteX426" fmla="*/ 4300563 w 4651277"/>
                <a:gd name="connsiteY426" fmla="*/ 1658147 h 4241931"/>
                <a:gd name="connsiteX427" fmla="*/ 4319080 w 4651277"/>
                <a:gd name="connsiteY427" fmla="*/ 1662317 h 4241931"/>
                <a:gd name="connsiteX428" fmla="*/ 4374375 w 4651277"/>
                <a:gd name="connsiteY428" fmla="*/ 1680353 h 4241931"/>
                <a:gd name="connsiteX429" fmla="*/ 4434018 w 4651277"/>
                <a:gd name="connsiteY429" fmla="*/ 1702171 h 4241931"/>
                <a:gd name="connsiteX430" fmla="*/ 4465268 w 4651277"/>
                <a:gd name="connsiteY430" fmla="*/ 1715781 h 4241931"/>
                <a:gd name="connsiteX431" fmla="*/ 4467174 w 4651277"/>
                <a:gd name="connsiteY431" fmla="*/ 1715464 h 4241931"/>
                <a:gd name="connsiteX432" fmla="*/ 4467174 w 4651277"/>
                <a:gd name="connsiteY432" fmla="*/ 1715466 h 4241931"/>
                <a:gd name="connsiteX433" fmla="*/ 4467651 w 4651277"/>
                <a:gd name="connsiteY433" fmla="*/ 1715385 h 4241931"/>
                <a:gd name="connsiteX434" fmla="*/ 4467174 w 4651277"/>
                <a:gd name="connsiteY434" fmla="*/ 1715464 h 4241931"/>
                <a:gd name="connsiteX435" fmla="*/ 4466063 w 4651277"/>
                <a:gd name="connsiteY435" fmla="*/ 1714670 h 4241931"/>
                <a:gd name="connsiteX436" fmla="*/ 4467370 w 4651277"/>
                <a:gd name="connsiteY436" fmla="*/ 1702505 h 4241931"/>
                <a:gd name="connsiteX437" fmla="*/ 4476105 w 4651277"/>
                <a:gd name="connsiteY437" fmla="*/ 1702032 h 4241931"/>
                <a:gd name="connsiteX438" fmla="*/ 4572317 w 4651277"/>
                <a:gd name="connsiteY438" fmla="*/ 1711701 h 4241931"/>
                <a:gd name="connsiteX439" fmla="*/ 4589311 w 4651277"/>
                <a:gd name="connsiteY439" fmla="*/ 1713775 h 4241931"/>
                <a:gd name="connsiteX440" fmla="*/ 4593344 w 4651277"/>
                <a:gd name="connsiteY440" fmla="*/ 1715649 h 4241931"/>
                <a:gd name="connsiteX441" fmla="*/ 4601154 w 4651277"/>
                <a:gd name="connsiteY441" fmla="*/ 1724930 h 4241931"/>
                <a:gd name="connsiteX442" fmla="*/ 4602994 w 4651277"/>
                <a:gd name="connsiteY442" fmla="*/ 1728933 h 4241931"/>
                <a:gd name="connsiteX443" fmla="*/ 4603083 w 4651277"/>
                <a:gd name="connsiteY443" fmla="*/ 1740082 h 4241931"/>
                <a:gd name="connsiteX444" fmla="*/ 4603239 w 4651277"/>
                <a:gd name="connsiteY444" fmla="*/ 1746912 h 4241931"/>
                <a:gd name="connsiteX445" fmla="*/ 4630175 w 4651277"/>
                <a:gd name="connsiteY445" fmla="*/ 1748703 h 4241931"/>
                <a:gd name="connsiteX446" fmla="*/ 4649928 w 4651277"/>
                <a:gd name="connsiteY446" fmla="*/ 1756780 h 4241931"/>
                <a:gd name="connsiteX447" fmla="*/ 4642711 w 4651277"/>
                <a:gd name="connsiteY447" fmla="*/ 1771103 h 4241931"/>
                <a:gd name="connsiteX448" fmla="*/ 4560387 w 4651277"/>
                <a:gd name="connsiteY448" fmla="*/ 1751878 h 4241931"/>
                <a:gd name="connsiteX449" fmla="*/ 4517474 w 4651277"/>
                <a:gd name="connsiteY449" fmla="*/ 1749413 h 4241931"/>
                <a:gd name="connsiteX450" fmla="*/ 4509437 w 4651277"/>
                <a:gd name="connsiteY450" fmla="*/ 1749377 h 4241931"/>
                <a:gd name="connsiteX451" fmla="*/ 4460463 w 4651277"/>
                <a:gd name="connsiteY451" fmla="*/ 1730486 h 4241931"/>
                <a:gd name="connsiteX452" fmla="*/ 4435148 w 4651277"/>
                <a:gd name="connsiteY452" fmla="*/ 1730189 h 4241931"/>
                <a:gd name="connsiteX453" fmla="*/ 4420092 w 4651277"/>
                <a:gd name="connsiteY453" fmla="*/ 1731516 h 4241931"/>
                <a:gd name="connsiteX454" fmla="*/ 4358507 w 4651277"/>
                <a:gd name="connsiteY454" fmla="*/ 1718051 h 4241931"/>
                <a:gd name="connsiteX455" fmla="*/ 4315401 w 4651277"/>
                <a:gd name="connsiteY455" fmla="*/ 1716792 h 4241931"/>
                <a:gd name="connsiteX456" fmla="*/ 4279957 w 4651277"/>
                <a:gd name="connsiteY456" fmla="*/ 1706229 h 4241931"/>
                <a:gd name="connsiteX457" fmla="*/ 4243898 w 4651277"/>
                <a:gd name="connsiteY457" fmla="*/ 1719077 h 4241931"/>
                <a:gd name="connsiteX458" fmla="*/ 4242561 w 4651277"/>
                <a:gd name="connsiteY458" fmla="*/ 1727526 h 4241931"/>
                <a:gd name="connsiteX459" fmla="*/ 4197062 w 4651277"/>
                <a:gd name="connsiteY459" fmla="*/ 1753107 h 4241931"/>
                <a:gd name="connsiteX460" fmla="*/ 4171232 w 4651277"/>
                <a:gd name="connsiteY460" fmla="*/ 1763863 h 4241931"/>
                <a:gd name="connsiteX461" fmla="*/ 4148247 w 4651277"/>
                <a:gd name="connsiteY461" fmla="*/ 1803527 h 4241931"/>
                <a:gd name="connsiteX462" fmla="*/ 4142937 w 4651277"/>
                <a:gd name="connsiteY462" fmla="*/ 1817531 h 4241931"/>
                <a:gd name="connsiteX463" fmla="*/ 4116091 w 4651277"/>
                <a:gd name="connsiteY463" fmla="*/ 1826890 h 4241931"/>
                <a:gd name="connsiteX464" fmla="*/ 4104976 w 4651277"/>
                <a:gd name="connsiteY464" fmla="*/ 1818944 h 4241931"/>
                <a:gd name="connsiteX465" fmla="*/ 4097318 w 4651277"/>
                <a:gd name="connsiteY465" fmla="*/ 1828247 h 4241931"/>
                <a:gd name="connsiteX466" fmla="*/ 4085236 w 4651277"/>
                <a:gd name="connsiteY466" fmla="*/ 1849842 h 4241931"/>
                <a:gd name="connsiteX467" fmla="*/ 4074972 w 4651277"/>
                <a:gd name="connsiteY467" fmla="*/ 1859969 h 4241931"/>
                <a:gd name="connsiteX468" fmla="*/ 4084940 w 4651277"/>
                <a:gd name="connsiteY468" fmla="*/ 1875158 h 4241931"/>
                <a:gd name="connsiteX469" fmla="*/ 4100714 w 4651277"/>
                <a:gd name="connsiteY469" fmla="*/ 1900545 h 4241931"/>
                <a:gd name="connsiteX470" fmla="*/ 4096318 w 4651277"/>
                <a:gd name="connsiteY470" fmla="*/ 1928305 h 4241931"/>
                <a:gd name="connsiteX471" fmla="*/ 4108759 w 4651277"/>
                <a:gd name="connsiteY471" fmla="*/ 1951309 h 4241931"/>
                <a:gd name="connsiteX472" fmla="*/ 4131370 w 4651277"/>
                <a:gd name="connsiteY472" fmla="*/ 1964787 h 4241931"/>
                <a:gd name="connsiteX473" fmla="*/ 4154147 w 4651277"/>
                <a:gd name="connsiteY473" fmla="*/ 1961590 h 4241931"/>
                <a:gd name="connsiteX474" fmla="*/ 4170691 w 4651277"/>
                <a:gd name="connsiteY474" fmla="*/ 1970397 h 4241931"/>
                <a:gd name="connsiteX475" fmla="*/ 4162195 w 4651277"/>
                <a:gd name="connsiteY475" fmla="*/ 2000601 h 4241931"/>
                <a:gd name="connsiteX476" fmla="*/ 4160762 w 4651277"/>
                <a:gd name="connsiteY476" fmla="*/ 2009654 h 4241931"/>
                <a:gd name="connsiteX477" fmla="*/ 4164444 w 4651277"/>
                <a:gd name="connsiteY477" fmla="*/ 2017660 h 4241931"/>
                <a:gd name="connsiteX478" fmla="*/ 4161732 w 4651277"/>
                <a:gd name="connsiteY478" fmla="*/ 2042594 h 4241931"/>
                <a:gd name="connsiteX479" fmla="*/ 4183266 w 4651277"/>
                <a:gd name="connsiteY479" fmla="*/ 2047242 h 4241931"/>
                <a:gd name="connsiteX480" fmla="*/ 4188027 w 4651277"/>
                <a:gd name="connsiteY480" fmla="*/ 2052326 h 4241931"/>
                <a:gd name="connsiteX481" fmla="*/ 4207826 w 4651277"/>
                <a:gd name="connsiteY481" fmla="*/ 2103095 h 4241931"/>
                <a:gd name="connsiteX482" fmla="*/ 4208997 w 4651277"/>
                <a:gd name="connsiteY482" fmla="*/ 2111322 h 4241931"/>
                <a:gd name="connsiteX483" fmla="*/ 4203675 w 4651277"/>
                <a:gd name="connsiteY483" fmla="*/ 2148834 h 4241931"/>
                <a:gd name="connsiteX484" fmla="*/ 4180972 w 4651277"/>
                <a:gd name="connsiteY484" fmla="*/ 2198440 h 4241931"/>
                <a:gd name="connsiteX485" fmla="*/ 4169590 w 4651277"/>
                <a:gd name="connsiteY485" fmla="*/ 2219527 h 4241931"/>
                <a:gd name="connsiteX486" fmla="*/ 4158340 w 4651277"/>
                <a:gd name="connsiteY486" fmla="*/ 2231974 h 4241931"/>
                <a:gd name="connsiteX487" fmla="*/ 4107542 w 4651277"/>
                <a:gd name="connsiteY487" fmla="*/ 2248054 h 4241931"/>
                <a:gd name="connsiteX488" fmla="*/ 4097438 w 4651277"/>
                <a:gd name="connsiteY488" fmla="*/ 2253258 h 4241931"/>
                <a:gd name="connsiteX489" fmla="*/ 4081921 w 4651277"/>
                <a:gd name="connsiteY489" fmla="*/ 2284825 h 4241931"/>
                <a:gd name="connsiteX490" fmla="*/ 4073975 w 4651277"/>
                <a:gd name="connsiteY490" fmla="*/ 2295940 h 4241931"/>
                <a:gd name="connsiteX491" fmla="*/ 4052681 w 4651277"/>
                <a:gd name="connsiteY491" fmla="*/ 2321023 h 4241931"/>
                <a:gd name="connsiteX492" fmla="*/ 4057216 w 4651277"/>
                <a:gd name="connsiteY492" fmla="*/ 2335352 h 4241931"/>
                <a:gd name="connsiteX493" fmla="*/ 4073448 w 4651277"/>
                <a:gd name="connsiteY493" fmla="*/ 2336856 h 4241931"/>
                <a:gd name="connsiteX494" fmla="*/ 4053350 w 4651277"/>
                <a:gd name="connsiteY494" fmla="*/ 2363122 h 4241931"/>
                <a:gd name="connsiteX495" fmla="*/ 4026071 w 4651277"/>
                <a:gd name="connsiteY495" fmla="*/ 2415619 h 4241931"/>
                <a:gd name="connsiteX496" fmla="*/ 4026496 w 4651277"/>
                <a:gd name="connsiteY496" fmla="*/ 2412144 h 4241931"/>
                <a:gd name="connsiteX497" fmla="*/ 4036449 w 4651277"/>
                <a:gd name="connsiteY497" fmla="*/ 2388357 h 4241931"/>
                <a:gd name="connsiteX498" fmla="*/ 4033640 w 4651277"/>
                <a:gd name="connsiteY498" fmla="*/ 2351413 h 4241931"/>
                <a:gd name="connsiteX499" fmla="*/ 4007815 w 4651277"/>
                <a:gd name="connsiteY499" fmla="*/ 2350417 h 4241931"/>
                <a:gd name="connsiteX500" fmla="*/ 4002760 w 4651277"/>
                <a:gd name="connsiteY500" fmla="*/ 2358895 h 4241931"/>
                <a:gd name="connsiteX501" fmla="*/ 3990263 w 4651277"/>
                <a:gd name="connsiteY501" fmla="*/ 2390941 h 4241931"/>
                <a:gd name="connsiteX502" fmla="*/ 3968627 w 4651277"/>
                <a:gd name="connsiteY502" fmla="*/ 2398648 h 4241931"/>
                <a:gd name="connsiteX503" fmla="*/ 3931553 w 4651277"/>
                <a:gd name="connsiteY503" fmla="*/ 2410099 h 4241931"/>
                <a:gd name="connsiteX504" fmla="*/ 3913538 w 4651277"/>
                <a:gd name="connsiteY504" fmla="*/ 2418381 h 4241931"/>
                <a:gd name="connsiteX505" fmla="*/ 3904576 w 4651277"/>
                <a:gd name="connsiteY505" fmla="*/ 2428097 h 4241931"/>
                <a:gd name="connsiteX506" fmla="*/ 3915152 w 4651277"/>
                <a:gd name="connsiteY506" fmla="*/ 2431628 h 4241931"/>
                <a:gd name="connsiteX507" fmla="*/ 3952295 w 4651277"/>
                <a:gd name="connsiteY507" fmla="*/ 2478339 h 4241931"/>
                <a:gd name="connsiteX508" fmla="*/ 3926585 w 4651277"/>
                <a:gd name="connsiteY508" fmla="*/ 2503961 h 4241931"/>
                <a:gd name="connsiteX509" fmla="*/ 3914218 w 4651277"/>
                <a:gd name="connsiteY509" fmla="*/ 2527366 h 4241931"/>
                <a:gd name="connsiteX510" fmla="*/ 3927394 w 4651277"/>
                <a:gd name="connsiteY510" fmla="*/ 2541825 h 4241931"/>
                <a:gd name="connsiteX511" fmla="*/ 3961310 w 4651277"/>
                <a:gd name="connsiteY511" fmla="*/ 2562043 h 4241931"/>
                <a:gd name="connsiteX512" fmla="*/ 3965845 w 4651277"/>
                <a:gd name="connsiteY512" fmla="*/ 2576371 h 4241931"/>
                <a:gd name="connsiteX513" fmla="*/ 3944723 w 4651277"/>
                <a:gd name="connsiteY513" fmla="*/ 2709741 h 4241931"/>
                <a:gd name="connsiteX514" fmla="*/ 3933742 w 4651277"/>
                <a:gd name="connsiteY514" fmla="*/ 2755636 h 4241931"/>
                <a:gd name="connsiteX515" fmla="*/ 3942916 w 4651277"/>
                <a:gd name="connsiteY515" fmla="*/ 2771935 h 4241931"/>
                <a:gd name="connsiteX516" fmla="*/ 3958242 w 4651277"/>
                <a:gd name="connsiteY516" fmla="*/ 2804057 h 4241931"/>
                <a:gd name="connsiteX517" fmla="*/ 3993102 w 4651277"/>
                <a:gd name="connsiteY517" fmla="*/ 2841746 h 4241931"/>
                <a:gd name="connsiteX518" fmla="*/ 4028260 w 4651277"/>
                <a:gd name="connsiteY518" fmla="*/ 2854118 h 4241931"/>
                <a:gd name="connsiteX519" fmla="*/ 4030417 w 4651277"/>
                <a:gd name="connsiteY519" fmla="*/ 2860027 h 4241931"/>
                <a:gd name="connsiteX520" fmla="*/ 4028877 w 4651277"/>
                <a:gd name="connsiteY520" fmla="*/ 2893189 h 4241931"/>
                <a:gd name="connsiteX521" fmla="*/ 4020657 w 4651277"/>
                <a:gd name="connsiteY521" fmla="*/ 2945090 h 4241931"/>
                <a:gd name="connsiteX522" fmla="*/ 4008391 w 4651277"/>
                <a:gd name="connsiteY522" fmla="*/ 2956137 h 4241931"/>
                <a:gd name="connsiteX523" fmla="*/ 4007340 w 4651277"/>
                <a:gd name="connsiteY523" fmla="*/ 2962776 h 4241931"/>
                <a:gd name="connsiteX524" fmla="*/ 3981780 w 4651277"/>
                <a:gd name="connsiteY524" fmla="*/ 3006980 h 4241931"/>
                <a:gd name="connsiteX525" fmla="*/ 3962714 w 4651277"/>
                <a:gd name="connsiteY525" fmla="*/ 3021901 h 4241931"/>
                <a:gd name="connsiteX526" fmla="*/ 3936483 w 4651277"/>
                <a:gd name="connsiteY526" fmla="*/ 3007848 h 4241931"/>
                <a:gd name="connsiteX527" fmla="*/ 3932864 w 4651277"/>
                <a:gd name="connsiteY527" fmla="*/ 3007275 h 4241931"/>
                <a:gd name="connsiteX528" fmla="*/ 3836556 w 4651277"/>
                <a:gd name="connsiteY528" fmla="*/ 2998209 h 4241931"/>
                <a:gd name="connsiteX529" fmla="*/ 3826595 w 4651277"/>
                <a:gd name="connsiteY529" fmla="*/ 2971269 h 4241931"/>
                <a:gd name="connsiteX530" fmla="*/ 3819102 w 4651277"/>
                <a:gd name="connsiteY530" fmla="*/ 2963895 h 4241931"/>
                <a:gd name="connsiteX531" fmla="*/ 3803698 w 4651277"/>
                <a:gd name="connsiteY531" fmla="*/ 2959600 h 4241931"/>
                <a:gd name="connsiteX532" fmla="*/ 3816538 w 4651277"/>
                <a:gd name="connsiteY532" fmla="*/ 2944930 h 4241931"/>
                <a:gd name="connsiteX533" fmla="*/ 3806099 w 4651277"/>
                <a:gd name="connsiteY533" fmla="*/ 2921007 h 4241931"/>
                <a:gd name="connsiteX534" fmla="*/ 3804324 w 4651277"/>
                <a:gd name="connsiteY534" fmla="*/ 2912684 h 4241931"/>
                <a:gd name="connsiteX535" fmla="*/ 3795618 w 4651277"/>
                <a:gd name="connsiteY535" fmla="*/ 2916873 h 4241931"/>
                <a:gd name="connsiteX536" fmla="*/ 3786147 w 4651277"/>
                <a:gd name="connsiteY536" fmla="*/ 2925888 h 4241931"/>
                <a:gd name="connsiteX537" fmla="*/ 3773865 w 4651277"/>
                <a:gd name="connsiteY537" fmla="*/ 2925935 h 4241931"/>
                <a:gd name="connsiteX538" fmla="*/ 3773518 w 4651277"/>
                <a:gd name="connsiteY538" fmla="*/ 2926280 h 4241931"/>
                <a:gd name="connsiteX539" fmla="*/ 3784755 w 4651277"/>
                <a:gd name="connsiteY539" fmla="*/ 2933616 h 4241931"/>
                <a:gd name="connsiteX540" fmla="*/ 3777010 w 4651277"/>
                <a:gd name="connsiteY540" fmla="*/ 2940205 h 4241931"/>
                <a:gd name="connsiteX541" fmla="*/ 3767057 w 4651277"/>
                <a:gd name="connsiteY541" fmla="*/ 2938294 h 4241931"/>
                <a:gd name="connsiteX542" fmla="*/ 3765045 w 4651277"/>
                <a:gd name="connsiteY542" fmla="*/ 2949766 h 4241931"/>
                <a:gd name="connsiteX543" fmla="*/ 3751466 w 4651277"/>
                <a:gd name="connsiteY543" fmla="*/ 2984732 h 4241931"/>
                <a:gd name="connsiteX544" fmla="*/ 3751078 w 4651277"/>
                <a:gd name="connsiteY544" fmla="*/ 2998900 h 4241931"/>
                <a:gd name="connsiteX545" fmla="*/ 3763368 w 4651277"/>
                <a:gd name="connsiteY545" fmla="*/ 3003321 h 4241931"/>
                <a:gd name="connsiteX546" fmla="*/ 3779627 w 4651277"/>
                <a:gd name="connsiteY546" fmla="*/ 3013937 h 4241931"/>
                <a:gd name="connsiteX547" fmla="*/ 3782528 w 4651277"/>
                <a:gd name="connsiteY547" fmla="*/ 3062031 h 4241931"/>
                <a:gd name="connsiteX548" fmla="*/ 3780892 w 4651277"/>
                <a:gd name="connsiteY548" fmla="*/ 3069427 h 4241931"/>
                <a:gd name="connsiteX549" fmla="*/ 3778293 w 4651277"/>
                <a:gd name="connsiteY549" fmla="*/ 3073382 h 4241931"/>
                <a:gd name="connsiteX550" fmla="*/ 3789082 w 4651277"/>
                <a:gd name="connsiteY550" fmla="*/ 3087723 h 4241931"/>
                <a:gd name="connsiteX551" fmla="*/ 3795809 w 4651277"/>
                <a:gd name="connsiteY551" fmla="*/ 3086560 h 4241931"/>
                <a:gd name="connsiteX552" fmla="*/ 3806757 w 4651277"/>
                <a:gd name="connsiteY552" fmla="*/ 3077003 h 4241931"/>
                <a:gd name="connsiteX553" fmla="*/ 3840145 w 4651277"/>
                <a:gd name="connsiteY553" fmla="*/ 3069300 h 4241931"/>
                <a:gd name="connsiteX554" fmla="*/ 3868293 w 4651277"/>
                <a:gd name="connsiteY554" fmla="*/ 3059530 h 4241931"/>
                <a:gd name="connsiteX555" fmla="*/ 3888279 w 4651277"/>
                <a:gd name="connsiteY555" fmla="*/ 3046611 h 4241931"/>
                <a:gd name="connsiteX556" fmla="*/ 3901101 w 4651277"/>
                <a:gd name="connsiteY556" fmla="*/ 3067200 h 4241931"/>
                <a:gd name="connsiteX557" fmla="*/ 3910137 w 4651277"/>
                <a:gd name="connsiteY557" fmla="*/ 3103892 h 4241931"/>
                <a:gd name="connsiteX558" fmla="*/ 3912964 w 4651277"/>
                <a:gd name="connsiteY558" fmla="*/ 3105577 h 4241931"/>
                <a:gd name="connsiteX559" fmla="*/ 3932587 w 4651277"/>
                <a:gd name="connsiteY559" fmla="*/ 3122294 h 4241931"/>
                <a:gd name="connsiteX560" fmla="*/ 3925389 w 4651277"/>
                <a:gd name="connsiteY560" fmla="*/ 3163840 h 4241931"/>
                <a:gd name="connsiteX561" fmla="*/ 3918081 w 4651277"/>
                <a:gd name="connsiteY561" fmla="*/ 3167012 h 4241931"/>
                <a:gd name="connsiteX562" fmla="*/ 3905062 w 4651277"/>
                <a:gd name="connsiteY562" fmla="*/ 3159383 h 4241931"/>
                <a:gd name="connsiteX563" fmla="*/ 3901124 w 4651277"/>
                <a:gd name="connsiteY563" fmla="*/ 3156903 h 4241931"/>
                <a:gd name="connsiteX564" fmla="*/ 3877568 w 4651277"/>
                <a:gd name="connsiteY564" fmla="*/ 3125953 h 4241931"/>
                <a:gd name="connsiteX565" fmla="*/ 3864614 w 4651277"/>
                <a:gd name="connsiteY565" fmla="*/ 3114005 h 4241931"/>
                <a:gd name="connsiteX566" fmla="*/ 3827867 w 4651277"/>
                <a:gd name="connsiteY566" fmla="*/ 3103854 h 4241931"/>
                <a:gd name="connsiteX567" fmla="*/ 3792335 w 4651277"/>
                <a:gd name="connsiteY567" fmla="*/ 3120584 h 4241931"/>
                <a:gd name="connsiteX568" fmla="*/ 3788652 w 4651277"/>
                <a:gd name="connsiteY568" fmla="*/ 3128340 h 4241931"/>
                <a:gd name="connsiteX569" fmla="*/ 3794472 w 4651277"/>
                <a:gd name="connsiteY569" fmla="*/ 3139166 h 4241931"/>
                <a:gd name="connsiteX570" fmla="*/ 3785947 w 4651277"/>
                <a:gd name="connsiteY570" fmla="*/ 3136398 h 4241931"/>
                <a:gd name="connsiteX571" fmla="*/ 3783579 w 4651277"/>
                <a:gd name="connsiteY571" fmla="*/ 3147180 h 4241931"/>
                <a:gd name="connsiteX572" fmla="*/ 3785751 w 4651277"/>
                <a:gd name="connsiteY572" fmla="*/ 3162758 h 4241931"/>
                <a:gd name="connsiteX573" fmla="*/ 3780632 w 4651277"/>
                <a:gd name="connsiteY573" fmla="*/ 3175556 h 4241931"/>
                <a:gd name="connsiteX574" fmla="*/ 3768818 w 4651277"/>
                <a:gd name="connsiteY574" fmla="*/ 3168119 h 4241931"/>
                <a:gd name="connsiteX575" fmla="*/ 3764521 w 4651277"/>
                <a:gd name="connsiteY575" fmla="*/ 3149205 h 4241931"/>
                <a:gd name="connsiteX576" fmla="*/ 3758745 w 4651277"/>
                <a:gd name="connsiteY576" fmla="*/ 3149338 h 4241931"/>
                <a:gd name="connsiteX577" fmla="*/ 3750332 w 4651277"/>
                <a:gd name="connsiteY577" fmla="*/ 3153082 h 4241931"/>
                <a:gd name="connsiteX578" fmla="*/ 3754299 w 4651277"/>
                <a:gd name="connsiteY578" fmla="*/ 3159710 h 4241931"/>
                <a:gd name="connsiteX579" fmla="*/ 3746580 w 4651277"/>
                <a:gd name="connsiteY579" fmla="*/ 3175731 h 4241931"/>
                <a:gd name="connsiteX580" fmla="*/ 3726880 w 4651277"/>
                <a:gd name="connsiteY580" fmla="*/ 3186840 h 4241931"/>
                <a:gd name="connsiteX581" fmla="*/ 3729726 w 4651277"/>
                <a:gd name="connsiteY581" fmla="*/ 3215747 h 4241931"/>
                <a:gd name="connsiteX582" fmla="*/ 3738701 w 4651277"/>
                <a:gd name="connsiteY582" fmla="*/ 3245006 h 4241931"/>
                <a:gd name="connsiteX583" fmla="*/ 3715985 w 4651277"/>
                <a:gd name="connsiteY583" fmla="*/ 3255637 h 4241931"/>
                <a:gd name="connsiteX584" fmla="*/ 3703909 w 4651277"/>
                <a:gd name="connsiteY584" fmla="*/ 3265478 h 4241931"/>
                <a:gd name="connsiteX585" fmla="*/ 3712831 w 4651277"/>
                <a:gd name="connsiteY585" fmla="*/ 3275552 h 4241931"/>
                <a:gd name="connsiteX586" fmla="*/ 3715754 w 4651277"/>
                <a:gd name="connsiteY586" fmla="*/ 3276634 h 4241931"/>
                <a:gd name="connsiteX587" fmla="*/ 3733918 w 4651277"/>
                <a:gd name="connsiteY587" fmla="*/ 3286934 h 4241931"/>
                <a:gd name="connsiteX588" fmla="*/ 3718383 w 4651277"/>
                <a:gd name="connsiteY588" fmla="*/ 3291278 h 4241931"/>
                <a:gd name="connsiteX589" fmla="*/ 3701104 w 4651277"/>
                <a:gd name="connsiteY589" fmla="*/ 3291017 h 4241931"/>
                <a:gd name="connsiteX590" fmla="*/ 3685748 w 4651277"/>
                <a:gd name="connsiteY590" fmla="*/ 3317659 h 4241931"/>
                <a:gd name="connsiteX591" fmla="*/ 3695906 w 4651277"/>
                <a:gd name="connsiteY591" fmla="*/ 3331641 h 4241931"/>
                <a:gd name="connsiteX592" fmla="*/ 3680365 w 4651277"/>
                <a:gd name="connsiteY592" fmla="*/ 3347738 h 4241931"/>
                <a:gd name="connsiteX593" fmla="*/ 3661658 w 4651277"/>
                <a:gd name="connsiteY593" fmla="*/ 3344775 h 4241931"/>
                <a:gd name="connsiteX594" fmla="*/ 3642658 w 4651277"/>
                <a:gd name="connsiteY594" fmla="*/ 3355375 h 4241931"/>
                <a:gd name="connsiteX595" fmla="*/ 3614856 w 4651277"/>
                <a:gd name="connsiteY595" fmla="*/ 3370769 h 4241931"/>
                <a:gd name="connsiteX596" fmla="*/ 3581110 w 4651277"/>
                <a:gd name="connsiteY596" fmla="*/ 3396356 h 4241931"/>
                <a:gd name="connsiteX597" fmla="*/ 3571575 w 4651277"/>
                <a:gd name="connsiteY597" fmla="*/ 3409691 h 4241931"/>
                <a:gd name="connsiteX598" fmla="*/ 3566083 w 4651277"/>
                <a:gd name="connsiteY598" fmla="*/ 3401399 h 4241931"/>
                <a:gd name="connsiteX599" fmla="*/ 3551057 w 4651277"/>
                <a:gd name="connsiteY599" fmla="*/ 3406442 h 4241931"/>
                <a:gd name="connsiteX600" fmla="*/ 3545766 w 4651277"/>
                <a:gd name="connsiteY600" fmla="*/ 3415251 h 4241931"/>
                <a:gd name="connsiteX601" fmla="*/ 3552178 w 4651277"/>
                <a:gd name="connsiteY601" fmla="*/ 3422386 h 4241931"/>
                <a:gd name="connsiteX602" fmla="*/ 3536193 w 4651277"/>
                <a:gd name="connsiteY602" fmla="*/ 3424560 h 4241931"/>
                <a:gd name="connsiteX603" fmla="*/ 3529977 w 4651277"/>
                <a:gd name="connsiteY603" fmla="*/ 3423604 h 4241931"/>
                <a:gd name="connsiteX604" fmla="*/ 3524683 w 4651277"/>
                <a:gd name="connsiteY604" fmla="*/ 3424536 h 4241931"/>
                <a:gd name="connsiteX605" fmla="*/ 3503908 w 4651277"/>
                <a:gd name="connsiteY605" fmla="*/ 3426814 h 4241931"/>
                <a:gd name="connsiteX606" fmla="*/ 3498752 w 4651277"/>
                <a:gd name="connsiteY606" fmla="*/ 3426054 h 4241931"/>
                <a:gd name="connsiteX607" fmla="*/ 3497136 w 4651277"/>
                <a:gd name="connsiteY607" fmla="*/ 3433401 h 4241931"/>
                <a:gd name="connsiteX608" fmla="*/ 3500251 w 4651277"/>
                <a:gd name="connsiteY608" fmla="*/ 3446219 h 4241931"/>
                <a:gd name="connsiteX609" fmla="*/ 3508398 w 4651277"/>
                <a:gd name="connsiteY609" fmla="*/ 3461460 h 4241931"/>
                <a:gd name="connsiteX610" fmla="*/ 3490797 w 4651277"/>
                <a:gd name="connsiteY610" fmla="*/ 3475276 h 4241931"/>
                <a:gd name="connsiteX611" fmla="*/ 3472671 w 4651277"/>
                <a:gd name="connsiteY611" fmla="*/ 3469777 h 4241931"/>
                <a:gd name="connsiteX612" fmla="*/ 3460862 w 4651277"/>
                <a:gd name="connsiteY612" fmla="*/ 3468188 h 4241931"/>
                <a:gd name="connsiteX613" fmla="*/ 3453331 w 4651277"/>
                <a:gd name="connsiteY613" fmla="*/ 3476626 h 4241931"/>
                <a:gd name="connsiteX614" fmla="*/ 3454386 w 4651277"/>
                <a:gd name="connsiteY614" fmla="*/ 3477165 h 4241931"/>
                <a:gd name="connsiteX615" fmla="*/ 3446789 w 4651277"/>
                <a:gd name="connsiteY615" fmla="*/ 3491117 h 4241931"/>
                <a:gd name="connsiteX616" fmla="*/ 3400060 w 4651277"/>
                <a:gd name="connsiteY616" fmla="*/ 3577309 h 4241931"/>
                <a:gd name="connsiteX617" fmla="*/ 3406973 w 4651277"/>
                <a:gd name="connsiteY617" fmla="*/ 3593703 h 4241931"/>
                <a:gd name="connsiteX618" fmla="*/ 3418956 w 4651277"/>
                <a:gd name="connsiteY618" fmla="*/ 3615430 h 4241931"/>
                <a:gd name="connsiteX619" fmla="*/ 3395203 w 4651277"/>
                <a:gd name="connsiteY619" fmla="*/ 3618067 h 4241931"/>
                <a:gd name="connsiteX620" fmla="*/ 3381062 w 4651277"/>
                <a:gd name="connsiteY620" fmla="*/ 3648256 h 4241931"/>
                <a:gd name="connsiteX621" fmla="*/ 3389340 w 4651277"/>
                <a:gd name="connsiteY621" fmla="*/ 3676099 h 4241931"/>
                <a:gd name="connsiteX622" fmla="*/ 3387297 w 4651277"/>
                <a:gd name="connsiteY622" fmla="*/ 3734980 h 4241931"/>
                <a:gd name="connsiteX623" fmla="*/ 3365114 w 4651277"/>
                <a:gd name="connsiteY623" fmla="*/ 3755173 h 4241931"/>
                <a:gd name="connsiteX624" fmla="*/ 3349515 w 4651277"/>
                <a:gd name="connsiteY624" fmla="*/ 3774773 h 4241931"/>
                <a:gd name="connsiteX625" fmla="*/ 3331755 w 4651277"/>
                <a:gd name="connsiteY625" fmla="*/ 3770238 h 4241931"/>
                <a:gd name="connsiteX626" fmla="*/ 3295139 w 4651277"/>
                <a:gd name="connsiteY626" fmla="*/ 3743233 h 4241931"/>
                <a:gd name="connsiteX627" fmla="*/ 3262091 w 4651277"/>
                <a:gd name="connsiteY627" fmla="*/ 3731390 h 4241931"/>
                <a:gd name="connsiteX628" fmla="*/ 3205351 w 4651277"/>
                <a:gd name="connsiteY628" fmla="*/ 3745657 h 4241931"/>
                <a:gd name="connsiteX629" fmla="*/ 3194120 w 4651277"/>
                <a:gd name="connsiteY629" fmla="*/ 3757041 h 4241931"/>
                <a:gd name="connsiteX630" fmla="*/ 3176971 w 4651277"/>
                <a:gd name="connsiteY630" fmla="*/ 3766914 h 4241931"/>
                <a:gd name="connsiteX631" fmla="*/ 3172726 w 4651277"/>
                <a:gd name="connsiteY631" fmla="*/ 3749940 h 4241931"/>
                <a:gd name="connsiteX632" fmla="*/ 3169365 w 4651277"/>
                <a:gd name="connsiteY632" fmla="*/ 3740884 h 4241931"/>
                <a:gd name="connsiteX633" fmla="*/ 3161839 w 4651277"/>
                <a:gd name="connsiteY633" fmla="*/ 3746151 h 4241931"/>
                <a:gd name="connsiteX634" fmla="*/ 3103961 w 4651277"/>
                <a:gd name="connsiteY634" fmla="*/ 3762903 h 4241931"/>
                <a:gd name="connsiteX635" fmla="*/ 3079445 w 4651277"/>
                <a:gd name="connsiteY635" fmla="*/ 3757920 h 4241931"/>
                <a:gd name="connsiteX636" fmla="*/ 3076595 w 4651277"/>
                <a:gd name="connsiteY636" fmla="*/ 3753244 h 4241931"/>
                <a:gd name="connsiteX637" fmla="*/ 3073963 w 4651277"/>
                <a:gd name="connsiteY637" fmla="*/ 3755235 h 4241931"/>
                <a:gd name="connsiteX638" fmla="*/ 3064222 w 4651277"/>
                <a:gd name="connsiteY638" fmla="*/ 3749147 h 4241931"/>
                <a:gd name="connsiteX639" fmla="*/ 3062184 w 4651277"/>
                <a:gd name="connsiteY639" fmla="*/ 3744246 h 4241931"/>
                <a:gd name="connsiteX640" fmla="*/ 3049858 w 4651277"/>
                <a:gd name="connsiteY640" fmla="*/ 3739106 h 4241931"/>
                <a:gd name="connsiteX641" fmla="*/ 3044792 w 4651277"/>
                <a:gd name="connsiteY641" fmla="*/ 3733879 h 4241931"/>
                <a:gd name="connsiteX642" fmla="*/ 3044128 w 4651277"/>
                <a:gd name="connsiteY642" fmla="*/ 3738922 h 4241931"/>
                <a:gd name="connsiteX643" fmla="*/ 2984298 w 4651277"/>
                <a:gd name="connsiteY643" fmla="*/ 3791655 h 4241931"/>
                <a:gd name="connsiteX644" fmla="*/ 2940903 w 4651277"/>
                <a:gd name="connsiteY644" fmla="*/ 3792129 h 4241931"/>
                <a:gd name="connsiteX645" fmla="*/ 2874058 w 4651277"/>
                <a:gd name="connsiteY645" fmla="*/ 3781642 h 4241931"/>
                <a:gd name="connsiteX646" fmla="*/ 2865991 w 4651277"/>
                <a:gd name="connsiteY646" fmla="*/ 3778096 h 4241931"/>
                <a:gd name="connsiteX647" fmla="*/ 2857815 w 4651277"/>
                <a:gd name="connsiteY647" fmla="*/ 3786799 h 4241931"/>
                <a:gd name="connsiteX648" fmla="*/ 2856425 w 4651277"/>
                <a:gd name="connsiteY648" fmla="*/ 3795390 h 4241931"/>
                <a:gd name="connsiteX649" fmla="*/ 2860563 w 4651277"/>
                <a:gd name="connsiteY649" fmla="*/ 3807410 h 4241931"/>
                <a:gd name="connsiteX650" fmla="*/ 2856998 w 4651277"/>
                <a:gd name="connsiteY650" fmla="*/ 3813863 h 4241931"/>
                <a:gd name="connsiteX651" fmla="*/ 2854422 w 4651277"/>
                <a:gd name="connsiteY651" fmla="*/ 3814137 h 4241931"/>
                <a:gd name="connsiteX652" fmla="*/ 2854754 w 4651277"/>
                <a:gd name="connsiteY652" fmla="*/ 3831215 h 4241931"/>
                <a:gd name="connsiteX653" fmla="*/ 2843360 w 4651277"/>
                <a:gd name="connsiteY653" fmla="*/ 3850708 h 4241931"/>
                <a:gd name="connsiteX654" fmla="*/ 2807827 w 4651277"/>
                <a:gd name="connsiteY654" fmla="*/ 3846654 h 4241931"/>
                <a:gd name="connsiteX655" fmla="*/ 2785810 w 4651277"/>
                <a:gd name="connsiteY655" fmla="*/ 3849588 h 4241931"/>
                <a:gd name="connsiteX656" fmla="*/ 2789121 w 4651277"/>
                <a:gd name="connsiteY656" fmla="*/ 3868487 h 4241931"/>
                <a:gd name="connsiteX657" fmla="*/ 2791863 w 4651277"/>
                <a:gd name="connsiteY657" fmla="*/ 3871984 h 4241931"/>
                <a:gd name="connsiteX658" fmla="*/ 2806233 w 4651277"/>
                <a:gd name="connsiteY658" fmla="*/ 3898062 h 4241931"/>
                <a:gd name="connsiteX659" fmla="*/ 2784118 w 4651277"/>
                <a:gd name="connsiteY659" fmla="*/ 3891736 h 4241931"/>
                <a:gd name="connsiteX660" fmla="*/ 2763325 w 4651277"/>
                <a:gd name="connsiteY660" fmla="*/ 3878511 h 4241931"/>
                <a:gd name="connsiteX661" fmla="*/ 2724775 w 4651277"/>
                <a:gd name="connsiteY661" fmla="*/ 3899406 h 4241931"/>
                <a:gd name="connsiteX662" fmla="*/ 2726671 w 4651277"/>
                <a:gd name="connsiteY662" fmla="*/ 3923975 h 4241931"/>
                <a:gd name="connsiteX663" fmla="*/ 2695770 w 4651277"/>
                <a:gd name="connsiteY663" fmla="*/ 3931920 h 4241931"/>
                <a:gd name="connsiteX664" fmla="*/ 2675260 w 4651277"/>
                <a:gd name="connsiteY664" fmla="*/ 3914348 h 4241931"/>
                <a:gd name="connsiteX665" fmla="*/ 2660753 w 4651277"/>
                <a:gd name="connsiteY665" fmla="*/ 3905503 h 4241931"/>
                <a:gd name="connsiteX666" fmla="*/ 2646083 w 4651277"/>
                <a:gd name="connsiteY666" fmla="*/ 3912202 h 4241931"/>
                <a:gd name="connsiteX667" fmla="*/ 2647150 w 4651277"/>
                <a:gd name="connsiteY667" fmla="*/ 3913511 h 4241931"/>
                <a:gd name="connsiteX668" fmla="*/ 2629231 w 4651277"/>
                <a:gd name="connsiteY668" fmla="*/ 3927369 h 4241931"/>
                <a:gd name="connsiteX669" fmla="*/ 2518807 w 4651277"/>
                <a:gd name="connsiteY669" fmla="*/ 4013107 h 4241931"/>
                <a:gd name="connsiteX670" fmla="*/ 2518432 w 4651277"/>
                <a:gd name="connsiteY670" fmla="*/ 4038475 h 4241931"/>
                <a:gd name="connsiteX671" fmla="*/ 2521619 w 4651277"/>
                <a:gd name="connsiteY671" fmla="*/ 4073711 h 4241931"/>
                <a:gd name="connsiteX672" fmla="*/ 2489096 w 4651277"/>
                <a:gd name="connsiteY672" fmla="*/ 4063534 h 4241931"/>
                <a:gd name="connsiteX673" fmla="*/ 2453324 w 4651277"/>
                <a:gd name="connsiteY673" fmla="*/ 4094842 h 4241931"/>
                <a:gd name="connsiteX674" fmla="*/ 2448168 w 4651277"/>
                <a:gd name="connsiteY674" fmla="*/ 4135938 h 4241931"/>
                <a:gd name="connsiteX675" fmla="*/ 2411741 w 4651277"/>
                <a:gd name="connsiteY675" fmla="*/ 4211641 h 4241931"/>
                <a:gd name="connsiteX676" fmla="*/ 2371202 w 4651277"/>
                <a:gd name="connsiteY676" fmla="*/ 4225284 h 4241931"/>
                <a:gd name="connsiteX677" fmla="*/ 2339599 w 4651277"/>
                <a:gd name="connsiteY677" fmla="*/ 4241931 h 4241931"/>
                <a:gd name="connsiteX678" fmla="*/ 2319011 w 4651277"/>
                <a:gd name="connsiteY678" fmla="*/ 4225827 h 4241931"/>
                <a:gd name="connsiteX679" fmla="*/ 2286691 w 4651277"/>
                <a:gd name="connsiteY679" fmla="*/ 4169575 h 4241931"/>
                <a:gd name="connsiteX680" fmla="*/ 2250336 w 4651277"/>
                <a:gd name="connsiteY680" fmla="*/ 4135164 h 4241931"/>
                <a:gd name="connsiteX681" fmla="*/ 2168075 w 4651277"/>
                <a:gd name="connsiteY681" fmla="*/ 4121259 h 4241931"/>
                <a:gd name="connsiteX682" fmla="*/ 2146887 w 4651277"/>
                <a:gd name="connsiteY682" fmla="*/ 4129683 h 4241931"/>
                <a:gd name="connsiteX683" fmla="*/ 2118834 w 4651277"/>
                <a:gd name="connsiteY683" fmla="*/ 4132741 h 4241931"/>
                <a:gd name="connsiteX684" fmla="*/ 2123027 w 4651277"/>
                <a:gd name="connsiteY684" fmla="*/ 4108146 h 4241931"/>
                <a:gd name="connsiteX685" fmla="*/ 2123831 w 4651277"/>
                <a:gd name="connsiteY685" fmla="*/ 4094395 h 4241931"/>
                <a:gd name="connsiteX686" fmla="*/ 2110984 w 4651277"/>
                <a:gd name="connsiteY686" fmla="*/ 4096957 h 4241931"/>
                <a:gd name="connsiteX687" fmla="*/ 2025816 w 4651277"/>
                <a:gd name="connsiteY687" fmla="*/ 4085641 h 4241931"/>
                <a:gd name="connsiteX688" fmla="*/ 1994734 w 4651277"/>
                <a:gd name="connsiteY688" fmla="*/ 4050712 h 4241931"/>
                <a:gd name="connsiteX689" fmla="*/ 1924097 w 4651277"/>
                <a:gd name="connsiteY689" fmla="*/ 3922677 h 4241931"/>
                <a:gd name="connsiteX690" fmla="*/ 1905006 w 4651277"/>
                <a:gd name="connsiteY690" fmla="*/ 3918804 h 4241931"/>
                <a:gd name="connsiteX691" fmla="*/ 1887982 w 4651277"/>
                <a:gd name="connsiteY691" fmla="*/ 3912568 h 4241931"/>
                <a:gd name="connsiteX692" fmla="*/ 1885017 w 4651277"/>
                <a:gd name="connsiteY692" fmla="*/ 3901578 h 4241931"/>
                <a:gd name="connsiteX693" fmla="*/ 1862111 w 4651277"/>
                <a:gd name="connsiteY693" fmla="*/ 3897986 h 4241931"/>
                <a:gd name="connsiteX694" fmla="*/ 1858625 w 4651277"/>
                <a:gd name="connsiteY694" fmla="*/ 3892341 h 4241931"/>
                <a:gd name="connsiteX695" fmla="*/ 1837794 w 4651277"/>
                <a:gd name="connsiteY695" fmla="*/ 3907157 h 4241931"/>
                <a:gd name="connsiteX696" fmla="*/ 1836714 w 4651277"/>
                <a:gd name="connsiteY696" fmla="*/ 3883084 h 4241931"/>
                <a:gd name="connsiteX697" fmla="*/ 1816165 w 4651277"/>
                <a:gd name="connsiteY697" fmla="*/ 3880505 h 4241931"/>
                <a:gd name="connsiteX698" fmla="*/ 1816633 w 4651277"/>
                <a:gd name="connsiteY698" fmla="*/ 3878350 h 4241931"/>
                <a:gd name="connsiteX699" fmla="*/ 1800539 w 4651277"/>
                <a:gd name="connsiteY699" fmla="*/ 3891482 h 4241931"/>
                <a:gd name="connsiteX700" fmla="*/ 1764303 w 4651277"/>
                <a:gd name="connsiteY700" fmla="*/ 3915801 h 4241931"/>
                <a:gd name="connsiteX701" fmla="*/ 1740423 w 4651277"/>
                <a:gd name="connsiteY701" fmla="*/ 3889176 h 4241931"/>
                <a:gd name="connsiteX702" fmla="*/ 1722011 w 4651277"/>
                <a:gd name="connsiteY702" fmla="*/ 3876752 h 4241931"/>
                <a:gd name="connsiteX703" fmla="*/ 1711940 w 4651277"/>
                <a:gd name="connsiteY703" fmla="*/ 3893084 h 4241931"/>
                <a:gd name="connsiteX704" fmla="*/ 1711668 w 4651277"/>
                <a:gd name="connsiteY704" fmla="*/ 3897518 h 4241931"/>
                <a:gd name="connsiteX705" fmla="*/ 1705099 w 4651277"/>
                <a:gd name="connsiteY705" fmla="*/ 3926559 h 4241931"/>
                <a:gd name="connsiteX706" fmla="*/ 1692762 w 4651277"/>
                <a:gd name="connsiteY706" fmla="*/ 3907147 h 4241931"/>
                <a:gd name="connsiteX707" fmla="*/ 1685994 w 4651277"/>
                <a:gd name="connsiteY707" fmla="*/ 3883452 h 4241931"/>
                <a:gd name="connsiteX708" fmla="*/ 1643295 w 4651277"/>
                <a:gd name="connsiteY708" fmla="*/ 3873479 h 4241931"/>
                <a:gd name="connsiteX709" fmla="*/ 1628399 w 4651277"/>
                <a:gd name="connsiteY709" fmla="*/ 3893111 h 4241931"/>
                <a:gd name="connsiteX710" fmla="*/ 1600019 w 4651277"/>
                <a:gd name="connsiteY710" fmla="*/ 3878537 h 4241931"/>
                <a:gd name="connsiteX711" fmla="*/ 1596347 w 4651277"/>
                <a:gd name="connsiteY711" fmla="*/ 3851778 h 4241931"/>
                <a:gd name="connsiteX712" fmla="*/ 1574043 w 4651277"/>
                <a:gd name="connsiteY712" fmla="*/ 3830214 h 4241931"/>
                <a:gd name="connsiteX713" fmla="*/ 1541567 w 4651277"/>
                <a:gd name="connsiteY713" fmla="*/ 3798615 h 4241931"/>
                <a:gd name="connsiteX714" fmla="*/ 1492724 w 4651277"/>
                <a:gd name="connsiteY714" fmla="*/ 3763103 h 4241931"/>
                <a:gd name="connsiteX715" fmla="*/ 1470589 w 4651277"/>
                <a:gd name="connsiteY715" fmla="*/ 3755587 h 4241931"/>
                <a:gd name="connsiteX716" fmla="*/ 1479644 w 4651277"/>
                <a:gd name="connsiteY716" fmla="*/ 3744671 h 4241931"/>
                <a:gd name="connsiteX717" fmla="*/ 1466562 w 4651277"/>
                <a:gd name="connsiteY717" fmla="*/ 3726239 h 4241931"/>
                <a:gd name="connsiteX718" fmla="*/ 1430989 w 4651277"/>
                <a:gd name="connsiteY718" fmla="*/ 3697700 h 4241931"/>
                <a:gd name="connsiteX719" fmla="*/ 1419313 w 4651277"/>
                <a:gd name="connsiteY719" fmla="*/ 3670284 h 4241931"/>
                <a:gd name="connsiteX720" fmla="*/ 1417125 w 4651277"/>
                <a:gd name="connsiteY720" fmla="*/ 3655509 h 4241931"/>
                <a:gd name="connsiteX721" fmla="*/ 1407563 w 4651277"/>
                <a:gd name="connsiteY721" fmla="*/ 3669999 h 4241931"/>
                <a:gd name="connsiteX722" fmla="*/ 1383547 w 4651277"/>
                <a:gd name="connsiteY722" fmla="*/ 3699284 h 4241931"/>
                <a:gd name="connsiteX723" fmla="*/ 1335775 w 4651277"/>
                <a:gd name="connsiteY723" fmla="*/ 3738369 h 4241931"/>
                <a:gd name="connsiteX724" fmla="*/ 1312449 w 4651277"/>
                <a:gd name="connsiteY724" fmla="*/ 3759039 h 4241931"/>
                <a:gd name="connsiteX725" fmla="*/ 1295945 w 4651277"/>
                <a:gd name="connsiteY725" fmla="*/ 3759452 h 4241931"/>
                <a:gd name="connsiteX726" fmla="*/ 1292551 w 4651277"/>
                <a:gd name="connsiteY726" fmla="*/ 3785619 h 4241931"/>
                <a:gd name="connsiteX727" fmla="*/ 1236423 w 4651277"/>
                <a:gd name="connsiteY727" fmla="*/ 3826202 h 4241931"/>
                <a:gd name="connsiteX728" fmla="*/ 1221212 w 4651277"/>
                <a:gd name="connsiteY728" fmla="*/ 3837554 h 4241931"/>
                <a:gd name="connsiteX729" fmla="*/ 1171545 w 4651277"/>
                <a:gd name="connsiteY729" fmla="*/ 3867819 h 4241931"/>
                <a:gd name="connsiteX730" fmla="*/ 1116177 w 4651277"/>
                <a:gd name="connsiteY730" fmla="*/ 3898928 h 4241931"/>
                <a:gd name="connsiteX731" fmla="*/ 1085512 w 4651277"/>
                <a:gd name="connsiteY731" fmla="*/ 3913809 h 4241931"/>
                <a:gd name="connsiteX732" fmla="*/ 1084513 w 4651277"/>
                <a:gd name="connsiteY732" fmla="*/ 3915463 h 4241931"/>
                <a:gd name="connsiteX733" fmla="*/ 1084512 w 4651277"/>
                <a:gd name="connsiteY733" fmla="*/ 3915463 h 4241931"/>
                <a:gd name="connsiteX734" fmla="*/ 1084263 w 4651277"/>
                <a:gd name="connsiteY734" fmla="*/ 3915876 h 4241931"/>
                <a:gd name="connsiteX735" fmla="*/ 1084513 w 4651277"/>
                <a:gd name="connsiteY735" fmla="*/ 3915463 h 4241931"/>
                <a:gd name="connsiteX736" fmla="*/ 1085839 w 4651277"/>
                <a:gd name="connsiteY736" fmla="*/ 3915136 h 4241931"/>
                <a:gd name="connsiteX737" fmla="*/ 1094229 w 4651277"/>
                <a:gd name="connsiteY737" fmla="*/ 3924043 h 4241931"/>
                <a:gd name="connsiteX738" fmla="*/ 1088904 w 4651277"/>
                <a:gd name="connsiteY738" fmla="*/ 3930985 h 4241931"/>
                <a:gd name="connsiteX739" fmla="*/ 1018977 w 4651277"/>
                <a:gd name="connsiteY739" fmla="*/ 3997770 h 4241931"/>
                <a:gd name="connsiteX740" fmla="*/ 1006350 w 4651277"/>
                <a:gd name="connsiteY740" fmla="*/ 4009328 h 4241931"/>
                <a:gd name="connsiteX741" fmla="*/ 1002301 w 4651277"/>
                <a:gd name="connsiteY741" fmla="*/ 4011171 h 4241931"/>
                <a:gd name="connsiteX742" fmla="*/ 990173 w 4651277"/>
                <a:gd name="connsiteY742" fmla="*/ 4011068 h 4241931"/>
                <a:gd name="connsiteX743" fmla="*/ 985936 w 4651277"/>
                <a:gd name="connsiteY743" fmla="*/ 4009861 h 4241931"/>
                <a:gd name="connsiteX744" fmla="*/ 977409 w 4651277"/>
                <a:gd name="connsiteY744" fmla="*/ 4002677 h 4241931"/>
                <a:gd name="connsiteX745" fmla="*/ 972121 w 4651277"/>
                <a:gd name="connsiteY745" fmla="*/ 3998352 h 4241931"/>
                <a:gd name="connsiteX746" fmla="*/ 953239 w 4651277"/>
                <a:gd name="connsiteY746" fmla="*/ 4017645 h 4241931"/>
                <a:gd name="connsiteX747" fmla="*/ 934255 w 4651277"/>
                <a:gd name="connsiteY747" fmla="*/ 4027395 h 4241931"/>
                <a:gd name="connsiteX748" fmla="*/ 928071 w 4651277"/>
                <a:gd name="connsiteY748" fmla="*/ 4012596 h 4241931"/>
                <a:gd name="connsiteX749" fmla="*/ 996223 w 4651277"/>
                <a:gd name="connsiteY749" fmla="*/ 3962574 h 4241931"/>
                <a:gd name="connsiteX750" fmla="*/ 1026009 w 4651277"/>
                <a:gd name="connsiteY750" fmla="*/ 3931585 h 4241931"/>
                <a:gd name="connsiteX751" fmla="*/ 1031264 w 4651277"/>
                <a:gd name="connsiteY751" fmla="*/ 3925503 h 4241931"/>
                <a:gd name="connsiteX752" fmla="*/ 1077468 w 4651277"/>
                <a:gd name="connsiteY752" fmla="*/ 3900596 h 4241931"/>
                <a:gd name="connsiteX753" fmla="*/ 1094162 w 4651277"/>
                <a:gd name="connsiteY753" fmla="*/ 3881561 h 4241931"/>
                <a:gd name="connsiteX754" fmla="*/ 1102948 w 4651277"/>
                <a:gd name="connsiteY754" fmla="*/ 3869261 h 4241931"/>
                <a:gd name="connsiteX755" fmla="*/ 1153234 w 4651277"/>
                <a:gd name="connsiteY755" fmla="*/ 3831245 h 4241931"/>
                <a:gd name="connsiteX756" fmla="*/ 1182230 w 4651277"/>
                <a:gd name="connsiteY756" fmla="*/ 3799326 h 4241931"/>
                <a:gd name="connsiteX757" fmla="*/ 1213308 w 4651277"/>
                <a:gd name="connsiteY757" fmla="*/ 3779276 h 4241931"/>
                <a:gd name="connsiteX758" fmla="*/ 1227005 w 4651277"/>
                <a:gd name="connsiteY758" fmla="*/ 3743531 h 4241931"/>
                <a:gd name="connsiteX759" fmla="*/ 1221458 w 4651277"/>
                <a:gd name="connsiteY759" fmla="*/ 3737019 h 4241931"/>
                <a:gd name="connsiteX760" fmla="*/ 1231625 w 4651277"/>
                <a:gd name="connsiteY760" fmla="*/ 3685821 h 4241931"/>
                <a:gd name="connsiteX761" fmla="*/ 1240257 w 4651277"/>
                <a:gd name="connsiteY761" fmla="*/ 3659206 h 4241931"/>
                <a:gd name="connsiteX762" fmla="*/ 1240179 w 4651277"/>
                <a:gd name="connsiteY762" fmla="*/ 3659067 h 4241931"/>
                <a:gd name="connsiteX763" fmla="*/ 1230192 w 4651277"/>
                <a:gd name="connsiteY763" fmla="*/ 3642988 h 4241931"/>
                <a:gd name="connsiteX764" fmla="*/ 1231048 w 4651277"/>
                <a:gd name="connsiteY764" fmla="*/ 3642849 h 4241931"/>
                <a:gd name="connsiteX765" fmla="*/ 1229111 w 4651277"/>
                <a:gd name="connsiteY765" fmla="*/ 3639405 h 4241931"/>
                <a:gd name="connsiteX766" fmla="*/ 1225082 w 4651277"/>
                <a:gd name="connsiteY766" fmla="*/ 3615949 h 4241931"/>
                <a:gd name="connsiteX767" fmla="*/ 1223380 w 4651277"/>
                <a:gd name="connsiteY767" fmla="*/ 3610559 h 4241931"/>
                <a:gd name="connsiteX768" fmla="*/ 1222745 w 4651277"/>
                <a:gd name="connsiteY768" fmla="*/ 3611002 h 4241931"/>
                <a:gd name="connsiteX769" fmla="*/ 1190493 w 4651277"/>
                <a:gd name="connsiteY769" fmla="*/ 3651565 h 4241931"/>
                <a:gd name="connsiteX770" fmla="*/ 1166783 w 4651277"/>
                <a:gd name="connsiteY770" fmla="*/ 3661736 h 4241931"/>
                <a:gd name="connsiteX771" fmla="*/ 1154637 w 4651277"/>
                <a:gd name="connsiteY771" fmla="*/ 3670210 h 4241931"/>
                <a:gd name="connsiteX772" fmla="*/ 1116633 w 4651277"/>
                <a:gd name="connsiteY772" fmla="*/ 3690352 h 4241931"/>
                <a:gd name="connsiteX773" fmla="*/ 1090960 w 4651277"/>
                <a:gd name="connsiteY773" fmla="*/ 3676395 h 4241931"/>
                <a:gd name="connsiteX774" fmla="*/ 1152056 w 4651277"/>
                <a:gd name="connsiteY774" fmla="*/ 3582772 h 4241931"/>
                <a:gd name="connsiteX775" fmla="*/ 1146988 w 4651277"/>
                <a:gd name="connsiteY775" fmla="*/ 3583121 h 4241931"/>
                <a:gd name="connsiteX776" fmla="*/ 1174341 w 4651277"/>
                <a:gd name="connsiteY776" fmla="*/ 3554475 h 4241931"/>
                <a:gd name="connsiteX777" fmla="*/ 1195008 w 4651277"/>
                <a:gd name="connsiteY777" fmla="*/ 3526369 h 4241931"/>
                <a:gd name="connsiteX778" fmla="*/ 1182314 w 4651277"/>
                <a:gd name="connsiteY778" fmla="*/ 3516738 h 4241931"/>
                <a:gd name="connsiteX779" fmla="*/ 1164089 w 4651277"/>
                <a:gd name="connsiteY779" fmla="*/ 3495341 h 4241931"/>
                <a:gd name="connsiteX780" fmla="*/ 1138525 w 4651277"/>
                <a:gd name="connsiteY780" fmla="*/ 3489826 h 4241931"/>
                <a:gd name="connsiteX781" fmla="*/ 1113579 w 4651277"/>
                <a:gd name="connsiteY781" fmla="*/ 3498232 h 4241931"/>
                <a:gd name="connsiteX782" fmla="*/ 1101193 w 4651277"/>
                <a:gd name="connsiteY782" fmla="*/ 3517611 h 4241931"/>
                <a:gd name="connsiteX783" fmla="*/ 1083741 w 4651277"/>
                <a:gd name="connsiteY783" fmla="*/ 3524449 h 4241931"/>
                <a:gd name="connsiteX784" fmla="*/ 1066327 w 4651277"/>
                <a:gd name="connsiteY784" fmla="*/ 3498350 h 4241931"/>
                <a:gd name="connsiteX785" fmla="*/ 1060384 w 4651277"/>
                <a:gd name="connsiteY785" fmla="*/ 3491373 h 4241931"/>
                <a:gd name="connsiteX786" fmla="*/ 1051908 w 4651277"/>
                <a:gd name="connsiteY786" fmla="*/ 3488960 h 4241931"/>
                <a:gd name="connsiteX787" fmla="*/ 1034735 w 4651277"/>
                <a:gd name="connsiteY787" fmla="*/ 3470682 h 4241931"/>
                <a:gd name="connsiteX788" fmla="*/ 1017197 w 4651277"/>
                <a:gd name="connsiteY788" fmla="*/ 3484015 h 4241931"/>
                <a:gd name="connsiteX789" fmla="*/ 1010237 w 4651277"/>
                <a:gd name="connsiteY789" fmla="*/ 3484324 h 4241931"/>
                <a:gd name="connsiteX790" fmla="*/ 958799 w 4651277"/>
                <a:gd name="connsiteY790" fmla="*/ 3466337 h 4241931"/>
                <a:gd name="connsiteX791" fmla="*/ 951788 w 4651277"/>
                <a:gd name="connsiteY791" fmla="*/ 3461874 h 4241931"/>
                <a:gd name="connsiteX792" fmla="*/ 926759 w 4651277"/>
                <a:gd name="connsiteY792" fmla="*/ 3433431 h 4241931"/>
                <a:gd name="connsiteX793" fmla="*/ 903850 w 4651277"/>
                <a:gd name="connsiteY793" fmla="*/ 3383920 h 4241931"/>
                <a:gd name="connsiteX794" fmla="*/ 895238 w 4651277"/>
                <a:gd name="connsiteY794" fmla="*/ 3361559 h 4241931"/>
                <a:gd name="connsiteX795" fmla="*/ 893102 w 4651277"/>
                <a:gd name="connsiteY795" fmla="*/ 3344918 h 4241931"/>
                <a:gd name="connsiteX796" fmla="*/ 913932 w 4651277"/>
                <a:gd name="connsiteY796" fmla="*/ 3295875 h 4241931"/>
                <a:gd name="connsiteX797" fmla="*/ 916552 w 4651277"/>
                <a:gd name="connsiteY797" fmla="*/ 3284815 h 4241931"/>
                <a:gd name="connsiteX798" fmla="*/ 902668 w 4651277"/>
                <a:gd name="connsiteY798" fmla="*/ 3252497 h 4241931"/>
                <a:gd name="connsiteX799" fmla="*/ 899396 w 4651277"/>
                <a:gd name="connsiteY799" fmla="*/ 3239232 h 4241931"/>
                <a:gd name="connsiteX800" fmla="*/ 894195 w 4651277"/>
                <a:gd name="connsiteY800" fmla="*/ 3206742 h 4241931"/>
                <a:gd name="connsiteX801" fmla="*/ 880363 w 4651277"/>
                <a:gd name="connsiteY801" fmla="*/ 3200867 h 4241931"/>
                <a:gd name="connsiteX802" fmla="*/ 868662 w 4651277"/>
                <a:gd name="connsiteY802" fmla="*/ 3212216 h 4241931"/>
                <a:gd name="connsiteX803" fmla="*/ 861785 w 4651277"/>
                <a:gd name="connsiteY803" fmla="*/ 3179867 h 4241931"/>
                <a:gd name="connsiteX804" fmla="*/ 841031 w 4651277"/>
                <a:gd name="connsiteY804" fmla="*/ 3128406 h 4241931"/>
                <a:gd name="connsiteX805" fmla="*/ 835094 w 4651277"/>
                <a:gd name="connsiteY805" fmla="*/ 3130395 h 4241931"/>
                <a:gd name="connsiteX806" fmla="*/ 836894 w 4651277"/>
                <a:gd name="connsiteY806" fmla="*/ 3131712 h 4241931"/>
                <a:gd name="connsiteX807" fmla="*/ 828164 w 4651277"/>
                <a:gd name="connsiteY807" fmla="*/ 3141426 h 4241931"/>
                <a:gd name="connsiteX808" fmla="*/ 810249 w 4651277"/>
                <a:gd name="connsiteY808" fmla="*/ 3168564 h 4241931"/>
                <a:gd name="connsiteX809" fmla="*/ 805666 w 4651277"/>
                <a:gd name="connsiteY809" fmla="*/ 3182762 h 4241931"/>
                <a:gd name="connsiteX810" fmla="*/ 762994 w 4651277"/>
                <a:gd name="connsiteY810" fmla="*/ 3247137 h 4241931"/>
                <a:gd name="connsiteX811" fmla="*/ 769696 w 4651277"/>
                <a:gd name="connsiteY811" fmla="*/ 3269578 h 4241931"/>
                <a:gd name="connsiteX812" fmla="*/ 788985 w 4651277"/>
                <a:gd name="connsiteY812" fmla="*/ 3312615 h 4241931"/>
                <a:gd name="connsiteX813" fmla="*/ 783024 w 4651277"/>
                <a:gd name="connsiteY813" fmla="*/ 3324613 h 4241931"/>
                <a:gd name="connsiteX814" fmla="*/ 758660 w 4651277"/>
                <a:gd name="connsiteY814" fmla="*/ 3335580 h 4241931"/>
                <a:gd name="connsiteX815" fmla="*/ 671389 w 4651277"/>
                <a:gd name="connsiteY815" fmla="*/ 3280299 h 4241931"/>
                <a:gd name="connsiteX816" fmla="*/ 650969 w 4651277"/>
                <a:gd name="connsiteY816" fmla="*/ 3269201 h 4241931"/>
                <a:gd name="connsiteX817" fmla="*/ 641617 w 4651277"/>
                <a:gd name="connsiteY817" fmla="*/ 3268933 h 4241931"/>
                <a:gd name="connsiteX818" fmla="*/ 644405 w 4651277"/>
                <a:gd name="connsiteY818" fmla="*/ 3282190 h 4241931"/>
                <a:gd name="connsiteX819" fmla="*/ 650760 w 4651277"/>
                <a:gd name="connsiteY819" fmla="*/ 3284028 h 4241931"/>
                <a:gd name="connsiteX820" fmla="*/ 664657 w 4651277"/>
                <a:gd name="connsiteY820" fmla="*/ 3289108 h 4241931"/>
                <a:gd name="connsiteX821" fmla="*/ 653088 w 4651277"/>
                <a:gd name="connsiteY821" fmla="*/ 3305841 h 4241931"/>
                <a:gd name="connsiteX822" fmla="*/ 681811 w 4651277"/>
                <a:gd name="connsiteY822" fmla="*/ 3311127 h 4241931"/>
                <a:gd name="connsiteX823" fmla="*/ 681325 w 4651277"/>
                <a:gd name="connsiteY823" fmla="*/ 3323067 h 4241931"/>
                <a:gd name="connsiteX824" fmla="*/ 642947 w 4651277"/>
                <a:gd name="connsiteY824" fmla="*/ 3318009 h 4241931"/>
                <a:gd name="connsiteX825" fmla="*/ 616859 w 4651277"/>
                <a:gd name="connsiteY825" fmla="*/ 3306171 h 4241931"/>
                <a:gd name="connsiteX826" fmla="*/ 615221 w 4651277"/>
                <a:gd name="connsiteY826" fmla="*/ 3285459 h 4241931"/>
                <a:gd name="connsiteX827" fmla="*/ 603851 w 4651277"/>
                <a:gd name="connsiteY827" fmla="*/ 3275124 h 4241931"/>
                <a:gd name="connsiteX828" fmla="*/ 584006 w 4651277"/>
                <a:gd name="connsiteY828" fmla="*/ 3294285 h 4241931"/>
                <a:gd name="connsiteX829" fmla="*/ 576030 w 4651277"/>
                <a:gd name="connsiteY829" fmla="*/ 3296216 h 4241931"/>
                <a:gd name="connsiteX830" fmla="*/ 595446 w 4651277"/>
                <a:gd name="connsiteY830" fmla="*/ 3254362 h 4241931"/>
                <a:gd name="connsiteX831" fmla="*/ 582146 w 4651277"/>
                <a:gd name="connsiteY831" fmla="*/ 3236050 h 4241931"/>
                <a:gd name="connsiteX832" fmla="*/ 559040 w 4651277"/>
                <a:gd name="connsiteY832" fmla="*/ 3238269 h 4241931"/>
                <a:gd name="connsiteX833" fmla="*/ 547418 w 4651277"/>
                <a:gd name="connsiteY833" fmla="*/ 3221663 h 4241931"/>
                <a:gd name="connsiteX834" fmla="*/ 555276 w 4651277"/>
                <a:gd name="connsiteY834" fmla="*/ 3208783 h 4241931"/>
                <a:gd name="connsiteX835" fmla="*/ 552916 w 4651277"/>
                <a:gd name="connsiteY835" fmla="*/ 3178113 h 4241931"/>
                <a:gd name="connsiteX836" fmla="*/ 554759 w 4651277"/>
                <a:gd name="connsiteY836" fmla="*/ 3143891 h 4241931"/>
                <a:gd name="connsiteX837" fmla="*/ 546452 w 4651277"/>
                <a:gd name="connsiteY837" fmla="*/ 3109595 h 4241931"/>
                <a:gd name="connsiteX838" fmla="*/ 531314 w 4651277"/>
                <a:gd name="connsiteY838" fmla="*/ 3097640 h 4241931"/>
                <a:gd name="connsiteX839" fmla="*/ 544016 w 4651277"/>
                <a:gd name="connsiteY839" fmla="*/ 3089076 h 4241931"/>
                <a:gd name="connsiteX840" fmla="*/ 547970 w 4651277"/>
                <a:gd name="connsiteY840" fmla="*/ 3079252 h 4241931"/>
                <a:gd name="connsiteX841" fmla="*/ 536113 w 4651277"/>
                <a:gd name="connsiteY841" fmla="*/ 3040749 h 4241931"/>
                <a:gd name="connsiteX842" fmla="*/ 536514 w 4651277"/>
                <a:gd name="connsiteY842" fmla="*/ 3026719 h 4241931"/>
                <a:gd name="connsiteX843" fmla="*/ 518069 w 4651277"/>
                <a:gd name="connsiteY843" fmla="*/ 3044697 h 4241931"/>
                <a:gd name="connsiteX844" fmla="*/ 505031 w 4651277"/>
                <a:gd name="connsiteY844" fmla="*/ 3044899 h 4241931"/>
                <a:gd name="connsiteX845" fmla="*/ 469088 w 4651277"/>
                <a:gd name="connsiteY845" fmla="*/ 3060358 h 4241931"/>
                <a:gd name="connsiteX846" fmla="*/ 446865 w 4651277"/>
                <a:gd name="connsiteY846" fmla="*/ 3064475 h 4241931"/>
                <a:gd name="connsiteX847" fmla="*/ 428167 w 4651277"/>
                <a:gd name="connsiteY847" fmla="*/ 3076179 h 4241931"/>
                <a:gd name="connsiteX848" fmla="*/ 421376 w 4651277"/>
                <a:gd name="connsiteY848" fmla="*/ 3079513 h 4241931"/>
                <a:gd name="connsiteX849" fmla="*/ 387850 w 4651277"/>
                <a:gd name="connsiteY849" fmla="*/ 3050902 h 4241931"/>
                <a:gd name="connsiteX850" fmla="*/ 356247 w 4651277"/>
                <a:gd name="connsiteY850" fmla="*/ 3058134 h 4241931"/>
                <a:gd name="connsiteX851" fmla="*/ 329279 w 4651277"/>
                <a:gd name="connsiteY851" fmla="*/ 3044401 h 4241931"/>
                <a:gd name="connsiteX852" fmla="*/ 308607 w 4651277"/>
                <a:gd name="connsiteY852" fmla="*/ 3027031 h 4241931"/>
                <a:gd name="connsiteX853" fmla="*/ 279538 w 4651277"/>
                <a:gd name="connsiteY853" fmla="*/ 3001141 h 4241931"/>
                <a:gd name="connsiteX854" fmla="*/ 267950 w 4651277"/>
                <a:gd name="connsiteY854" fmla="*/ 2993392 h 4241931"/>
                <a:gd name="connsiteX855" fmla="*/ 257547 w 4651277"/>
                <a:gd name="connsiteY855" fmla="*/ 2987046 h 4241931"/>
                <a:gd name="connsiteX856" fmla="*/ 263834 w 4651277"/>
                <a:gd name="connsiteY856" fmla="*/ 2971168 h 4241931"/>
                <a:gd name="connsiteX857" fmla="*/ 275244 w 4651277"/>
                <a:gd name="connsiteY857" fmla="*/ 2962494 h 4241931"/>
                <a:gd name="connsiteX858" fmla="*/ 283127 w 4651277"/>
                <a:gd name="connsiteY858" fmla="*/ 2946230 h 4241931"/>
                <a:gd name="connsiteX859" fmla="*/ 271842 w 4651277"/>
                <a:gd name="connsiteY859" fmla="*/ 2937986 h 4241931"/>
                <a:gd name="connsiteX860" fmla="*/ 255949 w 4651277"/>
                <a:gd name="connsiteY860" fmla="*/ 2947324 h 4241931"/>
                <a:gd name="connsiteX861" fmla="*/ 248671 w 4651277"/>
                <a:gd name="connsiteY861" fmla="*/ 2962598 h 4241931"/>
                <a:gd name="connsiteX862" fmla="*/ 220889 w 4651277"/>
                <a:gd name="connsiteY862" fmla="*/ 2964682 h 4241931"/>
                <a:gd name="connsiteX863" fmla="*/ 224312 w 4651277"/>
                <a:gd name="connsiteY863" fmla="*/ 2945699 h 4241931"/>
                <a:gd name="connsiteX864" fmla="*/ 224403 w 4651277"/>
                <a:gd name="connsiteY864" fmla="*/ 2919922 h 4241931"/>
                <a:gd name="connsiteX865" fmla="*/ 221119 w 4651277"/>
                <a:gd name="connsiteY865" fmla="*/ 2906363 h 4241931"/>
                <a:gd name="connsiteX866" fmla="*/ 227734 w 4651277"/>
                <a:gd name="connsiteY866" fmla="*/ 2886607 h 4241931"/>
                <a:gd name="connsiteX867" fmla="*/ 230419 w 4651277"/>
                <a:gd name="connsiteY867" fmla="*/ 2873291 h 4241931"/>
                <a:gd name="connsiteX868" fmla="*/ 220334 w 4651277"/>
                <a:gd name="connsiteY868" fmla="*/ 2850825 h 4241931"/>
                <a:gd name="connsiteX869" fmla="*/ 210854 w 4651277"/>
                <a:gd name="connsiteY869" fmla="*/ 2827368 h 4241931"/>
                <a:gd name="connsiteX870" fmla="*/ 241764 w 4651277"/>
                <a:gd name="connsiteY870" fmla="*/ 2778929 h 4241931"/>
                <a:gd name="connsiteX871" fmla="*/ 255002 w 4651277"/>
                <a:gd name="connsiteY871" fmla="*/ 2751657 h 4241931"/>
                <a:gd name="connsiteX872" fmla="*/ 276350 w 4651277"/>
                <a:gd name="connsiteY872" fmla="*/ 2717777 h 4241931"/>
                <a:gd name="connsiteX873" fmla="*/ 285282 w 4651277"/>
                <a:gd name="connsiteY873" fmla="*/ 2707593 h 4241931"/>
                <a:gd name="connsiteX874" fmla="*/ 276926 w 4651277"/>
                <a:gd name="connsiteY874" fmla="*/ 2680064 h 4241931"/>
                <a:gd name="connsiteX875" fmla="*/ 264542 w 4651277"/>
                <a:gd name="connsiteY875" fmla="*/ 2672508 h 4241931"/>
                <a:gd name="connsiteX876" fmla="*/ 308116 w 4651277"/>
                <a:gd name="connsiteY876" fmla="*/ 2674621 h 4241931"/>
                <a:gd name="connsiteX877" fmla="*/ 327864 w 4651277"/>
                <a:gd name="connsiteY877" fmla="*/ 2668993 h 4241931"/>
                <a:gd name="connsiteX878" fmla="*/ 339456 w 4651277"/>
                <a:gd name="connsiteY878" fmla="*/ 2648876 h 4241931"/>
                <a:gd name="connsiteX879" fmla="*/ 368061 w 4651277"/>
                <a:gd name="connsiteY879" fmla="*/ 2643216 h 4241931"/>
                <a:gd name="connsiteX880" fmla="*/ 389538 w 4651277"/>
                <a:gd name="connsiteY880" fmla="*/ 2632526 h 4241931"/>
                <a:gd name="connsiteX881" fmla="*/ 396992 w 4651277"/>
                <a:gd name="connsiteY881" fmla="*/ 2633675 h 4241931"/>
                <a:gd name="connsiteX882" fmla="*/ 398142 w 4651277"/>
                <a:gd name="connsiteY882" fmla="*/ 2626219 h 4241931"/>
                <a:gd name="connsiteX883" fmla="*/ 385394 w 4651277"/>
                <a:gd name="connsiteY883" fmla="*/ 2597603 h 4241931"/>
                <a:gd name="connsiteX884" fmla="*/ 377546 w 4651277"/>
                <a:gd name="connsiteY884" fmla="*/ 2596603 h 4241931"/>
                <a:gd name="connsiteX885" fmla="*/ 376221 w 4651277"/>
                <a:gd name="connsiteY885" fmla="*/ 2597323 h 4241931"/>
                <a:gd name="connsiteX886" fmla="*/ 363730 w 4651277"/>
                <a:gd name="connsiteY886" fmla="*/ 2594317 h 4241931"/>
                <a:gd name="connsiteX887" fmla="*/ 336858 w 4651277"/>
                <a:gd name="connsiteY887" fmla="*/ 2561827 h 4241931"/>
                <a:gd name="connsiteX888" fmla="*/ 337956 w 4651277"/>
                <a:gd name="connsiteY888" fmla="*/ 2558256 h 4241931"/>
                <a:gd name="connsiteX889" fmla="*/ 331405 w 4651277"/>
                <a:gd name="connsiteY889" fmla="*/ 2552878 h 4241931"/>
                <a:gd name="connsiteX890" fmla="*/ 308578 w 4651277"/>
                <a:gd name="connsiteY890" fmla="*/ 2557984 h 4241931"/>
                <a:gd name="connsiteX891" fmla="*/ 294264 w 4651277"/>
                <a:gd name="connsiteY891" fmla="*/ 2582561 h 4241931"/>
                <a:gd name="connsiteX892" fmla="*/ 283955 w 4651277"/>
                <a:gd name="connsiteY892" fmla="*/ 2590545 h 4241931"/>
                <a:gd name="connsiteX893" fmla="*/ 279462 w 4651277"/>
                <a:gd name="connsiteY893" fmla="*/ 2578968 h 4241931"/>
                <a:gd name="connsiteX894" fmla="*/ 280886 w 4651277"/>
                <a:gd name="connsiteY894" fmla="*/ 2534293 h 4241931"/>
                <a:gd name="connsiteX895" fmla="*/ 293312 w 4651277"/>
                <a:gd name="connsiteY895" fmla="*/ 2522841 h 4241931"/>
                <a:gd name="connsiteX896" fmla="*/ 313664 w 4651277"/>
                <a:gd name="connsiteY896" fmla="*/ 2509256 h 4241931"/>
                <a:gd name="connsiteX897" fmla="*/ 322562 w 4651277"/>
                <a:gd name="connsiteY897" fmla="*/ 2501743 h 4241931"/>
                <a:gd name="connsiteX898" fmla="*/ 322347 w 4651277"/>
                <a:gd name="connsiteY898" fmla="*/ 2500403 h 4241931"/>
                <a:gd name="connsiteX899" fmla="*/ 325012 w 4651277"/>
                <a:gd name="connsiteY899" fmla="*/ 2494504 h 4241931"/>
                <a:gd name="connsiteX900" fmla="*/ 327121 w 4651277"/>
                <a:gd name="connsiteY900" fmla="*/ 2489822 h 4241931"/>
                <a:gd name="connsiteX901" fmla="*/ 325375 w 4651277"/>
                <a:gd name="connsiteY901" fmla="*/ 2483801 h 4241931"/>
                <a:gd name="connsiteX902" fmla="*/ 319894 w 4651277"/>
                <a:gd name="connsiteY902" fmla="*/ 2485096 h 4241931"/>
                <a:gd name="connsiteX903" fmla="*/ 311599 w 4651277"/>
                <a:gd name="connsiteY903" fmla="*/ 2486736 h 4241931"/>
                <a:gd name="connsiteX904" fmla="*/ 310423 w 4651277"/>
                <a:gd name="connsiteY904" fmla="*/ 2477683 h 4241931"/>
                <a:gd name="connsiteX905" fmla="*/ 311281 w 4651277"/>
                <a:gd name="connsiteY905" fmla="*/ 2475872 h 4241931"/>
                <a:gd name="connsiteX906" fmla="*/ 304224 w 4651277"/>
                <a:gd name="connsiteY906" fmla="*/ 2463706 h 4241931"/>
                <a:gd name="connsiteX907" fmla="*/ 295275 w 4651277"/>
                <a:gd name="connsiteY907" fmla="*/ 2457135 h 4241931"/>
                <a:gd name="connsiteX908" fmla="*/ 294859 w 4651277"/>
                <a:gd name="connsiteY908" fmla="*/ 2454016 h 4241931"/>
                <a:gd name="connsiteX909" fmla="*/ 286910 w 4651277"/>
                <a:gd name="connsiteY909" fmla="*/ 2446244 h 4241931"/>
                <a:gd name="connsiteX910" fmla="*/ 278232 w 4651277"/>
                <a:gd name="connsiteY910" fmla="*/ 2442183 h 4241931"/>
                <a:gd name="connsiteX911" fmla="*/ 256502 w 4651277"/>
                <a:gd name="connsiteY911" fmla="*/ 2431877 h 4241931"/>
                <a:gd name="connsiteX912" fmla="*/ 233566 w 4651277"/>
                <a:gd name="connsiteY912" fmla="*/ 2432796 h 4241931"/>
                <a:gd name="connsiteX913" fmla="*/ 225585 w 4651277"/>
                <a:gd name="connsiteY913" fmla="*/ 2427605 h 4241931"/>
                <a:gd name="connsiteX914" fmla="*/ 218516 w 4651277"/>
                <a:gd name="connsiteY914" fmla="*/ 2409611 h 4241931"/>
                <a:gd name="connsiteX915" fmla="*/ 219702 w 4651277"/>
                <a:gd name="connsiteY915" fmla="*/ 2396654 h 4241931"/>
                <a:gd name="connsiteX916" fmla="*/ 203612 w 4651277"/>
                <a:gd name="connsiteY916" fmla="*/ 2390201 h 4241931"/>
                <a:gd name="connsiteX917" fmla="*/ 185454 w 4651277"/>
                <a:gd name="connsiteY917" fmla="*/ 2384308 h 4241931"/>
                <a:gd name="connsiteX918" fmla="*/ 180651 w 4651277"/>
                <a:gd name="connsiteY918" fmla="*/ 2360984 h 4241931"/>
                <a:gd name="connsiteX919" fmla="*/ 188954 w 4651277"/>
                <a:gd name="connsiteY919" fmla="*/ 2355173 h 4241931"/>
                <a:gd name="connsiteX920" fmla="*/ 203232 w 4651277"/>
                <a:gd name="connsiteY920" fmla="*/ 2321739 h 4241931"/>
                <a:gd name="connsiteX921" fmla="*/ 198358 w 4651277"/>
                <a:gd name="connsiteY921" fmla="*/ 2280702 h 4241931"/>
                <a:gd name="connsiteX922" fmla="*/ 181129 w 4651277"/>
                <a:gd name="connsiteY922" fmla="*/ 2268831 h 4241931"/>
                <a:gd name="connsiteX923" fmla="*/ 161542 w 4651277"/>
                <a:gd name="connsiteY923" fmla="*/ 2266396 h 4241931"/>
                <a:gd name="connsiteX924" fmla="*/ 170152 w 4651277"/>
                <a:gd name="connsiteY924" fmla="*/ 2232225 h 4241931"/>
                <a:gd name="connsiteX925" fmla="*/ 182158 w 4651277"/>
                <a:gd name="connsiteY925" fmla="*/ 2210319 h 4241931"/>
                <a:gd name="connsiteX926" fmla="*/ 185087 w 4651277"/>
                <a:gd name="connsiteY926" fmla="*/ 2204960 h 4241931"/>
                <a:gd name="connsiteX927" fmla="*/ 183548 w 4651277"/>
                <a:gd name="connsiteY927" fmla="*/ 2204931 h 4241931"/>
                <a:gd name="connsiteX928" fmla="*/ 176985 w 4651277"/>
                <a:gd name="connsiteY928" fmla="*/ 2201655 h 4241931"/>
                <a:gd name="connsiteX929" fmla="*/ 158195 w 4651277"/>
                <a:gd name="connsiteY929" fmla="*/ 2192908 h 4241931"/>
                <a:gd name="connsiteX930" fmla="*/ 153725 w 4651277"/>
                <a:gd name="connsiteY930" fmla="*/ 2186242 h 4241931"/>
                <a:gd name="connsiteX931" fmla="*/ 153180 w 4651277"/>
                <a:gd name="connsiteY931" fmla="*/ 2181644 h 4241931"/>
                <a:gd name="connsiteX932" fmla="*/ 148907 w 4651277"/>
                <a:gd name="connsiteY932" fmla="*/ 2184596 h 4241931"/>
                <a:gd name="connsiteX933" fmla="*/ 133549 w 4651277"/>
                <a:gd name="connsiteY933" fmla="*/ 2192221 h 4241931"/>
                <a:gd name="connsiteX934" fmla="*/ 130014 w 4651277"/>
                <a:gd name="connsiteY934" fmla="*/ 2191909 h 4241931"/>
                <a:gd name="connsiteX935" fmla="*/ 130318 w 4651277"/>
                <a:gd name="connsiteY935" fmla="*/ 2192823 h 4241931"/>
                <a:gd name="connsiteX936" fmla="*/ 126282 w 4651277"/>
                <a:gd name="connsiteY936" fmla="*/ 2195305 h 4241931"/>
                <a:gd name="connsiteX937" fmla="*/ 107338 w 4651277"/>
                <a:gd name="connsiteY937" fmla="*/ 2192707 h 4241931"/>
                <a:gd name="connsiteX938" fmla="*/ 90588 w 4651277"/>
                <a:gd name="connsiteY938" fmla="*/ 2196667 h 4241931"/>
                <a:gd name="connsiteX939" fmla="*/ 85329 w 4651277"/>
                <a:gd name="connsiteY939" fmla="*/ 2204345 h 4241931"/>
                <a:gd name="connsiteX940" fmla="*/ 82412 w 4651277"/>
                <a:gd name="connsiteY940" fmla="*/ 2206965 h 4241931"/>
                <a:gd name="connsiteX941" fmla="*/ 79791 w 4651277"/>
                <a:gd name="connsiteY941" fmla="*/ 2204045 h 4241931"/>
                <a:gd name="connsiteX942" fmla="*/ 72187 w 4651277"/>
                <a:gd name="connsiteY942" fmla="*/ 2199087 h 4241931"/>
                <a:gd name="connsiteX943" fmla="*/ 56610 w 4651277"/>
                <a:gd name="connsiteY943" fmla="*/ 2194405 h 4241931"/>
                <a:gd name="connsiteX944" fmla="*/ 49228 w 4651277"/>
                <a:gd name="connsiteY944" fmla="*/ 2195828 h 4241931"/>
                <a:gd name="connsiteX945" fmla="*/ 44932 w 4651277"/>
                <a:gd name="connsiteY945" fmla="*/ 2199419 h 4241931"/>
                <a:gd name="connsiteX946" fmla="*/ 40357 w 4651277"/>
                <a:gd name="connsiteY946" fmla="*/ 2195030 h 4241931"/>
                <a:gd name="connsiteX947" fmla="*/ 38739 w 4651277"/>
                <a:gd name="connsiteY947" fmla="*/ 2190908 h 4241931"/>
                <a:gd name="connsiteX948" fmla="*/ 25029 w 4651277"/>
                <a:gd name="connsiteY948" fmla="*/ 2188681 h 4241931"/>
                <a:gd name="connsiteX949" fmla="*/ 22953 w 4651277"/>
                <a:gd name="connsiteY949" fmla="*/ 2190781 h 4241931"/>
                <a:gd name="connsiteX950" fmla="*/ 17398 w 4651277"/>
                <a:gd name="connsiteY950" fmla="*/ 2191771 h 4241931"/>
                <a:gd name="connsiteX951" fmla="*/ 17464 w 4651277"/>
                <a:gd name="connsiteY951" fmla="*/ 2186609 h 4241931"/>
                <a:gd name="connsiteX952" fmla="*/ 20703 w 4651277"/>
                <a:gd name="connsiteY952" fmla="*/ 2182626 h 4241931"/>
                <a:gd name="connsiteX953" fmla="*/ 20175 w 4651277"/>
                <a:gd name="connsiteY953" fmla="*/ 2176316 h 4241931"/>
                <a:gd name="connsiteX954" fmla="*/ 10908 w 4651277"/>
                <a:gd name="connsiteY954" fmla="*/ 2158882 h 4241931"/>
                <a:gd name="connsiteX955" fmla="*/ 3909 w 4651277"/>
                <a:gd name="connsiteY955" fmla="*/ 2136084 h 4241931"/>
                <a:gd name="connsiteX956" fmla="*/ 5354 w 4651277"/>
                <a:gd name="connsiteY956" fmla="*/ 2129952 h 4241931"/>
                <a:gd name="connsiteX957" fmla="*/ 9185 w 4651277"/>
                <a:gd name="connsiteY957" fmla="*/ 2123453 h 4241931"/>
                <a:gd name="connsiteX958" fmla="*/ 8263 w 4651277"/>
                <a:gd name="connsiteY958" fmla="*/ 2119867 h 4241931"/>
                <a:gd name="connsiteX959" fmla="*/ 0 w 4651277"/>
                <a:gd name="connsiteY959" fmla="*/ 2106669 h 4241931"/>
                <a:gd name="connsiteX960" fmla="*/ 1997 w 4651277"/>
                <a:gd name="connsiteY960" fmla="*/ 2092253 h 4241931"/>
                <a:gd name="connsiteX961" fmla="*/ 18461 w 4651277"/>
                <a:gd name="connsiteY961" fmla="*/ 2073068 h 4241931"/>
                <a:gd name="connsiteX962" fmla="*/ 22909 w 4651277"/>
                <a:gd name="connsiteY962" fmla="*/ 2063545 h 4241931"/>
                <a:gd name="connsiteX963" fmla="*/ 31396 w 4651277"/>
                <a:gd name="connsiteY963" fmla="*/ 2046292 h 4241931"/>
                <a:gd name="connsiteX964" fmla="*/ 31352 w 4651277"/>
                <a:gd name="connsiteY964" fmla="*/ 2025192 h 4241931"/>
                <a:gd name="connsiteX965" fmla="*/ 63886 w 4651277"/>
                <a:gd name="connsiteY965" fmla="*/ 2013091 h 4241931"/>
                <a:gd name="connsiteX966" fmla="*/ 81239 w 4651277"/>
                <a:gd name="connsiteY966" fmla="*/ 2008044 h 4241931"/>
                <a:gd name="connsiteX967" fmla="*/ 111405 w 4651277"/>
                <a:gd name="connsiteY967" fmla="*/ 1993139 h 4241931"/>
                <a:gd name="connsiteX968" fmla="*/ 126677 w 4651277"/>
                <a:gd name="connsiteY968" fmla="*/ 2000417 h 4241931"/>
                <a:gd name="connsiteX969" fmla="*/ 139632 w 4651277"/>
                <a:gd name="connsiteY969" fmla="*/ 1998124 h 4241931"/>
                <a:gd name="connsiteX970" fmla="*/ 146533 w 4651277"/>
                <a:gd name="connsiteY970" fmla="*/ 1993496 h 4241931"/>
                <a:gd name="connsiteX971" fmla="*/ 153736 w 4651277"/>
                <a:gd name="connsiteY971" fmla="*/ 1988375 h 4241931"/>
                <a:gd name="connsiteX972" fmla="*/ 154376 w 4651277"/>
                <a:gd name="connsiteY972" fmla="*/ 1996242 h 4241931"/>
                <a:gd name="connsiteX973" fmla="*/ 153285 w 4651277"/>
                <a:gd name="connsiteY973" fmla="*/ 2009173 h 4241931"/>
                <a:gd name="connsiteX974" fmla="*/ 164872 w 4651277"/>
                <a:gd name="connsiteY974" fmla="*/ 2016921 h 4241931"/>
                <a:gd name="connsiteX975" fmla="*/ 175266 w 4651277"/>
                <a:gd name="connsiteY975" fmla="*/ 2011025 h 4241931"/>
                <a:gd name="connsiteX976" fmla="*/ 179204 w 4651277"/>
                <a:gd name="connsiteY976" fmla="*/ 2016827 h 4241931"/>
                <a:gd name="connsiteX977" fmla="*/ 185964 w 4651277"/>
                <a:gd name="connsiteY977" fmla="*/ 2044743 h 4241931"/>
                <a:gd name="connsiteX978" fmla="*/ 192136 w 4651277"/>
                <a:gd name="connsiteY978" fmla="*/ 2058025 h 4241931"/>
                <a:gd name="connsiteX979" fmla="*/ 191400 w 4651277"/>
                <a:gd name="connsiteY979" fmla="*/ 2065222 h 4241931"/>
                <a:gd name="connsiteX980" fmla="*/ 193705 w 4651277"/>
                <a:gd name="connsiteY980" fmla="*/ 2064625 h 4241931"/>
                <a:gd name="connsiteX981" fmla="*/ 201345 w 4651277"/>
                <a:gd name="connsiteY981" fmla="*/ 2058516 h 4241931"/>
                <a:gd name="connsiteX982" fmla="*/ 208726 w 4651277"/>
                <a:gd name="connsiteY982" fmla="*/ 2057092 h 4241931"/>
                <a:gd name="connsiteX983" fmla="*/ 228242 w 4651277"/>
                <a:gd name="connsiteY983" fmla="*/ 2063119 h 4241931"/>
                <a:gd name="connsiteX984" fmla="*/ 231942 w 4651277"/>
                <a:gd name="connsiteY984" fmla="*/ 2058517 h 4241931"/>
                <a:gd name="connsiteX985" fmla="*/ 254423 w 4651277"/>
                <a:gd name="connsiteY985" fmla="*/ 2032807 h 4241931"/>
                <a:gd name="connsiteX986" fmla="*/ 259562 w 4651277"/>
                <a:gd name="connsiteY986" fmla="*/ 2024385 h 4241931"/>
                <a:gd name="connsiteX987" fmla="*/ 260350 w 4651277"/>
                <a:gd name="connsiteY987" fmla="*/ 2011951 h 4241931"/>
                <a:gd name="connsiteX988" fmla="*/ 243934 w 4651277"/>
                <a:gd name="connsiteY988" fmla="*/ 1984262 h 4241931"/>
                <a:gd name="connsiteX989" fmla="*/ 241968 w 4651277"/>
                <a:gd name="connsiteY989" fmla="*/ 1967429 h 4241931"/>
                <a:gd name="connsiteX990" fmla="*/ 257810 w 4651277"/>
                <a:gd name="connsiteY990" fmla="*/ 1964858 h 4241931"/>
                <a:gd name="connsiteX991" fmla="*/ 278777 w 4651277"/>
                <a:gd name="connsiteY991" fmla="*/ 1969490 h 4241931"/>
                <a:gd name="connsiteX992" fmla="*/ 293797 w 4651277"/>
                <a:gd name="connsiteY992" fmla="*/ 1970497 h 4241931"/>
                <a:gd name="connsiteX993" fmla="*/ 304189 w 4651277"/>
                <a:gd name="connsiteY993" fmla="*/ 1964603 h 4241931"/>
                <a:gd name="connsiteX994" fmla="*/ 323849 w 4651277"/>
                <a:gd name="connsiteY994" fmla="*/ 1916778 h 4241931"/>
                <a:gd name="connsiteX995" fmla="*/ 339900 w 4651277"/>
                <a:gd name="connsiteY995" fmla="*/ 1899380 h 4241931"/>
                <a:gd name="connsiteX996" fmla="*/ 366172 w 4651277"/>
                <a:gd name="connsiteY996" fmla="*/ 1899774 h 4241931"/>
                <a:gd name="connsiteX997" fmla="*/ 386797 w 4651277"/>
                <a:gd name="connsiteY997" fmla="*/ 1855936 h 4241931"/>
                <a:gd name="connsiteX998" fmla="*/ 382353 w 4651277"/>
                <a:gd name="connsiteY998" fmla="*/ 1837591 h 4241931"/>
                <a:gd name="connsiteX999" fmla="*/ 397618 w 4651277"/>
                <a:gd name="connsiteY999" fmla="*/ 1832628 h 4241931"/>
                <a:gd name="connsiteX1000" fmla="*/ 428633 w 4651277"/>
                <a:gd name="connsiteY1000" fmla="*/ 1850870 h 4241931"/>
                <a:gd name="connsiteX1001" fmla="*/ 421799 w 4651277"/>
                <a:gd name="connsiteY1001" fmla="*/ 1833105 h 4241931"/>
                <a:gd name="connsiteX1002" fmla="*/ 416893 w 4651277"/>
                <a:gd name="connsiteY1002" fmla="*/ 1823315 h 4241931"/>
                <a:gd name="connsiteX1003" fmla="*/ 392972 w 4651277"/>
                <a:gd name="connsiteY1003" fmla="*/ 1801244 h 4241931"/>
                <a:gd name="connsiteX1004" fmla="*/ 372974 w 4651277"/>
                <a:gd name="connsiteY1004" fmla="*/ 1800599 h 4241931"/>
                <a:gd name="connsiteX1005" fmla="*/ 385949 w 4651277"/>
                <a:gd name="connsiteY1005" fmla="*/ 1754815 h 4241931"/>
                <a:gd name="connsiteX1006" fmla="*/ 398951 w 4651277"/>
                <a:gd name="connsiteY1006" fmla="*/ 1705649 h 4241931"/>
                <a:gd name="connsiteX1007" fmla="*/ 389494 w 4651277"/>
                <a:gd name="connsiteY1007" fmla="*/ 1678807 h 4241931"/>
                <a:gd name="connsiteX1008" fmla="*/ 363309 w 4651277"/>
                <a:gd name="connsiteY1008" fmla="*/ 1680505 h 4241931"/>
                <a:gd name="connsiteX1009" fmla="*/ 342496 w 4651277"/>
                <a:gd name="connsiteY1009" fmla="*/ 1695679 h 4241931"/>
                <a:gd name="connsiteX1010" fmla="*/ 298105 w 4651277"/>
                <a:gd name="connsiteY1010" fmla="*/ 1669277 h 4241931"/>
                <a:gd name="connsiteX1011" fmla="*/ 291363 w 4651277"/>
                <a:gd name="connsiteY1011" fmla="*/ 1665844 h 4241931"/>
                <a:gd name="connsiteX1012" fmla="*/ 294593 w 4651277"/>
                <a:gd name="connsiteY1012" fmla="*/ 1646062 h 4241931"/>
                <a:gd name="connsiteX1013" fmla="*/ 308882 w 4651277"/>
                <a:gd name="connsiteY1013" fmla="*/ 1624869 h 4241931"/>
                <a:gd name="connsiteX1014" fmla="*/ 350575 w 4651277"/>
                <a:gd name="connsiteY1014" fmla="*/ 1612239 h 4241931"/>
                <a:gd name="connsiteX1015" fmla="*/ 368299 w 4651277"/>
                <a:gd name="connsiteY1015" fmla="*/ 1624411 h 4241931"/>
                <a:gd name="connsiteX1016" fmla="*/ 381481 w 4651277"/>
                <a:gd name="connsiteY1016" fmla="*/ 1631773 h 4241931"/>
                <a:gd name="connsiteX1017" fmla="*/ 447262 w 4651277"/>
                <a:gd name="connsiteY1017" fmla="*/ 1605288 h 4241931"/>
                <a:gd name="connsiteX1018" fmla="*/ 459886 w 4651277"/>
                <a:gd name="connsiteY1018" fmla="*/ 1566766 h 4241931"/>
                <a:gd name="connsiteX1019" fmla="*/ 453689 w 4651277"/>
                <a:gd name="connsiteY1019" fmla="*/ 1556868 h 4241931"/>
                <a:gd name="connsiteX1020" fmla="*/ 470485 w 4651277"/>
                <a:gd name="connsiteY1020" fmla="*/ 1505937 h 4241931"/>
                <a:gd name="connsiteX1021" fmla="*/ 499433 w 4651277"/>
                <a:gd name="connsiteY1021" fmla="*/ 1480773 h 4241931"/>
                <a:gd name="connsiteX1022" fmla="*/ 547531 w 4651277"/>
                <a:gd name="connsiteY1022" fmla="*/ 1463211 h 4241931"/>
                <a:gd name="connsiteX1023" fmla="*/ 567253 w 4651277"/>
                <a:gd name="connsiteY1023" fmla="*/ 1460968 h 4241931"/>
                <a:gd name="connsiteX1024" fmla="*/ 536841 w 4651277"/>
                <a:gd name="connsiteY1024" fmla="*/ 1441738 h 4241931"/>
                <a:gd name="connsiteX1025" fmla="*/ 534666 w 4651277"/>
                <a:gd name="connsiteY1025" fmla="*/ 1439730 h 4241931"/>
                <a:gd name="connsiteX1026" fmla="*/ 534281 w 4651277"/>
                <a:gd name="connsiteY1026" fmla="*/ 1438135 h 4241931"/>
                <a:gd name="connsiteX1027" fmla="*/ 490714 w 4651277"/>
                <a:gd name="connsiteY1027" fmla="*/ 1340184 h 4241931"/>
                <a:gd name="connsiteX1028" fmla="*/ 488780 w 4651277"/>
                <a:gd name="connsiteY1028" fmla="*/ 1292099 h 4241931"/>
                <a:gd name="connsiteX1029" fmla="*/ 496936 w 4651277"/>
                <a:gd name="connsiteY1029" fmla="*/ 1238618 h 4241931"/>
                <a:gd name="connsiteX1030" fmla="*/ 497423 w 4651277"/>
                <a:gd name="connsiteY1030" fmla="*/ 1226677 h 4241931"/>
                <a:gd name="connsiteX1031" fmla="*/ 498708 w 4651277"/>
                <a:gd name="connsiteY1031" fmla="*/ 1146573 h 4241931"/>
                <a:gd name="connsiteX1032" fmla="*/ 494265 w 4651277"/>
                <a:gd name="connsiteY1032" fmla="*/ 1128228 h 4241931"/>
                <a:gd name="connsiteX1033" fmla="*/ 491301 w 4651277"/>
                <a:gd name="connsiteY1033" fmla="*/ 1098548 h 4241931"/>
                <a:gd name="connsiteX1034" fmla="*/ 474258 w 4651277"/>
                <a:gd name="connsiteY1034" fmla="*/ 1115342 h 4241931"/>
                <a:gd name="connsiteX1035" fmla="*/ 456676 w 4651277"/>
                <a:gd name="connsiteY1035" fmla="*/ 1110734 h 4241931"/>
                <a:gd name="connsiteX1036" fmla="*/ 424274 w 4651277"/>
                <a:gd name="connsiteY1036" fmla="*/ 1078050 h 4241931"/>
                <a:gd name="connsiteX1037" fmla="*/ 407590 w 4651277"/>
                <a:gd name="connsiteY1037" fmla="*/ 1059716 h 4241931"/>
                <a:gd name="connsiteX1038" fmla="*/ 403785 w 4651277"/>
                <a:gd name="connsiteY1038" fmla="*/ 1049237 h 4241931"/>
                <a:gd name="connsiteX1039" fmla="*/ 396629 w 4651277"/>
                <a:gd name="connsiteY1039" fmla="*/ 1007485 h 4241931"/>
                <a:gd name="connsiteX1040" fmla="*/ 398423 w 4651277"/>
                <a:gd name="connsiteY1040" fmla="*/ 980030 h 4241931"/>
                <a:gd name="connsiteX1041" fmla="*/ 397121 w 4651277"/>
                <a:gd name="connsiteY1041" fmla="*/ 967679 h 4241931"/>
                <a:gd name="connsiteX1042" fmla="*/ 394920 w 4651277"/>
                <a:gd name="connsiteY1042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7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9"/>
                  </a:lnTo>
                  <a:lnTo>
                    <a:pt x="3877729" y="2513815"/>
                  </a:lnTo>
                  <a:close/>
                  <a:moveTo>
                    <a:pt x="3877901" y="2487465"/>
                  </a:moveTo>
                  <a:lnTo>
                    <a:pt x="3888277" y="2487068"/>
                  </a:lnTo>
                  <a:cubicBezTo>
                    <a:pt x="3890139" y="2487516"/>
                    <a:pt x="3891479" y="2488580"/>
                    <a:pt x="3891886" y="2490771"/>
                  </a:cubicBezTo>
                  <a:lnTo>
                    <a:pt x="3891216" y="2494297"/>
                  </a:lnTo>
                  <a:lnTo>
                    <a:pt x="3905570" y="2476507"/>
                  </a:lnTo>
                  <a:cubicBezTo>
                    <a:pt x="3907159" y="2474283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7" y="2490423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9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1" y="2054951"/>
                  </a:lnTo>
                  <a:lnTo>
                    <a:pt x="4089266" y="2055670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7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3"/>
                  </a:lnTo>
                  <a:lnTo>
                    <a:pt x="3822243" y="1811284"/>
                  </a:lnTo>
                  <a:close/>
                  <a:moveTo>
                    <a:pt x="3767517" y="1561442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2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5" y="1609280"/>
                  </a:lnTo>
                  <a:lnTo>
                    <a:pt x="3797457" y="1614968"/>
                  </a:lnTo>
                  <a:lnTo>
                    <a:pt x="3788623" y="1604063"/>
                  </a:lnTo>
                  <a:cubicBezTo>
                    <a:pt x="3785763" y="1594087"/>
                    <a:pt x="3781115" y="1584988"/>
                    <a:pt x="3776032" y="1576163"/>
                  </a:cubicBez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1" y="545619"/>
                  </a:cubicBezTo>
                  <a:cubicBezTo>
                    <a:pt x="3403040" y="561222"/>
                    <a:pt x="3409325" y="561478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8"/>
                    <a:pt x="3427864" y="511430"/>
                  </a:cubicBezTo>
                  <a:lnTo>
                    <a:pt x="3425437" y="507611"/>
                  </a:lnTo>
                  <a:lnTo>
                    <a:pt x="3420175" y="511007"/>
                  </a:lnTo>
                  <a:cubicBezTo>
                    <a:pt x="3411083" y="515049"/>
                    <a:pt x="3401574" y="518110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2"/>
                  </a:cubicBezTo>
                  <a:close/>
                  <a:moveTo>
                    <a:pt x="901577" y="1089026"/>
                  </a:moveTo>
                  <a:cubicBezTo>
                    <a:pt x="900292" y="1091592"/>
                    <a:pt x="900074" y="1094338"/>
                    <a:pt x="902450" y="1097146"/>
                  </a:cubicBezTo>
                  <a:lnTo>
                    <a:pt x="902526" y="1097156"/>
                  </a:lnTo>
                  <a:lnTo>
                    <a:pt x="903198" y="1086955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2"/>
                    <a:pt x="767408" y="1070654"/>
                    <a:pt x="769344" y="1066422"/>
                  </a:cubicBezTo>
                  <a:cubicBezTo>
                    <a:pt x="771280" y="1062191"/>
                    <a:pt x="767049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499"/>
                    <a:pt x="459935" y="911515"/>
                  </a:cubicBezTo>
                  <a:cubicBezTo>
                    <a:pt x="471849" y="915384"/>
                    <a:pt x="481311" y="914359"/>
                    <a:pt x="483116" y="899146"/>
                  </a:cubicBezTo>
                  <a:cubicBezTo>
                    <a:pt x="482560" y="893369"/>
                    <a:pt x="486052" y="892101"/>
                    <a:pt x="490125" y="893227"/>
                  </a:cubicBezTo>
                  <a:cubicBezTo>
                    <a:pt x="495489" y="894461"/>
                    <a:pt x="501350" y="895995"/>
                    <a:pt x="505508" y="899211"/>
                  </a:cubicBezTo>
                  <a:cubicBezTo>
                    <a:pt x="514314" y="905945"/>
                    <a:pt x="522953" y="908496"/>
                    <a:pt x="533045" y="903097"/>
                  </a:cubicBezTo>
                  <a:cubicBezTo>
                    <a:pt x="538738" y="900451"/>
                    <a:pt x="543994" y="902978"/>
                    <a:pt x="549057" y="904707"/>
                  </a:cubicBezTo>
                  <a:cubicBezTo>
                    <a:pt x="558974" y="922992"/>
                    <a:pt x="551705" y="950506"/>
                    <a:pt x="576911" y="960445"/>
                  </a:cubicBezTo>
                  <a:cubicBezTo>
                    <a:pt x="582964" y="962779"/>
                    <a:pt x="582478" y="974719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9" y="980395"/>
                  </a:cubicBezTo>
                  <a:cubicBezTo>
                    <a:pt x="689735" y="978295"/>
                    <a:pt x="699862" y="981753"/>
                    <a:pt x="708864" y="989282"/>
                  </a:cubicBezTo>
                  <a:cubicBezTo>
                    <a:pt x="709057" y="990081"/>
                    <a:pt x="709057" y="990081"/>
                    <a:pt x="709249" y="990879"/>
                  </a:cubicBezTo>
                  <a:cubicBezTo>
                    <a:pt x="719279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0" y="913737"/>
                    <a:pt x="770387" y="922209"/>
                  </a:cubicBezTo>
                  <a:cubicBezTo>
                    <a:pt x="772764" y="925017"/>
                    <a:pt x="773149" y="928082"/>
                    <a:pt x="772846" y="931130"/>
                  </a:cubicBezTo>
                  <a:lnTo>
                    <a:pt x="771985" y="935690"/>
                  </a:lnTo>
                  <a:lnTo>
                    <a:pt x="777371" y="940499"/>
                  </a:lnTo>
                  <a:cubicBezTo>
                    <a:pt x="778542" y="943594"/>
                    <a:pt x="779432" y="947706"/>
                    <a:pt x="782283" y="952504"/>
                  </a:cubicBezTo>
                  <a:cubicBezTo>
                    <a:pt x="782149" y="957181"/>
                    <a:pt x="780033" y="960649"/>
                    <a:pt x="776624" y="964006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4" y="985704"/>
                    <a:pt x="781464" y="994902"/>
                    <a:pt x="789860" y="1001522"/>
                  </a:cubicBezTo>
                  <a:cubicBezTo>
                    <a:pt x="794048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8"/>
                    <a:pt x="804836" y="1014109"/>
                  </a:cubicBezTo>
                  <a:cubicBezTo>
                    <a:pt x="806116" y="1011694"/>
                    <a:pt x="808604" y="1009921"/>
                    <a:pt x="810407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6"/>
                  </a:cubicBezTo>
                  <a:cubicBezTo>
                    <a:pt x="865406" y="986236"/>
                    <a:pt x="872081" y="988231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3"/>
                    <a:pt x="931001" y="1034885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9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3"/>
                    <a:pt x="918086" y="991595"/>
                  </a:cubicBezTo>
                  <a:cubicBezTo>
                    <a:pt x="923623" y="984271"/>
                    <a:pt x="926482" y="976736"/>
                    <a:pt x="923864" y="967586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800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19" y="922344"/>
                    <a:pt x="889714" y="923737"/>
                  </a:cubicBezTo>
                  <a:cubicBezTo>
                    <a:pt x="878002" y="927344"/>
                    <a:pt x="874887" y="920417"/>
                    <a:pt x="871981" y="910814"/>
                  </a:cubicBezTo>
                  <a:cubicBezTo>
                    <a:pt x="866942" y="896840"/>
                    <a:pt x="858725" y="884879"/>
                    <a:pt x="847331" y="874933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3"/>
                  </a:cubicBezTo>
                  <a:cubicBezTo>
                    <a:pt x="821502" y="832169"/>
                    <a:pt x="824603" y="827024"/>
                    <a:pt x="827614" y="825752"/>
                  </a:cubicBezTo>
                  <a:cubicBezTo>
                    <a:pt x="844605" y="819435"/>
                    <a:pt x="844709" y="808559"/>
                    <a:pt x="837279" y="794828"/>
                  </a:cubicBezTo>
                  <a:cubicBezTo>
                    <a:pt x="836296" y="792273"/>
                    <a:pt x="836962" y="789306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5" y="759028"/>
                    <a:pt x="866084" y="754956"/>
                    <a:pt x="864539" y="744488"/>
                  </a:cubicBezTo>
                  <a:cubicBezTo>
                    <a:pt x="863525" y="736866"/>
                    <a:pt x="865069" y="728258"/>
                    <a:pt x="871755" y="722748"/>
                  </a:cubicBezTo>
                  <a:cubicBezTo>
                    <a:pt x="877987" y="717526"/>
                    <a:pt x="875567" y="712702"/>
                    <a:pt x="872404" y="707712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3"/>
                    <a:pt x="863052" y="686934"/>
                    <a:pt x="859921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3" y="695208"/>
                    <a:pt x="832915" y="694588"/>
                    <a:pt x="831295" y="680991"/>
                  </a:cubicBezTo>
                  <a:cubicBezTo>
                    <a:pt x="830116" y="674108"/>
                    <a:pt x="830871" y="667272"/>
                    <a:pt x="830432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5" y="647070"/>
                    <a:pt x="849463" y="643408"/>
                    <a:pt x="847783" y="638749"/>
                  </a:cubicBezTo>
                  <a:cubicBezTo>
                    <a:pt x="845983" y="632897"/>
                    <a:pt x="844347" y="626302"/>
                    <a:pt x="835406" y="626246"/>
                  </a:cubicBezTo>
                  <a:cubicBezTo>
                    <a:pt x="834953" y="626533"/>
                    <a:pt x="834499" y="626821"/>
                    <a:pt x="833304" y="626943"/>
                  </a:cubicBezTo>
                  <a:cubicBezTo>
                    <a:pt x="828810" y="627884"/>
                    <a:pt x="824468" y="635086"/>
                    <a:pt x="819248" y="628857"/>
                  </a:cubicBezTo>
                  <a:cubicBezTo>
                    <a:pt x="814316" y="623080"/>
                    <a:pt x="812394" y="616033"/>
                    <a:pt x="813029" y="608001"/>
                  </a:cubicBezTo>
                  <a:cubicBezTo>
                    <a:pt x="814072" y="601617"/>
                    <a:pt x="817339" y="595731"/>
                    <a:pt x="821182" y="590753"/>
                  </a:cubicBezTo>
                  <a:cubicBezTo>
                    <a:pt x="824404" y="586802"/>
                    <a:pt x="827582" y="584789"/>
                    <a:pt x="831485" y="589945"/>
                  </a:cubicBezTo>
                  <a:cubicBezTo>
                    <a:pt x="833088" y="591472"/>
                    <a:pt x="835147" y="592712"/>
                    <a:pt x="836962" y="591561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7" y="578085"/>
                    <a:pt x="832588" y="574621"/>
                  </a:cubicBezTo>
                  <a:cubicBezTo>
                    <a:pt x="827051" y="562871"/>
                    <a:pt x="831725" y="554186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6"/>
                    <a:pt x="869730" y="547904"/>
                    <a:pt x="866763" y="528166"/>
                  </a:cubicBezTo>
                  <a:cubicBezTo>
                    <a:pt x="865749" y="520542"/>
                    <a:pt x="866914" y="515353"/>
                    <a:pt x="874296" y="511946"/>
                  </a:cubicBezTo>
                  <a:cubicBezTo>
                    <a:pt x="877307" y="510674"/>
                    <a:pt x="879288" y="508783"/>
                    <a:pt x="881271" y="506890"/>
                  </a:cubicBezTo>
                  <a:cubicBezTo>
                    <a:pt x="894599" y="497807"/>
                    <a:pt x="901875" y="486202"/>
                    <a:pt x="895567" y="469218"/>
                  </a:cubicBezTo>
                  <a:cubicBezTo>
                    <a:pt x="893477" y="462912"/>
                    <a:pt x="892297" y="456030"/>
                    <a:pt x="893053" y="449192"/>
                  </a:cubicBezTo>
                  <a:cubicBezTo>
                    <a:pt x="893310" y="444578"/>
                    <a:pt x="895791" y="440463"/>
                    <a:pt x="900283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5"/>
                    <a:pt x="947337" y="441495"/>
                    <a:pt x="955007" y="438541"/>
                  </a:cubicBezTo>
                  <a:cubicBezTo>
                    <a:pt x="962965" y="436041"/>
                    <a:pt x="969274" y="433950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4"/>
                    <a:pt x="1041215" y="436045"/>
                    <a:pt x="1054530" y="433965"/>
                  </a:cubicBezTo>
                  <a:cubicBezTo>
                    <a:pt x="1066648" y="432009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9" y="431382"/>
                    <a:pt x="1165444" y="439338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2"/>
                    <a:pt x="1295484" y="442764"/>
                    <a:pt x="1308224" y="439776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7" y="421800"/>
                    <a:pt x="1327103" y="416366"/>
                    <a:pt x="1334517" y="418026"/>
                  </a:cubicBezTo>
                  <a:cubicBezTo>
                    <a:pt x="1342218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9"/>
                    <a:pt x="1348242" y="455745"/>
                  </a:cubicBezTo>
                  <a:lnTo>
                    <a:pt x="1387252" y="495472"/>
                  </a:lnTo>
                  <a:lnTo>
                    <a:pt x="1391836" y="495409"/>
                  </a:lnTo>
                  <a:cubicBezTo>
                    <a:pt x="1404436" y="492736"/>
                    <a:pt x="1415417" y="485221"/>
                    <a:pt x="1416977" y="473735"/>
                  </a:cubicBezTo>
                  <a:cubicBezTo>
                    <a:pt x="1420965" y="446895"/>
                    <a:pt x="1437005" y="441697"/>
                    <a:pt x="1459403" y="441306"/>
                  </a:cubicBezTo>
                  <a:cubicBezTo>
                    <a:pt x="1462911" y="440739"/>
                    <a:pt x="1466274" y="440818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1" y="401164"/>
                    <a:pt x="1461863" y="391126"/>
                  </a:cubicBezTo>
                  <a:cubicBezTo>
                    <a:pt x="1456437" y="385175"/>
                    <a:pt x="1454727" y="380734"/>
                    <a:pt x="1459823" y="373082"/>
                  </a:cubicBezTo>
                  <a:cubicBezTo>
                    <a:pt x="1463987" y="366575"/>
                    <a:pt x="1466363" y="358990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1"/>
                    <a:pt x="1516207" y="302522"/>
                    <a:pt x="1518925" y="302455"/>
                  </a:cubicBezTo>
                  <a:cubicBezTo>
                    <a:pt x="1549337" y="302509"/>
                    <a:pt x="1572854" y="315221"/>
                    <a:pt x="1592774" y="337949"/>
                  </a:cubicBezTo>
                  <a:cubicBezTo>
                    <a:pt x="1604626" y="351430"/>
                    <a:pt x="1610607" y="366975"/>
                    <a:pt x="1609283" y="384942"/>
                  </a:cubicBezTo>
                  <a:cubicBezTo>
                    <a:pt x="1608837" y="392960"/>
                    <a:pt x="1611124" y="394824"/>
                    <a:pt x="1618784" y="393835"/>
                  </a:cubicBezTo>
                  <a:cubicBezTo>
                    <a:pt x="1627874" y="392491"/>
                    <a:pt x="1638107" y="392080"/>
                    <a:pt x="1646488" y="387870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2"/>
                    <a:pt x="1697241" y="414806"/>
                  </a:cubicBezTo>
                  <a:cubicBezTo>
                    <a:pt x="1701679" y="413096"/>
                    <a:pt x="1702546" y="409231"/>
                    <a:pt x="1703912" y="406155"/>
                  </a:cubicBezTo>
                  <a:cubicBezTo>
                    <a:pt x="1708797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5" y="397791"/>
                  </a:cubicBezTo>
                  <a:cubicBezTo>
                    <a:pt x="1751216" y="403232"/>
                    <a:pt x="1749918" y="409028"/>
                    <a:pt x="1750050" y="414468"/>
                  </a:cubicBezTo>
                  <a:cubicBezTo>
                    <a:pt x="1750736" y="429504"/>
                    <a:pt x="1756307" y="434812"/>
                    <a:pt x="1771480" y="433478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8"/>
                    <a:pt x="1811649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5"/>
                    <a:pt x="1826673" y="458702"/>
                    <a:pt x="1831732" y="469308"/>
                  </a:cubicBezTo>
                  <a:cubicBezTo>
                    <a:pt x="1835583" y="476257"/>
                    <a:pt x="1839800" y="478556"/>
                    <a:pt x="1847892" y="475634"/>
                  </a:cubicBezTo>
                  <a:cubicBezTo>
                    <a:pt x="1858991" y="471360"/>
                    <a:pt x="1870025" y="464363"/>
                    <a:pt x="1880127" y="458510"/>
                  </a:cubicBezTo>
                  <a:cubicBezTo>
                    <a:pt x="1897176" y="448804"/>
                    <a:pt x="1913648" y="441674"/>
                    <a:pt x="1931438" y="455808"/>
                  </a:cubicBezTo>
                  <a:cubicBezTo>
                    <a:pt x="1936156" y="458895"/>
                    <a:pt x="1940095" y="456396"/>
                    <a:pt x="1943891" y="454542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5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1"/>
                    <a:pt x="1965110" y="399096"/>
                    <a:pt x="1967342" y="392156"/>
                  </a:cubicBezTo>
                  <a:cubicBezTo>
                    <a:pt x="1969863" y="383927"/>
                    <a:pt x="1973671" y="375988"/>
                    <a:pt x="1982906" y="373999"/>
                  </a:cubicBezTo>
                  <a:cubicBezTo>
                    <a:pt x="1990853" y="371723"/>
                    <a:pt x="1996357" y="374310"/>
                    <a:pt x="1993404" y="384470"/>
                  </a:cubicBezTo>
                  <a:cubicBezTo>
                    <a:pt x="1991172" y="391410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8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9"/>
                    <a:pt x="2027118" y="342649"/>
                    <a:pt x="2033778" y="340084"/>
                  </a:cubicBezTo>
                  <a:cubicBezTo>
                    <a:pt x="2040582" y="336873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0"/>
                    <a:pt x="2059695" y="397132"/>
                    <a:pt x="2070321" y="397232"/>
                  </a:cubicBezTo>
                  <a:lnTo>
                    <a:pt x="2071512" y="397142"/>
                  </a:lnTo>
                  <a:lnTo>
                    <a:pt x="2069934" y="387948"/>
                  </a:lnTo>
                  <a:cubicBezTo>
                    <a:pt x="2068112" y="383916"/>
                    <a:pt x="2065026" y="379929"/>
                    <a:pt x="2060255" y="375985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9"/>
                    <a:pt x="2129577" y="334348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7"/>
                  </a:cubicBezTo>
                  <a:cubicBezTo>
                    <a:pt x="2104083" y="294094"/>
                    <a:pt x="2112818" y="293630"/>
                    <a:pt x="2119407" y="294011"/>
                  </a:cubicBezTo>
                  <a:cubicBezTo>
                    <a:pt x="2164846" y="297438"/>
                    <a:pt x="2192375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3" y="204688"/>
                    <a:pt x="2257860" y="207096"/>
                  </a:cubicBezTo>
                  <a:cubicBezTo>
                    <a:pt x="2280850" y="213906"/>
                    <a:pt x="2287208" y="209919"/>
                    <a:pt x="2292599" y="187734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8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6" y="145751"/>
                    <a:pt x="2180094" y="141351"/>
                    <a:pt x="2177955" y="156063"/>
                  </a:cubicBezTo>
                  <a:cubicBezTo>
                    <a:pt x="2177459" y="160469"/>
                    <a:pt x="2167500" y="165378"/>
                    <a:pt x="2161942" y="156914"/>
                  </a:cubicBezTo>
                  <a:cubicBezTo>
                    <a:pt x="2160845" y="146570"/>
                    <a:pt x="2160157" y="136206"/>
                    <a:pt x="2166815" y="128838"/>
                  </a:cubicBezTo>
                  <a:cubicBezTo>
                    <a:pt x="2169034" y="126382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0" y="112559"/>
                    <a:pt x="2238235" y="109067"/>
                    <a:pt x="2224591" y="99573"/>
                  </a:cubicBezTo>
                  <a:cubicBezTo>
                    <a:pt x="2222555" y="88731"/>
                    <a:pt x="2211554" y="73987"/>
                    <a:pt x="2236573" y="77769"/>
                  </a:cubicBezTo>
                  <a:cubicBezTo>
                    <a:pt x="2238028" y="77691"/>
                    <a:pt x="2238756" y="77652"/>
                    <a:pt x="2240288" y="79030"/>
                  </a:cubicBezTo>
                  <a:cubicBezTo>
                    <a:pt x="2247381" y="88874"/>
                    <a:pt x="2259833" y="89671"/>
                    <a:pt x="2269604" y="94993"/>
                  </a:cubicBezTo>
                  <a:cubicBezTo>
                    <a:pt x="2277114" y="98974"/>
                    <a:pt x="2283473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9"/>
                    <a:pt x="2301741" y="81608"/>
                    <a:pt x="2306411" y="73331"/>
                  </a:cubicBezTo>
                  <a:cubicBezTo>
                    <a:pt x="2320351" y="60911"/>
                    <a:pt x="2332834" y="48569"/>
                    <a:pt x="2339875" y="29946"/>
                  </a:cubicBezTo>
                  <a:cubicBezTo>
                    <a:pt x="2352810" y="-1397"/>
                    <a:pt x="2370239" y="-3053"/>
                    <a:pt x="2392011" y="22068"/>
                  </a:cubicBezTo>
                  <a:cubicBezTo>
                    <a:pt x="2415355" y="49297"/>
                    <a:pt x="2423401" y="49600"/>
                    <a:pt x="2449746" y="23384"/>
                  </a:cubicBezTo>
                  <a:cubicBezTo>
                    <a:pt x="2450436" y="22617"/>
                    <a:pt x="2450436" y="22617"/>
                    <a:pt x="2451125" y="21850"/>
                  </a:cubicBezTo>
                  <a:cubicBezTo>
                    <a:pt x="2481072" y="-5288"/>
                    <a:pt x="2484595" y="-7664"/>
                    <a:pt x="2508325" y="26842"/>
                  </a:cubicBezTo>
                  <a:cubicBezTo>
                    <a:pt x="2514651" y="35996"/>
                    <a:pt x="2516958" y="51931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6"/>
                    <a:pt x="2559883" y="8046"/>
                  </a:cubicBezTo>
                  <a:cubicBezTo>
                    <a:pt x="2560882" y="13102"/>
                    <a:pt x="2559657" y="17548"/>
                    <a:pt x="2562074" y="21799"/>
                  </a:cubicBezTo>
                  <a:cubicBezTo>
                    <a:pt x="2564070" y="31912"/>
                    <a:pt x="2566066" y="42024"/>
                    <a:pt x="2568791" y="52099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2" y="50277"/>
                    <a:pt x="2625296" y="43989"/>
                  </a:cubicBezTo>
                  <a:cubicBezTo>
                    <a:pt x="2630888" y="39313"/>
                    <a:pt x="2637090" y="32414"/>
                    <a:pt x="2645290" y="35629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1" y="78799"/>
                    <a:pt x="2657690" y="90445"/>
                  </a:cubicBezTo>
                  <a:cubicBezTo>
                    <a:pt x="2658347" y="102819"/>
                    <a:pt x="2663062" y="109138"/>
                    <a:pt x="2676280" y="110626"/>
                  </a:cubicBezTo>
                  <a:cubicBezTo>
                    <a:pt x="2699765" y="113030"/>
                    <a:pt x="2709119" y="124212"/>
                    <a:pt x="2711007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2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09" y="175841"/>
                  </a:cubicBezTo>
                  <a:cubicBezTo>
                    <a:pt x="2866295" y="185647"/>
                    <a:pt x="2866605" y="194938"/>
                    <a:pt x="2868616" y="203591"/>
                  </a:cubicBezTo>
                  <a:lnTo>
                    <a:pt x="2876461" y="217589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2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59"/>
                  </a:cubicBezTo>
                  <a:cubicBezTo>
                    <a:pt x="2979944" y="138300"/>
                    <a:pt x="3002044" y="128368"/>
                    <a:pt x="3020035" y="96025"/>
                  </a:cubicBezTo>
                  <a:cubicBezTo>
                    <a:pt x="3035385" y="68933"/>
                    <a:pt x="3041054" y="65711"/>
                    <a:pt x="3059179" y="77158"/>
                  </a:cubicBezTo>
                  <a:cubicBezTo>
                    <a:pt x="3063973" y="84932"/>
                    <a:pt x="3065280" y="95812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7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1"/>
                  </a:cubicBezTo>
                  <a:cubicBezTo>
                    <a:pt x="3179448" y="101429"/>
                    <a:pt x="3180594" y="95529"/>
                    <a:pt x="3184041" y="91697"/>
                  </a:cubicBezTo>
                  <a:cubicBezTo>
                    <a:pt x="3184731" y="90930"/>
                    <a:pt x="3184653" y="89474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8" y="95058"/>
                    <a:pt x="3205002" y="101532"/>
                  </a:cubicBezTo>
                  <a:cubicBezTo>
                    <a:pt x="3211448" y="126738"/>
                    <a:pt x="3219610" y="129225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1"/>
                    <a:pt x="3276340" y="111614"/>
                  </a:cubicBezTo>
                  <a:cubicBezTo>
                    <a:pt x="3277455" y="118855"/>
                    <a:pt x="3277880" y="126860"/>
                    <a:pt x="3277538" y="134178"/>
                  </a:cubicBezTo>
                  <a:cubicBezTo>
                    <a:pt x="3277428" y="145864"/>
                    <a:pt x="3279999" y="153026"/>
                    <a:pt x="3294634" y="153708"/>
                  </a:cubicBezTo>
                  <a:cubicBezTo>
                    <a:pt x="3310725" y="154314"/>
                    <a:pt x="3317971" y="167068"/>
                    <a:pt x="3319511" y="182315"/>
                  </a:cubicBezTo>
                  <a:cubicBezTo>
                    <a:pt x="3323589" y="217866"/>
                    <a:pt x="3323589" y="217866"/>
                    <a:pt x="3357761" y="215321"/>
                  </a:cubicBezTo>
                  <a:cubicBezTo>
                    <a:pt x="3365040" y="214935"/>
                    <a:pt x="3376221" y="205581"/>
                    <a:pt x="3375693" y="223128"/>
                  </a:cubicBezTo>
                  <a:cubicBezTo>
                    <a:pt x="3372936" y="226195"/>
                    <a:pt x="3370180" y="229261"/>
                    <a:pt x="3367384" y="231599"/>
                  </a:cubicBezTo>
                  <a:cubicBezTo>
                    <a:pt x="3359268" y="243709"/>
                    <a:pt x="3368118" y="245428"/>
                    <a:pt x="3377007" y="247876"/>
                  </a:cubicBezTo>
                  <a:cubicBezTo>
                    <a:pt x="3393175" y="249938"/>
                    <a:pt x="3404403" y="255181"/>
                    <a:pt x="3404679" y="274145"/>
                  </a:cubicBezTo>
                  <a:cubicBezTo>
                    <a:pt x="3404377" y="282190"/>
                    <a:pt x="3409897" y="289927"/>
                    <a:pt x="3412506" y="297817"/>
                  </a:cubicBezTo>
                  <a:cubicBezTo>
                    <a:pt x="3416074" y="310037"/>
                    <a:pt x="3414432" y="320343"/>
                    <a:pt x="3404705" y="329618"/>
                  </a:cubicBezTo>
                  <a:cubicBezTo>
                    <a:pt x="3386707" y="348093"/>
                    <a:pt x="3386714" y="361961"/>
                    <a:pt x="3403809" y="381492"/>
                  </a:cubicBezTo>
                  <a:cubicBezTo>
                    <a:pt x="3407719" y="386394"/>
                    <a:pt x="3412319" y="390529"/>
                    <a:pt x="3416229" y="395432"/>
                  </a:cubicBezTo>
                  <a:cubicBezTo>
                    <a:pt x="3425582" y="406614"/>
                    <a:pt x="3425434" y="417571"/>
                    <a:pt x="3415823" y="429029"/>
                  </a:cubicBezTo>
                  <a:cubicBezTo>
                    <a:pt x="3409102" y="436503"/>
                    <a:pt x="3400313" y="443677"/>
                    <a:pt x="3401628" y="453597"/>
                  </a:cubicBezTo>
                  <a:lnTo>
                    <a:pt x="3406631" y="464270"/>
                  </a:lnTo>
                  <a:lnTo>
                    <a:pt x="3407669" y="464755"/>
                  </a:lnTo>
                  <a:cubicBezTo>
                    <a:pt x="3414157" y="465851"/>
                    <a:pt x="3423255" y="468538"/>
                    <a:pt x="3418321" y="455508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4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9"/>
                  </a:cubicBezTo>
                  <a:cubicBezTo>
                    <a:pt x="3465981" y="472415"/>
                    <a:pt x="3467342" y="472530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0" y="453568"/>
                    <a:pt x="3570810" y="481255"/>
                  </a:cubicBezTo>
                  <a:cubicBezTo>
                    <a:pt x="3574047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4"/>
                    <a:pt x="3648916" y="504571"/>
                    <a:pt x="3648972" y="539676"/>
                  </a:cubicBezTo>
                  <a:cubicBezTo>
                    <a:pt x="3649008" y="549002"/>
                    <a:pt x="3643051" y="561114"/>
                    <a:pt x="3651715" y="565684"/>
                  </a:cubicBezTo>
                  <a:cubicBezTo>
                    <a:pt x="3662465" y="571526"/>
                    <a:pt x="3669581" y="558689"/>
                    <a:pt x="3677801" y="552253"/>
                  </a:cubicBezTo>
                  <a:cubicBezTo>
                    <a:pt x="3681913" y="549034"/>
                    <a:pt x="3685501" y="545499"/>
                    <a:pt x="3689090" y="541962"/>
                  </a:cubicBezTo>
                  <a:cubicBezTo>
                    <a:pt x="3696215" y="542015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8"/>
                    <a:pt x="3681701" y="577536"/>
                    <a:pt x="3678811" y="585792"/>
                  </a:cubicBezTo>
                  <a:cubicBezTo>
                    <a:pt x="3673234" y="603147"/>
                    <a:pt x="3677381" y="609256"/>
                    <a:pt x="3695717" y="609705"/>
                  </a:cubicBezTo>
                  <a:cubicBezTo>
                    <a:pt x="3704203" y="609872"/>
                    <a:pt x="3712919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4"/>
                    <a:pt x="3740043" y="623864"/>
                    <a:pt x="3736745" y="630441"/>
                  </a:cubicBezTo>
                  <a:cubicBezTo>
                    <a:pt x="3732494" y="638584"/>
                    <a:pt x="3727200" y="646089"/>
                    <a:pt x="3722108" y="654435"/>
                  </a:cubicBezTo>
                  <a:cubicBezTo>
                    <a:pt x="3716698" y="663302"/>
                    <a:pt x="3716964" y="669906"/>
                    <a:pt x="3725398" y="677198"/>
                  </a:cubicBezTo>
                  <a:cubicBezTo>
                    <a:pt x="3740499" y="689988"/>
                    <a:pt x="3741667" y="702153"/>
                    <a:pt x="3732642" y="718119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3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7"/>
                    <a:pt x="3810714" y="795880"/>
                    <a:pt x="3823514" y="793668"/>
                  </a:cubicBezTo>
                  <a:cubicBezTo>
                    <a:pt x="3806234" y="806744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70"/>
                    <a:pt x="3823742" y="840975"/>
                    <a:pt x="3826606" y="836281"/>
                  </a:cubicBezTo>
                  <a:cubicBezTo>
                    <a:pt x="3841561" y="811765"/>
                    <a:pt x="3844399" y="810633"/>
                    <a:pt x="3871753" y="824457"/>
                  </a:cubicBezTo>
                  <a:cubicBezTo>
                    <a:pt x="3883025" y="830618"/>
                    <a:pt x="3885888" y="825924"/>
                    <a:pt x="3886170" y="816075"/>
                  </a:cubicBezTo>
                  <a:cubicBezTo>
                    <a:pt x="3892765" y="802921"/>
                    <a:pt x="3897610" y="813750"/>
                    <a:pt x="3903030" y="817772"/>
                  </a:cubicBezTo>
                  <a:cubicBezTo>
                    <a:pt x="3922250" y="840234"/>
                    <a:pt x="3942238" y="843838"/>
                    <a:pt x="3970004" y="830001"/>
                  </a:cubicBezTo>
                  <a:cubicBezTo>
                    <a:pt x="3993457" y="818542"/>
                    <a:pt x="3998902" y="819002"/>
                    <a:pt x="4006011" y="835505"/>
                  </a:cubicBezTo>
                  <a:cubicBezTo>
                    <a:pt x="4005641" y="843152"/>
                    <a:pt x="4001389" y="851295"/>
                    <a:pt x="4008781" y="857952"/>
                  </a:cubicBezTo>
                  <a:cubicBezTo>
                    <a:pt x="4015942" y="867330"/>
                    <a:pt x="4025472" y="868134"/>
                    <a:pt x="4036592" y="866330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1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5" y="904728"/>
                  </a:cubicBezTo>
                  <a:cubicBezTo>
                    <a:pt x="4086296" y="904525"/>
                    <a:pt x="4086932" y="903482"/>
                    <a:pt x="4087569" y="902438"/>
                  </a:cubicBezTo>
                  <a:cubicBezTo>
                    <a:pt x="4093881" y="899131"/>
                    <a:pt x="4094481" y="888762"/>
                    <a:pt x="4104010" y="889565"/>
                  </a:cubicBezTo>
                  <a:cubicBezTo>
                    <a:pt x="4108996" y="895471"/>
                    <a:pt x="4104454" y="900572"/>
                    <a:pt x="4102112" y="905584"/>
                  </a:cubicBezTo>
                  <a:cubicBezTo>
                    <a:pt x="4099768" y="910597"/>
                    <a:pt x="4097108" y="916131"/>
                    <a:pt x="4095288" y="921462"/>
                  </a:cubicBezTo>
                  <a:cubicBezTo>
                    <a:pt x="4087801" y="941946"/>
                    <a:pt x="4092266" y="947533"/>
                    <a:pt x="4114076" y="945807"/>
                  </a:cubicBezTo>
                  <a:cubicBezTo>
                    <a:pt x="4119635" y="944905"/>
                    <a:pt x="4125515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3"/>
                    <a:pt x="4133677" y="973511"/>
                    <a:pt x="4129973" y="978408"/>
                  </a:cubicBezTo>
                  <a:cubicBezTo>
                    <a:pt x="4124359" y="986437"/>
                    <a:pt x="4122742" y="992607"/>
                    <a:pt x="4132538" y="1000014"/>
                  </a:cubicBezTo>
                  <a:cubicBezTo>
                    <a:pt x="4143377" y="1008058"/>
                    <a:pt x="4142343" y="1020311"/>
                    <a:pt x="4136183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2"/>
                    <a:pt x="4164370" y="1074544"/>
                    <a:pt x="4155688" y="1086426"/>
                  </a:cubicBezTo>
                  <a:cubicBezTo>
                    <a:pt x="4152330" y="1087240"/>
                    <a:pt x="4148971" y="1088053"/>
                    <a:pt x="4145929" y="1088345"/>
                  </a:cubicBezTo>
                  <a:cubicBezTo>
                    <a:pt x="4134579" y="1092873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8"/>
                  </a:cubicBezTo>
                  <a:cubicBezTo>
                    <a:pt x="4147534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5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6" y="1219531"/>
                    <a:pt x="4102066" y="1224772"/>
                  </a:cubicBezTo>
                  <a:cubicBezTo>
                    <a:pt x="4103234" y="1236937"/>
                    <a:pt x="4097939" y="1244443"/>
                    <a:pt x="4085863" y="1247812"/>
                  </a:cubicBezTo>
                  <a:cubicBezTo>
                    <a:pt x="4074945" y="1250456"/>
                    <a:pt x="4061738" y="1250987"/>
                    <a:pt x="4062766" y="1268076"/>
                  </a:cubicBezTo>
                  <a:cubicBezTo>
                    <a:pt x="4063703" y="1282962"/>
                    <a:pt x="4064641" y="1297849"/>
                    <a:pt x="4083268" y="1301340"/>
                  </a:cubicBezTo>
                  <a:cubicBezTo>
                    <a:pt x="4085152" y="1301773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1" y="1304703"/>
                    <a:pt x="4025745" y="1300602"/>
                  </a:cubicBezTo>
                  <a:cubicBezTo>
                    <a:pt x="4016736" y="1300117"/>
                    <a:pt x="4012599" y="1306898"/>
                    <a:pt x="4008462" y="1313679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0" y="1345489"/>
                  </a:cubicBezTo>
                  <a:cubicBezTo>
                    <a:pt x="3954629" y="1366724"/>
                    <a:pt x="3954629" y="1366724"/>
                    <a:pt x="3934694" y="1355993"/>
                  </a:cubicBezTo>
                  <a:cubicBezTo>
                    <a:pt x="3931042" y="1353766"/>
                    <a:pt x="3927072" y="1352060"/>
                    <a:pt x="3923280" y="1354757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5" y="1395678"/>
                    <a:pt x="3936872" y="1401698"/>
                    <a:pt x="3949877" y="1400327"/>
                  </a:cubicBezTo>
                  <a:cubicBezTo>
                    <a:pt x="3958999" y="1399451"/>
                    <a:pt x="3965894" y="1402227"/>
                    <a:pt x="3968971" y="1411260"/>
                  </a:cubicBezTo>
                  <a:cubicBezTo>
                    <a:pt x="3969123" y="1419225"/>
                    <a:pt x="3962926" y="1421171"/>
                    <a:pt x="3957365" y="1422073"/>
                  </a:cubicBezTo>
                  <a:cubicBezTo>
                    <a:pt x="3922845" y="1428211"/>
                    <a:pt x="3902964" y="1452585"/>
                    <a:pt x="3884013" y="1478958"/>
                  </a:cubicBezTo>
                  <a:cubicBezTo>
                    <a:pt x="3874400" y="1492955"/>
                    <a:pt x="3868462" y="1496310"/>
                    <a:pt x="3859916" y="1489420"/>
                  </a:cubicBezTo>
                  <a:lnTo>
                    <a:pt x="3852809" y="1481838"/>
                  </a:lnTo>
                  <a:lnTo>
                    <a:pt x="3841864" y="1492090"/>
                  </a:lnTo>
                  <a:lnTo>
                    <a:pt x="3840531" y="1496284"/>
                  </a:lnTo>
                  <a:lnTo>
                    <a:pt x="3850294" y="1497109"/>
                  </a:lnTo>
                  <a:cubicBezTo>
                    <a:pt x="3875524" y="1500333"/>
                    <a:pt x="3883385" y="1514432"/>
                    <a:pt x="3872107" y="1537613"/>
                  </a:cubicBezTo>
                  <a:cubicBezTo>
                    <a:pt x="3867422" y="1547638"/>
                    <a:pt x="3860129" y="1556073"/>
                    <a:pt x="3857531" y="1567370"/>
                  </a:cubicBezTo>
                  <a:cubicBezTo>
                    <a:pt x="3852883" y="1586722"/>
                    <a:pt x="3857029" y="1592830"/>
                    <a:pt x="3876637" y="1591194"/>
                  </a:cubicBezTo>
                  <a:cubicBezTo>
                    <a:pt x="3882401" y="1591131"/>
                    <a:pt x="3888279" y="1589708"/>
                    <a:pt x="3893840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40" y="1591525"/>
                    <a:pt x="3820166" y="1603982"/>
                  </a:cubicBezTo>
                  <a:cubicBezTo>
                    <a:pt x="3819879" y="1607385"/>
                    <a:pt x="3820969" y="1612344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80" y="1625738"/>
                    <a:pt x="3878963" y="1632824"/>
                  </a:cubicBezTo>
                  <a:cubicBezTo>
                    <a:pt x="3879662" y="1632318"/>
                    <a:pt x="3880361" y="1631810"/>
                    <a:pt x="3881060" y="1631301"/>
                  </a:cubicBezTo>
                  <a:cubicBezTo>
                    <a:pt x="3903233" y="1628009"/>
                    <a:pt x="3924385" y="1635070"/>
                    <a:pt x="3946493" y="1636096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1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0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6"/>
                    <a:pt x="4222463" y="1639592"/>
                    <a:pt x="4233231" y="1641916"/>
                  </a:cubicBezTo>
                  <a:cubicBezTo>
                    <a:pt x="4255971" y="1646755"/>
                    <a:pt x="4279859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7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7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6"/>
                  </a:lnTo>
                  <a:cubicBezTo>
                    <a:pt x="4468222" y="1714702"/>
                    <a:pt x="4468175" y="1715005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8" y="1701554"/>
                    <a:pt x="4476105" y="1702032"/>
                  </a:cubicBezTo>
                  <a:cubicBezTo>
                    <a:pt x="4507614" y="1710115"/>
                    <a:pt x="4540876" y="1699299"/>
                    <a:pt x="4572317" y="1711701"/>
                  </a:cubicBezTo>
                  <a:cubicBezTo>
                    <a:pt x="4576953" y="1713673"/>
                    <a:pt x="4583370" y="1712214"/>
                    <a:pt x="4589311" y="1713775"/>
                  </a:cubicBezTo>
                  <a:cubicBezTo>
                    <a:pt x="4590518" y="1713966"/>
                    <a:pt x="4592231" y="1714856"/>
                    <a:pt x="4593344" y="1715649"/>
                  </a:cubicBezTo>
                  <a:cubicBezTo>
                    <a:pt x="4596582" y="1718638"/>
                    <a:pt x="4596420" y="1723561"/>
                    <a:pt x="4601154" y="1724930"/>
                  </a:cubicBezTo>
                  <a:cubicBezTo>
                    <a:pt x="4602169" y="1726327"/>
                    <a:pt x="4602581" y="1727630"/>
                    <a:pt x="4602994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5" y="1742591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3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6" y="1750871"/>
                    <a:pt x="4509437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2" y="1731516"/>
                  </a:cubicBezTo>
                  <a:cubicBezTo>
                    <a:pt x="4400338" y="1723438"/>
                    <a:pt x="4379216" y="1720093"/>
                    <a:pt x="4358507" y="1718051"/>
                  </a:cubicBezTo>
                  <a:cubicBezTo>
                    <a:pt x="4343927" y="1716359"/>
                    <a:pt x="4330142" y="1713559"/>
                    <a:pt x="4315401" y="1716792"/>
                  </a:cubicBezTo>
                  <a:cubicBezTo>
                    <a:pt x="4303267" y="1719200"/>
                    <a:pt x="4290880" y="1715382"/>
                    <a:pt x="4279957" y="1706229"/>
                  </a:cubicBezTo>
                  <a:cubicBezTo>
                    <a:pt x="4264779" y="1692691"/>
                    <a:pt x="4247656" y="1699257"/>
                    <a:pt x="4243898" y="1719077"/>
                  </a:cubicBezTo>
                  <a:cubicBezTo>
                    <a:pt x="4243516" y="1721491"/>
                    <a:pt x="4243039" y="1724509"/>
                    <a:pt x="4242561" y="1727526"/>
                  </a:cubicBezTo>
                  <a:cubicBezTo>
                    <a:pt x="4237591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3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8"/>
                    <a:pt x="4144304" y="1812800"/>
                    <a:pt x="4142937" y="1817531"/>
                  </a:cubicBezTo>
                  <a:cubicBezTo>
                    <a:pt x="4139244" y="1833031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3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4"/>
                    <a:pt x="4075791" y="1874327"/>
                    <a:pt x="4084940" y="1875158"/>
                  </a:cubicBezTo>
                  <a:cubicBezTo>
                    <a:pt x="4101330" y="1877135"/>
                    <a:pt x="4102721" y="1887872"/>
                    <a:pt x="4100714" y="1900545"/>
                  </a:cubicBezTo>
                  <a:cubicBezTo>
                    <a:pt x="4099281" y="1909598"/>
                    <a:pt x="4098354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9"/>
                  </a:cubicBezTo>
                  <a:cubicBezTo>
                    <a:pt x="4116700" y="1951948"/>
                    <a:pt x="4120124" y="1965481"/>
                    <a:pt x="4131370" y="1964787"/>
                  </a:cubicBezTo>
                  <a:cubicBezTo>
                    <a:pt x="4138801" y="1964727"/>
                    <a:pt x="4146360" y="1967780"/>
                    <a:pt x="4154147" y="1961590"/>
                  </a:cubicBezTo>
                  <a:cubicBezTo>
                    <a:pt x="4161931" y="1955400"/>
                    <a:pt x="4170697" y="1958644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7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8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7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2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6" y="2211268"/>
                    <a:pt x="4169590" y="2219527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2" y="2248054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5" y="2295940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8" y="2331790"/>
                    <a:pt x="4057216" y="2335352"/>
                  </a:cubicBezTo>
                  <a:lnTo>
                    <a:pt x="4073448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2" y="2395533"/>
                    <a:pt x="4036449" y="2388357"/>
                  </a:cubicBezTo>
                  <a:cubicBezTo>
                    <a:pt x="4045191" y="2376132"/>
                    <a:pt x="4030425" y="2363895"/>
                    <a:pt x="4033640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1"/>
                  </a:cubicBezTo>
                  <a:cubicBezTo>
                    <a:pt x="3986223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8"/>
                    <a:pt x="3931553" y="2410099"/>
                  </a:cubicBezTo>
                  <a:cubicBezTo>
                    <a:pt x="3928596" y="2417054"/>
                    <a:pt x="3920368" y="2418225"/>
                    <a:pt x="3913538" y="2418381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7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5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3" y="2621029"/>
                    <a:pt x="3951796" y="2665083"/>
                    <a:pt x="3944723" y="2709741"/>
                  </a:cubicBezTo>
                  <a:cubicBezTo>
                    <a:pt x="3942237" y="2725432"/>
                    <a:pt x="3935020" y="2739754"/>
                    <a:pt x="3933742" y="2755636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29"/>
                    <a:pt x="3960631" y="2788970"/>
                    <a:pt x="3958242" y="2804057"/>
                  </a:cubicBezTo>
                  <a:cubicBezTo>
                    <a:pt x="3953654" y="2833025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5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7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2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6" y="3003433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09"/>
                  </a:cubicBezTo>
                  <a:cubicBezTo>
                    <a:pt x="3828681" y="2993250"/>
                    <a:pt x="3830084" y="2980482"/>
                    <a:pt x="3826595" y="2971269"/>
                  </a:cubicBezTo>
                  <a:cubicBezTo>
                    <a:pt x="3825357" y="2967361"/>
                    <a:pt x="3827109" y="2960213"/>
                    <a:pt x="3819102" y="2963895"/>
                  </a:cubicBezTo>
                  <a:cubicBezTo>
                    <a:pt x="3812399" y="2967163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8" y="2944930"/>
                  </a:cubicBezTo>
                  <a:cubicBezTo>
                    <a:pt x="3810348" y="2937145"/>
                    <a:pt x="3803966" y="2930567"/>
                    <a:pt x="3806099" y="2921007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3"/>
                  </a:cubicBezTo>
                  <a:cubicBezTo>
                    <a:pt x="3793138" y="2920810"/>
                    <a:pt x="3790880" y="2927257"/>
                    <a:pt x="3786147" y="2925888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5" y="2933616"/>
                  </a:lnTo>
                  <a:cubicBezTo>
                    <a:pt x="3786489" y="2940527"/>
                    <a:pt x="3782270" y="2941802"/>
                    <a:pt x="3777010" y="2940205"/>
                  </a:cubicBezTo>
                  <a:lnTo>
                    <a:pt x="3767057" y="2938294"/>
                  </a:lnTo>
                  <a:lnTo>
                    <a:pt x="3765045" y="2949766"/>
                  </a:lnTo>
                  <a:cubicBezTo>
                    <a:pt x="3762435" y="2962344"/>
                    <a:pt x="3762841" y="2975400"/>
                    <a:pt x="3751466" y="2984732"/>
                  </a:cubicBezTo>
                  <a:cubicBezTo>
                    <a:pt x="3746476" y="2988891"/>
                    <a:pt x="3748824" y="2993595"/>
                    <a:pt x="3751078" y="2998900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5"/>
                    <a:pt x="3787015" y="3045420"/>
                    <a:pt x="3782528" y="3062031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3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8" y="3084115"/>
                    <a:pt x="3803420" y="3080496"/>
                    <a:pt x="3806757" y="3077003"/>
                  </a:cubicBezTo>
                  <a:cubicBezTo>
                    <a:pt x="3816513" y="3066176"/>
                    <a:pt x="3825822" y="3062083"/>
                    <a:pt x="3840145" y="3069300"/>
                  </a:cubicBezTo>
                  <a:cubicBezTo>
                    <a:pt x="3851037" y="3074737"/>
                    <a:pt x="3862790" y="3074742"/>
                    <a:pt x="3868293" y="3059530"/>
                  </a:cubicBezTo>
                  <a:cubicBezTo>
                    <a:pt x="3871537" y="3050764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1" y="3067200"/>
                  </a:cubicBezTo>
                  <a:cubicBezTo>
                    <a:pt x="3898903" y="3081080"/>
                    <a:pt x="3916752" y="3089475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40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2"/>
                    <a:pt x="3905062" y="3159383"/>
                  </a:cubicBezTo>
                  <a:cubicBezTo>
                    <a:pt x="3903252" y="3159096"/>
                    <a:pt x="3902235" y="3157698"/>
                    <a:pt x="3901124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5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79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5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6" y="3197033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5" y="3255637"/>
                  </a:cubicBezTo>
                  <a:cubicBezTo>
                    <a:pt x="3711791" y="3258685"/>
                    <a:pt x="3702422" y="3255344"/>
                    <a:pt x="3703909" y="3265478"/>
                  </a:cubicBezTo>
                  <a:cubicBezTo>
                    <a:pt x="3705655" y="3270085"/>
                    <a:pt x="3710292" y="3272057"/>
                    <a:pt x="3712831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1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4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4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4" y="4123918"/>
                    <a:pt x="2154229" y="4126801"/>
                    <a:pt x="2146887" y="4129683"/>
                  </a:cubicBezTo>
                  <a:cubicBezTo>
                    <a:pt x="2137860" y="4133020"/>
                    <a:pt x="2127445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3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4"/>
                  </a:cubicBezTo>
                  <a:cubicBezTo>
                    <a:pt x="1711193" y="3894066"/>
                    <a:pt x="1711430" y="3895791"/>
                    <a:pt x="1711668" y="3897518"/>
                  </a:cubicBezTo>
                  <a:cubicBezTo>
                    <a:pt x="1707673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1" y="3894819"/>
                    <a:pt x="1600019" y="3878537"/>
                  </a:cubicBezTo>
                  <a:cubicBezTo>
                    <a:pt x="1597970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1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9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7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3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7"/>
                    <a:pt x="1116177" y="3898928"/>
                  </a:cubicBezTo>
                  <a:cubicBezTo>
                    <a:pt x="1108993" y="3907454"/>
                    <a:pt x="1099225" y="3915774"/>
                    <a:pt x="1085512" y="3913809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6" y="3916032"/>
                    <a:pt x="1094229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9" y="4010121"/>
                    <a:pt x="1003627" y="4010844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4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1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5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2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7"/>
                    <a:pt x="1225082" y="3615949"/>
                  </a:cubicBezTo>
                  <a:lnTo>
                    <a:pt x="1223380" y="3610559"/>
                  </a:lnTo>
                  <a:lnTo>
                    <a:pt x="1222745" y="3611002"/>
                  </a:lnTo>
                  <a:cubicBezTo>
                    <a:pt x="1211165" y="3623331"/>
                    <a:pt x="1193951" y="3632156"/>
                    <a:pt x="1190493" y="3651565"/>
                  </a:cubicBezTo>
                  <a:cubicBezTo>
                    <a:pt x="1182352" y="3655121"/>
                    <a:pt x="1174923" y="3658179"/>
                    <a:pt x="1166783" y="3661736"/>
                  </a:cubicBezTo>
                  <a:cubicBezTo>
                    <a:pt x="1162495" y="3664727"/>
                    <a:pt x="1158923" y="3667218"/>
                    <a:pt x="1154637" y="3670210"/>
                  </a:cubicBezTo>
                  <a:cubicBezTo>
                    <a:pt x="1145979" y="3683687"/>
                    <a:pt x="1131057" y="3686663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6" y="3582772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7"/>
                    <a:pt x="1011030" y="3485255"/>
                    <a:pt x="1010237" y="3484324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1" y="3323391"/>
                    <a:pt x="700011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3" y="3273694"/>
                    <a:pt x="638956" y="3278866"/>
                    <a:pt x="644405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7"/>
                    <a:pt x="664657" y="3289108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1"/>
                  </a:cubicBezTo>
                  <a:cubicBezTo>
                    <a:pt x="612232" y="3299271"/>
                    <a:pt x="615171" y="3292227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7"/>
                    <a:pt x="584006" y="3294285"/>
                  </a:cubicBezTo>
                  <a:cubicBezTo>
                    <a:pt x="581394" y="3297450"/>
                    <a:pt x="579690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7" y="3241264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4"/>
                    <a:pt x="555276" y="3208783"/>
                  </a:cubicBezTo>
                  <a:cubicBezTo>
                    <a:pt x="563219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1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1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5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1" y="3044899"/>
                  </a:cubicBezTo>
                  <a:cubicBezTo>
                    <a:pt x="488743" y="3040401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7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2"/>
                  </a:cubicBezTo>
                  <a:cubicBezTo>
                    <a:pt x="376212" y="3049921"/>
                    <a:pt x="366532" y="3053532"/>
                    <a:pt x="356247" y="3058134"/>
                  </a:cubicBezTo>
                  <a:cubicBezTo>
                    <a:pt x="336669" y="3067942"/>
                    <a:pt x="330917" y="3065114"/>
                    <a:pt x="329279" y="3044401"/>
                  </a:cubicBezTo>
                  <a:cubicBezTo>
                    <a:pt x="328084" y="3030757"/>
                    <a:pt x="321452" y="3026031"/>
                    <a:pt x="308607" y="3027031"/>
                  </a:cubicBezTo>
                  <a:cubicBezTo>
                    <a:pt x="279229" y="3029502"/>
                    <a:pt x="278733" y="3029199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7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19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4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8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9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5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5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6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6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3"/>
                    <a:pt x="177430" y="2216953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4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30000" y="2194023"/>
                    <a:pt x="128756" y="2194881"/>
                    <a:pt x="126282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1" y="2190279"/>
                    <a:pt x="90588" y="2196667"/>
                  </a:cubicBezTo>
                  <a:cubicBezTo>
                    <a:pt x="88512" y="2198766"/>
                    <a:pt x="86957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3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7" y="2195030"/>
                  </a:cubicBezTo>
                  <a:cubicBezTo>
                    <a:pt x="39764" y="2193883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6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3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7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1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8" y="1897227"/>
                    <a:pt x="399611" y="1886186"/>
                    <a:pt x="386797" y="1855936"/>
                  </a:cubicBezTo>
                  <a:cubicBezTo>
                    <a:pt x="388937" y="1849084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2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8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299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4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3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1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3" y="1226677"/>
                  </a:cubicBezTo>
                  <a:cubicBezTo>
                    <a:pt x="501501" y="1199937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5" y="1128228"/>
                  </a:cubicBezTo>
                  <a:cubicBezTo>
                    <a:pt x="489857" y="1118740"/>
                    <a:pt x="492023" y="1108506"/>
                    <a:pt x="491301" y="1098548"/>
                  </a:cubicBezTo>
                  <a:cubicBezTo>
                    <a:pt x="482720" y="1101471"/>
                    <a:pt x="479673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4"/>
                  </a:cubicBezTo>
                  <a:cubicBezTo>
                    <a:pt x="455944" y="1088534"/>
                    <a:pt x="441662" y="1081861"/>
                    <a:pt x="424274" y="1078050"/>
                  </a:cubicBezTo>
                  <a:cubicBezTo>
                    <a:pt x="414341" y="1075391"/>
                    <a:pt x="406802" y="1072150"/>
                    <a:pt x="407590" y="1059716"/>
                  </a:cubicBezTo>
                  <a:cubicBezTo>
                    <a:pt x="407916" y="1055836"/>
                    <a:pt x="406456" y="1051545"/>
                    <a:pt x="403785" y="1049237"/>
                  </a:cubicBezTo>
                  <a:cubicBezTo>
                    <a:pt x="389141" y="1037584"/>
                    <a:pt x="389048" y="1023253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79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078C73E-BA25-4AAF-9B59-0E61BCBD95C2}"/>
                </a:ext>
              </a:extLst>
            </p:cNvPr>
            <p:cNvGrpSpPr/>
            <p:nvPr/>
          </p:nvGrpSpPr>
          <p:grpSpPr>
            <a:xfrm>
              <a:off x="3261506" y="475536"/>
              <a:ext cx="5668988" cy="4846071"/>
              <a:chOff x="3261506" y="475536"/>
              <a:chExt cx="5668988" cy="4846071"/>
            </a:xfrm>
          </p:grpSpPr>
          <p:sp>
            <p:nvSpPr>
              <p:cNvPr id="3" name="Freeform: Shape 2">
                <a:extLst>
                  <a:ext uri="{FF2B5EF4-FFF2-40B4-BE49-F238E27FC236}">
                    <a16:creationId xmlns:a16="http://schemas.microsoft.com/office/drawing/2014/main" id="{4468F5B2-C6F0-42A6-994B-D7BF9B377270}"/>
                  </a:ext>
                </a:extLst>
              </p:cNvPr>
              <p:cNvSpPr/>
              <p:nvPr/>
            </p:nvSpPr>
            <p:spPr>
              <a:xfrm rot="19755688">
                <a:off x="7256856" y="1721755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BEB01B51-A6FC-461F-BB48-325EAE785DBC}"/>
                  </a:ext>
                </a:extLst>
              </p:cNvPr>
              <p:cNvSpPr/>
              <p:nvPr/>
            </p:nvSpPr>
            <p:spPr>
              <a:xfrm rot="20986817">
                <a:off x="3803252" y="3918155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988069D-A55D-49F1-A6AE-7CE74330A6F8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5178412" y="1286217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A5FC8F9D-DE6E-4CE5-8595-1F3008A1A0F3}"/>
                  </a:ext>
                </a:extLst>
              </p:cNvPr>
              <p:cNvSpPr/>
              <p:nvPr/>
            </p:nvSpPr>
            <p:spPr>
              <a:xfrm rot="3494497">
                <a:off x="4443886" y="1143275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7AA381D-C9F6-48DF-A2A4-F8BDF65AC30B}"/>
                  </a:ext>
                </a:extLst>
              </p:cNvPr>
              <p:cNvSpPr/>
              <p:nvPr/>
            </p:nvSpPr>
            <p:spPr>
              <a:xfrm>
                <a:off x="5527230" y="3046463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5E05517-3128-497D-82C3-781F196DD342}"/>
                  </a:ext>
                </a:extLst>
              </p:cNvPr>
              <p:cNvSpPr/>
              <p:nvPr/>
            </p:nvSpPr>
            <p:spPr>
              <a:xfrm>
                <a:off x="6587806" y="2530383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3E1EBAA-E877-4464-B9B5-EF288986AE71}"/>
                  </a:ext>
                </a:extLst>
              </p:cNvPr>
              <p:cNvSpPr/>
              <p:nvPr/>
            </p:nvSpPr>
            <p:spPr>
              <a:xfrm rot="16200000">
                <a:off x="6082131" y="1612875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7474FC65-FA04-4B15-8984-8032B8A6294D}"/>
                  </a:ext>
                </a:extLst>
              </p:cNvPr>
              <p:cNvSpPr/>
              <p:nvPr/>
            </p:nvSpPr>
            <p:spPr>
              <a:xfrm rot="6300000">
                <a:off x="4353317" y="2738693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2B8EFE9-8459-4DA3-A8CE-2DA2DE12632F}"/>
                  </a:ext>
                </a:extLst>
              </p:cNvPr>
              <p:cNvSpPr/>
              <p:nvPr/>
            </p:nvSpPr>
            <p:spPr>
              <a:xfrm>
                <a:off x="5436729" y="4297199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5338075C-A00B-4E0C-B792-AD455B60159D}"/>
                  </a:ext>
                </a:extLst>
              </p:cNvPr>
              <p:cNvSpPr/>
              <p:nvPr/>
            </p:nvSpPr>
            <p:spPr>
              <a:xfrm>
                <a:off x="4026470" y="1035212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82C1731-B17B-4C85-A598-646DA6F50D55}"/>
                  </a:ext>
                </a:extLst>
              </p:cNvPr>
              <p:cNvSpPr/>
              <p:nvPr/>
            </p:nvSpPr>
            <p:spPr>
              <a:xfrm>
                <a:off x="4044746" y="3716170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B4C6B84-762E-4576-8FF1-487118CB4CAA}"/>
                  </a:ext>
                </a:extLst>
              </p:cNvPr>
              <p:cNvSpPr/>
              <p:nvPr/>
            </p:nvSpPr>
            <p:spPr>
              <a:xfrm rot="13519709">
                <a:off x="6549278" y="4872275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1E979D8A-57ED-4FE3-98B2-1A43A9BDCD8D}"/>
                  </a:ext>
                </a:extLst>
              </p:cNvPr>
              <p:cNvSpPr/>
              <p:nvPr/>
            </p:nvSpPr>
            <p:spPr>
              <a:xfrm>
                <a:off x="4535561" y="927279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A890E5C-DEE8-4919-A8C7-EC2999974827}"/>
                  </a:ext>
                </a:extLst>
              </p:cNvPr>
              <p:cNvSpPr/>
              <p:nvPr/>
            </p:nvSpPr>
            <p:spPr>
              <a:xfrm>
                <a:off x="7932142" y="2474353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B955850-67F7-48AF-94C9-22195F958274}"/>
                  </a:ext>
                </a:extLst>
              </p:cNvPr>
              <p:cNvSpPr/>
              <p:nvPr/>
            </p:nvSpPr>
            <p:spPr>
              <a:xfrm>
                <a:off x="7287776" y="3923395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28F606DB-A358-4078-9FD9-6F5A709A65EC}"/>
                  </a:ext>
                </a:extLst>
              </p:cNvPr>
              <p:cNvSpPr/>
              <p:nvPr/>
            </p:nvSpPr>
            <p:spPr>
              <a:xfrm>
                <a:off x="6393265" y="477179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2143C4C-8356-4B6C-BB86-D0F8FD5D9A13}"/>
                  </a:ext>
                </a:extLst>
              </p:cNvPr>
              <p:cNvSpPr/>
              <p:nvPr/>
            </p:nvSpPr>
            <p:spPr>
              <a:xfrm>
                <a:off x="4775647" y="4164764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769ACCC-DD09-4AD8-A93C-F983E534DF0C}"/>
                  </a:ext>
                </a:extLst>
              </p:cNvPr>
              <p:cNvSpPr/>
              <p:nvPr/>
            </p:nvSpPr>
            <p:spPr>
              <a:xfrm>
                <a:off x="6154831" y="1243739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4422EC7-4F95-4523-B748-396DA21A169B}"/>
                  </a:ext>
                </a:extLst>
              </p:cNvPr>
              <p:cNvSpPr/>
              <p:nvPr/>
            </p:nvSpPr>
            <p:spPr>
              <a:xfrm>
                <a:off x="7184616" y="1122927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013D19C-28BF-421B-8B02-C70262065BF2}"/>
                  </a:ext>
                </a:extLst>
              </p:cNvPr>
              <p:cNvSpPr/>
              <p:nvPr/>
            </p:nvSpPr>
            <p:spPr>
              <a:xfrm>
                <a:off x="7356380" y="1529346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D8D61FB-F8DA-4EA8-B109-153B5E632DC3}"/>
                  </a:ext>
                </a:extLst>
              </p:cNvPr>
              <p:cNvSpPr/>
              <p:nvPr/>
            </p:nvSpPr>
            <p:spPr>
              <a:xfrm>
                <a:off x="5509078" y="98508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AA026AE-AD05-48EC-B541-61D26CA8B103}"/>
                  </a:ext>
                </a:extLst>
              </p:cNvPr>
              <p:cNvSpPr/>
              <p:nvPr/>
            </p:nvSpPr>
            <p:spPr>
              <a:xfrm>
                <a:off x="4030889" y="275823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6ABE1F0-2449-479D-B880-4D92794443C4}"/>
                  </a:ext>
                </a:extLst>
              </p:cNvPr>
              <p:cNvSpPr/>
              <p:nvPr/>
            </p:nvSpPr>
            <p:spPr>
              <a:xfrm>
                <a:off x="7838917" y="4021673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F6A4A34-E7FE-40AC-B688-A4AC39AB11BB}"/>
                  </a:ext>
                </a:extLst>
              </p:cNvPr>
              <p:cNvSpPr/>
              <p:nvPr/>
            </p:nvSpPr>
            <p:spPr>
              <a:xfrm>
                <a:off x="7825060" y="306374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6DECB76-034A-428E-999B-91C893379EF7}"/>
                  </a:ext>
                </a:extLst>
              </p:cNvPr>
              <p:cNvSpPr/>
              <p:nvPr/>
            </p:nvSpPr>
            <p:spPr>
              <a:xfrm>
                <a:off x="4952949" y="4610665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0C1C5F1-934A-43B1-A15A-6762B55754E6}"/>
                  </a:ext>
                </a:extLst>
              </p:cNvPr>
              <p:cNvSpPr/>
              <p:nvPr/>
            </p:nvSpPr>
            <p:spPr>
              <a:xfrm>
                <a:off x="6080661" y="452216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FD0DF4D-BB67-4B61-8559-22FDCAA7D3E1}"/>
                  </a:ext>
                </a:extLst>
              </p:cNvPr>
              <p:cNvSpPr/>
              <p:nvPr/>
            </p:nvSpPr>
            <p:spPr>
              <a:xfrm rot="19265104" flipH="1">
                <a:off x="8317322" y="2987853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BAED19E-0421-469B-AFFC-832ECCC9CEAF}"/>
                  </a:ext>
                </a:extLst>
              </p:cNvPr>
              <p:cNvSpPr/>
              <p:nvPr/>
            </p:nvSpPr>
            <p:spPr>
              <a:xfrm flipH="1">
                <a:off x="7904652" y="1632266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E00565F-3C0F-4F4F-B877-FF54C4879527}"/>
                  </a:ext>
                </a:extLst>
              </p:cNvPr>
              <p:cNvSpPr/>
              <p:nvPr/>
            </p:nvSpPr>
            <p:spPr>
              <a:xfrm rot="18674865" flipH="1">
                <a:off x="4883176" y="473250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591B40C-485B-4429-A8C3-1145ACEF1143}"/>
                  </a:ext>
                </a:extLst>
              </p:cNvPr>
              <p:cNvSpPr/>
              <p:nvPr/>
            </p:nvSpPr>
            <p:spPr>
              <a:xfrm rot="13519709">
                <a:off x="6639752" y="34868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F2745E5-AAD5-4394-8D26-2B77CF2D9D70}"/>
                  </a:ext>
                </a:extLst>
              </p:cNvPr>
              <p:cNvSpPr/>
              <p:nvPr/>
            </p:nvSpPr>
            <p:spPr>
              <a:xfrm>
                <a:off x="3730443" y="3683970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10D0B6F-430C-4A8D-ACAB-73D1AB1662DD}"/>
                  </a:ext>
                </a:extLst>
              </p:cNvPr>
              <p:cNvSpPr/>
              <p:nvPr/>
            </p:nvSpPr>
            <p:spPr>
              <a:xfrm>
                <a:off x="6216346" y="5013609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BB332AB-43CB-4DAB-BE19-BC1F569E54DA}"/>
                  </a:ext>
                </a:extLst>
              </p:cNvPr>
              <p:cNvSpPr/>
              <p:nvPr/>
            </p:nvSpPr>
            <p:spPr>
              <a:xfrm>
                <a:off x="8024450" y="4285008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F1AEF0-660D-4A5B-AFB4-8AC5982ABA74}"/>
                  </a:ext>
                </a:extLst>
              </p:cNvPr>
              <p:cNvSpPr/>
              <p:nvPr/>
            </p:nvSpPr>
            <p:spPr>
              <a:xfrm>
                <a:off x="8009805" y="2252265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3F4A750-16F0-45BE-8FA5-72DBBC4C189D}"/>
                  </a:ext>
                </a:extLst>
              </p:cNvPr>
              <p:cNvSpPr/>
              <p:nvPr/>
            </p:nvSpPr>
            <p:spPr>
              <a:xfrm>
                <a:off x="3675223" y="1961388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35587C6-9F12-4149-A08A-0CD3C86F3AA0}"/>
                  </a:ext>
                </a:extLst>
              </p:cNvPr>
              <p:cNvSpPr/>
              <p:nvPr/>
            </p:nvSpPr>
            <p:spPr>
              <a:xfrm>
                <a:off x="3768936" y="2001873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13484E4-239B-4287-9E27-ED9464AE144D}"/>
                  </a:ext>
                </a:extLst>
              </p:cNvPr>
              <p:cNvSpPr/>
              <p:nvPr/>
            </p:nvSpPr>
            <p:spPr>
              <a:xfrm>
                <a:off x="5241733" y="4789674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AD158F2-5A4F-4273-9F9E-96DFBB4A5DAA}"/>
                  </a:ext>
                </a:extLst>
              </p:cNvPr>
              <p:cNvSpPr/>
              <p:nvPr/>
            </p:nvSpPr>
            <p:spPr>
              <a:xfrm>
                <a:off x="5675430" y="786890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A76025A-5B11-490A-ABE5-A7618BE95130}"/>
                  </a:ext>
                </a:extLst>
              </p:cNvPr>
              <p:cNvSpPr/>
              <p:nvPr/>
            </p:nvSpPr>
            <p:spPr>
              <a:xfrm>
                <a:off x="4557744" y="4694956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7D5B490-AEC8-4265-8A5F-ED75E28D21DF}"/>
                  </a:ext>
                </a:extLst>
              </p:cNvPr>
              <p:cNvSpPr/>
              <p:nvPr/>
            </p:nvSpPr>
            <p:spPr>
              <a:xfrm>
                <a:off x="8220807" y="3587859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81386AF-10DB-4EDD-94A5-3244254AAE33}"/>
                  </a:ext>
                </a:extLst>
              </p:cNvPr>
              <p:cNvSpPr/>
              <p:nvPr/>
            </p:nvSpPr>
            <p:spPr>
              <a:xfrm>
                <a:off x="3957568" y="3992989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F94831E-98C3-4026-BFB2-AED132D94BF8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4428693" y="1200098"/>
                <a:ext cx="3341150" cy="3848224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74CC311-2DC6-41A5-967D-5267619F51C1}"/>
                  </a:ext>
                </a:extLst>
              </p:cNvPr>
              <p:cNvSpPr/>
              <p:nvPr/>
            </p:nvSpPr>
            <p:spPr>
              <a:xfrm>
                <a:off x="4348049" y="1515307"/>
                <a:ext cx="549905" cy="67809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B710F7B-E325-4C1A-B38C-BF2529617521}"/>
                  </a:ext>
                </a:extLst>
              </p:cNvPr>
              <p:cNvSpPr/>
              <p:nvPr/>
            </p:nvSpPr>
            <p:spPr>
              <a:xfrm flipH="1">
                <a:off x="6326326" y="1505531"/>
                <a:ext cx="584306" cy="648061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528B631-DD9F-45F4-947D-5D360660EAA2}"/>
                  </a:ext>
                </a:extLst>
              </p:cNvPr>
              <p:cNvSpPr/>
              <p:nvPr/>
            </p:nvSpPr>
            <p:spPr>
              <a:xfrm flipV="1">
                <a:off x="3261506" y="4061665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1584DEE-FBE5-441F-9E94-14B9FEBAA6D6}"/>
                  </a:ext>
                </a:extLst>
              </p:cNvPr>
              <p:cNvSpPr/>
              <p:nvPr/>
            </p:nvSpPr>
            <p:spPr>
              <a:xfrm rot="19531334">
                <a:off x="3446748" y="2985754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E50D132-2D0D-4B36-B6FD-55A2361385B4}"/>
                  </a:ext>
                </a:extLst>
              </p:cNvPr>
              <p:cNvSpPr/>
              <p:nvPr/>
            </p:nvSpPr>
            <p:spPr>
              <a:xfrm rot="9900000" flipH="1">
                <a:off x="5187227" y="4116240"/>
                <a:ext cx="461746" cy="608234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041EF0FA-4614-487C-8F00-A328E00D0C2B}"/>
              </a:ext>
            </a:extLst>
          </p:cNvPr>
          <p:cNvSpPr txBox="1"/>
          <p:nvPr/>
        </p:nvSpPr>
        <p:spPr>
          <a:xfrm>
            <a:off x="1867507" y="2609477"/>
            <a:ext cx="7264512" cy="1200329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1" i="0" u="none" strike="noStrike" kern="1200" cap="none" spc="0" normalizeH="0" baseline="0" noProof="0" dirty="0" err="1">
                <a:ln>
                  <a:noFill/>
                </a:ln>
                <a:solidFill>
                  <a:srgbClr val="99CB38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altLang="ko-KR" sz="7200" b="1" i="0" u="none" strike="noStrike" kern="1200" cap="none" spc="0" normalizeH="0" baseline="0" noProof="0" dirty="0">
                <a:ln>
                  <a:noFill/>
                </a:ln>
                <a:solidFill>
                  <a:srgbClr val="99CB38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ko-KR" sz="7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99CB38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kumimoji="0" lang="en-US" altLang="ko-KR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99CB38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ko-KR" sz="7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99CB38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kumimoji="0" lang="en-US" altLang="ko-KR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99CB38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ko-KR" sz="7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99CB38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endParaRPr kumimoji="0" lang="ko-KR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99CB38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694436" y="1093154"/>
            <a:ext cx="57520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THỰC HÀNH TIẾNG VIỆT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709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4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F29201AA-BA91-407A-B3E6-F5558959BF54}"/>
              </a:ext>
            </a:extLst>
          </p:cNvPr>
          <p:cNvSpPr/>
          <p:nvPr/>
        </p:nvSpPr>
        <p:spPr>
          <a:xfrm>
            <a:off x="1124928" y="421929"/>
            <a:ext cx="259017" cy="592035"/>
          </a:xfrm>
          <a:custGeom>
            <a:avLst/>
            <a:gdLst/>
            <a:ahLst/>
            <a:cxnLst/>
            <a:rect l="l" t="t" r="r" b="b"/>
            <a:pathLst>
              <a:path w="215653" h="492919">
                <a:moveTo>
                  <a:pt x="139304" y="0"/>
                </a:moveTo>
                <a:lnTo>
                  <a:pt x="215653" y="0"/>
                </a:lnTo>
                <a:lnTo>
                  <a:pt x="215653" y="492919"/>
                </a:lnTo>
                <a:lnTo>
                  <a:pt x="121556" y="492919"/>
                </a:lnTo>
                <a:lnTo>
                  <a:pt x="121556" y="138299"/>
                </a:lnTo>
                <a:cubicBezTo>
                  <a:pt x="87177" y="170446"/>
                  <a:pt x="46658" y="194221"/>
                  <a:pt x="0" y="209625"/>
                </a:cubicBezTo>
                <a:lnTo>
                  <a:pt x="0" y="124235"/>
                </a:lnTo>
                <a:cubicBezTo>
                  <a:pt x="24557" y="116198"/>
                  <a:pt x="51235" y="100962"/>
                  <a:pt x="80033" y="78526"/>
                </a:cubicBezTo>
                <a:cubicBezTo>
                  <a:pt x="108831" y="56090"/>
                  <a:pt x="128588" y="29915"/>
                  <a:pt x="1393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3D34FDB-48B4-4FC4-ADA1-283945CA4261}"/>
              </a:ext>
            </a:extLst>
          </p:cNvPr>
          <p:cNvSpPr/>
          <p:nvPr/>
        </p:nvSpPr>
        <p:spPr>
          <a:xfrm>
            <a:off x="10618140" y="367404"/>
            <a:ext cx="396164" cy="592035"/>
          </a:xfrm>
          <a:custGeom>
            <a:avLst/>
            <a:gdLst/>
            <a:ahLst/>
            <a:cxnLst/>
            <a:rect l="l" t="t" r="r" b="b"/>
            <a:pathLst>
              <a:path w="329840" h="492919">
                <a:moveTo>
                  <a:pt x="174129" y="0"/>
                </a:moveTo>
                <a:cubicBezTo>
                  <a:pt x="222572" y="0"/>
                  <a:pt x="260635" y="13060"/>
                  <a:pt x="288317" y="39179"/>
                </a:cubicBezTo>
                <a:cubicBezTo>
                  <a:pt x="315999" y="65299"/>
                  <a:pt x="329840" y="97780"/>
                  <a:pt x="329840" y="136625"/>
                </a:cubicBezTo>
                <a:cubicBezTo>
                  <a:pt x="329840" y="158726"/>
                  <a:pt x="325878" y="179766"/>
                  <a:pt x="317952" y="199746"/>
                </a:cubicBezTo>
                <a:cubicBezTo>
                  <a:pt x="310027" y="219727"/>
                  <a:pt x="297470" y="240655"/>
                  <a:pt x="280280" y="262533"/>
                </a:cubicBezTo>
                <a:cubicBezTo>
                  <a:pt x="268895" y="277044"/>
                  <a:pt x="248357" y="297917"/>
                  <a:pt x="218665" y="325153"/>
                </a:cubicBezTo>
                <a:cubicBezTo>
                  <a:pt x="188974" y="352388"/>
                  <a:pt x="170166" y="370471"/>
                  <a:pt x="162241" y="379401"/>
                </a:cubicBezTo>
                <a:cubicBezTo>
                  <a:pt x="154316" y="388330"/>
                  <a:pt x="147898" y="397037"/>
                  <a:pt x="142986" y="405520"/>
                </a:cubicBezTo>
                <a:lnTo>
                  <a:pt x="329840" y="405520"/>
                </a:lnTo>
                <a:lnTo>
                  <a:pt x="329840" y="492919"/>
                </a:lnTo>
                <a:lnTo>
                  <a:pt x="0" y="492919"/>
                </a:lnTo>
                <a:cubicBezTo>
                  <a:pt x="3572" y="459879"/>
                  <a:pt x="14287" y="428570"/>
                  <a:pt x="32147" y="398990"/>
                </a:cubicBezTo>
                <a:cubicBezTo>
                  <a:pt x="50006" y="369410"/>
                  <a:pt x="85278" y="330176"/>
                  <a:pt x="137963" y="281286"/>
                </a:cubicBezTo>
                <a:cubicBezTo>
                  <a:pt x="180379" y="241772"/>
                  <a:pt x="206387" y="214983"/>
                  <a:pt x="215987" y="200918"/>
                </a:cubicBezTo>
                <a:cubicBezTo>
                  <a:pt x="228935" y="181496"/>
                  <a:pt x="235409" y="162297"/>
                  <a:pt x="235409" y="143322"/>
                </a:cubicBezTo>
                <a:cubicBezTo>
                  <a:pt x="235409" y="122337"/>
                  <a:pt x="229772" y="106208"/>
                  <a:pt x="218498" y="94934"/>
                </a:cubicBezTo>
                <a:cubicBezTo>
                  <a:pt x="207224" y="83660"/>
                  <a:pt x="191653" y="78024"/>
                  <a:pt x="171785" y="78024"/>
                </a:cubicBezTo>
                <a:cubicBezTo>
                  <a:pt x="152139" y="78024"/>
                  <a:pt x="136512" y="83939"/>
                  <a:pt x="124904" y="95771"/>
                </a:cubicBezTo>
                <a:cubicBezTo>
                  <a:pt x="113295" y="107603"/>
                  <a:pt x="106598" y="127248"/>
                  <a:pt x="104812" y="154707"/>
                </a:cubicBezTo>
                <a:lnTo>
                  <a:pt x="11050" y="145331"/>
                </a:lnTo>
                <a:cubicBezTo>
                  <a:pt x="16631" y="93539"/>
                  <a:pt x="34156" y="56369"/>
                  <a:pt x="63624" y="33822"/>
                </a:cubicBezTo>
                <a:cubicBezTo>
                  <a:pt x="93092" y="11274"/>
                  <a:pt x="129927" y="0"/>
                  <a:pt x="174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AA282BC-5087-4022-9BD5-57D2E54CE255}"/>
              </a:ext>
            </a:extLst>
          </p:cNvPr>
          <p:cNvGrpSpPr/>
          <p:nvPr/>
        </p:nvGrpSpPr>
        <p:grpSpPr>
          <a:xfrm rot="5400000">
            <a:off x="5074224" y="642691"/>
            <a:ext cx="2043551" cy="2043551"/>
            <a:chOff x="7990786" y="1991247"/>
            <a:chExt cx="2043551" cy="2043551"/>
          </a:xfrm>
        </p:grpSpPr>
        <p:sp>
          <p:nvSpPr>
            <p:cNvPr id="18" name="Teardrop 17">
              <a:extLst>
                <a:ext uri="{FF2B5EF4-FFF2-40B4-BE49-F238E27FC236}">
                  <a16:creationId xmlns:a16="http://schemas.microsoft.com/office/drawing/2014/main" id="{026D4362-DD1B-4860-9282-14997E6BB2D3}"/>
                </a:ext>
              </a:extLst>
            </p:cNvPr>
            <p:cNvSpPr/>
            <p:nvPr/>
          </p:nvSpPr>
          <p:spPr>
            <a:xfrm rot="2700000">
              <a:off x="7990786" y="1991247"/>
              <a:ext cx="2043551" cy="2043551"/>
            </a:xfrm>
            <a:prstGeom prst="teardrop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CC67713-035F-4B9B-B0E6-4F8857DE4931}"/>
                </a:ext>
              </a:extLst>
            </p:cNvPr>
            <p:cNvSpPr/>
            <p:nvPr/>
          </p:nvSpPr>
          <p:spPr>
            <a:xfrm>
              <a:off x="8092962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E4054EB-D473-4AAD-B8B7-3F6230FE88F4}"/>
                </a:ext>
              </a:extLst>
            </p:cNvPr>
            <p:cNvSpPr txBox="1"/>
            <p:nvPr/>
          </p:nvSpPr>
          <p:spPr>
            <a:xfrm rot="16200000">
              <a:off x="8371126" y="2460732"/>
              <a:ext cx="131519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GHI NH</a:t>
              </a:r>
              <a:r>
                <a:rPr lang="en-SG" altLang="ko-KR" sz="36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Ớ</a:t>
              </a:r>
              <a:endParaRPr lang="ko-KR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3D75FA6-5C8B-4015-8AD1-482319210B09}"/>
              </a:ext>
            </a:extLst>
          </p:cNvPr>
          <p:cNvSpPr/>
          <p:nvPr/>
        </p:nvSpPr>
        <p:spPr>
          <a:xfrm>
            <a:off x="0" y="1239570"/>
            <a:ext cx="4035760" cy="849794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SG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: Rounded Corners 21">
            <a:extLst>
              <a:ext uri="{FF2B5EF4-FFF2-40B4-BE49-F238E27FC236}">
                <a16:creationId xmlns:a16="http://schemas.microsoft.com/office/drawing/2014/main" id="{E3D75FA6-5C8B-4015-8AD1-482319210B09}"/>
              </a:ext>
            </a:extLst>
          </p:cNvPr>
          <p:cNvSpPr/>
          <p:nvPr/>
        </p:nvSpPr>
        <p:spPr>
          <a:xfrm>
            <a:off x="8156240" y="1029243"/>
            <a:ext cx="4035760" cy="849794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SG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25745" y="2798635"/>
            <a:ext cx="1860074" cy="3713018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3" name="Rounded Rectangle 22"/>
          <p:cNvSpPr/>
          <p:nvPr/>
        </p:nvSpPr>
        <p:spPr>
          <a:xfrm>
            <a:off x="2631335" y="2798635"/>
            <a:ext cx="1860074" cy="3713018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…</a:t>
            </a:r>
          </a:p>
        </p:txBody>
      </p:sp>
      <p:sp>
        <p:nvSpPr>
          <p:cNvPr id="24" name="Rounded Rectangle 23"/>
          <p:cNvSpPr/>
          <p:nvPr/>
        </p:nvSpPr>
        <p:spPr>
          <a:xfrm>
            <a:off x="9886185" y="2798635"/>
            <a:ext cx="1860074" cy="3713018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tăng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hiệu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thẩm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mĩ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5" name="Rounded Rectangle 24"/>
          <p:cNvSpPr/>
          <p:nvPr/>
        </p:nvSpPr>
        <p:spPr>
          <a:xfrm>
            <a:off x="7172234" y="2798635"/>
            <a:ext cx="1860074" cy="3713018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200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2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hút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uyển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giàu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42752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 animBg="1"/>
      <p:bldP spid="22" grpId="0" animBg="1"/>
      <p:bldP spid="21" grpId="0" animBg="1"/>
      <p:bldP spid="8" grpId="0" animBg="1"/>
      <p:bldP spid="23" grpId="0" animBg="1"/>
      <p:bldP spid="24" grpId="0" animBg="1"/>
      <p:bldP spid="2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nhanh</a:t>
            </a:r>
            <a:endParaRPr lang="en-US"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그룹 6">
            <a:extLst>
              <a:ext uri="{FF2B5EF4-FFF2-40B4-BE49-F238E27FC236}">
                <a16:creationId xmlns:a16="http://schemas.microsoft.com/office/drawing/2014/main" id="{01E5623A-0C20-4F64-822B-86EF929AEE29}"/>
              </a:ext>
            </a:extLst>
          </p:cNvPr>
          <p:cNvGrpSpPr/>
          <p:nvPr/>
        </p:nvGrpSpPr>
        <p:grpSpPr>
          <a:xfrm>
            <a:off x="-92421" y="2638169"/>
            <a:ext cx="2918748" cy="3762593"/>
            <a:chOff x="9228771" y="2192407"/>
            <a:chExt cx="1702026" cy="2188512"/>
          </a:xfrm>
        </p:grpSpPr>
        <p:sp>
          <p:nvSpPr>
            <p:cNvPr id="4" name="Regular Pentagon 34">
              <a:extLst>
                <a:ext uri="{FF2B5EF4-FFF2-40B4-BE49-F238E27FC236}">
                  <a16:creationId xmlns:a16="http://schemas.microsoft.com/office/drawing/2014/main" id="{DEE4196B-F305-45E9-8447-4E39287812D6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5" name="Regular Pentagon 34">
              <a:extLst>
                <a:ext uri="{FF2B5EF4-FFF2-40B4-BE49-F238E27FC236}">
                  <a16:creationId xmlns:a16="http://schemas.microsoft.com/office/drawing/2014/main" id="{CCC96843-7AD2-48DC-958B-9DFEA4C70C1A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6" name="Straight Arrow Connector 46">
              <a:extLst>
                <a:ext uri="{FF2B5EF4-FFF2-40B4-BE49-F238E27FC236}">
                  <a16:creationId xmlns:a16="http://schemas.microsoft.com/office/drawing/2014/main" id="{64BDB5D9-B866-4ECD-8DFF-12D1C086EF3A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1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gular Pentagon 33">
              <a:extLst>
                <a:ext uri="{FF2B5EF4-FFF2-40B4-BE49-F238E27FC236}">
                  <a16:creationId xmlns:a16="http://schemas.microsoft.com/office/drawing/2014/main" id="{145A5ECF-27E6-4A59-B116-78DA1A7D3350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8" name="그룹 6">
            <a:extLst>
              <a:ext uri="{FF2B5EF4-FFF2-40B4-BE49-F238E27FC236}">
                <a16:creationId xmlns:a16="http://schemas.microsoft.com/office/drawing/2014/main" id="{1E296371-DC91-4C45-97A7-DC422770324B}"/>
              </a:ext>
            </a:extLst>
          </p:cNvPr>
          <p:cNvGrpSpPr/>
          <p:nvPr/>
        </p:nvGrpSpPr>
        <p:grpSpPr>
          <a:xfrm>
            <a:off x="2762780" y="2638169"/>
            <a:ext cx="2856495" cy="3762593"/>
            <a:chOff x="9228771" y="2192407"/>
            <a:chExt cx="1702026" cy="2188512"/>
          </a:xfrm>
        </p:grpSpPr>
        <p:sp>
          <p:nvSpPr>
            <p:cNvPr id="9" name="Regular Pentagon 34">
              <a:extLst>
                <a:ext uri="{FF2B5EF4-FFF2-40B4-BE49-F238E27FC236}">
                  <a16:creationId xmlns:a16="http://schemas.microsoft.com/office/drawing/2014/main" id="{BAD8162D-99E5-4C70-823D-C5DDECCCAA9B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10" name="Regular Pentagon 34">
              <a:extLst>
                <a:ext uri="{FF2B5EF4-FFF2-40B4-BE49-F238E27FC236}">
                  <a16:creationId xmlns:a16="http://schemas.microsoft.com/office/drawing/2014/main" id="{923012BC-D69D-4DE3-BF8B-C0CC8A965BEE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11" name="Straight Arrow Connector 46">
              <a:extLst>
                <a:ext uri="{FF2B5EF4-FFF2-40B4-BE49-F238E27FC236}">
                  <a16:creationId xmlns:a16="http://schemas.microsoft.com/office/drawing/2014/main" id="{8398F22D-A658-4B64-AB61-BACF24CFAB5C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2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Regular Pentagon 33">
              <a:extLst>
                <a:ext uri="{FF2B5EF4-FFF2-40B4-BE49-F238E27FC236}">
                  <a16:creationId xmlns:a16="http://schemas.microsoft.com/office/drawing/2014/main" id="{90D33551-09C1-4798-9E69-5B96590545F1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3" name="그룹 6">
            <a:extLst>
              <a:ext uri="{FF2B5EF4-FFF2-40B4-BE49-F238E27FC236}">
                <a16:creationId xmlns:a16="http://schemas.microsoft.com/office/drawing/2014/main" id="{DAC27F64-8E61-4085-9688-2D8E9AA4899C}"/>
              </a:ext>
            </a:extLst>
          </p:cNvPr>
          <p:cNvGrpSpPr/>
          <p:nvPr/>
        </p:nvGrpSpPr>
        <p:grpSpPr>
          <a:xfrm>
            <a:off x="5557710" y="2638169"/>
            <a:ext cx="3089516" cy="3762593"/>
            <a:chOff x="9228771" y="2192407"/>
            <a:chExt cx="1702026" cy="2188512"/>
          </a:xfrm>
        </p:grpSpPr>
        <p:sp>
          <p:nvSpPr>
            <p:cNvPr id="14" name="Regular Pentagon 34">
              <a:extLst>
                <a:ext uri="{FF2B5EF4-FFF2-40B4-BE49-F238E27FC236}">
                  <a16:creationId xmlns:a16="http://schemas.microsoft.com/office/drawing/2014/main" id="{4AA21FAF-9449-4DA1-8D51-5494AD74900E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15" name="Regular Pentagon 34">
              <a:extLst>
                <a:ext uri="{FF2B5EF4-FFF2-40B4-BE49-F238E27FC236}">
                  <a16:creationId xmlns:a16="http://schemas.microsoft.com/office/drawing/2014/main" id="{214E7023-62F4-429E-8EB0-10415ED4A762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16" name="Straight Arrow Connector 46">
              <a:extLst>
                <a:ext uri="{FF2B5EF4-FFF2-40B4-BE49-F238E27FC236}">
                  <a16:creationId xmlns:a16="http://schemas.microsoft.com/office/drawing/2014/main" id="{D79DE29C-36B3-40A6-93D0-B495913F996E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3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Regular Pentagon 33">
              <a:extLst>
                <a:ext uri="{FF2B5EF4-FFF2-40B4-BE49-F238E27FC236}">
                  <a16:creationId xmlns:a16="http://schemas.microsoft.com/office/drawing/2014/main" id="{F7A408DC-3AB9-444E-AE78-6EC1CED32B15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sp>
        <p:nvSpPr>
          <p:cNvPr id="27" name="Rounded Rectangle 5">
            <a:extLst>
              <a:ext uri="{FF2B5EF4-FFF2-40B4-BE49-F238E27FC236}">
                <a16:creationId xmlns:a16="http://schemas.microsoft.com/office/drawing/2014/main" id="{156CEEAA-D0B6-4FF6-A354-5A4524789D26}"/>
              </a:ext>
            </a:extLst>
          </p:cNvPr>
          <p:cNvSpPr/>
          <p:nvPr/>
        </p:nvSpPr>
        <p:spPr>
          <a:xfrm flipH="1">
            <a:off x="4404397" y="4230739"/>
            <a:ext cx="349998" cy="28872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Teardrop 1">
            <a:extLst>
              <a:ext uri="{FF2B5EF4-FFF2-40B4-BE49-F238E27FC236}">
                <a16:creationId xmlns:a16="http://schemas.microsoft.com/office/drawing/2014/main" id="{5418BE9B-560B-4FB5-B750-F2D2369FE4BD}"/>
              </a:ext>
            </a:extLst>
          </p:cNvPr>
          <p:cNvSpPr/>
          <p:nvPr/>
        </p:nvSpPr>
        <p:spPr>
          <a:xfrm rot="18805991">
            <a:off x="7777021" y="4176559"/>
            <a:ext cx="357872" cy="354138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5CA61EB5-10FC-4AB0-8490-8F2FDA99DD18}"/>
              </a:ext>
            </a:extLst>
          </p:cNvPr>
          <p:cNvSpPr/>
          <p:nvPr/>
        </p:nvSpPr>
        <p:spPr>
          <a:xfrm>
            <a:off x="967967" y="4187790"/>
            <a:ext cx="332216" cy="33167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6D26C44-421D-480C-B6E2-7692C36ADD5F}"/>
              </a:ext>
            </a:extLst>
          </p:cNvPr>
          <p:cNvSpPr txBox="1"/>
          <p:nvPr/>
        </p:nvSpPr>
        <p:spPr>
          <a:xfrm>
            <a:off x="668663" y="3195156"/>
            <a:ext cx="22216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1/ Ai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bể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kia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lang="en-US" sz="2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algn="ctr"/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ao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kia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gầy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cò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con? </a:t>
            </a:r>
            <a:endParaRPr lang="ko-KR" altLang="en-US" sz="20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7CA9B81-DA38-43D3-9EF4-31749AA63E72}"/>
              </a:ext>
            </a:extLst>
          </p:cNvPr>
          <p:cNvSpPr txBox="1"/>
          <p:nvPr/>
        </p:nvSpPr>
        <p:spPr>
          <a:xfrm flipH="1">
            <a:off x="1065580" y="1417946"/>
            <a:ext cx="99021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ác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SG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011A535-08BB-4848-BCFA-792112DEE05E}"/>
              </a:ext>
            </a:extLst>
          </p:cNvPr>
          <p:cNvSpPr txBox="1"/>
          <p:nvPr/>
        </p:nvSpPr>
        <p:spPr>
          <a:xfrm>
            <a:off x="3598078" y="3020419"/>
            <a:ext cx="2018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2/ </a:t>
            </a:r>
            <a:r>
              <a:rPr lang="en-US" sz="20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Mày</a:t>
            </a:r>
            <a:r>
              <a:rPr lang="en-US" sz="2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tao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dỡ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mày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endParaRPr lang="ko-KR" altLang="en-US" sz="20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5FEF9CA-EE76-4309-B5EB-C05A6C4DD07B}"/>
              </a:ext>
            </a:extLst>
          </p:cNvPr>
          <p:cNvSpPr txBox="1"/>
          <p:nvPr/>
        </p:nvSpPr>
        <p:spPr>
          <a:xfrm>
            <a:off x="6173213" y="3280590"/>
            <a:ext cx="28034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3/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ư? </a:t>
            </a:r>
            <a:endParaRPr lang="ko-KR" alt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EEC2FD1-0E3A-4DF0-876B-3371FA162148}"/>
              </a:ext>
            </a:extLst>
          </p:cNvPr>
          <p:cNvSpPr txBox="1"/>
          <p:nvPr/>
        </p:nvSpPr>
        <p:spPr>
          <a:xfrm>
            <a:off x="966522" y="5047786"/>
            <a:ext cx="18598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lộ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xót</a:t>
            </a:r>
            <a:endParaRPr lang="en-SG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BB92270-2C14-4DB6-82E7-735F8B839CE2}"/>
              </a:ext>
            </a:extLst>
          </p:cNvPr>
          <p:cNvSpPr txBox="1"/>
          <p:nvPr/>
        </p:nvSpPr>
        <p:spPr>
          <a:xfrm>
            <a:off x="4236475" y="5075057"/>
            <a:ext cx="1859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Đe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doạ</a:t>
            </a:r>
            <a:endParaRPr lang="en-SG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D15EF86-9E2C-4455-8241-9929EE9FFF05}"/>
              </a:ext>
            </a:extLst>
          </p:cNvPr>
          <p:cNvSpPr txBox="1"/>
          <p:nvPr/>
        </p:nvSpPr>
        <p:spPr>
          <a:xfrm>
            <a:off x="6932274" y="5290500"/>
            <a:ext cx="162255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Cảm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xúc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ngạc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nhiên</a:t>
            </a:r>
            <a:endParaRPr lang="en-SG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1" name="그룹 6">
            <a:extLst>
              <a:ext uri="{FF2B5EF4-FFF2-40B4-BE49-F238E27FC236}">
                <a16:creationId xmlns:a16="http://schemas.microsoft.com/office/drawing/2014/main" id="{DAC27F64-8E61-4085-9688-2D8E9AA4899C}"/>
              </a:ext>
            </a:extLst>
          </p:cNvPr>
          <p:cNvGrpSpPr/>
          <p:nvPr/>
        </p:nvGrpSpPr>
        <p:grpSpPr>
          <a:xfrm>
            <a:off x="8604240" y="2767621"/>
            <a:ext cx="3089516" cy="3762593"/>
            <a:chOff x="9228771" y="2192407"/>
            <a:chExt cx="1702026" cy="2188512"/>
          </a:xfrm>
        </p:grpSpPr>
        <p:sp>
          <p:nvSpPr>
            <p:cNvPr id="32" name="Regular Pentagon 34">
              <a:extLst>
                <a:ext uri="{FF2B5EF4-FFF2-40B4-BE49-F238E27FC236}">
                  <a16:creationId xmlns:a16="http://schemas.microsoft.com/office/drawing/2014/main" id="{4AA21FAF-9449-4DA1-8D51-5494AD74900E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40" name="Regular Pentagon 34">
              <a:extLst>
                <a:ext uri="{FF2B5EF4-FFF2-40B4-BE49-F238E27FC236}">
                  <a16:creationId xmlns:a16="http://schemas.microsoft.com/office/drawing/2014/main" id="{214E7023-62F4-429E-8EB0-10415ED4A762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41" name="Straight Arrow Connector 46">
              <a:extLst>
                <a:ext uri="{FF2B5EF4-FFF2-40B4-BE49-F238E27FC236}">
                  <a16:creationId xmlns:a16="http://schemas.microsoft.com/office/drawing/2014/main" id="{D79DE29C-36B3-40A6-93D0-B495913F996E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3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Regular Pentagon 33">
              <a:extLst>
                <a:ext uri="{FF2B5EF4-FFF2-40B4-BE49-F238E27FC236}">
                  <a16:creationId xmlns:a16="http://schemas.microsoft.com/office/drawing/2014/main" id="{F7A408DC-3AB9-444E-AE78-6EC1CED32B15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E5FEF9CA-EE76-4309-B5EB-C05A6C4DD07B}"/>
              </a:ext>
            </a:extLst>
          </p:cNvPr>
          <p:cNvSpPr txBox="1"/>
          <p:nvPr/>
        </p:nvSpPr>
        <p:spPr>
          <a:xfrm>
            <a:off x="9171315" y="3456474"/>
            <a:ext cx="28034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4/ Sao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nghĩ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endParaRPr lang="ko-KR" alt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D15EF86-9E2C-4455-8241-9929EE9FFF05}"/>
              </a:ext>
            </a:extLst>
          </p:cNvPr>
          <p:cNvSpPr txBox="1"/>
          <p:nvPr/>
        </p:nvSpPr>
        <p:spPr>
          <a:xfrm>
            <a:off x="9978804" y="5419952"/>
            <a:ext cx="199599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hẳng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định</a:t>
            </a:r>
            <a:endParaRPr lang="en-SG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8175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/>
      <p:bldP spid="33" grpId="0"/>
      <p:bldP spid="34" grpId="0"/>
      <p:bldP spid="36" grpId="0"/>
      <p:bldP spid="37" grpId="0"/>
      <p:bldP spid="38" grpId="0"/>
      <p:bldP spid="43" grpId="0"/>
      <p:bldP spid="4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F5AB7F6-2EBE-4E25-8853-42AFE77F8E78}"/>
              </a:ext>
            </a:extLst>
          </p:cNvPr>
          <p:cNvSpPr/>
          <p:nvPr/>
        </p:nvSpPr>
        <p:spPr>
          <a:xfrm rot="2663754">
            <a:off x="6891287" y="969118"/>
            <a:ext cx="3471446" cy="34543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G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69CB50A-A099-4E36-BC30-803E29B826B3}"/>
              </a:ext>
            </a:extLst>
          </p:cNvPr>
          <p:cNvGrpSpPr/>
          <p:nvPr/>
        </p:nvGrpSpPr>
        <p:grpSpPr>
          <a:xfrm>
            <a:off x="1226" y="1597592"/>
            <a:ext cx="10779026" cy="1016320"/>
            <a:chOff x="-3475307" y="2023474"/>
            <a:chExt cx="14906937" cy="1405526"/>
          </a:xfrm>
          <a:solidFill>
            <a:schemeClr val="accent1"/>
          </a:solidFill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DB6C328-52CB-4A31-88C0-1B5AB1C7B441}"/>
                </a:ext>
              </a:extLst>
            </p:cNvPr>
            <p:cNvSpPr/>
            <p:nvPr userDrawn="1"/>
          </p:nvSpPr>
          <p:spPr>
            <a:xfrm rot="10800000">
              <a:off x="-3475307" y="3200400"/>
              <a:ext cx="9610782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320BEA-5D18-4800-84EE-C9AF9E579400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8F547A9-BD1B-44B4-A9D4-4703CD5CC16A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697841A-8063-42CB-9CF9-CE1953E14154}"/>
              </a:ext>
            </a:extLst>
          </p:cNvPr>
          <p:cNvGrpSpPr/>
          <p:nvPr/>
        </p:nvGrpSpPr>
        <p:grpSpPr>
          <a:xfrm rot="10800000">
            <a:off x="6479065" y="2740813"/>
            <a:ext cx="5712935" cy="1019976"/>
            <a:chOff x="3530890" y="2023474"/>
            <a:chExt cx="7900740" cy="1410582"/>
          </a:xfrm>
          <a:solidFill>
            <a:schemeClr val="accent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819B6C8-3DA0-41BA-AEA2-CC2AF70A39CA}"/>
                </a:ext>
              </a:extLst>
            </p:cNvPr>
            <p:cNvSpPr/>
            <p:nvPr userDrawn="1"/>
          </p:nvSpPr>
          <p:spPr>
            <a:xfrm rot="10800000">
              <a:off x="3530890" y="3205456"/>
              <a:ext cx="2592356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FE95C8E-2A8E-4056-8316-25F04D56BDE1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FC5A5C9-6CF9-4131-985B-2892FD994A87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5C485E06-FDAB-4596-8644-F4A3DDA7242F}"/>
              </a:ext>
            </a:extLst>
          </p:cNvPr>
          <p:cNvSpPr txBox="1"/>
          <p:nvPr/>
        </p:nvSpPr>
        <p:spPr>
          <a:xfrm flipH="1">
            <a:off x="7165133" y="2309126"/>
            <a:ext cx="3817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LUYỆNTẬP</a:t>
            </a:r>
            <a:endParaRPr lang="en-SG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1EEC775-DDAC-415E-A1AF-CFE9E5F9AE0C}"/>
              </a:ext>
            </a:extLst>
          </p:cNvPr>
          <p:cNvSpPr txBox="1"/>
          <p:nvPr/>
        </p:nvSpPr>
        <p:spPr>
          <a:xfrm>
            <a:off x="644446" y="969123"/>
            <a:ext cx="6145301" cy="49244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just"/>
            <a:r>
              <a:rPr lang="en-US" altLang="en-US" sz="3200" dirty="0" smtClean="0">
                <a:solidFill>
                  <a:srgbClr val="00B050"/>
                </a:solidFill>
                <a:latin typeface="Times New Roman" panose="02020603050405020304" pitchFamily="18" charset="0"/>
              </a:rPr>
              <a:t> </a:t>
            </a:r>
            <a:endParaRPr lang="ko-KR" altLang="en-US" sz="3200" dirty="0">
              <a:solidFill>
                <a:srgbClr val="00B050"/>
              </a:solidFill>
            </a:endParaRPr>
          </a:p>
        </p:txBody>
      </p:sp>
      <p:sp>
        <p:nvSpPr>
          <p:cNvPr id="18" name="Freeform: Shape 83">
            <a:extLst>
              <a:ext uri="{FF2B5EF4-FFF2-40B4-BE49-F238E27FC236}">
                <a16:creationId xmlns:a16="http://schemas.microsoft.com/office/drawing/2014/main" id="{B15AB322-A23F-4990-820E-6C466555C2B4}"/>
              </a:ext>
            </a:extLst>
          </p:cNvPr>
          <p:cNvSpPr/>
          <p:nvPr/>
        </p:nvSpPr>
        <p:spPr>
          <a:xfrm>
            <a:off x="459614" y="2639373"/>
            <a:ext cx="2644394" cy="2510227"/>
          </a:xfrm>
          <a:custGeom>
            <a:avLst/>
            <a:gdLst>
              <a:gd name="connsiteX0" fmla="*/ 0 w 1679245"/>
              <a:gd name="connsiteY0" fmla="*/ 0 h 1594046"/>
              <a:gd name="connsiteX1" fmla="*/ 109385 w 1679245"/>
              <a:gd name="connsiteY1" fmla="*/ 73656 h 1594046"/>
              <a:gd name="connsiteX2" fmla="*/ 338323 w 1679245"/>
              <a:gd name="connsiteY2" fmla="*/ 171223 h 1594046"/>
              <a:gd name="connsiteX3" fmla="*/ 703579 w 1679245"/>
              <a:gd name="connsiteY3" fmla="*/ 253124 h 1594046"/>
              <a:gd name="connsiteX4" fmla="*/ 981163 w 1679245"/>
              <a:gd name="connsiteY4" fmla="*/ 306167 h 1594046"/>
              <a:gd name="connsiteX5" fmla="*/ 1305469 w 1679245"/>
              <a:gd name="connsiteY5" fmla="*/ 479863 h 1594046"/>
              <a:gd name="connsiteX6" fmla="*/ 1639944 w 1679245"/>
              <a:gd name="connsiteY6" fmla="*/ 1030358 h 1594046"/>
              <a:gd name="connsiteX7" fmla="*/ 1670176 w 1679245"/>
              <a:gd name="connsiteY7" fmla="*/ 1484936 h 1594046"/>
              <a:gd name="connsiteX8" fmla="*/ 1646815 w 1679245"/>
              <a:gd name="connsiteY8" fmla="*/ 1596245 h 1594046"/>
              <a:gd name="connsiteX9" fmla="*/ 1615483 w 1679245"/>
              <a:gd name="connsiteY9" fmla="*/ 1475592 h 1594046"/>
              <a:gd name="connsiteX10" fmla="*/ 1508572 w 1679245"/>
              <a:gd name="connsiteY10" fmla="*/ 1248578 h 1594046"/>
              <a:gd name="connsiteX11" fmla="*/ 1273863 w 1679245"/>
              <a:gd name="connsiteY11" fmla="*/ 1103190 h 1594046"/>
              <a:gd name="connsiteX12" fmla="*/ 1111160 w 1679245"/>
              <a:gd name="connsiteY12" fmla="*/ 1108687 h 1594046"/>
              <a:gd name="connsiteX13" fmla="*/ 891567 w 1679245"/>
              <a:gd name="connsiteY13" fmla="*/ 1131773 h 1594046"/>
              <a:gd name="connsiteX14" fmla="*/ 685165 w 1679245"/>
              <a:gd name="connsiteY14" fmla="*/ 1041627 h 1594046"/>
              <a:gd name="connsiteX15" fmla="*/ 645864 w 1679245"/>
              <a:gd name="connsiteY15" fmla="*/ 910255 h 1594046"/>
              <a:gd name="connsiteX16" fmla="*/ 626900 w 1679245"/>
              <a:gd name="connsiteY16" fmla="*/ 828904 h 1594046"/>
              <a:gd name="connsiteX17" fmla="*/ 563688 w 1679245"/>
              <a:gd name="connsiteY17" fmla="*/ 747828 h 1594046"/>
              <a:gd name="connsiteX18" fmla="*/ 311389 w 1679245"/>
              <a:gd name="connsiteY18" fmla="*/ 483436 h 1594046"/>
              <a:gd name="connsiteX19" fmla="*/ 87398 w 1679245"/>
              <a:gd name="connsiteY19" fmla="*/ 230862 h 1594046"/>
              <a:gd name="connsiteX20" fmla="*/ 2199 w 1679245"/>
              <a:gd name="connsiteY20" fmla="*/ 26934 h 1594046"/>
              <a:gd name="connsiteX21" fmla="*/ 0 w 1679245"/>
              <a:gd name="connsiteY21" fmla="*/ 21987 h 1594046"/>
              <a:gd name="connsiteX22" fmla="*/ 0 w 1679245"/>
              <a:gd name="connsiteY22" fmla="*/ 0 h 1594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79245" h="1594046">
                <a:moveTo>
                  <a:pt x="0" y="0"/>
                </a:moveTo>
                <a:cubicBezTo>
                  <a:pt x="36553" y="24460"/>
                  <a:pt x="72557" y="49470"/>
                  <a:pt x="109385" y="73656"/>
                </a:cubicBezTo>
                <a:cubicBezTo>
                  <a:pt x="179742" y="120103"/>
                  <a:pt x="258620" y="146487"/>
                  <a:pt x="338323" y="171223"/>
                </a:cubicBezTo>
                <a:cubicBezTo>
                  <a:pt x="457876" y="208325"/>
                  <a:pt x="580728" y="230587"/>
                  <a:pt x="703579" y="253124"/>
                </a:cubicBezTo>
                <a:cubicBezTo>
                  <a:pt x="796199" y="270163"/>
                  <a:pt x="889093" y="286653"/>
                  <a:pt x="981163" y="306167"/>
                </a:cubicBezTo>
                <a:cubicBezTo>
                  <a:pt x="1105938" y="332276"/>
                  <a:pt x="1211200" y="396588"/>
                  <a:pt x="1305469" y="479863"/>
                </a:cubicBezTo>
                <a:cubicBezTo>
                  <a:pt x="1473943" y="628549"/>
                  <a:pt x="1581404" y="814887"/>
                  <a:pt x="1639944" y="1030358"/>
                </a:cubicBezTo>
                <a:cubicBezTo>
                  <a:pt x="1680619" y="1179594"/>
                  <a:pt x="1691338" y="1331303"/>
                  <a:pt x="1670176" y="1484936"/>
                </a:cubicBezTo>
                <a:cubicBezTo>
                  <a:pt x="1664954" y="1522314"/>
                  <a:pt x="1656709" y="1559417"/>
                  <a:pt x="1646815" y="1596245"/>
                </a:cubicBezTo>
                <a:cubicBezTo>
                  <a:pt x="1636371" y="1556119"/>
                  <a:pt x="1626752" y="1515443"/>
                  <a:pt x="1615483" y="1475592"/>
                </a:cubicBezTo>
                <a:cubicBezTo>
                  <a:pt x="1592397" y="1393966"/>
                  <a:pt x="1561341" y="1315913"/>
                  <a:pt x="1508572" y="1248578"/>
                </a:cubicBezTo>
                <a:cubicBezTo>
                  <a:pt x="1448383" y="1171624"/>
                  <a:pt x="1372254" y="1118856"/>
                  <a:pt x="1273863" y="1103190"/>
                </a:cubicBezTo>
                <a:cubicBezTo>
                  <a:pt x="1219445" y="1094395"/>
                  <a:pt x="1165303" y="1100167"/>
                  <a:pt x="1111160" y="1108687"/>
                </a:cubicBezTo>
                <a:cubicBezTo>
                  <a:pt x="1038329" y="1119955"/>
                  <a:pt x="966047" y="1134521"/>
                  <a:pt x="891567" y="1131773"/>
                </a:cubicBezTo>
                <a:cubicBezTo>
                  <a:pt x="810765" y="1128750"/>
                  <a:pt x="739857" y="1103465"/>
                  <a:pt x="685165" y="1041627"/>
                </a:cubicBezTo>
                <a:cubicBezTo>
                  <a:pt x="651910" y="1003974"/>
                  <a:pt x="634046" y="961100"/>
                  <a:pt x="645864" y="910255"/>
                </a:cubicBezTo>
                <a:cubicBezTo>
                  <a:pt x="652734" y="879749"/>
                  <a:pt x="644764" y="853090"/>
                  <a:pt x="626900" y="828904"/>
                </a:cubicBezTo>
                <a:cubicBezTo>
                  <a:pt x="606562" y="801420"/>
                  <a:pt x="587049" y="772563"/>
                  <a:pt x="563688" y="747828"/>
                </a:cubicBezTo>
                <a:cubicBezTo>
                  <a:pt x="480413" y="659056"/>
                  <a:pt x="395763" y="571383"/>
                  <a:pt x="311389" y="483436"/>
                </a:cubicBezTo>
                <a:cubicBezTo>
                  <a:pt x="233885" y="401810"/>
                  <a:pt x="154732" y="321558"/>
                  <a:pt x="87398" y="230862"/>
                </a:cubicBezTo>
                <a:cubicBezTo>
                  <a:pt x="42050" y="169848"/>
                  <a:pt x="10169" y="103613"/>
                  <a:pt x="2199" y="26934"/>
                </a:cubicBezTo>
                <a:cubicBezTo>
                  <a:pt x="1924" y="25285"/>
                  <a:pt x="825" y="23636"/>
                  <a:pt x="0" y="21987"/>
                </a:cubicBezTo>
                <a:cubicBezTo>
                  <a:pt x="0" y="14566"/>
                  <a:pt x="0" y="7421"/>
                  <a:pt x="0" y="0"/>
                </a:cubicBezTo>
                <a:close/>
              </a:path>
            </a:pathLst>
          </a:custGeom>
          <a:solidFill>
            <a:schemeClr val="accent4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84">
            <a:extLst>
              <a:ext uri="{FF2B5EF4-FFF2-40B4-BE49-F238E27FC236}">
                <a16:creationId xmlns:a16="http://schemas.microsoft.com/office/drawing/2014/main" id="{B4A63DEF-32C5-43FD-AB23-80F505EB72F5}"/>
              </a:ext>
            </a:extLst>
          </p:cNvPr>
          <p:cNvSpPr/>
          <p:nvPr/>
        </p:nvSpPr>
        <p:spPr>
          <a:xfrm>
            <a:off x="3344098" y="2640238"/>
            <a:ext cx="2653050" cy="2505899"/>
          </a:xfrm>
          <a:custGeom>
            <a:avLst/>
            <a:gdLst>
              <a:gd name="connsiteX0" fmla="*/ 1686188 w 1684741"/>
              <a:gd name="connsiteY0" fmla="*/ 46172 h 1591297"/>
              <a:gd name="connsiteX1" fmla="*/ 1580376 w 1684741"/>
              <a:gd name="connsiteY1" fmla="*/ 255322 h 1591297"/>
              <a:gd name="connsiteX2" fmla="*/ 1398435 w 1684741"/>
              <a:gd name="connsiteY2" fmla="*/ 453479 h 1591297"/>
              <a:gd name="connsiteX3" fmla="*/ 1118653 w 1684741"/>
              <a:gd name="connsiteY3" fmla="*/ 750026 h 1591297"/>
              <a:gd name="connsiteX4" fmla="*/ 1051318 w 1684741"/>
              <a:gd name="connsiteY4" fmla="*/ 836874 h 1591297"/>
              <a:gd name="connsiteX5" fmla="*/ 1037027 w 1684741"/>
              <a:gd name="connsiteY5" fmla="*/ 886619 h 1591297"/>
              <a:gd name="connsiteX6" fmla="*/ 1015314 w 1684741"/>
              <a:gd name="connsiteY6" fmla="*/ 1018266 h 1591297"/>
              <a:gd name="connsiteX7" fmla="*/ 882844 w 1684741"/>
              <a:gd name="connsiteY7" fmla="*/ 1118031 h 1591297"/>
              <a:gd name="connsiteX8" fmla="*/ 723439 w 1684741"/>
              <a:gd name="connsiteY8" fmla="*/ 1124627 h 1591297"/>
              <a:gd name="connsiteX9" fmla="*/ 542872 w 1684741"/>
              <a:gd name="connsiteY9" fmla="*/ 1098243 h 1591297"/>
              <a:gd name="connsiteX10" fmla="*/ 146284 w 1684741"/>
              <a:gd name="connsiteY10" fmla="*/ 1284032 h 1591297"/>
              <a:gd name="connsiteX11" fmla="*/ 56413 w 1684741"/>
              <a:gd name="connsiteY11" fmla="*/ 1508297 h 1591297"/>
              <a:gd name="connsiteX12" fmla="*/ 37999 w 1684741"/>
              <a:gd name="connsiteY12" fmla="*/ 1592122 h 1591297"/>
              <a:gd name="connsiteX13" fmla="*/ 33602 w 1684741"/>
              <a:gd name="connsiteY13" fmla="*/ 1592672 h 1591297"/>
              <a:gd name="connsiteX14" fmla="*/ 13264 w 1684741"/>
              <a:gd name="connsiteY14" fmla="*/ 1498678 h 1591297"/>
              <a:gd name="connsiteX15" fmla="*/ 339769 w 1684741"/>
              <a:gd name="connsiteY15" fmla="*/ 514492 h 1591297"/>
              <a:gd name="connsiteX16" fmla="*/ 775933 w 1684741"/>
              <a:gd name="connsiteY16" fmla="*/ 290776 h 1591297"/>
              <a:gd name="connsiteX17" fmla="*/ 1322031 w 1684741"/>
              <a:gd name="connsiteY17" fmla="*/ 180842 h 1591297"/>
              <a:gd name="connsiteX18" fmla="*/ 1591919 w 1684741"/>
              <a:gd name="connsiteY18" fmla="*/ 72557 h 1591297"/>
              <a:gd name="connsiteX19" fmla="*/ 1655681 w 1684741"/>
              <a:gd name="connsiteY19" fmla="*/ 22811 h 1591297"/>
              <a:gd name="connsiteX20" fmla="*/ 1680417 w 1684741"/>
              <a:gd name="connsiteY20" fmla="*/ 0 h 1591297"/>
              <a:gd name="connsiteX21" fmla="*/ 1685913 w 1684741"/>
              <a:gd name="connsiteY21" fmla="*/ 13742 h 1591297"/>
              <a:gd name="connsiteX22" fmla="*/ 1686188 w 1684741"/>
              <a:gd name="connsiteY22" fmla="*/ 46172 h 159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84741" h="1591297">
                <a:moveTo>
                  <a:pt x="1686188" y="46172"/>
                </a:moveTo>
                <a:cubicBezTo>
                  <a:pt x="1667224" y="123951"/>
                  <a:pt x="1627648" y="191560"/>
                  <a:pt x="1580376" y="255322"/>
                </a:cubicBezTo>
                <a:cubicBezTo>
                  <a:pt x="1526783" y="327604"/>
                  <a:pt x="1462747" y="390816"/>
                  <a:pt x="1398435" y="453479"/>
                </a:cubicBezTo>
                <a:cubicBezTo>
                  <a:pt x="1301143" y="548297"/>
                  <a:pt x="1203852" y="643665"/>
                  <a:pt x="1118653" y="750026"/>
                </a:cubicBezTo>
                <a:cubicBezTo>
                  <a:pt x="1095841" y="778609"/>
                  <a:pt x="1073580" y="807742"/>
                  <a:pt x="1051318" y="836874"/>
                </a:cubicBezTo>
                <a:cubicBezTo>
                  <a:pt x="1040050" y="851441"/>
                  <a:pt x="1033454" y="867381"/>
                  <a:pt x="1037027" y="886619"/>
                </a:cubicBezTo>
                <a:cubicBezTo>
                  <a:pt x="1045821" y="933067"/>
                  <a:pt x="1043073" y="978140"/>
                  <a:pt x="1015314" y="1018266"/>
                </a:cubicBezTo>
                <a:cubicBezTo>
                  <a:pt x="982334" y="1066087"/>
                  <a:pt x="939185" y="1100716"/>
                  <a:pt x="882844" y="1118031"/>
                </a:cubicBezTo>
                <a:cubicBezTo>
                  <a:pt x="830350" y="1133971"/>
                  <a:pt x="776757" y="1131773"/>
                  <a:pt x="723439" y="1124627"/>
                </a:cubicBezTo>
                <a:cubicBezTo>
                  <a:pt x="663250" y="1116657"/>
                  <a:pt x="603061" y="1106488"/>
                  <a:pt x="542872" y="1098243"/>
                </a:cubicBezTo>
                <a:cubicBezTo>
                  <a:pt x="370825" y="1074607"/>
                  <a:pt x="242202" y="1144965"/>
                  <a:pt x="146284" y="1284032"/>
                </a:cubicBezTo>
                <a:cubicBezTo>
                  <a:pt x="99562" y="1351916"/>
                  <a:pt x="74827" y="1428870"/>
                  <a:pt x="56413" y="1508297"/>
                </a:cubicBezTo>
                <a:cubicBezTo>
                  <a:pt x="49817" y="1536056"/>
                  <a:pt x="44046" y="1564089"/>
                  <a:pt x="37999" y="1592122"/>
                </a:cubicBezTo>
                <a:cubicBezTo>
                  <a:pt x="36625" y="1592397"/>
                  <a:pt x="34976" y="1592397"/>
                  <a:pt x="33602" y="1592672"/>
                </a:cubicBezTo>
                <a:cubicBezTo>
                  <a:pt x="26731" y="1561341"/>
                  <a:pt x="18761" y="1530284"/>
                  <a:pt x="13264" y="1498678"/>
                </a:cubicBezTo>
                <a:cubicBezTo>
                  <a:pt x="-46100" y="1167776"/>
                  <a:pt x="99287" y="751400"/>
                  <a:pt x="339769" y="514492"/>
                </a:cubicBezTo>
                <a:cubicBezTo>
                  <a:pt x="462070" y="394114"/>
                  <a:pt x="606634" y="321008"/>
                  <a:pt x="775933" y="290776"/>
                </a:cubicBezTo>
                <a:cubicBezTo>
                  <a:pt x="958698" y="257796"/>
                  <a:pt x="1140639" y="219868"/>
                  <a:pt x="1322031" y="180842"/>
                </a:cubicBezTo>
                <a:cubicBezTo>
                  <a:pt x="1417674" y="160229"/>
                  <a:pt x="1509469" y="126974"/>
                  <a:pt x="1591919" y="72557"/>
                </a:cubicBezTo>
                <a:cubicBezTo>
                  <a:pt x="1614456" y="57715"/>
                  <a:pt x="1634794" y="39851"/>
                  <a:pt x="1655681" y="22811"/>
                </a:cubicBezTo>
                <a:cubicBezTo>
                  <a:pt x="1664201" y="15940"/>
                  <a:pt x="1671622" y="8245"/>
                  <a:pt x="1680417" y="0"/>
                </a:cubicBezTo>
                <a:cubicBezTo>
                  <a:pt x="1682615" y="5497"/>
                  <a:pt x="1684264" y="9619"/>
                  <a:pt x="1685913" y="13742"/>
                </a:cubicBezTo>
                <a:cubicBezTo>
                  <a:pt x="1686188" y="24186"/>
                  <a:pt x="1686188" y="35179"/>
                  <a:pt x="1686188" y="46172"/>
                </a:cubicBezTo>
                <a:close/>
              </a:path>
            </a:pathLst>
          </a:custGeom>
          <a:solidFill>
            <a:schemeClr val="accent3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0" name="Freeform: Shape 85">
            <a:extLst>
              <a:ext uri="{FF2B5EF4-FFF2-40B4-BE49-F238E27FC236}">
                <a16:creationId xmlns:a16="http://schemas.microsoft.com/office/drawing/2014/main" id="{63A6A4CE-2C1C-4E38-852A-D7BDE8D94BA8}"/>
              </a:ext>
            </a:extLst>
          </p:cNvPr>
          <p:cNvSpPr/>
          <p:nvPr/>
        </p:nvSpPr>
        <p:spPr>
          <a:xfrm>
            <a:off x="1253205" y="4620292"/>
            <a:ext cx="1833030" cy="1708052"/>
          </a:xfrm>
          <a:custGeom>
            <a:avLst/>
            <a:gdLst>
              <a:gd name="connsiteX0" fmla="*/ 776207 w 967421"/>
              <a:gd name="connsiteY0" fmla="*/ 903405 h 901460"/>
              <a:gd name="connsiteX1" fmla="*/ 757519 w 967421"/>
              <a:gd name="connsiteY1" fmla="*/ 895984 h 901460"/>
              <a:gd name="connsiteX2" fmla="*/ 889165 w 967421"/>
              <a:gd name="connsiteY2" fmla="*/ 789073 h 901460"/>
              <a:gd name="connsiteX3" fmla="*/ 883393 w 967421"/>
              <a:gd name="connsiteY3" fmla="*/ 685735 h 901460"/>
              <a:gd name="connsiteX4" fmla="*/ 583548 w 967421"/>
              <a:gd name="connsiteY4" fmla="*/ 650006 h 901460"/>
              <a:gd name="connsiteX5" fmla="*/ 530230 w 967421"/>
              <a:gd name="connsiteY5" fmla="*/ 505718 h 901460"/>
              <a:gd name="connsiteX6" fmla="*/ 541223 w 967421"/>
              <a:gd name="connsiteY6" fmla="*/ 532377 h 901460"/>
              <a:gd name="connsiteX7" fmla="*/ 623949 w 967421"/>
              <a:gd name="connsiteY7" fmla="*/ 626645 h 901460"/>
              <a:gd name="connsiteX8" fmla="*/ 752572 w 967421"/>
              <a:gd name="connsiteY8" fmla="*/ 582122 h 901460"/>
              <a:gd name="connsiteX9" fmla="*/ 726737 w 967421"/>
              <a:gd name="connsiteY9" fmla="*/ 446353 h 901460"/>
              <a:gd name="connsiteX10" fmla="*/ 557988 w 967421"/>
              <a:gd name="connsiteY10" fmla="*/ 365002 h 901460"/>
              <a:gd name="connsiteX11" fmla="*/ 369451 w 967421"/>
              <a:gd name="connsiteY11" fmla="*/ 374072 h 901460"/>
              <a:gd name="connsiteX12" fmla="*/ 244126 w 967421"/>
              <a:gd name="connsiteY12" fmla="*/ 390562 h 901460"/>
              <a:gd name="connsiteX13" fmla="*/ 75377 w 967421"/>
              <a:gd name="connsiteY13" fmla="*/ 342190 h 901460"/>
              <a:gd name="connsiteX14" fmla="*/ 14363 w 967421"/>
              <a:gd name="connsiteY14" fmla="*/ 236379 h 901460"/>
              <a:gd name="connsiteX15" fmla="*/ 17661 w 967421"/>
              <a:gd name="connsiteY15" fmla="*/ 29703 h 901460"/>
              <a:gd name="connsiteX16" fmla="*/ 24257 w 967421"/>
              <a:gd name="connsiteY16" fmla="*/ 12938 h 901460"/>
              <a:gd name="connsiteX17" fmla="*/ 330149 w 967421"/>
              <a:gd name="connsiteY17" fmla="*/ 39322 h 901460"/>
              <a:gd name="connsiteX18" fmla="*/ 487080 w 967421"/>
              <a:gd name="connsiteY18" fmla="*/ 5517 h 901460"/>
              <a:gd name="connsiteX19" fmla="*/ 758343 w 967421"/>
              <a:gd name="connsiteY19" fmla="*/ 73676 h 901460"/>
              <a:gd name="connsiteX20" fmla="*/ 938910 w 967421"/>
              <a:gd name="connsiteY20" fmla="*/ 348787 h 901460"/>
              <a:gd name="connsiteX21" fmla="*/ 937536 w 967421"/>
              <a:gd name="connsiteY21" fmla="*/ 759116 h 901460"/>
              <a:gd name="connsiteX22" fmla="*/ 904281 w 967421"/>
              <a:gd name="connsiteY22" fmla="*/ 835795 h 901460"/>
              <a:gd name="connsiteX23" fmla="*/ 814959 w 967421"/>
              <a:gd name="connsiteY23" fmla="*/ 899832 h 901460"/>
              <a:gd name="connsiteX24" fmla="*/ 803416 w 967421"/>
              <a:gd name="connsiteY24" fmla="*/ 903405 h 901460"/>
              <a:gd name="connsiteX25" fmla="*/ 776207 w 967421"/>
              <a:gd name="connsiteY25" fmla="*/ 903405 h 901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67421" h="901460">
                <a:moveTo>
                  <a:pt x="776207" y="903405"/>
                </a:moveTo>
                <a:cubicBezTo>
                  <a:pt x="769886" y="900931"/>
                  <a:pt x="763840" y="898458"/>
                  <a:pt x="757519" y="895984"/>
                </a:cubicBezTo>
                <a:cubicBezTo>
                  <a:pt x="825953" y="890213"/>
                  <a:pt x="870201" y="855308"/>
                  <a:pt x="889165" y="789073"/>
                </a:cubicBezTo>
                <a:cubicBezTo>
                  <a:pt x="903731" y="738229"/>
                  <a:pt x="902906" y="710470"/>
                  <a:pt x="883393" y="685735"/>
                </a:cubicBezTo>
                <a:cubicBezTo>
                  <a:pt x="774283" y="758566"/>
                  <a:pt x="673419" y="740977"/>
                  <a:pt x="583548" y="650006"/>
                </a:cubicBezTo>
                <a:cubicBezTo>
                  <a:pt x="545071" y="611255"/>
                  <a:pt x="519236" y="564807"/>
                  <a:pt x="530230" y="505718"/>
                </a:cubicBezTo>
                <a:cubicBezTo>
                  <a:pt x="533802" y="514512"/>
                  <a:pt x="537375" y="523582"/>
                  <a:pt x="541223" y="532377"/>
                </a:cubicBezTo>
                <a:cubicBezTo>
                  <a:pt x="558538" y="573052"/>
                  <a:pt x="586296" y="604384"/>
                  <a:pt x="623949" y="626645"/>
                </a:cubicBezTo>
                <a:cubicBezTo>
                  <a:pt x="678916" y="659076"/>
                  <a:pt x="729210" y="641212"/>
                  <a:pt x="752572" y="582122"/>
                </a:cubicBezTo>
                <a:cubicBezTo>
                  <a:pt x="772909" y="531277"/>
                  <a:pt x="763840" y="485655"/>
                  <a:pt x="726737" y="446353"/>
                </a:cubicBezTo>
                <a:cubicBezTo>
                  <a:pt x="681114" y="397982"/>
                  <a:pt x="622299" y="374621"/>
                  <a:pt x="557988" y="365002"/>
                </a:cubicBezTo>
                <a:cubicBezTo>
                  <a:pt x="494776" y="355658"/>
                  <a:pt x="432113" y="364727"/>
                  <a:pt x="369451" y="374072"/>
                </a:cubicBezTo>
                <a:cubicBezTo>
                  <a:pt x="327951" y="380393"/>
                  <a:pt x="286176" y="386714"/>
                  <a:pt x="244126" y="390562"/>
                </a:cubicBezTo>
                <a:cubicBezTo>
                  <a:pt x="182288" y="395783"/>
                  <a:pt x="123198" y="387813"/>
                  <a:pt x="75377" y="342190"/>
                </a:cubicBezTo>
                <a:cubicBezTo>
                  <a:pt x="45145" y="312783"/>
                  <a:pt x="25906" y="276780"/>
                  <a:pt x="14363" y="236379"/>
                </a:cubicBezTo>
                <a:cubicBezTo>
                  <a:pt x="-5700" y="167120"/>
                  <a:pt x="-4875" y="98137"/>
                  <a:pt x="17661" y="29703"/>
                </a:cubicBezTo>
                <a:cubicBezTo>
                  <a:pt x="19585" y="24206"/>
                  <a:pt x="21784" y="18709"/>
                  <a:pt x="24257" y="12938"/>
                </a:cubicBezTo>
                <a:cubicBezTo>
                  <a:pt x="122923" y="67355"/>
                  <a:pt x="226261" y="59934"/>
                  <a:pt x="330149" y="39322"/>
                </a:cubicBezTo>
                <a:cubicBezTo>
                  <a:pt x="382643" y="28878"/>
                  <a:pt x="434312" y="14587"/>
                  <a:pt x="487080" y="5517"/>
                </a:cubicBezTo>
                <a:cubicBezTo>
                  <a:pt x="587121" y="-11798"/>
                  <a:pt x="677816" y="11838"/>
                  <a:pt x="758343" y="73676"/>
                </a:cubicBezTo>
                <a:cubicBezTo>
                  <a:pt x="850413" y="144309"/>
                  <a:pt x="907854" y="238303"/>
                  <a:pt x="938910" y="348787"/>
                </a:cubicBezTo>
                <a:cubicBezTo>
                  <a:pt x="977387" y="485655"/>
                  <a:pt x="978212" y="622798"/>
                  <a:pt x="937536" y="759116"/>
                </a:cubicBezTo>
                <a:cubicBezTo>
                  <a:pt x="929566" y="785500"/>
                  <a:pt x="916923" y="811060"/>
                  <a:pt x="904281" y="835795"/>
                </a:cubicBezTo>
                <a:cubicBezTo>
                  <a:pt x="885867" y="872073"/>
                  <a:pt x="854261" y="891862"/>
                  <a:pt x="814959" y="899832"/>
                </a:cubicBezTo>
                <a:cubicBezTo>
                  <a:pt x="811112" y="900656"/>
                  <a:pt x="807264" y="902031"/>
                  <a:pt x="803416" y="903405"/>
                </a:cubicBezTo>
                <a:cubicBezTo>
                  <a:pt x="794621" y="903405"/>
                  <a:pt x="785277" y="903405"/>
                  <a:pt x="776207" y="903405"/>
                </a:cubicBezTo>
                <a:close/>
              </a:path>
            </a:pathLst>
          </a:custGeom>
          <a:solidFill>
            <a:schemeClr val="accent2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86">
            <a:extLst>
              <a:ext uri="{FF2B5EF4-FFF2-40B4-BE49-F238E27FC236}">
                <a16:creationId xmlns:a16="http://schemas.microsoft.com/office/drawing/2014/main" id="{0EE78F31-18DC-4254-BA89-F311710310EC}"/>
              </a:ext>
            </a:extLst>
          </p:cNvPr>
          <p:cNvSpPr/>
          <p:nvPr/>
        </p:nvSpPr>
        <p:spPr>
          <a:xfrm>
            <a:off x="3380944" y="4621453"/>
            <a:ext cx="1822614" cy="1697637"/>
          </a:xfrm>
          <a:custGeom>
            <a:avLst/>
            <a:gdLst>
              <a:gd name="connsiteX0" fmla="*/ 434658 w 961924"/>
              <a:gd name="connsiteY0" fmla="*/ 502907 h 895963"/>
              <a:gd name="connsiteX1" fmla="*/ 429986 w 961924"/>
              <a:gd name="connsiteY1" fmla="*/ 577112 h 895963"/>
              <a:gd name="connsiteX2" fmla="*/ 182084 w 961924"/>
              <a:gd name="connsiteY2" fmla="*/ 726348 h 895963"/>
              <a:gd name="connsiteX3" fmla="*/ 116398 w 961924"/>
              <a:gd name="connsiteY3" fmla="*/ 704361 h 895963"/>
              <a:gd name="connsiteX4" fmla="*/ 79296 w 961924"/>
              <a:gd name="connsiteY4" fmla="*/ 684573 h 895963"/>
              <a:gd name="connsiteX5" fmla="*/ 89190 w 961924"/>
              <a:gd name="connsiteY5" fmla="*/ 822540 h 895963"/>
              <a:gd name="connsiteX6" fmla="*/ 208193 w 961924"/>
              <a:gd name="connsiteY6" fmla="*/ 892623 h 895963"/>
              <a:gd name="connsiteX7" fmla="*/ 43567 w 961924"/>
              <a:gd name="connsiteY7" fmla="*/ 815670 h 895963"/>
              <a:gd name="connsiteX8" fmla="*/ 3716 w 961924"/>
              <a:gd name="connsiteY8" fmla="*/ 642523 h 895963"/>
              <a:gd name="connsiteX9" fmla="*/ 51812 w 961924"/>
              <a:gd name="connsiteY9" fmla="*/ 279740 h 895963"/>
              <a:gd name="connsiteX10" fmla="*/ 232654 w 961924"/>
              <a:gd name="connsiteY10" fmla="*/ 54375 h 895963"/>
              <a:gd name="connsiteX11" fmla="*/ 356879 w 961924"/>
              <a:gd name="connsiteY11" fmla="*/ 9577 h 895963"/>
              <a:gd name="connsiteX12" fmla="*/ 533049 w 961924"/>
              <a:gd name="connsiteY12" fmla="*/ 13974 h 895963"/>
              <a:gd name="connsiteX13" fmla="*/ 694652 w 961924"/>
              <a:gd name="connsiteY13" fmla="*/ 51352 h 895963"/>
              <a:gd name="connsiteX14" fmla="*/ 934034 w 961924"/>
              <a:gd name="connsiteY14" fmla="*/ 15348 h 895963"/>
              <a:gd name="connsiteX15" fmla="*/ 942279 w 961924"/>
              <a:gd name="connsiteY15" fmla="*/ 12050 h 895963"/>
              <a:gd name="connsiteX16" fmla="*/ 956846 w 961924"/>
              <a:gd name="connsiteY16" fmla="*/ 90653 h 895963"/>
              <a:gd name="connsiteX17" fmla="*/ 948051 w 961924"/>
              <a:gd name="connsiteY17" fmla="*/ 244012 h 895963"/>
              <a:gd name="connsiteX18" fmla="*/ 739726 w 961924"/>
              <a:gd name="connsiteY18" fmla="*/ 395996 h 895963"/>
              <a:gd name="connsiteX19" fmla="*/ 564106 w 961924"/>
              <a:gd name="connsiteY19" fmla="*/ 376757 h 895963"/>
              <a:gd name="connsiteX20" fmla="*/ 407174 w 961924"/>
              <a:gd name="connsiteY20" fmla="*/ 364939 h 895963"/>
              <a:gd name="connsiteX21" fmla="*/ 250793 w 961924"/>
              <a:gd name="connsiteY21" fmla="*/ 431999 h 895963"/>
              <a:gd name="connsiteX22" fmla="*/ 220836 w 961924"/>
              <a:gd name="connsiteY22" fmla="*/ 598824 h 895963"/>
              <a:gd name="connsiteX23" fmla="*/ 323075 w 961924"/>
              <a:gd name="connsiteY23" fmla="*/ 634828 h 895963"/>
              <a:gd name="connsiteX24" fmla="*/ 428612 w 961924"/>
              <a:gd name="connsiteY24" fmla="*/ 519397 h 895963"/>
              <a:gd name="connsiteX25" fmla="*/ 434658 w 961924"/>
              <a:gd name="connsiteY25" fmla="*/ 502907 h 89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61924" h="895963">
                <a:moveTo>
                  <a:pt x="434658" y="502907"/>
                </a:moveTo>
                <a:cubicBezTo>
                  <a:pt x="443453" y="530115"/>
                  <a:pt x="439055" y="553751"/>
                  <a:pt x="429986" y="577112"/>
                </a:cubicBezTo>
                <a:cubicBezTo>
                  <a:pt x="393707" y="669457"/>
                  <a:pt x="280475" y="738716"/>
                  <a:pt x="182084" y="726348"/>
                </a:cubicBezTo>
                <a:cubicBezTo>
                  <a:pt x="159548" y="723600"/>
                  <a:pt x="137836" y="712881"/>
                  <a:pt x="116398" y="704361"/>
                </a:cubicBezTo>
                <a:cubicBezTo>
                  <a:pt x="103756" y="699414"/>
                  <a:pt x="92488" y="691719"/>
                  <a:pt x="79296" y="684573"/>
                </a:cubicBezTo>
                <a:cubicBezTo>
                  <a:pt x="56209" y="734043"/>
                  <a:pt x="65279" y="778842"/>
                  <a:pt x="89190" y="822540"/>
                </a:cubicBezTo>
                <a:cubicBezTo>
                  <a:pt x="114200" y="868163"/>
                  <a:pt x="156249" y="886027"/>
                  <a:pt x="208193" y="892623"/>
                </a:cubicBezTo>
                <a:cubicBezTo>
                  <a:pt x="145256" y="913236"/>
                  <a:pt x="68852" y="876408"/>
                  <a:pt x="43567" y="815670"/>
                </a:cubicBezTo>
                <a:cubicBezTo>
                  <a:pt x="20481" y="760153"/>
                  <a:pt x="8938" y="701888"/>
                  <a:pt x="3716" y="642523"/>
                </a:cubicBezTo>
                <a:cubicBezTo>
                  <a:pt x="-7278" y="518023"/>
                  <a:pt x="5365" y="396545"/>
                  <a:pt x="51812" y="279740"/>
                </a:cubicBezTo>
                <a:cubicBezTo>
                  <a:pt x="88915" y="186296"/>
                  <a:pt x="146355" y="109067"/>
                  <a:pt x="232654" y="54375"/>
                </a:cubicBezTo>
                <a:cubicBezTo>
                  <a:pt x="271131" y="30190"/>
                  <a:pt x="313730" y="20570"/>
                  <a:pt x="356879" y="9577"/>
                </a:cubicBezTo>
                <a:cubicBezTo>
                  <a:pt x="416794" y="-5814"/>
                  <a:pt x="474509" y="-1417"/>
                  <a:pt x="533049" y="13974"/>
                </a:cubicBezTo>
                <a:cubicBezTo>
                  <a:pt x="586642" y="27716"/>
                  <a:pt x="640235" y="41733"/>
                  <a:pt x="694652" y="51352"/>
                </a:cubicBezTo>
                <a:cubicBezTo>
                  <a:pt x="777928" y="65918"/>
                  <a:pt x="859004" y="58772"/>
                  <a:pt x="934034" y="15348"/>
                </a:cubicBezTo>
                <a:cubicBezTo>
                  <a:pt x="935958" y="14249"/>
                  <a:pt x="938157" y="13699"/>
                  <a:pt x="942279" y="12050"/>
                </a:cubicBezTo>
                <a:cubicBezTo>
                  <a:pt x="947226" y="38709"/>
                  <a:pt x="952448" y="64819"/>
                  <a:pt x="956846" y="90653"/>
                </a:cubicBezTo>
                <a:cubicBezTo>
                  <a:pt x="965640" y="142322"/>
                  <a:pt x="964541" y="193442"/>
                  <a:pt x="948051" y="244012"/>
                </a:cubicBezTo>
                <a:cubicBezTo>
                  <a:pt x="915345" y="343227"/>
                  <a:pt x="844163" y="398194"/>
                  <a:pt x="739726" y="395996"/>
                </a:cubicBezTo>
                <a:cubicBezTo>
                  <a:pt x="680911" y="394621"/>
                  <a:pt x="622371" y="384727"/>
                  <a:pt x="564106" y="376757"/>
                </a:cubicBezTo>
                <a:cubicBezTo>
                  <a:pt x="511887" y="369611"/>
                  <a:pt x="459943" y="359168"/>
                  <a:pt x="407174" y="364939"/>
                </a:cubicBezTo>
                <a:cubicBezTo>
                  <a:pt x="348634" y="371260"/>
                  <a:pt x="295041" y="391598"/>
                  <a:pt x="250793" y="431999"/>
                </a:cubicBezTo>
                <a:cubicBezTo>
                  <a:pt x="199399" y="478996"/>
                  <a:pt x="188955" y="540009"/>
                  <a:pt x="220836" y="598824"/>
                </a:cubicBezTo>
                <a:cubicBezTo>
                  <a:pt x="243098" y="639775"/>
                  <a:pt x="280200" y="653517"/>
                  <a:pt x="323075" y="634828"/>
                </a:cubicBezTo>
                <a:cubicBezTo>
                  <a:pt x="375019" y="612016"/>
                  <a:pt x="407449" y="570791"/>
                  <a:pt x="428612" y="519397"/>
                </a:cubicBezTo>
                <a:cubicBezTo>
                  <a:pt x="430261" y="514175"/>
                  <a:pt x="431910" y="509503"/>
                  <a:pt x="434658" y="502907"/>
                </a:cubicBezTo>
                <a:close/>
              </a:path>
            </a:pathLst>
          </a:custGeom>
          <a:solidFill>
            <a:schemeClr val="accent1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128">
            <a:extLst>
              <a:ext uri="{FF2B5EF4-FFF2-40B4-BE49-F238E27FC236}">
                <a16:creationId xmlns:a16="http://schemas.microsoft.com/office/drawing/2014/main" id="{882B3631-FDA2-480F-B9B1-D7D8FEF2F281}"/>
              </a:ext>
            </a:extLst>
          </p:cNvPr>
          <p:cNvSpPr/>
          <p:nvPr/>
        </p:nvSpPr>
        <p:spPr>
          <a:xfrm>
            <a:off x="2471948" y="2891343"/>
            <a:ext cx="1512862" cy="2787569"/>
          </a:xfrm>
          <a:custGeom>
            <a:avLst/>
            <a:gdLst>
              <a:gd name="connsiteX0" fmla="*/ 760439 w 1512862"/>
              <a:gd name="connsiteY0" fmla="*/ 1489715 h 2787569"/>
              <a:gd name="connsiteX1" fmla="*/ 775441 w 1512862"/>
              <a:gd name="connsiteY1" fmla="*/ 1513412 h 2787569"/>
              <a:gd name="connsiteX2" fmla="*/ 786606 w 1512862"/>
              <a:gd name="connsiteY2" fmla="*/ 1599971 h 2787569"/>
              <a:gd name="connsiteX3" fmla="*/ 776040 w 1512862"/>
              <a:gd name="connsiteY3" fmla="*/ 1754913 h 2787569"/>
              <a:gd name="connsiteX4" fmla="*/ 771853 w 1512862"/>
              <a:gd name="connsiteY4" fmla="*/ 1781314 h 2787569"/>
              <a:gd name="connsiteX5" fmla="*/ 773846 w 1512862"/>
              <a:gd name="connsiteY5" fmla="*/ 1847963 h 2787569"/>
              <a:gd name="connsiteX6" fmla="*/ 792188 w 1512862"/>
              <a:gd name="connsiteY6" fmla="*/ 2058736 h 2787569"/>
              <a:gd name="connsiteX7" fmla="*/ 783815 w 1512862"/>
              <a:gd name="connsiteY7" fmla="*/ 2399782 h 2787569"/>
              <a:gd name="connsiteX8" fmla="*/ 768663 w 1512862"/>
              <a:gd name="connsiteY8" fmla="*/ 2713562 h 2787569"/>
              <a:gd name="connsiteX9" fmla="*/ 760688 w 1512862"/>
              <a:gd name="connsiteY9" fmla="*/ 2787569 h 2787569"/>
              <a:gd name="connsiteX10" fmla="*/ 756103 w 1512862"/>
              <a:gd name="connsiteY10" fmla="*/ 2785405 h 2787569"/>
              <a:gd name="connsiteX11" fmla="*/ 741949 w 1512862"/>
              <a:gd name="connsiteY11" fmla="*/ 2591512 h 2787569"/>
              <a:gd name="connsiteX12" fmla="*/ 721614 w 1512862"/>
              <a:gd name="connsiteY12" fmla="*/ 2090331 h 2787569"/>
              <a:gd name="connsiteX13" fmla="*/ 734772 w 1512862"/>
              <a:gd name="connsiteY13" fmla="*/ 1876963 h 2787569"/>
              <a:gd name="connsiteX14" fmla="*/ 740154 w 1512862"/>
              <a:gd name="connsiteY14" fmla="*/ 1846666 h 2787569"/>
              <a:gd name="connsiteX15" fmla="*/ 740154 w 1512862"/>
              <a:gd name="connsiteY15" fmla="*/ 1771791 h 2787569"/>
              <a:gd name="connsiteX16" fmla="*/ 727196 w 1512862"/>
              <a:gd name="connsiteY16" fmla="*/ 1572271 h 2787569"/>
              <a:gd name="connsiteX17" fmla="*/ 745138 w 1512862"/>
              <a:gd name="connsiteY17" fmla="*/ 1496532 h 2787569"/>
              <a:gd name="connsiteX18" fmla="*/ 760439 w 1512862"/>
              <a:gd name="connsiteY18" fmla="*/ 1489715 h 2787569"/>
              <a:gd name="connsiteX19" fmla="*/ 753650 w 1512862"/>
              <a:gd name="connsiteY19" fmla="*/ 1360201 h 2787569"/>
              <a:gd name="connsiteX20" fmla="*/ 782251 w 1512862"/>
              <a:gd name="connsiteY20" fmla="*/ 1415167 h 2787569"/>
              <a:gd name="connsiteX21" fmla="*/ 770020 w 1512862"/>
              <a:gd name="connsiteY21" fmla="*/ 1463208 h 2787569"/>
              <a:gd name="connsiteX22" fmla="*/ 757413 w 1512862"/>
              <a:gd name="connsiteY22" fmla="*/ 1467536 h 2787569"/>
              <a:gd name="connsiteX23" fmla="*/ 744807 w 1512862"/>
              <a:gd name="connsiteY23" fmla="*/ 1463642 h 2787569"/>
              <a:gd name="connsiteX24" fmla="*/ 731071 w 1512862"/>
              <a:gd name="connsiteY24" fmla="*/ 1416899 h 2787569"/>
              <a:gd name="connsiteX25" fmla="*/ 747440 w 1512862"/>
              <a:gd name="connsiteY25" fmla="*/ 1363664 h 2787569"/>
              <a:gd name="connsiteX26" fmla="*/ 753650 w 1512862"/>
              <a:gd name="connsiteY26" fmla="*/ 1360201 h 2787569"/>
              <a:gd name="connsiteX27" fmla="*/ 1442051 w 1512862"/>
              <a:gd name="connsiteY27" fmla="*/ 1584 h 2787569"/>
              <a:gd name="connsiteX28" fmla="*/ 1512862 w 1512862"/>
              <a:gd name="connsiteY28" fmla="*/ 27768 h 2787569"/>
              <a:gd name="connsiteX29" fmla="*/ 1190634 w 1512862"/>
              <a:gd name="connsiteY29" fmla="*/ 228475 h 2787569"/>
              <a:gd name="connsiteX30" fmla="*/ 1047110 w 1512862"/>
              <a:gd name="connsiteY30" fmla="*/ 488785 h 2787569"/>
              <a:gd name="connsiteX31" fmla="*/ 843962 w 1512862"/>
              <a:gd name="connsiteY31" fmla="*/ 1118770 h 2787569"/>
              <a:gd name="connsiteX32" fmla="*/ 799863 w 1512862"/>
              <a:gd name="connsiteY32" fmla="*/ 1311207 h 2787569"/>
              <a:gd name="connsiteX33" fmla="*/ 784799 w 1512862"/>
              <a:gd name="connsiteY33" fmla="*/ 1309712 h 2787569"/>
              <a:gd name="connsiteX34" fmla="*/ 787000 w 1512862"/>
              <a:gd name="connsiteY34" fmla="*/ 1295132 h 2787569"/>
              <a:gd name="connsiteX35" fmla="*/ 1036832 w 1512862"/>
              <a:gd name="connsiteY35" fmla="*/ 437113 h 2787569"/>
              <a:gd name="connsiteX36" fmla="*/ 1270940 w 1512862"/>
              <a:gd name="connsiteY36" fmla="*/ 84710 h 2787569"/>
              <a:gd name="connsiteX37" fmla="*/ 1442051 w 1512862"/>
              <a:gd name="connsiteY37" fmla="*/ 1584 h 2787569"/>
              <a:gd name="connsiteX38" fmla="*/ 70811 w 1512862"/>
              <a:gd name="connsiteY38" fmla="*/ 1584 h 2787569"/>
              <a:gd name="connsiteX39" fmla="*/ 241922 w 1512862"/>
              <a:gd name="connsiteY39" fmla="*/ 84710 h 2787569"/>
              <a:gd name="connsiteX40" fmla="*/ 476030 w 1512862"/>
              <a:gd name="connsiteY40" fmla="*/ 437113 h 2787569"/>
              <a:gd name="connsiteX41" fmla="*/ 725862 w 1512862"/>
              <a:gd name="connsiteY41" fmla="*/ 1295132 h 2787569"/>
              <a:gd name="connsiteX42" fmla="*/ 728064 w 1512862"/>
              <a:gd name="connsiteY42" fmla="*/ 1309712 h 2787569"/>
              <a:gd name="connsiteX43" fmla="*/ 712999 w 1512862"/>
              <a:gd name="connsiteY43" fmla="*/ 1311207 h 2787569"/>
              <a:gd name="connsiteX44" fmla="*/ 668900 w 1512862"/>
              <a:gd name="connsiteY44" fmla="*/ 1118770 h 2787569"/>
              <a:gd name="connsiteX45" fmla="*/ 465752 w 1512862"/>
              <a:gd name="connsiteY45" fmla="*/ 488785 h 2787569"/>
              <a:gd name="connsiteX46" fmla="*/ 322228 w 1512862"/>
              <a:gd name="connsiteY46" fmla="*/ 228475 h 2787569"/>
              <a:gd name="connsiteX47" fmla="*/ 0 w 1512862"/>
              <a:gd name="connsiteY47" fmla="*/ 27768 h 2787569"/>
              <a:gd name="connsiteX48" fmla="*/ 70811 w 1512862"/>
              <a:gd name="connsiteY48" fmla="*/ 1584 h 2787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12862" h="2787569">
                <a:moveTo>
                  <a:pt x="760439" y="1489715"/>
                </a:moveTo>
                <a:cubicBezTo>
                  <a:pt x="766769" y="1493070"/>
                  <a:pt x="773049" y="1501510"/>
                  <a:pt x="775441" y="1513412"/>
                </a:cubicBezTo>
                <a:cubicBezTo>
                  <a:pt x="780825" y="1540677"/>
                  <a:pt x="785011" y="1570541"/>
                  <a:pt x="786606" y="1599971"/>
                </a:cubicBezTo>
                <a:cubicBezTo>
                  <a:pt x="789397" y="1653204"/>
                  <a:pt x="783615" y="1704708"/>
                  <a:pt x="776040" y="1754913"/>
                </a:cubicBezTo>
                <a:cubicBezTo>
                  <a:pt x="774644" y="1764001"/>
                  <a:pt x="773647" y="1773090"/>
                  <a:pt x="771853" y="1781314"/>
                </a:cubicBezTo>
                <a:cubicBezTo>
                  <a:pt x="766470" y="1804684"/>
                  <a:pt x="768464" y="1825026"/>
                  <a:pt x="773846" y="1847963"/>
                </a:cubicBezTo>
                <a:cubicBezTo>
                  <a:pt x="789198" y="1913750"/>
                  <a:pt x="792786" y="1986460"/>
                  <a:pt x="792188" y="2058736"/>
                </a:cubicBezTo>
                <a:cubicBezTo>
                  <a:pt x="791191" y="2172563"/>
                  <a:pt x="787802" y="2286389"/>
                  <a:pt x="783815" y="2399782"/>
                </a:cubicBezTo>
                <a:cubicBezTo>
                  <a:pt x="780027" y="2504519"/>
                  <a:pt x="774245" y="2609256"/>
                  <a:pt x="768663" y="2713562"/>
                </a:cubicBezTo>
                <a:cubicBezTo>
                  <a:pt x="767268" y="2738663"/>
                  <a:pt x="763480" y="2762900"/>
                  <a:pt x="760688" y="2787569"/>
                </a:cubicBezTo>
                <a:cubicBezTo>
                  <a:pt x="759094" y="2786704"/>
                  <a:pt x="757499" y="2785838"/>
                  <a:pt x="756103" y="2785405"/>
                </a:cubicBezTo>
                <a:cubicBezTo>
                  <a:pt x="751318" y="2720919"/>
                  <a:pt x="746334" y="2655998"/>
                  <a:pt x="741949" y="2591512"/>
                </a:cubicBezTo>
                <a:cubicBezTo>
                  <a:pt x="730385" y="2425317"/>
                  <a:pt x="720616" y="2258689"/>
                  <a:pt x="721614" y="2090331"/>
                </a:cubicBezTo>
                <a:cubicBezTo>
                  <a:pt x="722012" y="2018054"/>
                  <a:pt x="724604" y="1946209"/>
                  <a:pt x="734772" y="1876963"/>
                </a:cubicBezTo>
                <a:cubicBezTo>
                  <a:pt x="736366" y="1866574"/>
                  <a:pt x="737363" y="1855322"/>
                  <a:pt x="740154" y="1846666"/>
                </a:cubicBezTo>
                <a:cubicBezTo>
                  <a:pt x="748727" y="1821131"/>
                  <a:pt x="745935" y="1798625"/>
                  <a:pt x="740154" y="1771791"/>
                </a:cubicBezTo>
                <a:cubicBezTo>
                  <a:pt x="726398" y="1708602"/>
                  <a:pt x="719619" y="1641520"/>
                  <a:pt x="727196" y="1572271"/>
                </a:cubicBezTo>
                <a:cubicBezTo>
                  <a:pt x="730186" y="1545437"/>
                  <a:pt x="737762" y="1520336"/>
                  <a:pt x="745138" y="1496532"/>
                </a:cubicBezTo>
                <a:cubicBezTo>
                  <a:pt x="747730" y="1488092"/>
                  <a:pt x="754110" y="1486361"/>
                  <a:pt x="760439" y="1489715"/>
                </a:cubicBezTo>
                <a:close/>
                <a:moveTo>
                  <a:pt x="753650" y="1360201"/>
                </a:moveTo>
                <a:cubicBezTo>
                  <a:pt x="765880" y="1361932"/>
                  <a:pt x="779052" y="1387468"/>
                  <a:pt x="782251" y="1415167"/>
                </a:cubicBezTo>
                <a:cubicBezTo>
                  <a:pt x="785638" y="1445031"/>
                  <a:pt x="783003" y="1456284"/>
                  <a:pt x="770020" y="1463208"/>
                </a:cubicBezTo>
                <a:cubicBezTo>
                  <a:pt x="765692" y="1465805"/>
                  <a:pt x="761176" y="1466238"/>
                  <a:pt x="757413" y="1467536"/>
                </a:cubicBezTo>
                <a:cubicBezTo>
                  <a:pt x="752709" y="1466238"/>
                  <a:pt x="748758" y="1465372"/>
                  <a:pt x="744807" y="1463642"/>
                </a:cubicBezTo>
                <a:cubicBezTo>
                  <a:pt x="730506" y="1457149"/>
                  <a:pt x="728436" y="1450224"/>
                  <a:pt x="731071" y="1416899"/>
                </a:cubicBezTo>
                <a:cubicBezTo>
                  <a:pt x="732952" y="1393526"/>
                  <a:pt x="738973" y="1376648"/>
                  <a:pt x="747440" y="1363664"/>
                </a:cubicBezTo>
                <a:cubicBezTo>
                  <a:pt x="749134" y="1361067"/>
                  <a:pt x="751580" y="1359768"/>
                  <a:pt x="753650" y="1360201"/>
                </a:cubicBezTo>
                <a:close/>
                <a:moveTo>
                  <a:pt x="1442051" y="1584"/>
                </a:moveTo>
                <a:cubicBezTo>
                  <a:pt x="1469170" y="-1639"/>
                  <a:pt x="1495431" y="-2853"/>
                  <a:pt x="1512862" y="27768"/>
                </a:cubicBezTo>
                <a:cubicBezTo>
                  <a:pt x="1353829" y="56890"/>
                  <a:pt x="1281721" y="96247"/>
                  <a:pt x="1190634" y="228475"/>
                </a:cubicBezTo>
                <a:cubicBezTo>
                  <a:pt x="1134984" y="309724"/>
                  <a:pt x="1081042" y="396813"/>
                  <a:pt x="1047110" y="488785"/>
                </a:cubicBezTo>
                <a:cubicBezTo>
                  <a:pt x="972539" y="696161"/>
                  <a:pt x="909310" y="908191"/>
                  <a:pt x="843962" y="1118770"/>
                </a:cubicBezTo>
                <a:cubicBezTo>
                  <a:pt x="824403" y="1182182"/>
                  <a:pt x="812653" y="1247829"/>
                  <a:pt x="799863" y="1311207"/>
                </a:cubicBezTo>
                <a:lnTo>
                  <a:pt x="784799" y="1309712"/>
                </a:lnTo>
                <a:cubicBezTo>
                  <a:pt x="785805" y="1305211"/>
                  <a:pt x="785399" y="1299743"/>
                  <a:pt x="787000" y="1295132"/>
                </a:cubicBezTo>
                <a:cubicBezTo>
                  <a:pt x="846846" y="1002418"/>
                  <a:pt x="914614" y="712536"/>
                  <a:pt x="1036832" y="437113"/>
                </a:cubicBezTo>
                <a:cubicBezTo>
                  <a:pt x="1094998" y="306728"/>
                  <a:pt x="1164358" y="183491"/>
                  <a:pt x="1270940" y="84710"/>
                </a:cubicBezTo>
                <a:cubicBezTo>
                  <a:pt x="1319244" y="39948"/>
                  <a:pt x="1376728" y="11335"/>
                  <a:pt x="1442051" y="1584"/>
                </a:cubicBezTo>
                <a:close/>
                <a:moveTo>
                  <a:pt x="70811" y="1584"/>
                </a:moveTo>
                <a:cubicBezTo>
                  <a:pt x="136134" y="11335"/>
                  <a:pt x="193618" y="39948"/>
                  <a:pt x="241922" y="84710"/>
                </a:cubicBezTo>
                <a:cubicBezTo>
                  <a:pt x="348504" y="183491"/>
                  <a:pt x="417864" y="306728"/>
                  <a:pt x="476030" y="437113"/>
                </a:cubicBezTo>
                <a:cubicBezTo>
                  <a:pt x="598248" y="712536"/>
                  <a:pt x="666016" y="1002418"/>
                  <a:pt x="725862" y="1295132"/>
                </a:cubicBezTo>
                <a:cubicBezTo>
                  <a:pt x="727464" y="1299743"/>
                  <a:pt x="727057" y="1305211"/>
                  <a:pt x="728064" y="1309712"/>
                </a:cubicBezTo>
                <a:lnTo>
                  <a:pt x="712999" y="1311207"/>
                </a:lnTo>
                <a:cubicBezTo>
                  <a:pt x="700209" y="1247829"/>
                  <a:pt x="688459" y="1182182"/>
                  <a:pt x="668900" y="1118770"/>
                </a:cubicBezTo>
                <a:cubicBezTo>
                  <a:pt x="603552" y="908191"/>
                  <a:pt x="540323" y="696161"/>
                  <a:pt x="465752" y="488785"/>
                </a:cubicBezTo>
                <a:cubicBezTo>
                  <a:pt x="431820" y="396813"/>
                  <a:pt x="377878" y="309724"/>
                  <a:pt x="322228" y="228475"/>
                </a:cubicBezTo>
                <a:cubicBezTo>
                  <a:pt x="231141" y="96247"/>
                  <a:pt x="159033" y="56890"/>
                  <a:pt x="0" y="27768"/>
                </a:cubicBezTo>
                <a:cubicBezTo>
                  <a:pt x="17431" y="-2853"/>
                  <a:pt x="43692" y="-1639"/>
                  <a:pt x="70811" y="1584"/>
                </a:cubicBezTo>
                <a:close/>
              </a:path>
            </a:pathLst>
          </a:custGeom>
          <a:solidFill>
            <a:schemeClr val="accent6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489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1" grpId="0"/>
      <p:bldP spid="14" grpId="0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2" y="293789"/>
            <a:ext cx="11573197" cy="724247"/>
          </a:xfrm>
          <a:prstGeom prst="rect">
            <a:avLst/>
          </a:prstGeom>
        </p:spPr>
        <p:txBody>
          <a:bodyPr/>
          <a:lstStyle/>
          <a:p>
            <a:r>
              <a:rPr lang="en-SG" sz="6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SG" sz="6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SG" sz="6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endParaRPr lang="en-US" sz="6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B15AB322-A23F-4990-820E-6C466555C2B4}"/>
              </a:ext>
            </a:extLst>
          </p:cNvPr>
          <p:cNvSpPr/>
          <p:nvPr/>
        </p:nvSpPr>
        <p:spPr>
          <a:xfrm>
            <a:off x="3327233" y="2092348"/>
            <a:ext cx="2644394" cy="2510227"/>
          </a:xfrm>
          <a:custGeom>
            <a:avLst/>
            <a:gdLst>
              <a:gd name="connsiteX0" fmla="*/ 0 w 1679245"/>
              <a:gd name="connsiteY0" fmla="*/ 0 h 1594046"/>
              <a:gd name="connsiteX1" fmla="*/ 109385 w 1679245"/>
              <a:gd name="connsiteY1" fmla="*/ 73656 h 1594046"/>
              <a:gd name="connsiteX2" fmla="*/ 338323 w 1679245"/>
              <a:gd name="connsiteY2" fmla="*/ 171223 h 1594046"/>
              <a:gd name="connsiteX3" fmla="*/ 703579 w 1679245"/>
              <a:gd name="connsiteY3" fmla="*/ 253124 h 1594046"/>
              <a:gd name="connsiteX4" fmla="*/ 981163 w 1679245"/>
              <a:gd name="connsiteY4" fmla="*/ 306167 h 1594046"/>
              <a:gd name="connsiteX5" fmla="*/ 1305469 w 1679245"/>
              <a:gd name="connsiteY5" fmla="*/ 479863 h 1594046"/>
              <a:gd name="connsiteX6" fmla="*/ 1639944 w 1679245"/>
              <a:gd name="connsiteY6" fmla="*/ 1030358 h 1594046"/>
              <a:gd name="connsiteX7" fmla="*/ 1670176 w 1679245"/>
              <a:gd name="connsiteY7" fmla="*/ 1484936 h 1594046"/>
              <a:gd name="connsiteX8" fmla="*/ 1646815 w 1679245"/>
              <a:gd name="connsiteY8" fmla="*/ 1596245 h 1594046"/>
              <a:gd name="connsiteX9" fmla="*/ 1615483 w 1679245"/>
              <a:gd name="connsiteY9" fmla="*/ 1475592 h 1594046"/>
              <a:gd name="connsiteX10" fmla="*/ 1508572 w 1679245"/>
              <a:gd name="connsiteY10" fmla="*/ 1248578 h 1594046"/>
              <a:gd name="connsiteX11" fmla="*/ 1273863 w 1679245"/>
              <a:gd name="connsiteY11" fmla="*/ 1103190 h 1594046"/>
              <a:gd name="connsiteX12" fmla="*/ 1111160 w 1679245"/>
              <a:gd name="connsiteY12" fmla="*/ 1108687 h 1594046"/>
              <a:gd name="connsiteX13" fmla="*/ 891567 w 1679245"/>
              <a:gd name="connsiteY13" fmla="*/ 1131773 h 1594046"/>
              <a:gd name="connsiteX14" fmla="*/ 685165 w 1679245"/>
              <a:gd name="connsiteY14" fmla="*/ 1041627 h 1594046"/>
              <a:gd name="connsiteX15" fmla="*/ 645864 w 1679245"/>
              <a:gd name="connsiteY15" fmla="*/ 910255 h 1594046"/>
              <a:gd name="connsiteX16" fmla="*/ 626900 w 1679245"/>
              <a:gd name="connsiteY16" fmla="*/ 828904 h 1594046"/>
              <a:gd name="connsiteX17" fmla="*/ 563688 w 1679245"/>
              <a:gd name="connsiteY17" fmla="*/ 747828 h 1594046"/>
              <a:gd name="connsiteX18" fmla="*/ 311389 w 1679245"/>
              <a:gd name="connsiteY18" fmla="*/ 483436 h 1594046"/>
              <a:gd name="connsiteX19" fmla="*/ 87398 w 1679245"/>
              <a:gd name="connsiteY19" fmla="*/ 230862 h 1594046"/>
              <a:gd name="connsiteX20" fmla="*/ 2199 w 1679245"/>
              <a:gd name="connsiteY20" fmla="*/ 26934 h 1594046"/>
              <a:gd name="connsiteX21" fmla="*/ 0 w 1679245"/>
              <a:gd name="connsiteY21" fmla="*/ 21987 h 1594046"/>
              <a:gd name="connsiteX22" fmla="*/ 0 w 1679245"/>
              <a:gd name="connsiteY22" fmla="*/ 0 h 1594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79245" h="1594046">
                <a:moveTo>
                  <a:pt x="0" y="0"/>
                </a:moveTo>
                <a:cubicBezTo>
                  <a:pt x="36553" y="24460"/>
                  <a:pt x="72557" y="49470"/>
                  <a:pt x="109385" y="73656"/>
                </a:cubicBezTo>
                <a:cubicBezTo>
                  <a:pt x="179742" y="120103"/>
                  <a:pt x="258620" y="146487"/>
                  <a:pt x="338323" y="171223"/>
                </a:cubicBezTo>
                <a:cubicBezTo>
                  <a:pt x="457876" y="208325"/>
                  <a:pt x="580728" y="230587"/>
                  <a:pt x="703579" y="253124"/>
                </a:cubicBezTo>
                <a:cubicBezTo>
                  <a:pt x="796199" y="270163"/>
                  <a:pt x="889093" y="286653"/>
                  <a:pt x="981163" y="306167"/>
                </a:cubicBezTo>
                <a:cubicBezTo>
                  <a:pt x="1105938" y="332276"/>
                  <a:pt x="1211200" y="396588"/>
                  <a:pt x="1305469" y="479863"/>
                </a:cubicBezTo>
                <a:cubicBezTo>
                  <a:pt x="1473943" y="628549"/>
                  <a:pt x="1581404" y="814887"/>
                  <a:pt x="1639944" y="1030358"/>
                </a:cubicBezTo>
                <a:cubicBezTo>
                  <a:pt x="1680619" y="1179594"/>
                  <a:pt x="1691338" y="1331303"/>
                  <a:pt x="1670176" y="1484936"/>
                </a:cubicBezTo>
                <a:cubicBezTo>
                  <a:pt x="1664954" y="1522314"/>
                  <a:pt x="1656709" y="1559417"/>
                  <a:pt x="1646815" y="1596245"/>
                </a:cubicBezTo>
                <a:cubicBezTo>
                  <a:pt x="1636371" y="1556119"/>
                  <a:pt x="1626752" y="1515443"/>
                  <a:pt x="1615483" y="1475592"/>
                </a:cubicBezTo>
                <a:cubicBezTo>
                  <a:pt x="1592397" y="1393966"/>
                  <a:pt x="1561341" y="1315913"/>
                  <a:pt x="1508572" y="1248578"/>
                </a:cubicBezTo>
                <a:cubicBezTo>
                  <a:pt x="1448383" y="1171624"/>
                  <a:pt x="1372254" y="1118856"/>
                  <a:pt x="1273863" y="1103190"/>
                </a:cubicBezTo>
                <a:cubicBezTo>
                  <a:pt x="1219445" y="1094395"/>
                  <a:pt x="1165303" y="1100167"/>
                  <a:pt x="1111160" y="1108687"/>
                </a:cubicBezTo>
                <a:cubicBezTo>
                  <a:pt x="1038329" y="1119955"/>
                  <a:pt x="966047" y="1134521"/>
                  <a:pt x="891567" y="1131773"/>
                </a:cubicBezTo>
                <a:cubicBezTo>
                  <a:pt x="810765" y="1128750"/>
                  <a:pt x="739857" y="1103465"/>
                  <a:pt x="685165" y="1041627"/>
                </a:cubicBezTo>
                <a:cubicBezTo>
                  <a:pt x="651910" y="1003974"/>
                  <a:pt x="634046" y="961100"/>
                  <a:pt x="645864" y="910255"/>
                </a:cubicBezTo>
                <a:cubicBezTo>
                  <a:pt x="652734" y="879749"/>
                  <a:pt x="644764" y="853090"/>
                  <a:pt x="626900" y="828904"/>
                </a:cubicBezTo>
                <a:cubicBezTo>
                  <a:pt x="606562" y="801420"/>
                  <a:pt x="587049" y="772563"/>
                  <a:pt x="563688" y="747828"/>
                </a:cubicBezTo>
                <a:cubicBezTo>
                  <a:pt x="480413" y="659056"/>
                  <a:pt x="395763" y="571383"/>
                  <a:pt x="311389" y="483436"/>
                </a:cubicBezTo>
                <a:cubicBezTo>
                  <a:pt x="233885" y="401810"/>
                  <a:pt x="154732" y="321558"/>
                  <a:pt x="87398" y="230862"/>
                </a:cubicBezTo>
                <a:cubicBezTo>
                  <a:pt x="42050" y="169848"/>
                  <a:pt x="10169" y="103613"/>
                  <a:pt x="2199" y="26934"/>
                </a:cubicBezTo>
                <a:cubicBezTo>
                  <a:pt x="1924" y="25285"/>
                  <a:pt x="825" y="23636"/>
                  <a:pt x="0" y="21987"/>
                </a:cubicBezTo>
                <a:cubicBezTo>
                  <a:pt x="0" y="14566"/>
                  <a:pt x="0" y="7421"/>
                  <a:pt x="0" y="0"/>
                </a:cubicBezTo>
                <a:close/>
              </a:path>
            </a:pathLst>
          </a:custGeom>
          <a:solidFill>
            <a:schemeClr val="accent4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B4A63DEF-32C5-43FD-AB23-80F505EB72F5}"/>
              </a:ext>
            </a:extLst>
          </p:cNvPr>
          <p:cNvSpPr/>
          <p:nvPr/>
        </p:nvSpPr>
        <p:spPr>
          <a:xfrm>
            <a:off x="6211717" y="2093213"/>
            <a:ext cx="2653050" cy="2505899"/>
          </a:xfrm>
          <a:custGeom>
            <a:avLst/>
            <a:gdLst>
              <a:gd name="connsiteX0" fmla="*/ 1686188 w 1684741"/>
              <a:gd name="connsiteY0" fmla="*/ 46172 h 1591297"/>
              <a:gd name="connsiteX1" fmla="*/ 1580376 w 1684741"/>
              <a:gd name="connsiteY1" fmla="*/ 255322 h 1591297"/>
              <a:gd name="connsiteX2" fmla="*/ 1398435 w 1684741"/>
              <a:gd name="connsiteY2" fmla="*/ 453479 h 1591297"/>
              <a:gd name="connsiteX3" fmla="*/ 1118653 w 1684741"/>
              <a:gd name="connsiteY3" fmla="*/ 750026 h 1591297"/>
              <a:gd name="connsiteX4" fmla="*/ 1051318 w 1684741"/>
              <a:gd name="connsiteY4" fmla="*/ 836874 h 1591297"/>
              <a:gd name="connsiteX5" fmla="*/ 1037027 w 1684741"/>
              <a:gd name="connsiteY5" fmla="*/ 886619 h 1591297"/>
              <a:gd name="connsiteX6" fmla="*/ 1015314 w 1684741"/>
              <a:gd name="connsiteY6" fmla="*/ 1018266 h 1591297"/>
              <a:gd name="connsiteX7" fmla="*/ 882844 w 1684741"/>
              <a:gd name="connsiteY7" fmla="*/ 1118031 h 1591297"/>
              <a:gd name="connsiteX8" fmla="*/ 723439 w 1684741"/>
              <a:gd name="connsiteY8" fmla="*/ 1124627 h 1591297"/>
              <a:gd name="connsiteX9" fmla="*/ 542872 w 1684741"/>
              <a:gd name="connsiteY9" fmla="*/ 1098243 h 1591297"/>
              <a:gd name="connsiteX10" fmla="*/ 146284 w 1684741"/>
              <a:gd name="connsiteY10" fmla="*/ 1284032 h 1591297"/>
              <a:gd name="connsiteX11" fmla="*/ 56413 w 1684741"/>
              <a:gd name="connsiteY11" fmla="*/ 1508297 h 1591297"/>
              <a:gd name="connsiteX12" fmla="*/ 37999 w 1684741"/>
              <a:gd name="connsiteY12" fmla="*/ 1592122 h 1591297"/>
              <a:gd name="connsiteX13" fmla="*/ 33602 w 1684741"/>
              <a:gd name="connsiteY13" fmla="*/ 1592672 h 1591297"/>
              <a:gd name="connsiteX14" fmla="*/ 13264 w 1684741"/>
              <a:gd name="connsiteY14" fmla="*/ 1498678 h 1591297"/>
              <a:gd name="connsiteX15" fmla="*/ 339769 w 1684741"/>
              <a:gd name="connsiteY15" fmla="*/ 514492 h 1591297"/>
              <a:gd name="connsiteX16" fmla="*/ 775933 w 1684741"/>
              <a:gd name="connsiteY16" fmla="*/ 290776 h 1591297"/>
              <a:gd name="connsiteX17" fmla="*/ 1322031 w 1684741"/>
              <a:gd name="connsiteY17" fmla="*/ 180842 h 1591297"/>
              <a:gd name="connsiteX18" fmla="*/ 1591919 w 1684741"/>
              <a:gd name="connsiteY18" fmla="*/ 72557 h 1591297"/>
              <a:gd name="connsiteX19" fmla="*/ 1655681 w 1684741"/>
              <a:gd name="connsiteY19" fmla="*/ 22811 h 1591297"/>
              <a:gd name="connsiteX20" fmla="*/ 1680417 w 1684741"/>
              <a:gd name="connsiteY20" fmla="*/ 0 h 1591297"/>
              <a:gd name="connsiteX21" fmla="*/ 1685913 w 1684741"/>
              <a:gd name="connsiteY21" fmla="*/ 13742 h 1591297"/>
              <a:gd name="connsiteX22" fmla="*/ 1686188 w 1684741"/>
              <a:gd name="connsiteY22" fmla="*/ 46172 h 159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84741" h="1591297">
                <a:moveTo>
                  <a:pt x="1686188" y="46172"/>
                </a:moveTo>
                <a:cubicBezTo>
                  <a:pt x="1667224" y="123951"/>
                  <a:pt x="1627648" y="191560"/>
                  <a:pt x="1580376" y="255322"/>
                </a:cubicBezTo>
                <a:cubicBezTo>
                  <a:pt x="1526783" y="327604"/>
                  <a:pt x="1462747" y="390816"/>
                  <a:pt x="1398435" y="453479"/>
                </a:cubicBezTo>
                <a:cubicBezTo>
                  <a:pt x="1301143" y="548297"/>
                  <a:pt x="1203852" y="643665"/>
                  <a:pt x="1118653" y="750026"/>
                </a:cubicBezTo>
                <a:cubicBezTo>
                  <a:pt x="1095841" y="778609"/>
                  <a:pt x="1073580" y="807742"/>
                  <a:pt x="1051318" y="836874"/>
                </a:cubicBezTo>
                <a:cubicBezTo>
                  <a:pt x="1040050" y="851441"/>
                  <a:pt x="1033454" y="867381"/>
                  <a:pt x="1037027" y="886619"/>
                </a:cubicBezTo>
                <a:cubicBezTo>
                  <a:pt x="1045821" y="933067"/>
                  <a:pt x="1043073" y="978140"/>
                  <a:pt x="1015314" y="1018266"/>
                </a:cubicBezTo>
                <a:cubicBezTo>
                  <a:pt x="982334" y="1066087"/>
                  <a:pt x="939185" y="1100716"/>
                  <a:pt x="882844" y="1118031"/>
                </a:cubicBezTo>
                <a:cubicBezTo>
                  <a:pt x="830350" y="1133971"/>
                  <a:pt x="776757" y="1131773"/>
                  <a:pt x="723439" y="1124627"/>
                </a:cubicBezTo>
                <a:cubicBezTo>
                  <a:pt x="663250" y="1116657"/>
                  <a:pt x="603061" y="1106488"/>
                  <a:pt x="542872" y="1098243"/>
                </a:cubicBezTo>
                <a:cubicBezTo>
                  <a:pt x="370825" y="1074607"/>
                  <a:pt x="242202" y="1144965"/>
                  <a:pt x="146284" y="1284032"/>
                </a:cubicBezTo>
                <a:cubicBezTo>
                  <a:pt x="99562" y="1351916"/>
                  <a:pt x="74827" y="1428870"/>
                  <a:pt x="56413" y="1508297"/>
                </a:cubicBezTo>
                <a:cubicBezTo>
                  <a:pt x="49817" y="1536056"/>
                  <a:pt x="44046" y="1564089"/>
                  <a:pt x="37999" y="1592122"/>
                </a:cubicBezTo>
                <a:cubicBezTo>
                  <a:pt x="36625" y="1592397"/>
                  <a:pt x="34976" y="1592397"/>
                  <a:pt x="33602" y="1592672"/>
                </a:cubicBezTo>
                <a:cubicBezTo>
                  <a:pt x="26731" y="1561341"/>
                  <a:pt x="18761" y="1530284"/>
                  <a:pt x="13264" y="1498678"/>
                </a:cubicBezTo>
                <a:cubicBezTo>
                  <a:pt x="-46100" y="1167776"/>
                  <a:pt x="99287" y="751400"/>
                  <a:pt x="339769" y="514492"/>
                </a:cubicBezTo>
                <a:cubicBezTo>
                  <a:pt x="462070" y="394114"/>
                  <a:pt x="606634" y="321008"/>
                  <a:pt x="775933" y="290776"/>
                </a:cubicBezTo>
                <a:cubicBezTo>
                  <a:pt x="958698" y="257796"/>
                  <a:pt x="1140639" y="219868"/>
                  <a:pt x="1322031" y="180842"/>
                </a:cubicBezTo>
                <a:cubicBezTo>
                  <a:pt x="1417674" y="160229"/>
                  <a:pt x="1509469" y="126974"/>
                  <a:pt x="1591919" y="72557"/>
                </a:cubicBezTo>
                <a:cubicBezTo>
                  <a:pt x="1614456" y="57715"/>
                  <a:pt x="1634794" y="39851"/>
                  <a:pt x="1655681" y="22811"/>
                </a:cubicBezTo>
                <a:cubicBezTo>
                  <a:pt x="1664201" y="15940"/>
                  <a:pt x="1671622" y="8245"/>
                  <a:pt x="1680417" y="0"/>
                </a:cubicBezTo>
                <a:cubicBezTo>
                  <a:pt x="1682615" y="5497"/>
                  <a:pt x="1684264" y="9619"/>
                  <a:pt x="1685913" y="13742"/>
                </a:cubicBezTo>
                <a:cubicBezTo>
                  <a:pt x="1686188" y="24186"/>
                  <a:pt x="1686188" y="35179"/>
                  <a:pt x="1686188" y="46172"/>
                </a:cubicBezTo>
                <a:close/>
              </a:path>
            </a:pathLst>
          </a:custGeom>
          <a:solidFill>
            <a:schemeClr val="accent3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3A6A4CE-2C1C-4E38-852A-D7BDE8D94BA8}"/>
              </a:ext>
            </a:extLst>
          </p:cNvPr>
          <p:cNvSpPr/>
          <p:nvPr/>
        </p:nvSpPr>
        <p:spPr>
          <a:xfrm>
            <a:off x="4120824" y="4073267"/>
            <a:ext cx="1833030" cy="1708052"/>
          </a:xfrm>
          <a:custGeom>
            <a:avLst/>
            <a:gdLst>
              <a:gd name="connsiteX0" fmla="*/ 776207 w 967421"/>
              <a:gd name="connsiteY0" fmla="*/ 903405 h 901460"/>
              <a:gd name="connsiteX1" fmla="*/ 757519 w 967421"/>
              <a:gd name="connsiteY1" fmla="*/ 895984 h 901460"/>
              <a:gd name="connsiteX2" fmla="*/ 889165 w 967421"/>
              <a:gd name="connsiteY2" fmla="*/ 789073 h 901460"/>
              <a:gd name="connsiteX3" fmla="*/ 883393 w 967421"/>
              <a:gd name="connsiteY3" fmla="*/ 685735 h 901460"/>
              <a:gd name="connsiteX4" fmla="*/ 583548 w 967421"/>
              <a:gd name="connsiteY4" fmla="*/ 650006 h 901460"/>
              <a:gd name="connsiteX5" fmla="*/ 530230 w 967421"/>
              <a:gd name="connsiteY5" fmla="*/ 505718 h 901460"/>
              <a:gd name="connsiteX6" fmla="*/ 541223 w 967421"/>
              <a:gd name="connsiteY6" fmla="*/ 532377 h 901460"/>
              <a:gd name="connsiteX7" fmla="*/ 623949 w 967421"/>
              <a:gd name="connsiteY7" fmla="*/ 626645 h 901460"/>
              <a:gd name="connsiteX8" fmla="*/ 752572 w 967421"/>
              <a:gd name="connsiteY8" fmla="*/ 582122 h 901460"/>
              <a:gd name="connsiteX9" fmla="*/ 726737 w 967421"/>
              <a:gd name="connsiteY9" fmla="*/ 446353 h 901460"/>
              <a:gd name="connsiteX10" fmla="*/ 557988 w 967421"/>
              <a:gd name="connsiteY10" fmla="*/ 365002 h 901460"/>
              <a:gd name="connsiteX11" fmla="*/ 369451 w 967421"/>
              <a:gd name="connsiteY11" fmla="*/ 374072 h 901460"/>
              <a:gd name="connsiteX12" fmla="*/ 244126 w 967421"/>
              <a:gd name="connsiteY12" fmla="*/ 390562 h 901460"/>
              <a:gd name="connsiteX13" fmla="*/ 75377 w 967421"/>
              <a:gd name="connsiteY13" fmla="*/ 342190 h 901460"/>
              <a:gd name="connsiteX14" fmla="*/ 14363 w 967421"/>
              <a:gd name="connsiteY14" fmla="*/ 236379 h 901460"/>
              <a:gd name="connsiteX15" fmla="*/ 17661 w 967421"/>
              <a:gd name="connsiteY15" fmla="*/ 29703 h 901460"/>
              <a:gd name="connsiteX16" fmla="*/ 24257 w 967421"/>
              <a:gd name="connsiteY16" fmla="*/ 12938 h 901460"/>
              <a:gd name="connsiteX17" fmla="*/ 330149 w 967421"/>
              <a:gd name="connsiteY17" fmla="*/ 39322 h 901460"/>
              <a:gd name="connsiteX18" fmla="*/ 487080 w 967421"/>
              <a:gd name="connsiteY18" fmla="*/ 5517 h 901460"/>
              <a:gd name="connsiteX19" fmla="*/ 758343 w 967421"/>
              <a:gd name="connsiteY19" fmla="*/ 73676 h 901460"/>
              <a:gd name="connsiteX20" fmla="*/ 938910 w 967421"/>
              <a:gd name="connsiteY20" fmla="*/ 348787 h 901460"/>
              <a:gd name="connsiteX21" fmla="*/ 937536 w 967421"/>
              <a:gd name="connsiteY21" fmla="*/ 759116 h 901460"/>
              <a:gd name="connsiteX22" fmla="*/ 904281 w 967421"/>
              <a:gd name="connsiteY22" fmla="*/ 835795 h 901460"/>
              <a:gd name="connsiteX23" fmla="*/ 814959 w 967421"/>
              <a:gd name="connsiteY23" fmla="*/ 899832 h 901460"/>
              <a:gd name="connsiteX24" fmla="*/ 803416 w 967421"/>
              <a:gd name="connsiteY24" fmla="*/ 903405 h 901460"/>
              <a:gd name="connsiteX25" fmla="*/ 776207 w 967421"/>
              <a:gd name="connsiteY25" fmla="*/ 903405 h 901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67421" h="901460">
                <a:moveTo>
                  <a:pt x="776207" y="903405"/>
                </a:moveTo>
                <a:cubicBezTo>
                  <a:pt x="769886" y="900931"/>
                  <a:pt x="763840" y="898458"/>
                  <a:pt x="757519" y="895984"/>
                </a:cubicBezTo>
                <a:cubicBezTo>
                  <a:pt x="825953" y="890213"/>
                  <a:pt x="870201" y="855308"/>
                  <a:pt x="889165" y="789073"/>
                </a:cubicBezTo>
                <a:cubicBezTo>
                  <a:pt x="903731" y="738229"/>
                  <a:pt x="902906" y="710470"/>
                  <a:pt x="883393" y="685735"/>
                </a:cubicBezTo>
                <a:cubicBezTo>
                  <a:pt x="774283" y="758566"/>
                  <a:pt x="673419" y="740977"/>
                  <a:pt x="583548" y="650006"/>
                </a:cubicBezTo>
                <a:cubicBezTo>
                  <a:pt x="545071" y="611255"/>
                  <a:pt x="519236" y="564807"/>
                  <a:pt x="530230" y="505718"/>
                </a:cubicBezTo>
                <a:cubicBezTo>
                  <a:pt x="533802" y="514512"/>
                  <a:pt x="537375" y="523582"/>
                  <a:pt x="541223" y="532377"/>
                </a:cubicBezTo>
                <a:cubicBezTo>
                  <a:pt x="558538" y="573052"/>
                  <a:pt x="586296" y="604384"/>
                  <a:pt x="623949" y="626645"/>
                </a:cubicBezTo>
                <a:cubicBezTo>
                  <a:pt x="678916" y="659076"/>
                  <a:pt x="729210" y="641212"/>
                  <a:pt x="752572" y="582122"/>
                </a:cubicBezTo>
                <a:cubicBezTo>
                  <a:pt x="772909" y="531277"/>
                  <a:pt x="763840" y="485655"/>
                  <a:pt x="726737" y="446353"/>
                </a:cubicBezTo>
                <a:cubicBezTo>
                  <a:pt x="681114" y="397982"/>
                  <a:pt x="622299" y="374621"/>
                  <a:pt x="557988" y="365002"/>
                </a:cubicBezTo>
                <a:cubicBezTo>
                  <a:pt x="494776" y="355658"/>
                  <a:pt x="432113" y="364727"/>
                  <a:pt x="369451" y="374072"/>
                </a:cubicBezTo>
                <a:cubicBezTo>
                  <a:pt x="327951" y="380393"/>
                  <a:pt x="286176" y="386714"/>
                  <a:pt x="244126" y="390562"/>
                </a:cubicBezTo>
                <a:cubicBezTo>
                  <a:pt x="182288" y="395783"/>
                  <a:pt x="123198" y="387813"/>
                  <a:pt x="75377" y="342190"/>
                </a:cubicBezTo>
                <a:cubicBezTo>
                  <a:pt x="45145" y="312783"/>
                  <a:pt x="25906" y="276780"/>
                  <a:pt x="14363" y="236379"/>
                </a:cubicBezTo>
                <a:cubicBezTo>
                  <a:pt x="-5700" y="167120"/>
                  <a:pt x="-4875" y="98137"/>
                  <a:pt x="17661" y="29703"/>
                </a:cubicBezTo>
                <a:cubicBezTo>
                  <a:pt x="19585" y="24206"/>
                  <a:pt x="21784" y="18709"/>
                  <a:pt x="24257" y="12938"/>
                </a:cubicBezTo>
                <a:cubicBezTo>
                  <a:pt x="122923" y="67355"/>
                  <a:pt x="226261" y="59934"/>
                  <a:pt x="330149" y="39322"/>
                </a:cubicBezTo>
                <a:cubicBezTo>
                  <a:pt x="382643" y="28878"/>
                  <a:pt x="434312" y="14587"/>
                  <a:pt x="487080" y="5517"/>
                </a:cubicBezTo>
                <a:cubicBezTo>
                  <a:pt x="587121" y="-11798"/>
                  <a:pt x="677816" y="11838"/>
                  <a:pt x="758343" y="73676"/>
                </a:cubicBezTo>
                <a:cubicBezTo>
                  <a:pt x="850413" y="144309"/>
                  <a:pt x="907854" y="238303"/>
                  <a:pt x="938910" y="348787"/>
                </a:cubicBezTo>
                <a:cubicBezTo>
                  <a:pt x="977387" y="485655"/>
                  <a:pt x="978212" y="622798"/>
                  <a:pt x="937536" y="759116"/>
                </a:cubicBezTo>
                <a:cubicBezTo>
                  <a:pt x="929566" y="785500"/>
                  <a:pt x="916923" y="811060"/>
                  <a:pt x="904281" y="835795"/>
                </a:cubicBezTo>
                <a:cubicBezTo>
                  <a:pt x="885867" y="872073"/>
                  <a:pt x="854261" y="891862"/>
                  <a:pt x="814959" y="899832"/>
                </a:cubicBezTo>
                <a:cubicBezTo>
                  <a:pt x="811112" y="900656"/>
                  <a:pt x="807264" y="902031"/>
                  <a:pt x="803416" y="903405"/>
                </a:cubicBezTo>
                <a:cubicBezTo>
                  <a:pt x="794621" y="903405"/>
                  <a:pt x="785277" y="903405"/>
                  <a:pt x="776207" y="903405"/>
                </a:cubicBezTo>
                <a:close/>
              </a:path>
            </a:pathLst>
          </a:custGeom>
          <a:solidFill>
            <a:schemeClr val="accent2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0EE78F31-18DC-4254-BA89-F311710310EC}"/>
              </a:ext>
            </a:extLst>
          </p:cNvPr>
          <p:cNvSpPr/>
          <p:nvPr/>
        </p:nvSpPr>
        <p:spPr>
          <a:xfrm>
            <a:off x="6248563" y="4074428"/>
            <a:ext cx="1822614" cy="1697637"/>
          </a:xfrm>
          <a:custGeom>
            <a:avLst/>
            <a:gdLst>
              <a:gd name="connsiteX0" fmla="*/ 434658 w 961924"/>
              <a:gd name="connsiteY0" fmla="*/ 502907 h 895963"/>
              <a:gd name="connsiteX1" fmla="*/ 429986 w 961924"/>
              <a:gd name="connsiteY1" fmla="*/ 577112 h 895963"/>
              <a:gd name="connsiteX2" fmla="*/ 182084 w 961924"/>
              <a:gd name="connsiteY2" fmla="*/ 726348 h 895963"/>
              <a:gd name="connsiteX3" fmla="*/ 116398 w 961924"/>
              <a:gd name="connsiteY3" fmla="*/ 704361 h 895963"/>
              <a:gd name="connsiteX4" fmla="*/ 79296 w 961924"/>
              <a:gd name="connsiteY4" fmla="*/ 684573 h 895963"/>
              <a:gd name="connsiteX5" fmla="*/ 89190 w 961924"/>
              <a:gd name="connsiteY5" fmla="*/ 822540 h 895963"/>
              <a:gd name="connsiteX6" fmla="*/ 208193 w 961924"/>
              <a:gd name="connsiteY6" fmla="*/ 892623 h 895963"/>
              <a:gd name="connsiteX7" fmla="*/ 43567 w 961924"/>
              <a:gd name="connsiteY7" fmla="*/ 815670 h 895963"/>
              <a:gd name="connsiteX8" fmla="*/ 3716 w 961924"/>
              <a:gd name="connsiteY8" fmla="*/ 642523 h 895963"/>
              <a:gd name="connsiteX9" fmla="*/ 51812 w 961924"/>
              <a:gd name="connsiteY9" fmla="*/ 279740 h 895963"/>
              <a:gd name="connsiteX10" fmla="*/ 232654 w 961924"/>
              <a:gd name="connsiteY10" fmla="*/ 54375 h 895963"/>
              <a:gd name="connsiteX11" fmla="*/ 356879 w 961924"/>
              <a:gd name="connsiteY11" fmla="*/ 9577 h 895963"/>
              <a:gd name="connsiteX12" fmla="*/ 533049 w 961924"/>
              <a:gd name="connsiteY12" fmla="*/ 13974 h 895963"/>
              <a:gd name="connsiteX13" fmla="*/ 694652 w 961924"/>
              <a:gd name="connsiteY13" fmla="*/ 51352 h 895963"/>
              <a:gd name="connsiteX14" fmla="*/ 934034 w 961924"/>
              <a:gd name="connsiteY14" fmla="*/ 15348 h 895963"/>
              <a:gd name="connsiteX15" fmla="*/ 942279 w 961924"/>
              <a:gd name="connsiteY15" fmla="*/ 12050 h 895963"/>
              <a:gd name="connsiteX16" fmla="*/ 956846 w 961924"/>
              <a:gd name="connsiteY16" fmla="*/ 90653 h 895963"/>
              <a:gd name="connsiteX17" fmla="*/ 948051 w 961924"/>
              <a:gd name="connsiteY17" fmla="*/ 244012 h 895963"/>
              <a:gd name="connsiteX18" fmla="*/ 739726 w 961924"/>
              <a:gd name="connsiteY18" fmla="*/ 395996 h 895963"/>
              <a:gd name="connsiteX19" fmla="*/ 564106 w 961924"/>
              <a:gd name="connsiteY19" fmla="*/ 376757 h 895963"/>
              <a:gd name="connsiteX20" fmla="*/ 407174 w 961924"/>
              <a:gd name="connsiteY20" fmla="*/ 364939 h 895963"/>
              <a:gd name="connsiteX21" fmla="*/ 250793 w 961924"/>
              <a:gd name="connsiteY21" fmla="*/ 431999 h 895963"/>
              <a:gd name="connsiteX22" fmla="*/ 220836 w 961924"/>
              <a:gd name="connsiteY22" fmla="*/ 598824 h 895963"/>
              <a:gd name="connsiteX23" fmla="*/ 323075 w 961924"/>
              <a:gd name="connsiteY23" fmla="*/ 634828 h 895963"/>
              <a:gd name="connsiteX24" fmla="*/ 428612 w 961924"/>
              <a:gd name="connsiteY24" fmla="*/ 519397 h 895963"/>
              <a:gd name="connsiteX25" fmla="*/ 434658 w 961924"/>
              <a:gd name="connsiteY25" fmla="*/ 502907 h 89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61924" h="895963">
                <a:moveTo>
                  <a:pt x="434658" y="502907"/>
                </a:moveTo>
                <a:cubicBezTo>
                  <a:pt x="443453" y="530115"/>
                  <a:pt x="439055" y="553751"/>
                  <a:pt x="429986" y="577112"/>
                </a:cubicBezTo>
                <a:cubicBezTo>
                  <a:pt x="393707" y="669457"/>
                  <a:pt x="280475" y="738716"/>
                  <a:pt x="182084" y="726348"/>
                </a:cubicBezTo>
                <a:cubicBezTo>
                  <a:pt x="159548" y="723600"/>
                  <a:pt x="137836" y="712881"/>
                  <a:pt x="116398" y="704361"/>
                </a:cubicBezTo>
                <a:cubicBezTo>
                  <a:pt x="103756" y="699414"/>
                  <a:pt x="92488" y="691719"/>
                  <a:pt x="79296" y="684573"/>
                </a:cubicBezTo>
                <a:cubicBezTo>
                  <a:pt x="56209" y="734043"/>
                  <a:pt x="65279" y="778842"/>
                  <a:pt x="89190" y="822540"/>
                </a:cubicBezTo>
                <a:cubicBezTo>
                  <a:pt x="114200" y="868163"/>
                  <a:pt x="156249" y="886027"/>
                  <a:pt x="208193" y="892623"/>
                </a:cubicBezTo>
                <a:cubicBezTo>
                  <a:pt x="145256" y="913236"/>
                  <a:pt x="68852" y="876408"/>
                  <a:pt x="43567" y="815670"/>
                </a:cubicBezTo>
                <a:cubicBezTo>
                  <a:pt x="20481" y="760153"/>
                  <a:pt x="8938" y="701888"/>
                  <a:pt x="3716" y="642523"/>
                </a:cubicBezTo>
                <a:cubicBezTo>
                  <a:pt x="-7278" y="518023"/>
                  <a:pt x="5365" y="396545"/>
                  <a:pt x="51812" y="279740"/>
                </a:cubicBezTo>
                <a:cubicBezTo>
                  <a:pt x="88915" y="186296"/>
                  <a:pt x="146355" y="109067"/>
                  <a:pt x="232654" y="54375"/>
                </a:cubicBezTo>
                <a:cubicBezTo>
                  <a:pt x="271131" y="30190"/>
                  <a:pt x="313730" y="20570"/>
                  <a:pt x="356879" y="9577"/>
                </a:cubicBezTo>
                <a:cubicBezTo>
                  <a:pt x="416794" y="-5814"/>
                  <a:pt x="474509" y="-1417"/>
                  <a:pt x="533049" y="13974"/>
                </a:cubicBezTo>
                <a:cubicBezTo>
                  <a:pt x="586642" y="27716"/>
                  <a:pt x="640235" y="41733"/>
                  <a:pt x="694652" y="51352"/>
                </a:cubicBezTo>
                <a:cubicBezTo>
                  <a:pt x="777928" y="65918"/>
                  <a:pt x="859004" y="58772"/>
                  <a:pt x="934034" y="15348"/>
                </a:cubicBezTo>
                <a:cubicBezTo>
                  <a:pt x="935958" y="14249"/>
                  <a:pt x="938157" y="13699"/>
                  <a:pt x="942279" y="12050"/>
                </a:cubicBezTo>
                <a:cubicBezTo>
                  <a:pt x="947226" y="38709"/>
                  <a:pt x="952448" y="64819"/>
                  <a:pt x="956846" y="90653"/>
                </a:cubicBezTo>
                <a:cubicBezTo>
                  <a:pt x="965640" y="142322"/>
                  <a:pt x="964541" y="193442"/>
                  <a:pt x="948051" y="244012"/>
                </a:cubicBezTo>
                <a:cubicBezTo>
                  <a:pt x="915345" y="343227"/>
                  <a:pt x="844163" y="398194"/>
                  <a:pt x="739726" y="395996"/>
                </a:cubicBezTo>
                <a:cubicBezTo>
                  <a:pt x="680911" y="394621"/>
                  <a:pt x="622371" y="384727"/>
                  <a:pt x="564106" y="376757"/>
                </a:cubicBezTo>
                <a:cubicBezTo>
                  <a:pt x="511887" y="369611"/>
                  <a:pt x="459943" y="359168"/>
                  <a:pt x="407174" y="364939"/>
                </a:cubicBezTo>
                <a:cubicBezTo>
                  <a:pt x="348634" y="371260"/>
                  <a:pt x="295041" y="391598"/>
                  <a:pt x="250793" y="431999"/>
                </a:cubicBezTo>
                <a:cubicBezTo>
                  <a:pt x="199399" y="478996"/>
                  <a:pt x="188955" y="540009"/>
                  <a:pt x="220836" y="598824"/>
                </a:cubicBezTo>
                <a:cubicBezTo>
                  <a:pt x="243098" y="639775"/>
                  <a:pt x="280200" y="653517"/>
                  <a:pt x="323075" y="634828"/>
                </a:cubicBezTo>
                <a:cubicBezTo>
                  <a:pt x="375019" y="612016"/>
                  <a:pt x="407449" y="570791"/>
                  <a:pt x="428612" y="519397"/>
                </a:cubicBezTo>
                <a:cubicBezTo>
                  <a:pt x="430261" y="514175"/>
                  <a:pt x="431910" y="509503"/>
                  <a:pt x="434658" y="502907"/>
                </a:cubicBezTo>
                <a:close/>
              </a:path>
            </a:pathLst>
          </a:custGeom>
          <a:solidFill>
            <a:schemeClr val="accent1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42D339B-AB60-4F47-AD6B-2DA1BCDEFE2B}"/>
              </a:ext>
            </a:extLst>
          </p:cNvPr>
          <p:cNvSpPr txBox="1"/>
          <p:nvPr/>
        </p:nvSpPr>
        <p:spPr>
          <a:xfrm>
            <a:off x="9109058" y="4297899"/>
            <a:ext cx="280154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thắng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3CEE617-3CF3-4346-BBC7-A76AB915EC80}"/>
              </a:ext>
            </a:extLst>
          </p:cNvPr>
          <p:cNvSpPr txBox="1"/>
          <p:nvPr/>
        </p:nvSpPr>
        <p:spPr>
          <a:xfrm>
            <a:off x="9337660" y="2159530"/>
            <a:ext cx="285434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endParaRPr lang="en-US" alt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06CD6E2-8214-4C97-86C2-7A6049E70878}"/>
              </a:ext>
            </a:extLst>
          </p:cNvPr>
          <p:cNvSpPr txBox="1"/>
          <p:nvPr/>
        </p:nvSpPr>
        <p:spPr>
          <a:xfrm flipH="1">
            <a:off x="52795" y="4104126"/>
            <a:ext cx="264439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10s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giơ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882B3631-FDA2-480F-B9B1-D7D8FEF2F281}"/>
              </a:ext>
            </a:extLst>
          </p:cNvPr>
          <p:cNvSpPr/>
          <p:nvPr/>
        </p:nvSpPr>
        <p:spPr>
          <a:xfrm>
            <a:off x="5339567" y="2344318"/>
            <a:ext cx="1512862" cy="2787569"/>
          </a:xfrm>
          <a:custGeom>
            <a:avLst/>
            <a:gdLst>
              <a:gd name="connsiteX0" fmla="*/ 760439 w 1512862"/>
              <a:gd name="connsiteY0" fmla="*/ 1489715 h 2787569"/>
              <a:gd name="connsiteX1" fmla="*/ 775441 w 1512862"/>
              <a:gd name="connsiteY1" fmla="*/ 1513412 h 2787569"/>
              <a:gd name="connsiteX2" fmla="*/ 786606 w 1512862"/>
              <a:gd name="connsiteY2" fmla="*/ 1599971 h 2787569"/>
              <a:gd name="connsiteX3" fmla="*/ 776040 w 1512862"/>
              <a:gd name="connsiteY3" fmla="*/ 1754913 h 2787569"/>
              <a:gd name="connsiteX4" fmla="*/ 771853 w 1512862"/>
              <a:gd name="connsiteY4" fmla="*/ 1781314 h 2787569"/>
              <a:gd name="connsiteX5" fmla="*/ 773846 w 1512862"/>
              <a:gd name="connsiteY5" fmla="*/ 1847963 h 2787569"/>
              <a:gd name="connsiteX6" fmla="*/ 792188 w 1512862"/>
              <a:gd name="connsiteY6" fmla="*/ 2058736 h 2787569"/>
              <a:gd name="connsiteX7" fmla="*/ 783815 w 1512862"/>
              <a:gd name="connsiteY7" fmla="*/ 2399782 h 2787569"/>
              <a:gd name="connsiteX8" fmla="*/ 768663 w 1512862"/>
              <a:gd name="connsiteY8" fmla="*/ 2713562 h 2787569"/>
              <a:gd name="connsiteX9" fmla="*/ 760688 w 1512862"/>
              <a:gd name="connsiteY9" fmla="*/ 2787569 h 2787569"/>
              <a:gd name="connsiteX10" fmla="*/ 756103 w 1512862"/>
              <a:gd name="connsiteY10" fmla="*/ 2785405 h 2787569"/>
              <a:gd name="connsiteX11" fmla="*/ 741949 w 1512862"/>
              <a:gd name="connsiteY11" fmla="*/ 2591512 h 2787569"/>
              <a:gd name="connsiteX12" fmla="*/ 721614 w 1512862"/>
              <a:gd name="connsiteY12" fmla="*/ 2090331 h 2787569"/>
              <a:gd name="connsiteX13" fmla="*/ 734772 w 1512862"/>
              <a:gd name="connsiteY13" fmla="*/ 1876963 h 2787569"/>
              <a:gd name="connsiteX14" fmla="*/ 740154 w 1512862"/>
              <a:gd name="connsiteY14" fmla="*/ 1846666 h 2787569"/>
              <a:gd name="connsiteX15" fmla="*/ 740154 w 1512862"/>
              <a:gd name="connsiteY15" fmla="*/ 1771791 h 2787569"/>
              <a:gd name="connsiteX16" fmla="*/ 727196 w 1512862"/>
              <a:gd name="connsiteY16" fmla="*/ 1572271 h 2787569"/>
              <a:gd name="connsiteX17" fmla="*/ 745138 w 1512862"/>
              <a:gd name="connsiteY17" fmla="*/ 1496532 h 2787569"/>
              <a:gd name="connsiteX18" fmla="*/ 760439 w 1512862"/>
              <a:gd name="connsiteY18" fmla="*/ 1489715 h 2787569"/>
              <a:gd name="connsiteX19" fmla="*/ 753650 w 1512862"/>
              <a:gd name="connsiteY19" fmla="*/ 1360201 h 2787569"/>
              <a:gd name="connsiteX20" fmla="*/ 782251 w 1512862"/>
              <a:gd name="connsiteY20" fmla="*/ 1415167 h 2787569"/>
              <a:gd name="connsiteX21" fmla="*/ 770020 w 1512862"/>
              <a:gd name="connsiteY21" fmla="*/ 1463208 h 2787569"/>
              <a:gd name="connsiteX22" fmla="*/ 757413 w 1512862"/>
              <a:gd name="connsiteY22" fmla="*/ 1467536 h 2787569"/>
              <a:gd name="connsiteX23" fmla="*/ 744807 w 1512862"/>
              <a:gd name="connsiteY23" fmla="*/ 1463642 h 2787569"/>
              <a:gd name="connsiteX24" fmla="*/ 731071 w 1512862"/>
              <a:gd name="connsiteY24" fmla="*/ 1416899 h 2787569"/>
              <a:gd name="connsiteX25" fmla="*/ 747440 w 1512862"/>
              <a:gd name="connsiteY25" fmla="*/ 1363664 h 2787569"/>
              <a:gd name="connsiteX26" fmla="*/ 753650 w 1512862"/>
              <a:gd name="connsiteY26" fmla="*/ 1360201 h 2787569"/>
              <a:gd name="connsiteX27" fmla="*/ 1442051 w 1512862"/>
              <a:gd name="connsiteY27" fmla="*/ 1584 h 2787569"/>
              <a:gd name="connsiteX28" fmla="*/ 1512862 w 1512862"/>
              <a:gd name="connsiteY28" fmla="*/ 27768 h 2787569"/>
              <a:gd name="connsiteX29" fmla="*/ 1190634 w 1512862"/>
              <a:gd name="connsiteY29" fmla="*/ 228475 h 2787569"/>
              <a:gd name="connsiteX30" fmla="*/ 1047110 w 1512862"/>
              <a:gd name="connsiteY30" fmla="*/ 488785 h 2787569"/>
              <a:gd name="connsiteX31" fmla="*/ 843962 w 1512862"/>
              <a:gd name="connsiteY31" fmla="*/ 1118770 h 2787569"/>
              <a:gd name="connsiteX32" fmla="*/ 799863 w 1512862"/>
              <a:gd name="connsiteY32" fmla="*/ 1311207 h 2787569"/>
              <a:gd name="connsiteX33" fmla="*/ 784799 w 1512862"/>
              <a:gd name="connsiteY33" fmla="*/ 1309712 h 2787569"/>
              <a:gd name="connsiteX34" fmla="*/ 787000 w 1512862"/>
              <a:gd name="connsiteY34" fmla="*/ 1295132 h 2787569"/>
              <a:gd name="connsiteX35" fmla="*/ 1036832 w 1512862"/>
              <a:gd name="connsiteY35" fmla="*/ 437113 h 2787569"/>
              <a:gd name="connsiteX36" fmla="*/ 1270940 w 1512862"/>
              <a:gd name="connsiteY36" fmla="*/ 84710 h 2787569"/>
              <a:gd name="connsiteX37" fmla="*/ 1442051 w 1512862"/>
              <a:gd name="connsiteY37" fmla="*/ 1584 h 2787569"/>
              <a:gd name="connsiteX38" fmla="*/ 70811 w 1512862"/>
              <a:gd name="connsiteY38" fmla="*/ 1584 h 2787569"/>
              <a:gd name="connsiteX39" fmla="*/ 241922 w 1512862"/>
              <a:gd name="connsiteY39" fmla="*/ 84710 h 2787569"/>
              <a:gd name="connsiteX40" fmla="*/ 476030 w 1512862"/>
              <a:gd name="connsiteY40" fmla="*/ 437113 h 2787569"/>
              <a:gd name="connsiteX41" fmla="*/ 725862 w 1512862"/>
              <a:gd name="connsiteY41" fmla="*/ 1295132 h 2787569"/>
              <a:gd name="connsiteX42" fmla="*/ 728064 w 1512862"/>
              <a:gd name="connsiteY42" fmla="*/ 1309712 h 2787569"/>
              <a:gd name="connsiteX43" fmla="*/ 712999 w 1512862"/>
              <a:gd name="connsiteY43" fmla="*/ 1311207 h 2787569"/>
              <a:gd name="connsiteX44" fmla="*/ 668900 w 1512862"/>
              <a:gd name="connsiteY44" fmla="*/ 1118770 h 2787569"/>
              <a:gd name="connsiteX45" fmla="*/ 465752 w 1512862"/>
              <a:gd name="connsiteY45" fmla="*/ 488785 h 2787569"/>
              <a:gd name="connsiteX46" fmla="*/ 322228 w 1512862"/>
              <a:gd name="connsiteY46" fmla="*/ 228475 h 2787569"/>
              <a:gd name="connsiteX47" fmla="*/ 0 w 1512862"/>
              <a:gd name="connsiteY47" fmla="*/ 27768 h 2787569"/>
              <a:gd name="connsiteX48" fmla="*/ 70811 w 1512862"/>
              <a:gd name="connsiteY48" fmla="*/ 1584 h 2787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12862" h="2787569">
                <a:moveTo>
                  <a:pt x="760439" y="1489715"/>
                </a:moveTo>
                <a:cubicBezTo>
                  <a:pt x="766769" y="1493070"/>
                  <a:pt x="773049" y="1501510"/>
                  <a:pt x="775441" y="1513412"/>
                </a:cubicBezTo>
                <a:cubicBezTo>
                  <a:pt x="780825" y="1540677"/>
                  <a:pt x="785011" y="1570541"/>
                  <a:pt x="786606" y="1599971"/>
                </a:cubicBezTo>
                <a:cubicBezTo>
                  <a:pt x="789397" y="1653204"/>
                  <a:pt x="783615" y="1704708"/>
                  <a:pt x="776040" y="1754913"/>
                </a:cubicBezTo>
                <a:cubicBezTo>
                  <a:pt x="774644" y="1764001"/>
                  <a:pt x="773647" y="1773090"/>
                  <a:pt x="771853" y="1781314"/>
                </a:cubicBezTo>
                <a:cubicBezTo>
                  <a:pt x="766470" y="1804684"/>
                  <a:pt x="768464" y="1825026"/>
                  <a:pt x="773846" y="1847963"/>
                </a:cubicBezTo>
                <a:cubicBezTo>
                  <a:pt x="789198" y="1913750"/>
                  <a:pt x="792786" y="1986460"/>
                  <a:pt x="792188" y="2058736"/>
                </a:cubicBezTo>
                <a:cubicBezTo>
                  <a:pt x="791191" y="2172563"/>
                  <a:pt x="787802" y="2286389"/>
                  <a:pt x="783815" y="2399782"/>
                </a:cubicBezTo>
                <a:cubicBezTo>
                  <a:pt x="780027" y="2504519"/>
                  <a:pt x="774245" y="2609256"/>
                  <a:pt x="768663" y="2713562"/>
                </a:cubicBezTo>
                <a:cubicBezTo>
                  <a:pt x="767268" y="2738663"/>
                  <a:pt x="763480" y="2762900"/>
                  <a:pt x="760688" y="2787569"/>
                </a:cubicBezTo>
                <a:cubicBezTo>
                  <a:pt x="759094" y="2786704"/>
                  <a:pt x="757499" y="2785838"/>
                  <a:pt x="756103" y="2785405"/>
                </a:cubicBezTo>
                <a:cubicBezTo>
                  <a:pt x="751318" y="2720919"/>
                  <a:pt x="746334" y="2655998"/>
                  <a:pt x="741949" y="2591512"/>
                </a:cubicBezTo>
                <a:cubicBezTo>
                  <a:pt x="730385" y="2425317"/>
                  <a:pt x="720616" y="2258689"/>
                  <a:pt x="721614" y="2090331"/>
                </a:cubicBezTo>
                <a:cubicBezTo>
                  <a:pt x="722012" y="2018054"/>
                  <a:pt x="724604" y="1946209"/>
                  <a:pt x="734772" y="1876963"/>
                </a:cubicBezTo>
                <a:cubicBezTo>
                  <a:pt x="736366" y="1866574"/>
                  <a:pt x="737363" y="1855322"/>
                  <a:pt x="740154" y="1846666"/>
                </a:cubicBezTo>
                <a:cubicBezTo>
                  <a:pt x="748727" y="1821131"/>
                  <a:pt x="745935" y="1798625"/>
                  <a:pt x="740154" y="1771791"/>
                </a:cubicBezTo>
                <a:cubicBezTo>
                  <a:pt x="726398" y="1708602"/>
                  <a:pt x="719619" y="1641520"/>
                  <a:pt x="727196" y="1572271"/>
                </a:cubicBezTo>
                <a:cubicBezTo>
                  <a:pt x="730186" y="1545437"/>
                  <a:pt x="737762" y="1520336"/>
                  <a:pt x="745138" y="1496532"/>
                </a:cubicBezTo>
                <a:cubicBezTo>
                  <a:pt x="747730" y="1488092"/>
                  <a:pt x="754110" y="1486361"/>
                  <a:pt x="760439" y="1489715"/>
                </a:cubicBezTo>
                <a:close/>
                <a:moveTo>
                  <a:pt x="753650" y="1360201"/>
                </a:moveTo>
                <a:cubicBezTo>
                  <a:pt x="765880" y="1361932"/>
                  <a:pt x="779052" y="1387468"/>
                  <a:pt x="782251" y="1415167"/>
                </a:cubicBezTo>
                <a:cubicBezTo>
                  <a:pt x="785638" y="1445031"/>
                  <a:pt x="783003" y="1456284"/>
                  <a:pt x="770020" y="1463208"/>
                </a:cubicBezTo>
                <a:cubicBezTo>
                  <a:pt x="765692" y="1465805"/>
                  <a:pt x="761176" y="1466238"/>
                  <a:pt x="757413" y="1467536"/>
                </a:cubicBezTo>
                <a:cubicBezTo>
                  <a:pt x="752709" y="1466238"/>
                  <a:pt x="748758" y="1465372"/>
                  <a:pt x="744807" y="1463642"/>
                </a:cubicBezTo>
                <a:cubicBezTo>
                  <a:pt x="730506" y="1457149"/>
                  <a:pt x="728436" y="1450224"/>
                  <a:pt x="731071" y="1416899"/>
                </a:cubicBezTo>
                <a:cubicBezTo>
                  <a:pt x="732952" y="1393526"/>
                  <a:pt x="738973" y="1376648"/>
                  <a:pt x="747440" y="1363664"/>
                </a:cubicBezTo>
                <a:cubicBezTo>
                  <a:pt x="749134" y="1361067"/>
                  <a:pt x="751580" y="1359768"/>
                  <a:pt x="753650" y="1360201"/>
                </a:cubicBezTo>
                <a:close/>
                <a:moveTo>
                  <a:pt x="1442051" y="1584"/>
                </a:moveTo>
                <a:cubicBezTo>
                  <a:pt x="1469170" y="-1639"/>
                  <a:pt x="1495431" y="-2853"/>
                  <a:pt x="1512862" y="27768"/>
                </a:cubicBezTo>
                <a:cubicBezTo>
                  <a:pt x="1353829" y="56890"/>
                  <a:pt x="1281721" y="96247"/>
                  <a:pt x="1190634" y="228475"/>
                </a:cubicBezTo>
                <a:cubicBezTo>
                  <a:pt x="1134984" y="309724"/>
                  <a:pt x="1081042" y="396813"/>
                  <a:pt x="1047110" y="488785"/>
                </a:cubicBezTo>
                <a:cubicBezTo>
                  <a:pt x="972539" y="696161"/>
                  <a:pt x="909310" y="908191"/>
                  <a:pt x="843962" y="1118770"/>
                </a:cubicBezTo>
                <a:cubicBezTo>
                  <a:pt x="824403" y="1182182"/>
                  <a:pt x="812653" y="1247829"/>
                  <a:pt x="799863" y="1311207"/>
                </a:cubicBezTo>
                <a:lnTo>
                  <a:pt x="784799" y="1309712"/>
                </a:lnTo>
                <a:cubicBezTo>
                  <a:pt x="785805" y="1305211"/>
                  <a:pt x="785399" y="1299743"/>
                  <a:pt x="787000" y="1295132"/>
                </a:cubicBezTo>
                <a:cubicBezTo>
                  <a:pt x="846846" y="1002418"/>
                  <a:pt x="914614" y="712536"/>
                  <a:pt x="1036832" y="437113"/>
                </a:cubicBezTo>
                <a:cubicBezTo>
                  <a:pt x="1094998" y="306728"/>
                  <a:pt x="1164358" y="183491"/>
                  <a:pt x="1270940" y="84710"/>
                </a:cubicBezTo>
                <a:cubicBezTo>
                  <a:pt x="1319244" y="39948"/>
                  <a:pt x="1376728" y="11335"/>
                  <a:pt x="1442051" y="1584"/>
                </a:cubicBezTo>
                <a:close/>
                <a:moveTo>
                  <a:pt x="70811" y="1584"/>
                </a:moveTo>
                <a:cubicBezTo>
                  <a:pt x="136134" y="11335"/>
                  <a:pt x="193618" y="39948"/>
                  <a:pt x="241922" y="84710"/>
                </a:cubicBezTo>
                <a:cubicBezTo>
                  <a:pt x="348504" y="183491"/>
                  <a:pt x="417864" y="306728"/>
                  <a:pt x="476030" y="437113"/>
                </a:cubicBezTo>
                <a:cubicBezTo>
                  <a:pt x="598248" y="712536"/>
                  <a:pt x="666016" y="1002418"/>
                  <a:pt x="725862" y="1295132"/>
                </a:cubicBezTo>
                <a:cubicBezTo>
                  <a:pt x="727464" y="1299743"/>
                  <a:pt x="727057" y="1305211"/>
                  <a:pt x="728064" y="1309712"/>
                </a:cubicBezTo>
                <a:lnTo>
                  <a:pt x="712999" y="1311207"/>
                </a:lnTo>
                <a:cubicBezTo>
                  <a:pt x="700209" y="1247829"/>
                  <a:pt x="688459" y="1182182"/>
                  <a:pt x="668900" y="1118770"/>
                </a:cubicBezTo>
                <a:cubicBezTo>
                  <a:pt x="603552" y="908191"/>
                  <a:pt x="540323" y="696161"/>
                  <a:pt x="465752" y="488785"/>
                </a:cubicBezTo>
                <a:cubicBezTo>
                  <a:pt x="431820" y="396813"/>
                  <a:pt x="377878" y="309724"/>
                  <a:pt x="322228" y="228475"/>
                </a:cubicBezTo>
                <a:cubicBezTo>
                  <a:pt x="231141" y="96247"/>
                  <a:pt x="159033" y="56890"/>
                  <a:pt x="0" y="27768"/>
                </a:cubicBezTo>
                <a:cubicBezTo>
                  <a:pt x="17431" y="-2853"/>
                  <a:pt x="43692" y="-1639"/>
                  <a:pt x="70811" y="1584"/>
                </a:cubicBezTo>
                <a:close/>
              </a:path>
            </a:pathLst>
          </a:custGeom>
          <a:solidFill>
            <a:schemeClr val="accent6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7BCE8BB-B800-4C7C-95C7-7E217C0B2E0C}"/>
              </a:ext>
            </a:extLst>
          </p:cNvPr>
          <p:cNvSpPr txBox="1"/>
          <p:nvPr/>
        </p:nvSpPr>
        <p:spPr>
          <a:xfrm flipH="1">
            <a:off x="70762" y="2647725"/>
            <a:ext cx="258726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 chia l</a:t>
            </a:r>
            <a:r>
              <a:rPr lang="en-SG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ớp</a:t>
            </a:r>
            <a:r>
              <a:rPr lang="en-SG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SG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SG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SG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SG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SG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</a:t>
            </a:r>
            <a:r>
              <a:rPr lang="vi-VN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ơ</a:t>
            </a:r>
            <a:r>
              <a:rPr lang="en-SG" altLang="ko-KR" sz="2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3035C81-B0BF-4204-96C1-439DEE2596F8}"/>
              </a:ext>
            </a:extLst>
          </p:cNvPr>
          <p:cNvCxnSpPr>
            <a:cxnSpLocks/>
          </p:cNvCxnSpPr>
          <p:nvPr/>
        </p:nvCxnSpPr>
        <p:spPr>
          <a:xfrm flipH="1">
            <a:off x="2656608" y="3152728"/>
            <a:ext cx="1833783" cy="0"/>
          </a:xfrm>
          <a:prstGeom prst="line">
            <a:avLst/>
          </a:prstGeom>
          <a:ln>
            <a:solidFill>
              <a:srgbClr val="FF000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A445406F-E4DA-4D33-8DA1-944F125FC834}"/>
              </a:ext>
            </a:extLst>
          </p:cNvPr>
          <p:cNvCxnSpPr>
            <a:cxnSpLocks/>
          </p:cNvCxnSpPr>
          <p:nvPr/>
        </p:nvCxnSpPr>
        <p:spPr>
          <a:xfrm flipH="1">
            <a:off x="3002011" y="4599112"/>
            <a:ext cx="1912968" cy="14428"/>
          </a:xfrm>
          <a:prstGeom prst="line">
            <a:avLst/>
          </a:prstGeom>
          <a:ln>
            <a:solidFill>
              <a:srgbClr val="FF000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2F980E-9965-4428-A1DB-B0E4486B4622}"/>
              </a:ext>
            </a:extLst>
          </p:cNvPr>
          <p:cNvCxnSpPr>
            <a:cxnSpLocks/>
          </p:cNvCxnSpPr>
          <p:nvPr/>
        </p:nvCxnSpPr>
        <p:spPr>
          <a:xfrm>
            <a:off x="7661446" y="3170359"/>
            <a:ext cx="1768976" cy="13786"/>
          </a:xfrm>
          <a:prstGeom prst="line">
            <a:avLst/>
          </a:prstGeom>
          <a:ln>
            <a:solidFill>
              <a:srgbClr val="FF000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06B350D-BE88-4BE0-B8D3-9498DE6008F2}"/>
              </a:ext>
            </a:extLst>
          </p:cNvPr>
          <p:cNvCxnSpPr>
            <a:cxnSpLocks/>
          </p:cNvCxnSpPr>
          <p:nvPr/>
        </p:nvCxnSpPr>
        <p:spPr>
          <a:xfrm>
            <a:off x="7372419" y="4631172"/>
            <a:ext cx="1742904" cy="30652"/>
          </a:xfrm>
          <a:prstGeom prst="line">
            <a:avLst/>
          </a:prstGeom>
          <a:ln>
            <a:solidFill>
              <a:srgbClr val="FF000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9205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 tmFilter="0, 0; .2, .5; .8, .5; 1, 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250" autoRev="1" fill="hold"/>
                                        <p:tgtEl>
                                          <p:spTgt spid="1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8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8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98" grpId="0"/>
      <p:bldP spid="105" grpId="0"/>
      <p:bldP spid="119" grpId="0"/>
      <p:bldP spid="129" grpId="0" animBg="1"/>
      <p:bldP spid="129" grpId="1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865AD1D0-CEBA-42CA-B2E2-F5D0BBD7CEFB}"/>
              </a:ext>
            </a:extLst>
          </p:cNvPr>
          <p:cNvSpPr>
            <a:spLocks/>
          </p:cNvSpPr>
          <p:nvPr/>
        </p:nvSpPr>
        <p:spPr bwMode="auto">
          <a:xfrm>
            <a:off x="6557695" y="945750"/>
            <a:ext cx="5291940" cy="5093246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BF47550-2CE6-4E2D-84DE-53127F68D29A}"/>
              </a:ext>
            </a:extLst>
          </p:cNvPr>
          <p:cNvSpPr/>
          <p:nvPr/>
        </p:nvSpPr>
        <p:spPr>
          <a:xfrm flipH="1">
            <a:off x="0" y="1005351"/>
            <a:ext cx="9296400" cy="1689353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557929D-B2BC-40AB-A2CC-32A1F6DBA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57529"/>
            <a:ext cx="7170821" cy="1384995"/>
          </a:xfrm>
          <a:prstGeom prst="rect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1/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trích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kịch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sang.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alt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Placeholder 2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514" b="10514"/>
          <a:stretch>
            <a:fillRect/>
          </a:stretch>
        </p:blipFill>
        <p:spPr>
          <a:xfrm>
            <a:off x="7321449" y="1828559"/>
            <a:ext cx="3622856" cy="3622856"/>
          </a:xfr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2BF47550-2CE6-4E2D-84DE-53127F68D29A}"/>
              </a:ext>
            </a:extLst>
          </p:cNvPr>
          <p:cNvSpPr/>
          <p:nvPr/>
        </p:nvSpPr>
        <p:spPr>
          <a:xfrm flipH="1">
            <a:off x="0" y="5027107"/>
            <a:ext cx="9296400" cy="1689353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just">
              <a:lnSpc>
                <a:spcPct val="107000"/>
              </a:lnSpc>
              <a:spcAft>
                <a:spcPts val="800"/>
              </a:spcAft>
              <a:tabLst>
                <a:tab pos="2110105" algn="l"/>
              </a:tabLst>
            </a:pPr>
            <a:r>
              <a:rPr lang="vi-VN" sz="2400" b="1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2/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viết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lại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kể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(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bằng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dấu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chấm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vẫn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giữ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ý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nghĩa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thông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báo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So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kể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11" grpId="0" animBg="1"/>
      <p:bldP spid="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15636" y="67086"/>
            <a:ext cx="1147156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dưới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đây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từ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bởi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đầy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đủ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nghi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vấn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luôn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dấu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chấm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thúc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Mục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đích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từ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chuyển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đổi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kể</a:t>
            </a:r>
            <a:endParaRPr lang="en-US" sz="2400" dirty="0">
              <a:solidFill>
                <a:srgbClr val="FF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954917"/>
              </p:ext>
            </p:extLst>
          </p:nvPr>
        </p:nvGraphicFramePr>
        <p:xfrm>
          <a:off x="415636" y="1393883"/>
          <a:ext cx="11471563" cy="4963845"/>
        </p:xfrm>
        <a:graphic>
          <a:graphicData uri="http://schemas.openxmlformats.org/drawingml/2006/table">
            <a:tbl>
              <a:tblPr firstRow="1" firstCol="1" bandRow="1"/>
              <a:tblGrid>
                <a:gridCol w="2346037">
                  <a:extLst>
                    <a:ext uri="{9D8B030D-6E8A-4147-A177-3AD203B41FA5}">
                      <a16:colId xmlns:a16="http://schemas.microsoft.com/office/drawing/2014/main" val="966397262"/>
                    </a:ext>
                  </a:extLst>
                </a:gridCol>
                <a:gridCol w="6262254">
                  <a:extLst>
                    <a:ext uri="{9D8B030D-6E8A-4147-A177-3AD203B41FA5}">
                      <a16:colId xmlns:a16="http://schemas.microsoft.com/office/drawing/2014/main" val="3748319605"/>
                    </a:ext>
                  </a:extLst>
                </a:gridCol>
                <a:gridCol w="2863272">
                  <a:extLst>
                    <a:ext uri="{9D8B030D-6E8A-4147-A177-3AD203B41FA5}">
                      <a16:colId xmlns:a16="http://schemas.microsoft.com/office/drawing/2014/main" val="2117793538"/>
                    </a:ext>
                  </a:extLst>
                </a:gridCol>
              </a:tblGrid>
              <a:tr h="450095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Câu hỏi tư từ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9D9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Mục đích 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9D9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Chuyển thành câu kể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6483952"/>
                  </a:ext>
                </a:extLst>
              </a:tr>
              <a:tr h="2025428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Lại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còn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phải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bảo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cái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đó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à?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i="1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Thái</a:t>
                      </a:r>
                      <a:r>
                        <a:rPr lang="en-US" sz="2400" i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i="1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độ</a:t>
                      </a: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ngạc nhiên và trách cứ thợ may, khẳng định rằng một việc quá hiển nhiên, ai cũng biết huống chi là thợ may, nên không cần phải bảo.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vi-VN" sz="2400" i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Điểu này kh</a:t>
                      </a:r>
                      <a:r>
                        <a:rPr lang="en-US" sz="2400" i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ô</a:t>
                      </a:r>
                      <a:r>
                        <a:rPr lang="vi-VN" sz="2400" i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ng cần phải bảo</a:t>
                      </a:r>
                      <a:r>
                        <a:rPr lang="en-US" sz="2400" i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i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24805323"/>
                  </a:ext>
                </a:extLst>
              </a:tr>
              <a:tr h="1425719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Đâu có là thế nào?</a:t>
                      </a: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i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Để khẳng định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Đâu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thế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 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Đâu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nhưng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nó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4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95088337"/>
                  </a:ext>
                </a:extLst>
              </a:tr>
              <a:tr h="450095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Thế này là thế nào?</a:t>
                      </a: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i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Bộc lộ sự ngạc nhiên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Bác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)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nhìn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chiếc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áo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này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…</a:t>
                      </a:r>
                    </a:p>
                  </a:txBody>
                  <a:tcPr marL="67608" marR="676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57942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21140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865AD1D0-CEBA-42CA-B2E2-F5D0BBD7CEFB}"/>
              </a:ext>
            </a:extLst>
          </p:cNvPr>
          <p:cNvSpPr>
            <a:spLocks/>
          </p:cNvSpPr>
          <p:nvPr/>
        </p:nvSpPr>
        <p:spPr bwMode="auto">
          <a:xfrm>
            <a:off x="6557695" y="945750"/>
            <a:ext cx="5291940" cy="5093246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BF47550-2CE6-4E2D-84DE-53127F68D29A}"/>
              </a:ext>
            </a:extLst>
          </p:cNvPr>
          <p:cNvSpPr/>
          <p:nvPr/>
        </p:nvSpPr>
        <p:spPr>
          <a:xfrm flipH="1">
            <a:off x="0" y="1005351"/>
            <a:ext cx="9296400" cy="2199667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557929D-B2BC-40AB-A2CC-32A1F6DBA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57529"/>
            <a:ext cx="7170821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=&gt;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Hiệu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bảo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à?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vi-VN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ngạc nhiên và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trách cứ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pic>
        <p:nvPicPr>
          <p:cNvPr id="3" name="Picture Placeholder 2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514" b="10514"/>
          <a:stretch>
            <a:fillRect/>
          </a:stretch>
        </p:blipFill>
        <p:spPr>
          <a:xfrm>
            <a:off x="7321449" y="1828559"/>
            <a:ext cx="3622856" cy="3622856"/>
          </a:xfrm>
        </p:spPr>
      </p:pic>
    </p:spTree>
    <p:extLst>
      <p:ext uri="{BB962C8B-B14F-4D97-AF65-F5344CB8AC3E}">
        <p14:creationId xmlns:p14="http://schemas.microsoft.com/office/powerpoint/2010/main" val="3823902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865AD1D0-CEBA-42CA-B2E2-F5D0BBD7CEFB}"/>
              </a:ext>
            </a:extLst>
          </p:cNvPr>
          <p:cNvSpPr>
            <a:spLocks/>
          </p:cNvSpPr>
          <p:nvPr/>
        </p:nvSpPr>
        <p:spPr bwMode="auto">
          <a:xfrm>
            <a:off x="6437623" y="86769"/>
            <a:ext cx="5291940" cy="5093246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BF47550-2CE6-4E2D-84DE-53127F68D29A}"/>
              </a:ext>
            </a:extLst>
          </p:cNvPr>
          <p:cNvSpPr/>
          <p:nvPr/>
        </p:nvSpPr>
        <p:spPr>
          <a:xfrm flipH="1">
            <a:off x="0" y="146370"/>
            <a:ext cx="9176327" cy="3160249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557929D-B2BC-40AB-A2CC-32A1F6DBA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310" y="387666"/>
            <a:ext cx="7050748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Bài tập 3/tr.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107</a:t>
            </a:r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 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-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sớm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thợ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đấy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-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thong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thả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Mô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-e,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pic>
        <p:nvPicPr>
          <p:cNvPr id="3" name="Picture Placeholder 2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514" b="10514"/>
          <a:stretch>
            <a:fillRect/>
          </a:stretch>
        </p:blipFill>
        <p:spPr>
          <a:xfrm>
            <a:off x="7180058" y="894908"/>
            <a:ext cx="3622856" cy="3622856"/>
          </a:xfrm>
        </p:spPr>
      </p:pic>
      <p:sp>
        <p:nvSpPr>
          <p:cNvPr id="2" name="Rectangle 1"/>
          <p:cNvSpPr/>
          <p:nvPr/>
        </p:nvSpPr>
        <p:spPr>
          <a:xfrm>
            <a:off x="276473" y="4043325"/>
            <a:ext cx="7498858" cy="1882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vi-VN" sz="2400" b="1" u="sng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Đáp án bài 3:</a:t>
            </a:r>
            <a:endParaRPr lang="en-US" sz="2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thợ</a:t>
            </a:r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sớm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thong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thả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vội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179516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11" grpId="0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392C64A2-1854-4D11-A9D4-31B20D44D4B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705725" y="-106527"/>
            <a:ext cx="4381006" cy="4584368"/>
          </a:xfr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7ED511F-9781-43D4-B7FA-E627E34DC20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14654">
            <a:off x="-133812" y="4846639"/>
            <a:ext cx="1783952" cy="1783952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42874" y="122805"/>
            <a:ext cx="8770217" cy="51421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  <a:tabLst>
                <a:tab pos="2110105" algn="l"/>
              </a:tabLst>
            </a:pPr>
            <a:r>
              <a:rPr lang="vi-VN" sz="2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 tập </a:t>
            </a:r>
            <a:r>
              <a:rPr lang="en-US" sz="2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</a:t>
            </a:r>
            <a:r>
              <a:rPr lang="vi-VN" sz="2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/tr.</a:t>
            </a:r>
            <a:r>
              <a:rPr lang="en-US" sz="2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107</a:t>
            </a:r>
            <a:r>
              <a:rPr lang="vi-VN" sz="2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vi-VN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2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bằng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dấu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chấm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hỏi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đoạn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dưới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đây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hỏi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Vì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Ơi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ơi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gái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xoã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tóc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bên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cửa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sổ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!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mùa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xuân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vì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nghe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thấy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rạo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rực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nhựa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cành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mai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đào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chồi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mận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ngoài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vườn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Chàng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trai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mùa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xuân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chăng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lúc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đôi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mùa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giao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tiễn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chàng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tưởng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nghe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thấy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đồi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núi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chuyển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mình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sông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hồ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rung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cuộc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đổi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thay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thường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xuyên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cuộc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đời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thiếu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phụ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nọ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chân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góc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biển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mùa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xuân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vì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đấy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mùa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hi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vọng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trở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nơi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bến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đợi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sông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chờ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ngâm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lại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khúc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bạc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chưa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biết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ngày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trở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lại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Vũ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Bằng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Tháng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Giêng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mơ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trăng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non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rét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ngọt</a:t>
            </a:r>
            <a:r>
              <a:rPr lang="en-US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endParaRPr lang="en-US" sz="2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113931" y="5170235"/>
            <a:ext cx="10972800" cy="18466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chấm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nó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mến</a:t>
            </a:r>
            <a:r>
              <a:rPr lang="en-US" sz="2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). </a:t>
            </a:r>
            <a:endParaRPr 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=&gt;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Câu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hỏi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từ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dùng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văn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nhằm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tăng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sức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biểu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cảm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gợi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ra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nhiều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ý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nghĩa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câu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văn</a:t>
            </a:r>
            <a:r>
              <a:rPr 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739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fill="remove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remov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remove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250" autoRev="1" fill="remove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remove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E09F8985-DB9A-450F-AE50-A456FEFCC14B}"/>
              </a:ext>
            </a:extLst>
          </p:cNvPr>
          <p:cNvGrpSpPr/>
          <p:nvPr/>
        </p:nvGrpSpPr>
        <p:grpSpPr>
          <a:xfrm>
            <a:off x="0" y="2198080"/>
            <a:ext cx="12192000" cy="259786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1BD6D9B2-F343-42BF-84B2-B257FAF0C92B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0FE38A2-D5FB-4137-96B7-D67804F18A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5C8A077-0151-4717-A793-5EE0732D5A3F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44828CC-6F61-47EC-85E2-B21863D23656}"/>
              </a:ext>
            </a:extLst>
          </p:cNvPr>
          <p:cNvGrpSpPr/>
          <p:nvPr/>
        </p:nvGrpSpPr>
        <p:grpSpPr>
          <a:xfrm>
            <a:off x="5899199" y="853605"/>
            <a:ext cx="5668988" cy="4896565"/>
            <a:chOff x="5899199" y="853605"/>
            <a:chExt cx="5668988" cy="4896565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8D175AA-4F47-4729-B0F3-B094AA2B4497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6331046" y="1303566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8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8 h 4241931"/>
                <a:gd name="connsiteX7" fmla="*/ 3877729 w 4651277"/>
                <a:gd name="connsiteY7" fmla="*/ 2513815 h 4241931"/>
                <a:gd name="connsiteX8" fmla="*/ 3877901 w 4651277"/>
                <a:gd name="connsiteY8" fmla="*/ 2487464 h 4241931"/>
                <a:gd name="connsiteX9" fmla="*/ 3888276 w 4651277"/>
                <a:gd name="connsiteY9" fmla="*/ 2487069 h 4241931"/>
                <a:gd name="connsiteX10" fmla="*/ 3891886 w 4651277"/>
                <a:gd name="connsiteY10" fmla="*/ 2490770 h 4241931"/>
                <a:gd name="connsiteX11" fmla="*/ 3891216 w 4651277"/>
                <a:gd name="connsiteY11" fmla="*/ 2494296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8 w 4651277"/>
                <a:gd name="connsiteY17" fmla="*/ 2490422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8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2 w 4651277"/>
                <a:gd name="connsiteY24" fmla="*/ 2054951 h 4241931"/>
                <a:gd name="connsiteX25" fmla="*/ 4089266 w 4651277"/>
                <a:gd name="connsiteY25" fmla="*/ 2055669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6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2 h 4241931"/>
                <a:gd name="connsiteX32" fmla="*/ 3822243 w 4651277"/>
                <a:gd name="connsiteY32" fmla="*/ 1811284 h 4241931"/>
                <a:gd name="connsiteX33" fmla="*/ 3767516 w 4651277"/>
                <a:gd name="connsiteY33" fmla="*/ 1561443 h 4241931"/>
                <a:gd name="connsiteX34" fmla="*/ 3765081 w 4651277"/>
                <a:gd name="connsiteY34" fmla="*/ 1577440 h 4241931"/>
                <a:gd name="connsiteX35" fmla="*/ 3767063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6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4 w 4651277"/>
                <a:gd name="connsiteY39" fmla="*/ 1604063 h 4241931"/>
                <a:gd name="connsiteX40" fmla="*/ 3776032 w 4651277"/>
                <a:gd name="connsiteY40" fmla="*/ 1576162 h 4241931"/>
                <a:gd name="connsiteX41" fmla="*/ 2526548 w 4651277"/>
                <a:gd name="connsiteY41" fmla="*/ 3066943 h 4241931"/>
                <a:gd name="connsiteX42" fmla="*/ 2526941 w 4651277"/>
                <a:gd name="connsiteY42" fmla="*/ 3067714 h 4241931"/>
                <a:gd name="connsiteX43" fmla="*/ 2540254 w 4651277"/>
                <a:gd name="connsiteY43" fmla="*/ 3062845 h 4241931"/>
                <a:gd name="connsiteX44" fmla="*/ 2539881 w 4651277"/>
                <a:gd name="connsiteY44" fmla="*/ 3062027 h 4241931"/>
                <a:gd name="connsiteX45" fmla="*/ 2539743 w 4651277"/>
                <a:gd name="connsiteY45" fmla="*/ 3061741 h 4241931"/>
                <a:gd name="connsiteX46" fmla="*/ 3386337 w 4651277"/>
                <a:gd name="connsiteY46" fmla="*/ 529816 h 4241931"/>
                <a:gd name="connsiteX47" fmla="*/ 3387319 w 4651277"/>
                <a:gd name="connsiteY47" fmla="*/ 533022 h 4241931"/>
                <a:gd name="connsiteX48" fmla="*/ 3390370 w 4651277"/>
                <a:gd name="connsiteY48" fmla="*/ 545620 h 4241931"/>
                <a:gd name="connsiteX49" fmla="*/ 3423565 w 4651277"/>
                <a:gd name="connsiteY49" fmla="*/ 548694 h 4241931"/>
                <a:gd name="connsiteX50" fmla="*/ 3424013 w 4651277"/>
                <a:gd name="connsiteY50" fmla="*/ 548364 h 4241931"/>
                <a:gd name="connsiteX51" fmla="*/ 3429555 w 4651277"/>
                <a:gd name="connsiteY51" fmla="*/ 530803 h 4241931"/>
                <a:gd name="connsiteX52" fmla="*/ 3427865 w 4651277"/>
                <a:gd name="connsiteY52" fmla="*/ 511430 h 4241931"/>
                <a:gd name="connsiteX53" fmla="*/ 3425437 w 4651277"/>
                <a:gd name="connsiteY53" fmla="*/ 507611 h 4241931"/>
                <a:gd name="connsiteX54" fmla="*/ 3420176 w 4651277"/>
                <a:gd name="connsiteY54" fmla="*/ 511007 h 4241931"/>
                <a:gd name="connsiteX55" fmla="*/ 3392266 w 4651277"/>
                <a:gd name="connsiteY55" fmla="*/ 521522 h 4241931"/>
                <a:gd name="connsiteX56" fmla="*/ 1071940 w 4651277"/>
                <a:gd name="connsiteY56" fmla="*/ 3407137 h 4241931"/>
                <a:gd name="connsiteX57" fmla="*/ 1073275 w 4651277"/>
                <a:gd name="connsiteY57" fmla="*/ 3407279 h 4241931"/>
                <a:gd name="connsiteX58" fmla="*/ 1073048 w 4651277"/>
                <a:gd name="connsiteY58" fmla="*/ 3406948 h 4241931"/>
                <a:gd name="connsiteX59" fmla="*/ 842232 w 4651277"/>
                <a:gd name="connsiteY59" fmla="*/ 3128002 h 4241931"/>
                <a:gd name="connsiteX60" fmla="*/ 853613 w 4651277"/>
                <a:gd name="connsiteY60" fmla="*/ 3150615 h 4241931"/>
                <a:gd name="connsiteX61" fmla="*/ 883500 w 4651277"/>
                <a:gd name="connsiteY61" fmla="*/ 3172512 h 4241931"/>
                <a:gd name="connsiteX62" fmla="*/ 895668 w 4651277"/>
                <a:gd name="connsiteY62" fmla="*/ 3159366 h 4241931"/>
                <a:gd name="connsiteX63" fmla="*/ 895051 w 4651277"/>
                <a:gd name="connsiteY63" fmla="*/ 3159242 h 4241931"/>
                <a:gd name="connsiteX64" fmla="*/ 884086 w 4651277"/>
                <a:gd name="connsiteY64" fmla="*/ 3150235 h 4241931"/>
                <a:gd name="connsiteX65" fmla="*/ 861788 w 4651277"/>
                <a:gd name="connsiteY65" fmla="*/ 3130176 h 4241931"/>
                <a:gd name="connsiteX66" fmla="*/ 846830 w 4651277"/>
                <a:gd name="connsiteY66" fmla="*/ 3126461 h 4241931"/>
                <a:gd name="connsiteX67" fmla="*/ 1182718 w 4651277"/>
                <a:gd name="connsiteY67" fmla="*/ 1487138 h 4241931"/>
                <a:gd name="connsiteX68" fmla="*/ 1184885 w 4651277"/>
                <a:gd name="connsiteY68" fmla="*/ 1486780 h 4241931"/>
                <a:gd name="connsiteX69" fmla="*/ 1184389 w 4651277"/>
                <a:gd name="connsiteY69" fmla="*/ 1486142 h 4241931"/>
                <a:gd name="connsiteX70" fmla="*/ 1183954 w 4651277"/>
                <a:gd name="connsiteY70" fmla="*/ 1486556 h 4241931"/>
                <a:gd name="connsiteX71" fmla="*/ 1182718 w 4651277"/>
                <a:gd name="connsiteY71" fmla="*/ 1487138 h 4241931"/>
                <a:gd name="connsiteX72" fmla="*/ 1148542 w 4651277"/>
                <a:gd name="connsiteY72" fmla="*/ 1390278 h 4241931"/>
                <a:gd name="connsiteX73" fmla="*/ 1148805 w 4651277"/>
                <a:gd name="connsiteY73" fmla="*/ 1398307 h 4241931"/>
                <a:gd name="connsiteX74" fmla="*/ 1150120 w 4651277"/>
                <a:gd name="connsiteY74" fmla="*/ 1419807 h 4241931"/>
                <a:gd name="connsiteX75" fmla="*/ 1148674 w 4651277"/>
                <a:gd name="connsiteY75" fmla="*/ 1423488 h 4241931"/>
                <a:gd name="connsiteX76" fmla="*/ 1150306 w 4651277"/>
                <a:gd name="connsiteY76" fmla="*/ 1421569 h 4241931"/>
                <a:gd name="connsiteX77" fmla="*/ 1150446 w 4651277"/>
                <a:gd name="connsiteY77" fmla="*/ 1406292 h 4241931"/>
                <a:gd name="connsiteX78" fmla="*/ 1150974 w 4651277"/>
                <a:gd name="connsiteY78" fmla="*/ 1390797 h 4241931"/>
                <a:gd name="connsiteX79" fmla="*/ 1160764 w 4651277"/>
                <a:gd name="connsiteY79" fmla="*/ 1385670 h 4241931"/>
                <a:gd name="connsiteX80" fmla="*/ 1158556 w 4651277"/>
                <a:gd name="connsiteY80" fmla="*/ 1383721 h 4241931"/>
                <a:gd name="connsiteX81" fmla="*/ 1152826 w 4651277"/>
                <a:gd name="connsiteY81" fmla="*/ 1383736 h 4241931"/>
                <a:gd name="connsiteX82" fmla="*/ 1148542 w 4651277"/>
                <a:gd name="connsiteY82" fmla="*/ 1390278 h 4241931"/>
                <a:gd name="connsiteX83" fmla="*/ 1176775 w 4651277"/>
                <a:gd name="connsiteY83" fmla="*/ 1335146 h 4241931"/>
                <a:gd name="connsiteX84" fmla="*/ 1176922 w 4651277"/>
                <a:gd name="connsiteY84" fmla="*/ 1344593 h 4241931"/>
                <a:gd name="connsiteX85" fmla="*/ 1178171 w 4651277"/>
                <a:gd name="connsiteY85" fmla="*/ 1355232 h 4241931"/>
                <a:gd name="connsiteX86" fmla="*/ 1178988 w 4651277"/>
                <a:gd name="connsiteY86" fmla="*/ 1344413 h 4241931"/>
                <a:gd name="connsiteX87" fmla="*/ 1434125 w 4651277"/>
                <a:gd name="connsiteY87" fmla="*/ 357635 h 4241931"/>
                <a:gd name="connsiteX88" fmla="*/ 1444615 w 4651277"/>
                <a:gd name="connsiteY88" fmla="*/ 349964 h 4241931"/>
                <a:gd name="connsiteX89" fmla="*/ 1442833 w 4651277"/>
                <a:gd name="connsiteY89" fmla="*/ 352363 h 4241931"/>
                <a:gd name="connsiteX90" fmla="*/ 1435282 w 4651277"/>
                <a:gd name="connsiteY90" fmla="*/ 357773 h 4241931"/>
                <a:gd name="connsiteX91" fmla="*/ 901578 w 4651277"/>
                <a:gd name="connsiteY91" fmla="*/ 1089026 h 4241931"/>
                <a:gd name="connsiteX92" fmla="*/ 902450 w 4651277"/>
                <a:gd name="connsiteY92" fmla="*/ 1097146 h 4241931"/>
                <a:gd name="connsiteX93" fmla="*/ 902526 w 4651277"/>
                <a:gd name="connsiteY93" fmla="*/ 1097155 h 4241931"/>
                <a:gd name="connsiteX94" fmla="*/ 903198 w 4651277"/>
                <a:gd name="connsiteY94" fmla="*/ 1086956 h 4241931"/>
                <a:gd name="connsiteX95" fmla="*/ 757666 w 4651277"/>
                <a:gd name="connsiteY95" fmla="*/ 1050727 h 4241931"/>
                <a:gd name="connsiteX96" fmla="*/ 751018 w 4651277"/>
                <a:gd name="connsiteY96" fmla="*/ 1071490 h 4241931"/>
                <a:gd name="connsiteX97" fmla="*/ 758841 w 4651277"/>
                <a:gd name="connsiteY97" fmla="*/ 1071058 h 4241931"/>
                <a:gd name="connsiteX98" fmla="*/ 769344 w 4651277"/>
                <a:gd name="connsiteY98" fmla="*/ 1066423 h 4241931"/>
                <a:gd name="connsiteX99" fmla="*/ 764664 w 4651277"/>
                <a:gd name="connsiteY99" fmla="*/ 1057752 h 4241931"/>
                <a:gd name="connsiteX100" fmla="*/ 394920 w 4651277"/>
                <a:gd name="connsiteY100" fmla="*/ 954017 h 4241931"/>
                <a:gd name="connsiteX101" fmla="*/ 407227 w 4651277"/>
                <a:gd name="connsiteY101" fmla="*/ 946656 h 4241931"/>
                <a:gd name="connsiteX102" fmla="*/ 424128 w 4651277"/>
                <a:gd name="connsiteY102" fmla="*/ 922299 h 4241931"/>
                <a:gd name="connsiteX103" fmla="*/ 452395 w 4651277"/>
                <a:gd name="connsiteY103" fmla="*/ 908274 h 4241931"/>
                <a:gd name="connsiteX104" fmla="*/ 459935 w 4651277"/>
                <a:gd name="connsiteY104" fmla="*/ 911515 h 4241931"/>
                <a:gd name="connsiteX105" fmla="*/ 483116 w 4651277"/>
                <a:gd name="connsiteY105" fmla="*/ 899146 h 4241931"/>
                <a:gd name="connsiteX106" fmla="*/ 490125 w 4651277"/>
                <a:gd name="connsiteY106" fmla="*/ 893227 h 4241931"/>
                <a:gd name="connsiteX107" fmla="*/ 505508 w 4651277"/>
                <a:gd name="connsiteY107" fmla="*/ 899211 h 4241931"/>
                <a:gd name="connsiteX108" fmla="*/ 533045 w 4651277"/>
                <a:gd name="connsiteY108" fmla="*/ 903097 h 4241931"/>
                <a:gd name="connsiteX109" fmla="*/ 549057 w 4651277"/>
                <a:gd name="connsiteY109" fmla="*/ 904707 h 4241931"/>
                <a:gd name="connsiteX110" fmla="*/ 576911 w 4651277"/>
                <a:gd name="connsiteY110" fmla="*/ 960445 h 4241931"/>
                <a:gd name="connsiteX111" fmla="*/ 592268 w 4651277"/>
                <a:gd name="connsiteY111" fmla="*/ 969814 h 4241931"/>
                <a:gd name="connsiteX112" fmla="*/ 635566 w 4651277"/>
                <a:gd name="connsiteY112" fmla="*/ 969038 h 4241931"/>
                <a:gd name="connsiteX113" fmla="*/ 656699 w 4651277"/>
                <a:gd name="connsiteY113" fmla="*/ 977852 h 4241931"/>
                <a:gd name="connsiteX114" fmla="*/ 677578 w 4651277"/>
                <a:gd name="connsiteY114" fmla="*/ 980396 h 4241931"/>
                <a:gd name="connsiteX115" fmla="*/ 708863 w 4651277"/>
                <a:gd name="connsiteY115" fmla="*/ 989282 h 4241931"/>
                <a:gd name="connsiteX116" fmla="*/ 709249 w 4651277"/>
                <a:gd name="connsiteY116" fmla="*/ 990880 h 4241931"/>
                <a:gd name="connsiteX117" fmla="*/ 730538 w 4651277"/>
                <a:gd name="connsiteY117" fmla="*/ 987041 h 4241931"/>
                <a:gd name="connsiteX118" fmla="*/ 733369 w 4651277"/>
                <a:gd name="connsiteY118" fmla="*/ 981508 h 4241931"/>
                <a:gd name="connsiteX119" fmla="*/ 741250 w 4651277"/>
                <a:gd name="connsiteY119" fmla="*/ 939228 h 4241931"/>
                <a:gd name="connsiteX120" fmla="*/ 770388 w 4651277"/>
                <a:gd name="connsiteY120" fmla="*/ 922209 h 4241931"/>
                <a:gd name="connsiteX121" fmla="*/ 772846 w 4651277"/>
                <a:gd name="connsiteY121" fmla="*/ 931130 h 4241931"/>
                <a:gd name="connsiteX122" fmla="*/ 771985 w 4651277"/>
                <a:gd name="connsiteY122" fmla="*/ 935690 h 4241931"/>
                <a:gd name="connsiteX123" fmla="*/ 777370 w 4651277"/>
                <a:gd name="connsiteY123" fmla="*/ 940500 h 4241931"/>
                <a:gd name="connsiteX124" fmla="*/ 782283 w 4651277"/>
                <a:gd name="connsiteY124" fmla="*/ 952504 h 4241931"/>
                <a:gd name="connsiteX125" fmla="*/ 776624 w 4651277"/>
                <a:gd name="connsiteY125" fmla="*/ 964007 h 4241931"/>
                <a:gd name="connsiteX126" fmla="*/ 768714 w 4651277"/>
                <a:gd name="connsiteY126" fmla="*/ 968596 h 4241931"/>
                <a:gd name="connsiteX127" fmla="*/ 769873 w 4651277"/>
                <a:gd name="connsiteY127" fmla="*/ 975063 h 4241931"/>
                <a:gd name="connsiteX128" fmla="*/ 789860 w 4651277"/>
                <a:gd name="connsiteY128" fmla="*/ 1001522 h 4241931"/>
                <a:gd name="connsiteX129" fmla="*/ 801796 w 4651277"/>
                <a:gd name="connsiteY129" fmla="*/ 1013423 h 4241931"/>
                <a:gd name="connsiteX130" fmla="*/ 804836 w 4651277"/>
                <a:gd name="connsiteY130" fmla="*/ 1014108 h 4241931"/>
                <a:gd name="connsiteX131" fmla="*/ 810408 w 4651277"/>
                <a:gd name="connsiteY131" fmla="*/ 1011186 h 4241931"/>
                <a:gd name="connsiteX132" fmla="*/ 847470 w 4651277"/>
                <a:gd name="connsiteY132" fmla="*/ 994970 h 4241931"/>
                <a:gd name="connsiteX133" fmla="*/ 858657 w 4651277"/>
                <a:gd name="connsiteY133" fmla="*/ 987297 h 4241931"/>
                <a:gd name="connsiteX134" fmla="*/ 874361 w 4651277"/>
                <a:gd name="connsiteY134" fmla="*/ 995010 h 4241931"/>
                <a:gd name="connsiteX135" fmla="*/ 927779 w 4651277"/>
                <a:gd name="connsiteY135" fmla="*/ 1035418 h 4241931"/>
                <a:gd name="connsiteX136" fmla="*/ 932742 w 4651277"/>
                <a:gd name="connsiteY136" fmla="*/ 1035538 h 4241931"/>
                <a:gd name="connsiteX137" fmla="*/ 935226 w 4651277"/>
                <a:gd name="connsiteY137" fmla="*/ 1039553 h 4241931"/>
                <a:gd name="connsiteX138" fmla="*/ 940983 w 4651277"/>
                <a:gd name="connsiteY138" fmla="*/ 1033338 h 4241931"/>
                <a:gd name="connsiteX139" fmla="*/ 935821 w 4651277"/>
                <a:gd name="connsiteY139" fmla="*/ 1023593 h 4241931"/>
                <a:gd name="connsiteX140" fmla="*/ 913760 w 4651277"/>
                <a:gd name="connsiteY140" fmla="*/ 1010868 h 4241931"/>
                <a:gd name="connsiteX141" fmla="*/ 908193 w 4651277"/>
                <a:gd name="connsiteY141" fmla="*/ 1013124 h 4241931"/>
                <a:gd name="connsiteX142" fmla="*/ 918086 w 4651277"/>
                <a:gd name="connsiteY142" fmla="*/ 991595 h 4241931"/>
                <a:gd name="connsiteX143" fmla="*/ 923864 w 4651277"/>
                <a:gd name="connsiteY143" fmla="*/ 967585 h 4241931"/>
                <a:gd name="connsiteX144" fmla="*/ 911850 w 4651277"/>
                <a:gd name="connsiteY144" fmla="*/ 958668 h 4241931"/>
                <a:gd name="connsiteX145" fmla="*/ 893528 w 4651277"/>
                <a:gd name="connsiteY145" fmla="*/ 951841 h 4241931"/>
                <a:gd name="connsiteX146" fmla="*/ 898383 w 4651277"/>
                <a:gd name="connsiteY146" fmla="*/ 935411 h 4241931"/>
                <a:gd name="connsiteX147" fmla="*/ 900622 w 4651277"/>
                <a:gd name="connsiteY147" fmla="*/ 928906 h 4241931"/>
                <a:gd name="connsiteX148" fmla="*/ 889714 w 4651277"/>
                <a:gd name="connsiteY148" fmla="*/ 923737 h 4241931"/>
                <a:gd name="connsiteX149" fmla="*/ 871980 w 4651277"/>
                <a:gd name="connsiteY149" fmla="*/ 910814 h 4241931"/>
                <a:gd name="connsiteX150" fmla="*/ 847332 w 4651277"/>
                <a:gd name="connsiteY150" fmla="*/ 874932 h 4241931"/>
                <a:gd name="connsiteX151" fmla="*/ 841915 w 4651277"/>
                <a:gd name="connsiteY151" fmla="*/ 864377 h 4241931"/>
                <a:gd name="connsiteX152" fmla="*/ 826359 w 4651277"/>
                <a:gd name="connsiteY152" fmla="*/ 834814 h 4241931"/>
                <a:gd name="connsiteX153" fmla="*/ 827615 w 4651277"/>
                <a:gd name="connsiteY153" fmla="*/ 825752 h 4241931"/>
                <a:gd name="connsiteX154" fmla="*/ 837279 w 4651277"/>
                <a:gd name="connsiteY154" fmla="*/ 794828 h 4241931"/>
                <a:gd name="connsiteX155" fmla="*/ 836885 w 4651277"/>
                <a:gd name="connsiteY155" fmla="*/ 786176 h 4241931"/>
                <a:gd name="connsiteX156" fmla="*/ 852800 w 4651277"/>
                <a:gd name="connsiteY156" fmla="*/ 762101 h 4241931"/>
                <a:gd name="connsiteX157" fmla="*/ 864539 w 4651277"/>
                <a:gd name="connsiteY157" fmla="*/ 744488 h 4241931"/>
                <a:gd name="connsiteX158" fmla="*/ 871755 w 4651277"/>
                <a:gd name="connsiteY158" fmla="*/ 722748 h 4241931"/>
                <a:gd name="connsiteX159" fmla="*/ 872404 w 4651277"/>
                <a:gd name="connsiteY159" fmla="*/ 707713 h 4241931"/>
                <a:gd name="connsiteX160" fmla="*/ 866503 w 4651277"/>
                <a:gd name="connsiteY160" fmla="*/ 692377 h 4241931"/>
                <a:gd name="connsiteX161" fmla="*/ 859922 w 4651277"/>
                <a:gd name="connsiteY161" fmla="*/ 687011 h 4241931"/>
                <a:gd name="connsiteX162" fmla="*/ 847757 w 4651277"/>
                <a:gd name="connsiteY162" fmla="*/ 690905 h 4241931"/>
                <a:gd name="connsiteX163" fmla="*/ 831296 w 4651277"/>
                <a:gd name="connsiteY163" fmla="*/ 680990 h 4241931"/>
                <a:gd name="connsiteX164" fmla="*/ 830431 w 4651277"/>
                <a:gd name="connsiteY164" fmla="*/ 660556 h 4241931"/>
                <a:gd name="connsiteX165" fmla="*/ 842534 w 4651277"/>
                <a:gd name="connsiteY165" fmla="*/ 646527 h 4241931"/>
                <a:gd name="connsiteX166" fmla="*/ 847783 w 4651277"/>
                <a:gd name="connsiteY166" fmla="*/ 638749 h 4241931"/>
                <a:gd name="connsiteX167" fmla="*/ 835406 w 4651277"/>
                <a:gd name="connsiteY167" fmla="*/ 626246 h 4241931"/>
                <a:gd name="connsiteX168" fmla="*/ 833304 w 4651277"/>
                <a:gd name="connsiteY168" fmla="*/ 626943 h 4241931"/>
                <a:gd name="connsiteX169" fmla="*/ 819248 w 4651277"/>
                <a:gd name="connsiteY169" fmla="*/ 628857 h 4241931"/>
                <a:gd name="connsiteX170" fmla="*/ 813029 w 4651277"/>
                <a:gd name="connsiteY170" fmla="*/ 608001 h 4241931"/>
                <a:gd name="connsiteX171" fmla="*/ 821182 w 4651277"/>
                <a:gd name="connsiteY171" fmla="*/ 590753 h 4241931"/>
                <a:gd name="connsiteX172" fmla="*/ 831485 w 4651277"/>
                <a:gd name="connsiteY172" fmla="*/ 589945 h 4241931"/>
                <a:gd name="connsiteX173" fmla="*/ 836962 w 4651277"/>
                <a:gd name="connsiteY173" fmla="*/ 591560 h 4241931"/>
                <a:gd name="connsiteX174" fmla="*/ 838006 w 4651277"/>
                <a:gd name="connsiteY174" fmla="*/ 585177 h 4241931"/>
                <a:gd name="connsiteX175" fmla="*/ 832589 w 4651277"/>
                <a:gd name="connsiteY175" fmla="*/ 574621 h 4241931"/>
                <a:gd name="connsiteX176" fmla="*/ 844297 w 4651277"/>
                <a:gd name="connsiteY176" fmla="*/ 551941 h 4241931"/>
                <a:gd name="connsiteX177" fmla="*/ 848337 w 4651277"/>
                <a:gd name="connsiteY177" fmla="*/ 551287 h 4241931"/>
                <a:gd name="connsiteX178" fmla="*/ 866763 w 4651277"/>
                <a:gd name="connsiteY178" fmla="*/ 528166 h 4241931"/>
                <a:gd name="connsiteX179" fmla="*/ 874296 w 4651277"/>
                <a:gd name="connsiteY179" fmla="*/ 511946 h 4241931"/>
                <a:gd name="connsiteX180" fmla="*/ 881271 w 4651277"/>
                <a:gd name="connsiteY180" fmla="*/ 506890 h 4241931"/>
                <a:gd name="connsiteX181" fmla="*/ 895567 w 4651277"/>
                <a:gd name="connsiteY181" fmla="*/ 469218 h 4241931"/>
                <a:gd name="connsiteX182" fmla="*/ 893053 w 4651277"/>
                <a:gd name="connsiteY182" fmla="*/ 449192 h 4241931"/>
                <a:gd name="connsiteX183" fmla="*/ 900284 w 4651277"/>
                <a:gd name="connsiteY183" fmla="*/ 439523 h 4241931"/>
                <a:gd name="connsiteX184" fmla="*/ 908015 w 4651277"/>
                <a:gd name="connsiteY184" fmla="*/ 446703 h 4241931"/>
                <a:gd name="connsiteX185" fmla="*/ 935325 w 4651277"/>
                <a:gd name="connsiteY185" fmla="*/ 451650 h 4241931"/>
                <a:gd name="connsiteX186" fmla="*/ 955007 w 4651277"/>
                <a:gd name="connsiteY186" fmla="*/ 438541 h 4241931"/>
                <a:gd name="connsiteX187" fmla="*/ 977460 w 4651277"/>
                <a:gd name="connsiteY187" fmla="*/ 440844 h 4241931"/>
                <a:gd name="connsiteX188" fmla="*/ 1019519 w 4651277"/>
                <a:gd name="connsiteY188" fmla="*/ 426905 h 4241931"/>
                <a:gd name="connsiteX189" fmla="*/ 1024027 w 4651277"/>
                <a:gd name="connsiteY189" fmla="*/ 418962 h 4241931"/>
                <a:gd name="connsiteX190" fmla="*/ 1054530 w 4651277"/>
                <a:gd name="connsiteY190" fmla="*/ 433965 h 4241931"/>
                <a:gd name="connsiteX191" fmla="*/ 1082669 w 4651277"/>
                <a:gd name="connsiteY191" fmla="*/ 416132 h 4241931"/>
                <a:gd name="connsiteX192" fmla="*/ 1084016 w 4651277"/>
                <a:gd name="connsiteY192" fmla="*/ 422272 h 4241931"/>
                <a:gd name="connsiteX193" fmla="*/ 1107832 w 4651277"/>
                <a:gd name="connsiteY193" fmla="*/ 442787 h 4241931"/>
                <a:gd name="connsiteX194" fmla="*/ 1128122 w 4651277"/>
                <a:gd name="connsiteY194" fmla="*/ 454725 h 4241931"/>
                <a:gd name="connsiteX195" fmla="*/ 1153601 w 4651277"/>
                <a:gd name="connsiteY195" fmla="*/ 467827 h 4241931"/>
                <a:gd name="connsiteX196" fmla="*/ 1155642 w 4651277"/>
                <a:gd name="connsiteY196" fmla="*/ 456996 h 4241931"/>
                <a:gd name="connsiteX197" fmla="*/ 1156095 w 4651277"/>
                <a:gd name="connsiteY197" fmla="*/ 437634 h 4241931"/>
                <a:gd name="connsiteX198" fmla="*/ 1165444 w 4651277"/>
                <a:gd name="connsiteY198" fmla="*/ 439339 h 4241931"/>
                <a:gd name="connsiteX199" fmla="*/ 1198671 w 4651277"/>
                <a:gd name="connsiteY199" fmla="*/ 452617 h 4241931"/>
                <a:gd name="connsiteX200" fmla="*/ 1270353 w 4651277"/>
                <a:gd name="connsiteY200" fmla="*/ 440250 h 4241931"/>
                <a:gd name="connsiteX201" fmla="*/ 1308223 w 4651277"/>
                <a:gd name="connsiteY201" fmla="*/ 439777 h 4241931"/>
                <a:gd name="connsiteX202" fmla="*/ 1321763 w 4651277"/>
                <a:gd name="connsiteY202" fmla="*/ 428016 h 4241931"/>
                <a:gd name="connsiteX203" fmla="*/ 1334516 w 4651277"/>
                <a:gd name="connsiteY203" fmla="*/ 418027 h 4241931"/>
                <a:gd name="connsiteX204" fmla="*/ 1338527 w 4651277"/>
                <a:gd name="connsiteY204" fmla="*/ 431380 h 4241931"/>
                <a:gd name="connsiteX205" fmla="*/ 1348242 w 4651277"/>
                <a:gd name="connsiteY205" fmla="*/ 455745 h 4241931"/>
                <a:gd name="connsiteX206" fmla="*/ 1387252 w 4651277"/>
                <a:gd name="connsiteY206" fmla="*/ 495472 h 4241931"/>
                <a:gd name="connsiteX207" fmla="*/ 1391837 w 4651277"/>
                <a:gd name="connsiteY207" fmla="*/ 495408 h 4241931"/>
                <a:gd name="connsiteX208" fmla="*/ 1416978 w 4651277"/>
                <a:gd name="connsiteY208" fmla="*/ 473734 h 4241931"/>
                <a:gd name="connsiteX209" fmla="*/ 1459404 w 4651277"/>
                <a:gd name="connsiteY209" fmla="*/ 441306 h 4241931"/>
                <a:gd name="connsiteX210" fmla="*/ 1469781 w 4651277"/>
                <a:gd name="connsiteY210" fmla="*/ 440250 h 4241931"/>
                <a:gd name="connsiteX211" fmla="*/ 1481549 w 4651277"/>
                <a:gd name="connsiteY211" fmla="*/ 423949 h 4241931"/>
                <a:gd name="connsiteX212" fmla="*/ 1461863 w 4651277"/>
                <a:gd name="connsiteY212" fmla="*/ 391126 h 4241931"/>
                <a:gd name="connsiteX213" fmla="*/ 1459824 w 4651277"/>
                <a:gd name="connsiteY213" fmla="*/ 373082 h 4241931"/>
                <a:gd name="connsiteX214" fmla="*/ 1468739 w 4651277"/>
                <a:gd name="connsiteY214" fmla="*/ 351406 h 4241931"/>
                <a:gd name="connsiteX215" fmla="*/ 1464112 w 4651277"/>
                <a:gd name="connsiteY215" fmla="*/ 338871 h 4241931"/>
                <a:gd name="connsiteX216" fmla="*/ 1460545 w 4651277"/>
                <a:gd name="connsiteY216" fmla="*/ 338313 h 4241931"/>
                <a:gd name="connsiteX217" fmla="*/ 1512110 w 4651277"/>
                <a:gd name="connsiteY217" fmla="*/ 300603 h 4241931"/>
                <a:gd name="connsiteX218" fmla="*/ 1512639 w 4651277"/>
                <a:gd name="connsiteY218" fmla="*/ 301468 h 4241931"/>
                <a:gd name="connsiteX219" fmla="*/ 1518925 w 4651277"/>
                <a:gd name="connsiteY219" fmla="*/ 302455 h 4241931"/>
                <a:gd name="connsiteX220" fmla="*/ 1592775 w 4651277"/>
                <a:gd name="connsiteY220" fmla="*/ 337949 h 4241931"/>
                <a:gd name="connsiteX221" fmla="*/ 1609283 w 4651277"/>
                <a:gd name="connsiteY221" fmla="*/ 384943 h 4241931"/>
                <a:gd name="connsiteX222" fmla="*/ 1618784 w 4651277"/>
                <a:gd name="connsiteY222" fmla="*/ 393836 h 4241931"/>
                <a:gd name="connsiteX223" fmla="*/ 1646487 w 4651277"/>
                <a:gd name="connsiteY223" fmla="*/ 387871 h 4241931"/>
                <a:gd name="connsiteX224" fmla="*/ 1656853 w 4651277"/>
                <a:gd name="connsiteY224" fmla="*/ 392900 h 4241931"/>
                <a:gd name="connsiteX225" fmla="*/ 1697241 w 4651277"/>
                <a:gd name="connsiteY225" fmla="*/ 414806 h 4241931"/>
                <a:gd name="connsiteX226" fmla="*/ 1703912 w 4651277"/>
                <a:gd name="connsiteY226" fmla="*/ 406155 h 4241931"/>
                <a:gd name="connsiteX227" fmla="*/ 1723639 w 4651277"/>
                <a:gd name="connsiteY227" fmla="*/ 381491 h 4241931"/>
                <a:gd name="connsiteX228" fmla="*/ 1751084 w 4651277"/>
                <a:gd name="connsiteY228" fmla="*/ 397791 h 4241931"/>
                <a:gd name="connsiteX229" fmla="*/ 1750050 w 4651277"/>
                <a:gd name="connsiteY229" fmla="*/ 414469 h 4241931"/>
                <a:gd name="connsiteX230" fmla="*/ 1771479 w 4651277"/>
                <a:gd name="connsiteY230" fmla="*/ 433479 h 4241931"/>
                <a:gd name="connsiteX231" fmla="*/ 1791671 w 4651277"/>
                <a:gd name="connsiteY231" fmla="*/ 427858 h 4241931"/>
                <a:gd name="connsiteX232" fmla="*/ 1811648 w 4651277"/>
                <a:gd name="connsiteY232" fmla="*/ 420162 h 4241931"/>
                <a:gd name="connsiteX233" fmla="*/ 1828465 w 4651277"/>
                <a:gd name="connsiteY233" fmla="*/ 420549 h 4241931"/>
                <a:gd name="connsiteX234" fmla="*/ 1828507 w 4651277"/>
                <a:gd name="connsiteY234" fmla="*/ 435439 h 4241931"/>
                <a:gd name="connsiteX235" fmla="*/ 1831732 w 4651277"/>
                <a:gd name="connsiteY235" fmla="*/ 469308 h 4241931"/>
                <a:gd name="connsiteX236" fmla="*/ 1847892 w 4651277"/>
                <a:gd name="connsiteY236" fmla="*/ 475634 h 4241931"/>
                <a:gd name="connsiteX237" fmla="*/ 1880126 w 4651277"/>
                <a:gd name="connsiteY237" fmla="*/ 458510 h 4241931"/>
                <a:gd name="connsiteX238" fmla="*/ 1931438 w 4651277"/>
                <a:gd name="connsiteY238" fmla="*/ 455808 h 4241931"/>
                <a:gd name="connsiteX239" fmla="*/ 1943892 w 4651277"/>
                <a:gd name="connsiteY239" fmla="*/ 454541 h 4241931"/>
                <a:gd name="connsiteX240" fmla="*/ 1961453 w 4651277"/>
                <a:gd name="connsiteY240" fmla="*/ 439538 h 4241931"/>
                <a:gd name="connsiteX241" fmla="*/ 1987828 w 4651277"/>
                <a:gd name="connsiteY241" fmla="*/ 418394 h 4241931"/>
                <a:gd name="connsiteX242" fmla="*/ 1975043 w 4651277"/>
                <a:gd name="connsiteY242" fmla="*/ 406059 h 4241931"/>
                <a:gd name="connsiteX243" fmla="*/ 1967342 w 4651277"/>
                <a:gd name="connsiteY243" fmla="*/ 392156 h 4241931"/>
                <a:gd name="connsiteX244" fmla="*/ 1982906 w 4651277"/>
                <a:gd name="connsiteY244" fmla="*/ 373999 h 4241931"/>
                <a:gd name="connsiteX245" fmla="*/ 1993404 w 4651277"/>
                <a:gd name="connsiteY245" fmla="*/ 384469 h 4241931"/>
                <a:gd name="connsiteX246" fmla="*/ 2001183 w 4651277"/>
                <a:gd name="connsiteY246" fmla="*/ 395007 h 4241931"/>
                <a:gd name="connsiteX247" fmla="*/ 2026849 w 4651277"/>
                <a:gd name="connsiteY247" fmla="*/ 370998 h 4241931"/>
                <a:gd name="connsiteX248" fmla="*/ 2023876 w 4651277"/>
                <a:gd name="connsiteY248" fmla="*/ 354098 h 4241931"/>
                <a:gd name="connsiteX249" fmla="*/ 2033778 w 4651277"/>
                <a:gd name="connsiteY249" fmla="*/ 340083 h 4241931"/>
                <a:gd name="connsiteX250" fmla="*/ 2048794 w 4651277"/>
                <a:gd name="connsiteY250" fmla="*/ 345479 h 4241931"/>
                <a:gd name="connsiteX251" fmla="*/ 2057325 w 4651277"/>
                <a:gd name="connsiteY251" fmla="*/ 373772 h 4241931"/>
                <a:gd name="connsiteX252" fmla="*/ 2070321 w 4651277"/>
                <a:gd name="connsiteY252" fmla="*/ 397232 h 4241931"/>
                <a:gd name="connsiteX253" fmla="*/ 2071511 w 4651277"/>
                <a:gd name="connsiteY253" fmla="*/ 397143 h 4241931"/>
                <a:gd name="connsiteX254" fmla="*/ 2069934 w 4651277"/>
                <a:gd name="connsiteY254" fmla="*/ 387948 h 4241931"/>
                <a:gd name="connsiteX255" fmla="*/ 2060255 w 4651277"/>
                <a:gd name="connsiteY255" fmla="*/ 375986 h 4241931"/>
                <a:gd name="connsiteX256" fmla="*/ 2064924 w 4651277"/>
                <a:gd name="connsiteY256" fmla="*/ 367708 h 4241931"/>
                <a:gd name="connsiteX257" fmla="*/ 2081666 w 4651277"/>
                <a:gd name="connsiteY257" fmla="*/ 366819 h 4241931"/>
                <a:gd name="connsiteX258" fmla="*/ 2129578 w 4651277"/>
                <a:gd name="connsiteY258" fmla="*/ 334347 h 4241931"/>
                <a:gd name="connsiteX259" fmla="*/ 2116160 w 4651277"/>
                <a:gd name="connsiteY259" fmla="*/ 315351 h 4241931"/>
                <a:gd name="connsiteX260" fmla="*/ 2102325 w 4651277"/>
                <a:gd name="connsiteY260" fmla="*/ 302218 h 4241931"/>
                <a:gd name="connsiteX261" fmla="*/ 2119407 w 4651277"/>
                <a:gd name="connsiteY261" fmla="*/ 294010 h 4241931"/>
                <a:gd name="connsiteX262" fmla="*/ 2224738 w 4651277"/>
                <a:gd name="connsiteY262" fmla="*/ 243162 h 4241931"/>
                <a:gd name="connsiteX263" fmla="*/ 2229478 w 4651277"/>
                <a:gd name="connsiteY263" fmla="*/ 222474 h 4241931"/>
                <a:gd name="connsiteX264" fmla="*/ 2233028 w 4651277"/>
                <a:gd name="connsiteY264" fmla="*/ 193087 h 4241931"/>
                <a:gd name="connsiteX265" fmla="*/ 2257860 w 4651277"/>
                <a:gd name="connsiteY265" fmla="*/ 207097 h 4241931"/>
                <a:gd name="connsiteX266" fmla="*/ 2292598 w 4651277"/>
                <a:gd name="connsiteY266" fmla="*/ 187735 h 4241931"/>
                <a:gd name="connsiteX267" fmla="*/ 2292817 w 4651277"/>
                <a:gd name="connsiteY267" fmla="*/ 187109 h 4241931"/>
                <a:gd name="connsiteX268" fmla="*/ 2286426 w 4651277"/>
                <a:gd name="connsiteY268" fmla="*/ 166089 h 4241931"/>
                <a:gd name="connsiteX269" fmla="*/ 2271697 w 4651277"/>
                <a:gd name="connsiteY269" fmla="*/ 148167 h 4241931"/>
                <a:gd name="connsiteX270" fmla="*/ 2200551 w 4651277"/>
                <a:gd name="connsiteY270" fmla="*/ 141725 h 4241931"/>
                <a:gd name="connsiteX271" fmla="*/ 2177954 w 4651277"/>
                <a:gd name="connsiteY271" fmla="*/ 156063 h 4241931"/>
                <a:gd name="connsiteX272" fmla="*/ 2161941 w 4651277"/>
                <a:gd name="connsiteY272" fmla="*/ 156914 h 4241931"/>
                <a:gd name="connsiteX273" fmla="*/ 2166815 w 4651277"/>
                <a:gd name="connsiteY273" fmla="*/ 128838 h 4241931"/>
                <a:gd name="connsiteX274" fmla="*/ 2176178 w 4651277"/>
                <a:gd name="connsiteY274" fmla="*/ 122581 h 4241931"/>
                <a:gd name="connsiteX275" fmla="*/ 2220346 w 4651277"/>
                <a:gd name="connsiteY275" fmla="*/ 115856 h 4241931"/>
                <a:gd name="connsiteX276" fmla="*/ 2224591 w 4651277"/>
                <a:gd name="connsiteY276" fmla="*/ 99573 h 4241931"/>
                <a:gd name="connsiteX277" fmla="*/ 2236573 w 4651277"/>
                <a:gd name="connsiteY277" fmla="*/ 77768 h 4241931"/>
                <a:gd name="connsiteX278" fmla="*/ 2240288 w 4651277"/>
                <a:gd name="connsiteY278" fmla="*/ 79030 h 4241931"/>
                <a:gd name="connsiteX279" fmla="*/ 2269604 w 4651277"/>
                <a:gd name="connsiteY279" fmla="*/ 94992 h 4241931"/>
                <a:gd name="connsiteX280" fmla="*/ 2282204 w 4651277"/>
                <a:gd name="connsiteY280" fmla="*/ 84835 h 4241931"/>
                <a:gd name="connsiteX281" fmla="*/ 2285805 w 4651277"/>
                <a:gd name="connsiteY281" fmla="*/ 83914 h 4241931"/>
                <a:gd name="connsiteX282" fmla="*/ 2306411 w 4651277"/>
                <a:gd name="connsiteY282" fmla="*/ 73331 h 4241931"/>
                <a:gd name="connsiteX283" fmla="*/ 2339875 w 4651277"/>
                <a:gd name="connsiteY283" fmla="*/ 29946 h 4241931"/>
                <a:gd name="connsiteX284" fmla="*/ 2392011 w 4651277"/>
                <a:gd name="connsiteY284" fmla="*/ 22069 h 4241931"/>
                <a:gd name="connsiteX285" fmla="*/ 2449746 w 4651277"/>
                <a:gd name="connsiteY285" fmla="*/ 23384 h 4241931"/>
                <a:gd name="connsiteX286" fmla="*/ 2451124 w 4651277"/>
                <a:gd name="connsiteY286" fmla="*/ 21850 h 4241931"/>
                <a:gd name="connsiteX287" fmla="*/ 2508326 w 4651277"/>
                <a:gd name="connsiteY287" fmla="*/ 26842 h 4241931"/>
                <a:gd name="connsiteX288" fmla="*/ 2528565 w 4651277"/>
                <a:gd name="connsiteY288" fmla="*/ 50586 h 4241931"/>
                <a:gd name="connsiteX289" fmla="*/ 2545177 w 4651277"/>
                <a:gd name="connsiteY289" fmla="*/ 19776 h 4241931"/>
                <a:gd name="connsiteX290" fmla="*/ 2549345 w 4651277"/>
                <a:gd name="connsiteY290" fmla="*/ 2036 h 4241931"/>
                <a:gd name="connsiteX291" fmla="*/ 2559883 w 4651277"/>
                <a:gd name="connsiteY291" fmla="*/ 8046 h 4241931"/>
                <a:gd name="connsiteX292" fmla="*/ 2562074 w 4651277"/>
                <a:gd name="connsiteY292" fmla="*/ 21798 h 4241931"/>
                <a:gd name="connsiteX293" fmla="*/ 2568791 w 4651277"/>
                <a:gd name="connsiteY293" fmla="*/ 52100 h 4241931"/>
                <a:gd name="connsiteX294" fmla="*/ 2601553 w 4651277"/>
                <a:gd name="connsiteY294" fmla="*/ 64228 h 4241931"/>
                <a:gd name="connsiteX295" fmla="*/ 2625296 w 4651277"/>
                <a:gd name="connsiteY295" fmla="*/ 43989 h 4241931"/>
                <a:gd name="connsiteX296" fmla="*/ 2645290 w 4651277"/>
                <a:gd name="connsiteY296" fmla="*/ 35628 h 4241931"/>
                <a:gd name="connsiteX297" fmla="*/ 2655912 w 4651277"/>
                <a:gd name="connsiteY297" fmla="*/ 56963 h 4241931"/>
                <a:gd name="connsiteX298" fmla="*/ 2657690 w 4651277"/>
                <a:gd name="connsiteY298" fmla="*/ 90445 h 4241931"/>
                <a:gd name="connsiteX299" fmla="*/ 2676280 w 4651277"/>
                <a:gd name="connsiteY299" fmla="*/ 110626 h 4241931"/>
                <a:gd name="connsiteX300" fmla="*/ 2711006 w 4651277"/>
                <a:gd name="connsiteY300" fmla="*/ 146010 h 4241931"/>
                <a:gd name="connsiteX301" fmla="*/ 2766305 w 4651277"/>
                <a:gd name="connsiteY301" fmla="*/ 183951 h 4241931"/>
                <a:gd name="connsiteX302" fmla="*/ 2774785 w 4651277"/>
                <a:gd name="connsiteY302" fmla="*/ 182383 h 4241931"/>
                <a:gd name="connsiteX303" fmla="*/ 2787061 w 4651277"/>
                <a:gd name="connsiteY303" fmla="*/ 171241 h 4241931"/>
                <a:gd name="connsiteX304" fmla="*/ 2822613 w 4651277"/>
                <a:gd name="connsiteY304" fmla="*/ 167164 h 4241931"/>
                <a:gd name="connsiteX305" fmla="*/ 2851379 w 4651277"/>
                <a:gd name="connsiteY305" fmla="*/ 159068 h 4241931"/>
                <a:gd name="connsiteX306" fmla="*/ 2865410 w 4651277"/>
                <a:gd name="connsiteY306" fmla="*/ 175841 h 4241931"/>
                <a:gd name="connsiteX307" fmla="*/ 2868616 w 4651277"/>
                <a:gd name="connsiteY307" fmla="*/ 203591 h 4241931"/>
                <a:gd name="connsiteX308" fmla="*/ 2876460 w 4651277"/>
                <a:gd name="connsiteY308" fmla="*/ 217590 h 4241931"/>
                <a:gd name="connsiteX309" fmla="*/ 2879988 w 4651277"/>
                <a:gd name="connsiteY309" fmla="*/ 214776 h 4241931"/>
                <a:gd name="connsiteX310" fmla="*/ 2883159 w 4651277"/>
                <a:gd name="connsiteY310" fmla="*/ 198914 h 4241931"/>
                <a:gd name="connsiteX311" fmla="*/ 2919613 w 4651277"/>
                <a:gd name="connsiteY311" fmla="*/ 156832 h 4241931"/>
                <a:gd name="connsiteX312" fmla="*/ 2928147 w 4651277"/>
                <a:gd name="connsiteY312" fmla="*/ 138860 h 4241931"/>
                <a:gd name="connsiteX313" fmla="*/ 2945881 w 4651277"/>
                <a:gd name="connsiteY313" fmla="*/ 129160 h 4241931"/>
                <a:gd name="connsiteX314" fmla="*/ 3020035 w 4651277"/>
                <a:gd name="connsiteY314" fmla="*/ 96025 h 4241931"/>
                <a:gd name="connsiteX315" fmla="*/ 3059179 w 4651277"/>
                <a:gd name="connsiteY315" fmla="*/ 77157 h 4241931"/>
                <a:gd name="connsiteX316" fmla="*/ 3077043 w 4651277"/>
                <a:gd name="connsiteY316" fmla="*/ 97377 h 4241931"/>
                <a:gd name="connsiteX317" fmla="*/ 3110061 w 4651277"/>
                <a:gd name="connsiteY317" fmla="*/ 86865 h 4241931"/>
                <a:gd name="connsiteX318" fmla="*/ 3141966 w 4651277"/>
                <a:gd name="connsiteY318" fmla="*/ 69112 h 4241931"/>
                <a:gd name="connsiteX319" fmla="*/ 3160021 w 4651277"/>
                <a:gd name="connsiteY319" fmla="*/ 92972 h 4241931"/>
                <a:gd name="connsiteX320" fmla="*/ 3174507 w 4651277"/>
                <a:gd name="connsiteY320" fmla="*/ 104612 h 4241931"/>
                <a:gd name="connsiteX321" fmla="*/ 3184041 w 4651277"/>
                <a:gd name="connsiteY321" fmla="*/ 91696 h 4241931"/>
                <a:gd name="connsiteX322" fmla="*/ 3184575 w 4651277"/>
                <a:gd name="connsiteY322" fmla="*/ 88018 h 4241931"/>
                <a:gd name="connsiteX323" fmla="*/ 3192073 w 4651277"/>
                <a:gd name="connsiteY323" fmla="*/ 64262 h 4241931"/>
                <a:gd name="connsiteX324" fmla="*/ 3201007 w 4651277"/>
                <a:gd name="connsiteY324" fmla="*/ 81307 h 4241931"/>
                <a:gd name="connsiteX325" fmla="*/ 3205002 w 4651277"/>
                <a:gd name="connsiteY325" fmla="*/ 101532 h 4241931"/>
                <a:gd name="connsiteX326" fmla="*/ 3239907 w 4651277"/>
                <a:gd name="connsiteY326" fmla="*/ 112818 h 4241931"/>
                <a:gd name="connsiteX327" fmla="*/ 3253692 w 4651277"/>
                <a:gd name="connsiteY327" fmla="*/ 97487 h 4241931"/>
                <a:gd name="connsiteX328" fmla="*/ 3276340 w 4651277"/>
                <a:gd name="connsiteY328" fmla="*/ 111615 h 4241931"/>
                <a:gd name="connsiteX329" fmla="*/ 3277538 w 4651277"/>
                <a:gd name="connsiteY329" fmla="*/ 134178 h 4241931"/>
                <a:gd name="connsiteX330" fmla="*/ 3294633 w 4651277"/>
                <a:gd name="connsiteY330" fmla="*/ 153709 h 4241931"/>
                <a:gd name="connsiteX331" fmla="*/ 3319511 w 4651277"/>
                <a:gd name="connsiteY331" fmla="*/ 182315 h 4241931"/>
                <a:gd name="connsiteX332" fmla="*/ 3357761 w 4651277"/>
                <a:gd name="connsiteY332" fmla="*/ 215322 h 4241931"/>
                <a:gd name="connsiteX333" fmla="*/ 3375693 w 4651277"/>
                <a:gd name="connsiteY333" fmla="*/ 223128 h 4241931"/>
                <a:gd name="connsiteX334" fmla="*/ 3367384 w 4651277"/>
                <a:gd name="connsiteY334" fmla="*/ 231599 h 4241931"/>
                <a:gd name="connsiteX335" fmla="*/ 3377007 w 4651277"/>
                <a:gd name="connsiteY335" fmla="*/ 247876 h 4241931"/>
                <a:gd name="connsiteX336" fmla="*/ 3404679 w 4651277"/>
                <a:gd name="connsiteY336" fmla="*/ 274146 h 4241931"/>
                <a:gd name="connsiteX337" fmla="*/ 3412506 w 4651277"/>
                <a:gd name="connsiteY337" fmla="*/ 297817 h 4241931"/>
                <a:gd name="connsiteX338" fmla="*/ 3404705 w 4651277"/>
                <a:gd name="connsiteY338" fmla="*/ 329618 h 4241931"/>
                <a:gd name="connsiteX339" fmla="*/ 3403810 w 4651277"/>
                <a:gd name="connsiteY339" fmla="*/ 381492 h 4241931"/>
                <a:gd name="connsiteX340" fmla="*/ 3416229 w 4651277"/>
                <a:gd name="connsiteY340" fmla="*/ 395431 h 4241931"/>
                <a:gd name="connsiteX341" fmla="*/ 3415823 w 4651277"/>
                <a:gd name="connsiteY341" fmla="*/ 429030 h 4241931"/>
                <a:gd name="connsiteX342" fmla="*/ 3401628 w 4651277"/>
                <a:gd name="connsiteY342" fmla="*/ 453598 h 4241931"/>
                <a:gd name="connsiteX343" fmla="*/ 3406630 w 4651277"/>
                <a:gd name="connsiteY343" fmla="*/ 464271 h 4241931"/>
                <a:gd name="connsiteX344" fmla="*/ 3407669 w 4651277"/>
                <a:gd name="connsiteY344" fmla="*/ 464755 h 4241931"/>
                <a:gd name="connsiteX345" fmla="*/ 3418321 w 4651277"/>
                <a:gd name="connsiteY345" fmla="*/ 455507 h 4241931"/>
                <a:gd name="connsiteX346" fmla="*/ 3436938 w 4651277"/>
                <a:gd name="connsiteY346" fmla="*/ 446109 h 4241931"/>
                <a:gd name="connsiteX347" fmla="*/ 3438909 w 4651277"/>
                <a:gd name="connsiteY347" fmla="*/ 448742 h 4241931"/>
                <a:gd name="connsiteX348" fmla="*/ 3451615 w 4651277"/>
                <a:gd name="connsiteY348" fmla="*/ 473672 h 4241931"/>
                <a:gd name="connsiteX349" fmla="*/ 3465140 w 4651277"/>
                <a:gd name="connsiteY349" fmla="*/ 472618 h 4241931"/>
                <a:gd name="connsiteX350" fmla="*/ 3468067 w 4651277"/>
                <a:gd name="connsiteY350" fmla="*/ 473688 h 4241931"/>
                <a:gd name="connsiteX351" fmla="*/ 3487330 w 4651277"/>
                <a:gd name="connsiteY351" fmla="*/ 476135 h 4241931"/>
                <a:gd name="connsiteX352" fmla="*/ 3531027 w 4651277"/>
                <a:gd name="connsiteY352" fmla="*/ 461995 h 4241931"/>
                <a:gd name="connsiteX353" fmla="*/ 3570810 w 4651277"/>
                <a:gd name="connsiteY353" fmla="*/ 481255 h 4241931"/>
                <a:gd name="connsiteX354" fmla="*/ 3610106 w 4651277"/>
                <a:gd name="connsiteY354" fmla="*/ 509524 h 4241931"/>
                <a:gd name="connsiteX355" fmla="*/ 3611787 w 4651277"/>
                <a:gd name="connsiteY355" fmla="*/ 509117 h 4241931"/>
                <a:gd name="connsiteX356" fmla="*/ 3648972 w 4651277"/>
                <a:gd name="connsiteY356" fmla="*/ 539676 h 4241931"/>
                <a:gd name="connsiteX357" fmla="*/ 3651715 w 4651277"/>
                <a:gd name="connsiteY357" fmla="*/ 565684 h 4241931"/>
                <a:gd name="connsiteX358" fmla="*/ 3677800 w 4651277"/>
                <a:gd name="connsiteY358" fmla="*/ 552253 h 4241931"/>
                <a:gd name="connsiteX359" fmla="*/ 3689090 w 4651277"/>
                <a:gd name="connsiteY359" fmla="*/ 541962 h 4241931"/>
                <a:gd name="connsiteX360" fmla="*/ 3693528 w 4651277"/>
                <a:gd name="connsiteY360" fmla="*/ 551111 h 4241931"/>
                <a:gd name="connsiteX361" fmla="*/ 3688525 w 4651277"/>
                <a:gd name="connsiteY361" fmla="*/ 561659 h 4241931"/>
                <a:gd name="connsiteX362" fmla="*/ 3678811 w 4651277"/>
                <a:gd name="connsiteY362" fmla="*/ 585793 h 4241931"/>
                <a:gd name="connsiteX363" fmla="*/ 3695717 w 4651277"/>
                <a:gd name="connsiteY363" fmla="*/ 609705 h 4241931"/>
                <a:gd name="connsiteX364" fmla="*/ 3721724 w 4651277"/>
                <a:gd name="connsiteY364" fmla="*/ 606963 h 4241931"/>
                <a:gd name="connsiteX365" fmla="*/ 3739511 w 4651277"/>
                <a:gd name="connsiteY365" fmla="*/ 610656 h 4241931"/>
                <a:gd name="connsiteX366" fmla="*/ 3736745 w 4651277"/>
                <a:gd name="connsiteY366" fmla="*/ 630441 h 4241931"/>
                <a:gd name="connsiteX367" fmla="*/ 3722108 w 4651277"/>
                <a:gd name="connsiteY367" fmla="*/ 654435 h 4241931"/>
                <a:gd name="connsiteX368" fmla="*/ 3725398 w 4651277"/>
                <a:gd name="connsiteY368" fmla="*/ 677198 h 4241931"/>
                <a:gd name="connsiteX369" fmla="*/ 3732642 w 4651277"/>
                <a:gd name="connsiteY369" fmla="*/ 718120 h 4241931"/>
                <a:gd name="connsiteX370" fmla="*/ 3752899 w 4651277"/>
                <a:gd name="connsiteY370" fmla="*/ 770559 h 4241931"/>
                <a:gd name="connsiteX371" fmla="*/ 3759505 w 4651277"/>
                <a:gd name="connsiteY371" fmla="*/ 773492 h 4241931"/>
                <a:gd name="connsiteX372" fmla="*/ 3773273 w 4651277"/>
                <a:gd name="connsiteY372" fmla="*/ 771607 h 4241931"/>
                <a:gd name="connsiteX373" fmla="*/ 3799787 w 4651277"/>
                <a:gd name="connsiteY373" fmla="*/ 785635 h 4241931"/>
                <a:gd name="connsiteX374" fmla="*/ 3823514 w 4651277"/>
                <a:gd name="connsiteY374" fmla="*/ 793669 h 4241931"/>
                <a:gd name="connsiteX375" fmla="*/ 3825266 w 4651277"/>
                <a:gd name="connsiteY375" fmla="*/ 811916 h 4241931"/>
                <a:gd name="connsiteX376" fmla="*/ 3814334 w 4651277"/>
                <a:gd name="connsiteY376" fmla="*/ 832622 h 4241931"/>
                <a:gd name="connsiteX377" fmla="*/ 3813124 w 4651277"/>
                <a:gd name="connsiteY377" fmla="*/ 846019 h 4241931"/>
                <a:gd name="connsiteX378" fmla="*/ 3816896 w 4651277"/>
                <a:gd name="connsiteY378" fmla="*/ 845745 h 4241931"/>
                <a:gd name="connsiteX379" fmla="*/ 3826606 w 4651277"/>
                <a:gd name="connsiteY379" fmla="*/ 836281 h 4241931"/>
                <a:gd name="connsiteX380" fmla="*/ 3871753 w 4651277"/>
                <a:gd name="connsiteY380" fmla="*/ 824457 h 4241931"/>
                <a:gd name="connsiteX381" fmla="*/ 3886171 w 4651277"/>
                <a:gd name="connsiteY381" fmla="*/ 816075 h 4241931"/>
                <a:gd name="connsiteX382" fmla="*/ 3903030 w 4651277"/>
                <a:gd name="connsiteY382" fmla="*/ 817772 h 4241931"/>
                <a:gd name="connsiteX383" fmla="*/ 3970004 w 4651277"/>
                <a:gd name="connsiteY383" fmla="*/ 830001 h 4241931"/>
                <a:gd name="connsiteX384" fmla="*/ 4006011 w 4651277"/>
                <a:gd name="connsiteY384" fmla="*/ 835505 h 4241931"/>
                <a:gd name="connsiteX385" fmla="*/ 4008781 w 4651277"/>
                <a:gd name="connsiteY385" fmla="*/ 857952 h 4241931"/>
                <a:gd name="connsiteX386" fmla="*/ 4036593 w 4651277"/>
                <a:gd name="connsiteY386" fmla="*/ 866329 h 4241931"/>
                <a:gd name="connsiteX387" fmla="*/ 4067065 w 4651277"/>
                <a:gd name="connsiteY387" fmla="*/ 869173 h 4241931"/>
                <a:gd name="connsiteX388" fmla="*/ 4068243 w 4651277"/>
                <a:gd name="connsiteY388" fmla="*/ 894227 h 4241931"/>
                <a:gd name="connsiteX389" fmla="*/ 4072744 w 4651277"/>
                <a:gd name="connsiteY389" fmla="*/ 909141 h 4241931"/>
                <a:gd name="connsiteX390" fmla="*/ 4085456 w 4651277"/>
                <a:gd name="connsiteY390" fmla="*/ 904728 h 4241931"/>
                <a:gd name="connsiteX391" fmla="*/ 4087569 w 4651277"/>
                <a:gd name="connsiteY391" fmla="*/ 902438 h 4241931"/>
                <a:gd name="connsiteX392" fmla="*/ 4104011 w 4651277"/>
                <a:gd name="connsiteY392" fmla="*/ 889565 h 4241931"/>
                <a:gd name="connsiteX393" fmla="*/ 4102112 w 4651277"/>
                <a:gd name="connsiteY393" fmla="*/ 905585 h 4241931"/>
                <a:gd name="connsiteX394" fmla="*/ 4095288 w 4651277"/>
                <a:gd name="connsiteY394" fmla="*/ 921462 h 4241931"/>
                <a:gd name="connsiteX395" fmla="*/ 4114076 w 4651277"/>
                <a:gd name="connsiteY395" fmla="*/ 945806 h 4241931"/>
                <a:gd name="connsiteX396" fmla="*/ 4130871 w 4651277"/>
                <a:gd name="connsiteY396" fmla="*/ 941738 h 4241931"/>
                <a:gd name="connsiteX397" fmla="*/ 4139837 w 4651277"/>
                <a:gd name="connsiteY397" fmla="*/ 962239 h 4241931"/>
                <a:gd name="connsiteX398" fmla="*/ 4129972 w 4651277"/>
                <a:gd name="connsiteY398" fmla="*/ 978409 h 4241931"/>
                <a:gd name="connsiteX399" fmla="*/ 4132538 w 4651277"/>
                <a:gd name="connsiteY399" fmla="*/ 1000014 h 4241931"/>
                <a:gd name="connsiteX400" fmla="*/ 4136184 w 4651277"/>
                <a:gd name="connsiteY400" fmla="*/ 1031582 h 4241931"/>
                <a:gd name="connsiteX401" fmla="*/ 4146989 w 4651277"/>
                <a:gd name="connsiteY401" fmla="*/ 1072530 h 4241931"/>
                <a:gd name="connsiteX402" fmla="*/ 4155689 w 4651277"/>
                <a:gd name="connsiteY402" fmla="*/ 1086426 h 4241931"/>
                <a:gd name="connsiteX403" fmla="*/ 4145929 w 4651277"/>
                <a:gd name="connsiteY403" fmla="*/ 1088346 h 4241931"/>
                <a:gd name="connsiteX404" fmla="*/ 4144869 w 4651277"/>
                <a:gd name="connsiteY404" fmla="*/ 1104161 h 4241931"/>
                <a:gd name="connsiteX405" fmla="*/ 4151555 w 4651277"/>
                <a:gd name="connsiteY405" fmla="*/ 1135437 h 4241931"/>
                <a:gd name="connsiteX406" fmla="*/ 4145749 w 4651277"/>
                <a:gd name="connsiteY406" fmla="*/ 1155514 h 4241931"/>
                <a:gd name="connsiteX407" fmla="*/ 4125285 w 4651277"/>
                <a:gd name="connsiteY407" fmla="*/ 1173806 h 4241931"/>
                <a:gd name="connsiteX408" fmla="*/ 4100084 w 4651277"/>
                <a:gd name="connsiteY408" fmla="*/ 1209249 h 4241931"/>
                <a:gd name="connsiteX409" fmla="*/ 4102065 w 4651277"/>
                <a:gd name="connsiteY409" fmla="*/ 1224773 h 4241931"/>
                <a:gd name="connsiteX410" fmla="*/ 4085863 w 4651277"/>
                <a:gd name="connsiteY410" fmla="*/ 1247811 h 4241931"/>
                <a:gd name="connsiteX411" fmla="*/ 4062766 w 4651277"/>
                <a:gd name="connsiteY411" fmla="*/ 1268076 h 4241931"/>
                <a:gd name="connsiteX412" fmla="*/ 4083268 w 4651277"/>
                <a:gd name="connsiteY412" fmla="*/ 1301340 h 4241931"/>
                <a:gd name="connsiteX413" fmla="*/ 4087529 w 4651277"/>
                <a:gd name="connsiteY413" fmla="*/ 1306087 h 4241931"/>
                <a:gd name="connsiteX414" fmla="*/ 4075365 w 4651277"/>
                <a:gd name="connsiteY414" fmla="*/ 1307255 h 4241931"/>
                <a:gd name="connsiteX415" fmla="*/ 4025745 w 4651277"/>
                <a:gd name="connsiteY415" fmla="*/ 1300601 h 4241931"/>
                <a:gd name="connsiteX416" fmla="*/ 4008463 w 4651277"/>
                <a:gd name="connsiteY416" fmla="*/ 1313678 h 4241931"/>
                <a:gd name="connsiteX417" fmla="*/ 3997211 w 4651277"/>
                <a:gd name="connsiteY417" fmla="*/ 1333296 h 4241931"/>
                <a:gd name="connsiteX418" fmla="*/ 3959711 w 4651277"/>
                <a:gd name="connsiteY418" fmla="*/ 1345489 h 4241931"/>
                <a:gd name="connsiteX419" fmla="*/ 3934694 w 4651277"/>
                <a:gd name="connsiteY419" fmla="*/ 1355993 h 4241931"/>
                <a:gd name="connsiteX420" fmla="*/ 3923281 w 4651277"/>
                <a:gd name="connsiteY420" fmla="*/ 1354756 h 4241931"/>
                <a:gd name="connsiteX421" fmla="*/ 3922998 w 4651277"/>
                <a:gd name="connsiteY421" fmla="*/ 1364605 h 4241931"/>
                <a:gd name="connsiteX422" fmla="*/ 3927995 w 4651277"/>
                <a:gd name="connsiteY422" fmla="*/ 1383399 h 4241931"/>
                <a:gd name="connsiteX423" fmla="*/ 3949876 w 4651277"/>
                <a:gd name="connsiteY423" fmla="*/ 1400327 h 4241931"/>
                <a:gd name="connsiteX424" fmla="*/ 3968971 w 4651277"/>
                <a:gd name="connsiteY424" fmla="*/ 1411261 h 4241931"/>
                <a:gd name="connsiteX425" fmla="*/ 3957365 w 4651277"/>
                <a:gd name="connsiteY425" fmla="*/ 1422073 h 4241931"/>
                <a:gd name="connsiteX426" fmla="*/ 3884013 w 4651277"/>
                <a:gd name="connsiteY426" fmla="*/ 1478958 h 4241931"/>
                <a:gd name="connsiteX427" fmla="*/ 3859917 w 4651277"/>
                <a:gd name="connsiteY427" fmla="*/ 1489419 h 4241931"/>
                <a:gd name="connsiteX428" fmla="*/ 3852809 w 4651277"/>
                <a:gd name="connsiteY428" fmla="*/ 1481837 h 4241931"/>
                <a:gd name="connsiteX429" fmla="*/ 3841864 w 4651277"/>
                <a:gd name="connsiteY429" fmla="*/ 1492090 h 4241931"/>
                <a:gd name="connsiteX430" fmla="*/ 3840531 w 4651277"/>
                <a:gd name="connsiteY430" fmla="*/ 1496285 h 4241931"/>
                <a:gd name="connsiteX431" fmla="*/ 3850294 w 4651277"/>
                <a:gd name="connsiteY431" fmla="*/ 1497108 h 4241931"/>
                <a:gd name="connsiteX432" fmla="*/ 3872107 w 4651277"/>
                <a:gd name="connsiteY432" fmla="*/ 1537613 h 4241931"/>
                <a:gd name="connsiteX433" fmla="*/ 3857531 w 4651277"/>
                <a:gd name="connsiteY433" fmla="*/ 1567371 h 4241931"/>
                <a:gd name="connsiteX434" fmla="*/ 3876636 w 4651277"/>
                <a:gd name="connsiteY434" fmla="*/ 1591193 h 4241931"/>
                <a:gd name="connsiteX435" fmla="*/ 3893839 w 4651277"/>
                <a:gd name="connsiteY435" fmla="*/ 1588805 h 4241931"/>
                <a:gd name="connsiteX436" fmla="*/ 3910000 w 4651277"/>
                <a:gd name="connsiteY436" fmla="*/ 1585781 h 4241931"/>
                <a:gd name="connsiteX437" fmla="*/ 3841479 w 4651277"/>
                <a:gd name="connsiteY437" fmla="*/ 1598374 h 4241931"/>
                <a:gd name="connsiteX438" fmla="*/ 3820166 w 4651277"/>
                <a:gd name="connsiteY438" fmla="*/ 1603981 h 4241931"/>
                <a:gd name="connsiteX439" fmla="*/ 3821044 w 4651277"/>
                <a:gd name="connsiteY439" fmla="*/ 1616327 h 4241931"/>
                <a:gd name="connsiteX440" fmla="*/ 3820601 w 4651277"/>
                <a:gd name="connsiteY440" fmla="*/ 1618633 h 4241931"/>
                <a:gd name="connsiteX441" fmla="*/ 3856796 w 4651277"/>
                <a:gd name="connsiteY441" fmla="*/ 1624365 h 4241931"/>
                <a:gd name="connsiteX442" fmla="*/ 3878963 w 4651277"/>
                <a:gd name="connsiteY442" fmla="*/ 1632824 h 4241931"/>
                <a:gd name="connsiteX443" fmla="*/ 3881060 w 4651277"/>
                <a:gd name="connsiteY443" fmla="*/ 1631301 h 4241931"/>
                <a:gd name="connsiteX444" fmla="*/ 3946493 w 4651277"/>
                <a:gd name="connsiteY444" fmla="*/ 1636097 h 4241931"/>
                <a:gd name="connsiteX445" fmla="*/ 4070600 w 4651277"/>
                <a:gd name="connsiteY445" fmla="*/ 1629769 h 4241931"/>
                <a:gd name="connsiteX446" fmla="*/ 4108464 w 4651277"/>
                <a:gd name="connsiteY446" fmla="*/ 1628962 h 4241931"/>
                <a:gd name="connsiteX447" fmla="*/ 4169224 w 4651277"/>
                <a:gd name="connsiteY447" fmla="*/ 1639821 h 4241931"/>
                <a:gd name="connsiteX448" fmla="*/ 4200098 w 4651277"/>
                <a:gd name="connsiteY448" fmla="*/ 1644093 h 4241931"/>
                <a:gd name="connsiteX449" fmla="*/ 4211147 w 4651277"/>
                <a:gd name="connsiteY449" fmla="*/ 1656359 h 4241931"/>
                <a:gd name="connsiteX450" fmla="*/ 4233230 w 4651277"/>
                <a:gd name="connsiteY450" fmla="*/ 1641916 h 4241931"/>
                <a:gd name="connsiteX451" fmla="*/ 4300563 w 4651277"/>
                <a:gd name="connsiteY451" fmla="*/ 1658147 h 4241931"/>
                <a:gd name="connsiteX452" fmla="*/ 4319080 w 4651277"/>
                <a:gd name="connsiteY452" fmla="*/ 1662318 h 4241931"/>
                <a:gd name="connsiteX453" fmla="*/ 4374375 w 4651277"/>
                <a:gd name="connsiteY453" fmla="*/ 1680353 h 4241931"/>
                <a:gd name="connsiteX454" fmla="*/ 4434018 w 4651277"/>
                <a:gd name="connsiteY454" fmla="*/ 1702171 h 4241931"/>
                <a:gd name="connsiteX455" fmla="*/ 4465268 w 4651277"/>
                <a:gd name="connsiteY455" fmla="*/ 1715781 h 4241931"/>
                <a:gd name="connsiteX456" fmla="*/ 4467174 w 4651277"/>
                <a:gd name="connsiteY456" fmla="*/ 1715464 h 4241931"/>
                <a:gd name="connsiteX457" fmla="*/ 4467174 w 4651277"/>
                <a:gd name="connsiteY457" fmla="*/ 1715465 h 4241931"/>
                <a:gd name="connsiteX458" fmla="*/ 4467651 w 4651277"/>
                <a:gd name="connsiteY458" fmla="*/ 1715385 h 4241931"/>
                <a:gd name="connsiteX459" fmla="*/ 4467174 w 4651277"/>
                <a:gd name="connsiteY459" fmla="*/ 1715464 h 4241931"/>
                <a:gd name="connsiteX460" fmla="*/ 4466063 w 4651277"/>
                <a:gd name="connsiteY460" fmla="*/ 1714670 h 4241931"/>
                <a:gd name="connsiteX461" fmla="*/ 4467370 w 4651277"/>
                <a:gd name="connsiteY461" fmla="*/ 1702505 h 4241931"/>
                <a:gd name="connsiteX462" fmla="*/ 4476105 w 4651277"/>
                <a:gd name="connsiteY462" fmla="*/ 1702032 h 4241931"/>
                <a:gd name="connsiteX463" fmla="*/ 4572318 w 4651277"/>
                <a:gd name="connsiteY463" fmla="*/ 1711701 h 4241931"/>
                <a:gd name="connsiteX464" fmla="*/ 4589311 w 4651277"/>
                <a:gd name="connsiteY464" fmla="*/ 1713774 h 4241931"/>
                <a:gd name="connsiteX465" fmla="*/ 4593344 w 4651277"/>
                <a:gd name="connsiteY465" fmla="*/ 1715650 h 4241931"/>
                <a:gd name="connsiteX466" fmla="*/ 4601154 w 4651277"/>
                <a:gd name="connsiteY466" fmla="*/ 1724929 h 4241931"/>
                <a:gd name="connsiteX467" fmla="*/ 4602993 w 4651277"/>
                <a:gd name="connsiteY467" fmla="*/ 1728933 h 4241931"/>
                <a:gd name="connsiteX468" fmla="*/ 4603083 w 4651277"/>
                <a:gd name="connsiteY468" fmla="*/ 1740082 h 4241931"/>
                <a:gd name="connsiteX469" fmla="*/ 4603239 w 4651277"/>
                <a:gd name="connsiteY469" fmla="*/ 1746912 h 4241931"/>
                <a:gd name="connsiteX470" fmla="*/ 4630175 w 4651277"/>
                <a:gd name="connsiteY470" fmla="*/ 1748703 h 4241931"/>
                <a:gd name="connsiteX471" fmla="*/ 4649928 w 4651277"/>
                <a:gd name="connsiteY471" fmla="*/ 1756780 h 4241931"/>
                <a:gd name="connsiteX472" fmla="*/ 4642711 w 4651277"/>
                <a:gd name="connsiteY472" fmla="*/ 1771103 h 4241931"/>
                <a:gd name="connsiteX473" fmla="*/ 4560387 w 4651277"/>
                <a:gd name="connsiteY473" fmla="*/ 1751878 h 4241931"/>
                <a:gd name="connsiteX474" fmla="*/ 4517474 w 4651277"/>
                <a:gd name="connsiteY474" fmla="*/ 1749413 h 4241931"/>
                <a:gd name="connsiteX475" fmla="*/ 4509436 w 4651277"/>
                <a:gd name="connsiteY475" fmla="*/ 1749377 h 4241931"/>
                <a:gd name="connsiteX476" fmla="*/ 4460463 w 4651277"/>
                <a:gd name="connsiteY476" fmla="*/ 1730486 h 4241931"/>
                <a:gd name="connsiteX477" fmla="*/ 4435148 w 4651277"/>
                <a:gd name="connsiteY477" fmla="*/ 1730189 h 4241931"/>
                <a:gd name="connsiteX478" fmla="*/ 4420091 w 4651277"/>
                <a:gd name="connsiteY478" fmla="*/ 1731516 h 4241931"/>
                <a:gd name="connsiteX479" fmla="*/ 4358507 w 4651277"/>
                <a:gd name="connsiteY479" fmla="*/ 1718051 h 4241931"/>
                <a:gd name="connsiteX480" fmla="*/ 4315402 w 4651277"/>
                <a:gd name="connsiteY480" fmla="*/ 1716792 h 4241931"/>
                <a:gd name="connsiteX481" fmla="*/ 4279957 w 4651277"/>
                <a:gd name="connsiteY481" fmla="*/ 1706229 h 4241931"/>
                <a:gd name="connsiteX482" fmla="*/ 4243898 w 4651277"/>
                <a:gd name="connsiteY482" fmla="*/ 1719077 h 4241931"/>
                <a:gd name="connsiteX483" fmla="*/ 4242561 w 4651277"/>
                <a:gd name="connsiteY483" fmla="*/ 1727526 h 4241931"/>
                <a:gd name="connsiteX484" fmla="*/ 4197062 w 4651277"/>
                <a:gd name="connsiteY484" fmla="*/ 1753107 h 4241931"/>
                <a:gd name="connsiteX485" fmla="*/ 4171232 w 4651277"/>
                <a:gd name="connsiteY485" fmla="*/ 1763864 h 4241931"/>
                <a:gd name="connsiteX486" fmla="*/ 4148247 w 4651277"/>
                <a:gd name="connsiteY486" fmla="*/ 1803527 h 4241931"/>
                <a:gd name="connsiteX487" fmla="*/ 4142937 w 4651277"/>
                <a:gd name="connsiteY487" fmla="*/ 1817531 h 4241931"/>
                <a:gd name="connsiteX488" fmla="*/ 4116091 w 4651277"/>
                <a:gd name="connsiteY488" fmla="*/ 1826890 h 4241931"/>
                <a:gd name="connsiteX489" fmla="*/ 4104976 w 4651277"/>
                <a:gd name="connsiteY489" fmla="*/ 1818944 h 4241931"/>
                <a:gd name="connsiteX490" fmla="*/ 4097318 w 4651277"/>
                <a:gd name="connsiteY490" fmla="*/ 1828247 h 4241931"/>
                <a:gd name="connsiteX491" fmla="*/ 4085236 w 4651277"/>
                <a:gd name="connsiteY491" fmla="*/ 1849842 h 4241931"/>
                <a:gd name="connsiteX492" fmla="*/ 4074972 w 4651277"/>
                <a:gd name="connsiteY492" fmla="*/ 1859969 h 4241931"/>
                <a:gd name="connsiteX493" fmla="*/ 4084939 w 4651277"/>
                <a:gd name="connsiteY493" fmla="*/ 1875159 h 4241931"/>
                <a:gd name="connsiteX494" fmla="*/ 4100715 w 4651277"/>
                <a:gd name="connsiteY494" fmla="*/ 1900545 h 4241931"/>
                <a:gd name="connsiteX495" fmla="*/ 4096318 w 4651277"/>
                <a:gd name="connsiteY495" fmla="*/ 1928305 h 4241931"/>
                <a:gd name="connsiteX496" fmla="*/ 4108759 w 4651277"/>
                <a:gd name="connsiteY496" fmla="*/ 1951308 h 4241931"/>
                <a:gd name="connsiteX497" fmla="*/ 4131370 w 4651277"/>
                <a:gd name="connsiteY497" fmla="*/ 1964787 h 4241931"/>
                <a:gd name="connsiteX498" fmla="*/ 4154147 w 4651277"/>
                <a:gd name="connsiteY498" fmla="*/ 1961590 h 4241931"/>
                <a:gd name="connsiteX499" fmla="*/ 4170691 w 4651277"/>
                <a:gd name="connsiteY499" fmla="*/ 1970397 h 4241931"/>
                <a:gd name="connsiteX500" fmla="*/ 4162195 w 4651277"/>
                <a:gd name="connsiteY500" fmla="*/ 2000601 h 4241931"/>
                <a:gd name="connsiteX501" fmla="*/ 4160762 w 4651277"/>
                <a:gd name="connsiteY501" fmla="*/ 2009654 h 4241931"/>
                <a:gd name="connsiteX502" fmla="*/ 4164444 w 4651277"/>
                <a:gd name="connsiteY502" fmla="*/ 2017660 h 4241931"/>
                <a:gd name="connsiteX503" fmla="*/ 4161732 w 4651277"/>
                <a:gd name="connsiteY503" fmla="*/ 2042594 h 4241931"/>
                <a:gd name="connsiteX504" fmla="*/ 4183266 w 4651277"/>
                <a:gd name="connsiteY504" fmla="*/ 2047242 h 4241931"/>
                <a:gd name="connsiteX505" fmla="*/ 4188028 w 4651277"/>
                <a:gd name="connsiteY505" fmla="*/ 2052326 h 4241931"/>
                <a:gd name="connsiteX506" fmla="*/ 4207826 w 4651277"/>
                <a:gd name="connsiteY506" fmla="*/ 2103095 h 4241931"/>
                <a:gd name="connsiteX507" fmla="*/ 4208997 w 4651277"/>
                <a:gd name="connsiteY507" fmla="*/ 2111323 h 4241931"/>
                <a:gd name="connsiteX508" fmla="*/ 4203675 w 4651277"/>
                <a:gd name="connsiteY508" fmla="*/ 2148834 h 4241931"/>
                <a:gd name="connsiteX509" fmla="*/ 4180972 w 4651277"/>
                <a:gd name="connsiteY509" fmla="*/ 2198440 h 4241931"/>
                <a:gd name="connsiteX510" fmla="*/ 4169590 w 4651277"/>
                <a:gd name="connsiteY510" fmla="*/ 2219526 h 4241931"/>
                <a:gd name="connsiteX511" fmla="*/ 4158340 w 4651277"/>
                <a:gd name="connsiteY511" fmla="*/ 2231974 h 4241931"/>
                <a:gd name="connsiteX512" fmla="*/ 4107541 w 4651277"/>
                <a:gd name="connsiteY512" fmla="*/ 2248055 h 4241931"/>
                <a:gd name="connsiteX513" fmla="*/ 4097438 w 4651277"/>
                <a:gd name="connsiteY513" fmla="*/ 2253258 h 4241931"/>
                <a:gd name="connsiteX514" fmla="*/ 4081921 w 4651277"/>
                <a:gd name="connsiteY514" fmla="*/ 2284825 h 4241931"/>
                <a:gd name="connsiteX515" fmla="*/ 4073974 w 4651277"/>
                <a:gd name="connsiteY515" fmla="*/ 2295941 h 4241931"/>
                <a:gd name="connsiteX516" fmla="*/ 4052681 w 4651277"/>
                <a:gd name="connsiteY516" fmla="*/ 2321023 h 4241931"/>
                <a:gd name="connsiteX517" fmla="*/ 4057216 w 4651277"/>
                <a:gd name="connsiteY517" fmla="*/ 2335352 h 4241931"/>
                <a:gd name="connsiteX518" fmla="*/ 4073447 w 4651277"/>
                <a:gd name="connsiteY518" fmla="*/ 2336856 h 4241931"/>
                <a:gd name="connsiteX519" fmla="*/ 4053350 w 4651277"/>
                <a:gd name="connsiteY519" fmla="*/ 2363122 h 4241931"/>
                <a:gd name="connsiteX520" fmla="*/ 4026071 w 4651277"/>
                <a:gd name="connsiteY520" fmla="*/ 2415619 h 4241931"/>
                <a:gd name="connsiteX521" fmla="*/ 4026496 w 4651277"/>
                <a:gd name="connsiteY521" fmla="*/ 2412144 h 4241931"/>
                <a:gd name="connsiteX522" fmla="*/ 4036450 w 4651277"/>
                <a:gd name="connsiteY522" fmla="*/ 2388356 h 4241931"/>
                <a:gd name="connsiteX523" fmla="*/ 4033639 w 4651277"/>
                <a:gd name="connsiteY523" fmla="*/ 2351413 h 4241931"/>
                <a:gd name="connsiteX524" fmla="*/ 4007815 w 4651277"/>
                <a:gd name="connsiteY524" fmla="*/ 2350417 h 4241931"/>
                <a:gd name="connsiteX525" fmla="*/ 4002760 w 4651277"/>
                <a:gd name="connsiteY525" fmla="*/ 2358895 h 4241931"/>
                <a:gd name="connsiteX526" fmla="*/ 3990263 w 4651277"/>
                <a:gd name="connsiteY526" fmla="*/ 2390940 h 4241931"/>
                <a:gd name="connsiteX527" fmla="*/ 3968627 w 4651277"/>
                <a:gd name="connsiteY527" fmla="*/ 2398648 h 4241931"/>
                <a:gd name="connsiteX528" fmla="*/ 3931553 w 4651277"/>
                <a:gd name="connsiteY528" fmla="*/ 2410099 h 4241931"/>
                <a:gd name="connsiteX529" fmla="*/ 3913538 w 4651277"/>
                <a:gd name="connsiteY529" fmla="*/ 2418380 h 4241931"/>
                <a:gd name="connsiteX530" fmla="*/ 3904576 w 4651277"/>
                <a:gd name="connsiteY530" fmla="*/ 2428097 h 4241931"/>
                <a:gd name="connsiteX531" fmla="*/ 3915152 w 4651277"/>
                <a:gd name="connsiteY531" fmla="*/ 2431628 h 4241931"/>
                <a:gd name="connsiteX532" fmla="*/ 3952295 w 4651277"/>
                <a:gd name="connsiteY532" fmla="*/ 2478339 h 4241931"/>
                <a:gd name="connsiteX533" fmla="*/ 3926585 w 4651277"/>
                <a:gd name="connsiteY533" fmla="*/ 2503961 h 4241931"/>
                <a:gd name="connsiteX534" fmla="*/ 3914218 w 4651277"/>
                <a:gd name="connsiteY534" fmla="*/ 2527366 h 4241931"/>
                <a:gd name="connsiteX535" fmla="*/ 3927394 w 4651277"/>
                <a:gd name="connsiteY535" fmla="*/ 2541826 h 4241931"/>
                <a:gd name="connsiteX536" fmla="*/ 3961310 w 4651277"/>
                <a:gd name="connsiteY536" fmla="*/ 2562043 h 4241931"/>
                <a:gd name="connsiteX537" fmla="*/ 3965845 w 4651277"/>
                <a:gd name="connsiteY537" fmla="*/ 2576371 h 4241931"/>
                <a:gd name="connsiteX538" fmla="*/ 3944723 w 4651277"/>
                <a:gd name="connsiteY538" fmla="*/ 2709741 h 4241931"/>
                <a:gd name="connsiteX539" fmla="*/ 3933742 w 4651277"/>
                <a:gd name="connsiteY539" fmla="*/ 2755635 h 4241931"/>
                <a:gd name="connsiteX540" fmla="*/ 3942916 w 4651277"/>
                <a:gd name="connsiteY540" fmla="*/ 2771935 h 4241931"/>
                <a:gd name="connsiteX541" fmla="*/ 3958242 w 4651277"/>
                <a:gd name="connsiteY541" fmla="*/ 2804057 h 4241931"/>
                <a:gd name="connsiteX542" fmla="*/ 3993102 w 4651277"/>
                <a:gd name="connsiteY542" fmla="*/ 2841746 h 4241931"/>
                <a:gd name="connsiteX543" fmla="*/ 4028260 w 4651277"/>
                <a:gd name="connsiteY543" fmla="*/ 2854118 h 4241931"/>
                <a:gd name="connsiteX544" fmla="*/ 4030417 w 4651277"/>
                <a:gd name="connsiteY544" fmla="*/ 2860027 h 4241931"/>
                <a:gd name="connsiteX545" fmla="*/ 4028877 w 4651277"/>
                <a:gd name="connsiteY545" fmla="*/ 2893189 h 4241931"/>
                <a:gd name="connsiteX546" fmla="*/ 4020657 w 4651277"/>
                <a:gd name="connsiteY546" fmla="*/ 2945090 h 4241931"/>
                <a:gd name="connsiteX547" fmla="*/ 4008391 w 4651277"/>
                <a:gd name="connsiteY547" fmla="*/ 2956138 h 4241931"/>
                <a:gd name="connsiteX548" fmla="*/ 4007340 w 4651277"/>
                <a:gd name="connsiteY548" fmla="*/ 2962776 h 4241931"/>
                <a:gd name="connsiteX549" fmla="*/ 3981780 w 4651277"/>
                <a:gd name="connsiteY549" fmla="*/ 3006980 h 4241931"/>
                <a:gd name="connsiteX550" fmla="*/ 3962714 w 4651277"/>
                <a:gd name="connsiteY550" fmla="*/ 3021901 h 4241931"/>
                <a:gd name="connsiteX551" fmla="*/ 3936483 w 4651277"/>
                <a:gd name="connsiteY551" fmla="*/ 3007848 h 4241931"/>
                <a:gd name="connsiteX552" fmla="*/ 3932864 w 4651277"/>
                <a:gd name="connsiteY552" fmla="*/ 3007275 h 4241931"/>
                <a:gd name="connsiteX553" fmla="*/ 3836556 w 4651277"/>
                <a:gd name="connsiteY553" fmla="*/ 2998210 h 4241931"/>
                <a:gd name="connsiteX554" fmla="*/ 3826596 w 4651277"/>
                <a:gd name="connsiteY554" fmla="*/ 2971268 h 4241931"/>
                <a:gd name="connsiteX555" fmla="*/ 3819102 w 4651277"/>
                <a:gd name="connsiteY555" fmla="*/ 2963896 h 4241931"/>
                <a:gd name="connsiteX556" fmla="*/ 3803698 w 4651277"/>
                <a:gd name="connsiteY556" fmla="*/ 2959600 h 4241931"/>
                <a:gd name="connsiteX557" fmla="*/ 3816539 w 4651277"/>
                <a:gd name="connsiteY557" fmla="*/ 2944930 h 4241931"/>
                <a:gd name="connsiteX558" fmla="*/ 3806099 w 4651277"/>
                <a:gd name="connsiteY558" fmla="*/ 2921006 h 4241931"/>
                <a:gd name="connsiteX559" fmla="*/ 3804324 w 4651277"/>
                <a:gd name="connsiteY559" fmla="*/ 2912684 h 4241931"/>
                <a:gd name="connsiteX560" fmla="*/ 3795618 w 4651277"/>
                <a:gd name="connsiteY560" fmla="*/ 2916872 h 4241931"/>
                <a:gd name="connsiteX561" fmla="*/ 3786147 w 4651277"/>
                <a:gd name="connsiteY561" fmla="*/ 2925889 h 4241931"/>
                <a:gd name="connsiteX562" fmla="*/ 3773865 w 4651277"/>
                <a:gd name="connsiteY562" fmla="*/ 2925935 h 4241931"/>
                <a:gd name="connsiteX563" fmla="*/ 3773518 w 4651277"/>
                <a:gd name="connsiteY563" fmla="*/ 2926280 h 4241931"/>
                <a:gd name="connsiteX564" fmla="*/ 3784754 w 4651277"/>
                <a:gd name="connsiteY564" fmla="*/ 2933616 h 4241931"/>
                <a:gd name="connsiteX565" fmla="*/ 3777010 w 4651277"/>
                <a:gd name="connsiteY565" fmla="*/ 2940205 h 4241931"/>
                <a:gd name="connsiteX566" fmla="*/ 3767057 w 4651277"/>
                <a:gd name="connsiteY566" fmla="*/ 2938295 h 4241931"/>
                <a:gd name="connsiteX567" fmla="*/ 3765045 w 4651277"/>
                <a:gd name="connsiteY567" fmla="*/ 2949766 h 4241931"/>
                <a:gd name="connsiteX568" fmla="*/ 3751466 w 4651277"/>
                <a:gd name="connsiteY568" fmla="*/ 2984733 h 4241931"/>
                <a:gd name="connsiteX569" fmla="*/ 3751078 w 4651277"/>
                <a:gd name="connsiteY569" fmla="*/ 2998901 h 4241931"/>
                <a:gd name="connsiteX570" fmla="*/ 3763368 w 4651277"/>
                <a:gd name="connsiteY570" fmla="*/ 3003321 h 4241931"/>
                <a:gd name="connsiteX571" fmla="*/ 3779627 w 4651277"/>
                <a:gd name="connsiteY571" fmla="*/ 3013937 h 4241931"/>
                <a:gd name="connsiteX572" fmla="*/ 3782528 w 4651277"/>
                <a:gd name="connsiteY572" fmla="*/ 3062030 h 4241931"/>
                <a:gd name="connsiteX573" fmla="*/ 3780892 w 4651277"/>
                <a:gd name="connsiteY573" fmla="*/ 3069427 h 4241931"/>
                <a:gd name="connsiteX574" fmla="*/ 3778294 w 4651277"/>
                <a:gd name="connsiteY574" fmla="*/ 3073382 h 4241931"/>
                <a:gd name="connsiteX575" fmla="*/ 3789082 w 4651277"/>
                <a:gd name="connsiteY575" fmla="*/ 3087723 h 4241931"/>
                <a:gd name="connsiteX576" fmla="*/ 3795809 w 4651277"/>
                <a:gd name="connsiteY576" fmla="*/ 3086560 h 4241931"/>
                <a:gd name="connsiteX577" fmla="*/ 3806757 w 4651277"/>
                <a:gd name="connsiteY577" fmla="*/ 3077003 h 4241931"/>
                <a:gd name="connsiteX578" fmla="*/ 3840146 w 4651277"/>
                <a:gd name="connsiteY578" fmla="*/ 3069300 h 4241931"/>
                <a:gd name="connsiteX579" fmla="*/ 3868293 w 4651277"/>
                <a:gd name="connsiteY579" fmla="*/ 3059530 h 4241931"/>
                <a:gd name="connsiteX580" fmla="*/ 3888279 w 4651277"/>
                <a:gd name="connsiteY580" fmla="*/ 3046611 h 4241931"/>
                <a:gd name="connsiteX581" fmla="*/ 3901102 w 4651277"/>
                <a:gd name="connsiteY581" fmla="*/ 3067199 h 4241931"/>
                <a:gd name="connsiteX582" fmla="*/ 3910137 w 4651277"/>
                <a:gd name="connsiteY582" fmla="*/ 3103892 h 4241931"/>
                <a:gd name="connsiteX583" fmla="*/ 3912964 w 4651277"/>
                <a:gd name="connsiteY583" fmla="*/ 3105577 h 4241931"/>
                <a:gd name="connsiteX584" fmla="*/ 3932587 w 4651277"/>
                <a:gd name="connsiteY584" fmla="*/ 3122294 h 4241931"/>
                <a:gd name="connsiteX585" fmla="*/ 3925389 w 4651277"/>
                <a:gd name="connsiteY585" fmla="*/ 3163840 h 4241931"/>
                <a:gd name="connsiteX586" fmla="*/ 3918081 w 4651277"/>
                <a:gd name="connsiteY586" fmla="*/ 3167012 h 4241931"/>
                <a:gd name="connsiteX587" fmla="*/ 3905062 w 4651277"/>
                <a:gd name="connsiteY587" fmla="*/ 3159383 h 4241931"/>
                <a:gd name="connsiteX588" fmla="*/ 3901125 w 4651277"/>
                <a:gd name="connsiteY588" fmla="*/ 3156903 h 4241931"/>
                <a:gd name="connsiteX589" fmla="*/ 3877568 w 4651277"/>
                <a:gd name="connsiteY589" fmla="*/ 3125953 h 4241931"/>
                <a:gd name="connsiteX590" fmla="*/ 3864614 w 4651277"/>
                <a:gd name="connsiteY590" fmla="*/ 3114004 h 4241931"/>
                <a:gd name="connsiteX591" fmla="*/ 3827867 w 4651277"/>
                <a:gd name="connsiteY591" fmla="*/ 3103854 h 4241931"/>
                <a:gd name="connsiteX592" fmla="*/ 3792335 w 4651277"/>
                <a:gd name="connsiteY592" fmla="*/ 3120584 h 4241931"/>
                <a:gd name="connsiteX593" fmla="*/ 3788652 w 4651277"/>
                <a:gd name="connsiteY593" fmla="*/ 3128340 h 4241931"/>
                <a:gd name="connsiteX594" fmla="*/ 3794472 w 4651277"/>
                <a:gd name="connsiteY594" fmla="*/ 3139166 h 4241931"/>
                <a:gd name="connsiteX595" fmla="*/ 3785947 w 4651277"/>
                <a:gd name="connsiteY595" fmla="*/ 3136398 h 4241931"/>
                <a:gd name="connsiteX596" fmla="*/ 3783580 w 4651277"/>
                <a:gd name="connsiteY596" fmla="*/ 3147180 h 4241931"/>
                <a:gd name="connsiteX597" fmla="*/ 3785751 w 4651277"/>
                <a:gd name="connsiteY597" fmla="*/ 3162758 h 4241931"/>
                <a:gd name="connsiteX598" fmla="*/ 3780632 w 4651277"/>
                <a:gd name="connsiteY598" fmla="*/ 3175556 h 4241931"/>
                <a:gd name="connsiteX599" fmla="*/ 3768818 w 4651277"/>
                <a:gd name="connsiteY599" fmla="*/ 3168119 h 4241931"/>
                <a:gd name="connsiteX600" fmla="*/ 3764521 w 4651277"/>
                <a:gd name="connsiteY600" fmla="*/ 3149205 h 4241931"/>
                <a:gd name="connsiteX601" fmla="*/ 3758745 w 4651277"/>
                <a:gd name="connsiteY601" fmla="*/ 3149338 h 4241931"/>
                <a:gd name="connsiteX602" fmla="*/ 3750332 w 4651277"/>
                <a:gd name="connsiteY602" fmla="*/ 3153082 h 4241931"/>
                <a:gd name="connsiteX603" fmla="*/ 3754299 w 4651277"/>
                <a:gd name="connsiteY603" fmla="*/ 3159710 h 4241931"/>
                <a:gd name="connsiteX604" fmla="*/ 3746580 w 4651277"/>
                <a:gd name="connsiteY604" fmla="*/ 3175731 h 4241931"/>
                <a:gd name="connsiteX605" fmla="*/ 3726880 w 4651277"/>
                <a:gd name="connsiteY605" fmla="*/ 3186840 h 4241931"/>
                <a:gd name="connsiteX606" fmla="*/ 3729726 w 4651277"/>
                <a:gd name="connsiteY606" fmla="*/ 3215747 h 4241931"/>
                <a:gd name="connsiteX607" fmla="*/ 3738701 w 4651277"/>
                <a:gd name="connsiteY607" fmla="*/ 3245006 h 4241931"/>
                <a:gd name="connsiteX608" fmla="*/ 3715986 w 4651277"/>
                <a:gd name="connsiteY608" fmla="*/ 3255636 h 4241931"/>
                <a:gd name="connsiteX609" fmla="*/ 3703909 w 4651277"/>
                <a:gd name="connsiteY609" fmla="*/ 3265478 h 4241931"/>
                <a:gd name="connsiteX610" fmla="*/ 3712832 w 4651277"/>
                <a:gd name="connsiteY610" fmla="*/ 3275552 h 4241931"/>
                <a:gd name="connsiteX611" fmla="*/ 3715754 w 4651277"/>
                <a:gd name="connsiteY611" fmla="*/ 3276634 h 4241931"/>
                <a:gd name="connsiteX612" fmla="*/ 3733918 w 4651277"/>
                <a:gd name="connsiteY612" fmla="*/ 3286934 h 4241931"/>
                <a:gd name="connsiteX613" fmla="*/ 3718383 w 4651277"/>
                <a:gd name="connsiteY613" fmla="*/ 3291278 h 4241931"/>
                <a:gd name="connsiteX614" fmla="*/ 3701104 w 4651277"/>
                <a:gd name="connsiteY614" fmla="*/ 3291017 h 4241931"/>
                <a:gd name="connsiteX615" fmla="*/ 3685748 w 4651277"/>
                <a:gd name="connsiteY615" fmla="*/ 3317659 h 4241931"/>
                <a:gd name="connsiteX616" fmla="*/ 3695906 w 4651277"/>
                <a:gd name="connsiteY616" fmla="*/ 3331641 h 4241931"/>
                <a:gd name="connsiteX617" fmla="*/ 3680365 w 4651277"/>
                <a:gd name="connsiteY617" fmla="*/ 3347738 h 4241931"/>
                <a:gd name="connsiteX618" fmla="*/ 3661658 w 4651277"/>
                <a:gd name="connsiteY618" fmla="*/ 3344775 h 4241931"/>
                <a:gd name="connsiteX619" fmla="*/ 3642658 w 4651277"/>
                <a:gd name="connsiteY619" fmla="*/ 3355375 h 4241931"/>
                <a:gd name="connsiteX620" fmla="*/ 3614856 w 4651277"/>
                <a:gd name="connsiteY620" fmla="*/ 3370769 h 4241931"/>
                <a:gd name="connsiteX621" fmla="*/ 3581110 w 4651277"/>
                <a:gd name="connsiteY621" fmla="*/ 3396356 h 4241931"/>
                <a:gd name="connsiteX622" fmla="*/ 3571575 w 4651277"/>
                <a:gd name="connsiteY622" fmla="*/ 3409691 h 4241931"/>
                <a:gd name="connsiteX623" fmla="*/ 3566083 w 4651277"/>
                <a:gd name="connsiteY623" fmla="*/ 3401399 h 4241931"/>
                <a:gd name="connsiteX624" fmla="*/ 3551057 w 4651277"/>
                <a:gd name="connsiteY624" fmla="*/ 3406442 h 4241931"/>
                <a:gd name="connsiteX625" fmla="*/ 3545766 w 4651277"/>
                <a:gd name="connsiteY625" fmla="*/ 3415251 h 4241931"/>
                <a:gd name="connsiteX626" fmla="*/ 3552178 w 4651277"/>
                <a:gd name="connsiteY626" fmla="*/ 3422386 h 4241931"/>
                <a:gd name="connsiteX627" fmla="*/ 3536193 w 4651277"/>
                <a:gd name="connsiteY627" fmla="*/ 3424560 h 4241931"/>
                <a:gd name="connsiteX628" fmla="*/ 3529977 w 4651277"/>
                <a:gd name="connsiteY628" fmla="*/ 3423604 h 4241931"/>
                <a:gd name="connsiteX629" fmla="*/ 3524683 w 4651277"/>
                <a:gd name="connsiteY629" fmla="*/ 3424536 h 4241931"/>
                <a:gd name="connsiteX630" fmla="*/ 3503908 w 4651277"/>
                <a:gd name="connsiteY630" fmla="*/ 3426814 h 4241931"/>
                <a:gd name="connsiteX631" fmla="*/ 3498752 w 4651277"/>
                <a:gd name="connsiteY631" fmla="*/ 3426054 h 4241931"/>
                <a:gd name="connsiteX632" fmla="*/ 3497136 w 4651277"/>
                <a:gd name="connsiteY632" fmla="*/ 3433401 h 4241931"/>
                <a:gd name="connsiteX633" fmla="*/ 3500251 w 4651277"/>
                <a:gd name="connsiteY633" fmla="*/ 3446219 h 4241931"/>
                <a:gd name="connsiteX634" fmla="*/ 3508398 w 4651277"/>
                <a:gd name="connsiteY634" fmla="*/ 3461460 h 4241931"/>
                <a:gd name="connsiteX635" fmla="*/ 3490797 w 4651277"/>
                <a:gd name="connsiteY635" fmla="*/ 3475276 h 4241931"/>
                <a:gd name="connsiteX636" fmla="*/ 3472671 w 4651277"/>
                <a:gd name="connsiteY636" fmla="*/ 3469777 h 4241931"/>
                <a:gd name="connsiteX637" fmla="*/ 3460862 w 4651277"/>
                <a:gd name="connsiteY637" fmla="*/ 3468188 h 4241931"/>
                <a:gd name="connsiteX638" fmla="*/ 3453331 w 4651277"/>
                <a:gd name="connsiteY638" fmla="*/ 3476626 h 4241931"/>
                <a:gd name="connsiteX639" fmla="*/ 3454386 w 4651277"/>
                <a:gd name="connsiteY639" fmla="*/ 3477165 h 4241931"/>
                <a:gd name="connsiteX640" fmla="*/ 3446789 w 4651277"/>
                <a:gd name="connsiteY640" fmla="*/ 3491117 h 4241931"/>
                <a:gd name="connsiteX641" fmla="*/ 3400060 w 4651277"/>
                <a:gd name="connsiteY641" fmla="*/ 3577309 h 4241931"/>
                <a:gd name="connsiteX642" fmla="*/ 3406973 w 4651277"/>
                <a:gd name="connsiteY642" fmla="*/ 3593703 h 4241931"/>
                <a:gd name="connsiteX643" fmla="*/ 3418956 w 4651277"/>
                <a:gd name="connsiteY643" fmla="*/ 3615430 h 4241931"/>
                <a:gd name="connsiteX644" fmla="*/ 3395203 w 4651277"/>
                <a:gd name="connsiteY644" fmla="*/ 3618067 h 4241931"/>
                <a:gd name="connsiteX645" fmla="*/ 3381062 w 4651277"/>
                <a:gd name="connsiteY645" fmla="*/ 3648256 h 4241931"/>
                <a:gd name="connsiteX646" fmla="*/ 3389340 w 4651277"/>
                <a:gd name="connsiteY646" fmla="*/ 3676099 h 4241931"/>
                <a:gd name="connsiteX647" fmla="*/ 3387297 w 4651277"/>
                <a:gd name="connsiteY647" fmla="*/ 3734980 h 4241931"/>
                <a:gd name="connsiteX648" fmla="*/ 3365114 w 4651277"/>
                <a:gd name="connsiteY648" fmla="*/ 3755173 h 4241931"/>
                <a:gd name="connsiteX649" fmla="*/ 3349515 w 4651277"/>
                <a:gd name="connsiteY649" fmla="*/ 3774773 h 4241931"/>
                <a:gd name="connsiteX650" fmla="*/ 3331755 w 4651277"/>
                <a:gd name="connsiteY650" fmla="*/ 3770238 h 4241931"/>
                <a:gd name="connsiteX651" fmla="*/ 3295139 w 4651277"/>
                <a:gd name="connsiteY651" fmla="*/ 3743233 h 4241931"/>
                <a:gd name="connsiteX652" fmla="*/ 3262091 w 4651277"/>
                <a:gd name="connsiteY652" fmla="*/ 3731390 h 4241931"/>
                <a:gd name="connsiteX653" fmla="*/ 3205351 w 4651277"/>
                <a:gd name="connsiteY653" fmla="*/ 3745657 h 4241931"/>
                <a:gd name="connsiteX654" fmla="*/ 3194120 w 4651277"/>
                <a:gd name="connsiteY654" fmla="*/ 3757041 h 4241931"/>
                <a:gd name="connsiteX655" fmla="*/ 3176971 w 4651277"/>
                <a:gd name="connsiteY655" fmla="*/ 3766914 h 4241931"/>
                <a:gd name="connsiteX656" fmla="*/ 3172726 w 4651277"/>
                <a:gd name="connsiteY656" fmla="*/ 3749940 h 4241931"/>
                <a:gd name="connsiteX657" fmla="*/ 3169365 w 4651277"/>
                <a:gd name="connsiteY657" fmla="*/ 3740884 h 4241931"/>
                <a:gd name="connsiteX658" fmla="*/ 3161839 w 4651277"/>
                <a:gd name="connsiteY658" fmla="*/ 3746151 h 4241931"/>
                <a:gd name="connsiteX659" fmla="*/ 3103961 w 4651277"/>
                <a:gd name="connsiteY659" fmla="*/ 3762903 h 4241931"/>
                <a:gd name="connsiteX660" fmla="*/ 3079445 w 4651277"/>
                <a:gd name="connsiteY660" fmla="*/ 3757920 h 4241931"/>
                <a:gd name="connsiteX661" fmla="*/ 3076595 w 4651277"/>
                <a:gd name="connsiteY661" fmla="*/ 3753244 h 4241931"/>
                <a:gd name="connsiteX662" fmla="*/ 3073963 w 4651277"/>
                <a:gd name="connsiteY662" fmla="*/ 3755235 h 4241931"/>
                <a:gd name="connsiteX663" fmla="*/ 3064222 w 4651277"/>
                <a:gd name="connsiteY663" fmla="*/ 3749147 h 4241931"/>
                <a:gd name="connsiteX664" fmla="*/ 3062184 w 4651277"/>
                <a:gd name="connsiteY664" fmla="*/ 3744246 h 4241931"/>
                <a:gd name="connsiteX665" fmla="*/ 3049858 w 4651277"/>
                <a:gd name="connsiteY665" fmla="*/ 3739106 h 4241931"/>
                <a:gd name="connsiteX666" fmla="*/ 3044792 w 4651277"/>
                <a:gd name="connsiteY666" fmla="*/ 3733879 h 4241931"/>
                <a:gd name="connsiteX667" fmla="*/ 3044128 w 4651277"/>
                <a:gd name="connsiteY667" fmla="*/ 3738922 h 4241931"/>
                <a:gd name="connsiteX668" fmla="*/ 2984298 w 4651277"/>
                <a:gd name="connsiteY668" fmla="*/ 3791655 h 4241931"/>
                <a:gd name="connsiteX669" fmla="*/ 2940903 w 4651277"/>
                <a:gd name="connsiteY669" fmla="*/ 3792129 h 4241931"/>
                <a:gd name="connsiteX670" fmla="*/ 2874058 w 4651277"/>
                <a:gd name="connsiteY670" fmla="*/ 3781642 h 4241931"/>
                <a:gd name="connsiteX671" fmla="*/ 2865991 w 4651277"/>
                <a:gd name="connsiteY671" fmla="*/ 3778096 h 4241931"/>
                <a:gd name="connsiteX672" fmla="*/ 2857815 w 4651277"/>
                <a:gd name="connsiteY672" fmla="*/ 3786799 h 4241931"/>
                <a:gd name="connsiteX673" fmla="*/ 2856425 w 4651277"/>
                <a:gd name="connsiteY673" fmla="*/ 3795390 h 4241931"/>
                <a:gd name="connsiteX674" fmla="*/ 2860563 w 4651277"/>
                <a:gd name="connsiteY674" fmla="*/ 3807410 h 4241931"/>
                <a:gd name="connsiteX675" fmla="*/ 2856998 w 4651277"/>
                <a:gd name="connsiteY675" fmla="*/ 3813863 h 4241931"/>
                <a:gd name="connsiteX676" fmla="*/ 2854422 w 4651277"/>
                <a:gd name="connsiteY676" fmla="*/ 3814137 h 4241931"/>
                <a:gd name="connsiteX677" fmla="*/ 2854754 w 4651277"/>
                <a:gd name="connsiteY677" fmla="*/ 3831215 h 4241931"/>
                <a:gd name="connsiteX678" fmla="*/ 2843360 w 4651277"/>
                <a:gd name="connsiteY678" fmla="*/ 3850708 h 4241931"/>
                <a:gd name="connsiteX679" fmla="*/ 2807827 w 4651277"/>
                <a:gd name="connsiteY679" fmla="*/ 3846654 h 4241931"/>
                <a:gd name="connsiteX680" fmla="*/ 2785810 w 4651277"/>
                <a:gd name="connsiteY680" fmla="*/ 3849588 h 4241931"/>
                <a:gd name="connsiteX681" fmla="*/ 2789121 w 4651277"/>
                <a:gd name="connsiteY681" fmla="*/ 3868487 h 4241931"/>
                <a:gd name="connsiteX682" fmla="*/ 2791863 w 4651277"/>
                <a:gd name="connsiteY682" fmla="*/ 3871984 h 4241931"/>
                <a:gd name="connsiteX683" fmla="*/ 2806233 w 4651277"/>
                <a:gd name="connsiteY683" fmla="*/ 3898062 h 4241931"/>
                <a:gd name="connsiteX684" fmla="*/ 2784118 w 4651277"/>
                <a:gd name="connsiteY684" fmla="*/ 3891736 h 4241931"/>
                <a:gd name="connsiteX685" fmla="*/ 2763325 w 4651277"/>
                <a:gd name="connsiteY685" fmla="*/ 3878511 h 4241931"/>
                <a:gd name="connsiteX686" fmla="*/ 2724775 w 4651277"/>
                <a:gd name="connsiteY686" fmla="*/ 3899406 h 4241931"/>
                <a:gd name="connsiteX687" fmla="*/ 2726671 w 4651277"/>
                <a:gd name="connsiteY687" fmla="*/ 3923975 h 4241931"/>
                <a:gd name="connsiteX688" fmla="*/ 2695770 w 4651277"/>
                <a:gd name="connsiteY688" fmla="*/ 3931920 h 4241931"/>
                <a:gd name="connsiteX689" fmla="*/ 2675260 w 4651277"/>
                <a:gd name="connsiteY689" fmla="*/ 3914348 h 4241931"/>
                <a:gd name="connsiteX690" fmla="*/ 2660753 w 4651277"/>
                <a:gd name="connsiteY690" fmla="*/ 3905503 h 4241931"/>
                <a:gd name="connsiteX691" fmla="*/ 2646083 w 4651277"/>
                <a:gd name="connsiteY691" fmla="*/ 3912202 h 4241931"/>
                <a:gd name="connsiteX692" fmla="*/ 2647150 w 4651277"/>
                <a:gd name="connsiteY692" fmla="*/ 3913511 h 4241931"/>
                <a:gd name="connsiteX693" fmla="*/ 2629231 w 4651277"/>
                <a:gd name="connsiteY693" fmla="*/ 3927369 h 4241931"/>
                <a:gd name="connsiteX694" fmla="*/ 2518807 w 4651277"/>
                <a:gd name="connsiteY694" fmla="*/ 4013107 h 4241931"/>
                <a:gd name="connsiteX695" fmla="*/ 2518432 w 4651277"/>
                <a:gd name="connsiteY695" fmla="*/ 4038475 h 4241931"/>
                <a:gd name="connsiteX696" fmla="*/ 2521619 w 4651277"/>
                <a:gd name="connsiteY696" fmla="*/ 4073711 h 4241931"/>
                <a:gd name="connsiteX697" fmla="*/ 2489096 w 4651277"/>
                <a:gd name="connsiteY697" fmla="*/ 4063534 h 4241931"/>
                <a:gd name="connsiteX698" fmla="*/ 2453324 w 4651277"/>
                <a:gd name="connsiteY698" fmla="*/ 4094842 h 4241931"/>
                <a:gd name="connsiteX699" fmla="*/ 2448168 w 4651277"/>
                <a:gd name="connsiteY699" fmla="*/ 4135938 h 4241931"/>
                <a:gd name="connsiteX700" fmla="*/ 2411741 w 4651277"/>
                <a:gd name="connsiteY700" fmla="*/ 4211641 h 4241931"/>
                <a:gd name="connsiteX701" fmla="*/ 2371202 w 4651277"/>
                <a:gd name="connsiteY701" fmla="*/ 4225283 h 4241931"/>
                <a:gd name="connsiteX702" fmla="*/ 2339599 w 4651277"/>
                <a:gd name="connsiteY702" fmla="*/ 4241931 h 4241931"/>
                <a:gd name="connsiteX703" fmla="*/ 2319011 w 4651277"/>
                <a:gd name="connsiteY703" fmla="*/ 4225827 h 4241931"/>
                <a:gd name="connsiteX704" fmla="*/ 2286691 w 4651277"/>
                <a:gd name="connsiteY704" fmla="*/ 4169575 h 4241931"/>
                <a:gd name="connsiteX705" fmla="*/ 2250336 w 4651277"/>
                <a:gd name="connsiteY705" fmla="*/ 4135165 h 4241931"/>
                <a:gd name="connsiteX706" fmla="*/ 2168075 w 4651277"/>
                <a:gd name="connsiteY706" fmla="*/ 4121259 h 4241931"/>
                <a:gd name="connsiteX707" fmla="*/ 2146887 w 4651277"/>
                <a:gd name="connsiteY707" fmla="*/ 4129683 h 4241931"/>
                <a:gd name="connsiteX708" fmla="*/ 2118834 w 4651277"/>
                <a:gd name="connsiteY708" fmla="*/ 4132741 h 4241931"/>
                <a:gd name="connsiteX709" fmla="*/ 2123027 w 4651277"/>
                <a:gd name="connsiteY709" fmla="*/ 4108146 h 4241931"/>
                <a:gd name="connsiteX710" fmla="*/ 2123831 w 4651277"/>
                <a:gd name="connsiteY710" fmla="*/ 4094395 h 4241931"/>
                <a:gd name="connsiteX711" fmla="*/ 2110984 w 4651277"/>
                <a:gd name="connsiteY711" fmla="*/ 4096957 h 4241931"/>
                <a:gd name="connsiteX712" fmla="*/ 2025816 w 4651277"/>
                <a:gd name="connsiteY712" fmla="*/ 4085641 h 4241931"/>
                <a:gd name="connsiteX713" fmla="*/ 1994734 w 4651277"/>
                <a:gd name="connsiteY713" fmla="*/ 4050712 h 4241931"/>
                <a:gd name="connsiteX714" fmla="*/ 1924097 w 4651277"/>
                <a:gd name="connsiteY714" fmla="*/ 3922677 h 4241931"/>
                <a:gd name="connsiteX715" fmla="*/ 1905006 w 4651277"/>
                <a:gd name="connsiteY715" fmla="*/ 3918804 h 4241931"/>
                <a:gd name="connsiteX716" fmla="*/ 1887982 w 4651277"/>
                <a:gd name="connsiteY716" fmla="*/ 3912568 h 4241931"/>
                <a:gd name="connsiteX717" fmla="*/ 1885017 w 4651277"/>
                <a:gd name="connsiteY717" fmla="*/ 3901578 h 4241931"/>
                <a:gd name="connsiteX718" fmla="*/ 1862111 w 4651277"/>
                <a:gd name="connsiteY718" fmla="*/ 3897986 h 4241931"/>
                <a:gd name="connsiteX719" fmla="*/ 1858625 w 4651277"/>
                <a:gd name="connsiteY719" fmla="*/ 3892341 h 4241931"/>
                <a:gd name="connsiteX720" fmla="*/ 1837794 w 4651277"/>
                <a:gd name="connsiteY720" fmla="*/ 3907157 h 4241931"/>
                <a:gd name="connsiteX721" fmla="*/ 1836714 w 4651277"/>
                <a:gd name="connsiteY721" fmla="*/ 3883084 h 4241931"/>
                <a:gd name="connsiteX722" fmla="*/ 1816165 w 4651277"/>
                <a:gd name="connsiteY722" fmla="*/ 3880505 h 4241931"/>
                <a:gd name="connsiteX723" fmla="*/ 1816633 w 4651277"/>
                <a:gd name="connsiteY723" fmla="*/ 3878350 h 4241931"/>
                <a:gd name="connsiteX724" fmla="*/ 1800539 w 4651277"/>
                <a:gd name="connsiteY724" fmla="*/ 3891482 h 4241931"/>
                <a:gd name="connsiteX725" fmla="*/ 1764303 w 4651277"/>
                <a:gd name="connsiteY725" fmla="*/ 3915801 h 4241931"/>
                <a:gd name="connsiteX726" fmla="*/ 1740423 w 4651277"/>
                <a:gd name="connsiteY726" fmla="*/ 3889176 h 4241931"/>
                <a:gd name="connsiteX727" fmla="*/ 1722011 w 4651277"/>
                <a:gd name="connsiteY727" fmla="*/ 3876752 h 4241931"/>
                <a:gd name="connsiteX728" fmla="*/ 1711940 w 4651277"/>
                <a:gd name="connsiteY728" fmla="*/ 3893083 h 4241931"/>
                <a:gd name="connsiteX729" fmla="*/ 1711668 w 4651277"/>
                <a:gd name="connsiteY729" fmla="*/ 3897518 h 4241931"/>
                <a:gd name="connsiteX730" fmla="*/ 1705099 w 4651277"/>
                <a:gd name="connsiteY730" fmla="*/ 3926559 h 4241931"/>
                <a:gd name="connsiteX731" fmla="*/ 1692762 w 4651277"/>
                <a:gd name="connsiteY731" fmla="*/ 3907147 h 4241931"/>
                <a:gd name="connsiteX732" fmla="*/ 1685994 w 4651277"/>
                <a:gd name="connsiteY732" fmla="*/ 3883452 h 4241931"/>
                <a:gd name="connsiteX733" fmla="*/ 1643295 w 4651277"/>
                <a:gd name="connsiteY733" fmla="*/ 3873479 h 4241931"/>
                <a:gd name="connsiteX734" fmla="*/ 1628399 w 4651277"/>
                <a:gd name="connsiteY734" fmla="*/ 3893111 h 4241931"/>
                <a:gd name="connsiteX735" fmla="*/ 1600019 w 4651277"/>
                <a:gd name="connsiteY735" fmla="*/ 3878537 h 4241931"/>
                <a:gd name="connsiteX736" fmla="*/ 1596347 w 4651277"/>
                <a:gd name="connsiteY736" fmla="*/ 3851778 h 4241931"/>
                <a:gd name="connsiteX737" fmla="*/ 1574043 w 4651277"/>
                <a:gd name="connsiteY737" fmla="*/ 3830214 h 4241931"/>
                <a:gd name="connsiteX738" fmla="*/ 1541567 w 4651277"/>
                <a:gd name="connsiteY738" fmla="*/ 3798615 h 4241931"/>
                <a:gd name="connsiteX739" fmla="*/ 1492724 w 4651277"/>
                <a:gd name="connsiteY739" fmla="*/ 3763103 h 4241931"/>
                <a:gd name="connsiteX740" fmla="*/ 1470589 w 4651277"/>
                <a:gd name="connsiteY740" fmla="*/ 3755587 h 4241931"/>
                <a:gd name="connsiteX741" fmla="*/ 1479644 w 4651277"/>
                <a:gd name="connsiteY741" fmla="*/ 3744670 h 4241931"/>
                <a:gd name="connsiteX742" fmla="*/ 1466562 w 4651277"/>
                <a:gd name="connsiteY742" fmla="*/ 3726239 h 4241931"/>
                <a:gd name="connsiteX743" fmla="*/ 1430989 w 4651277"/>
                <a:gd name="connsiteY743" fmla="*/ 3697700 h 4241931"/>
                <a:gd name="connsiteX744" fmla="*/ 1419313 w 4651277"/>
                <a:gd name="connsiteY744" fmla="*/ 3670284 h 4241931"/>
                <a:gd name="connsiteX745" fmla="*/ 1417125 w 4651277"/>
                <a:gd name="connsiteY745" fmla="*/ 3655509 h 4241931"/>
                <a:gd name="connsiteX746" fmla="*/ 1407563 w 4651277"/>
                <a:gd name="connsiteY746" fmla="*/ 3669999 h 4241931"/>
                <a:gd name="connsiteX747" fmla="*/ 1383547 w 4651277"/>
                <a:gd name="connsiteY747" fmla="*/ 3699284 h 4241931"/>
                <a:gd name="connsiteX748" fmla="*/ 1335775 w 4651277"/>
                <a:gd name="connsiteY748" fmla="*/ 3738369 h 4241931"/>
                <a:gd name="connsiteX749" fmla="*/ 1312449 w 4651277"/>
                <a:gd name="connsiteY749" fmla="*/ 3759039 h 4241931"/>
                <a:gd name="connsiteX750" fmla="*/ 1295945 w 4651277"/>
                <a:gd name="connsiteY750" fmla="*/ 3759452 h 4241931"/>
                <a:gd name="connsiteX751" fmla="*/ 1292551 w 4651277"/>
                <a:gd name="connsiteY751" fmla="*/ 3785619 h 4241931"/>
                <a:gd name="connsiteX752" fmla="*/ 1236423 w 4651277"/>
                <a:gd name="connsiteY752" fmla="*/ 3826202 h 4241931"/>
                <a:gd name="connsiteX753" fmla="*/ 1221212 w 4651277"/>
                <a:gd name="connsiteY753" fmla="*/ 3837554 h 4241931"/>
                <a:gd name="connsiteX754" fmla="*/ 1171545 w 4651277"/>
                <a:gd name="connsiteY754" fmla="*/ 3867819 h 4241931"/>
                <a:gd name="connsiteX755" fmla="*/ 1116177 w 4651277"/>
                <a:gd name="connsiteY755" fmla="*/ 3898927 h 4241931"/>
                <a:gd name="connsiteX756" fmla="*/ 1085512 w 4651277"/>
                <a:gd name="connsiteY756" fmla="*/ 3913810 h 4241931"/>
                <a:gd name="connsiteX757" fmla="*/ 1084513 w 4651277"/>
                <a:gd name="connsiteY757" fmla="*/ 3915463 h 4241931"/>
                <a:gd name="connsiteX758" fmla="*/ 1084512 w 4651277"/>
                <a:gd name="connsiteY758" fmla="*/ 3915463 h 4241931"/>
                <a:gd name="connsiteX759" fmla="*/ 1084263 w 4651277"/>
                <a:gd name="connsiteY759" fmla="*/ 3915876 h 4241931"/>
                <a:gd name="connsiteX760" fmla="*/ 1084513 w 4651277"/>
                <a:gd name="connsiteY760" fmla="*/ 3915463 h 4241931"/>
                <a:gd name="connsiteX761" fmla="*/ 1085839 w 4651277"/>
                <a:gd name="connsiteY761" fmla="*/ 3915136 h 4241931"/>
                <a:gd name="connsiteX762" fmla="*/ 1094228 w 4651277"/>
                <a:gd name="connsiteY762" fmla="*/ 3924043 h 4241931"/>
                <a:gd name="connsiteX763" fmla="*/ 1088904 w 4651277"/>
                <a:gd name="connsiteY763" fmla="*/ 3930985 h 4241931"/>
                <a:gd name="connsiteX764" fmla="*/ 1018977 w 4651277"/>
                <a:gd name="connsiteY764" fmla="*/ 3997770 h 4241931"/>
                <a:gd name="connsiteX765" fmla="*/ 1006350 w 4651277"/>
                <a:gd name="connsiteY765" fmla="*/ 4009328 h 4241931"/>
                <a:gd name="connsiteX766" fmla="*/ 1002301 w 4651277"/>
                <a:gd name="connsiteY766" fmla="*/ 4011171 h 4241931"/>
                <a:gd name="connsiteX767" fmla="*/ 990173 w 4651277"/>
                <a:gd name="connsiteY767" fmla="*/ 4011068 h 4241931"/>
                <a:gd name="connsiteX768" fmla="*/ 985936 w 4651277"/>
                <a:gd name="connsiteY768" fmla="*/ 4009861 h 4241931"/>
                <a:gd name="connsiteX769" fmla="*/ 977409 w 4651277"/>
                <a:gd name="connsiteY769" fmla="*/ 4002677 h 4241931"/>
                <a:gd name="connsiteX770" fmla="*/ 972121 w 4651277"/>
                <a:gd name="connsiteY770" fmla="*/ 3998352 h 4241931"/>
                <a:gd name="connsiteX771" fmla="*/ 953239 w 4651277"/>
                <a:gd name="connsiteY771" fmla="*/ 4017645 h 4241931"/>
                <a:gd name="connsiteX772" fmla="*/ 934255 w 4651277"/>
                <a:gd name="connsiteY772" fmla="*/ 4027395 h 4241931"/>
                <a:gd name="connsiteX773" fmla="*/ 928071 w 4651277"/>
                <a:gd name="connsiteY773" fmla="*/ 4012596 h 4241931"/>
                <a:gd name="connsiteX774" fmla="*/ 996223 w 4651277"/>
                <a:gd name="connsiteY774" fmla="*/ 3962574 h 4241931"/>
                <a:gd name="connsiteX775" fmla="*/ 1026009 w 4651277"/>
                <a:gd name="connsiteY775" fmla="*/ 3931585 h 4241931"/>
                <a:gd name="connsiteX776" fmla="*/ 1031264 w 4651277"/>
                <a:gd name="connsiteY776" fmla="*/ 3925503 h 4241931"/>
                <a:gd name="connsiteX777" fmla="*/ 1077468 w 4651277"/>
                <a:gd name="connsiteY777" fmla="*/ 3900596 h 4241931"/>
                <a:gd name="connsiteX778" fmla="*/ 1094162 w 4651277"/>
                <a:gd name="connsiteY778" fmla="*/ 3881561 h 4241931"/>
                <a:gd name="connsiteX779" fmla="*/ 1102948 w 4651277"/>
                <a:gd name="connsiteY779" fmla="*/ 3869261 h 4241931"/>
                <a:gd name="connsiteX780" fmla="*/ 1153234 w 4651277"/>
                <a:gd name="connsiteY780" fmla="*/ 3831245 h 4241931"/>
                <a:gd name="connsiteX781" fmla="*/ 1182230 w 4651277"/>
                <a:gd name="connsiteY781" fmla="*/ 3799326 h 4241931"/>
                <a:gd name="connsiteX782" fmla="*/ 1213308 w 4651277"/>
                <a:gd name="connsiteY782" fmla="*/ 3779276 h 4241931"/>
                <a:gd name="connsiteX783" fmla="*/ 1227005 w 4651277"/>
                <a:gd name="connsiteY783" fmla="*/ 3743531 h 4241931"/>
                <a:gd name="connsiteX784" fmla="*/ 1221458 w 4651277"/>
                <a:gd name="connsiteY784" fmla="*/ 3737019 h 4241931"/>
                <a:gd name="connsiteX785" fmla="*/ 1231625 w 4651277"/>
                <a:gd name="connsiteY785" fmla="*/ 3685821 h 4241931"/>
                <a:gd name="connsiteX786" fmla="*/ 1240257 w 4651277"/>
                <a:gd name="connsiteY786" fmla="*/ 3659206 h 4241931"/>
                <a:gd name="connsiteX787" fmla="*/ 1240179 w 4651277"/>
                <a:gd name="connsiteY787" fmla="*/ 3659067 h 4241931"/>
                <a:gd name="connsiteX788" fmla="*/ 1230192 w 4651277"/>
                <a:gd name="connsiteY788" fmla="*/ 3642988 h 4241931"/>
                <a:gd name="connsiteX789" fmla="*/ 1231048 w 4651277"/>
                <a:gd name="connsiteY789" fmla="*/ 3642849 h 4241931"/>
                <a:gd name="connsiteX790" fmla="*/ 1229111 w 4651277"/>
                <a:gd name="connsiteY790" fmla="*/ 3639405 h 4241931"/>
                <a:gd name="connsiteX791" fmla="*/ 1225082 w 4651277"/>
                <a:gd name="connsiteY791" fmla="*/ 3615948 h 4241931"/>
                <a:gd name="connsiteX792" fmla="*/ 1223380 w 4651277"/>
                <a:gd name="connsiteY792" fmla="*/ 3610558 h 4241931"/>
                <a:gd name="connsiteX793" fmla="*/ 1222745 w 4651277"/>
                <a:gd name="connsiteY793" fmla="*/ 3611001 h 4241931"/>
                <a:gd name="connsiteX794" fmla="*/ 1190494 w 4651277"/>
                <a:gd name="connsiteY794" fmla="*/ 3651565 h 4241931"/>
                <a:gd name="connsiteX795" fmla="*/ 1166783 w 4651277"/>
                <a:gd name="connsiteY795" fmla="*/ 3661736 h 4241931"/>
                <a:gd name="connsiteX796" fmla="*/ 1154637 w 4651277"/>
                <a:gd name="connsiteY796" fmla="*/ 3670210 h 4241931"/>
                <a:gd name="connsiteX797" fmla="*/ 1116633 w 4651277"/>
                <a:gd name="connsiteY797" fmla="*/ 3690352 h 4241931"/>
                <a:gd name="connsiteX798" fmla="*/ 1090960 w 4651277"/>
                <a:gd name="connsiteY798" fmla="*/ 3676395 h 4241931"/>
                <a:gd name="connsiteX799" fmla="*/ 1152057 w 4651277"/>
                <a:gd name="connsiteY799" fmla="*/ 3582771 h 4241931"/>
                <a:gd name="connsiteX800" fmla="*/ 1146988 w 4651277"/>
                <a:gd name="connsiteY800" fmla="*/ 3583121 h 4241931"/>
                <a:gd name="connsiteX801" fmla="*/ 1174341 w 4651277"/>
                <a:gd name="connsiteY801" fmla="*/ 3554475 h 4241931"/>
                <a:gd name="connsiteX802" fmla="*/ 1195008 w 4651277"/>
                <a:gd name="connsiteY802" fmla="*/ 3526369 h 4241931"/>
                <a:gd name="connsiteX803" fmla="*/ 1182314 w 4651277"/>
                <a:gd name="connsiteY803" fmla="*/ 3516738 h 4241931"/>
                <a:gd name="connsiteX804" fmla="*/ 1164089 w 4651277"/>
                <a:gd name="connsiteY804" fmla="*/ 3495341 h 4241931"/>
                <a:gd name="connsiteX805" fmla="*/ 1138525 w 4651277"/>
                <a:gd name="connsiteY805" fmla="*/ 3489826 h 4241931"/>
                <a:gd name="connsiteX806" fmla="*/ 1113579 w 4651277"/>
                <a:gd name="connsiteY806" fmla="*/ 3498232 h 4241931"/>
                <a:gd name="connsiteX807" fmla="*/ 1101193 w 4651277"/>
                <a:gd name="connsiteY807" fmla="*/ 3517611 h 4241931"/>
                <a:gd name="connsiteX808" fmla="*/ 1083741 w 4651277"/>
                <a:gd name="connsiteY808" fmla="*/ 3524449 h 4241931"/>
                <a:gd name="connsiteX809" fmla="*/ 1066327 w 4651277"/>
                <a:gd name="connsiteY809" fmla="*/ 3498350 h 4241931"/>
                <a:gd name="connsiteX810" fmla="*/ 1060384 w 4651277"/>
                <a:gd name="connsiteY810" fmla="*/ 3491373 h 4241931"/>
                <a:gd name="connsiteX811" fmla="*/ 1051908 w 4651277"/>
                <a:gd name="connsiteY811" fmla="*/ 3488960 h 4241931"/>
                <a:gd name="connsiteX812" fmla="*/ 1034735 w 4651277"/>
                <a:gd name="connsiteY812" fmla="*/ 3470682 h 4241931"/>
                <a:gd name="connsiteX813" fmla="*/ 1017197 w 4651277"/>
                <a:gd name="connsiteY813" fmla="*/ 3484015 h 4241931"/>
                <a:gd name="connsiteX814" fmla="*/ 1010237 w 4651277"/>
                <a:gd name="connsiteY814" fmla="*/ 3484323 h 4241931"/>
                <a:gd name="connsiteX815" fmla="*/ 958799 w 4651277"/>
                <a:gd name="connsiteY815" fmla="*/ 3466337 h 4241931"/>
                <a:gd name="connsiteX816" fmla="*/ 951788 w 4651277"/>
                <a:gd name="connsiteY816" fmla="*/ 3461874 h 4241931"/>
                <a:gd name="connsiteX817" fmla="*/ 926759 w 4651277"/>
                <a:gd name="connsiteY817" fmla="*/ 3433431 h 4241931"/>
                <a:gd name="connsiteX818" fmla="*/ 903850 w 4651277"/>
                <a:gd name="connsiteY818" fmla="*/ 3383920 h 4241931"/>
                <a:gd name="connsiteX819" fmla="*/ 895238 w 4651277"/>
                <a:gd name="connsiteY819" fmla="*/ 3361559 h 4241931"/>
                <a:gd name="connsiteX820" fmla="*/ 893102 w 4651277"/>
                <a:gd name="connsiteY820" fmla="*/ 3344918 h 4241931"/>
                <a:gd name="connsiteX821" fmla="*/ 913932 w 4651277"/>
                <a:gd name="connsiteY821" fmla="*/ 3295875 h 4241931"/>
                <a:gd name="connsiteX822" fmla="*/ 916552 w 4651277"/>
                <a:gd name="connsiteY822" fmla="*/ 3284815 h 4241931"/>
                <a:gd name="connsiteX823" fmla="*/ 902668 w 4651277"/>
                <a:gd name="connsiteY823" fmla="*/ 3252497 h 4241931"/>
                <a:gd name="connsiteX824" fmla="*/ 899396 w 4651277"/>
                <a:gd name="connsiteY824" fmla="*/ 3239232 h 4241931"/>
                <a:gd name="connsiteX825" fmla="*/ 894195 w 4651277"/>
                <a:gd name="connsiteY825" fmla="*/ 3206742 h 4241931"/>
                <a:gd name="connsiteX826" fmla="*/ 880363 w 4651277"/>
                <a:gd name="connsiteY826" fmla="*/ 3200867 h 4241931"/>
                <a:gd name="connsiteX827" fmla="*/ 868662 w 4651277"/>
                <a:gd name="connsiteY827" fmla="*/ 3212216 h 4241931"/>
                <a:gd name="connsiteX828" fmla="*/ 861785 w 4651277"/>
                <a:gd name="connsiteY828" fmla="*/ 3179867 h 4241931"/>
                <a:gd name="connsiteX829" fmla="*/ 841031 w 4651277"/>
                <a:gd name="connsiteY829" fmla="*/ 3128406 h 4241931"/>
                <a:gd name="connsiteX830" fmla="*/ 835094 w 4651277"/>
                <a:gd name="connsiteY830" fmla="*/ 3130395 h 4241931"/>
                <a:gd name="connsiteX831" fmla="*/ 836894 w 4651277"/>
                <a:gd name="connsiteY831" fmla="*/ 3131712 h 4241931"/>
                <a:gd name="connsiteX832" fmla="*/ 828164 w 4651277"/>
                <a:gd name="connsiteY832" fmla="*/ 3141426 h 4241931"/>
                <a:gd name="connsiteX833" fmla="*/ 810249 w 4651277"/>
                <a:gd name="connsiteY833" fmla="*/ 3168564 h 4241931"/>
                <a:gd name="connsiteX834" fmla="*/ 805666 w 4651277"/>
                <a:gd name="connsiteY834" fmla="*/ 3182762 h 4241931"/>
                <a:gd name="connsiteX835" fmla="*/ 762994 w 4651277"/>
                <a:gd name="connsiteY835" fmla="*/ 3247137 h 4241931"/>
                <a:gd name="connsiteX836" fmla="*/ 769696 w 4651277"/>
                <a:gd name="connsiteY836" fmla="*/ 3269578 h 4241931"/>
                <a:gd name="connsiteX837" fmla="*/ 788985 w 4651277"/>
                <a:gd name="connsiteY837" fmla="*/ 3312615 h 4241931"/>
                <a:gd name="connsiteX838" fmla="*/ 783024 w 4651277"/>
                <a:gd name="connsiteY838" fmla="*/ 3324613 h 4241931"/>
                <a:gd name="connsiteX839" fmla="*/ 758660 w 4651277"/>
                <a:gd name="connsiteY839" fmla="*/ 3335580 h 4241931"/>
                <a:gd name="connsiteX840" fmla="*/ 671389 w 4651277"/>
                <a:gd name="connsiteY840" fmla="*/ 3280299 h 4241931"/>
                <a:gd name="connsiteX841" fmla="*/ 650969 w 4651277"/>
                <a:gd name="connsiteY841" fmla="*/ 3269201 h 4241931"/>
                <a:gd name="connsiteX842" fmla="*/ 641617 w 4651277"/>
                <a:gd name="connsiteY842" fmla="*/ 3268933 h 4241931"/>
                <a:gd name="connsiteX843" fmla="*/ 644406 w 4651277"/>
                <a:gd name="connsiteY843" fmla="*/ 3282190 h 4241931"/>
                <a:gd name="connsiteX844" fmla="*/ 650760 w 4651277"/>
                <a:gd name="connsiteY844" fmla="*/ 3284028 h 4241931"/>
                <a:gd name="connsiteX845" fmla="*/ 664657 w 4651277"/>
                <a:gd name="connsiteY845" fmla="*/ 3289107 h 4241931"/>
                <a:gd name="connsiteX846" fmla="*/ 653088 w 4651277"/>
                <a:gd name="connsiteY846" fmla="*/ 3305841 h 4241931"/>
                <a:gd name="connsiteX847" fmla="*/ 681811 w 4651277"/>
                <a:gd name="connsiteY847" fmla="*/ 3311127 h 4241931"/>
                <a:gd name="connsiteX848" fmla="*/ 681325 w 4651277"/>
                <a:gd name="connsiteY848" fmla="*/ 3323067 h 4241931"/>
                <a:gd name="connsiteX849" fmla="*/ 642947 w 4651277"/>
                <a:gd name="connsiteY849" fmla="*/ 3318009 h 4241931"/>
                <a:gd name="connsiteX850" fmla="*/ 616859 w 4651277"/>
                <a:gd name="connsiteY850" fmla="*/ 3306172 h 4241931"/>
                <a:gd name="connsiteX851" fmla="*/ 615221 w 4651277"/>
                <a:gd name="connsiteY851" fmla="*/ 3285459 h 4241931"/>
                <a:gd name="connsiteX852" fmla="*/ 603851 w 4651277"/>
                <a:gd name="connsiteY852" fmla="*/ 3275124 h 4241931"/>
                <a:gd name="connsiteX853" fmla="*/ 584006 w 4651277"/>
                <a:gd name="connsiteY853" fmla="*/ 3294285 h 4241931"/>
                <a:gd name="connsiteX854" fmla="*/ 576030 w 4651277"/>
                <a:gd name="connsiteY854" fmla="*/ 3296216 h 4241931"/>
                <a:gd name="connsiteX855" fmla="*/ 595446 w 4651277"/>
                <a:gd name="connsiteY855" fmla="*/ 3254362 h 4241931"/>
                <a:gd name="connsiteX856" fmla="*/ 582146 w 4651277"/>
                <a:gd name="connsiteY856" fmla="*/ 3236050 h 4241931"/>
                <a:gd name="connsiteX857" fmla="*/ 559040 w 4651277"/>
                <a:gd name="connsiteY857" fmla="*/ 3238269 h 4241931"/>
                <a:gd name="connsiteX858" fmla="*/ 547418 w 4651277"/>
                <a:gd name="connsiteY858" fmla="*/ 3221663 h 4241931"/>
                <a:gd name="connsiteX859" fmla="*/ 555276 w 4651277"/>
                <a:gd name="connsiteY859" fmla="*/ 3208783 h 4241931"/>
                <a:gd name="connsiteX860" fmla="*/ 552916 w 4651277"/>
                <a:gd name="connsiteY860" fmla="*/ 3178113 h 4241931"/>
                <a:gd name="connsiteX861" fmla="*/ 554759 w 4651277"/>
                <a:gd name="connsiteY861" fmla="*/ 3143891 h 4241931"/>
                <a:gd name="connsiteX862" fmla="*/ 546452 w 4651277"/>
                <a:gd name="connsiteY862" fmla="*/ 3109595 h 4241931"/>
                <a:gd name="connsiteX863" fmla="*/ 531314 w 4651277"/>
                <a:gd name="connsiteY863" fmla="*/ 3097640 h 4241931"/>
                <a:gd name="connsiteX864" fmla="*/ 544016 w 4651277"/>
                <a:gd name="connsiteY864" fmla="*/ 3089076 h 4241931"/>
                <a:gd name="connsiteX865" fmla="*/ 547970 w 4651277"/>
                <a:gd name="connsiteY865" fmla="*/ 3079252 h 4241931"/>
                <a:gd name="connsiteX866" fmla="*/ 536113 w 4651277"/>
                <a:gd name="connsiteY866" fmla="*/ 3040749 h 4241931"/>
                <a:gd name="connsiteX867" fmla="*/ 536514 w 4651277"/>
                <a:gd name="connsiteY867" fmla="*/ 3026719 h 4241931"/>
                <a:gd name="connsiteX868" fmla="*/ 518069 w 4651277"/>
                <a:gd name="connsiteY868" fmla="*/ 3044697 h 4241931"/>
                <a:gd name="connsiteX869" fmla="*/ 505030 w 4651277"/>
                <a:gd name="connsiteY869" fmla="*/ 3044899 h 4241931"/>
                <a:gd name="connsiteX870" fmla="*/ 469088 w 4651277"/>
                <a:gd name="connsiteY870" fmla="*/ 3060358 h 4241931"/>
                <a:gd name="connsiteX871" fmla="*/ 446865 w 4651277"/>
                <a:gd name="connsiteY871" fmla="*/ 3064475 h 4241931"/>
                <a:gd name="connsiteX872" fmla="*/ 428168 w 4651277"/>
                <a:gd name="connsiteY872" fmla="*/ 3076179 h 4241931"/>
                <a:gd name="connsiteX873" fmla="*/ 421376 w 4651277"/>
                <a:gd name="connsiteY873" fmla="*/ 3079513 h 4241931"/>
                <a:gd name="connsiteX874" fmla="*/ 387850 w 4651277"/>
                <a:gd name="connsiteY874" fmla="*/ 3050903 h 4241931"/>
                <a:gd name="connsiteX875" fmla="*/ 356247 w 4651277"/>
                <a:gd name="connsiteY875" fmla="*/ 3058134 h 4241931"/>
                <a:gd name="connsiteX876" fmla="*/ 329279 w 4651277"/>
                <a:gd name="connsiteY876" fmla="*/ 3044401 h 4241931"/>
                <a:gd name="connsiteX877" fmla="*/ 308607 w 4651277"/>
                <a:gd name="connsiteY877" fmla="*/ 3027031 h 4241931"/>
                <a:gd name="connsiteX878" fmla="*/ 279538 w 4651277"/>
                <a:gd name="connsiteY878" fmla="*/ 3001141 h 4241931"/>
                <a:gd name="connsiteX879" fmla="*/ 267950 w 4651277"/>
                <a:gd name="connsiteY879" fmla="*/ 2993392 h 4241931"/>
                <a:gd name="connsiteX880" fmla="*/ 257547 w 4651277"/>
                <a:gd name="connsiteY880" fmla="*/ 2987046 h 4241931"/>
                <a:gd name="connsiteX881" fmla="*/ 263834 w 4651277"/>
                <a:gd name="connsiteY881" fmla="*/ 2971168 h 4241931"/>
                <a:gd name="connsiteX882" fmla="*/ 275244 w 4651277"/>
                <a:gd name="connsiteY882" fmla="*/ 2962494 h 4241931"/>
                <a:gd name="connsiteX883" fmla="*/ 283127 w 4651277"/>
                <a:gd name="connsiteY883" fmla="*/ 2946230 h 4241931"/>
                <a:gd name="connsiteX884" fmla="*/ 271842 w 4651277"/>
                <a:gd name="connsiteY884" fmla="*/ 2937986 h 4241931"/>
                <a:gd name="connsiteX885" fmla="*/ 255949 w 4651277"/>
                <a:gd name="connsiteY885" fmla="*/ 2947324 h 4241931"/>
                <a:gd name="connsiteX886" fmla="*/ 248671 w 4651277"/>
                <a:gd name="connsiteY886" fmla="*/ 2962598 h 4241931"/>
                <a:gd name="connsiteX887" fmla="*/ 220889 w 4651277"/>
                <a:gd name="connsiteY887" fmla="*/ 2964682 h 4241931"/>
                <a:gd name="connsiteX888" fmla="*/ 224312 w 4651277"/>
                <a:gd name="connsiteY888" fmla="*/ 2945699 h 4241931"/>
                <a:gd name="connsiteX889" fmla="*/ 224403 w 4651277"/>
                <a:gd name="connsiteY889" fmla="*/ 2919922 h 4241931"/>
                <a:gd name="connsiteX890" fmla="*/ 221120 w 4651277"/>
                <a:gd name="connsiteY890" fmla="*/ 2906363 h 4241931"/>
                <a:gd name="connsiteX891" fmla="*/ 227734 w 4651277"/>
                <a:gd name="connsiteY891" fmla="*/ 2886607 h 4241931"/>
                <a:gd name="connsiteX892" fmla="*/ 230419 w 4651277"/>
                <a:gd name="connsiteY892" fmla="*/ 2873291 h 4241931"/>
                <a:gd name="connsiteX893" fmla="*/ 220334 w 4651277"/>
                <a:gd name="connsiteY893" fmla="*/ 2850825 h 4241931"/>
                <a:gd name="connsiteX894" fmla="*/ 210854 w 4651277"/>
                <a:gd name="connsiteY894" fmla="*/ 2827368 h 4241931"/>
                <a:gd name="connsiteX895" fmla="*/ 241764 w 4651277"/>
                <a:gd name="connsiteY895" fmla="*/ 2778929 h 4241931"/>
                <a:gd name="connsiteX896" fmla="*/ 255002 w 4651277"/>
                <a:gd name="connsiteY896" fmla="*/ 2751657 h 4241931"/>
                <a:gd name="connsiteX897" fmla="*/ 276350 w 4651277"/>
                <a:gd name="connsiteY897" fmla="*/ 2717777 h 4241931"/>
                <a:gd name="connsiteX898" fmla="*/ 285282 w 4651277"/>
                <a:gd name="connsiteY898" fmla="*/ 2707593 h 4241931"/>
                <a:gd name="connsiteX899" fmla="*/ 276926 w 4651277"/>
                <a:gd name="connsiteY899" fmla="*/ 2680064 h 4241931"/>
                <a:gd name="connsiteX900" fmla="*/ 264542 w 4651277"/>
                <a:gd name="connsiteY900" fmla="*/ 2672508 h 4241931"/>
                <a:gd name="connsiteX901" fmla="*/ 308116 w 4651277"/>
                <a:gd name="connsiteY901" fmla="*/ 2674621 h 4241931"/>
                <a:gd name="connsiteX902" fmla="*/ 327864 w 4651277"/>
                <a:gd name="connsiteY902" fmla="*/ 2668993 h 4241931"/>
                <a:gd name="connsiteX903" fmla="*/ 339456 w 4651277"/>
                <a:gd name="connsiteY903" fmla="*/ 2648876 h 4241931"/>
                <a:gd name="connsiteX904" fmla="*/ 368061 w 4651277"/>
                <a:gd name="connsiteY904" fmla="*/ 2643216 h 4241931"/>
                <a:gd name="connsiteX905" fmla="*/ 389537 w 4651277"/>
                <a:gd name="connsiteY905" fmla="*/ 2632526 h 4241931"/>
                <a:gd name="connsiteX906" fmla="*/ 396992 w 4651277"/>
                <a:gd name="connsiteY906" fmla="*/ 2633675 h 4241931"/>
                <a:gd name="connsiteX907" fmla="*/ 398142 w 4651277"/>
                <a:gd name="connsiteY907" fmla="*/ 2626219 h 4241931"/>
                <a:gd name="connsiteX908" fmla="*/ 385394 w 4651277"/>
                <a:gd name="connsiteY908" fmla="*/ 2597603 h 4241931"/>
                <a:gd name="connsiteX909" fmla="*/ 377546 w 4651277"/>
                <a:gd name="connsiteY909" fmla="*/ 2596603 h 4241931"/>
                <a:gd name="connsiteX910" fmla="*/ 376221 w 4651277"/>
                <a:gd name="connsiteY910" fmla="*/ 2597323 h 4241931"/>
                <a:gd name="connsiteX911" fmla="*/ 363730 w 4651277"/>
                <a:gd name="connsiteY911" fmla="*/ 2594317 h 4241931"/>
                <a:gd name="connsiteX912" fmla="*/ 336858 w 4651277"/>
                <a:gd name="connsiteY912" fmla="*/ 2561827 h 4241931"/>
                <a:gd name="connsiteX913" fmla="*/ 337956 w 4651277"/>
                <a:gd name="connsiteY913" fmla="*/ 2558256 h 4241931"/>
                <a:gd name="connsiteX914" fmla="*/ 331405 w 4651277"/>
                <a:gd name="connsiteY914" fmla="*/ 2552878 h 4241931"/>
                <a:gd name="connsiteX915" fmla="*/ 308578 w 4651277"/>
                <a:gd name="connsiteY915" fmla="*/ 2557984 h 4241931"/>
                <a:gd name="connsiteX916" fmla="*/ 294264 w 4651277"/>
                <a:gd name="connsiteY916" fmla="*/ 2582561 h 4241931"/>
                <a:gd name="connsiteX917" fmla="*/ 283956 w 4651277"/>
                <a:gd name="connsiteY917" fmla="*/ 2590545 h 4241931"/>
                <a:gd name="connsiteX918" fmla="*/ 279462 w 4651277"/>
                <a:gd name="connsiteY918" fmla="*/ 2578968 h 4241931"/>
                <a:gd name="connsiteX919" fmla="*/ 280886 w 4651277"/>
                <a:gd name="connsiteY919" fmla="*/ 2534293 h 4241931"/>
                <a:gd name="connsiteX920" fmla="*/ 293312 w 4651277"/>
                <a:gd name="connsiteY920" fmla="*/ 2522841 h 4241931"/>
                <a:gd name="connsiteX921" fmla="*/ 313664 w 4651277"/>
                <a:gd name="connsiteY921" fmla="*/ 2509256 h 4241931"/>
                <a:gd name="connsiteX922" fmla="*/ 322562 w 4651277"/>
                <a:gd name="connsiteY922" fmla="*/ 2501743 h 4241931"/>
                <a:gd name="connsiteX923" fmla="*/ 322347 w 4651277"/>
                <a:gd name="connsiteY923" fmla="*/ 2500403 h 4241931"/>
                <a:gd name="connsiteX924" fmla="*/ 325012 w 4651277"/>
                <a:gd name="connsiteY924" fmla="*/ 2494504 h 4241931"/>
                <a:gd name="connsiteX925" fmla="*/ 327121 w 4651277"/>
                <a:gd name="connsiteY925" fmla="*/ 2489822 h 4241931"/>
                <a:gd name="connsiteX926" fmla="*/ 325375 w 4651277"/>
                <a:gd name="connsiteY926" fmla="*/ 2483801 h 4241931"/>
                <a:gd name="connsiteX927" fmla="*/ 319894 w 4651277"/>
                <a:gd name="connsiteY927" fmla="*/ 2485096 h 4241931"/>
                <a:gd name="connsiteX928" fmla="*/ 311599 w 4651277"/>
                <a:gd name="connsiteY928" fmla="*/ 2486736 h 4241931"/>
                <a:gd name="connsiteX929" fmla="*/ 310423 w 4651277"/>
                <a:gd name="connsiteY929" fmla="*/ 2477683 h 4241931"/>
                <a:gd name="connsiteX930" fmla="*/ 311281 w 4651277"/>
                <a:gd name="connsiteY930" fmla="*/ 2475872 h 4241931"/>
                <a:gd name="connsiteX931" fmla="*/ 304224 w 4651277"/>
                <a:gd name="connsiteY931" fmla="*/ 2463706 h 4241931"/>
                <a:gd name="connsiteX932" fmla="*/ 295275 w 4651277"/>
                <a:gd name="connsiteY932" fmla="*/ 2457135 h 4241931"/>
                <a:gd name="connsiteX933" fmla="*/ 294859 w 4651277"/>
                <a:gd name="connsiteY933" fmla="*/ 2454016 h 4241931"/>
                <a:gd name="connsiteX934" fmla="*/ 286910 w 4651277"/>
                <a:gd name="connsiteY934" fmla="*/ 2446244 h 4241931"/>
                <a:gd name="connsiteX935" fmla="*/ 278232 w 4651277"/>
                <a:gd name="connsiteY935" fmla="*/ 2442183 h 4241931"/>
                <a:gd name="connsiteX936" fmla="*/ 256502 w 4651277"/>
                <a:gd name="connsiteY936" fmla="*/ 2431877 h 4241931"/>
                <a:gd name="connsiteX937" fmla="*/ 233566 w 4651277"/>
                <a:gd name="connsiteY937" fmla="*/ 2432796 h 4241931"/>
                <a:gd name="connsiteX938" fmla="*/ 225585 w 4651277"/>
                <a:gd name="connsiteY938" fmla="*/ 2427605 h 4241931"/>
                <a:gd name="connsiteX939" fmla="*/ 218516 w 4651277"/>
                <a:gd name="connsiteY939" fmla="*/ 2409611 h 4241931"/>
                <a:gd name="connsiteX940" fmla="*/ 219702 w 4651277"/>
                <a:gd name="connsiteY940" fmla="*/ 2396654 h 4241931"/>
                <a:gd name="connsiteX941" fmla="*/ 203612 w 4651277"/>
                <a:gd name="connsiteY941" fmla="*/ 2390201 h 4241931"/>
                <a:gd name="connsiteX942" fmla="*/ 185454 w 4651277"/>
                <a:gd name="connsiteY942" fmla="*/ 2384308 h 4241931"/>
                <a:gd name="connsiteX943" fmla="*/ 180651 w 4651277"/>
                <a:gd name="connsiteY943" fmla="*/ 2360984 h 4241931"/>
                <a:gd name="connsiteX944" fmla="*/ 188954 w 4651277"/>
                <a:gd name="connsiteY944" fmla="*/ 2355173 h 4241931"/>
                <a:gd name="connsiteX945" fmla="*/ 203232 w 4651277"/>
                <a:gd name="connsiteY945" fmla="*/ 2321739 h 4241931"/>
                <a:gd name="connsiteX946" fmla="*/ 198358 w 4651277"/>
                <a:gd name="connsiteY946" fmla="*/ 2280702 h 4241931"/>
                <a:gd name="connsiteX947" fmla="*/ 181129 w 4651277"/>
                <a:gd name="connsiteY947" fmla="*/ 2268831 h 4241931"/>
                <a:gd name="connsiteX948" fmla="*/ 161542 w 4651277"/>
                <a:gd name="connsiteY948" fmla="*/ 2266396 h 4241931"/>
                <a:gd name="connsiteX949" fmla="*/ 170152 w 4651277"/>
                <a:gd name="connsiteY949" fmla="*/ 2232225 h 4241931"/>
                <a:gd name="connsiteX950" fmla="*/ 182158 w 4651277"/>
                <a:gd name="connsiteY950" fmla="*/ 2210319 h 4241931"/>
                <a:gd name="connsiteX951" fmla="*/ 185087 w 4651277"/>
                <a:gd name="connsiteY951" fmla="*/ 2204960 h 4241931"/>
                <a:gd name="connsiteX952" fmla="*/ 183548 w 4651277"/>
                <a:gd name="connsiteY952" fmla="*/ 2204931 h 4241931"/>
                <a:gd name="connsiteX953" fmla="*/ 176985 w 4651277"/>
                <a:gd name="connsiteY953" fmla="*/ 2201655 h 4241931"/>
                <a:gd name="connsiteX954" fmla="*/ 158195 w 4651277"/>
                <a:gd name="connsiteY954" fmla="*/ 2192908 h 4241931"/>
                <a:gd name="connsiteX955" fmla="*/ 153725 w 4651277"/>
                <a:gd name="connsiteY955" fmla="*/ 2186242 h 4241931"/>
                <a:gd name="connsiteX956" fmla="*/ 153180 w 4651277"/>
                <a:gd name="connsiteY956" fmla="*/ 2181643 h 4241931"/>
                <a:gd name="connsiteX957" fmla="*/ 148907 w 4651277"/>
                <a:gd name="connsiteY957" fmla="*/ 2184596 h 4241931"/>
                <a:gd name="connsiteX958" fmla="*/ 133549 w 4651277"/>
                <a:gd name="connsiteY958" fmla="*/ 2192221 h 4241931"/>
                <a:gd name="connsiteX959" fmla="*/ 130014 w 4651277"/>
                <a:gd name="connsiteY959" fmla="*/ 2191909 h 4241931"/>
                <a:gd name="connsiteX960" fmla="*/ 130318 w 4651277"/>
                <a:gd name="connsiteY960" fmla="*/ 2192823 h 4241931"/>
                <a:gd name="connsiteX961" fmla="*/ 126283 w 4651277"/>
                <a:gd name="connsiteY961" fmla="*/ 2195305 h 4241931"/>
                <a:gd name="connsiteX962" fmla="*/ 107338 w 4651277"/>
                <a:gd name="connsiteY962" fmla="*/ 2192707 h 4241931"/>
                <a:gd name="connsiteX963" fmla="*/ 90588 w 4651277"/>
                <a:gd name="connsiteY963" fmla="*/ 2196667 h 4241931"/>
                <a:gd name="connsiteX964" fmla="*/ 85329 w 4651277"/>
                <a:gd name="connsiteY964" fmla="*/ 2204345 h 4241931"/>
                <a:gd name="connsiteX965" fmla="*/ 82412 w 4651277"/>
                <a:gd name="connsiteY965" fmla="*/ 2206965 h 4241931"/>
                <a:gd name="connsiteX966" fmla="*/ 79791 w 4651277"/>
                <a:gd name="connsiteY966" fmla="*/ 2204045 h 4241931"/>
                <a:gd name="connsiteX967" fmla="*/ 72187 w 4651277"/>
                <a:gd name="connsiteY967" fmla="*/ 2199087 h 4241931"/>
                <a:gd name="connsiteX968" fmla="*/ 56610 w 4651277"/>
                <a:gd name="connsiteY968" fmla="*/ 2194405 h 4241931"/>
                <a:gd name="connsiteX969" fmla="*/ 49228 w 4651277"/>
                <a:gd name="connsiteY969" fmla="*/ 2195828 h 4241931"/>
                <a:gd name="connsiteX970" fmla="*/ 44932 w 4651277"/>
                <a:gd name="connsiteY970" fmla="*/ 2199419 h 4241931"/>
                <a:gd name="connsiteX971" fmla="*/ 40358 w 4651277"/>
                <a:gd name="connsiteY971" fmla="*/ 2195030 h 4241931"/>
                <a:gd name="connsiteX972" fmla="*/ 38739 w 4651277"/>
                <a:gd name="connsiteY972" fmla="*/ 2190908 h 4241931"/>
                <a:gd name="connsiteX973" fmla="*/ 25029 w 4651277"/>
                <a:gd name="connsiteY973" fmla="*/ 2188681 h 4241931"/>
                <a:gd name="connsiteX974" fmla="*/ 22953 w 4651277"/>
                <a:gd name="connsiteY974" fmla="*/ 2190781 h 4241931"/>
                <a:gd name="connsiteX975" fmla="*/ 17398 w 4651277"/>
                <a:gd name="connsiteY975" fmla="*/ 2191771 h 4241931"/>
                <a:gd name="connsiteX976" fmla="*/ 17464 w 4651277"/>
                <a:gd name="connsiteY976" fmla="*/ 2186609 h 4241931"/>
                <a:gd name="connsiteX977" fmla="*/ 20703 w 4651277"/>
                <a:gd name="connsiteY977" fmla="*/ 2182626 h 4241931"/>
                <a:gd name="connsiteX978" fmla="*/ 20175 w 4651277"/>
                <a:gd name="connsiteY978" fmla="*/ 2176316 h 4241931"/>
                <a:gd name="connsiteX979" fmla="*/ 10908 w 4651277"/>
                <a:gd name="connsiteY979" fmla="*/ 2158882 h 4241931"/>
                <a:gd name="connsiteX980" fmla="*/ 3909 w 4651277"/>
                <a:gd name="connsiteY980" fmla="*/ 2136084 h 4241931"/>
                <a:gd name="connsiteX981" fmla="*/ 5354 w 4651277"/>
                <a:gd name="connsiteY981" fmla="*/ 2129952 h 4241931"/>
                <a:gd name="connsiteX982" fmla="*/ 9185 w 4651277"/>
                <a:gd name="connsiteY982" fmla="*/ 2123453 h 4241931"/>
                <a:gd name="connsiteX983" fmla="*/ 8263 w 4651277"/>
                <a:gd name="connsiteY983" fmla="*/ 2119867 h 4241931"/>
                <a:gd name="connsiteX984" fmla="*/ 0 w 4651277"/>
                <a:gd name="connsiteY984" fmla="*/ 2106669 h 4241931"/>
                <a:gd name="connsiteX985" fmla="*/ 1997 w 4651277"/>
                <a:gd name="connsiteY985" fmla="*/ 2092253 h 4241931"/>
                <a:gd name="connsiteX986" fmla="*/ 18461 w 4651277"/>
                <a:gd name="connsiteY986" fmla="*/ 2073068 h 4241931"/>
                <a:gd name="connsiteX987" fmla="*/ 22909 w 4651277"/>
                <a:gd name="connsiteY987" fmla="*/ 2063545 h 4241931"/>
                <a:gd name="connsiteX988" fmla="*/ 31396 w 4651277"/>
                <a:gd name="connsiteY988" fmla="*/ 2046292 h 4241931"/>
                <a:gd name="connsiteX989" fmla="*/ 31352 w 4651277"/>
                <a:gd name="connsiteY989" fmla="*/ 2025192 h 4241931"/>
                <a:gd name="connsiteX990" fmla="*/ 63886 w 4651277"/>
                <a:gd name="connsiteY990" fmla="*/ 2013091 h 4241931"/>
                <a:gd name="connsiteX991" fmla="*/ 81239 w 4651277"/>
                <a:gd name="connsiteY991" fmla="*/ 2008044 h 4241931"/>
                <a:gd name="connsiteX992" fmla="*/ 111405 w 4651277"/>
                <a:gd name="connsiteY992" fmla="*/ 1993139 h 4241931"/>
                <a:gd name="connsiteX993" fmla="*/ 126677 w 4651277"/>
                <a:gd name="connsiteY993" fmla="*/ 2000417 h 4241931"/>
                <a:gd name="connsiteX994" fmla="*/ 139632 w 4651277"/>
                <a:gd name="connsiteY994" fmla="*/ 1998124 h 4241931"/>
                <a:gd name="connsiteX995" fmla="*/ 146533 w 4651277"/>
                <a:gd name="connsiteY995" fmla="*/ 1993496 h 4241931"/>
                <a:gd name="connsiteX996" fmla="*/ 153736 w 4651277"/>
                <a:gd name="connsiteY996" fmla="*/ 1988375 h 4241931"/>
                <a:gd name="connsiteX997" fmla="*/ 154376 w 4651277"/>
                <a:gd name="connsiteY997" fmla="*/ 1996242 h 4241931"/>
                <a:gd name="connsiteX998" fmla="*/ 153285 w 4651277"/>
                <a:gd name="connsiteY998" fmla="*/ 2009173 h 4241931"/>
                <a:gd name="connsiteX999" fmla="*/ 164872 w 4651277"/>
                <a:gd name="connsiteY999" fmla="*/ 2016921 h 4241931"/>
                <a:gd name="connsiteX1000" fmla="*/ 175266 w 4651277"/>
                <a:gd name="connsiteY1000" fmla="*/ 2011025 h 4241931"/>
                <a:gd name="connsiteX1001" fmla="*/ 179204 w 4651277"/>
                <a:gd name="connsiteY1001" fmla="*/ 2016827 h 4241931"/>
                <a:gd name="connsiteX1002" fmla="*/ 185964 w 4651277"/>
                <a:gd name="connsiteY1002" fmla="*/ 2044743 h 4241931"/>
                <a:gd name="connsiteX1003" fmla="*/ 192136 w 4651277"/>
                <a:gd name="connsiteY1003" fmla="*/ 2058025 h 4241931"/>
                <a:gd name="connsiteX1004" fmla="*/ 191400 w 4651277"/>
                <a:gd name="connsiteY1004" fmla="*/ 2065222 h 4241931"/>
                <a:gd name="connsiteX1005" fmla="*/ 193705 w 4651277"/>
                <a:gd name="connsiteY1005" fmla="*/ 2064625 h 4241931"/>
                <a:gd name="connsiteX1006" fmla="*/ 201345 w 4651277"/>
                <a:gd name="connsiteY1006" fmla="*/ 2058516 h 4241931"/>
                <a:gd name="connsiteX1007" fmla="*/ 208726 w 4651277"/>
                <a:gd name="connsiteY1007" fmla="*/ 2057092 h 4241931"/>
                <a:gd name="connsiteX1008" fmla="*/ 228242 w 4651277"/>
                <a:gd name="connsiteY1008" fmla="*/ 2063119 h 4241931"/>
                <a:gd name="connsiteX1009" fmla="*/ 231942 w 4651277"/>
                <a:gd name="connsiteY1009" fmla="*/ 2058516 h 4241931"/>
                <a:gd name="connsiteX1010" fmla="*/ 254423 w 4651277"/>
                <a:gd name="connsiteY1010" fmla="*/ 2032807 h 4241931"/>
                <a:gd name="connsiteX1011" fmla="*/ 259562 w 4651277"/>
                <a:gd name="connsiteY1011" fmla="*/ 2024385 h 4241931"/>
                <a:gd name="connsiteX1012" fmla="*/ 260350 w 4651277"/>
                <a:gd name="connsiteY1012" fmla="*/ 2011951 h 4241931"/>
                <a:gd name="connsiteX1013" fmla="*/ 243934 w 4651277"/>
                <a:gd name="connsiteY1013" fmla="*/ 1984262 h 4241931"/>
                <a:gd name="connsiteX1014" fmla="*/ 241968 w 4651277"/>
                <a:gd name="connsiteY1014" fmla="*/ 1967429 h 4241931"/>
                <a:gd name="connsiteX1015" fmla="*/ 257810 w 4651277"/>
                <a:gd name="connsiteY1015" fmla="*/ 1964858 h 4241931"/>
                <a:gd name="connsiteX1016" fmla="*/ 278777 w 4651277"/>
                <a:gd name="connsiteY1016" fmla="*/ 1969490 h 4241931"/>
                <a:gd name="connsiteX1017" fmla="*/ 293797 w 4651277"/>
                <a:gd name="connsiteY1017" fmla="*/ 1970497 h 4241931"/>
                <a:gd name="connsiteX1018" fmla="*/ 304189 w 4651277"/>
                <a:gd name="connsiteY1018" fmla="*/ 1964603 h 4241931"/>
                <a:gd name="connsiteX1019" fmla="*/ 323849 w 4651277"/>
                <a:gd name="connsiteY1019" fmla="*/ 1916778 h 4241931"/>
                <a:gd name="connsiteX1020" fmla="*/ 339900 w 4651277"/>
                <a:gd name="connsiteY1020" fmla="*/ 1899380 h 4241931"/>
                <a:gd name="connsiteX1021" fmla="*/ 366172 w 4651277"/>
                <a:gd name="connsiteY1021" fmla="*/ 1899774 h 4241931"/>
                <a:gd name="connsiteX1022" fmla="*/ 386796 w 4651277"/>
                <a:gd name="connsiteY1022" fmla="*/ 1855936 h 4241931"/>
                <a:gd name="connsiteX1023" fmla="*/ 382353 w 4651277"/>
                <a:gd name="connsiteY1023" fmla="*/ 1837591 h 4241931"/>
                <a:gd name="connsiteX1024" fmla="*/ 397618 w 4651277"/>
                <a:gd name="connsiteY1024" fmla="*/ 1832628 h 4241931"/>
                <a:gd name="connsiteX1025" fmla="*/ 428633 w 4651277"/>
                <a:gd name="connsiteY1025" fmla="*/ 1850870 h 4241931"/>
                <a:gd name="connsiteX1026" fmla="*/ 421799 w 4651277"/>
                <a:gd name="connsiteY1026" fmla="*/ 1833105 h 4241931"/>
                <a:gd name="connsiteX1027" fmla="*/ 416893 w 4651277"/>
                <a:gd name="connsiteY1027" fmla="*/ 1823315 h 4241931"/>
                <a:gd name="connsiteX1028" fmla="*/ 392973 w 4651277"/>
                <a:gd name="connsiteY1028" fmla="*/ 1801244 h 4241931"/>
                <a:gd name="connsiteX1029" fmla="*/ 372974 w 4651277"/>
                <a:gd name="connsiteY1029" fmla="*/ 1800599 h 4241931"/>
                <a:gd name="connsiteX1030" fmla="*/ 385949 w 4651277"/>
                <a:gd name="connsiteY1030" fmla="*/ 1754815 h 4241931"/>
                <a:gd name="connsiteX1031" fmla="*/ 398951 w 4651277"/>
                <a:gd name="connsiteY1031" fmla="*/ 1705649 h 4241931"/>
                <a:gd name="connsiteX1032" fmla="*/ 389494 w 4651277"/>
                <a:gd name="connsiteY1032" fmla="*/ 1678807 h 4241931"/>
                <a:gd name="connsiteX1033" fmla="*/ 363309 w 4651277"/>
                <a:gd name="connsiteY1033" fmla="*/ 1680505 h 4241931"/>
                <a:gd name="connsiteX1034" fmla="*/ 342496 w 4651277"/>
                <a:gd name="connsiteY1034" fmla="*/ 1695679 h 4241931"/>
                <a:gd name="connsiteX1035" fmla="*/ 298105 w 4651277"/>
                <a:gd name="connsiteY1035" fmla="*/ 1669277 h 4241931"/>
                <a:gd name="connsiteX1036" fmla="*/ 291363 w 4651277"/>
                <a:gd name="connsiteY1036" fmla="*/ 1665844 h 4241931"/>
                <a:gd name="connsiteX1037" fmla="*/ 294593 w 4651277"/>
                <a:gd name="connsiteY1037" fmla="*/ 1646062 h 4241931"/>
                <a:gd name="connsiteX1038" fmla="*/ 308882 w 4651277"/>
                <a:gd name="connsiteY1038" fmla="*/ 1624869 h 4241931"/>
                <a:gd name="connsiteX1039" fmla="*/ 350575 w 4651277"/>
                <a:gd name="connsiteY1039" fmla="*/ 1612239 h 4241931"/>
                <a:gd name="connsiteX1040" fmla="*/ 368300 w 4651277"/>
                <a:gd name="connsiteY1040" fmla="*/ 1624411 h 4241931"/>
                <a:gd name="connsiteX1041" fmla="*/ 381481 w 4651277"/>
                <a:gd name="connsiteY1041" fmla="*/ 1631773 h 4241931"/>
                <a:gd name="connsiteX1042" fmla="*/ 447262 w 4651277"/>
                <a:gd name="connsiteY1042" fmla="*/ 1605288 h 4241931"/>
                <a:gd name="connsiteX1043" fmla="*/ 459886 w 4651277"/>
                <a:gd name="connsiteY1043" fmla="*/ 1566766 h 4241931"/>
                <a:gd name="connsiteX1044" fmla="*/ 453689 w 4651277"/>
                <a:gd name="connsiteY1044" fmla="*/ 1556868 h 4241931"/>
                <a:gd name="connsiteX1045" fmla="*/ 470485 w 4651277"/>
                <a:gd name="connsiteY1045" fmla="*/ 1505937 h 4241931"/>
                <a:gd name="connsiteX1046" fmla="*/ 499433 w 4651277"/>
                <a:gd name="connsiteY1046" fmla="*/ 1480773 h 4241931"/>
                <a:gd name="connsiteX1047" fmla="*/ 547531 w 4651277"/>
                <a:gd name="connsiteY1047" fmla="*/ 1463211 h 4241931"/>
                <a:gd name="connsiteX1048" fmla="*/ 567253 w 4651277"/>
                <a:gd name="connsiteY1048" fmla="*/ 1460968 h 4241931"/>
                <a:gd name="connsiteX1049" fmla="*/ 536841 w 4651277"/>
                <a:gd name="connsiteY1049" fmla="*/ 1441738 h 4241931"/>
                <a:gd name="connsiteX1050" fmla="*/ 534666 w 4651277"/>
                <a:gd name="connsiteY1050" fmla="*/ 1439730 h 4241931"/>
                <a:gd name="connsiteX1051" fmla="*/ 534280 w 4651277"/>
                <a:gd name="connsiteY1051" fmla="*/ 1438135 h 4241931"/>
                <a:gd name="connsiteX1052" fmla="*/ 490714 w 4651277"/>
                <a:gd name="connsiteY1052" fmla="*/ 1340184 h 4241931"/>
                <a:gd name="connsiteX1053" fmla="*/ 488780 w 4651277"/>
                <a:gd name="connsiteY1053" fmla="*/ 1292099 h 4241931"/>
                <a:gd name="connsiteX1054" fmla="*/ 496936 w 4651277"/>
                <a:gd name="connsiteY1054" fmla="*/ 1238618 h 4241931"/>
                <a:gd name="connsiteX1055" fmla="*/ 497422 w 4651277"/>
                <a:gd name="connsiteY1055" fmla="*/ 1226678 h 4241931"/>
                <a:gd name="connsiteX1056" fmla="*/ 498708 w 4651277"/>
                <a:gd name="connsiteY1056" fmla="*/ 1146573 h 4241931"/>
                <a:gd name="connsiteX1057" fmla="*/ 494266 w 4651277"/>
                <a:gd name="connsiteY1057" fmla="*/ 1128228 h 4241931"/>
                <a:gd name="connsiteX1058" fmla="*/ 491300 w 4651277"/>
                <a:gd name="connsiteY1058" fmla="*/ 1098549 h 4241931"/>
                <a:gd name="connsiteX1059" fmla="*/ 474258 w 4651277"/>
                <a:gd name="connsiteY1059" fmla="*/ 1115342 h 4241931"/>
                <a:gd name="connsiteX1060" fmla="*/ 456676 w 4651277"/>
                <a:gd name="connsiteY1060" fmla="*/ 1110733 h 4241931"/>
                <a:gd name="connsiteX1061" fmla="*/ 424274 w 4651277"/>
                <a:gd name="connsiteY1061" fmla="*/ 1078049 h 4241931"/>
                <a:gd name="connsiteX1062" fmla="*/ 407590 w 4651277"/>
                <a:gd name="connsiteY1062" fmla="*/ 1059716 h 4241931"/>
                <a:gd name="connsiteX1063" fmla="*/ 403785 w 4651277"/>
                <a:gd name="connsiteY1063" fmla="*/ 1049238 h 4241931"/>
                <a:gd name="connsiteX1064" fmla="*/ 396629 w 4651277"/>
                <a:gd name="connsiteY1064" fmla="*/ 1007485 h 4241931"/>
                <a:gd name="connsiteX1065" fmla="*/ 398423 w 4651277"/>
                <a:gd name="connsiteY1065" fmla="*/ 980030 h 4241931"/>
                <a:gd name="connsiteX1066" fmla="*/ 397121 w 4651277"/>
                <a:gd name="connsiteY1066" fmla="*/ 967680 h 4241931"/>
                <a:gd name="connsiteX1067" fmla="*/ 394920 w 4651277"/>
                <a:gd name="connsiteY1067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8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8"/>
                  </a:lnTo>
                  <a:lnTo>
                    <a:pt x="3877729" y="2513815"/>
                  </a:lnTo>
                  <a:close/>
                  <a:moveTo>
                    <a:pt x="3877901" y="2487464"/>
                  </a:moveTo>
                  <a:lnTo>
                    <a:pt x="3888276" y="2487069"/>
                  </a:lnTo>
                  <a:cubicBezTo>
                    <a:pt x="3890138" y="2487517"/>
                    <a:pt x="3891479" y="2488580"/>
                    <a:pt x="3891886" y="2490770"/>
                  </a:cubicBezTo>
                  <a:lnTo>
                    <a:pt x="3891216" y="2494296"/>
                  </a:lnTo>
                  <a:lnTo>
                    <a:pt x="3905570" y="2476507"/>
                  </a:lnTo>
                  <a:cubicBezTo>
                    <a:pt x="3907159" y="2474284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8" y="2490422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8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2" y="2054951"/>
                  </a:lnTo>
                  <a:lnTo>
                    <a:pt x="4089266" y="2055669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6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2"/>
                  </a:lnTo>
                  <a:lnTo>
                    <a:pt x="3822243" y="1811284"/>
                  </a:lnTo>
                  <a:close/>
                  <a:moveTo>
                    <a:pt x="3767516" y="1561443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3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6" y="1609280"/>
                  </a:lnTo>
                  <a:lnTo>
                    <a:pt x="3797457" y="1614968"/>
                  </a:lnTo>
                  <a:lnTo>
                    <a:pt x="3788624" y="1604063"/>
                  </a:lnTo>
                  <a:cubicBezTo>
                    <a:pt x="3785763" y="1594087"/>
                    <a:pt x="3781115" y="1584988"/>
                    <a:pt x="3776032" y="1576162"/>
                  </a:cubicBezTo>
                  <a:close/>
                  <a:moveTo>
                    <a:pt x="2526548" y="3066943"/>
                  </a:moveTo>
                  <a:lnTo>
                    <a:pt x="2526941" y="3067714"/>
                  </a:lnTo>
                  <a:lnTo>
                    <a:pt x="2540254" y="3062845"/>
                  </a:lnTo>
                  <a:lnTo>
                    <a:pt x="2539881" y="3062027"/>
                  </a:lnTo>
                  <a:lnTo>
                    <a:pt x="2539743" y="3061741"/>
                  </a:ln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0" y="545620"/>
                  </a:cubicBezTo>
                  <a:cubicBezTo>
                    <a:pt x="3403040" y="561222"/>
                    <a:pt x="3409325" y="561477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7"/>
                    <a:pt x="3427865" y="511430"/>
                  </a:cubicBezTo>
                  <a:lnTo>
                    <a:pt x="3425437" y="507611"/>
                  </a:lnTo>
                  <a:lnTo>
                    <a:pt x="3420176" y="511007"/>
                  </a:lnTo>
                  <a:cubicBezTo>
                    <a:pt x="3411083" y="515050"/>
                    <a:pt x="3401574" y="518109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182718" y="1487138"/>
                  </a:moveTo>
                  <a:lnTo>
                    <a:pt x="1184885" y="1486780"/>
                  </a:lnTo>
                  <a:lnTo>
                    <a:pt x="1184389" y="1486142"/>
                  </a:lnTo>
                  <a:lnTo>
                    <a:pt x="1183954" y="1486556"/>
                  </a:lnTo>
                  <a:cubicBezTo>
                    <a:pt x="1182777" y="1484694"/>
                    <a:pt x="1180289" y="1486468"/>
                    <a:pt x="1182718" y="1487138"/>
                  </a:cubicBezTo>
                  <a:close/>
                  <a:moveTo>
                    <a:pt x="1148542" y="1390278"/>
                  </a:moveTo>
                  <a:cubicBezTo>
                    <a:pt x="1147867" y="1392936"/>
                    <a:pt x="1147949" y="1395841"/>
                    <a:pt x="1148805" y="1398307"/>
                  </a:cubicBezTo>
                  <a:cubicBezTo>
                    <a:pt x="1151676" y="1406017"/>
                    <a:pt x="1151658" y="1413045"/>
                    <a:pt x="1150120" y="1419807"/>
                  </a:cubicBezTo>
                  <a:lnTo>
                    <a:pt x="1148674" y="1423488"/>
                  </a:lnTo>
                  <a:lnTo>
                    <a:pt x="1150306" y="1421569"/>
                  </a:lnTo>
                  <a:cubicBezTo>
                    <a:pt x="1151410" y="1417011"/>
                    <a:pt x="1150925" y="1411805"/>
                    <a:pt x="1150446" y="1406292"/>
                  </a:cubicBezTo>
                  <a:cubicBezTo>
                    <a:pt x="1150266" y="1401093"/>
                    <a:pt x="1149491" y="1395268"/>
                    <a:pt x="1150974" y="1390797"/>
                  </a:cubicBezTo>
                  <a:lnTo>
                    <a:pt x="1160764" y="1385670"/>
                  </a:lnTo>
                  <a:lnTo>
                    <a:pt x="1158556" y="1383721"/>
                  </a:lnTo>
                  <a:cubicBezTo>
                    <a:pt x="1156669" y="1382760"/>
                    <a:pt x="1154688" y="1382558"/>
                    <a:pt x="1152826" y="1383736"/>
                  </a:cubicBezTo>
                  <a:cubicBezTo>
                    <a:pt x="1150651" y="1385211"/>
                    <a:pt x="1149218" y="1387621"/>
                    <a:pt x="1148542" y="1390278"/>
                  </a:cubicBezTo>
                  <a:close/>
                  <a:moveTo>
                    <a:pt x="1176775" y="1335146"/>
                  </a:moveTo>
                  <a:lnTo>
                    <a:pt x="1176922" y="1344593"/>
                  </a:lnTo>
                  <a:lnTo>
                    <a:pt x="1178171" y="1355232"/>
                  </a:lnTo>
                  <a:lnTo>
                    <a:pt x="1178988" y="1344413"/>
                  </a:ln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3"/>
                  </a:cubicBezTo>
                  <a:close/>
                  <a:moveTo>
                    <a:pt x="901578" y="1089026"/>
                  </a:moveTo>
                  <a:cubicBezTo>
                    <a:pt x="900293" y="1091592"/>
                    <a:pt x="900074" y="1094338"/>
                    <a:pt x="902450" y="1097146"/>
                  </a:cubicBezTo>
                  <a:lnTo>
                    <a:pt x="902526" y="1097155"/>
                  </a:lnTo>
                  <a:lnTo>
                    <a:pt x="903198" y="1086956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1"/>
                    <a:pt x="767408" y="1070654"/>
                    <a:pt x="769344" y="1066423"/>
                  </a:cubicBezTo>
                  <a:cubicBezTo>
                    <a:pt x="771280" y="1062191"/>
                    <a:pt x="767048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500"/>
                    <a:pt x="459935" y="911515"/>
                  </a:cubicBezTo>
                  <a:cubicBezTo>
                    <a:pt x="471849" y="915384"/>
                    <a:pt x="481311" y="914360"/>
                    <a:pt x="483116" y="899146"/>
                  </a:cubicBezTo>
                  <a:cubicBezTo>
                    <a:pt x="482560" y="893369"/>
                    <a:pt x="486053" y="892100"/>
                    <a:pt x="490125" y="893227"/>
                  </a:cubicBezTo>
                  <a:cubicBezTo>
                    <a:pt x="495490" y="894460"/>
                    <a:pt x="501350" y="895995"/>
                    <a:pt x="505508" y="899211"/>
                  </a:cubicBezTo>
                  <a:cubicBezTo>
                    <a:pt x="514314" y="905945"/>
                    <a:pt x="522954" y="908496"/>
                    <a:pt x="533045" y="903097"/>
                  </a:cubicBezTo>
                  <a:cubicBezTo>
                    <a:pt x="538738" y="900451"/>
                    <a:pt x="543994" y="902977"/>
                    <a:pt x="549057" y="904707"/>
                  </a:cubicBezTo>
                  <a:cubicBezTo>
                    <a:pt x="558974" y="922993"/>
                    <a:pt x="551705" y="950506"/>
                    <a:pt x="576911" y="960445"/>
                  </a:cubicBezTo>
                  <a:cubicBezTo>
                    <a:pt x="582964" y="962779"/>
                    <a:pt x="582479" y="974718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8" y="980396"/>
                  </a:cubicBezTo>
                  <a:cubicBezTo>
                    <a:pt x="689736" y="978295"/>
                    <a:pt x="699861" y="981753"/>
                    <a:pt x="708863" y="989282"/>
                  </a:cubicBezTo>
                  <a:cubicBezTo>
                    <a:pt x="709057" y="990081"/>
                    <a:pt x="709057" y="990081"/>
                    <a:pt x="709249" y="990880"/>
                  </a:cubicBezTo>
                  <a:cubicBezTo>
                    <a:pt x="719278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1" y="913736"/>
                    <a:pt x="770388" y="922209"/>
                  </a:cubicBezTo>
                  <a:cubicBezTo>
                    <a:pt x="772764" y="925016"/>
                    <a:pt x="773149" y="928081"/>
                    <a:pt x="772846" y="931130"/>
                  </a:cubicBezTo>
                  <a:lnTo>
                    <a:pt x="771985" y="935690"/>
                  </a:lnTo>
                  <a:lnTo>
                    <a:pt x="777370" y="940500"/>
                  </a:lnTo>
                  <a:cubicBezTo>
                    <a:pt x="778541" y="943594"/>
                    <a:pt x="779432" y="947706"/>
                    <a:pt x="782283" y="952504"/>
                  </a:cubicBezTo>
                  <a:cubicBezTo>
                    <a:pt x="782149" y="957181"/>
                    <a:pt x="780033" y="960648"/>
                    <a:pt x="776624" y="964007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3" y="985704"/>
                    <a:pt x="781464" y="994901"/>
                    <a:pt x="789860" y="1001522"/>
                  </a:cubicBezTo>
                  <a:cubicBezTo>
                    <a:pt x="794047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7"/>
                    <a:pt x="804836" y="1014108"/>
                  </a:cubicBezTo>
                  <a:cubicBezTo>
                    <a:pt x="806116" y="1011694"/>
                    <a:pt x="808603" y="1009921"/>
                    <a:pt x="810408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7"/>
                  </a:cubicBezTo>
                  <a:cubicBezTo>
                    <a:pt x="865406" y="986236"/>
                    <a:pt x="872081" y="988232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2"/>
                    <a:pt x="931001" y="1034884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8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2"/>
                    <a:pt x="918086" y="991595"/>
                  </a:cubicBezTo>
                  <a:cubicBezTo>
                    <a:pt x="923623" y="984271"/>
                    <a:pt x="926482" y="976736"/>
                    <a:pt x="923864" y="967585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799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20" y="922343"/>
                    <a:pt x="889714" y="923737"/>
                  </a:cubicBezTo>
                  <a:cubicBezTo>
                    <a:pt x="878002" y="927344"/>
                    <a:pt x="874887" y="920417"/>
                    <a:pt x="871980" y="910814"/>
                  </a:cubicBezTo>
                  <a:cubicBezTo>
                    <a:pt x="866942" y="896840"/>
                    <a:pt x="858725" y="884879"/>
                    <a:pt x="847332" y="874932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4"/>
                  </a:cubicBezTo>
                  <a:cubicBezTo>
                    <a:pt x="821502" y="832169"/>
                    <a:pt x="824603" y="827024"/>
                    <a:pt x="827615" y="825752"/>
                  </a:cubicBezTo>
                  <a:cubicBezTo>
                    <a:pt x="844604" y="819436"/>
                    <a:pt x="844709" y="808559"/>
                    <a:pt x="837279" y="794828"/>
                  </a:cubicBezTo>
                  <a:cubicBezTo>
                    <a:pt x="836297" y="792273"/>
                    <a:pt x="836961" y="789307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6" y="759027"/>
                    <a:pt x="866084" y="754956"/>
                    <a:pt x="864539" y="744488"/>
                  </a:cubicBezTo>
                  <a:cubicBezTo>
                    <a:pt x="863525" y="736866"/>
                    <a:pt x="865068" y="728258"/>
                    <a:pt x="871755" y="722748"/>
                  </a:cubicBezTo>
                  <a:cubicBezTo>
                    <a:pt x="877987" y="717526"/>
                    <a:pt x="875567" y="712703"/>
                    <a:pt x="872404" y="707713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4"/>
                    <a:pt x="863052" y="686934"/>
                    <a:pt x="859922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4" y="695208"/>
                    <a:pt x="832916" y="694588"/>
                    <a:pt x="831296" y="680990"/>
                  </a:cubicBezTo>
                  <a:cubicBezTo>
                    <a:pt x="830116" y="674108"/>
                    <a:pt x="830871" y="667272"/>
                    <a:pt x="830431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6" y="647069"/>
                    <a:pt x="849463" y="643408"/>
                    <a:pt x="847783" y="638749"/>
                  </a:cubicBezTo>
                  <a:cubicBezTo>
                    <a:pt x="845983" y="632896"/>
                    <a:pt x="844347" y="626303"/>
                    <a:pt x="835406" y="626246"/>
                  </a:cubicBezTo>
                  <a:cubicBezTo>
                    <a:pt x="834953" y="626533"/>
                    <a:pt x="834499" y="626822"/>
                    <a:pt x="833304" y="626943"/>
                  </a:cubicBezTo>
                  <a:cubicBezTo>
                    <a:pt x="828810" y="627883"/>
                    <a:pt x="824468" y="635086"/>
                    <a:pt x="819248" y="628857"/>
                  </a:cubicBezTo>
                  <a:cubicBezTo>
                    <a:pt x="814316" y="623080"/>
                    <a:pt x="812393" y="616033"/>
                    <a:pt x="813029" y="608001"/>
                  </a:cubicBezTo>
                  <a:cubicBezTo>
                    <a:pt x="814071" y="601617"/>
                    <a:pt x="817339" y="595732"/>
                    <a:pt x="821182" y="590753"/>
                  </a:cubicBezTo>
                  <a:cubicBezTo>
                    <a:pt x="824404" y="586803"/>
                    <a:pt x="827582" y="584789"/>
                    <a:pt x="831485" y="589945"/>
                  </a:cubicBezTo>
                  <a:cubicBezTo>
                    <a:pt x="833088" y="591472"/>
                    <a:pt x="835147" y="592711"/>
                    <a:pt x="836962" y="591560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6" y="578085"/>
                    <a:pt x="832589" y="574621"/>
                  </a:cubicBezTo>
                  <a:cubicBezTo>
                    <a:pt x="827051" y="562871"/>
                    <a:pt x="831726" y="554185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7"/>
                    <a:pt x="869730" y="547904"/>
                    <a:pt x="866763" y="528166"/>
                  </a:cubicBezTo>
                  <a:cubicBezTo>
                    <a:pt x="865749" y="520543"/>
                    <a:pt x="866914" y="515353"/>
                    <a:pt x="874296" y="511946"/>
                  </a:cubicBezTo>
                  <a:cubicBezTo>
                    <a:pt x="877307" y="510674"/>
                    <a:pt x="879289" y="508783"/>
                    <a:pt x="881271" y="506890"/>
                  </a:cubicBezTo>
                  <a:cubicBezTo>
                    <a:pt x="894599" y="497807"/>
                    <a:pt x="901875" y="486203"/>
                    <a:pt x="895567" y="469218"/>
                  </a:cubicBezTo>
                  <a:cubicBezTo>
                    <a:pt x="893478" y="462911"/>
                    <a:pt x="892297" y="456030"/>
                    <a:pt x="893053" y="449192"/>
                  </a:cubicBezTo>
                  <a:cubicBezTo>
                    <a:pt x="893310" y="444578"/>
                    <a:pt x="895790" y="440463"/>
                    <a:pt x="900284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6"/>
                    <a:pt x="947336" y="441495"/>
                    <a:pt x="955007" y="438541"/>
                  </a:cubicBezTo>
                  <a:cubicBezTo>
                    <a:pt x="962966" y="436041"/>
                    <a:pt x="969274" y="433949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5"/>
                    <a:pt x="1041215" y="436046"/>
                    <a:pt x="1054530" y="433965"/>
                  </a:cubicBezTo>
                  <a:cubicBezTo>
                    <a:pt x="1066648" y="432008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8" y="431383"/>
                    <a:pt x="1165444" y="439339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1"/>
                    <a:pt x="1295484" y="442763"/>
                    <a:pt x="1308223" y="439777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8" y="421799"/>
                    <a:pt x="1327103" y="416367"/>
                    <a:pt x="1334516" y="418027"/>
                  </a:cubicBezTo>
                  <a:cubicBezTo>
                    <a:pt x="1342217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8"/>
                    <a:pt x="1348242" y="455745"/>
                  </a:cubicBezTo>
                  <a:lnTo>
                    <a:pt x="1387252" y="495472"/>
                  </a:lnTo>
                  <a:lnTo>
                    <a:pt x="1391837" y="495408"/>
                  </a:lnTo>
                  <a:cubicBezTo>
                    <a:pt x="1404436" y="492736"/>
                    <a:pt x="1415417" y="485221"/>
                    <a:pt x="1416978" y="473734"/>
                  </a:cubicBezTo>
                  <a:cubicBezTo>
                    <a:pt x="1420965" y="446896"/>
                    <a:pt x="1437005" y="441698"/>
                    <a:pt x="1459404" y="441306"/>
                  </a:cubicBezTo>
                  <a:cubicBezTo>
                    <a:pt x="1462911" y="440739"/>
                    <a:pt x="1466274" y="440817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2" y="401163"/>
                    <a:pt x="1461863" y="391126"/>
                  </a:cubicBezTo>
                  <a:cubicBezTo>
                    <a:pt x="1456437" y="385175"/>
                    <a:pt x="1454727" y="380734"/>
                    <a:pt x="1459824" y="373082"/>
                  </a:cubicBezTo>
                  <a:cubicBezTo>
                    <a:pt x="1463987" y="366575"/>
                    <a:pt x="1466363" y="358991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2"/>
                    <a:pt x="1516208" y="302521"/>
                    <a:pt x="1518925" y="302455"/>
                  </a:cubicBezTo>
                  <a:cubicBezTo>
                    <a:pt x="1549337" y="302509"/>
                    <a:pt x="1572854" y="315221"/>
                    <a:pt x="1592775" y="337949"/>
                  </a:cubicBezTo>
                  <a:cubicBezTo>
                    <a:pt x="1604626" y="351430"/>
                    <a:pt x="1610607" y="366976"/>
                    <a:pt x="1609283" y="384943"/>
                  </a:cubicBezTo>
                  <a:cubicBezTo>
                    <a:pt x="1608837" y="392959"/>
                    <a:pt x="1611124" y="394824"/>
                    <a:pt x="1618784" y="393836"/>
                  </a:cubicBezTo>
                  <a:cubicBezTo>
                    <a:pt x="1627874" y="392491"/>
                    <a:pt x="1638107" y="392080"/>
                    <a:pt x="1646487" y="387871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3"/>
                    <a:pt x="1697241" y="414806"/>
                  </a:cubicBezTo>
                  <a:cubicBezTo>
                    <a:pt x="1701679" y="413095"/>
                    <a:pt x="1702546" y="409230"/>
                    <a:pt x="1703912" y="406155"/>
                  </a:cubicBezTo>
                  <a:cubicBezTo>
                    <a:pt x="1708798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4" y="397791"/>
                  </a:cubicBezTo>
                  <a:cubicBezTo>
                    <a:pt x="1751216" y="403232"/>
                    <a:pt x="1749918" y="409028"/>
                    <a:pt x="1750050" y="414469"/>
                  </a:cubicBezTo>
                  <a:cubicBezTo>
                    <a:pt x="1750736" y="429504"/>
                    <a:pt x="1756307" y="434812"/>
                    <a:pt x="1771479" y="433479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7"/>
                    <a:pt x="1811648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6"/>
                    <a:pt x="1826673" y="458702"/>
                    <a:pt x="1831732" y="469308"/>
                  </a:cubicBezTo>
                  <a:cubicBezTo>
                    <a:pt x="1835582" y="476258"/>
                    <a:pt x="1839799" y="478556"/>
                    <a:pt x="1847892" y="475634"/>
                  </a:cubicBezTo>
                  <a:cubicBezTo>
                    <a:pt x="1858991" y="471359"/>
                    <a:pt x="1870025" y="464363"/>
                    <a:pt x="1880126" y="458510"/>
                  </a:cubicBezTo>
                  <a:cubicBezTo>
                    <a:pt x="1897175" y="448804"/>
                    <a:pt x="1913648" y="441674"/>
                    <a:pt x="1931438" y="455808"/>
                  </a:cubicBezTo>
                  <a:cubicBezTo>
                    <a:pt x="1936155" y="458895"/>
                    <a:pt x="1940095" y="456395"/>
                    <a:pt x="1943892" y="454541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6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2"/>
                    <a:pt x="1965110" y="399096"/>
                    <a:pt x="1967342" y="392156"/>
                  </a:cubicBezTo>
                  <a:cubicBezTo>
                    <a:pt x="1969863" y="383928"/>
                    <a:pt x="1973671" y="375987"/>
                    <a:pt x="1982906" y="373999"/>
                  </a:cubicBezTo>
                  <a:cubicBezTo>
                    <a:pt x="1990854" y="371723"/>
                    <a:pt x="1996357" y="374310"/>
                    <a:pt x="1993404" y="384469"/>
                  </a:cubicBezTo>
                  <a:cubicBezTo>
                    <a:pt x="1991172" y="391411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9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8"/>
                    <a:pt x="2027118" y="342649"/>
                    <a:pt x="2033778" y="340083"/>
                  </a:cubicBezTo>
                  <a:cubicBezTo>
                    <a:pt x="2040583" y="336874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1"/>
                    <a:pt x="2059695" y="397132"/>
                    <a:pt x="2070321" y="397232"/>
                  </a:cubicBezTo>
                  <a:lnTo>
                    <a:pt x="2071511" y="397143"/>
                  </a:lnTo>
                  <a:lnTo>
                    <a:pt x="2069934" y="387948"/>
                  </a:lnTo>
                  <a:cubicBezTo>
                    <a:pt x="2068111" y="383917"/>
                    <a:pt x="2065026" y="379929"/>
                    <a:pt x="2060255" y="375986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8"/>
                    <a:pt x="2129578" y="334347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8"/>
                  </a:cubicBezTo>
                  <a:cubicBezTo>
                    <a:pt x="2104083" y="294094"/>
                    <a:pt x="2112817" y="293631"/>
                    <a:pt x="2119407" y="294010"/>
                  </a:cubicBezTo>
                  <a:cubicBezTo>
                    <a:pt x="2164845" y="297438"/>
                    <a:pt x="2192376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2" y="204688"/>
                    <a:pt x="2257860" y="207097"/>
                  </a:cubicBezTo>
                  <a:cubicBezTo>
                    <a:pt x="2280850" y="213905"/>
                    <a:pt x="2287208" y="209918"/>
                    <a:pt x="2292598" y="187735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7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5" y="145752"/>
                    <a:pt x="2180094" y="141351"/>
                    <a:pt x="2177954" y="156063"/>
                  </a:cubicBezTo>
                  <a:cubicBezTo>
                    <a:pt x="2177459" y="160470"/>
                    <a:pt x="2167500" y="165378"/>
                    <a:pt x="2161941" y="156914"/>
                  </a:cubicBezTo>
                  <a:cubicBezTo>
                    <a:pt x="2160845" y="146570"/>
                    <a:pt x="2160158" y="136205"/>
                    <a:pt x="2166815" y="128838"/>
                  </a:cubicBezTo>
                  <a:cubicBezTo>
                    <a:pt x="2169034" y="126381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1" y="112559"/>
                    <a:pt x="2238235" y="109067"/>
                    <a:pt x="2224591" y="99573"/>
                  </a:cubicBezTo>
                  <a:cubicBezTo>
                    <a:pt x="2222555" y="88731"/>
                    <a:pt x="2211553" y="73987"/>
                    <a:pt x="2236573" y="77768"/>
                  </a:cubicBezTo>
                  <a:cubicBezTo>
                    <a:pt x="2238028" y="77691"/>
                    <a:pt x="2238757" y="77652"/>
                    <a:pt x="2240288" y="79030"/>
                  </a:cubicBezTo>
                  <a:cubicBezTo>
                    <a:pt x="2247381" y="88873"/>
                    <a:pt x="2259833" y="89671"/>
                    <a:pt x="2269604" y="94992"/>
                  </a:cubicBezTo>
                  <a:cubicBezTo>
                    <a:pt x="2277114" y="98973"/>
                    <a:pt x="2283472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8"/>
                    <a:pt x="2301741" y="81608"/>
                    <a:pt x="2306411" y="73331"/>
                  </a:cubicBezTo>
                  <a:cubicBezTo>
                    <a:pt x="2320350" y="60911"/>
                    <a:pt x="2332834" y="48569"/>
                    <a:pt x="2339875" y="29946"/>
                  </a:cubicBezTo>
                  <a:cubicBezTo>
                    <a:pt x="2352809" y="-1397"/>
                    <a:pt x="2370239" y="-3053"/>
                    <a:pt x="2392011" y="22069"/>
                  </a:cubicBezTo>
                  <a:cubicBezTo>
                    <a:pt x="2415354" y="49298"/>
                    <a:pt x="2423401" y="49599"/>
                    <a:pt x="2449746" y="23384"/>
                  </a:cubicBezTo>
                  <a:cubicBezTo>
                    <a:pt x="2450436" y="22617"/>
                    <a:pt x="2450436" y="22617"/>
                    <a:pt x="2451124" y="21850"/>
                  </a:cubicBezTo>
                  <a:cubicBezTo>
                    <a:pt x="2481072" y="-5288"/>
                    <a:pt x="2484595" y="-7665"/>
                    <a:pt x="2508326" y="26842"/>
                  </a:cubicBezTo>
                  <a:cubicBezTo>
                    <a:pt x="2514650" y="35996"/>
                    <a:pt x="2516957" y="51932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5"/>
                    <a:pt x="2559883" y="8046"/>
                  </a:cubicBezTo>
                  <a:cubicBezTo>
                    <a:pt x="2560882" y="13102"/>
                    <a:pt x="2559657" y="17549"/>
                    <a:pt x="2562074" y="21798"/>
                  </a:cubicBezTo>
                  <a:cubicBezTo>
                    <a:pt x="2564070" y="31912"/>
                    <a:pt x="2566066" y="42025"/>
                    <a:pt x="2568791" y="52100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1" y="50277"/>
                    <a:pt x="2625296" y="43989"/>
                  </a:cubicBezTo>
                  <a:cubicBezTo>
                    <a:pt x="2630888" y="39313"/>
                    <a:pt x="2637090" y="32415"/>
                    <a:pt x="2645290" y="35628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2" y="78799"/>
                    <a:pt x="2657690" y="90445"/>
                  </a:cubicBezTo>
                  <a:cubicBezTo>
                    <a:pt x="2658347" y="102820"/>
                    <a:pt x="2663062" y="109139"/>
                    <a:pt x="2676280" y="110626"/>
                  </a:cubicBezTo>
                  <a:cubicBezTo>
                    <a:pt x="2699766" y="113029"/>
                    <a:pt x="2709119" y="124213"/>
                    <a:pt x="2711006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1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10" y="175841"/>
                  </a:cubicBezTo>
                  <a:cubicBezTo>
                    <a:pt x="2866295" y="185648"/>
                    <a:pt x="2866605" y="194939"/>
                    <a:pt x="2868616" y="203591"/>
                  </a:cubicBezTo>
                  <a:lnTo>
                    <a:pt x="2876460" y="217590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3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60"/>
                  </a:cubicBezTo>
                  <a:cubicBezTo>
                    <a:pt x="2979943" y="138301"/>
                    <a:pt x="3002044" y="128368"/>
                    <a:pt x="3020035" y="96025"/>
                  </a:cubicBezTo>
                  <a:cubicBezTo>
                    <a:pt x="3035385" y="68933"/>
                    <a:pt x="3041054" y="65712"/>
                    <a:pt x="3059179" y="77157"/>
                  </a:cubicBezTo>
                  <a:cubicBezTo>
                    <a:pt x="3063973" y="84932"/>
                    <a:pt x="3065279" y="95813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6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2"/>
                  </a:cubicBezTo>
                  <a:cubicBezTo>
                    <a:pt x="3179448" y="101429"/>
                    <a:pt x="3180594" y="95529"/>
                    <a:pt x="3184041" y="91696"/>
                  </a:cubicBezTo>
                  <a:cubicBezTo>
                    <a:pt x="3184731" y="90929"/>
                    <a:pt x="3184653" y="89475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7" y="95059"/>
                    <a:pt x="3205002" y="101532"/>
                  </a:cubicBezTo>
                  <a:cubicBezTo>
                    <a:pt x="3211448" y="126738"/>
                    <a:pt x="3219610" y="129226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2"/>
                    <a:pt x="3276340" y="111615"/>
                  </a:cubicBezTo>
                  <a:cubicBezTo>
                    <a:pt x="3277455" y="118854"/>
                    <a:pt x="3277880" y="126859"/>
                    <a:pt x="3277538" y="134178"/>
                  </a:cubicBezTo>
                  <a:cubicBezTo>
                    <a:pt x="3277428" y="145864"/>
                    <a:pt x="3279999" y="153025"/>
                    <a:pt x="3294633" y="153709"/>
                  </a:cubicBezTo>
                  <a:cubicBezTo>
                    <a:pt x="3310725" y="154314"/>
                    <a:pt x="3317971" y="167069"/>
                    <a:pt x="3319511" y="182315"/>
                  </a:cubicBezTo>
                  <a:cubicBezTo>
                    <a:pt x="3323589" y="217866"/>
                    <a:pt x="3323589" y="217866"/>
                    <a:pt x="3357761" y="215322"/>
                  </a:cubicBezTo>
                  <a:cubicBezTo>
                    <a:pt x="3365040" y="214935"/>
                    <a:pt x="3376222" y="205581"/>
                    <a:pt x="3375693" y="223128"/>
                  </a:cubicBezTo>
                  <a:cubicBezTo>
                    <a:pt x="3372937" y="226194"/>
                    <a:pt x="3370180" y="229261"/>
                    <a:pt x="3367384" y="231599"/>
                  </a:cubicBezTo>
                  <a:cubicBezTo>
                    <a:pt x="3359268" y="243708"/>
                    <a:pt x="3368118" y="245428"/>
                    <a:pt x="3377007" y="247876"/>
                  </a:cubicBezTo>
                  <a:cubicBezTo>
                    <a:pt x="3393174" y="249938"/>
                    <a:pt x="3404403" y="255181"/>
                    <a:pt x="3404679" y="274146"/>
                  </a:cubicBezTo>
                  <a:cubicBezTo>
                    <a:pt x="3404377" y="282190"/>
                    <a:pt x="3409897" y="289926"/>
                    <a:pt x="3412506" y="297817"/>
                  </a:cubicBezTo>
                  <a:cubicBezTo>
                    <a:pt x="3416074" y="310037"/>
                    <a:pt x="3414431" y="320343"/>
                    <a:pt x="3404705" y="329618"/>
                  </a:cubicBezTo>
                  <a:cubicBezTo>
                    <a:pt x="3386707" y="348093"/>
                    <a:pt x="3386714" y="361961"/>
                    <a:pt x="3403810" y="381492"/>
                  </a:cubicBezTo>
                  <a:cubicBezTo>
                    <a:pt x="3407719" y="386394"/>
                    <a:pt x="3412319" y="390529"/>
                    <a:pt x="3416229" y="395431"/>
                  </a:cubicBezTo>
                  <a:cubicBezTo>
                    <a:pt x="3425582" y="406614"/>
                    <a:pt x="3425434" y="417571"/>
                    <a:pt x="3415823" y="429030"/>
                  </a:cubicBezTo>
                  <a:cubicBezTo>
                    <a:pt x="3409102" y="436503"/>
                    <a:pt x="3400313" y="443677"/>
                    <a:pt x="3401628" y="453598"/>
                  </a:cubicBezTo>
                  <a:lnTo>
                    <a:pt x="3406630" y="464271"/>
                  </a:lnTo>
                  <a:lnTo>
                    <a:pt x="3407669" y="464755"/>
                  </a:lnTo>
                  <a:cubicBezTo>
                    <a:pt x="3414157" y="465851"/>
                    <a:pt x="3423255" y="468537"/>
                    <a:pt x="3418321" y="455507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3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8"/>
                  </a:cubicBezTo>
                  <a:cubicBezTo>
                    <a:pt x="3465981" y="472415"/>
                    <a:pt x="3467341" y="472531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1" y="453568"/>
                    <a:pt x="3570810" y="481255"/>
                  </a:cubicBezTo>
                  <a:cubicBezTo>
                    <a:pt x="3574048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5"/>
                    <a:pt x="3648916" y="504571"/>
                    <a:pt x="3648972" y="539676"/>
                  </a:cubicBezTo>
                  <a:cubicBezTo>
                    <a:pt x="3649008" y="549002"/>
                    <a:pt x="3643051" y="561113"/>
                    <a:pt x="3651715" y="565684"/>
                  </a:cubicBezTo>
                  <a:cubicBezTo>
                    <a:pt x="3662465" y="571526"/>
                    <a:pt x="3669581" y="558689"/>
                    <a:pt x="3677800" y="552253"/>
                  </a:cubicBezTo>
                  <a:cubicBezTo>
                    <a:pt x="3681913" y="549035"/>
                    <a:pt x="3685501" y="545499"/>
                    <a:pt x="3689090" y="541962"/>
                  </a:cubicBezTo>
                  <a:cubicBezTo>
                    <a:pt x="3696215" y="542014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7"/>
                    <a:pt x="3681701" y="577536"/>
                    <a:pt x="3678811" y="585793"/>
                  </a:cubicBezTo>
                  <a:cubicBezTo>
                    <a:pt x="3673235" y="603147"/>
                    <a:pt x="3677382" y="609256"/>
                    <a:pt x="3695717" y="609705"/>
                  </a:cubicBezTo>
                  <a:cubicBezTo>
                    <a:pt x="3704203" y="609872"/>
                    <a:pt x="3712920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5"/>
                    <a:pt x="3740043" y="623864"/>
                    <a:pt x="3736745" y="630441"/>
                  </a:cubicBezTo>
                  <a:cubicBezTo>
                    <a:pt x="3732495" y="638583"/>
                    <a:pt x="3727200" y="646089"/>
                    <a:pt x="3722108" y="654435"/>
                  </a:cubicBezTo>
                  <a:cubicBezTo>
                    <a:pt x="3716698" y="663301"/>
                    <a:pt x="3716964" y="669905"/>
                    <a:pt x="3725398" y="677198"/>
                  </a:cubicBezTo>
                  <a:cubicBezTo>
                    <a:pt x="3740499" y="689988"/>
                    <a:pt x="3741667" y="702153"/>
                    <a:pt x="3732642" y="718120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2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8"/>
                    <a:pt x="3810714" y="795880"/>
                    <a:pt x="3823514" y="793669"/>
                  </a:cubicBezTo>
                  <a:cubicBezTo>
                    <a:pt x="3806234" y="806745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69"/>
                    <a:pt x="3823742" y="840975"/>
                    <a:pt x="3826606" y="836281"/>
                  </a:cubicBezTo>
                  <a:cubicBezTo>
                    <a:pt x="3841561" y="811766"/>
                    <a:pt x="3844399" y="810633"/>
                    <a:pt x="3871753" y="824457"/>
                  </a:cubicBezTo>
                  <a:cubicBezTo>
                    <a:pt x="3883024" y="830618"/>
                    <a:pt x="3885888" y="825924"/>
                    <a:pt x="3886171" y="816075"/>
                  </a:cubicBezTo>
                  <a:cubicBezTo>
                    <a:pt x="3892765" y="802920"/>
                    <a:pt x="3897610" y="813750"/>
                    <a:pt x="3903030" y="817772"/>
                  </a:cubicBezTo>
                  <a:cubicBezTo>
                    <a:pt x="3922250" y="840234"/>
                    <a:pt x="3942237" y="843839"/>
                    <a:pt x="3970004" y="830001"/>
                  </a:cubicBezTo>
                  <a:cubicBezTo>
                    <a:pt x="3993457" y="818542"/>
                    <a:pt x="3998903" y="819002"/>
                    <a:pt x="4006011" y="835505"/>
                  </a:cubicBezTo>
                  <a:cubicBezTo>
                    <a:pt x="4005641" y="843153"/>
                    <a:pt x="4001389" y="851294"/>
                    <a:pt x="4008781" y="857952"/>
                  </a:cubicBezTo>
                  <a:cubicBezTo>
                    <a:pt x="4015942" y="867330"/>
                    <a:pt x="4025472" y="868134"/>
                    <a:pt x="4036593" y="866329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0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6" y="904728"/>
                  </a:cubicBezTo>
                  <a:cubicBezTo>
                    <a:pt x="4086296" y="904525"/>
                    <a:pt x="4086932" y="903481"/>
                    <a:pt x="4087569" y="902438"/>
                  </a:cubicBezTo>
                  <a:cubicBezTo>
                    <a:pt x="4093880" y="899131"/>
                    <a:pt x="4094481" y="888762"/>
                    <a:pt x="4104011" y="889565"/>
                  </a:cubicBezTo>
                  <a:cubicBezTo>
                    <a:pt x="4108996" y="895470"/>
                    <a:pt x="4104453" y="900573"/>
                    <a:pt x="4102112" y="905585"/>
                  </a:cubicBezTo>
                  <a:cubicBezTo>
                    <a:pt x="4099768" y="910596"/>
                    <a:pt x="4097108" y="916132"/>
                    <a:pt x="4095288" y="921462"/>
                  </a:cubicBezTo>
                  <a:cubicBezTo>
                    <a:pt x="4087801" y="941946"/>
                    <a:pt x="4092266" y="947533"/>
                    <a:pt x="4114076" y="945806"/>
                  </a:cubicBezTo>
                  <a:cubicBezTo>
                    <a:pt x="4119636" y="944905"/>
                    <a:pt x="4125514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4"/>
                    <a:pt x="4133677" y="973510"/>
                    <a:pt x="4129972" y="978409"/>
                  </a:cubicBezTo>
                  <a:cubicBezTo>
                    <a:pt x="4124359" y="986436"/>
                    <a:pt x="4122741" y="992607"/>
                    <a:pt x="4132538" y="1000014"/>
                  </a:cubicBezTo>
                  <a:cubicBezTo>
                    <a:pt x="4143377" y="1008058"/>
                    <a:pt x="4142344" y="1020311"/>
                    <a:pt x="4136184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3"/>
                    <a:pt x="4164370" y="1074544"/>
                    <a:pt x="4155689" y="1086426"/>
                  </a:cubicBezTo>
                  <a:cubicBezTo>
                    <a:pt x="4152330" y="1087240"/>
                    <a:pt x="4148971" y="1088053"/>
                    <a:pt x="4145929" y="1088346"/>
                  </a:cubicBezTo>
                  <a:cubicBezTo>
                    <a:pt x="4134580" y="1092872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7"/>
                  </a:cubicBezTo>
                  <a:cubicBezTo>
                    <a:pt x="4147533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6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5" y="1219531"/>
                    <a:pt x="4102065" y="1224773"/>
                  </a:cubicBezTo>
                  <a:cubicBezTo>
                    <a:pt x="4103234" y="1236937"/>
                    <a:pt x="4097939" y="1244443"/>
                    <a:pt x="4085863" y="1247811"/>
                  </a:cubicBezTo>
                  <a:cubicBezTo>
                    <a:pt x="4074945" y="1250455"/>
                    <a:pt x="4061738" y="1250987"/>
                    <a:pt x="4062766" y="1268076"/>
                  </a:cubicBezTo>
                  <a:cubicBezTo>
                    <a:pt x="4063703" y="1282962"/>
                    <a:pt x="4064642" y="1297849"/>
                    <a:pt x="4083268" y="1301340"/>
                  </a:cubicBezTo>
                  <a:cubicBezTo>
                    <a:pt x="4085151" y="1301774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2" y="1304703"/>
                    <a:pt x="4025745" y="1300601"/>
                  </a:cubicBezTo>
                  <a:cubicBezTo>
                    <a:pt x="4016737" y="1300117"/>
                    <a:pt x="4012599" y="1306897"/>
                    <a:pt x="4008463" y="1313678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1" y="1345489"/>
                  </a:cubicBezTo>
                  <a:cubicBezTo>
                    <a:pt x="3954629" y="1366725"/>
                    <a:pt x="3954629" y="1366725"/>
                    <a:pt x="3934694" y="1355993"/>
                  </a:cubicBezTo>
                  <a:cubicBezTo>
                    <a:pt x="3931042" y="1353766"/>
                    <a:pt x="3927072" y="1352059"/>
                    <a:pt x="3923281" y="1354756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4" y="1395678"/>
                    <a:pt x="3936872" y="1401698"/>
                    <a:pt x="3949876" y="1400327"/>
                  </a:cubicBezTo>
                  <a:cubicBezTo>
                    <a:pt x="3959000" y="1399450"/>
                    <a:pt x="3965895" y="1402226"/>
                    <a:pt x="3968971" y="1411261"/>
                  </a:cubicBezTo>
                  <a:cubicBezTo>
                    <a:pt x="3969123" y="1419226"/>
                    <a:pt x="3962925" y="1421171"/>
                    <a:pt x="3957365" y="1422073"/>
                  </a:cubicBezTo>
                  <a:cubicBezTo>
                    <a:pt x="3922845" y="1428211"/>
                    <a:pt x="3902965" y="1452585"/>
                    <a:pt x="3884013" y="1478958"/>
                  </a:cubicBezTo>
                  <a:cubicBezTo>
                    <a:pt x="3874400" y="1492955"/>
                    <a:pt x="3868462" y="1496310"/>
                    <a:pt x="3859917" y="1489419"/>
                  </a:cubicBezTo>
                  <a:lnTo>
                    <a:pt x="3852809" y="1481837"/>
                  </a:lnTo>
                  <a:lnTo>
                    <a:pt x="3841864" y="1492090"/>
                  </a:lnTo>
                  <a:lnTo>
                    <a:pt x="3840531" y="1496285"/>
                  </a:lnTo>
                  <a:lnTo>
                    <a:pt x="3850294" y="1497108"/>
                  </a:lnTo>
                  <a:cubicBezTo>
                    <a:pt x="3875525" y="1500333"/>
                    <a:pt x="3883385" y="1514432"/>
                    <a:pt x="3872107" y="1537613"/>
                  </a:cubicBezTo>
                  <a:cubicBezTo>
                    <a:pt x="3867421" y="1547638"/>
                    <a:pt x="3860129" y="1556073"/>
                    <a:pt x="3857531" y="1567371"/>
                  </a:cubicBezTo>
                  <a:cubicBezTo>
                    <a:pt x="3852883" y="1586722"/>
                    <a:pt x="3857029" y="1592830"/>
                    <a:pt x="3876636" y="1591193"/>
                  </a:cubicBezTo>
                  <a:cubicBezTo>
                    <a:pt x="3882402" y="1591131"/>
                    <a:pt x="3888279" y="1589708"/>
                    <a:pt x="3893839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39" y="1591525"/>
                    <a:pt x="3820166" y="1603981"/>
                  </a:cubicBezTo>
                  <a:cubicBezTo>
                    <a:pt x="3819878" y="1607385"/>
                    <a:pt x="3820969" y="1612345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79" y="1625739"/>
                    <a:pt x="3878963" y="1632824"/>
                  </a:cubicBezTo>
                  <a:cubicBezTo>
                    <a:pt x="3879662" y="1632317"/>
                    <a:pt x="3880361" y="1631809"/>
                    <a:pt x="3881060" y="1631301"/>
                  </a:cubicBezTo>
                  <a:cubicBezTo>
                    <a:pt x="3903233" y="1628009"/>
                    <a:pt x="3924385" y="1635070"/>
                    <a:pt x="3946493" y="1636097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2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1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7"/>
                    <a:pt x="4222463" y="1639593"/>
                    <a:pt x="4233230" y="1641916"/>
                  </a:cubicBezTo>
                  <a:cubicBezTo>
                    <a:pt x="4255971" y="1646755"/>
                    <a:pt x="4279860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8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6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5"/>
                  </a:lnTo>
                  <a:cubicBezTo>
                    <a:pt x="4468222" y="1714702"/>
                    <a:pt x="4468175" y="1715004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9" y="1701554"/>
                    <a:pt x="4476105" y="1702032"/>
                  </a:cubicBezTo>
                  <a:cubicBezTo>
                    <a:pt x="4507614" y="1710115"/>
                    <a:pt x="4540876" y="1699299"/>
                    <a:pt x="4572318" y="1711701"/>
                  </a:cubicBezTo>
                  <a:cubicBezTo>
                    <a:pt x="4576954" y="1713673"/>
                    <a:pt x="4583370" y="1712215"/>
                    <a:pt x="4589311" y="1713774"/>
                  </a:cubicBezTo>
                  <a:cubicBezTo>
                    <a:pt x="4590518" y="1713966"/>
                    <a:pt x="4592232" y="1714855"/>
                    <a:pt x="4593344" y="1715650"/>
                  </a:cubicBezTo>
                  <a:cubicBezTo>
                    <a:pt x="4596582" y="1718639"/>
                    <a:pt x="4596420" y="1723562"/>
                    <a:pt x="4601154" y="1724929"/>
                  </a:cubicBezTo>
                  <a:cubicBezTo>
                    <a:pt x="4602169" y="1726327"/>
                    <a:pt x="4602581" y="1727630"/>
                    <a:pt x="4602993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4" y="1742592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2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7" y="1750870"/>
                    <a:pt x="4509436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1" y="1731516"/>
                  </a:cubicBezTo>
                  <a:cubicBezTo>
                    <a:pt x="4400338" y="1723437"/>
                    <a:pt x="4379217" y="1720092"/>
                    <a:pt x="4358507" y="1718051"/>
                  </a:cubicBezTo>
                  <a:cubicBezTo>
                    <a:pt x="4343927" y="1716359"/>
                    <a:pt x="4330142" y="1713558"/>
                    <a:pt x="4315402" y="1716792"/>
                  </a:cubicBezTo>
                  <a:cubicBezTo>
                    <a:pt x="4303267" y="1719199"/>
                    <a:pt x="4290880" y="1715382"/>
                    <a:pt x="4279957" y="1706229"/>
                  </a:cubicBezTo>
                  <a:cubicBezTo>
                    <a:pt x="4264780" y="1692690"/>
                    <a:pt x="4247656" y="1699257"/>
                    <a:pt x="4243898" y="1719077"/>
                  </a:cubicBezTo>
                  <a:cubicBezTo>
                    <a:pt x="4243516" y="1721492"/>
                    <a:pt x="4243039" y="1724509"/>
                    <a:pt x="4242561" y="1727526"/>
                  </a:cubicBezTo>
                  <a:cubicBezTo>
                    <a:pt x="4237590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4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9"/>
                    <a:pt x="4144304" y="1812800"/>
                    <a:pt x="4142937" y="1817531"/>
                  </a:cubicBezTo>
                  <a:cubicBezTo>
                    <a:pt x="4139245" y="1833030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4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3"/>
                    <a:pt x="4075791" y="1874328"/>
                    <a:pt x="4084939" y="1875159"/>
                  </a:cubicBezTo>
                  <a:cubicBezTo>
                    <a:pt x="4101330" y="1877135"/>
                    <a:pt x="4102721" y="1887872"/>
                    <a:pt x="4100715" y="1900545"/>
                  </a:cubicBezTo>
                  <a:cubicBezTo>
                    <a:pt x="4099281" y="1909598"/>
                    <a:pt x="4098355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8"/>
                  </a:cubicBezTo>
                  <a:cubicBezTo>
                    <a:pt x="4116699" y="1951948"/>
                    <a:pt x="4120123" y="1965481"/>
                    <a:pt x="4131370" y="1964787"/>
                  </a:cubicBezTo>
                  <a:cubicBezTo>
                    <a:pt x="4138801" y="1964727"/>
                    <a:pt x="4146360" y="1967781"/>
                    <a:pt x="4154147" y="1961590"/>
                  </a:cubicBezTo>
                  <a:cubicBezTo>
                    <a:pt x="4161932" y="1955400"/>
                    <a:pt x="4170697" y="1958643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6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7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8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3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5" y="2211269"/>
                    <a:pt x="4169590" y="2219526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1" y="2248055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4" y="2295941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7" y="2331791"/>
                    <a:pt x="4057216" y="2335352"/>
                  </a:cubicBezTo>
                  <a:lnTo>
                    <a:pt x="4073447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3" y="2395533"/>
                    <a:pt x="4036450" y="2388356"/>
                  </a:cubicBezTo>
                  <a:cubicBezTo>
                    <a:pt x="4045191" y="2376132"/>
                    <a:pt x="4030425" y="2363894"/>
                    <a:pt x="4033639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0"/>
                  </a:cubicBezTo>
                  <a:cubicBezTo>
                    <a:pt x="3986224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9"/>
                    <a:pt x="3931553" y="2410099"/>
                  </a:cubicBezTo>
                  <a:cubicBezTo>
                    <a:pt x="3928596" y="2417053"/>
                    <a:pt x="3920367" y="2418225"/>
                    <a:pt x="3913538" y="2418380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6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6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2" y="2621030"/>
                    <a:pt x="3951796" y="2665082"/>
                    <a:pt x="3944723" y="2709741"/>
                  </a:cubicBezTo>
                  <a:cubicBezTo>
                    <a:pt x="3942238" y="2725432"/>
                    <a:pt x="3935020" y="2739754"/>
                    <a:pt x="3933742" y="2755635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30"/>
                    <a:pt x="3960631" y="2788970"/>
                    <a:pt x="3958242" y="2804057"/>
                  </a:cubicBezTo>
                  <a:cubicBezTo>
                    <a:pt x="3953654" y="2833024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4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8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1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5" y="3003434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10"/>
                  </a:cubicBezTo>
                  <a:cubicBezTo>
                    <a:pt x="3828681" y="2993251"/>
                    <a:pt x="3830084" y="2980481"/>
                    <a:pt x="3826596" y="2971268"/>
                  </a:cubicBezTo>
                  <a:cubicBezTo>
                    <a:pt x="3825357" y="2967361"/>
                    <a:pt x="3827109" y="2960213"/>
                    <a:pt x="3819102" y="2963896"/>
                  </a:cubicBezTo>
                  <a:cubicBezTo>
                    <a:pt x="3812398" y="2967164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9" y="2944930"/>
                  </a:cubicBezTo>
                  <a:cubicBezTo>
                    <a:pt x="3810348" y="2937145"/>
                    <a:pt x="3803966" y="2930566"/>
                    <a:pt x="3806099" y="2921006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2"/>
                  </a:cubicBezTo>
                  <a:cubicBezTo>
                    <a:pt x="3793138" y="2920810"/>
                    <a:pt x="3790880" y="2927257"/>
                    <a:pt x="3786147" y="2925889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4" y="2933616"/>
                  </a:lnTo>
                  <a:cubicBezTo>
                    <a:pt x="3786489" y="2940527"/>
                    <a:pt x="3782271" y="2941801"/>
                    <a:pt x="3777010" y="2940205"/>
                  </a:cubicBezTo>
                  <a:lnTo>
                    <a:pt x="3767057" y="2938295"/>
                  </a:lnTo>
                  <a:lnTo>
                    <a:pt x="3765045" y="2949766"/>
                  </a:lnTo>
                  <a:cubicBezTo>
                    <a:pt x="3762434" y="2962345"/>
                    <a:pt x="3762841" y="2975400"/>
                    <a:pt x="3751466" y="2984733"/>
                  </a:cubicBezTo>
                  <a:cubicBezTo>
                    <a:pt x="3746476" y="2988892"/>
                    <a:pt x="3748824" y="2993595"/>
                    <a:pt x="3751078" y="2998901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4"/>
                    <a:pt x="3787015" y="3045419"/>
                    <a:pt x="3782528" y="3062030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4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7" y="3084116"/>
                    <a:pt x="3803420" y="3080495"/>
                    <a:pt x="3806757" y="3077003"/>
                  </a:cubicBezTo>
                  <a:cubicBezTo>
                    <a:pt x="3816513" y="3066176"/>
                    <a:pt x="3825823" y="3062083"/>
                    <a:pt x="3840146" y="3069300"/>
                  </a:cubicBezTo>
                  <a:cubicBezTo>
                    <a:pt x="3851038" y="3074737"/>
                    <a:pt x="3862790" y="3074742"/>
                    <a:pt x="3868293" y="3059530"/>
                  </a:cubicBezTo>
                  <a:cubicBezTo>
                    <a:pt x="3871537" y="3050763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2" y="3067199"/>
                  </a:cubicBezTo>
                  <a:cubicBezTo>
                    <a:pt x="3898903" y="3081080"/>
                    <a:pt x="3916752" y="3089474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39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1"/>
                    <a:pt x="3905062" y="3159383"/>
                  </a:cubicBezTo>
                  <a:cubicBezTo>
                    <a:pt x="3903252" y="3159096"/>
                    <a:pt x="3902235" y="3157697"/>
                    <a:pt x="3901125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4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80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4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5" y="3197034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6" y="3255636"/>
                  </a:cubicBezTo>
                  <a:cubicBezTo>
                    <a:pt x="3711791" y="3258685"/>
                    <a:pt x="3702422" y="3255345"/>
                    <a:pt x="3703909" y="3265478"/>
                  </a:cubicBezTo>
                  <a:cubicBezTo>
                    <a:pt x="3705655" y="3270085"/>
                    <a:pt x="3710292" y="3272057"/>
                    <a:pt x="3712832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2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3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5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3" y="4123918"/>
                    <a:pt x="2154229" y="4126801"/>
                    <a:pt x="2146887" y="4129683"/>
                  </a:cubicBezTo>
                  <a:cubicBezTo>
                    <a:pt x="2137861" y="4133020"/>
                    <a:pt x="2127444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2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3"/>
                  </a:cubicBezTo>
                  <a:cubicBezTo>
                    <a:pt x="1711193" y="3894066"/>
                    <a:pt x="1711431" y="3895791"/>
                    <a:pt x="1711668" y="3897518"/>
                  </a:cubicBezTo>
                  <a:cubicBezTo>
                    <a:pt x="1707672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0" y="3894819"/>
                    <a:pt x="1600019" y="3878537"/>
                  </a:cubicBezTo>
                  <a:cubicBezTo>
                    <a:pt x="1597971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0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8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6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2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8"/>
                    <a:pt x="1116177" y="3898927"/>
                  </a:cubicBezTo>
                  <a:cubicBezTo>
                    <a:pt x="1108993" y="3907454"/>
                    <a:pt x="1099225" y="3915774"/>
                    <a:pt x="1085512" y="3913810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7" y="3916032"/>
                    <a:pt x="1094228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8" y="4010121"/>
                    <a:pt x="1003628" y="4010843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3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2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4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1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8"/>
                    <a:pt x="1225082" y="3615948"/>
                  </a:cubicBezTo>
                  <a:lnTo>
                    <a:pt x="1223380" y="3610558"/>
                  </a:lnTo>
                  <a:lnTo>
                    <a:pt x="1222745" y="3611001"/>
                  </a:lnTo>
                  <a:cubicBezTo>
                    <a:pt x="1211165" y="3623331"/>
                    <a:pt x="1193951" y="3632156"/>
                    <a:pt x="1190494" y="3651565"/>
                  </a:cubicBezTo>
                  <a:cubicBezTo>
                    <a:pt x="1182352" y="3655121"/>
                    <a:pt x="1174924" y="3658179"/>
                    <a:pt x="1166783" y="3661736"/>
                  </a:cubicBezTo>
                  <a:cubicBezTo>
                    <a:pt x="1162495" y="3664727"/>
                    <a:pt x="1158923" y="3667219"/>
                    <a:pt x="1154637" y="3670210"/>
                  </a:cubicBezTo>
                  <a:cubicBezTo>
                    <a:pt x="1145979" y="3683687"/>
                    <a:pt x="1131058" y="3686662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7" y="3582771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8"/>
                    <a:pt x="1011030" y="3485255"/>
                    <a:pt x="1010237" y="3484323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2" y="3323390"/>
                    <a:pt x="700012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2" y="3273694"/>
                    <a:pt x="638956" y="3278866"/>
                    <a:pt x="644406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6"/>
                    <a:pt x="664657" y="3289107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2"/>
                  </a:cubicBezTo>
                  <a:cubicBezTo>
                    <a:pt x="612232" y="3299271"/>
                    <a:pt x="615172" y="3292226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8"/>
                    <a:pt x="584006" y="3294285"/>
                  </a:cubicBezTo>
                  <a:cubicBezTo>
                    <a:pt x="581394" y="3297450"/>
                    <a:pt x="579691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8" y="3241263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5"/>
                    <a:pt x="555276" y="3208783"/>
                  </a:cubicBezTo>
                  <a:cubicBezTo>
                    <a:pt x="563218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0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0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4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0" y="3044899"/>
                  </a:cubicBezTo>
                  <a:cubicBezTo>
                    <a:pt x="488742" y="3040400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8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3"/>
                  </a:cubicBezTo>
                  <a:cubicBezTo>
                    <a:pt x="376213" y="3049921"/>
                    <a:pt x="366533" y="3053532"/>
                    <a:pt x="356247" y="3058134"/>
                  </a:cubicBezTo>
                  <a:cubicBezTo>
                    <a:pt x="336669" y="3067942"/>
                    <a:pt x="330918" y="3065114"/>
                    <a:pt x="329279" y="3044401"/>
                  </a:cubicBezTo>
                  <a:cubicBezTo>
                    <a:pt x="328084" y="3030757"/>
                    <a:pt x="321453" y="3026031"/>
                    <a:pt x="308607" y="3027031"/>
                  </a:cubicBezTo>
                  <a:cubicBezTo>
                    <a:pt x="279229" y="3029502"/>
                    <a:pt x="278733" y="3029198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6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20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3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7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8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4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6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7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7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2"/>
                    <a:pt x="177430" y="2216952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3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29999" y="2194023"/>
                    <a:pt x="128755" y="2194881"/>
                    <a:pt x="126283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2" y="2190279"/>
                    <a:pt x="90588" y="2196667"/>
                  </a:cubicBezTo>
                  <a:cubicBezTo>
                    <a:pt x="88512" y="2198766"/>
                    <a:pt x="86956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2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8" y="2195030"/>
                  </a:cubicBezTo>
                  <a:cubicBezTo>
                    <a:pt x="39764" y="2193884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5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4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6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0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9" y="1897227"/>
                    <a:pt x="399610" y="1886186"/>
                    <a:pt x="386796" y="1855936"/>
                  </a:cubicBezTo>
                  <a:cubicBezTo>
                    <a:pt x="388938" y="1849085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3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9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300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5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4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0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2" y="1226678"/>
                  </a:cubicBezTo>
                  <a:cubicBezTo>
                    <a:pt x="501501" y="1199936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6" y="1128228"/>
                  </a:cubicBezTo>
                  <a:cubicBezTo>
                    <a:pt x="489857" y="1118741"/>
                    <a:pt x="492023" y="1108506"/>
                    <a:pt x="491300" y="1098549"/>
                  </a:cubicBezTo>
                  <a:cubicBezTo>
                    <a:pt x="482720" y="1101472"/>
                    <a:pt x="479672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3"/>
                  </a:cubicBezTo>
                  <a:cubicBezTo>
                    <a:pt x="455943" y="1088535"/>
                    <a:pt x="441662" y="1081860"/>
                    <a:pt x="424274" y="1078049"/>
                  </a:cubicBezTo>
                  <a:cubicBezTo>
                    <a:pt x="414341" y="1075391"/>
                    <a:pt x="406802" y="1072149"/>
                    <a:pt x="407590" y="1059716"/>
                  </a:cubicBezTo>
                  <a:cubicBezTo>
                    <a:pt x="407916" y="1055836"/>
                    <a:pt x="406456" y="1051545"/>
                    <a:pt x="403785" y="1049238"/>
                  </a:cubicBezTo>
                  <a:cubicBezTo>
                    <a:pt x="389141" y="1037584"/>
                    <a:pt x="389048" y="1023254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80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53B38FE-2126-4BA6-8C69-473DBAAA5C20}"/>
                </a:ext>
              </a:extLst>
            </p:cNvPr>
            <p:cNvGrpSpPr/>
            <p:nvPr/>
          </p:nvGrpSpPr>
          <p:grpSpPr>
            <a:xfrm>
              <a:off x="5899199" y="853605"/>
              <a:ext cx="5668988" cy="4846071"/>
              <a:chOff x="5899199" y="853605"/>
              <a:chExt cx="5668988" cy="4846071"/>
            </a:xfrm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DF0C07E1-8379-4176-9101-15455407DD93}"/>
                  </a:ext>
                </a:extLst>
              </p:cNvPr>
              <p:cNvSpPr/>
              <p:nvPr/>
            </p:nvSpPr>
            <p:spPr>
              <a:xfrm>
                <a:off x="6303964" y="2304805"/>
                <a:ext cx="4572368" cy="2407420"/>
              </a:xfrm>
              <a:custGeom>
                <a:avLst/>
                <a:gdLst>
                  <a:gd name="connsiteX0" fmla="*/ 3420385 w 4572368"/>
                  <a:gd name="connsiteY0" fmla="*/ 2295621 h 2407420"/>
                  <a:gd name="connsiteX1" fmla="*/ 3419637 w 4572368"/>
                  <a:gd name="connsiteY1" fmla="*/ 2295672 h 2407420"/>
                  <a:gd name="connsiteX2" fmla="*/ 3420288 w 4572368"/>
                  <a:gd name="connsiteY2" fmla="*/ 2296984 h 2407420"/>
                  <a:gd name="connsiteX3" fmla="*/ 3424235 w 4572368"/>
                  <a:gd name="connsiteY3" fmla="*/ 2299890 h 2407420"/>
                  <a:gd name="connsiteX4" fmla="*/ 3396137 w 4572368"/>
                  <a:gd name="connsiteY4" fmla="*/ 2235439 h 2407420"/>
                  <a:gd name="connsiteX5" fmla="*/ 3396347 w 4572368"/>
                  <a:gd name="connsiteY5" fmla="*/ 2236477 h 2407420"/>
                  <a:gd name="connsiteX6" fmla="*/ 3396517 w 4572368"/>
                  <a:gd name="connsiteY6" fmla="*/ 2236068 h 2407420"/>
                  <a:gd name="connsiteX7" fmla="*/ 3581300 w 4572368"/>
                  <a:gd name="connsiteY7" fmla="*/ 2059232 h 2407420"/>
                  <a:gd name="connsiteX8" fmla="*/ 3566375 w 4572368"/>
                  <a:gd name="connsiteY8" fmla="*/ 2065484 h 2407420"/>
                  <a:gd name="connsiteX9" fmla="*/ 3554155 w 4572368"/>
                  <a:gd name="connsiteY9" fmla="*/ 2075261 h 2407420"/>
                  <a:gd name="connsiteX10" fmla="*/ 3539872 w 4572368"/>
                  <a:gd name="connsiteY10" fmla="*/ 2080301 h 2407420"/>
                  <a:gd name="connsiteX11" fmla="*/ 3537353 w 4572368"/>
                  <a:gd name="connsiteY11" fmla="*/ 2079049 h 2407420"/>
                  <a:gd name="connsiteX12" fmla="*/ 3551199 w 4572368"/>
                  <a:gd name="connsiteY12" fmla="*/ 2112667 h 2407420"/>
                  <a:gd name="connsiteX13" fmla="*/ 3555909 w 4572368"/>
                  <a:gd name="connsiteY13" fmla="*/ 2099448 h 2407420"/>
                  <a:gd name="connsiteX14" fmla="*/ 3573169 w 4572368"/>
                  <a:gd name="connsiteY14" fmla="*/ 2074167 h 2407420"/>
                  <a:gd name="connsiteX15" fmla="*/ 1649791 w 4572368"/>
                  <a:gd name="connsiteY15" fmla="*/ 1783901 h 2407420"/>
                  <a:gd name="connsiteX16" fmla="*/ 1649338 w 4572368"/>
                  <a:gd name="connsiteY16" fmla="*/ 1784638 h 2407420"/>
                  <a:gd name="connsiteX17" fmla="*/ 1660428 w 4572368"/>
                  <a:gd name="connsiteY17" fmla="*/ 1793468 h 2407420"/>
                  <a:gd name="connsiteX18" fmla="*/ 1660932 w 4572368"/>
                  <a:gd name="connsiteY18" fmla="*/ 1792723 h 2407420"/>
                  <a:gd name="connsiteX19" fmla="*/ 1661104 w 4572368"/>
                  <a:gd name="connsiteY19" fmla="*/ 1792457 h 2407420"/>
                  <a:gd name="connsiteX20" fmla="*/ 4263462 w 4572368"/>
                  <a:gd name="connsiteY20" fmla="*/ 1196558 h 2407420"/>
                  <a:gd name="connsiteX21" fmla="*/ 4261237 w 4572368"/>
                  <a:gd name="connsiteY21" fmla="*/ 1199066 h 2407420"/>
                  <a:gd name="connsiteX22" fmla="*/ 4252071 w 4572368"/>
                  <a:gd name="connsiteY22" fmla="*/ 1208232 h 2407420"/>
                  <a:gd name="connsiteX23" fmla="*/ 4266735 w 4572368"/>
                  <a:gd name="connsiteY23" fmla="*/ 1238171 h 2407420"/>
                  <a:gd name="connsiteX24" fmla="*/ 4267250 w 4572368"/>
                  <a:gd name="connsiteY24" fmla="*/ 1238381 h 2407420"/>
                  <a:gd name="connsiteX25" fmla="*/ 4285128 w 4572368"/>
                  <a:gd name="connsiteY25" fmla="*/ 1233967 h 2407420"/>
                  <a:gd name="connsiteX26" fmla="*/ 4300786 w 4572368"/>
                  <a:gd name="connsiteY26" fmla="*/ 1222435 h 2407420"/>
                  <a:gd name="connsiteX27" fmla="*/ 4302782 w 4572368"/>
                  <a:gd name="connsiteY27" fmla="*/ 1218373 h 2407420"/>
                  <a:gd name="connsiteX28" fmla="*/ 4297143 w 4572368"/>
                  <a:gd name="connsiteY28" fmla="*/ 1215650 h 2407420"/>
                  <a:gd name="connsiteX29" fmla="*/ 4273631 w 4572368"/>
                  <a:gd name="connsiteY29" fmla="*/ 1197300 h 2407420"/>
                  <a:gd name="connsiteX30" fmla="*/ 601819 w 4572368"/>
                  <a:gd name="connsiteY30" fmla="*/ 719303 h 2407420"/>
                  <a:gd name="connsiteX31" fmla="*/ 602393 w 4572368"/>
                  <a:gd name="connsiteY31" fmla="*/ 720517 h 2407420"/>
                  <a:gd name="connsiteX32" fmla="*/ 602557 w 4572368"/>
                  <a:gd name="connsiteY32" fmla="*/ 720150 h 2407420"/>
                  <a:gd name="connsiteX33" fmla="*/ 720480 w 4572368"/>
                  <a:gd name="connsiteY33" fmla="*/ 377833 h 2407420"/>
                  <a:gd name="connsiteX34" fmla="*/ 707102 w 4572368"/>
                  <a:gd name="connsiteY34" fmla="*/ 399326 h 2407420"/>
                  <a:gd name="connsiteX35" fmla="*/ 703974 w 4572368"/>
                  <a:gd name="connsiteY35" fmla="*/ 436243 h 2407420"/>
                  <a:gd name="connsiteX36" fmla="*/ 721534 w 4572368"/>
                  <a:gd name="connsiteY36" fmla="*/ 439785 h 2407420"/>
                  <a:gd name="connsiteX37" fmla="*/ 721319 w 4572368"/>
                  <a:gd name="connsiteY37" fmla="*/ 439193 h 2407420"/>
                  <a:gd name="connsiteX38" fmla="*/ 723297 w 4572368"/>
                  <a:gd name="connsiteY38" fmla="*/ 425142 h 2407420"/>
                  <a:gd name="connsiteX39" fmla="*/ 728808 w 4572368"/>
                  <a:gd name="connsiteY39" fmla="*/ 395660 h 2407420"/>
                  <a:gd name="connsiteX40" fmla="*/ 724190 w 4572368"/>
                  <a:gd name="connsiteY40" fmla="*/ 380956 h 2407420"/>
                  <a:gd name="connsiteX41" fmla="*/ 567851 w 4572368"/>
                  <a:gd name="connsiteY41" fmla="*/ 0 h 2407420"/>
                  <a:gd name="connsiteX42" fmla="*/ 3690886 w 4572368"/>
                  <a:gd name="connsiteY42" fmla="*/ 0 h 2407420"/>
                  <a:gd name="connsiteX43" fmla="*/ 3691270 w 4572368"/>
                  <a:gd name="connsiteY43" fmla="*/ 4052 h 2407420"/>
                  <a:gd name="connsiteX44" fmla="*/ 3691965 w 4572368"/>
                  <a:gd name="connsiteY44" fmla="*/ 5021 h 2407420"/>
                  <a:gd name="connsiteX45" fmla="*/ 3697718 w 4572368"/>
                  <a:gd name="connsiteY45" fmla="*/ 0 h 2407420"/>
                  <a:gd name="connsiteX46" fmla="*/ 3725160 w 4572368"/>
                  <a:gd name="connsiteY46" fmla="*/ 0 h 2407420"/>
                  <a:gd name="connsiteX47" fmla="*/ 3744760 w 4572368"/>
                  <a:gd name="connsiteY47" fmla="*/ 20416 h 2407420"/>
                  <a:gd name="connsiteX48" fmla="*/ 3775814 w 4572368"/>
                  <a:gd name="connsiteY48" fmla="*/ 21888 h 2407420"/>
                  <a:gd name="connsiteX49" fmla="*/ 3785043 w 4572368"/>
                  <a:gd name="connsiteY49" fmla="*/ 540 h 2407420"/>
                  <a:gd name="connsiteX50" fmla="*/ 3784998 w 4572368"/>
                  <a:gd name="connsiteY50" fmla="*/ 0 h 2407420"/>
                  <a:gd name="connsiteX51" fmla="*/ 3810920 w 4572368"/>
                  <a:gd name="connsiteY51" fmla="*/ 0 h 2407420"/>
                  <a:gd name="connsiteX52" fmla="*/ 3823937 w 4572368"/>
                  <a:gd name="connsiteY52" fmla="*/ 17019 h 2407420"/>
                  <a:gd name="connsiteX53" fmla="*/ 3903216 w 4572368"/>
                  <a:gd name="connsiteY53" fmla="*/ 55635 h 2407420"/>
                  <a:gd name="connsiteX54" fmla="*/ 3923346 w 4572368"/>
                  <a:gd name="connsiteY54" fmla="*/ 48907 h 2407420"/>
                  <a:gd name="connsiteX55" fmla="*/ 3950282 w 4572368"/>
                  <a:gd name="connsiteY55" fmla="*/ 36633 h 2407420"/>
                  <a:gd name="connsiteX56" fmla="*/ 3951254 w 4572368"/>
                  <a:gd name="connsiteY56" fmla="*/ 65128 h 2407420"/>
                  <a:gd name="connsiteX57" fmla="*/ 3985874 w 4572368"/>
                  <a:gd name="connsiteY57" fmla="*/ 84700 h 2407420"/>
                  <a:gd name="connsiteX58" fmla="*/ 3986523 w 4572368"/>
                  <a:gd name="connsiteY58" fmla="*/ 84561 h 2407420"/>
                  <a:gd name="connsiteX59" fmla="*/ 4001139 w 4572368"/>
                  <a:gd name="connsiteY59" fmla="*/ 68158 h 2407420"/>
                  <a:gd name="connsiteX60" fmla="*/ 4008768 w 4572368"/>
                  <a:gd name="connsiteY60" fmla="*/ 46250 h 2407420"/>
                  <a:gd name="connsiteX61" fmla="*/ 4003556 w 4572368"/>
                  <a:gd name="connsiteY61" fmla="*/ 10279 h 2407420"/>
                  <a:gd name="connsiteX62" fmla="*/ 3993927 w 4572368"/>
                  <a:gd name="connsiteY62" fmla="*/ 0 h 2407420"/>
                  <a:gd name="connsiteX63" fmla="*/ 4052247 w 4572368"/>
                  <a:gd name="connsiteY63" fmla="*/ 0 h 2407420"/>
                  <a:gd name="connsiteX64" fmla="*/ 4053072 w 4572368"/>
                  <a:gd name="connsiteY64" fmla="*/ 16770 h 2407420"/>
                  <a:gd name="connsiteX65" fmla="*/ 4068305 w 4572368"/>
                  <a:gd name="connsiteY65" fmla="*/ 22237 h 2407420"/>
                  <a:gd name="connsiteX66" fmla="*/ 4070966 w 4572368"/>
                  <a:gd name="connsiteY66" fmla="*/ 24831 h 2407420"/>
                  <a:gd name="connsiteX67" fmla="*/ 4090733 w 4572368"/>
                  <a:gd name="connsiteY67" fmla="*/ 36910 h 2407420"/>
                  <a:gd name="connsiteX68" fmla="*/ 4145197 w 4572368"/>
                  <a:gd name="connsiteY68" fmla="*/ 42883 h 2407420"/>
                  <a:gd name="connsiteX69" fmla="*/ 4179074 w 4572368"/>
                  <a:gd name="connsiteY69" fmla="*/ 83288 h 2407420"/>
                  <a:gd name="connsiteX70" fmla="*/ 4208020 w 4572368"/>
                  <a:gd name="connsiteY70" fmla="*/ 133260 h 2407420"/>
                  <a:gd name="connsiteX71" fmla="*/ 4210047 w 4572368"/>
                  <a:gd name="connsiteY71" fmla="*/ 133638 h 2407420"/>
                  <a:gd name="connsiteX72" fmla="*/ 4235576 w 4572368"/>
                  <a:gd name="connsiteY72" fmla="*/ 185070 h 2407420"/>
                  <a:gd name="connsiteX73" fmla="*/ 4225847 w 4572368"/>
                  <a:gd name="connsiteY73" fmla="*/ 214713 h 2407420"/>
                  <a:gd name="connsiteX74" fmla="*/ 4260800 w 4572368"/>
                  <a:gd name="connsiteY74" fmla="*/ 212849 h 2407420"/>
                  <a:gd name="connsiteX75" fmla="*/ 4278115 w 4572368"/>
                  <a:gd name="connsiteY75" fmla="*/ 207168 h 2407420"/>
                  <a:gd name="connsiteX76" fmla="*/ 4278473 w 4572368"/>
                  <a:gd name="connsiteY76" fmla="*/ 219294 h 2407420"/>
                  <a:gd name="connsiteX77" fmla="*/ 4267874 w 4572368"/>
                  <a:gd name="connsiteY77" fmla="*/ 228327 h 2407420"/>
                  <a:gd name="connsiteX78" fmla="*/ 4245504 w 4572368"/>
                  <a:gd name="connsiteY78" fmla="*/ 249842 h 2407420"/>
                  <a:gd name="connsiteX79" fmla="*/ 4252213 w 4572368"/>
                  <a:gd name="connsiteY79" fmla="*/ 284127 h 2407420"/>
                  <a:gd name="connsiteX80" fmla="*/ 4281856 w 4572368"/>
                  <a:gd name="connsiteY80" fmla="*/ 293855 h 2407420"/>
                  <a:gd name="connsiteX81" fmla="*/ 4299406 w 4572368"/>
                  <a:gd name="connsiteY81" fmla="*/ 306569 h 2407420"/>
                  <a:gd name="connsiteX82" fmla="*/ 4286725 w 4572368"/>
                  <a:gd name="connsiteY82" fmla="*/ 326748 h 2407420"/>
                  <a:gd name="connsiteX83" fmla="*/ 4259068 w 4572368"/>
                  <a:gd name="connsiteY83" fmla="*/ 345703 h 2407420"/>
                  <a:gd name="connsiteX84" fmla="*/ 4251521 w 4572368"/>
                  <a:gd name="connsiteY84" fmla="*/ 372083 h 2407420"/>
                  <a:gd name="connsiteX85" fmla="*/ 4239400 w 4572368"/>
                  <a:gd name="connsiteY85" fmla="*/ 420156 h 2407420"/>
                  <a:gd name="connsiteX86" fmla="*/ 4235810 w 4572368"/>
                  <a:gd name="connsiteY86" fmla="*/ 487124 h 2407420"/>
                  <a:gd name="connsiteX87" fmla="*/ 4241565 w 4572368"/>
                  <a:gd name="connsiteY87" fmla="*/ 493546 h 2407420"/>
                  <a:gd name="connsiteX88" fmla="*/ 4257470 w 4572368"/>
                  <a:gd name="connsiteY88" fmla="*/ 498223 h 2407420"/>
                  <a:gd name="connsiteX89" fmla="*/ 4279466 w 4572368"/>
                  <a:gd name="connsiteY89" fmla="*/ 526450 h 2407420"/>
                  <a:gd name="connsiteX90" fmla="*/ 4301358 w 4572368"/>
                  <a:gd name="connsiteY90" fmla="*/ 546791 h 2407420"/>
                  <a:gd name="connsiteX91" fmla="*/ 4294347 w 4572368"/>
                  <a:gd name="connsiteY91" fmla="*/ 567504 h 2407420"/>
                  <a:gd name="connsiteX92" fmla="*/ 4272327 w 4572368"/>
                  <a:gd name="connsiteY92" fmla="*/ 584693 h 2407420"/>
                  <a:gd name="connsiteX93" fmla="*/ 4264461 w 4572368"/>
                  <a:gd name="connsiteY93" fmla="*/ 598680 h 2407420"/>
                  <a:gd name="connsiteX94" fmla="*/ 4268701 w 4572368"/>
                  <a:gd name="connsiteY94" fmla="*/ 600226 h 2407420"/>
                  <a:gd name="connsiteX95" fmla="*/ 4283893 w 4572368"/>
                  <a:gd name="connsiteY95" fmla="*/ 594672 h 2407420"/>
                  <a:gd name="connsiteX96" fmla="*/ 4338803 w 4572368"/>
                  <a:gd name="connsiteY96" fmla="*/ 603876 h 2407420"/>
                  <a:gd name="connsiteX97" fmla="*/ 4358590 w 4572368"/>
                  <a:gd name="connsiteY97" fmla="*/ 601802 h 2407420"/>
                  <a:gd name="connsiteX98" fmla="*/ 4376107 w 4572368"/>
                  <a:gd name="connsiteY98" fmla="*/ 611889 h 2407420"/>
                  <a:gd name="connsiteX99" fmla="*/ 4443012 w 4572368"/>
                  <a:gd name="connsiteY99" fmla="*/ 657936 h 2407420"/>
                  <a:gd name="connsiteX100" fmla="*/ 4479506 w 4572368"/>
                  <a:gd name="connsiteY100" fmla="*/ 681526 h 2407420"/>
                  <a:gd name="connsiteX101" fmla="*/ 4471548 w 4572368"/>
                  <a:gd name="connsiteY101" fmla="*/ 707307 h 2407420"/>
                  <a:gd name="connsiteX102" fmla="*/ 4497717 w 4572368"/>
                  <a:gd name="connsiteY102" fmla="*/ 730019 h 2407420"/>
                  <a:gd name="connsiteX103" fmla="*/ 4529489 w 4572368"/>
                  <a:gd name="connsiteY103" fmla="*/ 748010 h 2407420"/>
                  <a:gd name="connsiteX104" fmla="*/ 4518523 w 4572368"/>
                  <a:gd name="connsiteY104" fmla="*/ 775850 h 2407420"/>
                  <a:gd name="connsiteX105" fmla="*/ 4516130 w 4572368"/>
                  <a:gd name="connsiteY105" fmla="*/ 794278 h 2407420"/>
                  <a:gd name="connsiteX106" fmla="*/ 4532122 w 4572368"/>
                  <a:gd name="connsiteY106" fmla="*/ 795690 h 2407420"/>
                  <a:gd name="connsiteX107" fmla="*/ 4535540 w 4572368"/>
                  <a:gd name="connsiteY107" fmla="*/ 794231 h 2407420"/>
                  <a:gd name="connsiteX108" fmla="*/ 4559725 w 4572368"/>
                  <a:gd name="connsiteY108" fmla="*/ 788260 h 2407420"/>
                  <a:gd name="connsiteX109" fmla="*/ 4549827 w 4572368"/>
                  <a:gd name="connsiteY109" fmla="*/ 804763 h 2407420"/>
                  <a:gd name="connsiteX110" fmla="*/ 4534641 w 4572368"/>
                  <a:gd name="connsiteY110" fmla="*/ 818707 h 2407420"/>
                  <a:gd name="connsiteX111" fmla="*/ 4543185 w 4572368"/>
                  <a:gd name="connsiteY111" fmla="*/ 854382 h 2407420"/>
                  <a:gd name="connsiteX112" fmla="*/ 4563452 w 4572368"/>
                  <a:gd name="connsiteY112" fmla="*/ 858166 h 2407420"/>
                  <a:gd name="connsiteX113" fmla="*/ 4563186 w 4572368"/>
                  <a:gd name="connsiteY113" fmla="*/ 884858 h 2407420"/>
                  <a:gd name="connsiteX114" fmla="*/ 4544549 w 4572368"/>
                  <a:gd name="connsiteY114" fmla="*/ 897632 h 2407420"/>
                  <a:gd name="connsiteX115" fmla="*/ 4536779 w 4572368"/>
                  <a:gd name="connsiteY115" fmla="*/ 922397 h 2407420"/>
                  <a:gd name="connsiteX116" fmla="*/ 4525315 w 4572368"/>
                  <a:gd name="connsiteY116" fmla="*/ 958533 h 2407420"/>
                  <a:gd name="connsiteX117" fmla="*/ 4517058 w 4572368"/>
                  <a:gd name="connsiteY117" fmla="*/ 1008376 h 2407420"/>
                  <a:gd name="connsiteX118" fmla="*/ 4519733 w 4572368"/>
                  <a:gd name="connsiteY118" fmla="*/ 1027749 h 2407420"/>
                  <a:gd name="connsiteX119" fmla="*/ 4508174 w 4572368"/>
                  <a:gd name="connsiteY119" fmla="*/ 1025068 h 2407420"/>
                  <a:gd name="connsiteX120" fmla="*/ 4499290 w 4572368"/>
                  <a:gd name="connsiteY120" fmla="*/ 1041760 h 2407420"/>
                  <a:gd name="connsiteX121" fmla="*/ 4491275 w 4572368"/>
                  <a:gd name="connsiteY121" fmla="*/ 1079064 h 2407420"/>
                  <a:gd name="connsiteX122" fmla="*/ 4475144 w 4572368"/>
                  <a:gd name="connsiteY122" fmla="*/ 1098074 h 2407420"/>
                  <a:gd name="connsiteX123" fmla="*/ 4443934 w 4572368"/>
                  <a:gd name="connsiteY123" fmla="*/ 1107976 h 2407420"/>
                  <a:gd name="connsiteX124" fmla="*/ 4399184 w 4572368"/>
                  <a:gd name="connsiteY124" fmla="*/ 1134228 h 2407420"/>
                  <a:gd name="connsiteX125" fmla="*/ 4393752 w 4572368"/>
                  <a:gd name="connsiteY125" fmla="*/ 1152089 h 2407420"/>
                  <a:gd name="connsiteX126" fmla="*/ 4364858 w 4572368"/>
                  <a:gd name="connsiteY126" fmla="*/ 1169241 h 2407420"/>
                  <a:gd name="connsiteX127" fmla="*/ 4336492 w 4572368"/>
                  <a:gd name="connsiteY127" fmla="*/ 1169918 h 2407420"/>
                  <a:gd name="connsiteX128" fmla="*/ 4329986 w 4572368"/>
                  <a:gd name="connsiteY128" fmla="*/ 1179746 h 2407420"/>
                  <a:gd name="connsiteX129" fmla="*/ 4330113 w 4572368"/>
                  <a:gd name="connsiteY129" fmla="*/ 1180885 h 2407420"/>
                  <a:gd name="connsiteX130" fmla="*/ 4343556 w 4572368"/>
                  <a:gd name="connsiteY130" fmla="*/ 1185162 h 2407420"/>
                  <a:gd name="connsiteX131" fmla="*/ 4361274 w 4572368"/>
                  <a:gd name="connsiteY131" fmla="*/ 1196161 h 2407420"/>
                  <a:gd name="connsiteX132" fmla="*/ 4360053 w 4572368"/>
                  <a:gd name="connsiteY132" fmla="*/ 1199215 h 2407420"/>
                  <a:gd name="connsiteX133" fmla="*/ 4345388 w 4572368"/>
                  <a:gd name="connsiteY133" fmla="*/ 1223045 h 2407420"/>
                  <a:gd name="connsiteX134" fmla="*/ 4353332 w 4572368"/>
                  <a:gd name="connsiteY134" fmla="*/ 1234042 h 2407420"/>
                  <a:gd name="connsiteX135" fmla="*/ 4353943 w 4572368"/>
                  <a:gd name="connsiteY135" fmla="*/ 1237098 h 2407420"/>
                  <a:gd name="connsiteX136" fmla="*/ 4361886 w 4572368"/>
                  <a:gd name="connsiteY136" fmla="*/ 1254817 h 2407420"/>
                  <a:gd name="connsiteX137" fmla="*/ 4396714 w 4572368"/>
                  <a:gd name="connsiteY137" fmla="*/ 1284756 h 2407420"/>
                  <a:gd name="connsiteX138" fmla="*/ 4400991 w 4572368"/>
                  <a:gd name="connsiteY138" fmla="*/ 1328749 h 2407420"/>
                  <a:gd name="connsiteX139" fmla="*/ 4397324 w 4572368"/>
                  <a:gd name="connsiteY139" fmla="*/ 1377017 h 2407420"/>
                  <a:gd name="connsiteX140" fmla="*/ 4398547 w 4572368"/>
                  <a:gd name="connsiteY140" fmla="*/ 1378241 h 2407420"/>
                  <a:gd name="connsiteX141" fmla="*/ 4391825 w 4572368"/>
                  <a:gd name="connsiteY141" fmla="*/ 1425900 h 2407420"/>
                  <a:gd name="connsiteX142" fmla="*/ 4371051 w 4572368"/>
                  <a:gd name="connsiteY142" fmla="*/ 1441786 h 2407420"/>
                  <a:gd name="connsiteX143" fmla="*/ 4396102 w 4572368"/>
                  <a:gd name="connsiteY143" fmla="*/ 1457060 h 2407420"/>
                  <a:gd name="connsiteX144" fmla="*/ 4410767 w 4572368"/>
                  <a:gd name="connsiteY144" fmla="*/ 1461338 h 2407420"/>
                  <a:gd name="connsiteX145" fmla="*/ 4405268 w 4572368"/>
                  <a:gd name="connsiteY145" fmla="*/ 1469892 h 2407420"/>
                  <a:gd name="connsiteX146" fmla="*/ 4393657 w 4572368"/>
                  <a:gd name="connsiteY146" fmla="*/ 1471114 h 2407420"/>
                  <a:gd name="connsiteX147" fmla="*/ 4367996 w 4572368"/>
                  <a:gd name="connsiteY147" fmla="*/ 1475390 h 2407420"/>
                  <a:gd name="connsiteX148" fmla="*/ 4356387 w 4572368"/>
                  <a:gd name="connsiteY148" fmla="*/ 1502276 h 2407420"/>
                  <a:gd name="connsiteX149" fmla="*/ 4372272 w 4572368"/>
                  <a:gd name="connsiteY149" fmla="*/ 1523050 h 2407420"/>
                  <a:gd name="connsiteX150" fmla="*/ 4378383 w 4572368"/>
                  <a:gd name="connsiteY150" fmla="*/ 1540157 h 2407420"/>
                  <a:gd name="connsiteX151" fmla="*/ 4360052 w 4572368"/>
                  <a:gd name="connsiteY151" fmla="*/ 1548100 h 2407420"/>
                  <a:gd name="connsiteX152" fmla="*/ 4331946 w 4572368"/>
                  <a:gd name="connsiteY152" fmla="*/ 1548101 h 2407420"/>
                  <a:gd name="connsiteX153" fmla="*/ 4314227 w 4572368"/>
                  <a:gd name="connsiteY153" fmla="*/ 1562764 h 2407420"/>
                  <a:gd name="connsiteX154" fmla="*/ 4283066 w 4572368"/>
                  <a:gd name="connsiteY154" fmla="*/ 1590260 h 2407420"/>
                  <a:gd name="connsiteX155" fmla="*/ 4248849 w 4572368"/>
                  <a:gd name="connsiteY155" fmla="*/ 1634863 h 2407420"/>
                  <a:gd name="connsiteX156" fmla="*/ 4249786 w 4572368"/>
                  <a:gd name="connsiteY156" fmla="*/ 1642030 h 2407420"/>
                  <a:gd name="connsiteX157" fmla="*/ 4258565 w 4572368"/>
                  <a:gd name="connsiteY157" fmla="*/ 1652802 h 2407420"/>
                  <a:gd name="connsiteX158" fmla="*/ 4260398 w 4572368"/>
                  <a:gd name="connsiteY158" fmla="*/ 1682742 h 2407420"/>
                  <a:gd name="connsiteX159" fmla="*/ 4265897 w 4572368"/>
                  <a:gd name="connsiteY159" fmla="*/ 1707182 h 2407420"/>
                  <a:gd name="connsiteX160" fmla="*/ 4251232 w 4572368"/>
                  <a:gd name="connsiteY160" fmla="*/ 1718180 h 2407420"/>
                  <a:gd name="connsiteX161" fmla="*/ 4227862 w 4572368"/>
                  <a:gd name="connsiteY161" fmla="*/ 1719631 h 2407420"/>
                  <a:gd name="connsiteX162" fmla="*/ 4215796 w 4572368"/>
                  <a:gd name="connsiteY162" fmla="*/ 1725576 h 2407420"/>
                  <a:gd name="connsiteX163" fmla="*/ 4217994 w 4572368"/>
                  <a:gd name="connsiteY163" fmla="*/ 1728653 h 2407420"/>
                  <a:gd name="connsiteX164" fmla="*/ 4231130 w 4572368"/>
                  <a:gd name="connsiteY164" fmla="*/ 1732013 h 2407420"/>
                  <a:gd name="connsiteX165" fmla="*/ 4264736 w 4572368"/>
                  <a:gd name="connsiteY165" fmla="*/ 1764397 h 2407420"/>
                  <a:gd name="connsiteX166" fmla="*/ 4279401 w 4572368"/>
                  <a:gd name="connsiteY166" fmla="*/ 1772340 h 2407420"/>
                  <a:gd name="connsiteX167" fmla="*/ 4286732 w 4572368"/>
                  <a:gd name="connsiteY167" fmla="*/ 1787616 h 2407420"/>
                  <a:gd name="connsiteX168" fmla="*/ 4311172 w 4572368"/>
                  <a:gd name="connsiteY168" fmla="*/ 1851159 h 2407420"/>
                  <a:gd name="connsiteX169" fmla="*/ 4325226 w 4572368"/>
                  <a:gd name="connsiteY169" fmla="*/ 1884764 h 2407420"/>
                  <a:gd name="connsiteX170" fmla="*/ 4307506 w 4572368"/>
                  <a:gd name="connsiteY170" fmla="*/ 1898819 h 2407420"/>
                  <a:gd name="connsiteX171" fmla="*/ 4314839 w 4572368"/>
                  <a:gd name="connsiteY171" fmla="*/ 1926924 h 2407420"/>
                  <a:gd name="connsiteX172" fmla="*/ 4328281 w 4572368"/>
                  <a:gd name="connsiteY172" fmla="*/ 1954419 h 2407420"/>
                  <a:gd name="connsiteX173" fmla="*/ 4307507 w 4572368"/>
                  <a:gd name="connsiteY173" fmla="*/ 1968472 h 2407420"/>
                  <a:gd name="connsiteX174" fmla="*/ 4297119 w 4572368"/>
                  <a:gd name="connsiteY174" fmla="*/ 1980082 h 2407420"/>
                  <a:gd name="connsiteX175" fmla="*/ 4307507 w 4572368"/>
                  <a:gd name="connsiteY175" fmla="*/ 1988636 h 2407420"/>
                  <a:gd name="connsiteX176" fmla="*/ 4310562 w 4572368"/>
                  <a:gd name="connsiteY176" fmla="*/ 1989247 h 2407420"/>
                  <a:gd name="connsiteX177" fmla="*/ 4330114 w 4572368"/>
                  <a:gd name="connsiteY177" fmla="*/ 1996579 h 2407420"/>
                  <a:gd name="connsiteX178" fmla="*/ 4315449 w 4572368"/>
                  <a:gd name="connsiteY178" fmla="*/ 2003301 h 2407420"/>
                  <a:gd name="connsiteX179" fmla="*/ 4298342 w 4572368"/>
                  <a:gd name="connsiteY179" fmla="*/ 2005744 h 2407420"/>
                  <a:gd name="connsiteX180" fmla="*/ 4287344 w 4572368"/>
                  <a:gd name="connsiteY180" fmla="*/ 2034461 h 2407420"/>
                  <a:gd name="connsiteX181" fmla="*/ 4299564 w 4572368"/>
                  <a:gd name="connsiteY181" fmla="*/ 2046680 h 2407420"/>
                  <a:gd name="connsiteX182" fmla="*/ 4286732 w 4572368"/>
                  <a:gd name="connsiteY182" fmla="*/ 2065011 h 2407420"/>
                  <a:gd name="connsiteX183" fmla="*/ 4267790 w 4572368"/>
                  <a:gd name="connsiteY183" fmla="*/ 2065011 h 2407420"/>
                  <a:gd name="connsiteX184" fmla="*/ 4250683 w 4572368"/>
                  <a:gd name="connsiteY184" fmla="*/ 2078453 h 2407420"/>
                  <a:gd name="connsiteX185" fmla="*/ 4225633 w 4572368"/>
                  <a:gd name="connsiteY185" fmla="*/ 2098006 h 2407420"/>
                  <a:gd name="connsiteX186" fmla="*/ 4196303 w 4572368"/>
                  <a:gd name="connsiteY186" fmla="*/ 2128556 h 2407420"/>
                  <a:gd name="connsiteX187" fmla="*/ 4188972 w 4572368"/>
                  <a:gd name="connsiteY187" fmla="*/ 2143220 h 2407420"/>
                  <a:gd name="connsiteX188" fmla="*/ 4182250 w 4572368"/>
                  <a:gd name="connsiteY188" fmla="*/ 2135888 h 2407420"/>
                  <a:gd name="connsiteX189" fmla="*/ 4168197 w 4572368"/>
                  <a:gd name="connsiteY189" fmla="*/ 2143220 h 2407420"/>
                  <a:gd name="connsiteX190" fmla="*/ 4144979 w 4572368"/>
                  <a:gd name="connsiteY190" fmla="*/ 2165216 h 2407420"/>
                  <a:gd name="connsiteX191" fmla="*/ 4124816 w 4572368"/>
                  <a:gd name="connsiteY191" fmla="*/ 2170715 h 2407420"/>
                  <a:gd name="connsiteX192" fmla="*/ 4098543 w 4572368"/>
                  <a:gd name="connsiteY192" fmla="*/ 2162772 h 2407420"/>
                  <a:gd name="connsiteX193" fmla="*/ 4055161 w 4572368"/>
                  <a:gd name="connsiteY193" fmla="*/ 2159717 h 2407420"/>
                  <a:gd name="connsiteX194" fmla="*/ 4042940 w 4572368"/>
                  <a:gd name="connsiteY194" fmla="*/ 2169493 h 2407420"/>
                  <a:gd name="connsiteX195" fmla="*/ 4014835 w 4572368"/>
                  <a:gd name="connsiteY195" fmla="*/ 2167660 h 2407420"/>
                  <a:gd name="connsiteX196" fmla="*/ 3985507 w 4572368"/>
                  <a:gd name="connsiteY196" fmla="*/ 2158496 h 2407420"/>
                  <a:gd name="connsiteX197" fmla="*/ 3967787 w 4572368"/>
                  <a:gd name="connsiteY197" fmla="*/ 2193322 h 2407420"/>
                  <a:gd name="connsiteX198" fmla="*/ 3965954 w 4572368"/>
                  <a:gd name="connsiteY198" fmla="*/ 2199432 h 2407420"/>
                  <a:gd name="connsiteX199" fmla="*/ 3958622 w 4572368"/>
                  <a:gd name="connsiteY199" fmla="*/ 2189656 h 2407420"/>
                  <a:gd name="connsiteX200" fmla="*/ 3938460 w 4572368"/>
                  <a:gd name="connsiteY200" fmla="*/ 2143831 h 2407420"/>
                  <a:gd name="connsiteX201" fmla="*/ 3918296 w 4572368"/>
                  <a:gd name="connsiteY201" fmla="*/ 2135888 h 2407420"/>
                  <a:gd name="connsiteX202" fmla="*/ 3895689 w 4572368"/>
                  <a:gd name="connsiteY202" fmla="*/ 2136500 h 2407420"/>
                  <a:gd name="connsiteX203" fmla="*/ 3865750 w 4572368"/>
                  <a:gd name="connsiteY203" fmla="*/ 2110837 h 2407420"/>
                  <a:gd name="connsiteX204" fmla="*/ 3843754 w 4572368"/>
                  <a:gd name="connsiteY204" fmla="*/ 2094951 h 2407420"/>
                  <a:gd name="connsiteX205" fmla="*/ 3838866 w 4572368"/>
                  <a:gd name="connsiteY205" fmla="*/ 2084563 h 2407420"/>
                  <a:gd name="connsiteX206" fmla="*/ 3830311 w 4572368"/>
                  <a:gd name="connsiteY206" fmla="*/ 2089451 h 2407420"/>
                  <a:gd name="connsiteX207" fmla="*/ 3816869 w 4572368"/>
                  <a:gd name="connsiteY207" fmla="*/ 2103505 h 2407420"/>
                  <a:gd name="connsiteX208" fmla="*/ 3813814 w 4572368"/>
                  <a:gd name="connsiteY208" fmla="*/ 2131000 h 2407420"/>
                  <a:gd name="connsiteX209" fmla="*/ 3814424 w 4572368"/>
                  <a:gd name="connsiteY209" fmla="*/ 2152996 h 2407420"/>
                  <a:gd name="connsiteX210" fmla="*/ 3799150 w 4572368"/>
                  <a:gd name="connsiteY210" fmla="*/ 2148719 h 2407420"/>
                  <a:gd name="connsiteX211" fmla="*/ 3712387 w 4572368"/>
                  <a:gd name="connsiteY211" fmla="*/ 2115725 h 2407420"/>
                  <a:gd name="connsiteX212" fmla="*/ 3690907 w 4572368"/>
                  <a:gd name="connsiteY212" fmla="*/ 2100603 h 2407420"/>
                  <a:gd name="connsiteX213" fmla="*/ 3693678 w 4572368"/>
                  <a:gd name="connsiteY213" fmla="*/ 2090586 h 2407420"/>
                  <a:gd name="connsiteX214" fmla="*/ 3679225 w 4572368"/>
                  <a:gd name="connsiteY214" fmla="*/ 2086582 h 2407420"/>
                  <a:gd name="connsiteX215" fmla="*/ 3674950 w 4572368"/>
                  <a:gd name="connsiteY215" fmla="*/ 2087629 h 2407420"/>
                  <a:gd name="connsiteX216" fmla="*/ 3679332 w 4572368"/>
                  <a:gd name="connsiteY216" fmla="*/ 2096392 h 2407420"/>
                  <a:gd name="connsiteX217" fmla="*/ 3656113 w 4572368"/>
                  <a:gd name="connsiteY217" fmla="*/ 2136108 h 2407420"/>
                  <a:gd name="connsiteX218" fmla="*/ 3623118 w 4572368"/>
                  <a:gd name="connsiteY218" fmla="*/ 2139163 h 2407420"/>
                  <a:gd name="connsiteX219" fmla="*/ 3612732 w 4572368"/>
                  <a:gd name="connsiteY219" fmla="*/ 2167879 h 2407420"/>
                  <a:gd name="connsiteX220" fmla="*/ 3623730 w 4572368"/>
                  <a:gd name="connsiteY220" fmla="*/ 2181321 h 2407420"/>
                  <a:gd name="connsiteX221" fmla="*/ 3634728 w 4572368"/>
                  <a:gd name="connsiteY221" fmla="*/ 2193543 h 2407420"/>
                  <a:gd name="connsiteX222" fmla="*/ 3588292 w 4572368"/>
                  <a:gd name="connsiteY222" fmla="*/ 2141606 h 2407420"/>
                  <a:gd name="connsiteX223" fmla="*/ 3572406 w 4572368"/>
                  <a:gd name="connsiteY223" fmla="*/ 2126332 h 2407420"/>
                  <a:gd name="connsiteX224" fmla="*/ 3562323 w 4572368"/>
                  <a:gd name="connsiteY224" fmla="*/ 2133511 h 2407420"/>
                  <a:gd name="connsiteX225" fmla="*/ 3560124 w 4572368"/>
                  <a:gd name="connsiteY225" fmla="*/ 2134334 h 2407420"/>
                  <a:gd name="connsiteX226" fmla="*/ 3574081 w 4572368"/>
                  <a:gd name="connsiteY226" fmla="*/ 2168218 h 2407420"/>
                  <a:gd name="connsiteX227" fmla="*/ 3578404 w 4572368"/>
                  <a:gd name="connsiteY227" fmla="*/ 2191547 h 2407420"/>
                  <a:gd name="connsiteX228" fmla="*/ 3580797 w 4572368"/>
                  <a:gd name="connsiteY228" fmla="*/ 2192544 h 2407420"/>
                  <a:gd name="connsiteX229" fmla="*/ 3610780 w 4572368"/>
                  <a:gd name="connsiteY229" fmla="*/ 2250901 h 2407420"/>
                  <a:gd name="connsiteX230" fmla="*/ 3680816 w 4572368"/>
                  <a:gd name="connsiteY230" fmla="*/ 2353553 h 2407420"/>
                  <a:gd name="connsiteX231" fmla="*/ 3701225 w 4572368"/>
                  <a:gd name="connsiteY231" fmla="*/ 2385456 h 2407420"/>
                  <a:gd name="connsiteX232" fmla="*/ 3706369 w 4572368"/>
                  <a:gd name="connsiteY232" fmla="*/ 2407420 h 2407420"/>
                  <a:gd name="connsiteX233" fmla="*/ 1080113 w 4572368"/>
                  <a:gd name="connsiteY233" fmla="*/ 2407420 h 2407420"/>
                  <a:gd name="connsiteX234" fmla="*/ 1077797 w 4572368"/>
                  <a:gd name="connsiteY234" fmla="*/ 2390172 h 2407420"/>
                  <a:gd name="connsiteX235" fmla="*/ 1042370 w 4572368"/>
                  <a:gd name="connsiteY235" fmla="*/ 2386668 h 2407420"/>
                  <a:gd name="connsiteX236" fmla="*/ 1022383 w 4572368"/>
                  <a:gd name="connsiteY236" fmla="*/ 2401082 h 2407420"/>
                  <a:gd name="connsiteX237" fmla="*/ 999508 w 4572368"/>
                  <a:gd name="connsiteY237" fmla="*/ 2378841 h 2407420"/>
                  <a:gd name="connsiteX238" fmla="*/ 1003827 w 4572368"/>
                  <a:gd name="connsiteY238" fmla="*/ 2352180 h 2407420"/>
                  <a:gd name="connsiteX239" fmla="*/ 1003823 w 4572368"/>
                  <a:gd name="connsiteY239" fmla="*/ 2335189 h 2407420"/>
                  <a:gd name="connsiteX240" fmla="*/ 990464 w 4572368"/>
                  <a:gd name="connsiteY240" fmla="*/ 2326155 h 2407420"/>
                  <a:gd name="connsiteX241" fmla="*/ 989902 w 4572368"/>
                  <a:gd name="connsiteY241" fmla="*/ 2327747 h 2407420"/>
                  <a:gd name="connsiteX242" fmla="*/ 968739 w 4572368"/>
                  <a:gd name="connsiteY242" fmla="*/ 2319667 h 2407420"/>
                  <a:gd name="connsiteX243" fmla="*/ 838038 w 4572368"/>
                  <a:gd name="connsiteY243" fmla="*/ 2270053 h 2407420"/>
                  <a:gd name="connsiteX244" fmla="*/ 816187 w 4572368"/>
                  <a:gd name="connsiteY244" fmla="*/ 2282944 h 2407420"/>
                  <a:gd name="connsiteX245" fmla="*/ 787766 w 4572368"/>
                  <a:gd name="connsiteY245" fmla="*/ 2304016 h 2407420"/>
                  <a:gd name="connsiteX246" fmla="*/ 779516 w 4572368"/>
                  <a:gd name="connsiteY246" fmla="*/ 2270951 h 2407420"/>
                  <a:gd name="connsiteX247" fmla="*/ 734159 w 4572368"/>
                  <a:gd name="connsiteY247" fmla="*/ 2256718 h 2407420"/>
                  <a:gd name="connsiteX248" fmla="*/ 696391 w 4572368"/>
                  <a:gd name="connsiteY248" fmla="*/ 2273720 h 2407420"/>
                  <a:gd name="connsiteX249" fmla="*/ 612794 w 4572368"/>
                  <a:gd name="connsiteY249" fmla="*/ 2282048 h 2407420"/>
                  <a:gd name="connsiteX250" fmla="*/ 580035 w 4572368"/>
                  <a:gd name="connsiteY250" fmla="*/ 2254546 h 2407420"/>
                  <a:gd name="connsiteX251" fmla="*/ 549364 w 4572368"/>
                  <a:gd name="connsiteY251" fmla="*/ 2236237 h 2407420"/>
                  <a:gd name="connsiteX252" fmla="*/ 552390 w 4572368"/>
                  <a:gd name="connsiteY252" fmla="*/ 2210275 h 2407420"/>
                  <a:gd name="connsiteX253" fmla="*/ 583579 w 4572368"/>
                  <a:gd name="connsiteY253" fmla="*/ 2153388 h 2407420"/>
                  <a:gd name="connsiteX254" fmla="*/ 594021 w 4572368"/>
                  <a:gd name="connsiteY254" fmla="*/ 2104432 h 2407420"/>
                  <a:gd name="connsiteX255" fmla="*/ 563051 w 4572368"/>
                  <a:gd name="connsiteY255" fmla="*/ 2026965 h 2407420"/>
                  <a:gd name="connsiteX256" fmla="*/ 544825 w 4572368"/>
                  <a:gd name="connsiteY256" fmla="*/ 2013264 h 2407420"/>
                  <a:gd name="connsiteX257" fmla="*/ 527604 w 4572368"/>
                  <a:gd name="connsiteY257" fmla="*/ 1990909 h 2407420"/>
                  <a:gd name="connsiteX258" fmla="*/ 550784 w 4572368"/>
                  <a:gd name="connsiteY258" fmla="*/ 1981679 h 2407420"/>
                  <a:gd name="connsiteX259" fmla="*/ 562942 w 4572368"/>
                  <a:gd name="connsiteY259" fmla="*/ 1975204 h 2407420"/>
                  <a:gd name="connsiteX260" fmla="*/ 554064 w 4572368"/>
                  <a:gd name="connsiteY260" fmla="*/ 1965571 h 2407420"/>
                  <a:gd name="connsiteX261" fmla="*/ 519369 w 4572368"/>
                  <a:gd name="connsiteY261" fmla="*/ 1886971 h 2407420"/>
                  <a:gd name="connsiteX262" fmla="*/ 533000 w 4572368"/>
                  <a:gd name="connsiteY262" fmla="*/ 1842246 h 2407420"/>
                  <a:gd name="connsiteX263" fmla="*/ 605513 w 4572368"/>
                  <a:gd name="connsiteY263" fmla="*/ 1715265 h 2407420"/>
                  <a:gd name="connsiteX264" fmla="*/ 598877 w 4572368"/>
                  <a:gd name="connsiteY264" fmla="*/ 1696950 h 2407420"/>
                  <a:gd name="connsiteX265" fmla="*/ 595334 w 4572368"/>
                  <a:gd name="connsiteY265" fmla="*/ 1679169 h 2407420"/>
                  <a:gd name="connsiteX266" fmla="*/ 603172 w 4572368"/>
                  <a:gd name="connsiteY266" fmla="*/ 1670914 h 2407420"/>
                  <a:gd name="connsiteX267" fmla="*/ 594309 w 4572368"/>
                  <a:gd name="connsiteY267" fmla="*/ 1649489 h 2407420"/>
                  <a:gd name="connsiteX268" fmla="*/ 597313 w 4572368"/>
                  <a:gd name="connsiteY268" fmla="*/ 1643573 h 2407420"/>
                  <a:gd name="connsiteX269" fmla="*/ 573816 w 4572368"/>
                  <a:gd name="connsiteY269" fmla="*/ 1633507 h 2407420"/>
                  <a:gd name="connsiteX270" fmla="*/ 593804 w 4572368"/>
                  <a:gd name="connsiteY270" fmla="*/ 1620047 h 2407420"/>
                  <a:gd name="connsiteX271" fmla="*/ 585304 w 4572368"/>
                  <a:gd name="connsiteY271" fmla="*/ 1601162 h 2407420"/>
                  <a:gd name="connsiteX272" fmla="*/ 587387 w 4572368"/>
                  <a:gd name="connsiteY272" fmla="*/ 1600439 h 2407420"/>
                  <a:gd name="connsiteX273" fmla="*/ 567795 w 4572368"/>
                  <a:gd name="connsiteY273" fmla="*/ 1593539 h 2407420"/>
                  <a:gd name="connsiteX274" fmla="*/ 528163 w 4572368"/>
                  <a:gd name="connsiteY274" fmla="*/ 1575271 h 2407420"/>
                  <a:gd name="connsiteX275" fmla="*/ 538455 w 4572368"/>
                  <a:gd name="connsiteY275" fmla="*/ 1541018 h 2407420"/>
                  <a:gd name="connsiteX276" fmla="*/ 539473 w 4572368"/>
                  <a:gd name="connsiteY276" fmla="*/ 1518830 h 2407420"/>
                  <a:gd name="connsiteX277" fmla="*/ 520286 w 4572368"/>
                  <a:gd name="connsiteY277" fmla="*/ 1518738 h 2407420"/>
                  <a:gd name="connsiteX278" fmla="*/ 516358 w 4572368"/>
                  <a:gd name="connsiteY278" fmla="*/ 1520815 h 2407420"/>
                  <a:gd name="connsiteX279" fmla="*/ 488146 w 4572368"/>
                  <a:gd name="connsiteY279" fmla="*/ 1530332 h 2407420"/>
                  <a:gd name="connsiteX280" fmla="*/ 498292 w 4572368"/>
                  <a:gd name="connsiteY280" fmla="*/ 1509690 h 2407420"/>
                  <a:gd name="connsiteX281" fmla="*/ 514995 w 4572368"/>
                  <a:gd name="connsiteY281" fmla="*/ 1491572 h 2407420"/>
                  <a:gd name="connsiteX282" fmla="*/ 501272 w 4572368"/>
                  <a:gd name="connsiteY282" fmla="*/ 1449927 h 2407420"/>
                  <a:gd name="connsiteX283" fmla="*/ 476754 w 4572368"/>
                  <a:gd name="connsiteY283" fmla="*/ 1447435 h 2407420"/>
                  <a:gd name="connsiteX284" fmla="*/ 474416 w 4572368"/>
                  <a:gd name="connsiteY284" fmla="*/ 1415618 h 2407420"/>
                  <a:gd name="connsiteX285" fmla="*/ 495347 w 4572368"/>
                  <a:gd name="connsiteY285" fmla="*/ 1398547 h 2407420"/>
                  <a:gd name="connsiteX286" fmla="*/ 502140 w 4572368"/>
                  <a:gd name="connsiteY286" fmla="*/ 1368276 h 2407420"/>
                  <a:gd name="connsiteX287" fmla="*/ 512202 w 4572368"/>
                  <a:gd name="connsiteY287" fmla="*/ 1324095 h 2407420"/>
                  <a:gd name="connsiteX288" fmla="*/ 517081 w 4572368"/>
                  <a:gd name="connsiteY288" fmla="*/ 1263904 h 2407420"/>
                  <a:gd name="connsiteX289" fmla="*/ 511969 w 4572368"/>
                  <a:gd name="connsiteY289" fmla="*/ 1241094 h 2407420"/>
                  <a:gd name="connsiteX290" fmla="*/ 526004 w 4572368"/>
                  <a:gd name="connsiteY290" fmla="*/ 1243138 h 2407420"/>
                  <a:gd name="connsiteX291" fmla="*/ 534926 w 4572368"/>
                  <a:gd name="connsiteY291" fmla="*/ 1222372 h 2407420"/>
                  <a:gd name="connsiteX292" fmla="*/ 540762 w 4572368"/>
                  <a:gd name="connsiteY292" fmla="*/ 1177141 h 2407420"/>
                  <a:gd name="connsiteX293" fmla="*/ 558086 w 4572368"/>
                  <a:gd name="connsiteY293" fmla="*/ 1152895 h 2407420"/>
                  <a:gd name="connsiteX294" fmla="*/ 569560 w 4572368"/>
                  <a:gd name="connsiteY294" fmla="*/ 1143332 h 2407420"/>
                  <a:gd name="connsiteX295" fmla="*/ 552210 w 4572368"/>
                  <a:gd name="connsiteY295" fmla="*/ 1142716 h 2407420"/>
                  <a:gd name="connsiteX296" fmla="*/ 514703 w 4572368"/>
                  <a:gd name="connsiteY296" fmla="*/ 1137465 h 2407420"/>
                  <a:gd name="connsiteX297" fmla="*/ 456457 w 4572368"/>
                  <a:gd name="connsiteY297" fmla="*/ 1117038 h 2407420"/>
                  <a:gd name="connsiteX298" fmla="*/ 426663 w 4572368"/>
                  <a:gd name="connsiteY298" fmla="*/ 1107890 h 2407420"/>
                  <a:gd name="connsiteX299" fmla="*/ 417715 w 4572368"/>
                  <a:gd name="connsiteY299" fmla="*/ 1094016 h 2407420"/>
                  <a:gd name="connsiteX300" fmla="*/ 393610 w 4572368"/>
                  <a:gd name="connsiteY300" fmla="*/ 1104747 h 2407420"/>
                  <a:gd name="connsiteX301" fmla="*/ 329733 w 4572368"/>
                  <a:gd name="connsiteY301" fmla="*/ 1077967 h 2407420"/>
                  <a:gd name="connsiteX302" fmla="*/ 312121 w 4572368"/>
                  <a:gd name="connsiteY302" fmla="*/ 1070894 h 2407420"/>
                  <a:gd name="connsiteX303" fmla="*/ 260417 w 4572368"/>
                  <a:gd name="connsiteY303" fmla="*/ 1044256 h 2407420"/>
                  <a:gd name="connsiteX304" fmla="*/ 205026 w 4572368"/>
                  <a:gd name="connsiteY304" fmla="*/ 1013190 h 2407420"/>
                  <a:gd name="connsiteX305" fmla="*/ 176350 w 4572368"/>
                  <a:gd name="connsiteY305" fmla="*/ 994763 h 2407420"/>
                  <a:gd name="connsiteX306" fmla="*/ 174419 w 4572368"/>
                  <a:gd name="connsiteY306" fmla="*/ 994771 h 2407420"/>
                  <a:gd name="connsiteX307" fmla="*/ 174418 w 4572368"/>
                  <a:gd name="connsiteY307" fmla="*/ 994770 h 2407420"/>
                  <a:gd name="connsiteX308" fmla="*/ 173936 w 4572368"/>
                  <a:gd name="connsiteY308" fmla="*/ 994773 h 2407420"/>
                  <a:gd name="connsiteX309" fmla="*/ 174419 w 4572368"/>
                  <a:gd name="connsiteY309" fmla="*/ 994771 h 2407420"/>
                  <a:gd name="connsiteX310" fmla="*/ 175388 w 4572368"/>
                  <a:gd name="connsiteY310" fmla="*/ 995733 h 2407420"/>
                  <a:gd name="connsiteX311" fmla="*/ 172154 w 4572368"/>
                  <a:gd name="connsiteY311" fmla="*/ 1007533 h 2407420"/>
                  <a:gd name="connsiteX312" fmla="*/ 163455 w 4572368"/>
                  <a:gd name="connsiteY312" fmla="*/ 1006603 h 2407420"/>
                  <a:gd name="connsiteX313" fmla="*/ 70024 w 4572368"/>
                  <a:gd name="connsiteY313" fmla="*/ 981689 h 2407420"/>
                  <a:gd name="connsiteX314" fmla="*/ 53581 w 4572368"/>
                  <a:gd name="connsiteY314" fmla="*/ 976929 h 2407420"/>
                  <a:gd name="connsiteX315" fmla="*/ 49899 w 4572368"/>
                  <a:gd name="connsiteY315" fmla="*/ 974433 h 2407420"/>
                  <a:gd name="connsiteX316" fmla="*/ 43671 w 4572368"/>
                  <a:gd name="connsiteY316" fmla="*/ 964026 h 2407420"/>
                  <a:gd name="connsiteX317" fmla="*/ 42494 w 4572368"/>
                  <a:gd name="connsiteY317" fmla="*/ 959780 h 2407420"/>
                  <a:gd name="connsiteX318" fmla="*/ 44186 w 4572368"/>
                  <a:gd name="connsiteY318" fmla="*/ 948759 h 2407420"/>
                  <a:gd name="connsiteX319" fmla="*/ 45125 w 4572368"/>
                  <a:gd name="connsiteY319" fmla="*/ 941993 h 2407420"/>
                  <a:gd name="connsiteX320" fmla="*/ 18821 w 4572368"/>
                  <a:gd name="connsiteY320" fmla="*/ 935921 h 2407420"/>
                  <a:gd name="connsiteX321" fmla="*/ 611 w 4572368"/>
                  <a:gd name="connsiteY321" fmla="*/ 924793 h 2407420"/>
                  <a:gd name="connsiteX322" fmla="*/ 10024 w 4572368"/>
                  <a:gd name="connsiteY322" fmla="*/ 911806 h 2407420"/>
                  <a:gd name="connsiteX323" fmla="*/ 88220 w 4572368"/>
                  <a:gd name="connsiteY323" fmla="*/ 943935 h 2407420"/>
                  <a:gd name="connsiteX324" fmla="*/ 130187 w 4572368"/>
                  <a:gd name="connsiteY324" fmla="*/ 953224 h 2407420"/>
                  <a:gd name="connsiteX325" fmla="*/ 138116 w 4572368"/>
                  <a:gd name="connsiteY325" fmla="*/ 954542 h 2407420"/>
                  <a:gd name="connsiteX326" fmla="*/ 183441 w 4572368"/>
                  <a:gd name="connsiteY326" fmla="*/ 981014 h 2407420"/>
                  <a:gd name="connsiteX327" fmla="*/ 208385 w 4572368"/>
                  <a:gd name="connsiteY327" fmla="*/ 985352 h 2407420"/>
                  <a:gd name="connsiteX328" fmla="*/ 223461 w 4572368"/>
                  <a:gd name="connsiteY328" fmla="*/ 986447 h 2407420"/>
                  <a:gd name="connsiteX329" fmla="*/ 282104 w 4572368"/>
                  <a:gd name="connsiteY329" fmla="*/ 1009576 h 2407420"/>
                  <a:gd name="connsiteX330" fmla="*/ 324453 w 4572368"/>
                  <a:gd name="connsiteY330" fmla="*/ 1017706 h 2407420"/>
                  <a:gd name="connsiteX331" fmla="*/ 357755 w 4572368"/>
                  <a:gd name="connsiteY331" fmla="*/ 1033795 h 2407420"/>
                  <a:gd name="connsiteX332" fmla="*/ 395403 w 4572368"/>
                  <a:gd name="connsiteY332" fmla="*/ 1026872 h 2407420"/>
                  <a:gd name="connsiteX333" fmla="*/ 398073 w 4572368"/>
                  <a:gd name="connsiteY333" fmla="*/ 1018745 h 2407420"/>
                  <a:gd name="connsiteX334" fmla="*/ 447075 w 4572368"/>
                  <a:gd name="connsiteY334" fmla="*/ 1000761 h 2407420"/>
                  <a:gd name="connsiteX335" fmla="*/ 474291 w 4572368"/>
                  <a:gd name="connsiteY335" fmla="*/ 994269 h 2407420"/>
                  <a:gd name="connsiteX336" fmla="*/ 474369 w 4572368"/>
                  <a:gd name="connsiteY336" fmla="*/ 994130 h 2407420"/>
                  <a:gd name="connsiteX337" fmla="*/ 482894 w 4572368"/>
                  <a:gd name="connsiteY337" fmla="*/ 977230 h 2407420"/>
                  <a:gd name="connsiteX338" fmla="*/ 483459 w 4572368"/>
                  <a:gd name="connsiteY338" fmla="*/ 977889 h 2407420"/>
                  <a:gd name="connsiteX339" fmla="*/ 485390 w 4572368"/>
                  <a:gd name="connsiteY339" fmla="*/ 974441 h 2407420"/>
                  <a:gd name="connsiteX340" fmla="*/ 503317 w 4572368"/>
                  <a:gd name="connsiteY340" fmla="*/ 958786 h 2407420"/>
                  <a:gd name="connsiteX341" fmla="*/ 507032 w 4572368"/>
                  <a:gd name="connsiteY341" fmla="*/ 954525 h 2407420"/>
                  <a:gd name="connsiteX342" fmla="*/ 506323 w 4572368"/>
                  <a:gd name="connsiteY342" fmla="*/ 954214 h 2407420"/>
                  <a:gd name="connsiteX343" fmla="*/ 454898 w 4572368"/>
                  <a:gd name="connsiteY343" fmla="*/ 947808 h 2407420"/>
                  <a:gd name="connsiteX344" fmla="*/ 433866 w 4572368"/>
                  <a:gd name="connsiteY344" fmla="*/ 932863 h 2407420"/>
                  <a:gd name="connsiteX345" fmla="*/ 420307 w 4572368"/>
                  <a:gd name="connsiteY345" fmla="*/ 926907 h 2407420"/>
                  <a:gd name="connsiteX346" fmla="*/ 383320 w 4572368"/>
                  <a:gd name="connsiteY346" fmla="*/ 904954 h 2407420"/>
                  <a:gd name="connsiteX347" fmla="*/ 381864 w 4572368"/>
                  <a:gd name="connsiteY347" fmla="*/ 875769 h 2407420"/>
                  <a:gd name="connsiteX348" fmla="*/ 493608 w 4572368"/>
                  <a:gd name="connsiteY348" fmla="*/ 879167 h 2407420"/>
                  <a:gd name="connsiteX349" fmla="*/ 490669 w 4572368"/>
                  <a:gd name="connsiteY349" fmla="*/ 875022 h 2407420"/>
                  <a:gd name="connsiteX350" fmla="*/ 529369 w 4572368"/>
                  <a:gd name="connsiteY350" fmla="*/ 883454 h 2407420"/>
                  <a:gd name="connsiteX351" fmla="*/ 564126 w 4572368"/>
                  <a:gd name="connsiteY351" fmla="*/ 886459 h 2407420"/>
                  <a:gd name="connsiteX352" fmla="*/ 565737 w 4572368"/>
                  <a:gd name="connsiteY352" fmla="*/ 870607 h 2407420"/>
                  <a:gd name="connsiteX353" fmla="*/ 574512 w 4572368"/>
                  <a:gd name="connsiteY353" fmla="*/ 843905 h 2407420"/>
                  <a:gd name="connsiteX354" fmla="*/ 565906 w 4572368"/>
                  <a:gd name="connsiteY354" fmla="*/ 819210 h 2407420"/>
                  <a:gd name="connsiteX355" fmla="*/ 545738 w 4572368"/>
                  <a:gd name="connsiteY355" fmla="*/ 802291 h 2407420"/>
                  <a:gd name="connsiteX356" fmla="*/ 522744 w 4572368"/>
                  <a:gd name="connsiteY356" fmla="*/ 801810 h 2407420"/>
                  <a:gd name="connsiteX357" fmla="*/ 507818 w 4572368"/>
                  <a:gd name="connsiteY357" fmla="*/ 790473 h 2407420"/>
                  <a:gd name="connsiteX358" fmla="*/ 521029 w 4572368"/>
                  <a:gd name="connsiteY358" fmla="*/ 762015 h 2407420"/>
                  <a:gd name="connsiteX359" fmla="*/ 523890 w 4572368"/>
                  <a:gd name="connsiteY359" fmla="*/ 753308 h 2407420"/>
                  <a:gd name="connsiteX360" fmla="*/ 521535 w 4572368"/>
                  <a:gd name="connsiteY360" fmla="*/ 744815 h 2407420"/>
                  <a:gd name="connsiteX361" fmla="*/ 528195 w 4572368"/>
                  <a:gd name="connsiteY361" fmla="*/ 720636 h 2407420"/>
                  <a:gd name="connsiteX362" fmla="*/ 507679 w 4572368"/>
                  <a:gd name="connsiteY362" fmla="*/ 712608 h 2407420"/>
                  <a:gd name="connsiteX363" fmla="*/ 503792 w 4572368"/>
                  <a:gd name="connsiteY363" fmla="*/ 706827 h 2407420"/>
                  <a:gd name="connsiteX364" fmla="*/ 492357 w 4572368"/>
                  <a:gd name="connsiteY364" fmla="*/ 653548 h 2407420"/>
                  <a:gd name="connsiteX365" fmla="*/ 492516 w 4572368"/>
                  <a:gd name="connsiteY365" fmla="*/ 645238 h 2407420"/>
                  <a:gd name="connsiteX366" fmla="*/ 503762 w 4572368"/>
                  <a:gd name="connsiteY366" fmla="*/ 609059 h 2407420"/>
                  <a:gd name="connsiteX367" fmla="*/ 534098 w 4572368"/>
                  <a:gd name="connsiteY367" fmla="*/ 563717 h 2407420"/>
                  <a:gd name="connsiteX368" fmla="*/ 548702 w 4572368"/>
                  <a:gd name="connsiteY368" fmla="*/ 544719 h 2407420"/>
                  <a:gd name="connsiteX369" fmla="*/ 561796 w 4572368"/>
                  <a:gd name="connsiteY369" fmla="*/ 534229 h 2407420"/>
                  <a:gd name="connsiteX370" fmla="*/ 614511 w 4572368"/>
                  <a:gd name="connsiteY370" fmla="*/ 526470 h 2407420"/>
                  <a:gd name="connsiteX371" fmla="*/ 625317 w 4572368"/>
                  <a:gd name="connsiteY371" fmla="*/ 522946 h 2407420"/>
                  <a:gd name="connsiteX372" fmla="*/ 645675 w 4572368"/>
                  <a:gd name="connsiteY372" fmla="*/ 494263 h 2407420"/>
                  <a:gd name="connsiteX373" fmla="*/ 655296 w 4572368"/>
                  <a:gd name="connsiteY373" fmla="*/ 484561 h 2407420"/>
                  <a:gd name="connsiteX374" fmla="*/ 680323 w 4572368"/>
                  <a:gd name="connsiteY374" fmla="*/ 463200 h 2407420"/>
                  <a:gd name="connsiteX375" fmla="*/ 678135 w 4572368"/>
                  <a:gd name="connsiteY375" fmla="*/ 448333 h 2407420"/>
                  <a:gd name="connsiteX376" fmla="*/ 662352 w 4572368"/>
                  <a:gd name="connsiteY376" fmla="*/ 444254 h 2407420"/>
                  <a:gd name="connsiteX377" fmla="*/ 686387 w 4572368"/>
                  <a:gd name="connsiteY377" fmla="*/ 421536 h 2407420"/>
                  <a:gd name="connsiteX378" fmla="*/ 719509 w 4572368"/>
                  <a:gd name="connsiteY378" fmla="*/ 377018 h 2407420"/>
                  <a:gd name="connsiteX379" fmla="*/ 714719 w 4572368"/>
                  <a:gd name="connsiteY379" fmla="*/ 372986 h 2407420"/>
                  <a:gd name="connsiteX380" fmla="*/ 714532 w 4572368"/>
                  <a:gd name="connsiteY380" fmla="*/ 375208 h 2407420"/>
                  <a:gd name="connsiteX381" fmla="*/ 701693 w 4572368"/>
                  <a:gd name="connsiteY381" fmla="*/ 372815 h 2407420"/>
                  <a:gd name="connsiteX382" fmla="*/ 669196 w 4572368"/>
                  <a:gd name="connsiteY382" fmla="*/ 371654 h 2407420"/>
                  <a:gd name="connsiteX383" fmla="*/ 654689 w 4572368"/>
                  <a:gd name="connsiteY383" fmla="*/ 375136 h 2407420"/>
                  <a:gd name="connsiteX384" fmla="*/ 577509 w 4572368"/>
                  <a:gd name="connsiteY384" fmla="*/ 372234 h 2407420"/>
                  <a:gd name="connsiteX385" fmla="*/ 561842 w 4572368"/>
                  <a:gd name="connsiteY385" fmla="*/ 389643 h 2407420"/>
                  <a:gd name="connsiteX386" fmla="*/ 535148 w 4572368"/>
                  <a:gd name="connsiteY386" fmla="*/ 428523 h 2407420"/>
                  <a:gd name="connsiteX387" fmla="*/ 521801 w 4572368"/>
                  <a:gd name="connsiteY387" fmla="*/ 429683 h 2407420"/>
                  <a:gd name="connsiteX388" fmla="*/ 499750 w 4572368"/>
                  <a:gd name="connsiteY388" fmla="*/ 414595 h 2407420"/>
                  <a:gd name="connsiteX389" fmla="*/ 501492 w 4572368"/>
                  <a:gd name="connsiteY389" fmla="*/ 311304 h 2407420"/>
                  <a:gd name="connsiteX390" fmla="*/ 500332 w 4572368"/>
                  <a:gd name="connsiteY390" fmla="*/ 288092 h 2407420"/>
                  <a:gd name="connsiteX391" fmla="*/ 495690 w 4572368"/>
                  <a:gd name="connsiteY391" fmla="*/ 279968 h 2407420"/>
                  <a:gd name="connsiteX392" fmla="*/ 485825 w 4572368"/>
                  <a:gd name="connsiteY392" fmla="*/ 289254 h 2407420"/>
                  <a:gd name="connsiteX393" fmla="*/ 487565 w 4572368"/>
                  <a:gd name="connsiteY393" fmla="*/ 295635 h 2407420"/>
                  <a:gd name="connsiteX394" fmla="*/ 490467 w 4572368"/>
                  <a:gd name="connsiteY394" fmla="*/ 310144 h 2407420"/>
                  <a:gd name="connsiteX395" fmla="*/ 470156 w 4572368"/>
                  <a:gd name="connsiteY395" fmla="*/ 308983 h 2407420"/>
                  <a:gd name="connsiteX396" fmla="*/ 480603 w 4572368"/>
                  <a:gd name="connsiteY396" fmla="*/ 336256 h 2407420"/>
                  <a:gd name="connsiteX397" fmla="*/ 470156 w 4572368"/>
                  <a:gd name="connsiteY397" fmla="*/ 342059 h 2407420"/>
                  <a:gd name="connsiteX398" fmla="*/ 454487 w 4572368"/>
                  <a:gd name="connsiteY398" fmla="*/ 306662 h 2407420"/>
                  <a:gd name="connsiteX399" fmla="*/ 451006 w 4572368"/>
                  <a:gd name="connsiteY399" fmla="*/ 278227 h 2407420"/>
                  <a:gd name="connsiteX400" fmla="*/ 467835 w 4572368"/>
                  <a:gd name="connsiteY400" fmla="*/ 266041 h 2407420"/>
                  <a:gd name="connsiteX401" fmla="*/ 470736 w 4572368"/>
                  <a:gd name="connsiteY401" fmla="*/ 250953 h 2407420"/>
                  <a:gd name="connsiteX402" fmla="*/ 444044 w 4572368"/>
                  <a:gd name="connsiteY402" fmla="*/ 243990 h 2407420"/>
                  <a:gd name="connsiteX403" fmla="*/ 438241 w 4572368"/>
                  <a:gd name="connsiteY403" fmla="*/ 238187 h 2407420"/>
                  <a:gd name="connsiteX404" fmla="*/ 484083 w 4572368"/>
                  <a:gd name="connsiteY404" fmla="*/ 232965 h 2407420"/>
                  <a:gd name="connsiteX405" fmla="*/ 492789 w 4572368"/>
                  <a:gd name="connsiteY405" fmla="*/ 212074 h 2407420"/>
                  <a:gd name="connsiteX406" fmla="*/ 478861 w 4572368"/>
                  <a:gd name="connsiteY406" fmla="*/ 193504 h 2407420"/>
                  <a:gd name="connsiteX407" fmla="*/ 486985 w 4572368"/>
                  <a:gd name="connsiteY407" fmla="*/ 174935 h 2407420"/>
                  <a:gd name="connsiteX408" fmla="*/ 502073 w 4572368"/>
                  <a:gd name="connsiteY408" fmla="*/ 174935 h 2407420"/>
                  <a:gd name="connsiteX409" fmla="*/ 527026 w 4572368"/>
                  <a:gd name="connsiteY409" fmla="*/ 156947 h 2407420"/>
                  <a:gd name="connsiteX410" fmla="*/ 557200 w 4572368"/>
                  <a:gd name="connsiteY410" fmla="*/ 140698 h 2407420"/>
                  <a:gd name="connsiteX411" fmla="*/ 582152 w 4572368"/>
                  <a:gd name="connsiteY411" fmla="*/ 115745 h 2407420"/>
                  <a:gd name="connsiteX412" fmla="*/ 584474 w 4572368"/>
                  <a:gd name="connsiteY412" fmla="*/ 96596 h 2407420"/>
                  <a:gd name="connsiteX413" fmla="*/ 598400 w 4572368"/>
                  <a:gd name="connsiteY413" fmla="*/ 102979 h 2407420"/>
                  <a:gd name="connsiteX414" fmla="*/ 608846 w 4572368"/>
                  <a:gd name="connsiteY414" fmla="*/ 101238 h 2407420"/>
                  <a:gd name="connsiteX415" fmla="*/ 635540 w 4572368"/>
                  <a:gd name="connsiteY415" fmla="*/ 71064 h 2407420"/>
                  <a:gd name="connsiteX416" fmla="*/ 647726 w 4572368"/>
                  <a:gd name="connsiteY416" fmla="*/ 64100 h 2407420"/>
                  <a:gd name="connsiteX417" fmla="*/ 622772 w 4572368"/>
                  <a:gd name="connsiteY417" fmla="*/ 57716 h 2407420"/>
                  <a:gd name="connsiteX418" fmla="*/ 615809 w 4572368"/>
                  <a:gd name="connsiteY418" fmla="*/ 46691 h 2407420"/>
                  <a:gd name="connsiteX419" fmla="*/ 583894 w 4572368"/>
                  <a:gd name="connsiteY419" fmla="*/ 24059 h 2407420"/>
                  <a:gd name="connsiteX420" fmla="*/ 568805 w 4572368"/>
                  <a:gd name="connsiteY420" fmla="*/ 7231 h 240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</a:cxnLst>
                <a:rect l="l" t="t" r="r" b="b"/>
                <a:pathLst>
                  <a:path w="4572368" h="2407420">
                    <a:moveTo>
                      <a:pt x="3420385" y="2295621"/>
                    </a:moveTo>
                    <a:lnTo>
                      <a:pt x="3419637" y="2295672"/>
                    </a:lnTo>
                    <a:lnTo>
                      <a:pt x="3420288" y="2296984"/>
                    </a:lnTo>
                    <a:lnTo>
                      <a:pt x="3424235" y="2299890"/>
                    </a:lnTo>
                    <a:close/>
                    <a:moveTo>
                      <a:pt x="3396137" y="2235439"/>
                    </a:moveTo>
                    <a:lnTo>
                      <a:pt x="3396347" y="2236477"/>
                    </a:lnTo>
                    <a:lnTo>
                      <a:pt x="3396517" y="2236068"/>
                    </a:lnTo>
                    <a:close/>
                    <a:moveTo>
                      <a:pt x="3581300" y="2059232"/>
                    </a:moveTo>
                    <a:lnTo>
                      <a:pt x="3566375" y="2065484"/>
                    </a:lnTo>
                    <a:cubicBezTo>
                      <a:pt x="3562098" y="2068539"/>
                      <a:pt x="3558431" y="2072206"/>
                      <a:pt x="3554155" y="2075261"/>
                    </a:cubicBezTo>
                    <a:cubicBezTo>
                      <a:pt x="3549267" y="2078927"/>
                      <a:pt x="3544531" y="2080607"/>
                      <a:pt x="3539872" y="2080301"/>
                    </a:cubicBezTo>
                    <a:lnTo>
                      <a:pt x="3537353" y="2079049"/>
                    </a:lnTo>
                    <a:lnTo>
                      <a:pt x="3551199" y="2112667"/>
                    </a:lnTo>
                    <a:lnTo>
                      <a:pt x="3555909" y="2099448"/>
                    </a:lnTo>
                    <a:cubicBezTo>
                      <a:pt x="3562935" y="2091810"/>
                      <a:pt x="3568282" y="2083103"/>
                      <a:pt x="3573169" y="2074167"/>
                    </a:cubicBezTo>
                    <a:close/>
                    <a:moveTo>
                      <a:pt x="1649791" y="1783901"/>
                    </a:moveTo>
                    <a:lnTo>
                      <a:pt x="1649338" y="1784638"/>
                    </a:lnTo>
                    <a:lnTo>
                      <a:pt x="1660428" y="1793468"/>
                    </a:lnTo>
                    <a:lnTo>
                      <a:pt x="1660932" y="1792723"/>
                    </a:lnTo>
                    <a:lnTo>
                      <a:pt x="1661104" y="1792457"/>
                    </a:lnTo>
                    <a:close/>
                    <a:moveTo>
                      <a:pt x="4263462" y="1196558"/>
                    </a:moveTo>
                    <a:lnTo>
                      <a:pt x="4261237" y="1199066"/>
                    </a:lnTo>
                    <a:cubicBezTo>
                      <a:pt x="4257723" y="1201817"/>
                      <a:pt x="4253294" y="1204260"/>
                      <a:pt x="4252071" y="1208232"/>
                    </a:cubicBezTo>
                    <a:cubicBezTo>
                      <a:pt x="4245351" y="1227173"/>
                      <a:pt x="4248406" y="1232672"/>
                      <a:pt x="4266735" y="1238171"/>
                    </a:cubicBezTo>
                    <a:lnTo>
                      <a:pt x="4267250" y="1238381"/>
                    </a:lnTo>
                    <a:lnTo>
                      <a:pt x="4285128" y="1233967"/>
                    </a:lnTo>
                    <a:cubicBezTo>
                      <a:pt x="4291009" y="1231218"/>
                      <a:pt x="4296356" y="1227322"/>
                      <a:pt x="4300786" y="1222435"/>
                    </a:cubicBezTo>
                    <a:lnTo>
                      <a:pt x="4302782" y="1218373"/>
                    </a:lnTo>
                    <a:lnTo>
                      <a:pt x="4297143" y="1215650"/>
                    </a:lnTo>
                    <a:cubicBezTo>
                      <a:pt x="4288956" y="1209993"/>
                      <a:pt x="4281392" y="1203469"/>
                      <a:pt x="4273631" y="1197300"/>
                    </a:cubicBezTo>
                    <a:close/>
                    <a:moveTo>
                      <a:pt x="601819" y="719303"/>
                    </a:moveTo>
                    <a:lnTo>
                      <a:pt x="602393" y="720517"/>
                    </a:lnTo>
                    <a:lnTo>
                      <a:pt x="602557" y="720150"/>
                    </a:lnTo>
                    <a:close/>
                    <a:moveTo>
                      <a:pt x="720480" y="377833"/>
                    </a:moveTo>
                    <a:lnTo>
                      <a:pt x="707102" y="399326"/>
                    </a:lnTo>
                    <a:cubicBezTo>
                      <a:pt x="696521" y="409997"/>
                      <a:pt x="709141" y="424435"/>
                      <a:pt x="703974" y="436243"/>
                    </a:cubicBezTo>
                    <a:lnTo>
                      <a:pt x="721534" y="439785"/>
                    </a:lnTo>
                    <a:lnTo>
                      <a:pt x="721319" y="439193"/>
                    </a:lnTo>
                    <a:cubicBezTo>
                      <a:pt x="720855" y="434687"/>
                      <a:pt x="721551" y="430125"/>
                      <a:pt x="723297" y="425142"/>
                    </a:cubicBezTo>
                    <a:cubicBezTo>
                      <a:pt x="726156" y="415562"/>
                      <a:pt x="730035" y="406231"/>
                      <a:pt x="728808" y="395660"/>
                    </a:cubicBezTo>
                    <a:cubicBezTo>
                      <a:pt x="728002" y="390058"/>
                      <a:pt x="726755" y="385160"/>
                      <a:pt x="724190" y="380956"/>
                    </a:cubicBezTo>
                    <a:close/>
                    <a:moveTo>
                      <a:pt x="567851" y="0"/>
                    </a:moveTo>
                    <a:lnTo>
                      <a:pt x="3690886" y="0"/>
                    </a:lnTo>
                    <a:lnTo>
                      <a:pt x="3691270" y="4052"/>
                    </a:lnTo>
                    <a:lnTo>
                      <a:pt x="3691965" y="5021"/>
                    </a:lnTo>
                    <a:lnTo>
                      <a:pt x="3697718" y="0"/>
                    </a:lnTo>
                    <a:lnTo>
                      <a:pt x="3725160" y="0"/>
                    </a:lnTo>
                    <a:lnTo>
                      <a:pt x="3744760" y="20416"/>
                    </a:lnTo>
                    <a:cubicBezTo>
                      <a:pt x="3753098" y="24201"/>
                      <a:pt x="3763009" y="24478"/>
                      <a:pt x="3775814" y="21888"/>
                    </a:cubicBezTo>
                    <a:cubicBezTo>
                      <a:pt x="3788919" y="19092"/>
                      <a:pt x="3785555" y="9026"/>
                      <a:pt x="3785043" y="540"/>
                    </a:cubicBezTo>
                    <a:lnTo>
                      <a:pt x="3784998" y="0"/>
                    </a:lnTo>
                    <a:lnTo>
                      <a:pt x="3810920" y="0"/>
                    </a:lnTo>
                    <a:lnTo>
                      <a:pt x="3823937" y="17019"/>
                    </a:lnTo>
                    <a:cubicBezTo>
                      <a:pt x="3845961" y="36885"/>
                      <a:pt x="3875922" y="43855"/>
                      <a:pt x="3903216" y="55635"/>
                    </a:cubicBezTo>
                    <a:cubicBezTo>
                      <a:pt x="3911957" y="59365"/>
                      <a:pt x="3917334" y="53028"/>
                      <a:pt x="3923346" y="48907"/>
                    </a:cubicBezTo>
                    <a:cubicBezTo>
                      <a:pt x="3932177" y="43740"/>
                      <a:pt x="3940303" y="31101"/>
                      <a:pt x="3950282" y="36633"/>
                    </a:cubicBezTo>
                    <a:cubicBezTo>
                      <a:pt x="3962097" y="43558"/>
                      <a:pt x="3948301" y="55663"/>
                      <a:pt x="3951254" y="65128"/>
                    </a:cubicBezTo>
                    <a:cubicBezTo>
                      <a:pt x="3957415" y="88300"/>
                      <a:pt x="3964130" y="91651"/>
                      <a:pt x="3985874" y="84700"/>
                    </a:cubicBezTo>
                    <a:lnTo>
                      <a:pt x="3986523" y="84561"/>
                    </a:lnTo>
                    <a:lnTo>
                      <a:pt x="4001139" y="68158"/>
                    </a:lnTo>
                    <a:cubicBezTo>
                      <a:pt x="4005072" y="61486"/>
                      <a:pt x="4007706" y="54048"/>
                      <a:pt x="4008768" y="46250"/>
                    </a:cubicBezTo>
                    <a:cubicBezTo>
                      <a:pt x="4010232" y="34202"/>
                      <a:pt x="4008655" y="21586"/>
                      <a:pt x="4003556" y="10279"/>
                    </a:cubicBezTo>
                    <a:lnTo>
                      <a:pt x="3993927" y="0"/>
                    </a:lnTo>
                    <a:lnTo>
                      <a:pt x="4052247" y="0"/>
                    </a:lnTo>
                    <a:lnTo>
                      <a:pt x="4053072" y="16770"/>
                    </a:lnTo>
                    <a:cubicBezTo>
                      <a:pt x="4053585" y="25254"/>
                      <a:pt x="4060299" y="28606"/>
                      <a:pt x="4068305" y="22237"/>
                    </a:cubicBezTo>
                    <a:cubicBezTo>
                      <a:pt x="4069318" y="22425"/>
                      <a:pt x="4070742" y="23215"/>
                      <a:pt x="4070966" y="24831"/>
                    </a:cubicBezTo>
                    <a:cubicBezTo>
                      <a:pt x="4078283" y="27769"/>
                      <a:pt x="4081234" y="37234"/>
                      <a:pt x="4090733" y="36910"/>
                    </a:cubicBezTo>
                    <a:cubicBezTo>
                      <a:pt x="4108595" y="42342"/>
                      <a:pt x="4125632" y="46571"/>
                      <a:pt x="4145197" y="42883"/>
                    </a:cubicBezTo>
                    <a:cubicBezTo>
                      <a:pt x="4178690" y="37601"/>
                      <a:pt x="4189181" y="51619"/>
                      <a:pt x="4179074" y="83288"/>
                    </a:cubicBezTo>
                    <a:cubicBezTo>
                      <a:pt x="4167986" y="117397"/>
                      <a:pt x="4171920" y="124423"/>
                      <a:pt x="4208020" y="133260"/>
                    </a:cubicBezTo>
                    <a:cubicBezTo>
                      <a:pt x="4209034" y="133450"/>
                      <a:pt x="4209034" y="133450"/>
                      <a:pt x="4210047" y="133638"/>
                    </a:cubicBezTo>
                    <a:cubicBezTo>
                      <a:pt x="4248811" y="145071"/>
                      <a:pt x="4252675" y="146840"/>
                      <a:pt x="4235576" y="185070"/>
                    </a:cubicBezTo>
                    <a:cubicBezTo>
                      <a:pt x="4231055" y="195236"/>
                      <a:pt x="4218652" y="205505"/>
                      <a:pt x="4225847" y="214713"/>
                    </a:cubicBezTo>
                    <a:cubicBezTo>
                      <a:pt x="4234690" y="226326"/>
                      <a:pt x="4248708" y="215835"/>
                      <a:pt x="4260800" y="212849"/>
                    </a:cubicBezTo>
                    <a:cubicBezTo>
                      <a:pt x="4266847" y="211357"/>
                      <a:pt x="4272481" y="209263"/>
                      <a:pt x="4278115" y="207168"/>
                    </a:cubicBezTo>
                    <a:cubicBezTo>
                      <a:pt x="4285843" y="210707"/>
                      <a:pt x="4283884" y="215585"/>
                      <a:pt x="4278473" y="219294"/>
                    </a:cubicBezTo>
                    <a:cubicBezTo>
                      <a:pt x="4274677" y="222780"/>
                      <a:pt x="4270242" y="224050"/>
                      <a:pt x="4267874" y="228327"/>
                    </a:cubicBezTo>
                    <a:cubicBezTo>
                      <a:pt x="4260279" y="235298"/>
                      <a:pt x="4252685" y="242269"/>
                      <a:pt x="4245504" y="249842"/>
                    </a:cubicBezTo>
                    <a:cubicBezTo>
                      <a:pt x="4230953" y="266001"/>
                      <a:pt x="4232479" y="274676"/>
                      <a:pt x="4252213" y="284127"/>
                    </a:cubicBezTo>
                    <a:cubicBezTo>
                      <a:pt x="4261366" y="288458"/>
                      <a:pt x="4272100" y="289938"/>
                      <a:pt x="4281856" y="293855"/>
                    </a:cubicBezTo>
                    <a:cubicBezTo>
                      <a:pt x="4288760" y="296194"/>
                      <a:pt x="4297878" y="297896"/>
                      <a:pt x="4299406" y="306569"/>
                    </a:cubicBezTo>
                    <a:cubicBezTo>
                      <a:pt x="4300743" y="316257"/>
                      <a:pt x="4293528" y="321203"/>
                      <a:pt x="4286725" y="326748"/>
                    </a:cubicBezTo>
                    <a:cubicBezTo>
                      <a:pt x="4278118" y="333531"/>
                      <a:pt x="4268688" y="339111"/>
                      <a:pt x="4259068" y="345703"/>
                    </a:cubicBezTo>
                    <a:cubicBezTo>
                      <a:pt x="4248846" y="352709"/>
                      <a:pt x="4245907" y="360025"/>
                      <a:pt x="4251521" y="372083"/>
                    </a:cubicBezTo>
                    <a:cubicBezTo>
                      <a:pt x="4261701" y="393385"/>
                      <a:pt x="4257025" y="407194"/>
                      <a:pt x="4239400" y="420156"/>
                    </a:cubicBezTo>
                    <a:cubicBezTo>
                      <a:pt x="4200954" y="449157"/>
                      <a:pt x="4200798" y="452798"/>
                      <a:pt x="4235810" y="487124"/>
                    </a:cubicBezTo>
                    <a:lnTo>
                      <a:pt x="4241565" y="493546"/>
                    </a:lnTo>
                    <a:lnTo>
                      <a:pt x="4257470" y="498223"/>
                    </a:lnTo>
                    <a:cubicBezTo>
                      <a:pt x="4269474" y="504137"/>
                      <a:pt x="4277114" y="516574"/>
                      <a:pt x="4279466" y="526450"/>
                    </a:cubicBezTo>
                    <a:cubicBezTo>
                      <a:pt x="4282039" y="537940"/>
                      <a:pt x="4286349" y="542940"/>
                      <a:pt x="4301358" y="546791"/>
                    </a:cubicBezTo>
                    <a:cubicBezTo>
                      <a:pt x="4276162" y="552573"/>
                      <a:pt x="4281107" y="559787"/>
                      <a:pt x="4294347" y="567504"/>
                    </a:cubicBezTo>
                    <a:cubicBezTo>
                      <a:pt x="4286436" y="573367"/>
                      <a:pt x="4278666" y="578470"/>
                      <a:pt x="4272327" y="584693"/>
                    </a:cubicBezTo>
                    <a:lnTo>
                      <a:pt x="4264461" y="598680"/>
                    </a:lnTo>
                    <a:lnTo>
                      <a:pt x="4268701" y="600226"/>
                    </a:lnTo>
                    <a:cubicBezTo>
                      <a:pt x="4273552" y="600215"/>
                      <a:pt x="4278483" y="598382"/>
                      <a:pt x="4283893" y="594672"/>
                    </a:cubicBezTo>
                    <a:cubicBezTo>
                      <a:pt x="4312153" y="575306"/>
                      <a:pt x="4315794" y="575461"/>
                      <a:pt x="4338803" y="603876"/>
                    </a:cubicBezTo>
                    <a:cubicBezTo>
                      <a:pt x="4348058" y="616091"/>
                      <a:pt x="4353469" y="612380"/>
                      <a:pt x="4358590" y="601802"/>
                    </a:cubicBezTo>
                    <a:cubicBezTo>
                      <a:pt x="4372196" y="590710"/>
                      <a:pt x="4372175" y="604863"/>
                      <a:pt x="4376107" y="611889"/>
                    </a:cubicBezTo>
                    <a:cubicBezTo>
                      <a:pt x="4386042" y="645728"/>
                      <a:pt x="4406032" y="659422"/>
                      <a:pt x="4443012" y="657936"/>
                    </a:cubicBezTo>
                    <a:cubicBezTo>
                      <a:pt x="4474135" y="656931"/>
                      <a:pt x="4479837" y="660093"/>
                      <a:pt x="4479506" y="681526"/>
                    </a:cubicBezTo>
                    <a:cubicBezTo>
                      <a:pt x="4475365" y="689668"/>
                      <a:pt x="4466756" y="696450"/>
                      <a:pt x="4471548" y="707307"/>
                    </a:cubicBezTo>
                    <a:cubicBezTo>
                      <a:pt x="4474755" y="721013"/>
                      <a:pt x="4484734" y="726546"/>
                      <a:pt x="4497717" y="730019"/>
                    </a:cubicBezTo>
                    <a:cubicBezTo>
                      <a:pt x="4509688" y="733302"/>
                      <a:pt x="4524441" y="732910"/>
                      <a:pt x="4529489" y="748010"/>
                    </a:cubicBezTo>
                    <a:cubicBezTo>
                      <a:pt x="4525158" y="757163"/>
                      <a:pt x="4520414" y="765716"/>
                      <a:pt x="4518523" y="775850"/>
                    </a:cubicBezTo>
                    <a:cubicBezTo>
                      <a:pt x="4517389" y="781929"/>
                      <a:pt x="4506532" y="786719"/>
                      <a:pt x="4516130" y="794278"/>
                    </a:cubicBezTo>
                    <a:cubicBezTo>
                      <a:pt x="4521421" y="796838"/>
                      <a:pt x="4527054" y="794744"/>
                      <a:pt x="4532122" y="795690"/>
                    </a:cubicBezTo>
                    <a:cubicBezTo>
                      <a:pt x="4533136" y="795880"/>
                      <a:pt x="4534337" y="795056"/>
                      <a:pt x="4535540" y="794231"/>
                    </a:cubicBezTo>
                    <a:cubicBezTo>
                      <a:pt x="4544025" y="793718"/>
                      <a:pt x="4549747" y="782726"/>
                      <a:pt x="4559725" y="788260"/>
                    </a:cubicBezTo>
                    <a:cubicBezTo>
                      <a:pt x="4562264" y="797123"/>
                      <a:pt x="4554827" y="800454"/>
                      <a:pt x="4549827" y="804763"/>
                    </a:cubicBezTo>
                    <a:cubicBezTo>
                      <a:pt x="4544828" y="809073"/>
                      <a:pt x="4539227" y="813795"/>
                      <a:pt x="4534641" y="818707"/>
                    </a:cubicBezTo>
                    <a:cubicBezTo>
                      <a:pt x="4516481" y="837337"/>
                      <a:pt x="4518607" y="845601"/>
                      <a:pt x="4543185" y="854382"/>
                    </a:cubicBezTo>
                    <a:cubicBezTo>
                      <a:pt x="4549678" y="856119"/>
                      <a:pt x="4556771" y="857444"/>
                      <a:pt x="4563452" y="858166"/>
                    </a:cubicBezTo>
                    <a:cubicBezTo>
                      <a:pt x="4576503" y="866894"/>
                      <a:pt x="4574200" y="876427"/>
                      <a:pt x="4563186" y="884858"/>
                    </a:cubicBezTo>
                    <a:cubicBezTo>
                      <a:pt x="4557587" y="889580"/>
                      <a:pt x="4550975" y="894112"/>
                      <a:pt x="4544549" y="897632"/>
                    </a:cubicBezTo>
                    <a:cubicBezTo>
                      <a:pt x="4534515" y="903624"/>
                      <a:pt x="4529741" y="909548"/>
                      <a:pt x="4536779" y="922397"/>
                    </a:cubicBezTo>
                    <a:cubicBezTo>
                      <a:pt x="4544643" y="936449"/>
                      <a:pt x="4537528" y="949278"/>
                      <a:pt x="4525315" y="958533"/>
                    </a:cubicBezTo>
                    <a:cubicBezTo>
                      <a:pt x="4497089" y="980529"/>
                      <a:pt x="4497089" y="980529"/>
                      <a:pt x="4517058" y="1008376"/>
                    </a:cubicBezTo>
                    <a:cubicBezTo>
                      <a:pt x="4521179" y="1014388"/>
                      <a:pt x="4534988" y="1019063"/>
                      <a:pt x="4519733" y="1027749"/>
                    </a:cubicBezTo>
                    <a:cubicBezTo>
                      <a:pt x="4515680" y="1026993"/>
                      <a:pt x="4511626" y="1026237"/>
                      <a:pt x="4508174" y="1025068"/>
                    </a:cubicBezTo>
                    <a:cubicBezTo>
                      <a:pt x="4493610" y="1024446"/>
                      <a:pt x="4496751" y="1032897"/>
                      <a:pt x="4499290" y="1041760"/>
                    </a:cubicBezTo>
                    <a:cubicBezTo>
                      <a:pt x="4505950" y="1056635"/>
                      <a:pt x="4507322" y="1068952"/>
                      <a:pt x="4491275" y="1079064"/>
                    </a:cubicBezTo>
                    <a:cubicBezTo>
                      <a:pt x="4484251" y="1082996"/>
                      <a:pt x="4480522" y="1091737"/>
                      <a:pt x="4475144" y="1098074"/>
                    </a:cubicBezTo>
                    <a:cubicBezTo>
                      <a:pt x="4466570" y="1107484"/>
                      <a:pt x="4456917" y="1111449"/>
                      <a:pt x="4443934" y="1107976"/>
                    </a:cubicBezTo>
                    <a:cubicBezTo>
                      <a:pt x="4418789" y="1102233"/>
                      <a:pt x="4406953" y="1109462"/>
                      <a:pt x="4399184" y="1134228"/>
                    </a:cubicBezTo>
                    <a:cubicBezTo>
                      <a:pt x="4397035" y="1140118"/>
                      <a:pt x="4395900" y="1146198"/>
                      <a:pt x="4393752" y="1152089"/>
                    </a:cubicBezTo>
                    <a:cubicBezTo>
                      <a:pt x="4389076" y="1165898"/>
                      <a:pt x="4379645" y="1171478"/>
                      <a:pt x="4364858" y="1169241"/>
                    </a:cubicBezTo>
                    <a:cubicBezTo>
                      <a:pt x="4354978" y="1167395"/>
                      <a:pt x="4344276" y="1163628"/>
                      <a:pt x="4336492" y="1169918"/>
                    </a:cubicBezTo>
                    <a:lnTo>
                      <a:pt x="4329986" y="1179746"/>
                    </a:lnTo>
                    <a:lnTo>
                      <a:pt x="4330113" y="1180885"/>
                    </a:lnTo>
                    <a:cubicBezTo>
                      <a:pt x="4332557" y="1186995"/>
                      <a:pt x="4335002" y="1196160"/>
                      <a:pt x="4343556" y="1185162"/>
                    </a:cubicBezTo>
                    <a:cubicBezTo>
                      <a:pt x="4352721" y="1183941"/>
                      <a:pt x="4365552" y="1175386"/>
                      <a:pt x="4361274" y="1196161"/>
                    </a:cubicBezTo>
                    <a:cubicBezTo>
                      <a:pt x="4361275" y="1197383"/>
                      <a:pt x="4361275" y="1197994"/>
                      <a:pt x="4360053" y="1199215"/>
                    </a:cubicBezTo>
                    <a:cubicBezTo>
                      <a:pt x="4351499" y="1204715"/>
                      <a:pt x="4350277" y="1215103"/>
                      <a:pt x="4345388" y="1223045"/>
                    </a:cubicBezTo>
                    <a:cubicBezTo>
                      <a:pt x="4341722" y="1229154"/>
                      <a:pt x="4344778" y="1234655"/>
                      <a:pt x="4353332" y="1234042"/>
                    </a:cubicBezTo>
                    <a:cubicBezTo>
                      <a:pt x="4353943" y="1234654"/>
                      <a:pt x="4354552" y="1235876"/>
                      <a:pt x="4353943" y="1237098"/>
                    </a:cubicBezTo>
                    <a:cubicBezTo>
                      <a:pt x="4357609" y="1242597"/>
                      <a:pt x="4355165" y="1250540"/>
                      <a:pt x="4361886" y="1254817"/>
                    </a:cubicBezTo>
                    <a:cubicBezTo>
                      <a:pt x="4371662" y="1267038"/>
                      <a:pt x="4381438" y="1278036"/>
                      <a:pt x="4396714" y="1284756"/>
                    </a:cubicBezTo>
                    <a:cubicBezTo>
                      <a:pt x="4422375" y="1296976"/>
                      <a:pt x="4422987" y="1311641"/>
                      <a:pt x="4400991" y="1328749"/>
                    </a:cubicBezTo>
                    <a:cubicBezTo>
                      <a:pt x="4377161" y="1347080"/>
                      <a:pt x="4376550" y="1353800"/>
                      <a:pt x="4397324" y="1377017"/>
                    </a:cubicBezTo>
                    <a:cubicBezTo>
                      <a:pt x="4397935" y="1377630"/>
                      <a:pt x="4397935" y="1377630"/>
                      <a:pt x="4398547" y="1378241"/>
                    </a:cubicBezTo>
                    <a:cubicBezTo>
                      <a:pt x="4419931" y="1404514"/>
                      <a:pt x="4421764" y="1407569"/>
                      <a:pt x="4391825" y="1425900"/>
                    </a:cubicBezTo>
                    <a:cubicBezTo>
                      <a:pt x="4383882" y="1430787"/>
                      <a:pt x="4370441" y="1432009"/>
                      <a:pt x="4371051" y="1441786"/>
                    </a:cubicBezTo>
                    <a:cubicBezTo>
                      <a:pt x="4371662" y="1454006"/>
                      <a:pt x="4386327" y="1453395"/>
                      <a:pt x="4396102" y="1457060"/>
                    </a:cubicBezTo>
                    <a:cubicBezTo>
                      <a:pt x="4400991" y="1458895"/>
                      <a:pt x="4405878" y="1460116"/>
                      <a:pt x="4410767" y="1461338"/>
                    </a:cubicBezTo>
                    <a:cubicBezTo>
                      <a:pt x="4414433" y="1467448"/>
                      <a:pt x="4410767" y="1469891"/>
                      <a:pt x="4405268" y="1469892"/>
                    </a:cubicBezTo>
                    <a:cubicBezTo>
                      <a:pt x="4400990" y="1470504"/>
                      <a:pt x="4397324" y="1469281"/>
                      <a:pt x="4393657" y="1471114"/>
                    </a:cubicBezTo>
                    <a:cubicBezTo>
                      <a:pt x="4385104" y="1472335"/>
                      <a:pt x="4376550" y="1473557"/>
                      <a:pt x="4367996" y="1475390"/>
                    </a:cubicBezTo>
                    <a:cubicBezTo>
                      <a:pt x="4350277" y="1479668"/>
                      <a:pt x="4347221" y="1486390"/>
                      <a:pt x="4356387" y="1502276"/>
                    </a:cubicBezTo>
                    <a:cubicBezTo>
                      <a:pt x="4360664" y="1509607"/>
                      <a:pt x="4367385" y="1515718"/>
                      <a:pt x="4372272" y="1523050"/>
                    </a:cubicBezTo>
                    <a:cubicBezTo>
                      <a:pt x="4375939" y="1527938"/>
                      <a:pt x="4381437" y="1533436"/>
                      <a:pt x="4378383" y="1540157"/>
                    </a:cubicBezTo>
                    <a:cubicBezTo>
                      <a:pt x="4374717" y="1547491"/>
                      <a:pt x="4367385" y="1547490"/>
                      <a:pt x="4360052" y="1548100"/>
                    </a:cubicBezTo>
                    <a:cubicBezTo>
                      <a:pt x="4350888" y="1548712"/>
                      <a:pt x="4341723" y="1548101"/>
                      <a:pt x="4331946" y="1548101"/>
                    </a:cubicBezTo>
                    <a:cubicBezTo>
                      <a:pt x="4321560" y="1548100"/>
                      <a:pt x="4316061" y="1551766"/>
                      <a:pt x="4314227" y="1562764"/>
                    </a:cubicBezTo>
                    <a:cubicBezTo>
                      <a:pt x="4311173" y="1582317"/>
                      <a:pt x="4301397" y="1589649"/>
                      <a:pt x="4283066" y="1590260"/>
                    </a:cubicBezTo>
                    <a:cubicBezTo>
                      <a:pt x="4242740" y="1592093"/>
                      <a:pt x="4240907" y="1594536"/>
                      <a:pt x="4248849" y="1634863"/>
                    </a:cubicBezTo>
                    <a:lnTo>
                      <a:pt x="4249786" y="1642030"/>
                    </a:lnTo>
                    <a:lnTo>
                      <a:pt x="4258565" y="1652802"/>
                    </a:lnTo>
                    <a:cubicBezTo>
                      <a:pt x="4264065" y="1662579"/>
                      <a:pt x="4263453" y="1674799"/>
                      <a:pt x="4260398" y="1682742"/>
                    </a:cubicBezTo>
                    <a:cubicBezTo>
                      <a:pt x="4256732" y="1691907"/>
                      <a:pt x="4257343" y="1697406"/>
                      <a:pt x="4265897" y="1707182"/>
                    </a:cubicBezTo>
                    <a:cubicBezTo>
                      <a:pt x="4245735" y="1699240"/>
                      <a:pt x="4245735" y="1706571"/>
                      <a:pt x="4251232" y="1718180"/>
                    </a:cubicBezTo>
                    <a:cubicBezTo>
                      <a:pt x="4242984" y="1718485"/>
                      <a:pt x="4235194" y="1718332"/>
                      <a:pt x="4227862" y="1719631"/>
                    </a:cubicBezTo>
                    <a:lnTo>
                      <a:pt x="4215796" y="1725576"/>
                    </a:lnTo>
                    <a:lnTo>
                      <a:pt x="4217994" y="1728653"/>
                    </a:lnTo>
                    <a:cubicBezTo>
                      <a:pt x="4221355" y="1730944"/>
                      <a:pt x="4225631" y="1732013"/>
                      <a:pt x="4231130" y="1732013"/>
                    </a:cubicBezTo>
                    <a:cubicBezTo>
                      <a:pt x="4259847" y="1732013"/>
                      <a:pt x="4262292" y="1733846"/>
                      <a:pt x="4264736" y="1764397"/>
                    </a:cubicBezTo>
                    <a:cubicBezTo>
                      <a:pt x="4265347" y="1777227"/>
                      <a:pt x="4270846" y="1777227"/>
                      <a:pt x="4279401" y="1772340"/>
                    </a:cubicBezTo>
                    <a:cubicBezTo>
                      <a:pt x="4294065" y="1771118"/>
                      <a:pt x="4287343" y="1780894"/>
                      <a:pt x="4286732" y="1787616"/>
                    </a:cubicBezTo>
                    <a:cubicBezTo>
                      <a:pt x="4277567" y="1815722"/>
                      <a:pt x="4284898" y="1834661"/>
                      <a:pt x="4311172" y="1851159"/>
                    </a:cubicBezTo>
                    <a:cubicBezTo>
                      <a:pt x="4333169" y="1865212"/>
                      <a:pt x="4335613" y="1870101"/>
                      <a:pt x="4325226" y="1884764"/>
                    </a:cubicBezTo>
                    <a:cubicBezTo>
                      <a:pt x="4318505" y="1888431"/>
                      <a:pt x="4309340" y="1889041"/>
                      <a:pt x="4307506" y="1898819"/>
                    </a:cubicBezTo>
                    <a:cubicBezTo>
                      <a:pt x="4303230" y="1909816"/>
                      <a:pt x="4307507" y="1918370"/>
                      <a:pt x="4314839" y="1926924"/>
                    </a:cubicBezTo>
                    <a:cubicBezTo>
                      <a:pt x="4321560" y="1934868"/>
                      <a:pt x="4331947" y="1941588"/>
                      <a:pt x="4328281" y="1954419"/>
                    </a:cubicBezTo>
                    <a:cubicBezTo>
                      <a:pt x="4320949" y="1958696"/>
                      <a:pt x="4313616" y="1962362"/>
                      <a:pt x="4307507" y="1968472"/>
                    </a:cubicBezTo>
                    <a:cubicBezTo>
                      <a:pt x="4303840" y="1972138"/>
                      <a:pt x="4294064" y="1970305"/>
                      <a:pt x="4297119" y="1980082"/>
                    </a:cubicBezTo>
                    <a:cubicBezTo>
                      <a:pt x="4299564" y="1984358"/>
                      <a:pt x="4304452" y="1985581"/>
                      <a:pt x="4307507" y="1988636"/>
                    </a:cubicBezTo>
                    <a:cubicBezTo>
                      <a:pt x="4308117" y="1989247"/>
                      <a:pt x="4309340" y="1989246"/>
                      <a:pt x="4310562" y="1989247"/>
                    </a:cubicBezTo>
                    <a:cubicBezTo>
                      <a:pt x="4316672" y="1992912"/>
                      <a:pt x="4325837" y="1988025"/>
                      <a:pt x="4330114" y="1996579"/>
                    </a:cubicBezTo>
                    <a:cubicBezTo>
                      <a:pt x="4327669" y="2003910"/>
                      <a:pt x="4320947" y="2002689"/>
                      <a:pt x="4315449" y="2003301"/>
                    </a:cubicBezTo>
                    <a:cubicBezTo>
                      <a:pt x="4309951" y="2003910"/>
                      <a:pt x="4303840" y="2004522"/>
                      <a:pt x="4298342" y="2005744"/>
                    </a:cubicBezTo>
                    <a:cubicBezTo>
                      <a:pt x="4276956" y="2010021"/>
                      <a:pt x="4274511" y="2016742"/>
                      <a:pt x="4287344" y="2034461"/>
                    </a:cubicBezTo>
                    <a:cubicBezTo>
                      <a:pt x="4291009" y="2038739"/>
                      <a:pt x="4295286" y="2043015"/>
                      <a:pt x="4299564" y="2046680"/>
                    </a:cubicBezTo>
                    <a:cubicBezTo>
                      <a:pt x="4304452" y="2058902"/>
                      <a:pt x="4298342" y="2064401"/>
                      <a:pt x="4286732" y="2065011"/>
                    </a:cubicBezTo>
                    <a:cubicBezTo>
                      <a:pt x="4280622" y="2065623"/>
                      <a:pt x="4273902" y="2065622"/>
                      <a:pt x="4267790" y="2065011"/>
                    </a:cubicBezTo>
                    <a:cubicBezTo>
                      <a:pt x="4258015" y="2064400"/>
                      <a:pt x="4251904" y="2066232"/>
                      <a:pt x="4250683" y="2078453"/>
                    </a:cubicBezTo>
                    <a:cubicBezTo>
                      <a:pt x="4249461" y="2091896"/>
                      <a:pt x="4238463" y="2097395"/>
                      <a:pt x="4225633" y="2098006"/>
                    </a:cubicBezTo>
                    <a:cubicBezTo>
                      <a:pt x="4195692" y="2099839"/>
                      <a:pt x="4195692" y="2099839"/>
                      <a:pt x="4196303" y="2128556"/>
                    </a:cubicBezTo>
                    <a:cubicBezTo>
                      <a:pt x="4196303" y="2134667"/>
                      <a:pt x="4203636" y="2144443"/>
                      <a:pt x="4188972" y="2143220"/>
                    </a:cubicBezTo>
                    <a:cubicBezTo>
                      <a:pt x="4186527" y="2140776"/>
                      <a:pt x="4184084" y="2138332"/>
                      <a:pt x="4182250" y="2135888"/>
                    </a:cubicBezTo>
                    <a:cubicBezTo>
                      <a:pt x="4172475" y="2128557"/>
                      <a:pt x="4170642" y="2135888"/>
                      <a:pt x="4168197" y="2143220"/>
                    </a:cubicBezTo>
                    <a:cubicBezTo>
                      <a:pt x="4165753" y="2156662"/>
                      <a:pt x="4160866" y="2165827"/>
                      <a:pt x="4144979" y="2165216"/>
                    </a:cubicBezTo>
                    <a:cubicBezTo>
                      <a:pt x="4138257" y="2164605"/>
                      <a:pt x="4131537" y="2168881"/>
                      <a:pt x="4124816" y="2170715"/>
                    </a:cubicBezTo>
                    <a:cubicBezTo>
                      <a:pt x="4114428" y="2173159"/>
                      <a:pt x="4105875" y="2171326"/>
                      <a:pt x="4098543" y="2162772"/>
                    </a:cubicBezTo>
                    <a:cubicBezTo>
                      <a:pt x="4083878" y="2146886"/>
                      <a:pt x="4072270" y="2146276"/>
                      <a:pt x="4055161" y="2159717"/>
                    </a:cubicBezTo>
                    <a:cubicBezTo>
                      <a:pt x="4050884" y="2162773"/>
                      <a:pt x="4047217" y="2166439"/>
                      <a:pt x="4042940" y="2169493"/>
                    </a:cubicBezTo>
                    <a:cubicBezTo>
                      <a:pt x="4033165" y="2176826"/>
                      <a:pt x="4024000" y="2176215"/>
                      <a:pt x="4014835" y="2167660"/>
                    </a:cubicBezTo>
                    <a:cubicBezTo>
                      <a:pt x="4006892" y="2159716"/>
                      <a:pt x="3999560" y="2148719"/>
                      <a:pt x="3985507" y="2158496"/>
                    </a:cubicBezTo>
                    <a:cubicBezTo>
                      <a:pt x="3973287" y="2167049"/>
                      <a:pt x="3961067" y="2175603"/>
                      <a:pt x="3967787" y="2193322"/>
                    </a:cubicBezTo>
                    <a:cubicBezTo>
                      <a:pt x="3968397" y="2195156"/>
                      <a:pt x="3969010" y="2198211"/>
                      <a:pt x="3965954" y="2199432"/>
                    </a:cubicBezTo>
                    <a:cubicBezTo>
                      <a:pt x="3960454" y="2198822"/>
                      <a:pt x="3960455" y="2193322"/>
                      <a:pt x="3958622" y="2189656"/>
                    </a:cubicBezTo>
                    <a:cubicBezTo>
                      <a:pt x="3947014" y="2176215"/>
                      <a:pt x="3943347" y="2159718"/>
                      <a:pt x="3938460" y="2143831"/>
                    </a:cubicBezTo>
                    <a:cubicBezTo>
                      <a:pt x="3934182" y="2135889"/>
                      <a:pt x="3926239" y="2135888"/>
                      <a:pt x="3918296" y="2135888"/>
                    </a:cubicBezTo>
                    <a:cubicBezTo>
                      <a:pt x="3910964" y="2135888"/>
                      <a:pt x="3903022" y="2136500"/>
                      <a:pt x="3895689" y="2136500"/>
                    </a:cubicBezTo>
                    <a:cubicBezTo>
                      <a:pt x="3868804" y="2137110"/>
                      <a:pt x="3868194" y="2136500"/>
                      <a:pt x="3865750" y="2110837"/>
                    </a:cubicBezTo>
                    <a:cubicBezTo>
                      <a:pt x="3844974" y="2117558"/>
                      <a:pt x="3844974" y="2117558"/>
                      <a:pt x="3843754" y="2094951"/>
                    </a:cubicBezTo>
                    <a:cubicBezTo>
                      <a:pt x="3843753" y="2090673"/>
                      <a:pt x="3843143" y="2086395"/>
                      <a:pt x="3838866" y="2084563"/>
                    </a:cubicBezTo>
                    <a:cubicBezTo>
                      <a:pt x="3834588" y="2082730"/>
                      <a:pt x="3832755" y="2087008"/>
                      <a:pt x="3830311" y="2089451"/>
                    </a:cubicBezTo>
                    <a:cubicBezTo>
                      <a:pt x="3826033" y="2094340"/>
                      <a:pt x="3821757" y="2099227"/>
                      <a:pt x="3816869" y="2103505"/>
                    </a:cubicBezTo>
                    <a:cubicBezTo>
                      <a:pt x="3807704" y="2112059"/>
                      <a:pt x="3805871" y="2120613"/>
                      <a:pt x="3813814" y="2131000"/>
                    </a:cubicBezTo>
                    <a:cubicBezTo>
                      <a:pt x="3819314" y="2138332"/>
                      <a:pt x="3820535" y="2145664"/>
                      <a:pt x="3814424" y="2152996"/>
                    </a:cubicBezTo>
                    <a:cubicBezTo>
                      <a:pt x="3807704" y="2157274"/>
                      <a:pt x="3802815" y="2152995"/>
                      <a:pt x="3799150" y="2148719"/>
                    </a:cubicBezTo>
                    <a:cubicBezTo>
                      <a:pt x="3775932" y="2122446"/>
                      <a:pt x="3744771" y="2118169"/>
                      <a:pt x="3712387" y="2115725"/>
                    </a:cubicBezTo>
                    <a:cubicBezTo>
                      <a:pt x="3695431" y="2114808"/>
                      <a:pt x="3689475" y="2111486"/>
                      <a:pt x="3690907" y="2100603"/>
                    </a:cubicBezTo>
                    <a:lnTo>
                      <a:pt x="3693678" y="2090586"/>
                    </a:lnTo>
                    <a:lnTo>
                      <a:pt x="3679225" y="2086582"/>
                    </a:lnTo>
                    <a:lnTo>
                      <a:pt x="3674950" y="2087629"/>
                    </a:lnTo>
                    <a:lnTo>
                      <a:pt x="3679332" y="2096392"/>
                    </a:lnTo>
                    <a:cubicBezTo>
                      <a:pt x="3689719" y="2119611"/>
                      <a:pt x="3681776" y="2133664"/>
                      <a:pt x="3656113" y="2136108"/>
                    </a:cubicBezTo>
                    <a:cubicBezTo>
                      <a:pt x="3645115" y="2137329"/>
                      <a:pt x="3634116" y="2135497"/>
                      <a:pt x="3623118" y="2139163"/>
                    </a:cubicBezTo>
                    <a:cubicBezTo>
                      <a:pt x="3604178" y="2145273"/>
                      <a:pt x="3601123" y="2151994"/>
                      <a:pt x="3612732" y="2167879"/>
                    </a:cubicBezTo>
                    <a:cubicBezTo>
                      <a:pt x="3615788" y="2172769"/>
                      <a:pt x="3620063" y="2177045"/>
                      <a:pt x="3623730" y="2181321"/>
                    </a:cubicBezTo>
                    <a:cubicBezTo>
                      <a:pt x="3627396" y="2184988"/>
                      <a:pt x="3631062" y="2188655"/>
                      <a:pt x="3634728" y="2193543"/>
                    </a:cubicBezTo>
                    <a:cubicBezTo>
                      <a:pt x="3599290" y="2188655"/>
                      <a:pt x="3587069" y="2174600"/>
                      <a:pt x="3588292" y="2141606"/>
                    </a:cubicBezTo>
                    <a:cubicBezTo>
                      <a:pt x="3588902" y="2125721"/>
                      <a:pt x="3584015" y="2121444"/>
                      <a:pt x="3572406" y="2126332"/>
                    </a:cubicBezTo>
                    <a:cubicBezTo>
                      <a:pt x="3569350" y="2127859"/>
                      <a:pt x="3565684" y="2131373"/>
                      <a:pt x="3562323" y="2133511"/>
                    </a:cubicBezTo>
                    <a:lnTo>
                      <a:pt x="3560124" y="2134334"/>
                    </a:lnTo>
                    <a:lnTo>
                      <a:pt x="3574081" y="2168218"/>
                    </a:lnTo>
                    <a:cubicBezTo>
                      <a:pt x="3577106" y="2175561"/>
                      <a:pt x="3581492" y="2183005"/>
                      <a:pt x="3578404" y="2191547"/>
                    </a:cubicBezTo>
                    <a:cubicBezTo>
                      <a:pt x="3579201" y="2191880"/>
                      <a:pt x="3579999" y="2192212"/>
                      <a:pt x="3580797" y="2192544"/>
                    </a:cubicBezTo>
                    <a:cubicBezTo>
                      <a:pt x="3595154" y="2209758"/>
                      <a:pt x="3600143" y="2231493"/>
                      <a:pt x="3610780" y="2250901"/>
                    </a:cubicBezTo>
                    <a:cubicBezTo>
                      <a:pt x="3630892" y="2286890"/>
                      <a:pt x="3650103" y="2323912"/>
                      <a:pt x="3680816" y="2353553"/>
                    </a:cubicBezTo>
                    <a:cubicBezTo>
                      <a:pt x="3689757" y="2362425"/>
                      <a:pt x="3697469" y="2373126"/>
                      <a:pt x="3701225" y="2385456"/>
                    </a:cubicBezTo>
                    <a:lnTo>
                      <a:pt x="3706369" y="2407420"/>
                    </a:lnTo>
                    <a:lnTo>
                      <a:pt x="1080113" y="2407420"/>
                    </a:lnTo>
                    <a:lnTo>
                      <a:pt x="1077797" y="2390172"/>
                    </a:lnTo>
                    <a:cubicBezTo>
                      <a:pt x="1073504" y="2376320"/>
                      <a:pt x="1063270" y="2376152"/>
                      <a:pt x="1042370" y="2386668"/>
                    </a:cubicBezTo>
                    <a:cubicBezTo>
                      <a:pt x="1035515" y="2390853"/>
                      <a:pt x="1028519" y="2395896"/>
                      <a:pt x="1022383" y="2401082"/>
                    </a:cubicBezTo>
                    <a:cubicBezTo>
                      <a:pt x="1004069" y="2405178"/>
                      <a:pt x="997721" y="2395321"/>
                      <a:pt x="999508" y="2378841"/>
                    </a:cubicBezTo>
                    <a:cubicBezTo>
                      <a:pt x="1000042" y="2370100"/>
                      <a:pt x="1001573" y="2360641"/>
                      <a:pt x="1003827" y="2352180"/>
                    </a:cubicBezTo>
                    <a:cubicBezTo>
                      <a:pt x="1005373" y="2345369"/>
                      <a:pt x="1005848" y="2339709"/>
                      <a:pt x="1003823" y="2335189"/>
                    </a:cubicBezTo>
                    <a:lnTo>
                      <a:pt x="990464" y="2326155"/>
                    </a:lnTo>
                    <a:lnTo>
                      <a:pt x="989902" y="2327747"/>
                    </a:lnTo>
                    <a:cubicBezTo>
                      <a:pt x="981407" y="2332899"/>
                      <a:pt x="973826" y="2325699"/>
                      <a:pt x="968739" y="2319667"/>
                    </a:cubicBezTo>
                    <a:cubicBezTo>
                      <a:pt x="934367" y="2277419"/>
                      <a:pt x="884499" y="2279327"/>
                      <a:pt x="838038" y="2270053"/>
                    </a:cubicBezTo>
                    <a:cubicBezTo>
                      <a:pt x="826889" y="2267877"/>
                      <a:pt x="822186" y="2276625"/>
                      <a:pt x="816187" y="2282944"/>
                    </a:cubicBezTo>
                    <a:cubicBezTo>
                      <a:pt x="807156" y="2291189"/>
                      <a:pt x="800813" y="2307993"/>
                      <a:pt x="787766" y="2304016"/>
                    </a:cubicBezTo>
                    <a:cubicBezTo>
                      <a:pt x="772227" y="2298873"/>
                      <a:pt x="785328" y="2281277"/>
                      <a:pt x="779516" y="2270951"/>
                    </a:cubicBezTo>
                    <a:cubicBezTo>
                      <a:pt x="766528" y="2245403"/>
                      <a:pt x="757843" y="2243164"/>
                      <a:pt x="734159" y="2256718"/>
                    </a:cubicBezTo>
                    <a:cubicBezTo>
                      <a:pt x="722633" y="2263796"/>
                      <a:pt x="707916" y="2266643"/>
                      <a:pt x="696391" y="2273720"/>
                    </a:cubicBezTo>
                    <a:cubicBezTo>
                      <a:pt x="668948" y="2284907"/>
                      <a:pt x="641976" y="2290536"/>
                      <a:pt x="612794" y="2282048"/>
                    </a:cubicBezTo>
                    <a:cubicBezTo>
                      <a:pt x="597286" y="2278134"/>
                      <a:pt x="585249" y="2265504"/>
                      <a:pt x="580035" y="2254546"/>
                    </a:cubicBezTo>
                    <a:cubicBezTo>
                      <a:pt x="574157" y="2241758"/>
                      <a:pt x="567871" y="2236990"/>
                      <a:pt x="549364" y="2236237"/>
                    </a:cubicBezTo>
                    <a:cubicBezTo>
                      <a:pt x="577375" y="2223186"/>
                      <a:pt x="569792" y="2215988"/>
                      <a:pt x="552390" y="2210275"/>
                    </a:cubicBezTo>
                    <a:cubicBezTo>
                      <a:pt x="567955" y="2192616"/>
                      <a:pt x="583617" y="2178653"/>
                      <a:pt x="583579" y="2153388"/>
                    </a:cubicBezTo>
                    <a:cubicBezTo>
                      <a:pt x="583165" y="2137375"/>
                      <a:pt x="590140" y="2121171"/>
                      <a:pt x="594021" y="2104432"/>
                    </a:cubicBezTo>
                    <a:cubicBezTo>
                      <a:pt x="602415" y="2071551"/>
                      <a:pt x="591890" y="2045940"/>
                      <a:pt x="563051" y="2026965"/>
                    </a:cubicBezTo>
                    <a:cubicBezTo>
                      <a:pt x="557394" y="2022799"/>
                      <a:pt x="551109" y="2018031"/>
                      <a:pt x="544825" y="2013264"/>
                    </a:cubicBezTo>
                    <a:cubicBezTo>
                      <a:pt x="537275" y="2007297"/>
                      <a:pt x="524828" y="2002688"/>
                      <a:pt x="527604" y="1990909"/>
                    </a:cubicBezTo>
                    <a:cubicBezTo>
                      <a:pt x="529781" y="1979758"/>
                      <a:pt x="542826" y="1983735"/>
                      <a:pt x="550784" y="1981679"/>
                    </a:cubicBezTo>
                    <a:cubicBezTo>
                      <a:pt x="555680" y="1980321"/>
                      <a:pt x="561839" y="1980161"/>
                      <a:pt x="562942" y="1975204"/>
                    </a:cubicBezTo>
                    <a:cubicBezTo>
                      <a:pt x="564616" y="1968380"/>
                      <a:pt x="557192" y="1967340"/>
                      <a:pt x="554064" y="1965571"/>
                    </a:cubicBezTo>
                    <a:cubicBezTo>
                      <a:pt x="519130" y="1949221"/>
                      <a:pt x="520132" y="1916532"/>
                      <a:pt x="519369" y="1886971"/>
                    </a:cubicBezTo>
                    <a:cubicBezTo>
                      <a:pt x="518385" y="1872821"/>
                      <a:pt x="511685" y="1852042"/>
                      <a:pt x="533000" y="1842246"/>
                    </a:cubicBezTo>
                    <a:cubicBezTo>
                      <a:pt x="532165" y="1786189"/>
                      <a:pt x="596368" y="1766653"/>
                      <a:pt x="605513" y="1715265"/>
                    </a:cubicBezTo>
                    <a:cubicBezTo>
                      <a:pt x="606522" y="1706612"/>
                      <a:pt x="612489" y="1699062"/>
                      <a:pt x="598877" y="1696950"/>
                    </a:cubicBezTo>
                    <a:cubicBezTo>
                      <a:pt x="580936" y="1694334"/>
                      <a:pt x="588737" y="1686119"/>
                      <a:pt x="595334" y="1679169"/>
                    </a:cubicBezTo>
                    <a:lnTo>
                      <a:pt x="603172" y="1670914"/>
                    </a:lnTo>
                    <a:lnTo>
                      <a:pt x="594309" y="1649489"/>
                    </a:lnTo>
                    <a:lnTo>
                      <a:pt x="597313" y="1643573"/>
                    </a:lnTo>
                    <a:lnTo>
                      <a:pt x="573816" y="1633507"/>
                    </a:lnTo>
                    <a:cubicBezTo>
                      <a:pt x="572139" y="1616293"/>
                      <a:pt x="587110" y="1623303"/>
                      <a:pt x="593804" y="1620047"/>
                    </a:cubicBezTo>
                    <a:cubicBezTo>
                      <a:pt x="592380" y="1612688"/>
                      <a:pt x="579368" y="1609944"/>
                      <a:pt x="585304" y="1601162"/>
                    </a:cubicBezTo>
                    <a:lnTo>
                      <a:pt x="587387" y="1600439"/>
                    </a:lnTo>
                    <a:lnTo>
                      <a:pt x="567795" y="1593539"/>
                    </a:lnTo>
                    <a:cubicBezTo>
                      <a:pt x="553210" y="1590819"/>
                      <a:pt x="535674" y="1592752"/>
                      <a:pt x="528163" y="1575271"/>
                    </a:cubicBezTo>
                    <a:cubicBezTo>
                      <a:pt x="532411" y="1563934"/>
                      <a:pt x="537210" y="1553277"/>
                      <a:pt x="538455" y="1541018"/>
                    </a:cubicBezTo>
                    <a:cubicBezTo>
                      <a:pt x="539203" y="1533664"/>
                      <a:pt x="551658" y="1526880"/>
                      <a:pt x="539473" y="1518830"/>
                    </a:cubicBezTo>
                    <a:cubicBezTo>
                      <a:pt x="532918" y="1516305"/>
                      <a:pt x="526416" y="1519361"/>
                      <a:pt x="520286" y="1518738"/>
                    </a:cubicBezTo>
                    <a:cubicBezTo>
                      <a:pt x="519058" y="1518612"/>
                      <a:pt x="517709" y="1519714"/>
                      <a:pt x="516358" y="1520815"/>
                    </a:cubicBezTo>
                    <a:cubicBezTo>
                      <a:pt x="506301" y="1522270"/>
                      <a:pt x="500580" y="1535931"/>
                      <a:pt x="488146" y="1530332"/>
                    </a:cubicBezTo>
                    <a:cubicBezTo>
                      <a:pt x="484238" y="1520027"/>
                      <a:pt x="492768" y="1515322"/>
                      <a:pt x="498292" y="1509690"/>
                    </a:cubicBezTo>
                    <a:cubicBezTo>
                      <a:pt x="503820" y="1504060"/>
                      <a:pt x="510021" y="1497879"/>
                      <a:pt x="514995" y="1491572"/>
                    </a:cubicBezTo>
                    <a:cubicBezTo>
                      <a:pt x="534773" y="1467575"/>
                      <a:pt x="531418" y="1457945"/>
                      <a:pt x="501272" y="1449927"/>
                    </a:cubicBezTo>
                    <a:cubicBezTo>
                      <a:pt x="493367" y="1448504"/>
                      <a:pt x="484785" y="1447632"/>
                      <a:pt x="476754" y="1447435"/>
                    </a:cubicBezTo>
                    <a:cubicBezTo>
                      <a:pt x="460340" y="1438338"/>
                      <a:pt x="462136" y="1426753"/>
                      <a:pt x="474416" y="1415618"/>
                    </a:cubicBezTo>
                    <a:cubicBezTo>
                      <a:pt x="480617" y="1409435"/>
                      <a:pt x="488044" y="1403378"/>
                      <a:pt x="495347" y="1398547"/>
                    </a:cubicBezTo>
                    <a:cubicBezTo>
                      <a:pt x="506701" y="1390413"/>
                      <a:pt x="511801" y="1382881"/>
                      <a:pt x="502140" y="1368276"/>
                    </a:cubicBezTo>
                    <a:cubicBezTo>
                      <a:pt x="491376" y="1352321"/>
                      <a:pt x="498574" y="1336333"/>
                      <a:pt x="512202" y="1324095"/>
                    </a:cubicBezTo>
                    <a:cubicBezTo>
                      <a:pt x="543636" y="1295089"/>
                      <a:pt x="543636" y="1295089"/>
                      <a:pt x="517081" y="1263904"/>
                    </a:cubicBezTo>
                    <a:cubicBezTo>
                      <a:pt x="511575" y="1257151"/>
                      <a:pt x="494663" y="1252956"/>
                      <a:pt x="511969" y="1241094"/>
                    </a:cubicBezTo>
                    <a:cubicBezTo>
                      <a:pt x="516871" y="1241590"/>
                      <a:pt x="521776" y="1242088"/>
                      <a:pt x="526004" y="1243138"/>
                    </a:cubicBezTo>
                    <a:cubicBezTo>
                      <a:pt x="543413" y="1242431"/>
                      <a:pt x="538832" y="1232675"/>
                      <a:pt x="534926" y="1222372"/>
                    </a:cubicBezTo>
                    <a:cubicBezTo>
                      <a:pt x="525515" y="1205315"/>
                      <a:pt x="522655" y="1190782"/>
                      <a:pt x="540762" y="1177141"/>
                    </a:cubicBezTo>
                    <a:cubicBezTo>
                      <a:pt x="548739" y="1171760"/>
                      <a:pt x="552313" y="1160977"/>
                      <a:pt x="558086" y="1152895"/>
                    </a:cubicBezTo>
                    <a:lnTo>
                      <a:pt x="569560" y="1143332"/>
                    </a:lnTo>
                    <a:lnTo>
                      <a:pt x="552210" y="1142716"/>
                    </a:lnTo>
                    <a:cubicBezTo>
                      <a:pt x="539655" y="1143735"/>
                      <a:pt x="526512" y="1142632"/>
                      <a:pt x="514703" y="1137465"/>
                    </a:cubicBezTo>
                    <a:cubicBezTo>
                      <a:pt x="495540" y="1129237"/>
                      <a:pt x="479827" y="1114428"/>
                      <a:pt x="456457" y="1117038"/>
                    </a:cubicBezTo>
                    <a:cubicBezTo>
                      <a:pt x="446414" y="1118240"/>
                      <a:pt x="436150" y="1112294"/>
                      <a:pt x="426663" y="1107890"/>
                    </a:cubicBezTo>
                    <a:cubicBezTo>
                      <a:pt x="421049" y="1105403"/>
                      <a:pt x="416397" y="1101945"/>
                      <a:pt x="417715" y="1094016"/>
                    </a:cubicBezTo>
                    <a:cubicBezTo>
                      <a:pt x="412550" y="1105826"/>
                      <a:pt x="403867" y="1108760"/>
                      <a:pt x="393610" y="1104747"/>
                    </a:cubicBezTo>
                    <a:cubicBezTo>
                      <a:pt x="371933" y="1096336"/>
                      <a:pt x="347968" y="1094893"/>
                      <a:pt x="329733" y="1077967"/>
                    </a:cubicBezTo>
                    <a:cubicBezTo>
                      <a:pt x="325271" y="1073929"/>
                      <a:pt x="317734" y="1073382"/>
                      <a:pt x="312121" y="1070894"/>
                    </a:cubicBezTo>
                    <a:cubicBezTo>
                      <a:pt x="294889" y="1062658"/>
                      <a:pt x="277275" y="1055585"/>
                      <a:pt x="260417" y="1044256"/>
                    </a:cubicBezTo>
                    <a:cubicBezTo>
                      <a:pt x="244331" y="1032539"/>
                      <a:pt x="228028" y="1015605"/>
                      <a:pt x="205026" y="1013190"/>
                    </a:cubicBezTo>
                    <a:cubicBezTo>
                      <a:pt x="194005" y="1011498"/>
                      <a:pt x="181815" y="1007492"/>
                      <a:pt x="176350" y="994763"/>
                    </a:cubicBezTo>
                    <a:lnTo>
                      <a:pt x="174419" y="994771"/>
                    </a:lnTo>
                    <a:lnTo>
                      <a:pt x="174418" y="994770"/>
                    </a:lnTo>
                    <a:cubicBezTo>
                      <a:pt x="173262" y="995355"/>
                      <a:pt x="173357" y="995065"/>
                      <a:pt x="173936" y="994773"/>
                    </a:cubicBezTo>
                    <a:lnTo>
                      <a:pt x="174419" y="994771"/>
                    </a:lnTo>
                    <a:lnTo>
                      <a:pt x="175388" y="995733"/>
                    </a:lnTo>
                    <a:cubicBezTo>
                      <a:pt x="181790" y="1001695"/>
                      <a:pt x="180455" y="1005759"/>
                      <a:pt x="172154" y="1007533"/>
                    </a:cubicBezTo>
                    <a:cubicBezTo>
                      <a:pt x="169260" y="1008511"/>
                      <a:pt x="166357" y="1007557"/>
                      <a:pt x="163455" y="1006603"/>
                    </a:cubicBezTo>
                    <a:cubicBezTo>
                      <a:pt x="133644" y="993592"/>
                      <a:pt x="99081" y="998956"/>
                      <a:pt x="70024" y="981689"/>
                    </a:cubicBezTo>
                    <a:cubicBezTo>
                      <a:pt x="65762" y="979002"/>
                      <a:pt x="59195" y="979418"/>
                      <a:pt x="53581" y="976929"/>
                    </a:cubicBezTo>
                    <a:cubicBezTo>
                      <a:pt x="52419" y="976547"/>
                      <a:pt x="50870" y="975395"/>
                      <a:pt x="49899" y="974433"/>
                    </a:cubicBezTo>
                    <a:cubicBezTo>
                      <a:pt x="47179" y="970967"/>
                      <a:pt x="48124" y="966132"/>
                      <a:pt x="43671" y="964026"/>
                    </a:cubicBezTo>
                    <a:cubicBezTo>
                      <a:pt x="42892" y="962482"/>
                      <a:pt x="42694" y="961132"/>
                      <a:pt x="42494" y="959780"/>
                    </a:cubicBezTo>
                    <a:cubicBezTo>
                      <a:pt x="42478" y="955915"/>
                      <a:pt x="43042" y="952242"/>
                      <a:pt x="44186" y="948759"/>
                    </a:cubicBezTo>
                    <a:cubicBezTo>
                      <a:pt x="44369" y="946246"/>
                      <a:pt x="45132" y="943923"/>
                      <a:pt x="45125" y="941993"/>
                    </a:cubicBezTo>
                    <a:cubicBezTo>
                      <a:pt x="37935" y="932555"/>
                      <a:pt x="29045" y="932207"/>
                      <a:pt x="18821" y="935921"/>
                    </a:cubicBezTo>
                    <a:cubicBezTo>
                      <a:pt x="9168" y="937895"/>
                      <a:pt x="3355" y="934055"/>
                      <a:pt x="611" y="924793"/>
                    </a:cubicBezTo>
                    <a:cubicBezTo>
                      <a:pt x="-1545" y="917653"/>
                      <a:pt x="2103" y="912420"/>
                      <a:pt x="10024" y="911806"/>
                    </a:cubicBezTo>
                    <a:cubicBezTo>
                      <a:pt x="33474" y="928517"/>
                      <a:pt x="62283" y="932838"/>
                      <a:pt x="88220" y="943935"/>
                    </a:cubicBezTo>
                    <a:cubicBezTo>
                      <a:pt x="98867" y="948720"/>
                      <a:pt x="113427" y="965081"/>
                      <a:pt x="130187" y="953224"/>
                    </a:cubicBezTo>
                    <a:cubicBezTo>
                      <a:pt x="131922" y="951864"/>
                      <a:pt x="136755" y="952808"/>
                      <a:pt x="138116" y="954542"/>
                    </a:cubicBezTo>
                    <a:cubicBezTo>
                      <a:pt x="150155" y="968790"/>
                      <a:pt x="169867" y="969479"/>
                      <a:pt x="183441" y="981014"/>
                    </a:cubicBezTo>
                    <a:cubicBezTo>
                      <a:pt x="191004" y="987358"/>
                      <a:pt x="198367" y="992350"/>
                      <a:pt x="208385" y="985352"/>
                    </a:cubicBezTo>
                    <a:cubicBezTo>
                      <a:pt x="213393" y="981853"/>
                      <a:pt x="219197" y="983760"/>
                      <a:pt x="223461" y="986447"/>
                    </a:cubicBezTo>
                    <a:cubicBezTo>
                      <a:pt x="241669" y="997577"/>
                      <a:pt x="261986" y="1004253"/>
                      <a:pt x="282104" y="1009576"/>
                    </a:cubicBezTo>
                    <a:cubicBezTo>
                      <a:pt x="296226" y="1013576"/>
                      <a:pt x="309386" y="1018542"/>
                      <a:pt x="324453" y="1017706"/>
                    </a:cubicBezTo>
                    <a:cubicBezTo>
                      <a:pt x="336818" y="1017267"/>
                      <a:pt x="348436" y="1023014"/>
                      <a:pt x="357755" y="1033795"/>
                    </a:cubicBezTo>
                    <a:cubicBezTo>
                      <a:pt x="370575" y="1049583"/>
                      <a:pt x="388529" y="1045836"/>
                      <a:pt x="395403" y="1026872"/>
                    </a:cubicBezTo>
                    <a:cubicBezTo>
                      <a:pt x="396166" y="1024550"/>
                      <a:pt x="397120" y="1021647"/>
                      <a:pt x="398073" y="1018745"/>
                    </a:cubicBezTo>
                    <a:cubicBezTo>
                      <a:pt x="407993" y="988561"/>
                      <a:pt x="418799" y="985037"/>
                      <a:pt x="447075" y="1000761"/>
                    </a:cubicBezTo>
                    <a:cubicBezTo>
                      <a:pt x="457921" y="1006898"/>
                      <a:pt x="465667" y="1010729"/>
                      <a:pt x="474291" y="994269"/>
                    </a:cubicBezTo>
                    <a:lnTo>
                      <a:pt x="474369" y="994130"/>
                    </a:lnTo>
                    <a:lnTo>
                      <a:pt x="482894" y="977230"/>
                    </a:lnTo>
                    <a:lnTo>
                      <a:pt x="483459" y="977889"/>
                    </a:lnTo>
                    <a:lnTo>
                      <a:pt x="485390" y="974441"/>
                    </a:lnTo>
                    <a:cubicBezTo>
                      <a:pt x="489831" y="968022"/>
                      <a:pt x="495409" y="962299"/>
                      <a:pt x="503317" y="958786"/>
                    </a:cubicBezTo>
                    <a:lnTo>
                      <a:pt x="507032" y="954525"/>
                    </a:lnTo>
                    <a:lnTo>
                      <a:pt x="506323" y="954214"/>
                    </a:lnTo>
                    <a:cubicBezTo>
                      <a:pt x="489766" y="950750"/>
                      <a:pt x="473267" y="940651"/>
                      <a:pt x="454898" y="947808"/>
                    </a:cubicBezTo>
                    <a:cubicBezTo>
                      <a:pt x="447622" y="942709"/>
                      <a:pt x="441143" y="937960"/>
                      <a:pt x="433866" y="932863"/>
                    </a:cubicBezTo>
                    <a:cubicBezTo>
                      <a:pt x="429080" y="930760"/>
                      <a:pt x="425092" y="929009"/>
                      <a:pt x="420307" y="926907"/>
                    </a:cubicBezTo>
                    <a:cubicBezTo>
                      <a:pt x="404293" y="926535"/>
                      <a:pt x="393982" y="915347"/>
                      <a:pt x="383320" y="904954"/>
                    </a:cubicBezTo>
                    <a:cubicBezTo>
                      <a:pt x="377794" y="895868"/>
                      <a:pt x="371473" y="886429"/>
                      <a:pt x="381864" y="875769"/>
                    </a:cubicBezTo>
                    <a:cubicBezTo>
                      <a:pt x="420137" y="868788"/>
                      <a:pt x="459053" y="866846"/>
                      <a:pt x="493608" y="879167"/>
                    </a:cubicBezTo>
                    <a:cubicBezTo>
                      <a:pt x="492011" y="878466"/>
                      <a:pt x="491565" y="877317"/>
                      <a:pt x="490669" y="875022"/>
                    </a:cubicBezTo>
                    <a:cubicBezTo>
                      <a:pt x="503622" y="878569"/>
                      <a:pt x="516517" y="881437"/>
                      <a:pt x="529369" y="883454"/>
                    </a:cubicBezTo>
                    <a:lnTo>
                      <a:pt x="564126" y="886459"/>
                    </a:lnTo>
                    <a:lnTo>
                      <a:pt x="565737" y="870607"/>
                    </a:lnTo>
                    <a:cubicBezTo>
                      <a:pt x="568598" y="861899"/>
                      <a:pt x="571071" y="852421"/>
                      <a:pt x="574512" y="843905"/>
                    </a:cubicBezTo>
                    <a:cubicBezTo>
                      <a:pt x="578717" y="833067"/>
                      <a:pt x="584471" y="823381"/>
                      <a:pt x="565906" y="819210"/>
                    </a:cubicBezTo>
                    <a:cubicBezTo>
                      <a:pt x="558168" y="817311"/>
                      <a:pt x="556950" y="803404"/>
                      <a:pt x="545738" y="802291"/>
                    </a:cubicBezTo>
                    <a:cubicBezTo>
                      <a:pt x="538392" y="801164"/>
                      <a:pt x="531417" y="796943"/>
                      <a:pt x="522744" y="801810"/>
                    </a:cubicBezTo>
                    <a:cubicBezTo>
                      <a:pt x="514070" y="806678"/>
                      <a:pt x="505935" y="802075"/>
                      <a:pt x="507818" y="790473"/>
                    </a:cubicBezTo>
                    <a:cubicBezTo>
                      <a:pt x="509319" y="780033"/>
                      <a:pt x="508300" y="767478"/>
                      <a:pt x="521029" y="762015"/>
                    </a:cubicBezTo>
                    <a:cubicBezTo>
                      <a:pt x="524694" y="760646"/>
                      <a:pt x="525259" y="756973"/>
                      <a:pt x="523890" y="753308"/>
                    </a:cubicBezTo>
                    <a:cubicBezTo>
                      <a:pt x="522911" y="750414"/>
                      <a:pt x="521933" y="747520"/>
                      <a:pt x="521535" y="744815"/>
                    </a:cubicBezTo>
                    <a:cubicBezTo>
                      <a:pt x="519371" y="735744"/>
                      <a:pt x="531521" y="730088"/>
                      <a:pt x="528195" y="720636"/>
                    </a:cubicBezTo>
                    <a:cubicBezTo>
                      <a:pt x="525061" y="710601"/>
                      <a:pt x="512166" y="722442"/>
                      <a:pt x="507679" y="712608"/>
                    </a:cubicBezTo>
                    <a:cubicBezTo>
                      <a:pt x="506510" y="710294"/>
                      <a:pt x="503409" y="707989"/>
                      <a:pt x="503792" y="706827"/>
                    </a:cubicBezTo>
                    <a:cubicBezTo>
                      <a:pt x="508926" y="687290"/>
                      <a:pt x="493983" y="672090"/>
                      <a:pt x="492357" y="653548"/>
                    </a:cubicBezTo>
                    <a:cubicBezTo>
                      <a:pt x="491959" y="650845"/>
                      <a:pt x="490782" y="646599"/>
                      <a:pt x="492516" y="645238"/>
                    </a:cubicBezTo>
                    <a:cubicBezTo>
                      <a:pt x="504067" y="635529"/>
                      <a:pt x="501688" y="621240"/>
                      <a:pt x="503762" y="609059"/>
                    </a:cubicBezTo>
                    <a:cubicBezTo>
                      <a:pt x="506962" y="589531"/>
                      <a:pt x="523922" y="579024"/>
                      <a:pt x="534098" y="563717"/>
                    </a:cubicBezTo>
                    <a:cubicBezTo>
                      <a:pt x="538709" y="557515"/>
                      <a:pt x="544870" y="552464"/>
                      <a:pt x="548702" y="544719"/>
                    </a:cubicBezTo>
                    <a:cubicBezTo>
                      <a:pt x="550999" y="539685"/>
                      <a:pt x="556381" y="533094"/>
                      <a:pt x="561796" y="534229"/>
                    </a:cubicBezTo>
                    <a:cubicBezTo>
                      <a:pt x="580553" y="537822"/>
                      <a:pt x="596143" y="523650"/>
                      <a:pt x="614511" y="526470"/>
                    </a:cubicBezTo>
                    <a:cubicBezTo>
                      <a:pt x="618765" y="527226"/>
                      <a:pt x="625134" y="525458"/>
                      <a:pt x="625317" y="522946"/>
                    </a:cubicBezTo>
                    <a:cubicBezTo>
                      <a:pt x="625060" y="508070"/>
                      <a:pt x="640310" y="504719"/>
                      <a:pt x="645675" y="494263"/>
                    </a:cubicBezTo>
                    <a:cubicBezTo>
                      <a:pt x="647591" y="490391"/>
                      <a:pt x="652201" y="484188"/>
                      <a:pt x="655296" y="484561"/>
                    </a:cubicBezTo>
                    <a:cubicBezTo>
                      <a:pt x="671531" y="486038"/>
                      <a:pt x="671268" y="469229"/>
                      <a:pt x="680323" y="463200"/>
                    </a:cubicBezTo>
                    <a:cubicBezTo>
                      <a:pt x="685332" y="459702"/>
                      <a:pt x="684336" y="452943"/>
                      <a:pt x="678135" y="448333"/>
                    </a:cubicBezTo>
                    <a:lnTo>
                      <a:pt x="662352" y="444254"/>
                    </a:lnTo>
                    <a:lnTo>
                      <a:pt x="686387" y="421536"/>
                    </a:lnTo>
                    <a:lnTo>
                      <a:pt x="719509" y="377018"/>
                    </a:lnTo>
                    <a:lnTo>
                      <a:pt x="714719" y="372986"/>
                    </a:lnTo>
                    <a:lnTo>
                      <a:pt x="714532" y="375208"/>
                    </a:lnTo>
                    <a:cubicBezTo>
                      <a:pt x="712283" y="376732"/>
                      <a:pt x="708076" y="375716"/>
                      <a:pt x="701693" y="372815"/>
                    </a:cubicBezTo>
                    <a:cubicBezTo>
                      <a:pt x="690666" y="368172"/>
                      <a:pt x="680222" y="368171"/>
                      <a:pt x="669196" y="371654"/>
                    </a:cubicBezTo>
                    <a:cubicBezTo>
                      <a:pt x="664554" y="373395"/>
                      <a:pt x="659331" y="376296"/>
                      <a:pt x="654689" y="375136"/>
                    </a:cubicBezTo>
                    <a:cubicBezTo>
                      <a:pt x="629156" y="369332"/>
                      <a:pt x="603044" y="377457"/>
                      <a:pt x="577509" y="372234"/>
                    </a:cubicBezTo>
                    <a:cubicBezTo>
                      <a:pt x="560683" y="368752"/>
                      <a:pt x="556619" y="373975"/>
                      <a:pt x="561842" y="389643"/>
                    </a:cubicBezTo>
                    <a:cubicBezTo>
                      <a:pt x="569386" y="412275"/>
                      <a:pt x="558942" y="427362"/>
                      <a:pt x="535148" y="428523"/>
                    </a:cubicBezTo>
                    <a:cubicBezTo>
                      <a:pt x="530507" y="428523"/>
                      <a:pt x="526445" y="428523"/>
                      <a:pt x="521801" y="429683"/>
                    </a:cubicBezTo>
                    <a:cubicBezTo>
                      <a:pt x="502073" y="433745"/>
                      <a:pt x="503232" y="433165"/>
                      <a:pt x="499750" y="414595"/>
                    </a:cubicBezTo>
                    <a:cubicBezTo>
                      <a:pt x="492789" y="379778"/>
                      <a:pt x="500331" y="345541"/>
                      <a:pt x="501492" y="311304"/>
                    </a:cubicBezTo>
                    <a:cubicBezTo>
                      <a:pt x="501492" y="303180"/>
                      <a:pt x="502072" y="295636"/>
                      <a:pt x="500332" y="288092"/>
                    </a:cubicBezTo>
                    <a:cubicBezTo>
                      <a:pt x="499752" y="284610"/>
                      <a:pt x="502653" y="278807"/>
                      <a:pt x="495690" y="279968"/>
                    </a:cubicBezTo>
                    <a:cubicBezTo>
                      <a:pt x="490467" y="280549"/>
                      <a:pt x="485824" y="282870"/>
                      <a:pt x="485825" y="289254"/>
                    </a:cubicBezTo>
                    <a:cubicBezTo>
                      <a:pt x="485825" y="291574"/>
                      <a:pt x="486985" y="293313"/>
                      <a:pt x="487565" y="295635"/>
                    </a:cubicBezTo>
                    <a:cubicBezTo>
                      <a:pt x="488726" y="300278"/>
                      <a:pt x="495690" y="304341"/>
                      <a:pt x="490467" y="310144"/>
                    </a:cubicBezTo>
                    <a:cubicBezTo>
                      <a:pt x="485243" y="315946"/>
                      <a:pt x="478280" y="310143"/>
                      <a:pt x="470156" y="308983"/>
                    </a:cubicBezTo>
                    <a:cubicBezTo>
                      <a:pt x="477700" y="318267"/>
                      <a:pt x="481762" y="326392"/>
                      <a:pt x="480603" y="336256"/>
                    </a:cubicBezTo>
                    <a:cubicBezTo>
                      <a:pt x="479440" y="342060"/>
                      <a:pt x="477700" y="347282"/>
                      <a:pt x="470156" y="342059"/>
                    </a:cubicBezTo>
                    <a:cubicBezTo>
                      <a:pt x="474799" y="326392"/>
                      <a:pt x="463192" y="317108"/>
                      <a:pt x="454487" y="306662"/>
                    </a:cubicBezTo>
                    <a:cubicBezTo>
                      <a:pt x="446945" y="297957"/>
                      <a:pt x="441142" y="289253"/>
                      <a:pt x="451006" y="278227"/>
                    </a:cubicBezTo>
                    <a:cubicBezTo>
                      <a:pt x="454487" y="270683"/>
                      <a:pt x="462033" y="269524"/>
                      <a:pt x="467835" y="266041"/>
                    </a:cubicBezTo>
                    <a:cubicBezTo>
                      <a:pt x="474218" y="261980"/>
                      <a:pt x="478281" y="257336"/>
                      <a:pt x="470736" y="250953"/>
                    </a:cubicBezTo>
                    <a:cubicBezTo>
                      <a:pt x="462032" y="248633"/>
                      <a:pt x="453328" y="246311"/>
                      <a:pt x="444044" y="243990"/>
                    </a:cubicBezTo>
                    <a:cubicBezTo>
                      <a:pt x="439981" y="243409"/>
                      <a:pt x="437660" y="242830"/>
                      <a:pt x="438241" y="238187"/>
                    </a:cubicBezTo>
                    <a:cubicBezTo>
                      <a:pt x="453328" y="238187"/>
                      <a:pt x="468997" y="235866"/>
                      <a:pt x="484083" y="232965"/>
                    </a:cubicBezTo>
                    <a:cubicBezTo>
                      <a:pt x="498011" y="230643"/>
                      <a:pt x="499751" y="223099"/>
                      <a:pt x="492789" y="212074"/>
                    </a:cubicBezTo>
                    <a:cubicBezTo>
                      <a:pt x="488726" y="205691"/>
                      <a:pt x="483504" y="199887"/>
                      <a:pt x="478861" y="193504"/>
                    </a:cubicBezTo>
                    <a:cubicBezTo>
                      <a:pt x="470736" y="182479"/>
                      <a:pt x="473058" y="176675"/>
                      <a:pt x="486985" y="174935"/>
                    </a:cubicBezTo>
                    <a:cubicBezTo>
                      <a:pt x="492208" y="174356"/>
                      <a:pt x="497430" y="174356"/>
                      <a:pt x="502073" y="174935"/>
                    </a:cubicBezTo>
                    <a:cubicBezTo>
                      <a:pt x="515420" y="176095"/>
                      <a:pt x="524124" y="173775"/>
                      <a:pt x="527026" y="156947"/>
                    </a:cubicBezTo>
                    <a:cubicBezTo>
                      <a:pt x="529346" y="141860"/>
                      <a:pt x="543853" y="140698"/>
                      <a:pt x="557200" y="140698"/>
                    </a:cubicBezTo>
                    <a:cubicBezTo>
                      <a:pt x="579251" y="140698"/>
                      <a:pt x="581572" y="137797"/>
                      <a:pt x="582152" y="115745"/>
                    </a:cubicBezTo>
                    <a:cubicBezTo>
                      <a:pt x="581572" y="109362"/>
                      <a:pt x="577509" y="102398"/>
                      <a:pt x="584474" y="96596"/>
                    </a:cubicBezTo>
                    <a:cubicBezTo>
                      <a:pt x="590857" y="95435"/>
                      <a:pt x="594918" y="98336"/>
                      <a:pt x="598400" y="102979"/>
                    </a:cubicBezTo>
                    <a:cubicBezTo>
                      <a:pt x="602464" y="108782"/>
                      <a:pt x="605944" y="106461"/>
                      <a:pt x="608846" y="101238"/>
                    </a:cubicBezTo>
                    <a:cubicBezTo>
                      <a:pt x="610587" y="84989"/>
                      <a:pt x="614649" y="70483"/>
                      <a:pt x="635540" y="71064"/>
                    </a:cubicBezTo>
                    <a:cubicBezTo>
                      <a:pt x="638442" y="67581"/>
                      <a:pt x="643084" y="67001"/>
                      <a:pt x="647726" y="64100"/>
                    </a:cubicBezTo>
                    <a:cubicBezTo>
                      <a:pt x="639601" y="58877"/>
                      <a:pt x="629737" y="63519"/>
                      <a:pt x="622772" y="57716"/>
                    </a:cubicBezTo>
                    <a:cubicBezTo>
                      <a:pt x="620453" y="53654"/>
                      <a:pt x="616971" y="50753"/>
                      <a:pt x="615809" y="46691"/>
                    </a:cubicBezTo>
                    <a:cubicBezTo>
                      <a:pt x="611167" y="30443"/>
                      <a:pt x="602462" y="21159"/>
                      <a:pt x="583894" y="24059"/>
                    </a:cubicBezTo>
                    <a:cubicBezTo>
                      <a:pt x="572288" y="25801"/>
                      <a:pt x="569967" y="17096"/>
                      <a:pt x="568805" y="72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09320E6-A091-4897-B328-5CBF2E7EBEC7}"/>
                  </a:ext>
                </a:extLst>
              </p:cNvPr>
              <p:cNvSpPr/>
              <p:nvPr/>
            </p:nvSpPr>
            <p:spPr>
              <a:xfrm rot="19755688">
                <a:off x="9894549" y="2099824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A65A858-0BDB-4AEB-AC95-EF2D5292FE34}"/>
                  </a:ext>
                </a:extLst>
              </p:cNvPr>
              <p:cNvSpPr/>
              <p:nvPr/>
            </p:nvSpPr>
            <p:spPr>
              <a:xfrm rot="20986817">
                <a:off x="6440945" y="4296224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2384884-F845-4657-BD09-7146ABBDF6A9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7816105" y="1664286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169DE97-1FBD-4328-B19B-A631147CE834}"/>
                  </a:ext>
                </a:extLst>
              </p:cNvPr>
              <p:cNvSpPr/>
              <p:nvPr/>
            </p:nvSpPr>
            <p:spPr>
              <a:xfrm rot="3494497">
                <a:off x="7081579" y="1521344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835E9D2-F4BD-4682-8368-53FB0CE744F8}"/>
                  </a:ext>
                </a:extLst>
              </p:cNvPr>
              <p:cNvSpPr/>
              <p:nvPr/>
            </p:nvSpPr>
            <p:spPr>
              <a:xfrm>
                <a:off x="8164923" y="3424532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565793E-7036-4A8B-86F8-C2CDB493C327}"/>
                  </a:ext>
                </a:extLst>
              </p:cNvPr>
              <p:cNvSpPr/>
              <p:nvPr/>
            </p:nvSpPr>
            <p:spPr>
              <a:xfrm>
                <a:off x="9225499" y="2908452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4F3B14F-78AE-4910-85E6-C7E1B9A16F34}"/>
                  </a:ext>
                </a:extLst>
              </p:cNvPr>
              <p:cNvSpPr/>
              <p:nvPr/>
            </p:nvSpPr>
            <p:spPr>
              <a:xfrm rot="16200000">
                <a:off x="8719824" y="1990944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F637892-B62C-44F7-9601-0F23DBEF9BE7}"/>
                  </a:ext>
                </a:extLst>
              </p:cNvPr>
              <p:cNvSpPr/>
              <p:nvPr/>
            </p:nvSpPr>
            <p:spPr>
              <a:xfrm rot="6300000">
                <a:off x="6991010" y="3116762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7229D89-D737-4F30-BDCE-D4BB54A6746A}"/>
                  </a:ext>
                </a:extLst>
              </p:cNvPr>
              <p:cNvSpPr/>
              <p:nvPr/>
            </p:nvSpPr>
            <p:spPr>
              <a:xfrm>
                <a:off x="8074422" y="4675268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BBA7C75-DF5C-4DA8-B566-ADB9259F07A1}"/>
                  </a:ext>
                </a:extLst>
              </p:cNvPr>
              <p:cNvSpPr/>
              <p:nvPr/>
            </p:nvSpPr>
            <p:spPr>
              <a:xfrm>
                <a:off x="6664163" y="1413281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B177F14-8651-421D-BF45-8004508BE10D}"/>
                  </a:ext>
                </a:extLst>
              </p:cNvPr>
              <p:cNvSpPr/>
              <p:nvPr/>
            </p:nvSpPr>
            <p:spPr>
              <a:xfrm>
                <a:off x="6682439" y="4094239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328946D-8F52-414C-9F12-417441B0C1AF}"/>
                  </a:ext>
                </a:extLst>
              </p:cNvPr>
              <p:cNvSpPr/>
              <p:nvPr/>
            </p:nvSpPr>
            <p:spPr>
              <a:xfrm rot="13519709">
                <a:off x="9186971" y="52503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17D5369-FE75-4DA8-8CD0-253BE2D79F18}"/>
                  </a:ext>
                </a:extLst>
              </p:cNvPr>
              <p:cNvSpPr/>
              <p:nvPr/>
            </p:nvSpPr>
            <p:spPr>
              <a:xfrm>
                <a:off x="7173254" y="1305348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A675D3D-CF3F-498B-BA41-181D882D7DB9}"/>
                  </a:ext>
                </a:extLst>
              </p:cNvPr>
              <p:cNvSpPr/>
              <p:nvPr/>
            </p:nvSpPr>
            <p:spPr>
              <a:xfrm>
                <a:off x="10569835" y="2852422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E173B87-F25B-4347-AE5B-82253FD6FD3D}"/>
                  </a:ext>
                </a:extLst>
              </p:cNvPr>
              <p:cNvSpPr/>
              <p:nvPr/>
            </p:nvSpPr>
            <p:spPr>
              <a:xfrm>
                <a:off x="9925469" y="430146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280BC4A-93B6-4F55-AE3C-8BEF2B1552B6}"/>
                  </a:ext>
                </a:extLst>
              </p:cNvPr>
              <p:cNvSpPr/>
              <p:nvPr/>
            </p:nvSpPr>
            <p:spPr>
              <a:xfrm>
                <a:off x="9030958" y="514986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8C4DDD2C-6862-4F41-A106-2B607F9746E5}"/>
                  </a:ext>
                </a:extLst>
              </p:cNvPr>
              <p:cNvSpPr/>
              <p:nvPr/>
            </p:nvSpPr>
            <p:spPr>
              <a:xfrm>
                <a:off x="7413340" y="4542833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05D50D3-753B-4539-B809-610F8E3FFA21}"/>
                  </a:ext>
                </a:extLst>
              </p:cNvPr>
              <p:cNvSpPr/>
              <p:nvPr/>
            </p:nvSpPr>
            <p:spPr>
              <a:xfrm>
                <a:off x="8792524" y="1621808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52CAE4AB-CF67-426C-9EAF-B376709CBBE0}"/>
                  </a:ext>
                </a:extLst>
              </p:cNvPr>
              <p:cNvSpPr/>
              <p:nvPr/>
            </p:nvSpPr>
            <p:spPr>
              <a:xfrm>
                <a:off x="9822309" y="150099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A7617F6-7E52-470F-A88C-8CC3B9D20EF3}"/>
                  </a:ext>
                </a:extLst>
              </p:cNvPr>
              <p:cNvSpPr/>
              <p:nvPr/>
            </p:nvSpPr>
            <p:spPr>
              <a:xfrm>
                <a:off x="9994073" y="190741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E3A26AE-D8EB-41F6-97A5-F01416ADA31C}"/>
                  </a:ext>
                </a:extLst>
              </p:cNvPr>
              <p:cNvSpPr/>
              <p:nvPr/>
            </p:nvSpPr>
            <p:spPr>
              <a:xfrm>
                <a:off x="8146771" y="1363150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E97E803-E8C7-42AC-BF83-302D7D86B4FF}"/>
                  </a:ext>
                </a:extLst>
              </p:cNvPr>
              <p:cNvSpPr/>
              <p:nvPr/>
            </p:nvSpPr>
            <p:spPr>
              <a:xfrm>
                <a:off x="6668582" y="313630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F315D2E-9525-42CC-869D-0137CA4F81E8}"/>
                  </a:ext>
                </a:extLst>
              </p:cNvPr>
              <p:cNvSpPr/>
              <p:nvPr/>
            </p:nvSpPr>
            <p:spPr>
              <a:xfrm>
                <a:off x="10476610" y="439974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747EA66-20C4-4B22-B541-F4147F80927D}"/>
                  </a:ext>
                </a:extLst>
              </p:cNvPr>
              <p:cNvSpPr/>
              <p:nvPr/>
            </p:nvSpPr>
            <p:spPr>
              <a:xfrm>
                <a:off x="10462753" y="344181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2DBA37FE-8B14-48FE-97FF-C473D1A9AB03}"/>
                  </a:ext>
                </a:extLst>
              </p:cNvPr>
              <p:cNvSpPr/>
              <p:nvPr/>
            </p:nvSpPr>
            <p:spPr>
              <a:xfrm>
                <a:off x="7590642" y="4988734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BE18392-B3D5-457C-8FBE-FA0519C20763}"/>
                  </a:ext>
                </a:extLst>
              </p:cNvPr>
              <p:cNvSpPr/>
              <p:nvPr/>
            </p:nvSpPr>
            <p:spPr>
              <a:xfrm>
                <a:off x="8718354" y="490023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47C59BE-879F-442F-ACAD-50BD2511753A}"/>
                  </a:ext>
                </a:extLst>
              </p:cNvPr>
              <p:cNvSpPr/>
              <p:nvPr/>
            </p:nvSpPr>
            <p:spPr>
              <a:xfrm rot="19265104" flipH="1">
                <a:off x="10955015" y="3365922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02EAD64-3488-4958-945E-92F3C647F06D}"/>
                  </a:ext>
                </a:extLst>
              </p:cNvPr>
              <p:cNvSpPr/>
              <p:nvPr/>
            </p:nvSpPr>
            <p:spPr>
              <a:xfrm flipH="1">
                <a:off x="10542345" y="201033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6E104DC-D923-4F26-BC6D-666CAB86D77B}"/>
                  </a:ext>
                </a:extLst>
              </p:cNvPr>
              <p:cNvSpPr/>
              <p:nvPr/>
            </p:nvSpPr>
            <p:spPr>
              <a:xfrm rot="18674865" flipH="1">
                <a:off x="7520869" y="851319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A381E96-39C4-47D2-9896-5A717949D177}"/>
                  </a:ext>
                </a:extLst>
              </p:cNvPr>
              <p:cNvSpPr/>
              <p:nvPr/>
            </p:nvSpPr>
            <p:spPr>
              <a:xfrm rot="13519709">
                <a:off x="9277445" y="3864913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F47F523-F5B2-473E-B67F-51D25C10A31E}"/>
                  </a:ext>
                </a:extLst>
              </p:cNvPr>
              <p:cNvSpPr/>
              <p:nvPr/>
            </p:nvSpPr>
            <p:spPr>
              <a:xfrm>
                <a:off x="6368136" y="4062039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59C7899-8393-4E39-9E3E-C6DEE6E9B439}"/>
                  </a:ext>
                </a:extLst>
              </p:cNvPr>
              <p:cNvSpPr/>
              <p:nvPr/>
            </p:nvSpPr>
            <p:spPr>
              <a:xfrm>
                <a:off x="8854039" y="539167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C8208DE-4F48-4A8F-8D1C-694AB337A40C}"/>
                  </a:ext>
                </a:extLst>
              </p:cNvPr>
              <p:cNvSpPr/>
              <p:nvPr/>
            </p:nvSpPr>
            <p:spPr>
              <a:xfrm>
                <a:off x="10662143" y="4663077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2F98F6C-B9DA-401B-8592-7EACA2BC3291}"/>
                  </a:ext>
                </a:extLst>
              </p:cNvPr>
              <p:cNvSpPr/>
              <p:nvPr/>
            </p:nvSpPr>
            <p:spPr>
              <a:xfrm>
                <a:off x="10647498" y="2630334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64BA7C5-325D-4455-B8EE-C03A6FF26528}"/>
                  </a:ext>
                </a:extLst>
              </p:cNvPr>
              <p:cNvSpPr/>
              <p:nvPr/>
            </p:nvSpPr>
            <p:spPr>
              <a:xfrm>
                <a:off x="6312916" y="2339457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86EEC35-C0A5-4946-8ADF-B7DF4C850761}"/>
                  </a:ext>
                </a:extLst>
              </p:cNvPr>
              <p:cNvSpPr/>
              <p:nvPr/>
            </p:nvSpPr>
            <p:spPr>
              <a:xfrm>
                <a:off x="6406629" y="2379942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C123A4-DA4C-4C3E-9BA9-96372CEBA8B5}"/>
                  </a:ext>
                </a:extLst>
              </p:cNvPr>
              <p:cNvSpPr/>
              <p:nvPr/>
            </p:nvSpPr>
            <p:spPr>
              <a:xfrm>
                <a:off x="7879426" y="5167743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B9E9DE0-5F88-4908-850A-1BA92C19091F}"/>
                  </a:ext>
                </a:extLst>
              </p:cNvPr>
              <p:cNvSpPr/>
              <p:nvPr/>
            </p:nvSpPr>
            <p:spPr>
              <a:xfrm>
                <a:off x="8313123" y="1164959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3DB4AFA-F818-433A-887C-5F6BBD90D2E8}"/>
                  </a:ext>
                </a:extLst>
              </p:cNvPr>
              <p:cNvSpPr/>
              <p:nvPr/>
            </p:nvSpPr>
            <p:spPr>
              <a:xfrm>
                <a:off x="7195437" y="5073025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2D3A470-E4B2-4820-82EB-B099CA55D389}"/>
                  </a:ext>
                </a:extLst>
              </p:cNvPr>
              <p:cNvSpPr/>
              <p:nvPr/>
            </p:nvSpPr>
            <p:spPr>
              <a:xfrm>
                <a:off x="10858500" y="396592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F04F84F-9084-4069-B043-B1376B38DD83}"/>
                  </a:ext>
                </a:extLst>
              </p:cNvPr>
              <p:cNvSpPr/>
              <p:nvPr/>
            </p:nvSpPr>
            <p:spPr>
              <a:xfrm>
                <a:off x="6595261" y="4371058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FDAEFBB-765C-4B80-A063-BFCD9250250E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7089267" y="1926620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B8CBB5FA-51ED-4753-A32D-0927D30E46B1}"/>
                  </a:ext>
                </a:extLst>
              </p:cNvPr>
              <p:cNvSpPr/>
              <p:nvPr/>
            </p:nvSpPr>
            <p:spPr>
              <a:xfrm>
                <a:off x="7000161" y="203142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C4075BD-BC71-41DA-A721-E2020562AF33}"/>
                  </a:ext>
                </a:extLst>
              </p:cNvPr>
              <p:cNvSpPr/>
              <p:nvPr/>
            </p:nvSpPr>
            <p:spPr>
              <a:xfrm flipH="1">
                <a:off x="8784570" y="1883600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4DD2201-8F8B-4958-9811-FF0D9CEE6C50}"/>
                  </a:ext>
                </a:extLst>
              </p:cNvPr>
              <p:cNvSpPr/>
              <p:nvPr/>
            </p:nvSpPr>
            <p:spPr>
              <a:xfrm flipV="1">
                <a:off x="5899199" y="4439734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27A3E93-930A-42FE-B5C7-CB1E30695DF4}"/>
                  </a:ext>
                </a:extLst>
              </p:cNvPr>
              <p:cNvSpPr/>
              <p:nvPr/>
            </p:nvSpPr>
            <p:spPr>
              <a:xfrm rot="19531334">
                <a:off x="6084441" y="3363823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CF075F2-9A11-40D7-8CBF-B70A5F7E3B16}"/>
                  </a:ext>
                </a:extLst>
              </p:cNvPr>
              <p:cNvSpPr/>
              <p:nvPr/>
            </p:nvSpPr>
            <p:spPr>
              <a:xfrm rot="9900000" flipH="1">
                <a:off x="8046141" y="3975013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382C8A06-6634-4814-B3BC-5F1014506EE2}"/>
                </a:ext>
              </a:extLst>
            </p:cNvPr>
            <p:cNvSpPr txBox="1"/>
            <p:nvPr/>
          </p:nvSpPr>
          <p:spPr>
            <a:xfrm>
              <a:off x="7349250" y="2568719"/>
              <a:ext cx="2766646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b="1" dirty="0">
                  <a:solidFill>
                    <a:schemeClr val="accent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IV.</a:t>
              </a:r>
              <a:endParaRPr lang="ko-KR" altLang="en-US" sz="96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55" name="TextBox 154">
            <a:extLst>
              <a:ext uri="{FF2B5EF4-FFF2-40B4-BE49-F238E27FC236}">
                <a16:creationId xmlns:a16="http://schemas.microsoft.com/office/drawing/2014/main" id="{DEAB6518-19CD-4637-B0D8-F1C81470B1F1}"/>
              </a:ext>
            </a:extLst>
          </p:cNvPr>
          <p:cNvSpPr txBox="1"/>
          <p:nvPr/>
        </p:nvSpPr>
        <p:spPr>
          <a:xfrm>
            <a:off x="355130" y="2760112"/>
            <a:ext cx="536418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8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altLang="ko-KR" sz="8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8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endParaRPr lang="ko-KR" altLang="en-US" sz="88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7732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Káº¿t quáº£ hÃ¬nh áº£nh cho há»i thoáº¡i">
            <a:extLst>
              <a:ext uri="{FF2B5EF4-FFF2-40B4-BE49-F238E27FC236}">
                <a16:creationId xmlns:a16="http://schemas.microsoft.com/office/drawing/2014/main" id="{87C20EAC-9A3A-47FF-AF78-B00A78D488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45" r="14254" b="9687"/>
          <a:stretch/>
        </p:blipFill>
        <p:spPr bwMode="auto">
          <a:xfrm>
            <a:off x="0" y="0"/>
            <a:ext cx="3777182" cy="3356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C26CD60-0943-4780-93BD-AF4B6B15B22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515"/>
          <a:stretch/>
        </p:blipFill>
        <p:spPr>
          <a:xfrm>
            <a:off x="3995390" y="-103903"/>
            <a:ext cx="7985327" cy="706580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9082390-9B8F-4929-AA08-95E9D0CB0CFA}"/>
              </a:ext>
            </a:extLst>
          </p:cNvPr>
          <p:cNvSpPr txBox="1"/>
          <p:nvPr/>
        </p:nvSpPr>
        <p:spPr>
          <a:xfrm>
            <a:off x="6096000" y="2202873"/>
            <a:ext cx="390005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4800" b="1" dirty="0">
                <a:solidFill>
                  <a:srgbClr val="FF0000"/>
                </a:solidFill>
              </a:rPr>
              <a:t>KHỞI ĐỘNG</a:t>
            </a:r>
            <a:endParaRPr lang="en-SG" sz="4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43782" y="3759200"/>
            <a:ext cx="368530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Tổ chức trò chơi : ĐÔI BẠN THÔNG THÁI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0985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26FADD23-DF83-4EA9-A7EB-EEBF2B4FAB9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12" b="14212"/>
          <a:stretch>
            <a:fillRect/>
          </a:stretch>
        </p:blipFill>
        <p:spPr>
          <a:xfrm>
            <a:off x="671667" y="0"/>
            <a:ext cx="10828239" cy="2734533"/>
          </a:xfr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3C0CF14-55B7-446F-9C09-4D4981F8A010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4420" y="3516861"/>
            <a:ext cx="2099203" cy="2099203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DC8636C8-E72A-4C07-B293-E013824CC51A}"/>
              </a:ext>
            </a:extLst>
          </p:cNvPr>
          <p:cNvSpPr/>
          <p:nvPr/>
        </p:nvSpPr>
        <p:spPr>
          <a:xfrm>
            <a:off x="6905738" y="3042968"/>
            <a:ext cx="5175425" cy="3046988"/>
          </a:xfrm>
          <a:prstGeom prst="rect">
            <a:avLst/>
          </a:prstGeom>
          <a:ln w="38100"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lvl="0"/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a/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lvl="0"/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b/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xinh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chừng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lvl="0"/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c/Sao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món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lvl="0"/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d/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mến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vải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đuổi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giặc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khỏi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bờ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cõi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D40C230-B9BD-4AB7-9D33-3823EBB7C0E3}"/>
              </a:ext>
            </a:extLst>
          </p:cNvPr>
          <p:cNvSpPr/>
          <p:nvPr/>
        </p:nvSpPr>
        <p:spPr>
          <a:xfrm>
            <a:off x="435429" y="3121691"/>
            <a:ext cx="5309589" cy="3046988"/>
          </a:xfrm>
          <a:prstGeom prst="rec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huống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 </a:t>
            </a:r>
          </a:p>
          <a:p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Lâu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nghỉ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tỏ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món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quà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	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tỏ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nghĩ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6397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5D1893DA-0AA7-4ED4-B1BF-AD3CB4CBD989}"/>
              </a:ext>
            </a:extLst>
          </p:cNvPr>
          <p:cNvGrpSpPr/>
          <p:nvPr/>
        </p:nvGrpSpPr>
        <p:grpSpPr>
          <a:xfrm flipH="1">
            <a:off x="3560794" y="851426"/>
            <a:ext cx="5024770" cy="4430455"/>
            <a:chOff x="2027268" y="1259074"/>
            <a:chExt cx="5024770" cy="4430455"/>
          </a:xfrm>
        </p:grpSpPr>
        <p:sp>
          <p:nvSpPr>
            <p:cNvPr id="26" name="Block Arc 25">
              <a:extLst>
                <a:ext uri="{FF2B5EF4-FFF2-40B4-BE49-F238E27FC236}">
                  <a16:creationId xmlns:a16="http://schemas.microsoft.com/office/drawing/2014/main" id="{3D62284B-86C9-44BE-98C1-69212FDB0E99}"/>
                </a:ext>
              </a:extLst>
            </p:cNvPr>
            <p:cNvSpPr/>
            <p:nvPr/>
          </p:nvSpPr>
          <p:spPr>
            <a:xfrm rot="10800000">
              <a:off x="2339753" y="1259074"/>
              <a:ext cx="4427886" cy="4427886"/>
            </a:xfrm>
            <a:prstGeom prst="blockArc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7" name="Block Arc 26">
              <a:extLst>
                <a:ext uri="{FF2B5EF4-FFF2-40B4-BE49-F238E27FC236}">
                  <a16:creationId xmlns:a16="http://schemas.microsoft.com/office/drawing/2014/main" id="{64DF9E44-0CE6-4987-838D-6B8E77C6C017}"/>
                </a:ext>
              </a:extLst>
            </p:cNvPr>
            <p:cNvSpPr/>
            <p:nvPr/>
          </p:nvSpPr>
          <p:spPr>
            <a:xfrm rot="10800000">
              <a:off x="2339753" y="1259074"/>
              <a:ext cx="4427886" cy="4427886"/>
            </a:xfrm>
            <a:prstGeom prst="blockArc">
              <a:avLst>
                <a:gd name="adj1" fmla="val 13310865"/>
                <a:gd name="adj2" fmla="val 0"/>
                <a:gd name="adj3" fmla="val 25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8" name="Block Arc 27">
              <a:extLst>
                <a:ext uri="{FF2B5EF4-FFF2-40B4-BE49-F238E27FC236}">
                  <a16:creationId xmlns:a16="http://schemas.microsoft.com/office/drawing/2014/main" id="{D6EE2CD6-42F7-4E39-8147-2F24E4B3C318}"/>
                </a:ext>
              </a:extLst>
            </p:cNvPr>
            <p:cNvSpPr/>
            <p:nvPr/>
          </p:nvSpPr>
          <p:spPr>
            <a:xfrm rot="10800000">
              <a:off x="2339753" y="1259074"/>
              <a:ext cx="4427886" cy="4427886"/>
            </a:xfrm>
            <a:prstGeom prst="blockArc">
              <a:avLst>
                <a:gd name="adj1" fmla="val 16261930"/>
                <a:gd name="adj2" fmla="val 0"/>
                <a:gd name="adj3" fmla="val 25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9" name="Block Arc 28">
              <a:extLst>
                <a:ext uri="{FF2B5EF4-FFF2-40B4-BE49-F238E27FC236}">
                  <a16:creationId xmlns:a16="http://schemas.microsoft.com/office/drawing/2014/main" id="{1475E960-E79C-4F56-826F-0A072B710DD5}"/>
                </a:ext>
              </a:extLst>
            </p:cNvPr>
            <p:cNvSpPr/>
            <p:nvPr/>
          </p:nvSpPr>
          <p:spPr>
            <a:xfrm rot="10800000">
              <a:off x="2339753" y="1261643"/>
              <a:ext cx="4427886" cy="4427886"/>
            </a:xfrm>
            <a:prstGeom prst="blockArc">
              <a:avLst>
                <a:gd name="adj1" fmla="val 19038967"/>
                <a:gd name="adj2" fmla="val 0"/>
                <a:gd name="adj3" fmla="val 25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pic>
          <p:nvPicPr>
            <p:cNvPr id="3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AD625ECB-7436-4428-B92E-CC1C16941C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V="1">
              <a:off x="2027268" y="3359561"/>
              <a:ext cx="168795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7165AC3E-1B3F-47F0-86C8-F52B4CF602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V="1">
              <a:off x="5364088" y="3359562"/>
              <a:ext cx="168795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vi-V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ư</a:t>
            </a:r>
            <a:r>
              <a:rPr lang="en-SG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ớng</a:t>
            </a:r>
            <a:r>
              <a:rPr lang="en-SG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SG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SG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SG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SG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SG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endParaRPr lang="en-US"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Parallelogram 30">
            <a:extLst>
              <a:ext uri="{FF2B5EF4-FFF2-40B4-BE49-F238E27FC236}">
                <a16:creationId xmlns:a16="http://schemas.microsoft.com/office/drawing/2014/main" id="{4CBBB739-3C59-4AB7-8C5D-16C39D0E1F94}"/>
              </a:ext>
            </a:extLst>
          </p:cNvPr>
          <p:cNvSpPr/>
          <p:nvPr/>
        </p:nvSpPr>
        <p:spPr>
          <a:xfrm flipH="1">
            <a:off x="7432175" y="3490037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Rectangle 16">
            <a:extLst>
              <a:ext uri="{FF2B5EF4-FFF2-40B4-BE49-F238E27FC236}">
                <a16:creationId xmlns:a16="http://schemas.microsoft.com/office/drawing/2014/main" id="{0F141197-C0A3-4F91-87D8-78A26286CA03}"/>
              </a:ext>
            </a:extLst>
          </p:cNvPr>
          <p:cNvSpPr/>
          <p:nvPr/>
        </p:nvSpPr>
        <p:spPr>
          <a:xfrm rot="2700000">
            <a:off x="5210794" y="434273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Oval 7">
            <a:extLst>
              <a:ext uri="{FF2B5EF4-FFF2-40B4-BE49-F238E27FC236}">
                <a16:creationId xmlns:a16="http://schemas.microsoft.com/office/drawing/2014/main" id="{D09992CC-A9D6-4D3A-BD08-5E91AC8A96E8}"/>
              </a:ext>
            </a:extLst>
          </p:cNvPr>
          <p:cNvSpPr/>
          <p:nvPr/>
        </p:nvSpPr>
        <p:spPr>
          <a:xfrm>
            <a:off x="6581542" y="4426478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ound Same Side Corner Rectangle 11">
            <a:extLst>
              <a:ext uri="{FF2B5EF4-FFF2-40B4-BE49-F238E27FC236}">
                <a16:creationId xmlns:a16="http://schemas.microsoft.com/office/drawing/2014/main" id="{9063C93A-1559-46D1-B82B-AC439759E1CF}"/>
              </a:ext>
            </a:extLst>
          </p:cNvPr>
          <p:cNvSpPr>
            <a:spLocks noChangeAspect="1"/>
          </p:cNvSpPr>
          <p:nvPr/>
        </p:nvSpPr>
        <p:spPr>
          <a:xfrm rot="9900000">
            <a:off x="4345097" y="3493552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2" name="Graphic 118">
            <a:extLst>
              <a:ext uri="{FF2B5EF4-FFF2-40B4-BE49-F238E27FC236}">
                <a16:creationId xmlns:a16="http://schemas.microsoft.com/office/drawing/2014/main" id="{AE86DA0F-42D8-4C6A-A55A-8D60BD744D7F}"/>
              </a:ext>
            </a:extLst>
          </p:cNvPr>
          <p:cNvGrpSpPr/>
          <p:nvPr/>
        </p:nvGrpSpPr>
        <p:grpSpPr>
          <a:xfrm>
            <a:off x="5199702" y="1738739"/>
            <a:ext cx="1907216" cy="1601462"/>
            <a:chOff x="146982" y="2897551"/>
            <a:chExt cx="2860201" cy="2401671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22C8E6-FDB4-46F4-8B96-D816C2E37A9D}"/>
                </a:ext>
              </a:extLst>
            </p:cNvPr>
            <p:cNvSpPr/>
            <p:nvPr/>
          </p:nvSpPr>
          <p:spPr>
            <a:xfrm>
              <a:off x="1939417" y="3950200"/>
              <a:ext cx="1067307" cy="384780"/>
            </a:xfrm>
            <a:custGeom>
              <a:avLst/>
              <a:gdLst>
                <a:gd name="connsiteX0" fmla="*/ 76956 w 1067307"/>
                <a:gd name="connsiteY0" fmla="*/ 336683 h 384780"/>
                <a:gd name="connsiteX1" fmla="*/ 5039 w 1067307"/>
                <a:gd name="connsiteY1" fmla="*/ 304618 h 384780"/>
                <a:gd name="connsiteX2" fmla="*/ 0 w 1067307"/>
                <a:gd name="connsiteY2" fmla="*/ 297747 h 384780"/>
                <a:gd name="connsiteX3" fmla="*/ 32981 w 1067307"/>
                <a:gd name="connsiteY3" fmla="*/ 284004 h 384780"/>
                <a:gd name="connsiteX4" fmla="*/ 496092 w 1067307"/>
                <a:gd name="connsiteY4" fmla="*/ 156202 h 384780"/>
                <a:gd name="connsiteX5" fmla="*/ 862091 w 1067307"/>
                <a:gd name="connsiteY5" fmla="*/ 55885 h 384780"/>
                <a:gd name="connsiteX6" fmla="*/ 1059062 w 1067307"/>
                <a:gd name="connsiteY6" fmla="*/ 916 h 384780"/>
                <a:gd name="connsiteX7" fmla="*/ 1067766 w 1067307"/>
                <a:gd name="connsiteY7" fmla="*/ 0 h 384780"/>
                <a:gd name="connsiteX8" fmla="*/ 945460 w 1067307"/>
                <a:gd name="connsiteY8" fmla="*/ 156661 h 384780"/>
                <a:gd name="connsiteX9" fmla="*/ 453949 w 1067307"/>
                <a:gd name="connsiteY9" fmla="*/ 386613 h 384780"/>
                <a:gd name="connsiteX10" fmla="*/ 76956 w 1067307"/>
                <a:gd name="connsiteY10" fmla="*/ 336683 h 38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7307" h="384780">
                  <a:moveTo>
                    <a:pt x="76956" y="336683"/>
                  </a:moveTo>
                  <a:cubicBezTo>
                    <a:pt x="52220" y="327521"/>
                    <a:pt x="27942" y="316986"/>
                    <a:pt x="5039" y="304618"/>
                  </a:cubicBezTo>
                  <a:cubicBezTo>
                    <a:pt x="2290" y="303244"/>
                    <a:pt x="458" y="300953"/>
                    <a:pt x="0" y="297747"/>
                  </a:cubicBezTo>
                  <a:cubicBezTo>
                    <a:pt x="8245" y="286295"/>
                    <a:pt x="21529" y="287211"/>
                    <a:pt x="32981" y="284004"/>
                  </a:cubicBezTo>
                  <a:cubicBezTo>
                    <a:pt x="187352" y="240946"/>
                    <a:pt x="341722" y="198345"/>
                    <a:pt x="496092" y="156202"/>
                  </a:cubicBezTo>
                  <a:cubicBezTo>
                    <a:pt x="617939" y="122763"/>
                    <a:pt x="740244" y="89782"/>
                    <a:pt x="862091" y="55885"/>
                  </a:cubicBezTo>
                  <a:cubicBezTo>
                    <a:pt x="928054" y="38020"/>
                    <a:pt x="993558" y="19239"/>
                    <a:pt x="1059062" y="916"/>
                  </a:cubicBezTo>
                  <a:cubicBezTo>
                    <a:pt x="1061811" y="0"/>
                    <a:pt x="1065017" y="0"/>
                    <a:pt x="1067766" y="0"/>
                  </a:cubicBezTo>
                  <a:cubicBezTo>
                    <a:pt x="1034784" y="58175"/>
                    <a:pt x="993100" y="109937"/>
                    <a:pt x="945460" y="156661"/>
                  </a:cubicBezTo>
                  <a:cubicBezTo>
                    <a:pt x="808497" y="290876"/>
                    <a:pt x="644049" y="366457"/>
                    <a:pt x="453949" y="386613"/>
                  </a:cubicBezTo>
                  <a:cubicBezTo>
                    <a:pt x="235449" y="402187"/>
                    <a:pt x="80621" y="337599"/>
                    <a:pt x="76956" y="336683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F5123B-8E9A-4E2D-88C7-50E86EEF02D0}"/>
                </a:ext>
              </a:extLst>
            </p:cNvPr>
            <p:cNvSpPr/>
            <p:nvPr/>
          </p:nvSpPr>
          <p:spPr>
            <a:xfrm>
              <a:off x="1266510" y="2897551"/>
              <a:ext cx="1740673" cy="2400296"/>
            </a:xfrm>
            <a:custGeom>
              <a:avLst/>
              <a:gdLst>
                <a:gd name="connsiteX0" fmla="*/ 529989 w 1740672"/>
                <a:gd name="connsiteY0" fmla="*/ 0 h 2400296"/>
                <a:gd name="connsiteX1" fmla="*/ 533196 w 1740672"/>
                <a:gd name="connsiteY1" fmla="*/ 5955 h 2400296"/>
                <a:gd name="connsiteX2" fmla="*/ 535028 w 1740672"/>
                <a:gd name="connsiteY2" fmla="*/ 26568 h 2400296"/>
                <a:gd name="connsiteX3" fmla="*/ 535028 w 1740672"/>
                <a:gd name="connsiteY3" fmla="*/ 1082424 h 2400296"/>
                <a:gd name="connsiteX4" fmla="*/ 532280 w 1740672"/>
                <a:gd name="connsiteY4" fmla="*/ 1111740 h 2400296"/>
                <a:gd name="connsiteX5" fmla="*/ 547854 w 1740672"/>
                <a:gd name="connsiteY5" fmla="*/ 1193277 h 2400296"/>
                <a:gd name="connsiteX6" fmla="*/ 561138 w 1740672"/>
                <a:gd name="connsiteY6" fmla="*/ 1242291 h 2400296"/>
                <a:gd name="connsiteX7" fmla="*/ 599158 w 1740672"/>
                <a:gd name="connsiteY7" fmla="*/ 1193735 h 2400296"/>
                <a:gd name="connsiteX8" fmla="*/ 632139 w 1740672"/>
                <a:gd name="connsiteY8" fmla="*/ 1151593 h 2400296"/>
                <a:gd name="connsiteX9" fmla="*/ 661914 w 1740672"/>
                <a:gd name="connsiteY9" fmla="*/ 1144263 h 2400296"/>
                <a:gd name="connsiteX10" fmla="*/ 671991 w 1740672"/>
                <a:gd name="connsiteY10" fmla="*/ 1178161 h 2400296"/>
                <a:gd name="connsiteX11" fmla="*/ 663746 w 1740672"/>
                <a:gd name="connsiteY11" fmla="*/ 1190529 h 2400296"/>
                <a:gd name="connsiteX12" fmla="*/ 539609 w 1740672"/>
                <a:gd name="connsiteY12" fmla="*/ 1352228 h 2400296"/>
                <a:gd name="connsiteX13" fmla="*/ 530905 w 1740672"/>
                <a:gd name="connsiteY13" fmla="*/ 1364596 h 2400296"/>
                <a:gd name="connsiteX14" fmla="*/ 547396 w 1740672"/>
                <a:gd name="connsiteY14" fmla="*/ 1361847 h 2400296"/>
                <a:gd name="connsiteX15" fmla="*/ 655043 w 1740672"/>
                <a:gd name="connsiteY15" fmla="*/ 1341692 h 2400296"/>
                <a:gd name="connsiteX16" fmla="*/ 681153 w 1740672"/>
                <a:gd name="connsiteY16" fmla="*/ 1326576 h 2400296"/>
                <a:gd name="connsiteX17" fmla="*/ 1252827 w 1740672"/>
                <a:gd name="connsiteY17" fmla="*/ 962867 h 2400296"/>
                <a:gd name="connsiteX18" fmla="*/ 1734718 w 1740672"/>
                <a:gd name="connsiteY18" fmla="*/ 1045778 h 2400296"/>
                <a:gd name="connsiteX19" fmla="*/ 1744338 w 1740672"/>
                <a:gd name="connsiteY19" fmla="*/ 1049443 h 2400296"/>
                <a:gd name="connsiteX20" fmla="*/ 1744338 w 1740672"/>
                <a:gd name="connsiteY20" fmla="*/ 1052649 h 2400296"/>
                <a:gd name="connsiteX21" fmla="*/ 1743422 w 1740672"/>
                <a:gd name="connsiteY21" fmla="*/ 1053565 h 2400296"/>
                <a:gd name="connsiteX22" fmla="*/ 1742047 w 1740672"/>
                <a:gd name="connsiteY22" fmla="*/ 1053107 h 2400296"/>
                <a:gd name="connsiteX23" fmla="*/ 1724641 w 1740672"/>
                <a:gd name="connsiteY23" fmla="*/ 1061352 h 2400296"/>
                <a:gd name="connsiteX24" fmla="*/ 1357267 w 1740672"/>
                <a:gd name="connsiteY24" fmla="*/ 1162586 h 2400296"/>
                <a:gd name="connsiteX25" fmla="*/ 1068682 w 1740672"/>
                <a:gd name="connsiteY25" fmla="*/ 1242291 h 2400296"/>
                <a:gd name="connsiteX26" fmla="*/ 693979 w 1740672"/>
                <a:gd name="connsiteY26" fmla="*/ 1345815 h 2400296"/>
                <a:gd name="connsiteX27" fmla="*/ 676114 w 1740672"/>
                <a:gd name="connsiteY27" fmla="*/ 1353144 h 2400296"/>
                <a:gd name="connsiteX28" fmla="*/ 629849 w 1740672"/>
                <a:gd name="connsiteY28" fmla="*/ 1360931 h 2400296"/>
                <a:gd name="connsiteX29" fmla="*/ 527241 w 1740672"/>
                <a:gd name="connsiteY29" fmla="*/ 1385667 h 2400296"/>
                <a:gd name="connsiteX30" fmla="*/ 516705 w 1740672"/>
                <a:gd name="connsiteY30" fmla="*/ 1393454 h 2400296"/>
                <a:gd name="connsiteX31" fmla="*/ 429213 w 1740672"/>
                <a:gd name="connsiteY31" fmla="*/ 1521257 h 2400296"/>
                <a:gd name="connsiteX32" fmla="*/ 510292 w 1740672"/>
                <a:gd name="connsiteY32" fmla="*/ 1509347 h 2400296"/>
                <a:gd name="connsiteX33" fmla="*/ 522202 w 1740672"/>
                <a:gd name="connsiteY33" fmla="*/ 1503850 h 2400296"/>
                <a:gd name="connsiteX34" fmla="*/ 767270 w 1740672"/>
                <a:gd name="connsiteY34" fmla="*/ 1387958 h 2400296"/>
                <a:gd name="connsiteX35" fmla="*/ 1080592 w 1740672"/>
                <a:gd name="connsiteY35" fmla="*/ 1444300 h 2400296"/>
                <a:gd name="connsiteX36" fmla="*/ 1167167 w 1740672"/>
                <a:gd name="connsiteY36" fmla="*/ 1506140 h 2400296"/>
                <a:gd name="connsiteX37" fmla="*/ 1182742 w 1740672"/>
                <a:gd name="connsiteY37" fmla="*/ 1521715 h 2400296"/>
                <a:gd name="connsiteX38" fmla="*/ 1168999 w 1740672"/>
                <a:gd name="connsiteY38" fmla="*/ 1523547 h 2400296"/>
                <a:gd name="connsiteX39" fmla="*/ 1074637 w 1740672"/>
                <a:gd name="connsiteY39" fmla="*/ 1525837 h 2400296"/>
                <a:gd name="connsiteX40" fmla="*/ 1049443 w 1740672"/>
                <a:gd name="connsiteY40" fmla="*/ 1527211 h 2400296"/>
                <a:gd name="connsiteX41" fmla="*/ 821323 w 1740672"/>
                <a:gd name="connsiteY41" fmla="*/ 1527211 h 2400296"/>
                <a:gd name="connsiteX42" fmla="*/ 529531 w 1740672"/>
                <a:gd name="connsiteY42" fmla="*/ 1524005 h 2400296"/>
                <a:gd name="connsiteX43" fmla="*/ 516247 w 1740672"/>
                <a:gd name="connsiteY43" fmla="*/ 1523547 h 2400296"/>
                <a:gd name="connsiteX44" fmla="*/ 485556 w 1740672"/>
                <a:gd name="connsiteY44" fmla="*/ 1525837 h 2400296"/>
                <a:gd name="connsiteX45" fmla="*/ 416387 w 1740672"/>
                <a:gd name="connsiteY45" fmla="*/ 1542786 h 2400296"/>
                <a:gd name="connsiteX46" fmla="*/ 404935 w 1740672"/>
                <a:gd name="connsiteY46" fmla="*/ 1553322 h 2400296"/>
                <a:gd name="connsiteX47" fmla="*/ 259727 w 1740672"/>
                <a:gd name="connsiteY47" fmla="*/ 1858397 h 2400296"/>
                <a:gd name="connsiteX48" fmla="*/ 272095 w 1740672"/>
                <a:gd name="connsiteY48" fmla="*/ 1875346 h 2400296"/>
                <a:gd name="connsiteX49" fmla="*/ 298663 w 1740672"/>
                <a:gd name="connsiteY49" fmla="*/ 1876262 h 2400296"/>
                <a:gd name="connsiteX50" fmla="*/ 301869 w 1740672"/>
                <a:gd name="connsiteY50" fmla="*/ 1877636 h 2400296"/>
                <a:gd name="connsiteX51" fmla="*/ 250107 w 1740672"/>
                <a:gd name="connsiteY51" fmla="*/ 1914740 h 2400296"/>
                <a:gd name="connsiteX52" fmla="*/ 238197 w 1740672"/>
                <a:gd name="connsiteY52" fmla="*/ 1930773 h 2400296"/>
                <a:gd name="connsiteX53" fmla="*/ 206590 w 1740672"/>
                <a:gd name="connsiteY53" fmla="*/ 2211113 h 2400296"/>
                <a:gd name="connsiteX54" fmla="*/ 207965 w 1740672"/>
                <a:gd name="connsiteY54" fmla="*/ 2215235 h 2400296"/>
                <a:gd name="connsiteX55" fmla="*/ 244610 w 1740672"/>
                <a:gd name="connsiteY55" fmla="*/ 2193248 h 2400296"/>
                <a:gd name="connsiteX56" fmla="*/ 213003 w 1740672"/>
                <a:gd name="connsiteY56" fmla="*/ 2275243 h 2400296"/>
                <a:gd name="connsiteX57" fmla="*/ 207049 w 1740672"/>
                <a:gd name="connsiteY57" fmla="*/ 2310056 h 2400296"/>
                <a:gd name="connsiteX58" fmla="*/ 208423 w 1740672"/>
                <a:gd name="connsiteY58" fmla="*/ 2393425 h 2400296"/>
                <a:gd name="connsiteX59" fmla="*/ 197887 w 1740672"/>
                <a:gd name="connsiteY59" fmla="*/ 2402587 h 2400296"/>
                <a:gd name="connsiteX60" fmla="*/ 162616 w 1740672"/>
                <a:gd name="connsiteY60" fmla="*/ 2401670 h 2400296"/>
                <a:gd name="connsiteX61" fmla="*/ 158493 w 1740672"/>
                <a:gd name="connsiteY61" fmla="*/ 2398922 h 2400296"/>
                <a:gd name="connsiteX62" fmla="*/ 155744 w 1740672"/>
                <a:gd name="connsiteY62" fmla="*/ 2387470 h 2400296"/>
                <a:gd name="connsiteX63" fmla="*/ 152538 w 1740672"/>
                <a:gd name="connsiteY63" fmla="*/ 2183628 h 2400296"/>
                <a:gd name="connsiteX64" fmla="*/ 208881 w 1740672"/>
                <a:gd name="connsiteY64" fmla="*/ 1846946 h 2400296"/>
                <a:gd name="connsiteX65" fmla="*/ 301411 w 1740672"/>
                <a:gd name="connsiteY65" fmla="*/ 1630736 h 2400296"/>
                <a:gd name="connsiteX66" fmla="*/ 305076 w 1740672"/>
                <a:gd name="connsiteY66" fmla="*/ 1595006 h 2400296"/>
                <a:gd name="connsiteX67" fmla="*/ 290876 w 1740672"/>
                <a:gd name="connsiteY67" fmla="*/ 1528128 h 2400296"/>
                <a:gd name="connsiteX68" fmla="*/ 278508 w 1740672"/>
                <a:gd name="connsiteY68" fmla="*/ 1505224 h 2400296"/>
                <a:gd name="connsiteX69" fmla="*/ 127802 w 1740672"/>
                <a:gd name="connsiteY69" fmla="*/ 1332989 h 2400296"/>
                <a:gd name="connsiteX70" fmla="*/ 65046 w 1740672"/>
                <a:gd name="connsiteY70" fmla="*/ 1218013 h 2400296"/>
                <a:gd name="connsiteX71" fmla="*/ 0 w 1740672"/>
                <a:gd name="connsiteY71" fmla="*/ 870336 h 2400296"/>
                <a:gd name="connsiteX72" fmla="*/ 149790 w 1740672"/>
                <a:gd name="connsiteY72" fmla="*/ 418678 h 2400296"/>
                <a:gd name="connsiteX73" fmla="*/ 161699 w 1740672"/>
                <a:gd name="connsiteY73" fmla="*/ 410890 h 2400296"/>
                <a:gd name="connsiteX74" fmla="*/ 178190 w 1740672"/>
                <a:gd name="connsiteY74" fmla="*/ 534570 h 2400296"/>
                <a:gd name="connsiteX75" fmla="*/ 259269 w 1740672"/>
                <a:gd name="connsiteY75" fmla="*/ 1182741 h 2400296"/>
                <a:gd name="connsiteX76" fmla="*/ 297289 w 1740672"/>
                <a:gd name="connsiteY76" fmla="*/ 1486901 h 2400296"/>
                <a:gd name="connsiteX77" fmla="*/ 301869 w 1740672"/>
                <a:gd name="connsiteY77" fmla="*/ 1502476 h 2400296"/>
                <a:gd name="connsiteX78" fmla="*/ 310573 w 1740672"/>
                <a:gd name="connsiteY78" fmla="*/ 1532250 h 2400296"/>
                <a:gd name="connsiteX79" fmla="*/ 322483 w 1740672"/>
                <a:gd name="connsiteY79" fmla="*/ 1587677 h 2400296"/>
                <a:gd name="connsiteX80" fmla="*/ 352715 w 1740672"/>
                <a:gd name="connsiteY80" fmla="*/ 1536831 h 2400296"/>
                <a:gd name="connsiteX81" fmla="*/ 534570 w 1740672"/>
                <a:gd name="connsiteY81" fmla="*/ 1275272 h 2400296"/>
                <a:gd name="connsiteX82" fmla="*/ 542815 w 1740672"/>
                <a:gd name="connsiteY82" fmla="*/ 1234045 h 2400296"/>
                <a:gd name="connsiteX83" fmla="*/ 523576 w 1740672"/>
                <a:gd name="connsiteY83" fmla="*/ 1148386 h 2400296"/>
                <a:gd name="connsiteX84" fmla="*/ 490595 w 1740672"/>
                <a:gd name="connsiteY84" fmla="*/ 1080133 h 2400296"/>
                <a:gd name="connsiteX85" fmla="*/ 450743 w 1740672"/>
                <a:gd name="connsiteY85" fmla="*/ 1026539 h 2400296"/>
                <a:gd name="connsiteX86" fmla="*/ 306450 w 1740672"/>
                <a:gd name="connsiteY86" fmla="*/ 553809 h 2400296"/>
                <a:gd name="connsiteX87" fmla="*/ 522660 w 1740672"/>
                <a:gd name="connsiteY87" fmla="*/ 9161 h 2400296"/>
                <a:gd name="connsiteX88" fmla="*/ 527699 w 1740672"/>
                <a:gd name="connsiteY88" fmla="*/ 2290 h 2400296"/>
                <a:gd name="connsiteX89" fmla="*/ 529989 w 1740672"/>
                <a:gd name="connsiteY89" fmla="*/ 0 h 24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740672" h="2400296">
                  <a:moveTo>
                    <a:pt x="529989" y="0"/>
                  </a:moveTo>
                  <a:cubicBezTo>
                    <a:pt x="530905" y="1832"/>
                    <a:pt x="531821" y="3665"/>
                    <a:pt x="533196" y="5955"/>
                  </a:cubicBezTo>
                  <a:cubicBezTo>
                    <a:pt x="534570" y="12826"/>
                    <a:pt x="535028" y="19697"/>
                    <a:pt x="535028" y="26568"/>
                  </a:cubicBezTo>
                  <a:cubicBezTo>
                    <a:pt x="535028" y="378367"/>
                    <a:pt x="535028" y="730625"/>
                    <a:pt x="535028" y="1082424"/>
                  </a:cubicBezTo>
                  <a:cubicBezTo>
                    <a:pt x="535028" y="1092501"/>
                    <a:pt x="534570" y="1102121"/>
                    <a:pt x="532280" y="1111740"/>
                  </a:cubicBezTo>
                  <a:cubicBezTo>
                    <a:pt x="538234" y="1138767"/>
                    <a:pt x="539609" y="1166709"/>
                    <a:pt x="547854" y="1193277"/>
                  </a:cubicBezTo>
                  <a:cubicBezTo>
                    <a:pt x="552893" y="1208851"/>
                    <a:pt x="556557" y="1224884"/>
                    <a:pt x="561138" y="1242291"/>
                  </a:cubicBezTo>
                  <a:cubicBezTo>
                    <a:pt x="574422" y="1225342"/>
                    <a:pt x="586790" y="1209310"/>
                    <a:pt x="599158" y="1193735"/>
                  </a:cubicBezTo>
                  <a:cubicBezTo>
                    <a:pt x="610152" y="1179535"/>
                    <a:pt x="621145" y="1165793"/>
                    <a:pt x="632139" y="1151593"/>
                  </a:cubicBezTo>
                  <a:cubicBezTo>
                    <a:pt x="639926" y="1141057"/>
                    <a:pt x="649546" y="1136934"/>
                    <a:pt x="661914" y="1144263"/>
                  </a:cubicBezTo>
                  <a:cubicBezTo>
                    <a:pt x="673366" y="1151134"/>
                    <a:pt x="677946" y="1166251"/>
                    <a:pt x="671991" y="1178161"/>
                  </a:cubicBezTo>
                  <a:cubicBezTo>
                    <a:pt x="669701" y="1182741"/>
                    <a:pt x="666495" y="1186406"/>
                    <a:pt x="663746" y="1190529"/>
                  </a:cubicBezTo>
                  <a:cubicBezTo>
                    <a:pt x="622520" y="1244581"/>
                    <a:pt x="580835" y="1298634"/>
                    <a:pt x="539609" y="1352228"/>
                  </a:cubicBezTo>
                  <a:cubicBezTo>
                    <a:pt x="536402" y="1356351"/>
                    <a:pt x="534112" y="1360015"/>
                    <a:pt x="530905" y="1364596"/>
                  </a:cubicBezTo>
                  <a:cubicBezTo>
                    <a:pt x="537318" y="1366428"/>
                    <a:pt x="542357" y="1363680"/>
                    <a:pt x="547396" y="1361847"/>
                  </a:cubicBezTo>
                  <a:cubicBezTo>
                    <a:pt x="582209" y="1348563"/>
                    <a:pt x="618397" y="1343983"/>
                    <a:pt x="655043" y="1341692"/>
                  </a:cubicBezTo>
                  <a:cubicBezTo>
                    <a:pt x="666953" y="1340776"/>
                    <a:pt x="674282" y="1337112"/>
                    <a:pt x="681153" y="1326576"/>
                  </a:cubicBezTo>
                  <a:cubicBezTo>
                    <a:pt x="817658" y="1120902"/>
                    <a:pt x="1008216" y="998597"/>
                    <a:pt x="1252827" y="962867"/>
                  </a:cubicBezTo>
                  <a:cubicBezTo>
                    <a:pt x="1421855" y="938589"/>
                    <a:pt x="1582638" y="968364"/>
                    <a:pt x="1734718" y="1045778"/>
                  </a:cubicBezTo>
                  <a:cubicBezTo>
                    <a:pt x="1737925" y="1047152"/>
                    <a:pt x="1741131" y="1048068"/>
                    <a:pt x="1744338" y="1049443"/>
                  </a:cubicBezTo>
                  <a:cubicBezTo>
                    <a:pt x="1744338" y="1050359"/>
                    <a:pt x="1744338" y="1051275"/>
                    <a:pt x="1744338" y="1052649"/>
                  </a:cubicBezTo>
                  <a:lnTo>
                    <a:pt x="1743422" y="1053565"/>
                  </a:lnTo>
                  <a:lnTo>
                    <a:pt x="1742047" y="1053107"/>
                  </a:lnTo>
                  <a:cubicBezTo>
                    <a:pt x="1737008" y="1057230"/>
                    <a:pt x="1731054" y="1059520"/>
                    <a:pt x="1724641" y="1061352"/>
                  </a:cubicBezTo>
                  <a:cubicBezTo>
                    <a:pt x="1601877" y="1094334"/>
                    <a:pt x="1479572" y="1128689"/>
                    <a:pt x="1357267" y="1162586"/>
                  </a:cubicBezTo>
                  <a:cubicBezTo>
                    <a:pt x="1261072" y="1189154"/>
                    <a:pt x="1164877" y="1215723"/>
                    <a:pt x="1068682" y="1242291"/>
                  </a:cubicBezTo>
                  <a:cubicBezTo>
                    <a:pt x="943628" y="1276646"/>
                    <a:pt x="819033" y="1311002"/>
                    <a:pt x="693979" y="1345815"/>
                  </a:cubicBezTo>
                  <a:cubicBezTo>
                    <a:pt x="687566" y="1347647"/>
                    <a:pt x="681611" y="1349021"/>
                    <a:pt x="676114" y="1353144"/>
                  </a:cubicBezTo>
                  <a:cubicBezTo>
                    <a:pt x="661914" y="1361847"/>
                    <a:pt x="644965" y="1359557"/>
                    <a:pt x="629849" y="1360931"/>
                  </a:cubicBezTo>
                  <a:cubicBezTo>
                    <a:pt x="594119" y="1363680"/>
                    <a:pt x="561138" y="1376048"/>
                    <a:pt x="527241" y="1385667"/>
                  </a:cubicBezTo>
                  <a:cubicBezTo>
                    <a:pt x="522660" y="1387041"/>
                    <a:pt x="519453" y="1389790"/>
                    <a:pt x="516705" y="1393454"/>
                  </a:cubicBezTo>
                  <a:cubicBezTo>
                    <a:pt x="486472" y="1434681"/>
                    <a:pt x="457156" y="1476365"/>
                    <a:pt x="429213" y="1521257"/>
                  </a:cubicBezTo>
                  <a:cubicBezTo>
                    <a:pt x="457156" y="1513469"/>
                    <a:pt x="482808" y="1506598"/>
                    <a:pt x="510292" y="1509347"/>
                  </a:cubicBezTo>
                  <a:cubicBezTo>
                    <a:pt x="514873" y="1509805"/>
                    <a:pt x="518537" y="1507056"/>
                    <a:pt x="522202" y="1503850"/>
                  </a:cubicBezTo>
                  <a:cubicBezTo>
                    <a:pt x="593203" y="1442926"/>
                    <a:pt x="675198" y="1405364"/>
                    <a:pt x="767270" y="1387958"/>
                  </a:cubicBezTo>
                  <a:cubicBezTo>
                    <a:pt x="938131" y="1363222"/>
                    <a:pt x="1078759" y="1441094"/>
                    <a:pt x="1080592" y="1444300"/>
                  </a:cubicBezTo>
                  <a:cubicBezTo>
                    <a:pt x="1110366" y="1463998"/>
                    <a:pt x="1140599" y="1481862"/>
                    <a:pt x="1167167" y="1506140"/>
                  </a:cubicBezTo>
                  <a:cubicBezTo>
                    <a:pt x="1172664" y="1511179"/>
                    <a:pt x="1177703" y="1516218"/>
                    <a:pt x="1182742" y="1521715"/>
                  </a:cubicBezTo>
                  <a:cubicBezTo>
                    <a:pt x="1178619" y="1526295"/>
                    <a:pt x="1173580" y="1524005"/>
                    <a:pt x="1168999" y="1523547"/>
                  </a:cubicBezTo>
                  <a:cubicBezTo>
                    <a:pt x="1137393" y="1519424"/>
                    <a:pt x="1106244" y="1517592"/>
                    <a:pt x="1074637" y="1525837"/>
                  </a:cubicBezTo>
                  <a:cubicBezTo>
                    <a:pt x="1066391" y="1527211"/>
                    <a:pt x="1057688" y="1527211"/>
                    <a:pt x="1049443" y="1527211"/>
                  </a:cubicBezTo>
                  <a:cubicBezTo>
                    <a:pt x="973403" y="1527211"/>
                    <a:pt x="897363" y="1526753"/>
                    <a:pt x="821323" y="1527211"/>
                  </a:cubicBezTo>
                  <a:cubicBezTo>
                    <a:pt x="724212" y="1528128"/>
                    <a:pt x="626642" y="1521715"/>
                    <a:pt x="529531" y="1524005"/>
                  </a:cubicBezTo>
                  <a:cubicBezTo>
                    <a:pt x="524950" y="1524005"/>
                    <a:pt x="520828" y="1522631"/>
                    <a:pt x="516247" y="1523547"/>
                  </a:cubicBezTo>
                  <a:cubicBezTo>
                    <a:pt x="506169" y="1528128"/>
                    <a:pt x="495634" y="1524463"/>
                    <a:pt x="485556" y="1525837"/>
                  </a:cubicBezTo>
                  <a:cubicBezTo>
                    <a:pt x="461737" y="1529044"/>
                    <a:pt x="438833" y="1535457"/>
                    <a:pt x="416387" y="1542786"/>
                  </a:cubicBezTo>
                  <a:cubicBezTo>
                    <a:pt x="410432" y="1544618"/>
                    <a:pt x="407684" y="1548741"/>
                    <a:pt x="404935" y="1553322"/>
                  </a:cubicBezTo>
                  <a:cubicBezTo>
                    <a:pt x="345844" y="1649975"/>
                    <a:pt x="294998" y="1750750"/>
                    <a:pt x="259727" y="1858397"/>
                  </a:cubicBezTo>
                  <a:cubicBezTo>
                    <a:pt x="254230" y="1874888"/>
                    <a:pt x="254230" y="1874888"/>
                    <a:pt x="272095" y="1875346"/>
                  </a:cubicBezTo>
                  <a:cubicBezTo>
                    <a:pt x="280798" y="1875804"/>
                    <a:pt x="289960" y="1875804"/>
                    <a:pt x="298663" y="1876262"/>
                  </a:cubicBezTo>
                  <a:cubicBezTo>
                    <a:pt x="299121" y="1876262"/>
                    <a:pt x="299579" y="1876720"/>
                    <a:pt x="301869" y="1877636"/>
                  </a:cubicBezTo>
                  <a:cubicBezTo>
                    <a:pt x="284005" y="1890462"/>
                    <a:pt x="267056" y="1902830"/>
                    <a:pt x="250107" y="1914740"/>
                  </a:cubicBezTo>
                  <a:cubicBezTo>
                    <a:pt x="244152" y="1918863"/>
                    <a:pt x="240030" y="1923443"/>
                    <a:pt x="238197" y="1930773"/>
                  </a:cubicBezTo>
                  <a:cubicBezTo>
                    <a:pt x="215752" y="2022845"/>
                    <a:pt x="206132" y="2116292"/>
                    <a:pt x="206590" y="2211113"/>
                  </a:cubicBezTo>
                  <a:cubicBezTo>
                    <a:pt x="206590" y="2212029"/>
                    <a:pt x="207049" y="2212945"/>
                    <a:pt x="207965" y="2215235"/>
                  </a:cubicBezTo>
                  <a:cubicBezTo>
                    <a:pt x="219416" y="2208364"/>
                    <a:pt x="230410" y="2201951"/>
                    <a:pt x="244610" y="2193248"/>
                  </a:cubicBezTo>
                  <a:cubicBezTo>
                    <a:pt x="233159" y="2223022"/>
                    <a:pt x="223539" y="2249133"/>
                    <a:pt x="213003" y="2275243"/>
                  </a:cubicBezTo>
                  <a:cubicBezTo>
                    <a:pt x="208423" y="2286695"/>
                    <a:pt x="206590" y="2297688"/>
                    <a:pt x="207049" y="2310056"/>
                  </a:cubicBezTo>
                  <a:cubicBezTo>
                    <a:pt x="207965" y="2337999"/>
                    <a:pt x="207965" y="2365483"/>
                    <a:pt x="208423" y="2393425"/>
                  </a:cubicBezTo>
                  <a:cubicBezTo>
                    <a:pt x="208881" y="2401212"/>
                    <a:pt x="202926" y="2402129"/>
                    <a:pt x="197887" y="2402587"/>
                  </a:cubicBezTo>
                  <a:cubicBezTo>
                    <a:pt x="185977" y="2403045"/>
                    <a:pt x="174525" y="2404419"/>
                    <a:pt x="162616" y="2401670"/>
                  </a:cubicBezTo>
                  <a:cubicBezTo>
                    <a:pt x="161241" y="2401212"/>
                    <a:pt x="159867" y="2400296"/>
                    <a:pt x="158493" y="2398922"/>
                  </a:cubicBezTo>
                  <a:cubicBezTo>
                    <a:pt x="156203" y="2395258"/>
                    <a:pt x="155744" y="2391593"/>
                    <a:pt x="155744" y="2387470"/>
                  </a:cubicBezTo>
                  <a:cubicBezTo>
                    <a:pt x="154828" y="2319676"/>
                    <a:pt x="150706" y="2251423"/>
                    <a:pt x="152538" y="2183628"/>
                  </a:cubicBezTo>
                  <a:cubicBezTo>
                    <a:pt x="156203" y="2069110"/>
                    <a:pt x="172693" y="1956425"/>
                    <a:pt x="208881" y="1846946"/>
                  </a:cubicBezTo>
                  <a:cubicBezTo>
                    <a:pt x="233617" y="1772280"/>
                    <a:pt x="264766" y="1700363"/>
                    <a:pt x="301411" y="1630736"/>
                  </a:cubicBezTo>
                  <a:cubicBezTo>
                    <a:pt x="307824" y="1618826"/>
                    <a:pt x="309199" y="1607832"/>
                    <a:pt x="305076" y="1595006"/>
                  </a:cubicBezTo>
                  <a:cubicBezTo>
                    <a:pt x="298205" y="1573019"/>
                    <a:pt x="293624" y="1550573"/>
                    <a:pt x="290876" y="1528128"/>
                  </a:cubicBezTo>
                  <a:cubicBezTo>
                    <a:pt x="289501" y="1518508"/>
                    <a:pt x="285837" y="1511637"/>
                    <a:pt x="278508" y="1505224"/>
                  </a:cubicBezTo>
                  <a:cubicBezTo>
                    <a:pt x="219416" y="1455294"/>
                    <a:pt x="170403" y="1397577"/>
                    <a:pt x="127802" y="1332989"/>
                  </a:cubicBezTo>
                  <a:cubicBezTo>
                    <a:pt x="103524" y="1296343"/>
                    <a:pt x="82911" y="1257865"/>
                    <a:pt x="65046" y="1218013"/>
                  </a:cubicBezTo>
                  <a:cubicBezTo>
                    <a:pt x="47181" y="1175870"/>
                    <a:pt x="0" y="972944"/>
                    <a:pt x="0" y="870336"/>
                  </a:cubicBezTo>
                  <a:cubicBezTo>
                    <a:pt x="4123" y="704514"/>
                    <a:pt x="54511" y="554267"/>
                    <a:pt x="149790" y="418678"/>
                  </a:cubicBezTo>
                  <a:cubicBezTo>
                    <a:pt x="155286" y="411348"/>
                    <a:pt x="155286" y="411348"/>
                    <a:pt x="161699" y="410890"/>
                  </a:cubicBezTo>
                  <a:cubicBezTo>
                    <a:pt x="169028" y="452117"/>
                    <a:pt x="173151" y="493343"/>
                    <a:pt x="178190" y="534570"/>
                  </a:cubicBezTo>
                  <a:cubicBezTo>
                    <a:pt x="205216" y="750780"/>
                    <a:pt x="232701" y="966532"/>
                    <a:pt x="259269" y="1182741"/>
                  </a:cubicBezTo>
                  <a:cubicBezTo>
                    <a:pt x="271637" y="1283975"/>
                    <a:pt x="284463" y="1385667"/>
                    <a:pt x="297289" y="1486901"/>
                  </a:cubicBezTo>
                  <a:cubicBezTo>
                    <a:pt x="298205" y="1492398"/>
                    <a:pt x="298663" y="1497895"/>
                    <a:pt x="301869" y="1502476"/>
                  </a:cubicBezTo>
                  <a:cubicBezTo>
                    <a:pt x="308282" y="1511179"/>
                    <a:pt x="309199" y="1521715"/>
                    <a:pt x="310573" y="1532250"/>
                  </a:cubicBezTo>
                  <a:cubicBezTo>
                    <a:pt x="313321" y="1550573"/>
                    <a:pt x="317444" y="1568438"/>
                    <a:pt x="322483" y="1587677"/>
                  </a:cubicBezTo>
                  <a:cubicBezTo>
                    <a:pt x="334392" y="1570728"/>
                    <a:pt x="342638" y="1553322"/>
                    <a:pt x="352715" y="1536831"/>
                  </a:cubicBezTo>
                  <a:cubicBezTo>
                    <a:pt x="407684" y="1445675"/>
                    <a:pt x="469524" y="1359099"/>
                    <a:pt x="534570" y="1275272"/>
                  </a:cubicBezTo>
                  <a:cubicBezTo>
                    <a:pt x="544647" y="1261988"/>
                    <a:pt x="546938" y="1249162"/>
                    <a:pt x="542815" y="1234045"/>
                  </a:cubicBezTo>
                  <a:cubicBezTo>
                    <a:pt x="535028" y="1205645"/>
                    <a:pt x="523576" y="1177703"/>
                    <a:pt x="523576" y="1148386"/>
                  </a:cubicBezTo>
                  <a:cubicBezTo>
                    <a:pt x="523576" y="1118611"/>
                    <a:pt x="508002" y="1099830"/>
                    <a:pt x="490595" y="1080133"/>
                  </a:cubicBezTo>
                  <a:cubicBezTo>
                    <a:pt x="475937" y="1063643"/>
                    <a:pt x="461737" y="1046236"/>
                    <a:pt x="450743" y="1026539"/>
                  </a:cubicBezTo>
                  <a:cubicBezTo>
                    <a:pt x="371954" y="888201"/>
                    <a:pt x="307824" y="726044"/>
                    <a:pt x="306450" y="553809"/>
                  </a:cubicBezTo>
                  <a:cubicBezTo>
                    <a:pt x="309657" y="344928"/>
                    <a:pt x="382032" y="163532"/>
                    <a:pt x="522660" y="9161"/>
                  </a:cubicBezTo>
                  <a:cubicBezTo>
                    <a:pt x="524492" y="6871"/>
                    <a:pt x="525867" y="4581"/>
                    <a:pt x="527699" y="2290"/>
                  </a:cubicBezTo>
                  <a:cubicBezTo>
                    <a:pt x="527699" y="0"/>
                    <a:pt x="528615" y="0"/>
                    <a:pt x="529989" y="0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9BC8402-BBE9-43C7-AB9D-C5543618B624}"/>
                </a:ext>
              </a:extLst>
            </p:cNvPr>
            <p:cNvSpPr/>
            <p:nvPr/>
          </p:nvSpPr>
          <p:spPr>
            <a:xfrm>
              <a:off x="146982" y="3619800"/>
              <a:ext cx="1268859" cy="1676543"/>
            </a:xfrm>
            <a:custGeom>
              <a:avLst/>
              <a:gdLst>
                <a:gd name="connsiteX0" fmla="*/ 0 w 1268858"/>
                <a:gd name="connsiteY0" fmla="*/ 1006972 h 1676542"/>
                <a:gd name="connsiteX1" fmla="*/ 10536 w 1268858"/>
                <a:gd name="connsiteY1" fmla="*/ 997353 h 1676542"/>
                <a:gd name="connsiteX2" fmla="*/ 1076469 w 1268858"/>
                <a:gd name="connsiteY2" fmla="*/ 1216311 h 1676542"/>
                <a:gd name="connsiteX3" fmla="*/ 1099372 w 1268858"/>
                <a:gd name="connsiteY3" fmla="*/ 1230053 h 1676542"/>
                <a:gd name="connsiteX4" fmla="*/ 1169457 w 1268858"/>
                <a:gd name="connsiteY4" fmla="*/ 1252957 h 1676542"/>
                <a:gd name="connsiteX5" fmla="*/ 1116779 w 1268858"/>
                <a:gd name="connsiteY5" fmla="*/ 1124697 h 1676542"/>
                <a:gd name="connsiteX6" fmla="*/ 953706 w 1268858"/>
                <a:gd name="connsiteY6" fmla="*/ 945591 h 1676542"/>
                <a:gd name="connsiteX7" fmla="*/ 944544 w 1268858"/>
                <a:gd name="connsiteY7" fmla="*/ 913984 h 1676542"/>
                <a:gd name="connsiteX8" fmla="*/ 940880 w 1268858"/>
                <a:gd name="connsiteY8" fmla="*/ 901158 h 1676542"/>
                <a:gd name="connsiteX9" fmla="*/ 875833 w 1268858"/>
                <a:gd name="connsiteY9" fmla="*/ 859473 h 1676542"/>
                <a:gd name="connsiteX10" fmla="*/ 820865 w 1268858"/>
                <a:gd name="connsiteY10" fmla="*/ 848937 h 1676542"/>
                <a:gd name="connsiteX11" fmla="*/ 182771 w 1268858"/>
                <a:gd name="connsiteY11" fmla="*/ 195727 h 1676542"/>
                <a:gd name="connsiteX12" fmla="*/ 171777 w 1268858"/>
                <a:gd name="connsiteY12" fmla="*/ 11582 h 1676542"/>
                <a:gd name="connsiteX13" fmla="*/ 180938 w 1268858"/>
                <a:gd name="connsiteY13" fmla="*/ 1505 h 1676542"/>
                <a:gd name="connsiteX14" fmla="*/ 229952 w 1268858"/>
                <a:gd name="connsiteY14" fmla="*/ 62886 h 1676542"/>
                <a:gd name="connsiteX15" fmla="*/ 425549 w 1268858"/>
                <a:gd name="connsiteY15" fmla="*/ 299251 h 1676542"/>
                <a:gd name="connsiteX16" fmla="*/ 636720 w 1268858"/>
                <a:gd name="connsiteY16" fmla="*/ 553481 h 1676542"/>
                <a:gd name="connsiteX17" fmla="*/ 842852 w 1268858"/>
                <a:gd name="connsiteY17" fmla="*/ 802214 h 1676542"/>
                <a:gd name="connsiteX18" fmla="*/ 877666 w 1268858"/>
                <a:gd name="connsiteY18" fmla="*/ 842983 h 1676542"/>
                <a:gd name="connsiteX19" fmla="*/ 886369 w 1268858"/>
                <a:gd name="connsiteY19" fmla="*/ 815498 h 1676542"/>
                <a:gd name="connsiteX20" fmla="*/ 917976 w 1268858"/>
                <a:gd name="connsiteY20" fmla="*/ 871383 h 1676542"/>
                <a:gd name="connsiteX21" fmla="*/ 1003177 w 1268858"/>
                <a:gd name="connsiteY21" fmla="*/ 916732 h 1676542"/>
                <a:gd name="connsiteX22" fmla="*/ 987145 w 1268858"/>
                <a:gd name="connsiteY22" fmla="*/ 850312 h 1676542"/>
                <a:gd name="connsiteX23" fmla="*/ 986687 w 1268858"/>
                <a:gd name="connsiteY23" fmla="*/ 828324 h 1676542"/>
                <a:gd name="connsiteX24" fmla="*/ 974777 w 1268858"/>
                <a:gd name="connsiteY24" fmla="*/ 782059 h 1676542"/>
                <a:gd name="connsiteX25" fmla="*/ 1097998 w 1268858"/>
                <a:gd name="connsiteY25" fmla="*/ 157707 h 1676542"/>
                <a:gd name="connsiteX26" fmla="*/ 1107618 w 1268858"/>
                <a:gd name="connsiteY26" fmla="*/ 151752 h 1676542"/>
                <a:gd name="connsiteX27" fmla="*/ 1109450 w 1268858"/>
                <a:gd name="connsiteY27" fmla="*/ 173282 h 1676542"/>
                <a:gd name="connsiteX28" fmla="*/ 1040281 w 1268858"/>
                <a:gd name="connsiteY28" fmla="*/ 574094 h 1676542"/>
                <a:gd name="connsiteX29" fmla="*/ 1003635 w 1268858"/>
                <a:gd name="connsiteY29" fmla="*/ 788472 h 1676542"/>
                <a:gd name="connsiteX30" fmla="*/ 1003177 w 1268858"/>
                <a:gd name="connsiteY30" fmla="*/ 806337 h 1676542"/>
                <a:gd name="connsiteX31" fmla="*/ 1010965 w 1268858"/>
                <a:gd name="connsiteY31" fmla="*/ 888790 h 1676542"/>
                <a:gd name="connsiteX32" fmla="*/ 1048068 w 1268858"/>
                <a:gd name="connsiteY32" fmla="*/ 948339 h 1676542"/>
                <a:gd name="connsiteX33" fmla="*/ 1067766 w 1268858"/>
                <a:gd name="connsiteY33" fmla="*/ 944216 h 1676542"/>
                <a:gd name="connsiteX34" fmla="*/ 1076011 w 1268858"/>
                <a:gd name="connsiteY34" fmla="*/ 930016 h 1676542"/>
                <a:gd name="connsiteX35" fmla="*/ 1087463 w 1268858"/>
                <a:gd name="connsiteY35" fmla="*/ 919939 h 1676542"/>
                <a:gd name="connsiteX36" fmla="*/ 1094334 w 1268858"/>
                <a:gd name="connsiteY36" fmla="*/ 933223 h 1676542"/>
                <a:gd name="connsiteX37" fmla="*/ 1100289 w 1268858"/>
                <a:gd name="connsiteY37" fmla="*/ 975823 h 1676542"/>
                <a:gd name="connsiteX38" fmla="*/ 1117237 w 1268858"/>
                <a:gd name="connsiteY38" fmla="*/ 1023921 h 1676542"/>
                <a:gd name="connsiteX39" fmla="*/ 1233587 w 1268858"/>
                <a:gd name="connsiteY39" fmla="*/ 1274944 h 1676542"/>
                <a:gd name="connsiteX40" fmla="*/ 1270691 w 1268858"/>
                <a:gd name="connsiteY40" fmla="*/ 1503522 h 1676542"/>
                <a:gd name="connsiteX41" fmla="*/ 1267027 w 1268858"/>
                <a:gd name="connsiteY41" fmla="*/ 1656518 h 1676542"/>
                <a:gd name="connsiteX42" fmla="*/ 1262446 w 1268858"/>
                <a:gd name="connsiteY42" fmla="*/ 1673467 h 1676542"/>
                <a:gd name="connsiteX43" fmla="*/ 1258323 w 1268858"/>
                <a:gd name="connsiteY43" fmla="*/ 1676673 h 1676542"/>
                <a:gd name="connsiteX44" fmla="*/ 1214349 w 1268858"/>
                <a:gd name="connsiteY44" fmla="*/ 1676215 h 1676542"/>
                <a:gd name="connsiteX45" fmla="*/ 1212516 w 1268858"/>
                <a:gd name="connsiteY45" fmla="*/ 1674383 h 1676542"/>
                <a:gd name="connsiteX46" fmla="*/ 1218471 w 1268858"/>
                <a:gd name="connsiteY46" fmla="*/ 1514058 h 1676542"/>
                <a:gd name="connsiteX47" fmla="*/ 1208852 w 1268858"/>
                <a:gd name="connsiteY47" fmla="*/ 1410533 h 1676542"/>
                <a:gd name="connsiteX48" fmla="*/ 1198316 w 1268858"/>
                <a:gd name="connsiteY48" fmla="*/ 1388088 h 1676542"/>
                <a:gd name="connsiteX49" fmla="*/ 1176787 w 1268858"/>
                <a:gd name="connsiteY49" fmla="*/ 1353733 h 1676542"/>
                <a:gd name="connsiteX50" fmla="*/ 1198316 w 1268858"/>
                <a:gd name="connsiteY50" fmla="*/ 1358313 h 1676542"/>
                <a:gd name="connsiteX51" fmla="*/ 1176328 w 1268858"/>
                <a:gd name="connsiteY51" fmla="*/ 1272654 h 1676542"/>
                <a:gd name="connsiteX52" fmla="*/ 1164419 w 1268858"/>
                <a:gd name="connsiteY52" fmla="*/ 1264409 h 1676542"/>
                <a:gd name="connsiteX53" fmla="*/ 1083798 w 1268858"/>
                <a:gd name="connsiteY53" fmla="*/ 1239673 h 1676542"/>
                <a:gd name="connsiteX54" fmla="*/ 862549 w 1268858"/>
                <a:gd name="connsiteY54" fmla="*/ 1192033 h 1676542"/>
                <a:gd name="connsiteX55" fmla="*/ 125970 w 1268858"/>
                <a:gd name="connsiteY55" fmla="*/ 1036747 h 1676542"/>
                <a:gd name="connsiteX56" fmla="*/ 16491 w 1268858"/>
                <a:gd name="connsiteY56" fmla="*/ 1013843 h 1676542"/>
                <a:gd name="connsiteX57" fmla="*/ 0 w 1268858"/>
                <a:gd name="connsiteY57" fmla="*/ 1006972 h 167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68858" h="1676542">
                  <a:moveTo>
                    <a:pt x="0" y="1006972"/>
                  </a:moveTo>
                  <a:cubicBezTo>
                    <a:pt x="458" y="1000559"/>
                    <a:pt x="6413" y="1000101"/>
                    <a:pt x="10536" y="997353"/>
                  </a:cubicBezTo>
                  <a:cubicBezTo>
                    <a:pt x="368290" y="784807"/>
                    <a:pt x="831859" y="879628"/>
                    <a:pt x="1076469" y="1216311"/>
                  </a:cubicBezTo>
                  <a:cubicBezTo>
                    <a:pt x="1082424" y="1224556"/>
                    <a:pt x="1089295" y="1228679"/>
                    <a:pt x="1099372" y="1230053"/>
                  </a:cubicBezTo>
                  <a:cubicBezTo>
                    <a:pt x="1122734" y="1233718"/>
                    <a:pt x="1145180" y="1241505"/>
                    <a:pt x="1169457" y="1252957"/>
                  </a:cubicBezTo>
                  <a:cubicBezTo>
                    <a:pt x="1154799" y="1206692"/>
                    <a:pt x="1137850" y="1165007"/>
                    <a:pt x="1116779" y="1124697"/>
                  </a:cubicBezTo>
                  <a:cubicBezTo>
                    <a:pt x="1077843" y="1050947"/>
                    <a:pt x="1027913" y="987275"/>
                    <a:pt x="953706" y="945591"/>
                  </a:cubicBezTo>
                  <a:cubicBezTo>
                    <a:pt x="940422" y="937803"/>
                    <a:pt x="937673" y="928184"/>
                    <a:pt x="944544" y="913984"/>
                  </a:cubicBezTo>
                  <a:cubicBezTo>
                    <a:pt x="948209" y="906654"/>
                    <a:pt x="945002" y="904822"/>
                    <a:pt x="940880" y="901158"/>
                  </a:cubicBezTo>
                  <a:cubicBezTo>
                    <a:pt x="920724" y="884667"/>
                    <a:pt x="898279" y="871383"/>
                    <a:pt x="875833" y="859473"/>
                  </a:cubicBezTo>
                  <a:cubicBezTo>
                    <a:pt x="859801" y="851228"/>
                    <a:pt x="839188" y="852602"/>
                    <a:pt x="820865" y="848937"/>
                  </a:cubicBezTo>
                  <a:cubicBezTo>
                    <a:pt x="496550" y="785724"/>
                    <a:pt x="237739" y="520958"/>
                    <a:pt x="182771" y="195727"/>
                  </a:cubicBezTo>
                  <a:cubicBezTo>
                    <a:pt x="172235" y="134804"/>
                    <a:pt x="168570" y="73422"/>
                    <a:pt x="171777" y="11582"/>
                  </a:cubicBezTo>
                  <a:cubicBezTo>
                    <a:pt x="172235" y="7001"/>
                    <a:pt x="168112" y="-3992"/>
                    <a:pt x="180938" y="1505"/>
                  </a:cubicBezTo>
                  <a:cubicBezTo>
                    <a:pt x="195139" y="23950"/>
                    <a:pt x="213461" y="42731"/>
                    <a:pt x="229952" y="62886"/>
                  </a:cubicBezTo>
                  <a:cubicBezTo>
                    <a:pt x="294540" y="142133"/>
                    <a:pt x="360503" y="220463"/>
                    <a:pt x="425549" y="299251"/>
                  </a:cubicBezTo>
                  <a:cubicBezTo>
                    <a:pt x="495634" y="383995"/>
                    <a:pt x="566177" y="468738"/>
                    <a:pt x="636720" y="553481"/>
                  </a:cubicBezTo>
                  <a:cubicBezTo>
                    <a:pt x="705431" y="636392"/>
                    <a:pt x="774600" y="718845"/>
                    <a:pt x="842852" y="802214"/>
                  </a:cubicBezTo>
                  <a:cubicBezTo>
                    <a:pt x="854304" y="815956"/>
                    <a:pt x="865298" y="829698"/>
                    <a:pt x="877666" y="842983"/>
                  </a:cubicBezTo>
                  <a:cubicBezTo>
                    <a:pt x="885453" y="834737"/>
                    <a:pt x="874001" y="821453"/>
                    <a:pt x="886369" y="815498"/>
                  </a:cubicBezTo>
                  <a:cubicBezTo>
                    <a:pt x="880414" y="843899"/>
                    <a:pt x="895530" y="856725"/>
                    <a:pt x="917976" y="871383"/>
                  </a:cubicBezTo>
                  <a:cubicBezTo>
                    <a:pt x="945002" y="888332"/>
                    <a:pt x="973861" y="901158"/>
                    <a:pt x="1003177" y="916732"/>
                  </a:cubicBezTo>
                  <a:cubicBezTo>
                    <a:pt x="994932" y="894745"/>
                    <a:pt x="988519" y="873215"/>
                    <a:pt x="987145" y="850312"/>
                  </a:cubicBezTo>
                  <a:cubicBezTo>
                    <a:pt x="986687" y="842983"/>
                    <a:pt x="984396" y="834737"/>
                    <a:pt x="986687" y="828324"/>
                  </a:cubicBezTo>
                  <a:cubicBezTo>
                    <a:pt x="992184" y="810001"/>
                    <a:pt x="983022" y="796717"/>
                    <a:pt x="974777" y="782059"/>
                  </a:cubicBezTo>
                  <a:cubicBezTo>
                    <a:pt x="856594" y="571346"/>
                    <a:pt x="908815" y="306122"/>
                    <a:pt x="1097998" y="157707"/>
                  </a:cubicBezTo>
                  <a:cubicBezTo>
                    <a:pt x="1101205" y="155417"/>
                    <a:pt x="1104411" y="153584"/>
                    <a:pt x="1107618" y="151752"/>
                  </a:cubicBezTo>
                  <a:cubicBezTo>
                    <a:pt x="1112199" y="158623"/>
                    <a:pt x="1110366" y="165952"/>
                    <a:pt x="1109450" y="173282"/>
                  </a:cubicBezTo>
                  <a:cubicBezTo>
                    <a:pt x="1086546" y="307038"/>
                    <a:pt x="1063185" y="440337"/>
                    <a:pt x="1040281" y="574094"/>
                  </a:cubicBezTo>
                  <a:cubicBezTo>
                    <a:pt x="1027913" y="645554"/>
                    <a:pt x="1015545" y="717013"/>
                    <a:pt x="1003635" y="788472"/>
                  </a:cubicBezTo>
                  <a:cubicBezTo>
                    <a:pt x="1002719" y="794427"/>
                    <a:pt x="1001803" y="800382"/>
                    <a:pt x="1003177" y="806337"/>
                  </a:cubicBezTo>
                  <a:cubicBezTo>
                    <a:pt x="1001345" y="834279"/>
                    <a:pt x="1003177" y="861763"/>
                    <a:pt x="1010965" y="888790"/>
                  </a:cubicBezTo>
                  <a:cubicBezTo>
                    <a:pt x="1017836" y="912151"/>
                    <a:pt x="1028371" y="932764"/>
                    <a:pt x="1048068" y="948339"/>
                  </a:cubicBezTo>
                  <a:cubicBezTo>
                    <a:pt x="1056772" y="955210"/>
                    <a:pt x="1062727" y="955210"/>
                    <a:pt x="1067766" y="944216"/>
                  </a:cubicBezTo>
                  <a:cubicBezTo>
                    <a:pt x="1070056" y="939178"/>
                    <a:pt x="1072804" y="934597"/>
                    <a:pt x="1076011" y="930016"/>
                  </a:cubicBezTo>
                  <a:cubicBezTo>
                    <a:pt x="1079217" y="925893"/>
                    <a:pt x="1081050" y="919022"/>
                    <a:pt x="1087463" y="919939"/>
                  </a:cubicBezTo>
                  <a:cubicBezTo>
                    <a:pt x="1094334" y="920855"/>
                    <a:pt x="1093418" y="928184"/>
                    <a:pt x="1094334" y="933223"/>
                  </a:cubicBezTo>
                  <a:cubicBezTo>
                    <a:pt x="1096624" y="947423"/>
                    <a:pt x="1098914" y="961623"/>
                    <a:pt x="1100289" y="975823"/>
                  </a:cubicBezTo>
                  <a:cubicBezTo>
                    <a:pt x="1101663" y="993230"/>
                    <a:pt x="1106244" y="1009263"/>
                    <a:pt x="1117237" y="1023921"/>
                  </a:cubicBezTo>
                  <a:cubicBezTo>
                    <a:pt x="1173122" y="1099503"/>
                    <a:pt x="1208852" y="1185162"/>
                    <a:pt x="1233587" y="1274944"/>
                  </a:cubicBezTo>
                  <a:cubicBezTo>
                    <a:pt x="1254201" y="1349610"/>
                    <a:pt x="1267943" y="1425650"/>
                    <a:pt x="1270691" y="1503522"/>
                  </a:cubicBezTo>
                  <a:cubicBezTo>
                    <a:pt x="1272524" y="1554826"/>
                    <a:pt x="1272066" y="1605672"/>
                    <a:pt x="1267027" y="1656518"/>
                  </a:cubicBezTo>
                  <a:cubicBezTo>
                    <a:pt x="1266569" y="1662473"/>
                    <a:pt x="1266111" y="1668428"/>
                    <a:pt x="1262446" y="1673467"/>
                  </a:cubicBezTo>
                  <a:cubicBezTo>
                    <a:pt x="1261530" y="1674841"/>
                    <a:pt x="1260156" y="1675757"/>
                    <a:pt x="1258323" y="1676673"/>
                  </a:cubicBezTo>
                  <a:cubicBezTo>
                    <a:pt x="1243665" y="1678964"/>
                    <a:pt x="1229007" y="1679880"/>
                    <a:pt x="1214349" y="1676215"/>
                  </a:cubicBezTo>
                  <a:cubicBezTo>
                    <a:pt x="1213890" y="1675757"/>
                    <a:pt x="1212974" y="1674841"/>
                    <a:pt x="1212516" y="1674383"/>
                  </a:cubicBezTo>
                  <a:cubicBezTo>
                    <a:pt x="1218471" y="1621247"/>
                    <a:pt x="1220762" y="1567652"/>
                    <a:pt x="1218471" y="1514058"/>
                  </a:cubicBezTo>
                  <a:cubicBezTo>
                    <a:pt x="1217097" y="1479244"/>
                    <a:pt x="1212974" y="1444889"/>
                    <a:pt x="1208852" y="1410533"/>
                  </a:cubicBezTo>
                  <a:cubicBezTo>
                    <a:pt x="1207477" y="1401830"/>
                    <a:pt x="1202439" y="1394959"/>
                    <a:pt x="1198316" y="1388088"/>
                  </a:cubicBezTo>
                  <a:cubicBezTo>
                    <a:pt x="1191445" y="1376636"/>
                    <a:pt x="1184116" y="1365184"/>
                    <a:pt x="1176787" y="1353733"/>
                  </a:cubicBezTo>
                  <a:cubicBezTo>
                    <a:pt x="1184574" y="1351900"/>
                    <a:pt x="1190071" y="1358313"/>
                    <a:pt x="1198316" y="1358313"/>
                  </a:cubicBezTo>
                  <a:cubicBezTo>
                    <a:pt x="1193277" y="1328997"/>
                    <a:pt x="1185490" y="1300596"/>
                    <a:pt x="1176328" y="1272654"/>
                  </a:cubicBezTo>
                  <a:cubicBezTo>
                    <a:pt x="1174496" y="1267615"/>
                    <a:pt x="1168999" y="1266241"/>
                    <a:pt x="1164419" y="1264409"/>
                  </a:cubicBezTo>
                  <a:cubicBezTo>
                    <a:pt x="1139225" y="1251583"/>
                    <a:pt x="1111740" y="1244253"/>
                    <a:pt x="1083798" y="1239673"/>
                  </a:cubicBezTo>
                  <a:cubicBezTo>
                    <a:pt x="1010507" y="1222266"/>
                    <a:pt x="936299" y="1207608"/>
                    <a:pt x="862549" y="1192033"/>
                  </a:cubicBezTo>
                  <a:cubicBezTo>
                    <a:pt x="616107" y="1139813"/>
                    <a:pt x="371038" y="1088051"/>
                    <a:pt x="125970" y="1036747"/>
                  </a:cubicBezTo>
                  <a:cubicBezTo>
                    <a:pt x="89324" y="1028960"/>
                    <a:pt x="53136" y="1021631"/>
                    <a:pt x="16491" y="1013843"/>
                  </a:cubicBezTo>
                  <a:cubicBezTo>
                    <a:pt x="10536" y="1012011"/>
                    <a:pt x="5039" y="1010637"/>
                    <a:pt x="0" y="1006972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2301FFC-1283-4B72-B3CC-0EE450FDFBF8}"/>
                </a:ext>
              </a:extLst>
            </p:cNvPr>
            <p:cNvSpPr/>
            <p:nvPr/>
          </p:nvSpPr>
          <p:spPr>
            <a:xfrm>
              <a:off x="324300" y="3621304"/>
              <a:ext cx="705431" cy="847433"/>
            </a:xfrm>
            <a:custGeom>
              <a:avLst/>
              <a:gdLst>
                <a:gd name="connsiteX0" fmla="*/ 708135 w 705430"/>
                <a:gd name="connsiteY0" fmla="*/ 814910 h 847432"/>
                <a:gd name="connsiteX1" fmla="*/ 705845 w 705430"/>
                <a:gd name="connsiteY1" fmla="*/ 839646 h 847432"/>
                <a:gd name="connsiteX2" fmla="*/ 703096 w 705430"/>
                <a:gd name="connsiteY2" fmla="*/ 848807 h 847432"/>
                <a:gd name="connsiteX3" fmla="*/ 694851 w 705430"/>
                <a:gd name="connsiteY3" fmla="*/ 843768 h 847432"/>
                <a:gd name="connsiteX4" fmla="*/ 649502 w 705430"/>
                <a:gd name="connsiteY4" fmla="*/ 788800 h 847432"/>
                <a:gd name="connsiteX5" fmla="*/ 567049 w 705430"/>
                <a:gd name="connsiteY5" fmla="*/ 689398 h 847432"/>
                <a:gd name="connsiteX6" fmla="*/ 461234 w 705430"/>
                <a:gd name="connsiteY6" fmla="*/ 561596 h 847432"/>
                <a:gd name="connsiteX7" fmla="*/ 367788 w 705430"/>
                <a:gd name="connsiteY7" fmla="*/ 448452 h 847432"/>
                <a:gd name="connsiteX8" fmla="*/ 272509 w 705430"/>
                <a:gd name="connsiteY8" fmla="*/ 333018 h 847432"/>
                <a:gd name="connsiteX9" fmla="*/ 178604 w 705430"/>
                <a:gd name="connsiteY9" fmla="*/ 220333 h 847432"/>
                <a:gd name="connsiteX10" fmla="*/ 86074 w 705430"/>
                <a:gd name="connsiteY10" fmla="*/ 108563 h 847432"/>
                <a:gd name="connsiteX11" fmla="*/ 6827 w 705430"/>
                <a:gd name="connsiteY11" fmla="*/ 12368 h 847432"/>
                <a:gd name="connsiteX12" fmla="*/ 3163 w 705430"/>
                <a:gd name="connsiteY12" fmla="*/ 0 h 847432"/>
                <a:gd name="connsiteX13" fmla="*/ 166236 w 705430"/>
                <a:gd name="connsiteY13" fmla="*/ 38020 h 847432"/>
                <a:gd name="connsiteX14" fmla="*/ 692103 w 705430"/>
                <a:gd name="connsiteY14" fmla="*/ 639010 h 847432"/>
                <a:gd name="connsiteX15" fmla="*/ 708135 w 705430"/>
                <a:gd name="connsiteY15" fmla="*/ 814910 h 84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5430" h="847432">
                  <a:moveTo>
                    <a:pt x="708135" y="814910"/>
                  </a:moveTo>
                  <a:cubicBezTo>
                    <a:pt x="703096" y="822697"/>
                    <a:pt x="706761" y="831400"/>
                    <a:pt x="705845" y="839646"/>
                  </a:cubicBezTo>
                  <a:cubicBezTo>
                    <a:pt x="705387" y="842852"/>
                    <a:pt x="707219" y="847433"/>
                    <a:pt x="703096" y="848807"/>
                  </a:cubicBezTo>
                  <a:cubicBezTo>
                    <a:pt x="698974" y="850181"/>
                    <a:pt x="696683" y="846059"/>
                    <a:pt x="694851" y="843768"/>
                  </a:cubicBezTo>
                  <a:cubicBezTo>
                    <a:pt x="679735" y="825445"/>
                    <a:pt x="664618" y="807123"/>
                    <a:pt x="649502" y="788800"/>
                  </a:cubicBezTo>
                  <a:cubicBezTo>
                    <a:pt x="622018" y="755818"/>
                    <a:pt x="594533" y="722837"/>
                    <a:pt x="567049" y="689398"/>
                  </a:cubicBezTo>
                  <a:cubicBezTo>
                    <a:pt x="531778" y="646797"/>
                    <a:pt x="496506" y="604197"/>
                    <a:pt x="461234" y="561596"/>
                  </a:cubicBezTo>
                  <a:cubicBezTo>
                    <a:pt x="430086" y="524034"/>
                    <a:pt x="398937" y="486014"/>
                    <a:pt x="367788" y="448452"/>
                  </a:cubicBezTo>
                  <a:cubicBezTo>
                    <a:pt x="336181" y="409974"/>
                    <a:pt x="304116" y="371496"/>
                    <a:pt x="272509" y="333018"/>
                  </a:cubicBezTo>
                  <a:cubicBezTo>
                    <a:pt x="241360" y="295456"/>
                    <a:pt x="209753" y="257894"/>
                    <a:pt x="178604" y="220333"/>
                  </a:cubicBezTo>
                  <a:cubicBezTo>
                    <a:pt x="147455" y="183229"/>
                    <a:pt x="116764" y="145667"/>
                    <a:pt x="86074" y="108563"/>
                  </a:cubicBezTo>
                  <a:cubicBezTo>
                    <a:pt x="59505" y="76498"/>
                    <a:pt x="33395" y="44433"/>
                    <a:pt x="6827" y="12368"/>
                  </a:cubicBezTo>
                  <a:cubicBezTo>
                    <a:pt x="4079" y="9161"/>
                    <a:pt x="-4625" y="6413"/>
                    <a:pt x="3163" y="0"/>
                  </a:cubicBezTo>
                  <a:cubicBezTo>
                    <a:pt x="59505" y="4581"/>
                    <a:pt x="114016" y="17865"/>
                    <a:pt x="166236" y="38020"/>
                  </a:cubicBezTo>
                  <a:cubicBezTo>
                    <a:pt x="447950" y="144751"/>
                    <a:pt x="623850" y="345386"/>
                    <a:pt x="692103" y="639010"/>
                  </a:cubicBezTo>
                  <a:cubicBezTo>
                    <a:pt x="705387" y="696269"/>
                    <a:pt x="710426" y="755360"/>
                    <a:pt x="708135" y="81491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EF0A578-BE51-4671-B985-C15CA9B4F8FC}"/>
                </a:ext>
              </a:extLst>
            </p:cNvPr>
            <p:cNvSpPr/>
            <p:nvPr/>
          </p:nvSpPr>
          <p:spPr>
            <a:xfrm>
              <a:off x="1424072" y="3306151"/>
              <a:ext cx="297747" cy="1094792"/>
            </a:xfrm>
            <a:custGeom>
              <a:avLst/>
              <a:gdLst>
                <a:gd name="connsiteX0" fmla="*/ 142932 w 297746"/>
                <a:gd name="connsiteY0" fmla="*/ 1094334 h 1094791"/>
                <a:gd name="connsiteX1" fmla="*/ 134229 w 297746"/>
                <a:gd name="connsiteY1" fmla="*/ 1086546 h 1094791"/>
                <a:gd name="connsiteX2" fmla="*/ 119112 w 297746"/>
                <a:gd name="connsiteY2" fmla="*/ 957370 h 1094791"/>
                <a:gd name="connsiteX3" fmla="*/ 102164 w 297746"/>
                <a:gd name="connsiteY3" fmla="*/ 826820 h 1094791"/>
                <a:gd name="connsiteX4" fmla="*/ 89338 w 297746"/>
                <a:gd name="connsiteY4" fmla="*/ 722837 h 1094791"/>
                <a:gd name="connsiteX5" fmla="*/ 75596 w 297746"/>
                <a:gd name="connsiteY5" fmla="*/ 612900 h 1094791"/>
                <a:gd name="connsiteX6" fmla="*/ 62770 w 297746"/>
                <a:gd name="connsiteY6" fmla="*/ 507085 h 1094791"/>
                <a:gd name="connsiteX7" fmla="*/ 49027 w 297746"/>
                <a:gd name="connsiteY7" fmla="*/ 398522 h 1094791"/>
                <a:gd name="connsiteX8" fmla="*/ 35743 w 297746"/>
                <a:gd name="connsiteY8" fmla="*/ 291334 h 1094791"/>
                <a:gd name="connsiteX9" fmla="*/ 25666 w 297746"/>
                <a:gd name="connsiteY9" fmla="*/ 212087 h 1094791"/>
                <a:gd name="connsiteX10" fmla="*/ 11924 w 297746"/>
                <a:gd name="connsiteY10" fmla="*/ 100776 h 1094791"/>
                <a:gd name="connsiteX11" fmla="*/ 1388 w 297746"/>
                <a:gd name="connsiteY11" fmla="*/ 20155 h 1094791"/>
                <a:gd name="connsiteX12" fmla="*/ 2762 w 297746"/>
                <a:gd name="connsiteY12" fmla="*/ 0 h 1094791"/>
                <a:gd name="connsiteX13" fmla="*/ 146597 w 297746"/>
                <a:gd name="connsiteY13" fmla="*/ 154370 h 1094791"/>
                <a:gd name="connsiteX14" fmla="*/ 255618 w 297746"/>
                <a:gd name="connsiteY14" fmla="*/ 370580 h 1094791"/>
                <a:gd name="connsiteX15" fmla="*/ 289973 w 297746"/>
                <a:gd name="connsiteY15" fmla="*/ 532279 h 1094791"/>
                <a:gd name="connsiteX16" fmla="*/ 295928 w 297746"/>
                <a:gd name="connsiteY16" fmla="*/ 617939 h 1094791"/>
                <a:gd name="connsiteX17" fmla="*/ 299135 w 297746"/>
                <a:gd name="connsiteY17" fmla="*/ 663288 h 1094791"/>
                <a:gd name="connsiteX18" fmla="*/ 221721 w 297746"/>
                <a:gd name="connsiteY18" fmla="*/ 970196 h 1094791"/>
                <a:gd name="connsiteX19" fmla="*/ 158507 w 297746"/>
                <a:gd name="connsiteY19" fmla="*/ 1081508 h 1094791"/>
                <a:gd name="connsiteX20" fmla="*/ 142932 w 297746"/>
                <a:gd name="connsiteY20" fmla="*/ 1094334 h 109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746" h="1094791">
                  <a:moveTo>
                    <a:pt x="142932" y="1094334"/>
                  </a:moveTo>
                  <a:cubicBezTo>
                    <a:pt x="135145" y="1097082"/>
                    <a:pt x="134687" y="1090669"/>
                    <a:pt x="134229" y="1086546"/>
                  </a:cubicBezTo>
                  <a:cubicBezTo>
                    <a:pt x="129190" y="1043488"/>
                    <a:pt x="124151" y="1000429"/>
                    <a:pt x="119112" y="957370"/>
                  </a:cubicBezTo>
                  <a:cubicBezTo>
                    <a:pt x="113616" y="913853"/>
                    <a:pt x="107661" y="870336"/>
                    <a:pt x="102164" y="826820"/>
                  </a:cubicBezTo>
                  <a:cubicBezTo>
                    <a:pt x="97583" y="792006"/>
                    <a:pt x="93918" y="757193"/>
                    <a:pt x="89338" y="722837"/>
                  </a:cubicBezTo>
                  <a:cubicBezTo>
                    <a:pt x="84757" y="686192"/>
                    <a:pt x="80176" y="649546"/>
                    <a:pt x="75596" y="612900"/>
                  </a:cubicBezTo>
                  <a:cubicBezTo>
                    <a:pt x="71015" y="577629"/>
                    <a:pt x="66892" y="542357"/>
                    <a:pt x="62770" y="507085"/>
                  </a:cubicBezTo>
                  <a:cubicBezTo>
                    <a:pt x="58189" y="470898"/>
                    <a:pt x="53608" y="434710"/>
                    <a:pt x="49027" y="398522"/>
                  </a:cubicBezTo>
                  <a:cubicBezTo>
                    <a:pt x="44447" y="362793"/>
                    <a:pt x="40324" y="327063"/>
                    <a:pt x="35743" y="291334"/>
                  </a:cubicBezTo>
                  <a:cubicBezTo>
                    <a:pt x="32537" y="264766"/>
                    <a:pt x="28872" y="238655"/>
                    <a:pt x="25666" y="212087"/>
                  </a:cubicBezTo>
                  <a:cubicBezTo>
                    <a:pt x="21085" y="174983"/>
                    <a:pt x="16504" y="137880"/>
                    <a:pt x="11924" y="100776"/>
                  </a:cubicBezTo>
                  <a:cubicBezTo>
                    <a:pt x="8717" y="73750"/>
                    <a:pt x="5053" y="47181"/>
                    <a:pt x="1388" y="20155"/>
                  </a:cubicBezTo>
                  <a:cubicBezTo>
                    <a:pt x="472" y="13284"/>
                    <a:pt x="-1819" y="6413"/>
                    <a:pt x="2762" y="0"/>
                  </a:cubicBezTo>
                  <a:cubicBezTo>
                    <a:pt x="58189" y="44433"/>
                    <a:pt x="105370" y="96653"/>
                    <a:pt x="146597" y="154370"/>
                  </a:cubicBezTo>
                  <a:cubicBezTo>
                    <a:pt x="193778" y="220791"/>
                    <a:pt x="229966" y="293166"/>
                    <a:pt x="255618" y="370580"/>
                  </a:cubicBezTo>
                  <a:cubicBezTo>
                    <a:pt x="273025" y="423258"/>
                    <a:pt x="284476" y="476853"/>
                    <a:pt x="289973" y="532279"/>
                  </a:cubicBezTo>
                  <a:cubicBezTo>
                    <a:pt x="292722" y="560680"/>
                    <a:pt x="295928" y="589080"/>
                    <a:pt x="295928" y="617939"/>
                  </a:cubicBezTo>
                  <a:cubicBezTo>
                    <a:pt x="302799" y="632597"/>
                    <a:pt x="300051" y="648630"/>
                    <a:pt x="299135" y="663288"/>
                  </a:cubicBezTo>
                  <a:cubicBezTo>
                    <a:pt x="292722" y="770477"/>
                    <a:pt x="268444" y="873085"/>
                    <a:pt x="221721" y="970196"/>
                  </a:cubicBezTo>
                  <a:cubicBezTo>
                    <a:pt x="202940" y="1008674"/>
                    <a:pt x="183242" y="1046236"/>
                    <a:pt x="158507" y="1081508"/>
                  </a:cubicBezTo>
                  <a:cubicBezTo>
                    <a:pt x="153926" y="1087004"/>
                    <a:pt x="151636" y="1094334"/>
                    <a:pt x="142932" y="1094334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58FBC7-F606-4F13-9271-0F33049E77A0}"/>
                </a:ext>
              </a:extLst>
            </p:cNvPr>
            <p:cNvSpPr/>
            <p:nvPr/>
          </p:nvSpPr>
          <p:spPr>
            <a:xfrm>
              <a:off x="146982" y="4626772"/>
              <a:ext cx="1081050" cy="348135"/>
            </a:xfrm>
            <a:custGeom>
              <a:avLst/>
              <a:gdLst>
                <a:gd name="connsiteX0" fmla="*/ 0 w 1081049"/>
                <a:gd name="connsiteY0" fmla="*/ 0 h 348134"/>
                <a:gd name="connsiteX1" fmla="*/ 92989 w 1081049"/>
                <a:gd name="connsiteY1" fmla="*/ 18323 h 348134"/>
                <a:gd name="connsiteX2" fmla="*/ 317444 w 1081049"/>
                <a:gd name="connsiteY2" fmla="*/ 65504 h 348134"/>
                <a:gd name="connsiteX3" fmla="*/ 547396 w 1081049"/>
                <a:gd name="connsiteY3" fmla="*/ 114060 h 348134"/>
                <a:gd name="connsiteX4" fmla="*/ 812161 w 1081049"/>
                <a:gd name="connsiteY4" fmla="*/ 169945 h 348134"/>
                <a:gd name="connsiteX5" fmla="*/ 1058146 w 1081049"/>
                <a:gd name="connsiteY5" fmla="*/ 222165 h 348134"/>
                <a:gd name="connsiteX6" fmla="*/ 1082882 w 1081049"/>
                <a:gd name="connsiteY6" fmla="*/ 232242 h 348134"/>
                <a:gd name="connsiteX7" fmla="*/ 589538 w 1081049"/>
                <a:gd name="connsiteY7" fmla="*/ 344928 h 348134"/>
                <a:gd name="connsiteX8" fmla="*/ 10078 w 1081049"/>
                <a:gd name="connsiteY8" fmla="*/ 16033 h 348134"/>
                <a:gd name="connsiteX9" fmla="*/ 0 w 1081049"/>
                <a:gd name="connsiteY9" fmla="*/ 0 h 34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1049" h="348134">
                  <a:moveTo>
                    <a:pt x="0" y="0"/>
                  </a:moveTo>
                  <a:cubicBezTo>
                    <a:pt x="31607" y="3665"/>
                    <a:pt x="61840" y="11910"/>
                    <a:pt x="92989" y="18323"/>
                  </a:cubicBezTo>
                  <a:cubicBezTo>
                    <a:pt x="167654" y="33439"/>
                    <a:pt x="242778" y="49472"/>
                    <a:pt x="317444" y="65504"/>
                  </a:cubicBezTo>
                  <a:cubicBezTo>
                    <a:pt x="393942" y="81537"/>
                    <a:pt x="470898" y="98027"/>
                    <a:pt x="547396" y="114060"/>
                  </a:cubicBezTo>
                  <a:cubicBezTo>
                    <a:pt x="635804" y="132841"/>
                    <a:pt x="723754" y="151164"/>
                    <a:pt x="812161" y="169945"/>
                  </a:cubicBezTo>
                  <a:cubicBezTo>
                    <a:pt x="894156" y="187351"/>
                    <a:pt x="976151" y="204300"/>
                    <a:pt x="1058146" y="222165"/>
                  </a:cubicBezTo>
                  <a:cubicBezTo>
                    <a:pt x="1066849" y="223997"/>
                    <a:pt x="1077843" y="220791"/>
                    <a:pt x="1082882" y="232242"/>
                  </a:cubicBezTo>
                  <a:cubicBezTo>
                    <a:pt x="930802" y="323399"/>
                    <a:pt x="765896" y="362793"/>
                    <a:pt x="589538" y="344928"/>
                  </a:cubicBezTo>
                  <a:cubicBezTo>
                    <a:pt x="348593" y="320192"/>
                    <a:pt x="155744" y="209339"/>
                    <a:pt x="10078" y="16033"/>
                  </a:cubicBezTo>
                  <a:cubicBezTo>
                    <a:pt x="6413" y="10994"/>
                    <a:pt x="458" y="732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CB8C920-933D-4BD9-A7FA-1B3AD3588AC6}"/>
                </a:ext>
              </a:extLst>
            </p:cNvPr>
            <p:cNvSpPr/>
            <p:nvPr/>
          </p:nvSpPr>
          <p:spPr>
            <a:xfrm>
              <a:off x="1780924" y="4414449"/>
              <a:ext cx="664204" cy="137422"/>
            </a:xfrm>
            <a:custGeom>
              <a:avLst/>
              <a:gdLst>
                <a:gd name="connsiteX0" fmla="*/ 0 w 664204"/>
                <a:gd name="connsiteY0" fmla="*/ 4817 h 137421"/>
                <a:gd name="connsiteX1" fmla="*/ 14658 w 664204"/>
                <a:gd name="connsiteY1" fmla="*/ 694 h 137421"/>
                <a:gd name="connsiteX2" fmla="*/ 163532 w 664204"/>
                <a:gd name="connsiteY2" fmla="*/ 1152 h 137421"/>
                <a:gd name="connsiteX3" fmla="*/ 560680 w 664204"/>
                <a:gd name="connsiteY3" fmla="*/ 3900 h 137421"/>
                <a:gd name="connsiteX4" fmla="*/ 662372 w 664204"/>
                <a:gd name="connsiteY4" fmla="*/ 5733 h 137421"/>
                <a:gd name="connsiteX5" fmla="*/ 664662 w 664204"/>
                <a:gd name="connsiteY5" fmla="*/ 8939 h 137421"/>
                <a:gd name="connsiteX6" fmla="*/ 390735 w 664204"/>
                <a:gd name="connsiteY6" fmla="*/ 134451 h 137421"/>
                <a:gd name="connsiteX7" fmla="*/ 0 w 664204"/>
                <a:gd name="connsiteY7" fmla="*/ 4817 h 137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204" h="137421">
                  <a:moveTo>
                    <a:pt x="0" y="4817"/>
                  </a:moveTo>
                  <a:cubicBezTo>
                    <a:pt x="3665" y="-1138"/>
                    <a:pt x="9619" y="694"/>
                    <a:pt x="14658" y="694"/>
                  </a:cubicBezTo>
                  <a:cubicBezTo>
                    <a:pt x="64130" y="694"/>
                    <a:pt x="114060" y="-1138"/>
                    <a:pt x="163532" y="1152"/>
                  </a:cubicBezTo>
                  <a:cubicBezTo>
                    <a:pt x="295914" y="6649"/>
                    <a:pt x="428297" y="2068"/>
                    <a:pt x="560680" y="3900"/>
                  </a:cubicBezTo>
                  <a:cubicBezTo>
                    <a:pt x="594577" y="1610"/>
                    <a:pt x="628475" y="694"/>
                    <a:pt x="662372" y="5733"/>
                  </a:cubicBezTo>
                  <a:cubicBezTo>
                    <a:pt x="664204" y="6191"/>
                    <a:pt x="664204" y="7565"/>
                    <a:pt x="664662" y="8939"/>
                  </a:cubicBezTo>
                  <a:cubicBezTo>
                    <a:pt x="587248" y="80856"/>
                    <a:pt x="495634" y="123457"/>
                    <a:pt x="390735" y="134451"/>
                  </a:cubicBezTo>
                  <a:cubicBezTo>
                    <a:pt x="241862" y="150483"/>
                    <a:pt x="111311" y="105592"/>
                    <a:pt x="0" y="4817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34AFB39-1C0C-439C-BE07-22BA346EBCD2}"/>
                </a:ext>
              </a:extLst>
            </p:cNvPr>
            <p:cNvSpPr/>
            <p:nvPr/>
          </p:nvSpPr>
          <p:spPr>
            <a:xfrm>
              <a:off x="1143028" y="3771552"/>
              <a:ext cx="192390" cy="655043"/>
            </a:xfrm>
            <a:custGeom>
              <a:avLst/>
              <a:gdLst>
                <a:gd name="connsiteX0" fmla="*/ 3925 w 192390"/>
                <a:gd name="connsiteY0" fmla="*/ 655959 h 655042"/>
                <a:gd name="connsiteX1" fmla="*/ 719 w 192390"/>
                <a:gd name="connsiteY1" fmla="*/ 642217 h 655042"/>
                <a:gd name="connsiteX2" fmla="*/ 32326 w 192390"/>
                <a:gd name="connsiteY2" fmla="*/ 463111 h 655042"/>
                <a:gd name="connsiteX3" fmla="*/ 66223 w 192390"/>
                <a:gd name="connsiteY3" fmla="*/ 262017 h 655042"/>
                <a:gd name="connsiteX4" fmla="*/ 103785 w 192390"/>
                <a:gd name="connsiteY4" fmla="*/ 48098 h 655042"/>
                <a:gd name="connsiteX5" fmla="*/ 110656 w 192390"/>
                <a:gd name="connsiteY5" fmla="*/ 0 h 655042"/>
                <a:gd name="connsiteX6" fmla="*/ 117069 w 192390"/>
                <a:gd name="connsiteY6" fmla="*/ 7787 h 655042"/>
                <a:gd name="connsiteX7" fmla="*/ 190360 w 192390"/>
                <a:gd name="connsiteY7" fmla="*/ 207048 h 655042"/>
                <a:gd name="connsiteX8" fmla="*/ 188070 w 192390"/>
                <a:gd name="connsiteY8" fmla="*/ 342638 h 655042"/>
                <a:gd name="connsiteX9" fmla="*/ 189902 w 192390"/>
                <a:gd name="connsiteY9" fmla="*/ 356838 h 655042"/>
                <a:gd name="connsiteX10" fmla="*/ 18125 w 192390"/>
                <a:gd name="connsiteY10" fmla="*/ 650004 h 655042"/>
                <a:gd name="connsiteX11" fmla="*/ 3925 w 192390"/>
                <a:gd name="connsiteY11" fmla="*/ 655959 h 6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390" h="655042">
                  <a:moveTo>
                    <a:pt x="3925" y="655959"/>
                  </a:moveTo>
                  <a:cubicBezTo>
                    <a:pt x="-1114" y="652294"/>
                    <a:pt x="-197" y="646797"/>
                    <a:pt x="719" y="642217"/>
                  </a:cubicBezTo>
                  <a:cubicBezTo>
                    <a:pt x="11254" y="582667"/>
                    <a:pt x="21790" y="523118"/>
                    <a:pt x="32326" y="463111"/>
                  </a:cubicBezTo>
                  <a:cubicBezTo>
                    <a:pt x="43777" y="396232"/>
                    <a:pt x="54771" y="328896"/>
                    <a:pt x="66223" y="262017"/>
                  </a:cubicBezTo>
                  <a:cubicBezTo>
                    <a:pt x="78591" y="190558"/>
                    <a:pt x="91417" y="119557"/>
                    <a:pt x="103785" y="48098"/>
                  </a:cubicBezTo>
                  <a:cubicBezTo>
                    <a:pt x="106533" y="32065"/>
                    <a:pt x="108366" y="16033"/>
                    <a:pt x="110656" y="0"/>
                  </a:cubicBezTo>
                  <a:cubicBezTo>
                    <a:pt x="115695" y="458"/>
                    <a:pt x="116153" y="4123"/>
                    <a:pt x="117069" y="7787"/>
                  </a:cubicBezTo>
                  <a:cubicBezTo>
                    <a:pt x="158295" y="68253"/>
                    <a:pt x="180283" y="135589"/>
                    <a:pt x="190360" y="207048"/>
                  </a:cubicBezTo>
                  <a:cubicBezTo>
                    <a:pt x="196773" y="251939"/>
                    <a:pt x="196773" y="297289"/>
                    <a:pt x="188070" y="342638"/>
                  </a:cubicBezTo>
                  <a:cubicBezTo>
                    <a:pt x="191277" y="347218"/>
                    <a:pt x="190819" y="351799"/>
                    <a:pt x="189902" y="356838"/>
                  </a:cubicBezTo>
                  <a:cubicBezTo>
                    <a:pt x="167915" y="475020"/>
                    <a:pt x="110656" y="573048"/>
                    <a:pt x="18125" y="650004"/>
                  </a:cubicBezTo>
                  <a:cubicBezTo>
                    <a:pt x="14461" y="653210"/>
                    <a:pt x="10338" y="657333"/>
                    <a:pt x="3925" y="655959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448BBC6-3256-4CE9-AB13-2B7FD2F8F121}"/>
                </a:ext>
              </a:extLst>
            </p:cNvPr>
            <p:cNvSpPr/>
            <p:nvPr/>
          </p:nvSpPr>
          <p:spPr>
            <a:xfrm>
              <a:off x="1796026" y="2903506"/>
              <a:ext cx="219874" cy="1103953"/>
            </a:xfrm>
            <a:custGeom>
              <a:avLst/>
              <a:gdLst>
                <a:gd name="connsiteX0" fmla="*/ 2764 w 219874"/>
                <a:gd name="connsiteY0" fmla="*/ 1105785 h 1103953"/>
                <a:gd name="connsiteX1" fmla="*/ 473 w 219874"/>
                <a:gd name="connsiteY1" fmla="*/ 1090211 h 1103953"/>
                <a:gd name="connsiteX2" fmla="*/ 473 w 219874"/>
                <a:gd name="connsiteY2" fmla="*/ 16949 h 1103953"/>
                <a:gd name="connsiteX3" fmla="*/ 3680 w 219874"/>
                <a:gd name="connsiteY3" fmla="*/ 0 h 1103953"/>
                <a:gd name="connsiteX4" fmla="*/ 143392 w 219874"/>
                <a:gd name="connsiteY4" fmla="*/ 203842 h 1103953"/>
                <a:gd name="connsiteX5" fmla="*/ 220348 w 219874"/>
                <a:gd name="connsiteY5" fmla="*/ 604197 h 1103953"/>
                <a:gd name="connsiteX6" fmla="*/ 2764 w 219874"/>
                <a:gd name="connsiteY6" fmla="*/ 1105785 h 110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74" h="1103953">
                  <a:moveTo>
                    <a:pt x="2764" y="1105785"/>
                  </a:moveTo>
                  <a:cubicBezTo>
                    <a:pt x="-1359" y="1101205"/>
                    <a:pt x="473" y="1095250"/>
                    <a:pt x="473" y="1090211"/>
                  </a:cubicBezTo>
                  <a:cubicBezTo>
                    <a:pt x="473" y="732457"/>
                    <a:pt x="473" y="374703"/>
                    <a:pt x="473" y="16949"/>
                  </a:cubicBezTo>
                  <a:cubicBezTo>
                    <a:pt x="473" y="11452"/>
                    <a:pt x="-1817" y="5039"/>
                    <a:pt x="3680" y="0"/>
                  </a:cubicBezTo>
                  <a:cubicBezTo>
                    <a:pt x="61855" y="60007"/>
                    <a:pt x="107662" y="128718"/>
                    <a:pt x="143392" y="203842"/>
                  </a:cubicBezTo>
                  <a:cubicBezTo>
                    <a:pt x="203857" y="330728"/>
                    <a:pt x="229967" y="464485"/>
                    <a:pt x="220348" y="604197"/>
                  </a:cubicBezTo>
                  <a:cubicBezTo>
                    <a:pt x="207064" y="797045"/>
                    <a:pt x="134230" y="964241"/>
                    <a:pt x="2764" y="1105785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8AAF05D-8DC1-4731-907C-2ED461F6A3E6}"/>
                </a:ext>
              </a:extLst>
            </p:cNvPr>
            <p:cNvSpPr/>
            <p:nvPr/>
          </p:nvSpPr>
          <p:spPr>
            <a:xfrm>
              <a:off x="1359040" y="5294641"/>
              <a:ext cx="45807" cy="4581"/>
            </a:xfrm>
            <a:custGeom>
              <a:avLst/>
              <a:gdLst>
                <a:gd name="connsiteX0" fmla="*/ 45807 w 45807"/>
                <a:gd name="connsiteY0" fmla="*/ 458 h 0"/>
                <a:gd name="connsiteX1" fmla="*/ 0 w 45807"/>
                <a:gd name="connsiteY1" fmla="*/ 0 h 0"/>
                <a:gd name="connsiteX2" fmla="*/ 45807 w 45807"/>
                <a:gd name="connsiteY2" fmla="*/ 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807">
                  <a:moveTo>
                    <a:pt x="45807" y="458"/>
                  </a:moveTo>
                  <a:cubicBezTo>
                    <a:pt x="30691" y="4123"/>
                    <a:pt x="15116" y="4581"/>
                    <a:pt x="0" y="0"/>
                  </a:cubicBezTo>
                  <a:cubicBezTo>
                    <a:pt x="15116" y="458"/>
                    <a:pt x="30691" y="458"/>
                    <a:pt x="45807" y="458"/>
                  </a:cubicBezTo>
                  <a:close/>
                </a:path>
              </a:pathLst>
            </a:custGeom>
            <a:solidFill>
              <a:srgbClr val="C1531C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B6E0A7C-B3F1-46A9-940B-0969A28FCAC7}"/>
              </a:ext>
            </a:extLst>
          </p:cNvPr>
          <p:cNvSpPr/>
          <p:nvPr/>
        </p:nvSpPr>
        <p:spPr>
          <a:xfrm>
            <a:off x="5328007" y="3319556"/>
            <a:ext cx="1454215" cy="475212"/>
          </a:xfrm>
          <a:custGeom>
            <a:avLst/>
            <a:gdLst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34706 w 1454215"/>
              <a:gd name="connsiteY8" fmla="*/ 135952 h 658186"/>
              <a:gd name="connsiteX9" fmla="*/ 541381 w 1454215"/>
              <a:gd name="connsiteY9" fmla="*/ 108975 h 658186"/>
              <a:gd name="connsiteX10" fmla="*/ 620072 w 1454215"/>
              <a:gd name="connsiteY10" fmla="*/ 28885 h 658186"/>
              <a:gd name="connsiteX11" fmla="*/ 728574 w 1454215"/>
              <a:gd name="connsiteY11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41381 w 1454215"/>
              <a:gd name="connsiteY8" fmla="*/ 108975 h 658186"/>
              <a:gd name="connsiteX9" fmla="*/ 620072 w 1454215"/>
              <a:gd name="connsiteY9" fmla="*/ 28885 h 658186"/>
              <a:gd name="connsiteX10" fmla="*/ 728574 w 1454215"/>
              <a:gd name="connsiteY10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29919 w 1454215"/>
              <a:gd name="connsiteY3" fmla="*/ 135952 h 658186"/>
              <a:gd name="connsiteX4" fmla="*/ 1454215 w 1454215"/>
              <a:gd name="connsiteY4" fmla="*/ 658186 h 658186"/>
              <a:gd name="connsiteX5" fmla="*/ 0 w 1454215"/>
              <a:gd name="connsiteY5" fmla="*/ 658186 h 658186"/>
              <a:gd name="connsiteX6" fmla="*/ 524297 w 1454215"/>
              <a:gd name="connsiteY6" fmla="*/ 135952 h 658186"/>
              <a:gd name="connsiteX7" fmla="*/ 541381 w 1454215"/>
              <a:gd name="connsiteY7" fmla="*/ 108975 h 658186"/>
              <a:gd name="connsiteX8" fmla="*/ 620072 w 1454215"/>
              <a:gd name="connsiteY8" fmla="*/ 28885 h 658186"/>
              <a:gd name="connsiteX9" fmla="*/ 728574 w 1454215"/>
              <a:gd name="connsiteY9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4297 w 1454215"/>
              <a:gd name="connsiteY5" fmla="*/ 135952 h 658186"/>
              <a:gd name="connsiteX6" fmla="*/ 541381 w 1454215"/>
              <a:gd name="connsiteY6" fmla="*/ 108975 h 658186"/>
              <a:gd name="connsiteX7" fmla="*/ 620072 w 1454215"/>
              <a:gd name="connsiteY7" fmla="*/ 28885 h 658186"/>
              <a:gd name="connsiteX8" fmla="*/ 728574 w 1454215"/>
              <a:gd name="connsiteY8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8503 w 1454215"/>
              <a:gd name="connsiteY5" fmla="*/ 114127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215" h="658186">
                <a:moveTo>
                  <a:pt x="728574" y="5"/>
                </a:moveTo>
                <a:cubicBezTo>
                  <a:pt x="766025" y="263"/>
                  <a:pt x="804005" y="11788"/>
                  <a:pt x="836668" y="30378"/>
                </a:cubicBezTo>
                <a:cubicBezTo>
                  <a:pt x="869331" y="48968"/>
                  <a:pt x="893856" y="78603"/>
                  <a:pt x="924551" y="111545"/>
                </a:cubicBezTo>
                <a:lnTo>
                  <a:pt x="1454215" y="658186"/>
                </a:lnTo>
                <a:lnTo>
                  <a:pt x="0" y="658186"/>
                </a:lnTo>
                <a:lnTo>
                  <a:pt x="528503" y="114127"/>
                </a:lnTo>
                <a:cubicBezTo>
                  <a:pt x="557075" y="81434"/>
                  <a:pt x="586727" y="47905"/>
                  <a:pt x="620072" y="28885"/>
                </a:cubicBezTo>
                <a:cubicBezTo>
                  <a:pt x="653417" y="9865"/>
                  <a:pt x="691124" y="-253"/>
                  <a:pt x="728574" y="5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BB4C896D-AD99-4CC1-BBCF-509DDB4622E3}"/>
              </a:ext>
            </a:extLst>
          </p:cNvPr>
          <p:cNvSpPr/>
          <p:nvPr/>
        </p:nvSpPr>
        <p:spPr>
          <a:xfrm>
            <a:off x="543478" y="3251065"/>
            <a:ext cx="297499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CD05EC2-7972-40C0-9783-4B553E53E630}"/>
              </a:ext>
            </a:extLst>
          </p:cNvPr>
          <p:cNvSpPr/>
          <p:nvPr/>
        </p:nvSpPr>
        <p:spPr>
          <a:xfrm>
            <a:off x="8627841" y="3118619"/>
            <a:ext cx="349252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59346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21" grpId="0" animBg="1"/>
      <p:bldP spid="22" grpId="0" animBg="1"/>
      <p:bldP spid="23" grpId="0" animBg="1"/>
      <p:bldP spid="24" grpId="0" animBg="1"/>
      <p:bldP spid="54" grpId="0" animBg="1"/>
      <p:bldP spid="44" grpId="0"/>
      <p:bldP spid="4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TextBox 174">
            <a:extLst>
              <a:ext uri="{FF2B5EF4-FFF2-40B4-BE49-F238E27FC236}">
                <a16:creationId xmlns:a16="http://schemas.microsoft.com/office/drawing/2014/main" id="{26ED24DD-4FE9-47F1-A9CB-60BC6231CFE2}"/>
              </a:ext>
            </a:extLst>
          </p:cNvPr>
          <p:cNvSpPr txBox="1"/>
          <p:nvPr/>
        </p:nvSpPr>
        <p:spPr>
          <a:xfrm>
            <a:off x="0" y="4342253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ơ</a:t>
            </a:r>
            <a:r>
              <a:rPr lang="en-SG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en-SG" altLang="ko-KR" sz="4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SG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SG" altLang="ko-KR" sz="4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SG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A0D042F5-31F9-4E2E-B8F9-85062FCD4CDC}"/>
              </a:ext>
            </a:extLst>
          </p:cNvPr>
          <p:cNvSpPr txBox="1"/>
          <p:nvPr/>
        </p:nvSpPr>
        <p:spPr>
          <a:xfrm>
            <a:off x="125250" y="5230543"/>
            <a:ext cx="12191852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Hẹn</a:t>
            </a:r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4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4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4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4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4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4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4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4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!!!</a:t>
            </a:r>
            <a:endParaRPr lang="ko-KR" altLang="en-US" sz="4000" dirty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3C50DE1D-59C3-42BD-BF63-6510A3BA74F0}"/>
              </a:ext>
            </a:extLst>
          </p:cNvPr>
          <p:cNvGrpSpPr/>
          <p:nvPr/>
        </p:nvGrpSpPr>
        <p:grpSpPr>
          <a:xfrm>
            <a:off x="4000630" y="884183"/>
            <a:ext cx="4589792" cy="3544272"/>
            <a:chOff x="3964928" y="1238153"/>
            <a:chExt cx="4589792" cy="3544272"/>
          </a:xfrm>
        </p:grpSpPr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FFCAEC4-A2B2-49AC-80E3-89194319A8DC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4402106" y="1562717"/>
              <a:ext cx="3425888" cy="3124386"/>
            </a:xfrm>
            <a:custGeom>
              <a:avLst/>
              <a:gdLst>
                <a:gd name="connsiteX0" fmla="*/ 3386347 w 4041704"/>
                <a:gd name="connsiteY0" fmla="*/ 2411413 h 3686004"/>
                <a:gd name="connsiteX1" fmla="*/ 3386340 w 4041704"/>
                <a:gd name="connsiteY1" fmla="*/ 2411535 h 3686004"/>
                <a:gd name="connsiteX2" fmla="*/ 3386483 w 4041704"/>
                <a:gd name="connsiteY2" fmla="*/ 2411511 h 3686004"/>
                <a:gd name="connsiteX3" fmla="*/ 3362819 w 4041704"/>
                <a:gd name="connsiteY3" fmla="*/ 2194357 h 3686004"/>
                <a:gd name="connsiteX4" fmla="*/ 3361204 w 4041704"/>
                <a:gd name="connsiteY4" fmla="*/ 2201156 h 3686004"/>
                <a:gd name="connsiteX5" fmla="*/ 3365647 w 4041704"/>
                <a:gd name="connsiteY5" fmla="*/ 2203538 h 3686004"/>
                <a:gd name="connsiteX6" fmla="*/ 3367414 w 4041704"/>
                <a:gd name="connsiteY6" fmla="*/ 2187828 h 3686004"/>
                <a:gd name="connsiteX7" fmla="*/ 3369533 w 4041704"/>
                <a:gd name="connsiteY7" fmla="*/ 2184367 h 3686004"/>
                <a:gd name="connsiteX8" fmla="*/ 3369683 w 4041704"/>
                <a:gd name="connsiteY8" fmla="*/ 2161469 h 3686004"/>
                <a:gd name="connsiteX9" fmla="*/ 3378698 w 4041704"/>
                <a:gd name="connsiteY9" fmla="*/ 2161125 h 3686004"/>
                <a:gd name="connsiteX10" fmla="*/ 3381834 w 4041704"/>
                <a:gd name="connsiteY10" fmla="*/ 2164342 h 3686004"/>
                <a:gd name="connsiteX11" fmla="*/ 3381252 w 4041704"/>
                <a:gd name="connsiteY11" fmla="*/ 2167406 h 3686004"/>
                <a:gd name="connsiteX12" fmla="*/ 3393725 w 4041704"/>
                <a:gd name="connsiteY12" fmla="*/ 2151948 h 3686004"/>
                <a:gd name="connsiteX13" fmla="*/ 3398392 w 4041704"/>
                <a:gd name="connsiteY13" fmla="*/ 2146236 h 3686004"/>
                <a:gd name="connsiteX14" fmla="*/ 3392043 w 4041704"/>
                <a:gd name="connsiteY14" fmla="*/ 2148993 h 3686004"/>
                <a:gd name="connsiteX15" fmla="*/ 3355458 w 4041704"/>
                <a:gd name="connsiteY15" fmla="*/ 2155683 h 3686004"/>
                <a:gd name="connsiteX16" fmla="*/ 3355439 w 4041704"/>
                <a:gd name="connsiteY16" fmla="*/ 2156097 h 3686004"/>
                <a:gd name="connsiteX17" fmla="*/ 3358079 w 4041704"/>
                <a:gd name="connsiteY17" fmla="*/ 2164040 h 3686004"/>
                <a:gd name="connsiteX18" fmla="*/ 3362945 w 4041704"/>
                <a:gd name="connsiteY18" fmla="*/ 2162609 h 3686004"/>
                <a:gd name="connsiteX19" fmla="*/ 3362474 w 4041704"/>
                <a:gd name="connsiteY19" fmla="*/ 2162586 h 3686004"/>
                <a:gd name="connsiteX20" fmla="*/ 3340275 w 4041704"/>
                <a:gd name="connsiteY20" fmla="*/ 2163884 h 3686004"/>
                <a:gd name="connsiteX21" fmla="*/ 3339342 w 4041704"/>
                <a:gd name="connsiteY21" fmla="*/ 2166886 h 3686004"/>
                <a:gd name="connsiteX22" fmla="*/ 3339875 w 4041704"/>
                <a:gd name="connsiteY22" fmla="*/ 2166130 h 3686004"/>
                <a:gd name="connsiteX23" fmla="*/ 3552686 w 4041704"/>
                <a:gd name="connsiteY23" fmla="*/ 1785302 h 3686004"/>
                <a:gd name="connsiteX24" fmla="*/ 3552595 w 4041704"/>
                <a:gd name="connsiteY24" fmla="*/ 1785639 h 3686004"/>
                <a:gd name="connsiteX25" fmla="*/ 3553346 w 4041704"/>
                <a:gd name="connsiteY25" fmla="*/ 1786264 h 3686004"/>
                <a:gd name="connsiteX26" fmla="*/ 3376296 w 4041704"/>
                <a:gd name="connsiteY26" fmla="*/ 1583151 h 3686004"/>
                <a:gd name="connsiteX27" fmla="*/ 3375997 w 4041704"/>
                <a:gd name="connsiteY27" fmla="*/ 1583729 h 3686004"/>
                <a:gd name="connsiteX28" fmla="*/ 3377264 w 4041704"/>
                <a:gd name="connsiteY28" fmla="*/ 1583840 h 3686004"/>
                <a:gd name="connsiteX29" fmla="*/ 3381205 w 4041704"/>
                <a:gd name="connsiteY29" fmla="*/ 1582227 h 3686004"/>
                <a:gd name="connsiteX30" fmla="*/ 3320681 w 4041704"/>
                <a:gd name="connsiteY30" fmla="*/ 1573903 h 3686004"/>
                <a:gd name="connsiteX31" fmla="*/ 3321545 w 4041704"/>
                <a:gd name="connsiteY31" fmla="*/ 1574218 h 3686004"/>
                <a:gd name="connsiteX32" fmla="*/ 3321319 w 4041704"/>
                <a:gd name="connsiteY32" fmla="*/ 1573906 h 3686004"/>
                <a:gd name="connsiteX33" fmla="*/ 3273764 w 4041704"/>
                <a:gd name="connsiteY33" fmla="*/ 1356808 h 3686004"/>
                <a:gd name="connsiteX34" fmla="*/ 3271648 w 4041704"/>
                <a:gd name="connsiteY34" fmla="*/ 1370709 h 3686004"/>
                <a:gd name="connsiteX35" fmla="*/ 3273370 w 4041704"/>
                <a:gd name="connsiteY35" fmla="*/ 1384198 h 3686004"/>
                <a:gd name="connsiteX36" fmla="*/ 3270646 w 4041704"/>
                <a:gd name="connsiteY36" fmla="*/ 1397074 h 3686004"/>
                <a:gd name="connsiteX37" fmla="*/ 3268575 w 4041704"/>
                <a:gd name="connsiteY37" fmla="*/ 1398376 h 3686004"/>
                <a:gd name="connsiteX38" fmla="*/ 3299781 w 4041704"/>
                <a:gd name="connsiteY38" fmla="*/ 1403318 h 3686004"/>
                <a:gd name="connsiteX39" fmla="*/ 3292105 w 4041704"/>
                <a:gd name="connsiteY39" fmla="*/ 1393842 h 3686004"/>
                <a:gd name="connsiteX40" fmla="*/ 3281163 w 4041704"/>
                <a:gd name="connsiteY40" fmla="*/ 1369598 h 3686004"/>
                <a:gd name="connsiteX41" fmla="*/ 2942540 w 4041704"/>
                <a:gd name="connsiteY41" fmla="*/ 460381 h 3686004"/>
                <a:gd name="connsiteX42" fmla="*/ 2943393 w 4041704"/>
                <a:gd name="connsiteY42" fmla="*/ 463167 h 3686004"/>
                <a:gd name="connsiteX43" fmla="*/ 2946045 w 4041704"/>
                <a:gd name="connsiteY43" fmla="*/ 474113 h 3686004"/>
                <a:gd name="connsiteX44" fmla="*/ 2974889 w 4041704"/>
                <a:gd name="connsiteY44" fmla="*/ 476785 h 3686004"/>
                <a:gd name="connsiteX45" fmla="*/ 2975278 w 4041704"/>
                <a:gd name="connsiteY45" fmla="*/ 476498 h 3686004"/>
                <a:gd name="connsiteX46" fmla="*/ 2980094 w 4041704"/>
                <a:gd name="connsiteY46" fmla="*/ 461238 h 3686004"/>
                <a:gd name="connsiteX47" fmla="*/ 2978625 w 4041704"/>
                <a:gd name="connsiteY47" fmla="*/ 444405 h 3686004"/>
                <a:gd name="connsiteX48" fmla="*/ 2976516 w 4041704"/>
                <a:gd name="connsiteY48" fmla="*/ 441086 h 3686004"/>
                <a:gd name="connsiteX49" fmla="*/ 2971944 w 4041704"/>
                <a:gd name="connsiteY49" fmla="*/ 444037 h 3686004"/>
                <a:gd name="connsiteX50" fmla="*/ 2947692 w 4041704"/>
                <a:gd name="connsiteY50" fmla="*/ 453174 h 3686004"/>
                <a:gd name="connsiteX51" fmla="*/ 931457 w 4041704"/>
                <a:gd name="connsiteY51" fmla="*/ 2960614 h 3686004"/>
                <a:gd name="connsiteX52" fmla="*/ 932617 w 4041704"/>
                <a:gd name="connsiteY52" fmla="*/ 2960737 h 3686004"/>
                <a:gd name="connsiteX53" fmla="*/ 932419 w 4041704"/>
                <a:gd name="connsiteY53" fmla="*/ 2960450 h 3686004"/>
                <a:gd name="connsiteX54" fmla="*/ 731853 w 4041704"/>
                <a:gd name="connsiteY54" fmla="*/ 2718061 h 3686004"/>
                <a:gd name="connsiteX55" fmla="*/ 741742 w 4041704"/>
                <a:gd name="connsiteY55" fmla="*/ 2737711 h 3686004"/>
                <a:gd name="connsiteX56" fmla="*/ 767713 w 4041704"/>
                <a:gd name="connsiteY56" fmla="*/ 2756738 h 3686004"/>
                <a:gd name="connsiteX57" fmla="*/ 778286 w 4041704"/>
                <a:gd name="connsiteY57" fmla="*/ 2745315 h 3686004"/>
                <a:gd name="connsiteX58" fmla="*/ 777750 w 4041704"/>
                <a:gd name="connsiteY58" fmla="*/ 2745207 h 3686004"/>
                <a:gd name="connsiteX59" fmla="*/ 768222 w 4041704"/>
                <a:gd name="connsiteY59" fmla="*/ 2737381 h 3686004"/>
                <a:gd name="connsiteX60" fmla="*/ 748847 w 4041704"/>
                <a:gd name="connsiteY60" fmla="*/ 2719950 h 3686004"/>
                <a:gd name="connsiteX61" fmla="*/ 735849 w 4041704"/>
                <a:gd name="connsiteY61" fmla="*/ 2716722 h 3686004"/>
                <a:gd name="connsiteX62" fmla="*/ 1246175 w 4041704"/>
                <a:gd name="connsiteY62" fmla="*/ 310765 h 3686004"/>
                <a:gd name="connsiteX63" fmla="*/ 1255291 w 4041704"/>
                <a:gd name="connsiteY63" fmla="*/ 304099 h 3686004"/>
                <a:gd name="connsiteX64" fmla="*/ 1253742 w 4041704"/>
                <a:gd name="connsiteY64" fmla="*/ 306184 h 3686004"/>
                <a:gd name="connsiteX65" fmla="*/ 1247181 w 4041704"/>
                <a:gd name="connsiteY65" fmla="*/ 310884 h 3686004"/>
                <a:gd name="connsiteX66" fmla="*/ 783421 w 4041704"/>
                <a:gd name="connsiteY66" fmla="*/ 946304 h 3686004"/>
                <a:gd name="connsiteX67" fmla="*/ 784179 w 4041704"/>
                <a:gd name="connsiteY67" fmla="*/ 953359 h 3686004"/>
                <a:gd name="connsiteX68" fmla="*/ 784245 w 4041704"/>
                <a:gd name="connsiteY68" fmla="*/ 953368 h 3686004"/>
                <a:gd name="connsiteX69" fmla="*/ 784830 w 4041704"/>
                <a:gd name="connsiteY69" fmla="*/ 944504 h 3686004"/>
                <a:gd name="connsiteX70" fmla="*/ 658370 w 4041704"/>
                <a:gd name="connsiteY70" fmla="*/ 913024 h 3686004"/>
                <a:gd name="connsiteX71" fmla="*/ 652593 w 4041704"/>
                <a:gd name="connsiteY71" fmla="*/ 931066 h 3686004"/>
                <a:gd name="connsiteX72" fmla="*/ 659391 w 4041704"/>
                <a:gd name="connsiteY72" fmla="*/ 930691 h 3686004"/>
                <a:gd name="connsiteX73" fmla="*/ 668518 w 4041704"/>
                <a:gd name="connsiteY73" fmla="*/ 926662 h 3686004"/>
                <a:gd name="connsiteX74" fmla="*/ 664451 w 4041704"/>
                <a:gd name="connsiteY74" fmla="*/ 919128 h 3686004"/>
                <a:gd name="connsiteX75" fmla="*/ 343163 w 4041704"/>
                <a:gd name="connsiteY75" fmla="*/ 828988 h 3686004"/>
                <a:gd name="connsiteX76" fmla="*/ 353858 w 4041704"/>
                <a:gd name="connsiteY76" fmla="*/ 822591 h 3686004"/>
                <a:gd name="connsiteX77" fmla="*/ 368544 w 4041704"/>
                <a:gd name="connsiteY77" fmla="*/ 801426 h 3686004"/>
                <a:gd name="connsiteX78" fmla="*/ 393106 w 4041704"/>
                <a:gd name="connsiteY78" fmla="*/ 789240 h 3686004"/>
                <a:gd name="connsiteX79" fmla="*/ 399658 w 4041704"/>
                <a:gd name="connsiteY79" fmla="*/ 792057 h 3686004"/>
                <a:gd name="connsiteX80" fmla="*/ 419801 w 4041704"/>
                <a:gd name="connsiteY80" fmla="*/ 781308 h 3686004"/>
                <a:gd name="connsiteX81" fmla="*/ 425891 w 4041704"/>
                <a:gd name="connsiteY81" fmla="*/ 776165 h 3686004"/>
                <a:gd name="connsiteX82" fmla="*/ 439258 w 4041704"/>
                <a:gd name="connsiteY82" fmla="*/ 781365 h 3686004"/>
                <a:gd name="connsiteX83" fmla="*/ 463187 w 4041704"/>
                <a:gd name="connsiteY83" fmla="*/ 784741 h 3686004"/>
                <a:gd name="connsiteX84" fmla="*/ 477100 w 4041704"/>
                <a:gd name="connsiteY84" fmla="*/ 786141 h 3686004"/>
                <a:gd name="connsiteX85" fmla="*/ 501304 w 4041704"/>
                <a:gd name="connsiteY85" fmla="*/ 834574 h 3686004"/>
                <a:gd name="connsiteX86" fmla="*/ 514648 w 4041704"/>
                <a:gd name="connsiteY86" fmla="*/ 842715 h 3686004"/>
                <a:gd name="connsiteX87" fmla="*/ 552271 w 4041704"/>
                <a:gd name="connsiteY87" fmla="*/ 842041 h 3686004"/>
                <a:gd name="connsiteX88" fmla="*/ 570635 w 4041704"/>
                <a:gd name="connsiteY88" fmla="*/ 849700 h 3686004"/>
                <a:gd name="connsiteX89" fmla="*/ 588778 w 4041704"/>
                <a:gd name="connsiteY89" fmla="*/ 851910 h 3686004"/>
                <a:gd name="connsiteX90" fmla="*/ 615963 w 4041704"/>
                <a:gd name="connsiteY90" fmla="*/ 859632 h 3686004"/>
                <a:gd name="connsiteX91" fmla="*/ 616299 w 4041704"/>
                <a:gd name="connsiteY91" fmla="*/ 861019 h 3686004"/>
                <a:gd name="connsiteX92" fmla="*/ 634797 w 4041704"/>
                <a:gd name="connsiteY92" fmla="*/ 857685 h 3686004"/>
                <a:gd name="connsiteX93" fmla="*/ 637257 w 4041704"/>
                <a:gd name="connsiteY93" fmla="*/ 852876 h 3686004"/>
                <a:gd name="connsiteX94" fmla="*/ 644105 w 4041704"/>
                <a:gd name="connsiteY94" fmla="*/ 816137 h 3686004"/>
                <a:gd name="connsiteX95" fmla="*/ 669424 w 4041704"/>
                <a:gd name="connsiteY95" fmla="*/ 801349 h 3686004"/>
                <a:gd name="connsiteX96" fmla="*/ 671560 w 4041704"/>
                <a:gd name="connsiteY96" fmla="*/ 809100 h 3686004"/>
                <a:gd name="connsiteX97" fmla="*/ 670812 w 4041704"/>
                <a:gd name="connsiteY97" fmla="*/ 813063 h 3686004"/>
                <a:gd name="connsiteX98" fmla="*/ 675492 w 4041704"/>
                <a:gd name="connsiteY98" fmla="*/ 817242 h 3686004"/>
                <a:gd name="connsiteX99" fmla="*/ 679761 w 4041704"/>
                <a:gd name="connsiteY99" fmla="*/ 827674 h 3686004"/>
                <a:gd name="connsiteX100" fmla="*/ 674844 w 4041704"/>
                <a:gd name="connsiteY100" fmla="*/ 837668 h 3686004"/>
                <a:gd name="connsiteX101" fmla="*/ 667970 w 4041704"/>
                <a:gd name="connsiteY101" fmla="*/ 841657 h 3686004"/>
                <a:gd name="connsiteX102" fmla="*/ 668977 w 4041704"/>
                <a:gd name="connsiteY102" fmla="*/ 847276 h 3686004"/>
                <a:gd name="connsiteX103" fmla="*/ 686345 w 4041704"/>
                <a:gd name="connsiteY103" fmla="*/ 870267 h 3686004"/>
                <a:gd name="connsiteX104" fmla="*/ 696716 w 4041704"/>
                <a:gd name="connsiteY104" fmla="*/ 880609 h 3686004"/>
                <a:gd name="connsiteX105" fmla="*/ 699358 w 4041704"/>
                <a:gd name="connsiteY105" fmla="*/ 881204 h 3686004"/>
                <a:gd name="connsiteX106" fmla="*/ 704199 w 4041704"/>
                <a:gd name="connsiteY106" fmla="*/ 878665 h 3686004"/>
                <a:gd name="connsiteX107" fmla="*/ 736405 w 4041704"/>
                <a:gd name="connsiteY107" fmla="*/ 864574 h 3686004"/>
                <a:gd name="connsiteX108" fmla="*/ 746126 w 4041704"/>
                <a:gd name="connsiteY108" fmla="*/ 857906 h 3686004"/>
                <a:gd name="connsiteX109" fmla="*/ 759772 w 4041704"/>
                <a:gd name="connsiteY109" fmla="*/ 864608 h 3686004"/>
                <a:gd name="connsiteX110" fmla="*/ 806189 w 4041704"/>
                <a:gd name="connsiteY110" fmla="*/ 899721 h 3686004"/>
                <a:gd name="connsiteX111" fmla="*/ 810502 w 4041704"/>
                <a:gd name="connsiteY111" fmla="*/ 899825 h 3686004"/>
                <a:gd name="connsiteX112" fmla="*/ 812660 w 4041704"/>
                <a:gd name="connsiteY112" fmla="*/ 903314 h 3686004"/>
                <a:gd name="connsiteX113" fmla="*/ 817662 w 4041704"/>
                <a:gd name="connsiteY113" fmla="*/ 897914 h 3686004"/>
                <a:gd name="connsiteX114" fmla="*/ 813177 w 4041704"/>
                <a:gd name="connsiteY114" fmla="*/ 889446 h 3686004"/>
                <a:gd name="connsiteX115" fmla="*/ 794007 w 4041704"/>
                <a:gd name="connsiteY115" fmla="*/ 878389 h 3686004"/>
                <a:gd name="connsiteX116" fmla="*/ 789170 w 4041704"/>
                <a:gd name="connsiteY116" fmla="*/ 880349 h 3686004"/>
                <a:gd name="connsiteX117" fmla="*/ 797766 w 4041704"/>
                <a:gd name="connsiteY117" fmla="*/ 861641 h 3686004"/>
                <a:gd name="connsiteX118" fmla="*/ 802787 w 4041704"/>
                <a:gd name="connsiteY118" fmla="*/ 840778 h 3686004"/>
                <a:gd name="connsiteX119" fmla="*/ 792348 w 4041704"/>
                <a:gd name="connsiteY119" fmla="*/ 833029 h 3686004"/>
                <a:gd name="connsiteX120" fmla="*/ 776427 w 4041704"/>
                <a:gd name="connsiteY120" fmla="*/ 827097 h 3686004"/>
                <a:gd name="connsiteX121" fmla="*/ 780645 w 4041704"/>
                <a:gd name="connsiteY121" fmla="*/ 812820 h 3686004"/>
                <a:gd name="connsiteX122" fmla="*/ 782590 w 4041704"/>
                <a:gd name="connsiteY122" fmla="*/ 807168 h 3686004"/>
                <a:gd name="connsiteX123" fmla="*/ 773112 w 4041704"/>
                <a:gd name="connsiteY123" fmla="*/ 802676 h 3686004"/>
                <a:gd name="connsiteX124" fmla="*/ 757703 w 4041704"/>
                <a:gd name="connsiteY124" fmla="*/ 791447 h 3686004"/>
                <a:gd name="connsiteX125" fmla="*/ 736284 w 4041704"/>
                <a:gd name="connsiteY125" fmla="*/ 760268 h 3686004"/>
                <a:gd name="connsiteX126" fmla="*/ 731578 w 4041704"/>
                <a:gd name="connsiteY126" fmla="*/ 751096 h 3686004"/>
                <a:gd name="connsiteX127" fmla="*/ 718061 w 4041704"/>
                <a:gd name="connsiteY127" fmla="*/ 725407 h 3686004"/>
                <a:gd name="connsiteX128" fmla="*/ 719151 w 4041704"/>
                <a:gd name="connsiteY128" fmla="*/ 717533 h 3686004"/>
                <a:gd name="connsiteX129" fmla="*/ 727549 w 4041704"/>
                <a:gd name="connsiteY129" fmla="*/ 690662 h 3686004"/>
                <a:gd name="connsiteX130" fmla="*/ 727207 w 4041704"/>
                <a:gd name="connsiteY130" fmla="*/ 683143 h 3686004"/>
                <a:gd name="connsiteX131" fmla="*/ 741036 w 4041704"/>
                <a:gd name="connsiteY131" fmla="*/ 662224 h 3686004"/>
                <a:gd name="connsiteX132" fmla="*/ 751237 w 4041704"/>
                <a:gd name="connsiteY132" fmla="*/ 646919 h 3686004"/>
                <a:gd name="connsiteX133" fmla="*/ 757507 w 4041704"/>
                <a:gd name="connsiteY133" fmla="*/ 628028 h 3686004"/>
                <a:gd name="connsiteX134" fmla="*/ 758071 w 4041704"/>
                <a:gd name="connsiteY134" fmla="*/ 614963 h 3686004"/>
                <a:gd name="connsiteX135" fmla="*/ 752943 w 4041704"/>
                <a:gd name="connsiteY135" fmla="*/ 601638 h 3686004"/>
                <a:gd name="connsiteX136" fmla="*/ 747224 w 4041704"/>
                <a:gd name="connsiteY136" fmla="*/ 596975 h 3686004"/>
                <a:gd name="connsiteX137" fmla="*/ 736654 w 4041704"/>
                <a:gd name="connsiteY137" fmla="*/ 600358 h 3686004"/>
                <a:gd name="connsiteX138" fmla="*/ 722350 w 4041704"/>
                <a:gd name="connsiteY138" fmla="*/ 591743 h 3686004"/>
                <a:gd name="connsiteX139" fmla="*/ 721599 w 4041704"/>
                <a:gd name="connsiteY139" fmla="*/ 573987 h 3686004"/>
                <a:gd name="connsiteX140" fmla="*/ 732116 w 4041704"/>
                <a:gd name="connsiteY140" fmla="*/ 561796 h 3686004"/>
                <a:gd name="connsiteX141" fmla="*/ 736677 w 4041704"/>
                <a:gd name="connsiteY141" fmla="*/ 555038 h 3686004"/>
                <a:gd name="connsiteX142" fmla="*/ 725922 w 4041704"/>
                <a:gd name="connsiteY142" fmla="*/ 544173 h 3686004"/>
                <a:gd name="connsiteX143" fmla="*/ 724095 w 4041704"/>
                <a:gd name="connsiteY143" fmla="*/ 544779 h 3686004"/>
                <a:gd name="connsiteX144" fmla="*/ 711882 w 4041704"/>
                <a:gd name="connsiteY144" fmla="*/ 546442 h 3686004"/>
                <a:gd name="connsiteX145" fmla="*/ 706478 w 4041704"/>
                <a:gd name="connsiteY145" fmla="*/ 528319 h 3686004"/>
                <a:gd name="connsiteX146" fmla="*/ 713562 w 4041704"/>
                <a:gd name="connsiteY146" fmla="*/ 513331 h 3686004"/>
                <a:gd name="connsiteX147" fmla="*/ 722515 w 4041704"/>
                <a:gd name="connsiteY147" fmla="*/ 512630 h 3686004"/>
                <a:gd name="connsiteX148" fmla="*/ 727274 w 4041704"/>
                <a:gd name="connsiteY148" fmla="*/ 514033 h 3686004"/>
                <a:gd name="connsiteX149" fmla="*/ 728181 w 4041704"/>
                <a:gd name="connsiteY149" fmla="*/ 508486 h 3686004"/>
                <a:gd name="connsiteX150" fmla="*/ 723473 w 4041704"/>
                <a:gd name="connsiteY150" fmla="*/ 499314 h 3686004"/>
                <a:gd name="connsiteX151" fmla="*/ 733648 w 4041704"/>
                <a:gd name="connsiteY151" fmla="*/ 479606 h 3686004"/>
                <a:gd name="connsiteX152" fmla="*/ 737158 w 4041704"/>
                <a:gd name="connsiteY152" fmla="*/ 479038 h 3686004"/>
                <a:gd name="connsiteX153" fmla="*/ 753169 w 4041704"/>
                <a:gd name="connsiteY153" fmla="*/ 458948 h 3686004"/>
                <a:gd name="connsiteX154" fmla="*/ 759715 w 4041704"/>
                <a:gd name="connsiteY154" fmla="*/ 444853 h 3686004"/>
                <a:gd name="connsiteX155" fmla="*/ 765776 w 4041704"/>
                <a:gd name="connsiteY155" fmla="*/ 440460 h 3686004"/>
                <a:gd name="connsiteX156" fmla="*/ 778198 w 4041704"/>
                <a:gd name="connsiteY156" fmla="*/ 407724 h 3686004"/>
                <a:gd name="connsiteX157" fmla="*/ 776014 w 4041704"/>
                <a:gd name="connsiteY157" fmla="*/ 390323 h 3686004"/>
                <a:gd name="connsiteX158" fmla="*/ 782297 w 4041704"/>
                <a:gd name="connsiteY158" fmla="*/ 381921 h 3686004"/>
                <a:gd name="connsiteX159" fmla="*/ 789015 w 4041704"/>
                <a:gd name="connsiteY159" fmla="*/ 388160 h 3686004"/>
                <a:gd name="connsiteX160" fmla="*/ 812745 w 4041704"/>
                <a:gd name="connsiteY160" fmla="*/ 392459 h 3686004"/>
                <a:gd name="connsiteX161" fmla="*/ 829848 w 4041704"/>
                <a:gd name="connsiteY161" fmla="*/ 381068 h 3686004"/>
                <a:gd name="connsiteX162" fmla="*/ 849359 w 4041704"/>
                <a:gd name="connsiteY162" fmla="*/ 383069 h 3686004"/>
                <a:gd name="connsiteX163" fmla="*/ 885906 w 4041704"/>
                <a:gd name="connsiteY163" fmla="*/ 370957 h 3686004"/>
                <a:gd name="connsiteX164" fmla="*/ 889824 w 4041704"/>
                <a:gd name="connsiteY164" fmla="*/ 364054 h 3686004"/>
                <a:gd name="connsiteX165" fmla="*/ 916328 w 4041704"/>
                <a:gd name="connsiteY165" fmla="*/ 377092 h 3686004"/>
                <a:gd name="connsiteX166" fmla="*/ 940780 w 4041704"/>
                <a:gd name="connsiteY166" fmla="*/ 361596 h 3686004"/>
                <a:gd name="connsiteX167" fmla="*/ 941950 w 4041704"/>
                <a:gd name="connsiteY167" fmla="*/ 366932 h 3686004"/>
                <a:gd name="connsiteX168" fmla="*/ 962645 w 4041704"/>
                <a:gd name="connsiteY168" fmla="*/ 384757 h 3686004"/>
                <a:gd name="connsiteX169" fmla="*/ 980276 w 4041704"/>
                <a:gd name="connsiteY169" fmla="*/ 395131 h 3686004"/>
                <a:gd name="connsiteX170" fmla="*/ 1002415 w 4041704"/>
                <a:gd name="connsiteY170" fmla="*/ 406516 h 3686004"/>
                <a:gd name="connsiteX171" fmla="*/ 1004189 w 4041704"/>
                <a:gd name="connsiteY171" fmla="*/ 397105 h 3686004"/>
                <a:gd name="connsiteX172" fmla="*/ 1004583 w 4041704"/>
                <a:gd name="connsiteY172" fmla="*/ 380280 h 3686004"/>
                <a:gd name="connsiteX173" fmla="*/ 1012707 w 4041704"/>
                <a:gd name="connsiteY173" fmla="*/ 381760 h 3686004"/>
                <a:gd name="connsiteX174" fmla="*/ 1041579 w 4041704"/>
                <a:gd name="connsiteY174" fmla="*/ 393299 h 3686004"/>
                <a:gd name="connsiteX175" fmla="*/ 1103867 w 4041704"/>
                <a:gd name="connsiteY175" fmla="*/ 382553 h 3686004"/>
                <a:gd name="connsiteX176" fmla="*/ 1136774 w 4041704"/>
                <a:gd name="connsiteY176" fmla="*/ 382141 h 3686004"/>
                <a:gd name="connsiteX177" fmla="*/ 1148539 w 4041704"/>
                <a:gd name="connsiteY177" fmla="*/ 371922 h 3686004"/>
                <a:gd name="connsiteX178" fmla="*/ 1159621 w 4041704"/>
                <a:gd name="connsiteY178" fmla="*/ 363242 h 3686004"/>
                <a:gd name="connsiteX179" fmla="*/ 1163106 w 4041704"/>
                <a:gd name="connsiteY179" fmla="*/ 374845 h 3686004"/>
                <a:gd name="connsiteX180" fmla="*/ 1171548 w 4041704"/>
                <a:gd name="connsiteY180" fmla="*/ 396017 h 3686004"/>
                <a:gd name="connsiteX181" fmla="*/ 1205445 w 4041704"/>
                <a:gd name="connsiteY181" fmla="*/ 430538 h 3686004"/>
                <a:gd name="connsiteX182" fmla="*/ 1209429 w 4041704"/>
                <a:gd name="connsiteY182" fmla="*/ 430483 h 3686004"/>
                <a:gd name="connsiteX183" fmla="*/ 1231275 w 4041704"/>
                <a:gd name="connsiteY183" fmla="*/ 411649 h 3686004"/>
                <a:gd name="connsiteX184" fmla="*/ 1268141 w 4041704"/>
                <a:gd name="connsiteY184" fmla="*/ 383471 h 3686004"/>
                <a:gd name="connsiteX185" fmla="*/ 1277159 w 4041704"/>
                <a:gd name="connsiteY185" fmla="*/ 382553 h 3686004"/>
                <a:gd name="connsiteX186" fmla="*/ 1287384 w 4041704"/>
                <a:gd name="connsiteY186" fmla="*/ 368388 h 3686004"/>
                <a:gd name="connsiteX187" fmla="*/ 1270278 w 4041704"/>
                <a:gd name="connsiteY187" fmla="*/ 339867 h 3686004"/>
                <a:gd name="connsiteX188" fmla="*/ 1268506 w 4041704"/>
                <a:gd name="connsiteY188" fmla="*/ 324188 h 3686004"/>
                <a:gd name="connsiteX189" fmla="*/ 1276253 w 4041704"/>
                <a:gd name="connsiteY189" fmla="*/ 305352 h 3686004"/>
                <a:gd name="connsiteX190" fmla="*/ 1272233 w 4041704"/>
                <a:gd name="connsiteY190" fmla="*/ 294460 h 3686004"/>
                <a:gd name="connsiteX191" fmla="*/ 1269133 w 4041704"/>
                <a:gd name="connsiteY191" fmla="*/ 293976 h 3686004"/>
                <a:gd name="connsiteX192" fmla="*/ 1313940 w 4041704"/>
                <a:gd name="connsiteY192" fmla="*/ 261207 h 3686004"/>
                <a:gd name="connsiteX193" fmla="*/ 1314400 w 4041704"/>
                <a:gd name="connsiteY193" fmla="*/ 261959 h 3686004"/>
                <a:gd name="connsiteX194" fmla="*/ 1319862 w 4041704"/>
                <a:gd name="connsiteY194" fmla="*/ 262817 h 3686004"/>
                <a:gd name="connsiteX195" fmla="*/ 1384033 w 4041704"/>
                <a:gd name="connsiteY195" fmla="*/ 293659 h 3686004"/>
                <a:gd name="connsiteX196" fmla="*/ 1398378 w 4041704"/>
                <a:gd name="connsiteY196" fmla="*/ 334493 h 3686004"/>
                <a:gd name="connsiteX197" fmla="*/ 1406634 w 4041704"/>
                <a:gd name="connsiteY197" fmla="*/ 342221 h 3686004"/>
                <a:gd name="connsiteX198" fmla="*/ 1430707 w 4041704"/>
                <a:gd name="connsiteY198" fmla="*/ 337038 h 3686004"/>
                <a:gd name="connsiteX199" fmla="*/ 1439714 w 4041704"/>
                <a:gd name="connsiteY199" fmla="*/ 341409 h 3686004"/>
                <a:gd name="connsiteX200" fmla="*/ 1474809 w 4041704"/>
                <a:gd name="connsiteY200" fmla="*/ 360443 h 3686004"/>
                <a:gd name="connsiteX201" fmla="*/ 1480606 w 4041704"/>
                <a:gd name="connsiteY201" fmla="*/ 352926 h 3686004"/>
                <a:gd name="connsiteX202" fmla="*/ 1497747 w 4041704"/>
                <a:gd name="connsiteY202" fmla="*/ 331495 h 3686004"/>
                <a:gd name="connsiteX203" fmla="*/ 1521596 w 4041704"/>
                <a:gd name="connsiteY203" fmla="*/ 345658 h 3686004"/>
                <a:gd name="connsiteX204" fmla="*/ 1520697 w 4041704"/>
                <a:gd name="connsiteY204" fmla="*/ 360150 h 3686004"/>
                <a:gd name="connsiteX205" fmla="*/ 1539318 w 4041704"/>
                <a:gd name="connsiteY205" fmla="*/ 376668 h 3686004"/>
                <a:gd name="connsiteX206" fmla="*/ 1556863 w 4041704"/>
                <a:gd name="connsiteY206" fmla="*/ 371785 h 3686004"/>
                <a:gd name="connsiteX207" fmla="*/ 1574223 w 4041704"/>
                <a:gd name="connsiteY207" fmla="*/ 365097 h 3686004"/>
                <a:gd name="connsiteX208" fmla="*/ 1588835 w 4041704"/>
                <a:gd name="connsiteY208" fmla="*/ 365434 h 3686004"/>
                <a:gd name="connsiteX209" fmla="*/ 1588872 w 4041704"/>
                <a:gd name="connsiteY209" fmla="*/ 378372 h 3686004"/>
                <a:gd name="connsiteX210" fmla="*/ 1591674 w 4041704"/>
                <a:gd name="connsiteY210" fmla="*/ 407802 h 3686004"/>
                <a:gd name="connsiteX211" fmla="*/ 1605716 w 4041704"/>
                <a:gd name="connsiteY211" fmla="*/ 413300 h 3686004"/>
                <a:gd name="connsiteX212" fmla="*/ 1633726 w 4041704"/>
                <a:gd name="connsiteY212" fmla="*/ 398419 h 3686004"/>
                <a:gd name="connsiteX213" fmla="*/ 1678313 w 4041704"/>
                <a:gd name="connsiteY213" fmla="*/ 396072 h 3686004"/>
                <a:gd name="connsiteX214" fmla="*/ 1689134 w 4041704"/>
                <a:gd name="connsiteY214" fmla="*/ 394971 h 3686004"/>
                <a:gd name="connsiteX215" fmla="*/ 1704395 w 4041704"/>
                <a:gd name="connsiteY215" fmla="*/ 381934 h 3686004"/>
                <a:gd name="connsiteX216" fmla="*/ 1727313 w 4041704"/>
                <a:gd name="connsiteY216" fmla="*/ 363561 h 3686004"/>
                <a:gd name="connsiteX217" fmla="*/ 1716203 w 4041704"/>
                <a:gd name="connsiteY217" fmla="*/ 352842 h 3686004"/>
                <a:gd name="connsiteX218" fmla="*/ 1709511 w 4041704"/>
                <a:gd name="connsiteY218" fmla="*/ 340762 h 3686004"/>
                <a:gd name="connsiteX219" fmla="*/ 1723035 w 4041704"/>
                <a:gd name="connsiteY219" fmla="*/ 324984 h 3686004"/>
                <a:gd name="connsiteX220" fmla="*/ 1732158 w 4041704"/>
                <a:gd name="connsiteY220" fmla="*/ 334083 h 3686004"/>
                <a:gd name="connsiteX221" fmla="*/ 1738918 w 4041704"/>
                <a:gd name="connsiteY221" fmla="*/ 343239 h 3686004"/>
                <a:gd name="connsiteX222" fmla="*/ 1761219 w 4041704"/>
                <a:gd name="connsiteY222" fmla="*/ 322377 h 3686004"/>
                <a:gd name="connsiteX223" fmla="*/ 1758636 w 4041704"/>
                <a:gd name="connsiteY223" fmla="*/ 307691 h 3686004"/>
                <a:gd name="connsiteX224" fmla="*/ 1767241 w 4041704"/>
                <a:gd name="connsiteY224" fmla="*/ 295514 h 3686004"/>
                <a:gd name="connsiteX225" fmla="*/ 1780289 w 4041704"/>
                <a:gd name="connsiteY225" fmla="*/ 300202 h 3686004"/>
                <a:gd name="connsiteX226" fmla="*/ 1787702 w 4041704"/>
                <a:gd name="connsiteY226" fmla="*/ 324787 h 3686004"/>
                <a:gd name="connsiteX227" fmla="*/ 1798995 w 4041704"/>
                <a:gd name="connsiteY227" fmla="*/ 345173 h 3686004"/>
                <a:gd name="connsiteX228" fmla="*/ 1800029 w 4041704"/>
                <a:gd name="connsiteY228" fmla="*/ 345095 h 3686004"/>
                <a:gd name="connsiteX229" fmla="*/ 1798659 w 4041704"/>
                <a:gd name="connsiteY229" fmla="*/ 337106 h 3686004"/>
                <a:gd name="connsiteX230" fmla="*/ 1790248 w 4041704"/>
                <a:gd name="connsiteY230" fmla="*/ 326711 h 3686004"/>
                <a:gd name="connsiteX231" fmla="*/ 1794305 w 4041704"/>
                <a:gd name="connsiteY231" fmla="*/ 319518 h 3686004"/>
                <a:gd name="connsiteX232" fmla="*/ 1808853 w 4041704"/>
                <a:gd name="connsiteY232" fmla="*/ 318746 h 3686004"/>
                <a:gd name="connsiteX233" fmla="*/ 1850485 w 4041704"/>
                <a:gd name="connsiteY233" fmla="*/ 290530 h 3686004"/>
                <a:gd name="connsiteX234" fmla="*/ 1838826 w 4041704"/>
                <a:gd name="connsiteY234" fmla="*/ 274023 h 3686004"/>
                <a:gd name="connsiteX235" fmla="*/ 1826804 w 4041704"/>
                <a:gd name="connsiteY235" fmla="*/ 262610 h 3686004"/>
                <a:gd name="connsiteX236" fmla="*/ 1841648 w 4041704"/>
                <a:gd name="connsiteY236" fmla="*/ 255479 h 3686004"/>
                <a:gd name="connsiteX237" fmla="*/ 1933175 w 4041704"/>
                <a:gd name="connsiteY237" fmla="*/ 211295 h 3686004"/>
                <a:gd name="connsiteX238" fmla="*/ 1937293 w 4041704"/>
                <a:gd name="connsiteY238" fmla="*/ 193317 h 3686004"/>
                <a:gd name="connsiteX239" fmla="*/ 1940378 w 4041704"/>
                <a:gd name="connsiteY239" fmla="*/ 167782 h 3686004"/>
                <a:gd name="connsiteX240" fmla="*/ 1961956 w 4041704"/>
                <a:gd name="connsiteY240" fmla="*/ 179955 h 3686004"/>
                <a:gd name="connsiteX241" fmla="*/ 1992141 w 4041704"/>
                <a:gd name="connsiteY241" fmla="*/ 163131 h 3686004"/>
                <a:gd name="connsiteX242" fmla="*/ 1992331 w 4041704"/>
                <a:gd name="connsiteY242" fmla="*/ 162587 h 3686004"/>
                <a:gd name="connsiteX243" fmla="*/ 1986778 w 4041704"/>
                <a:gd name="connsiteY243" fmla="*/ 144322 h 3686004"/>
                <a:gd name="connsiteX244" fmla="*/ 1973980 w 4041704"/>
                <a:gd name="connsiteY244" fmla="*/ 128749 h 3686004"/>
                <a:gd name="connsiteX245" fmla="*/ 1912158 w 4041704"/>
                <a:gd name="connsiteY245" fmla="*/ 123151 h 3686004"/>
                <a:gd name="connsiteX246" fmla="*/ 1892523 w 4041704"/>
                <a:gd name="connsiteY246" fmla="*/ 135610 h 3686004"/>
                <a:gd name="connsiteX247" fmla="*/ 1878608 w 4041704"/>
                <a:gd name="connsiteY247" fmla="*/ 136350 h 3686004"/>
                <a:gd name="connsiteX248" fmla="*/ 1882843 w 4041704"/>
                <a:gd name="connsiteY248" fmla="*/ 111953 h 3686004"/>
                <a:gd name="connsiteX249" fmla="*/ 1890978 w 4041704"/>
                <a:gd name="connsiteY249" fmla="*/ 106516 h 3686004"/>
                <a:gd name="connsiteX250" fmla="*/ 1929358 w 4041704"/>
                <a:gd name="connsiteY250" fmla="*/ 100672 h 3686004"/>
                <a:gd name="connsiteX251" fmla="*/ 1933047 w 4041704"/>
                <a:gd name="connsiteY251" fmla="*/ 86523 h 3686004"/>
                <a:gd name="connsiteX252" fmla="*/ 1943458 w 4041704"/>
                <a:gd name="connsiteY252" fmla="*/ 67577 h 3686004"/>
                <a:gd name="connsiteX253" fmla="*/ 1946687 w 4041704"/>
                <a:gd name="connsiteY253" fmla="*/ 68673 h 3686004"/>
                <a:gd name="connsiteX254" fmla="*/ 1972161 w 4041704"/>
                <a:gd name="connsiteY254" fmla="*/ 82543 h 3686004"/>
                <a:gd name="connsiteX255" fmla="*/ 1983109 w 4041704"/>
                <a:gd name="connsiteY255" fmla="*/ 73717 h 3686004"/>
                <a:gd name="connsiteX256" fmla="*/ 1986238 w 4041704"/>
                <a:gd name="connsiteY256" fmla="*/ 72916 h 3686004"/>
                <a:gd name="connsiteX257" fmla="*/ 2004144 w 4041704"/>
                <a:gd name="connsiteY257" fmla="*/ 63720 h 3686004"/>
                <a:gd name="connsiteX258" fmla="*/ 2033222 w 4041704"/>
                <a:gd name="connsiteY258" fmla="*/ 26022 h 3686004"/>
                <a:gd name="connsiteX259" fmla="*/ 2078526 w 4041704"/>
                <a:gd name="connsiteY259" fmla="*/ 19176 h 3686004"/>
                <a:gd name="connsiteX260" fmla="*/ 2128694 w 4041704"/>
                <a:gd name="connsiteY260" fmla="*/ 20319 h 3686004"/>
                <a:gd name="connsiteX261" fmla="*/ 2129892 w 4041704"/>
                <a:gd name="connsiteY261" fmla="*/ 18987 h 3686004"/>
                <a:gd name="connsiteX262" fmla="*/ 2179596 w 4041704"/>
                <a:gd name="connsiteY262" fmla="*/ 23325 h 3686004"/>
                <a:gd name="connsiteX263" fmla="*/ 2197183 w 4041704"/>
                <a:gd name="connsiteY263" fmla="*/ 43956 h 3686004"/>
                <a:gd name="connsiteX264" fmla="*/ 2211619 w 4041704"/>
                <a:gd name="connsiteY264" fmla="*/ 17184 h 3686004"/>
                <a:gd name="connsiteX265" fmla="*/ 2215240 w 4041704"/>
                <a:gd name="connsiteY265" fmla="*/ 1769 h 3686004"/>
                <a:gd name="connsiteX266" fmla="*/ 2224397 w 4041704"/>
                <a:gd name="connsiteY266" fmla="*/ 6991 h 3686004"/>
                <a:gd name="connsiteX267" fmla="*/ 2226301 w 4041704"/>
                <a:gd name="connsiteY267" fmla="*/ 18942 h 3686004"/>
                <a:gd name="connsiteX268" fmla="*/ 2232138 w 4041704"/>
                <a:gd name="connsiteY268" fmla="*/ 45271 h 3686004"/>
                <a:gd name="connsiteX269" fmla="*/ 2260606 w 4041704"/>
                <a:gd name="connsiteY269" fmla="*/ 55811 h 3686004"/>
                <a:gd name="connsiteX270" fmla="*/ 2281238 w 4041704"/>
                <a:gd name="connsiteY270" fmla="*/ 38224 h 3686004"/>
                <a:gd name="connsiteX271" fmla="*/ 2298611 w 4041704"/>
                <a:gd name="connsiteY271" fmla="*/ 30959 h 3686004"/>
                <a:gd name="connsiteX272" fmla="*/ 2307841 w 4041704"/>
                <a:gd name="connsiteY272" fmla="*/ 49497 h 3686004"/>
                <a:gd name="connsiteX273" fmla="*/ 2309386 w 4041704"/>
                <a:gd name="connsiteY273" fmla="*/ 78592 h 3686004"/>
                <a:gd name="connsiteX274" fmla="*/ 2325539 w 4041704"/>
                <a:gd name="connsiteY274" fmla="*/ 96128 h 3686004"/>
                <a:gd name="connsiteX275" fmla="*/ 2355715 w 4041704"/>
                <a:gd name="connsiteY275" fmla="*/ 126875 h 3686004"/>
                <a:gd name="connsiteX276" fmla="*/ 2403767 w 4041704"/>
                <a:gd name="connsiteY276" fmla="*/ 159843 h 3686004"/>
                <a:gd name="connsiteX277" fmla="*/ 2411135 w 4041704"/>
                <a:gd name="connsiteY277" fmla="*/ 158481 h 3686004"/>
                <a:gd name="connsiteX278" fmla="*/ 2421802 w 4041704"/>
                <a:gd name="connsiteY278" fmla="*/ 148799 h 3686004"/>
                <a:gd name="connsiteX279" fmla="*/ 2452695 w 4041704"/>
                <a:gd name="connsiteY279" fmla="*/ 145256 h 3686004"/>
                <a:gd name="connsiteX280" fmla="*/ 2477692 w 4041704"/>
                <a:gd name="connsiteY280" fmla="*/ 138221 h 3686004"/>
                <a:gd name="connsiteX281" fmla="*/ 2489883 w 4041704"/>
                <a:gd name="connsiteY281" fmla="*/ 152796 h 3686004"/>
                <a:gd name="connsiteX282" fmla="*/ 2492669 w 4041704"/>
                <a:gd name="connsiteY282" fmla="*/ 176909 h 3686004"/>
                <a:gd name="connsiteX283" fmla="*/ 2499486 w 4041704"/>
                <a:gd name="connsiteY283" fmla="*/ 189073 h 3686004"/>
                <a:gd name="connsiteX284" fmla="*/ 2502551 w 4041704"/>
                <a:gd name="connsiteY284" fmla="*/ 186628 h 3686004"/>
                <a:gd name="connsiteX285" fmla="*/ 2505307 w 4041704"/>
                <a:gd name="connsiteY285" fmla="*/ 172845 h 3686004"/>
                <a:gd name="connsiteX286" fmla="*/ 2536983 w 4041704"/>
                <a:gd name="connsiteY286" fmla="*/ 136278 h 3686004"/>
                <a:gd name="connsiteX287" fmla="*/ 2544398 w 4041704"/>
                <a:gd name="connsiteY287" fmla="*/ 120661 h 3686004"/>
                <a:gd name="connsiteX288" fmla="*/ 2559808 w 4041704"/>
                <a:gd name="connsiteY288" fmla="*/ 112233 h 3686004"/>
                <a:gd name="connsiteX289" fmla="*/ 2624244 w 4041704"/>
                <a:gd name="connsiteY289" fmla="*/ 83440 h 3686004"/>
                <a:gd name="connsiteX290" fmla="*/ 2658258 w 4041704"/>
                <a:gd name="connsiteY290" fmla="*/ 67046 h 3686004"/>
                <a:gd name="connsiteX291" fmla="*/ 2673780 w 4041704"/>
                <a:gd name="connsiteY291" fmla="*/ 84616 h 3686004"/>
                <a:gd name="connsiteX292" fmla="*/ 2702471 w 4041704"/>
                <a:gd name="connsiteY292" fmla="*/ 75481 h 3686004"/>
                <a:gd name="connsiteX293" fmla="*/ 2730195 w 4041704"/>
                <a:gd name="connsiteY293" fmla="*/ 60055 h 3686004"/>
                <a:gd name="connsiteX294" fmla="*/ 2745884 w 4041704"/>
                <a:gd name="connsiteY294" fmla="*/ 80788 h 3686004"/>
                <a:gd name="connsiteX295" fmla="*/ 2758472 w 4041704"/>
                <a:gd name="connsiteY295" fmla="*/ 90901 h 3686004"/>
                <a:gd name="connsiteX296" fmla="*/ 2766756 w 4041704"/>
                <a:gd name="connsiteY296" fmla="*/ 79679 h 3686004"/>
                <a:gd name="connsiteX297" fmla="*/ 2767220 w 4041704"/>
                <a:gd name="connsiteY297" fmla="*/ 76483 h 3686004"/>
                <a:gd name="connsiteX298" fmla="*/ 2773735 w 4041704"/>
                <a:gd name="connsiteY298" fmla="*/ 55840 h 3686004"/>
                <a:gd name="connsiteX299" fmla="*/ 2781499 w 4041704"/>
                <a:gd name="connsiteY299" fmla="*/ 70651 h 3686004"/>
                <a:gd name="connsiteX300" fmla="*/ 2784970 w 4041704"/>
                <a:gd name="connsiteY300" fmla="*/ 88225 h 3686004"/>
                <a:gd name="connsiteX301" fmla="*/ 2815301 w 4041704"/>
                <a:gd name="connsiteY301" fmla="*/ 98032 h 3686004"/>
                <a:gd name="connsiteX302" fmla="*/ 2827279 w 4041704"/>
                <a:gd name="connsiteY302" fmla="*/ 84711 h 3686004"/>
                <a:gd name="connsiteX303" fmla="*/ 2846959 w 4041704"/>
                <a:gd name="connsiteY303" fmla="*/ 96987 h 3686004"/>
                <a:gd name="connsiteX304" fmla="*/ 2848000 w 4041704"/>
                <a:gd name="connsiteY304" fmla="*/ 116593 h 3686004"/>
                <a:gd name="connsiteX305" fmla="*/ 2862855 w 4041704"/>
                <a:gd name="connsiteY305" fmla="*/ 133564 h 3686004"/>
                <a:gd name="connsiteX306" fmla="*/ 2884472 w 4041704"/>
                <a:gd name="connsiteY306" fmla="*/ 158421 h 3686004"/>
                <a:gd name="connsiteX307" fmla="*/ 2917709 w 4041704"/>
                <a:gd name="connsiteY307" fmla="*/ 187102 h 3686004"/>
                <a:gd name="connsiteX308" fmla="*/ 2933291 w 4041704"/>
                <a:gd name="connsiteY308" fmla="*/ 193886 h 3686004"/>
                <a:gd name="connsiteX309" fmla="*/ 2926071 w 4041704"/>
                <a:gd name="connsiteY309" fmla="*/ 201247 h 3686004"/>
                <a:gd name="connsiteX310" fmla="*/ 2934433 w 4041704"/>
                <a:gd name="connsiteY310" fmla="*/ 215391 h 3686004"/>
                <a:gd name="connsiteX311" fmla="*/ 2958478 w 4041704"/>
                <a:gd name="connsiteY311" fmla="*/ 238217 h 3686004"/>
                <a:gd name="connsiteX312" fmla="*/ 2965280 w 4041704"/>
                <a:gd name="connsiteY312" fmla="*/ 258786 h 3686004"/>
                <a:gd name="connsiteX313" fmla="*/ 2958500 w 4041704"/>
                <a:gd name="connsiteY313" fmla="*/ 286420 h 3686004"/>
                <a:gd name="connsiteX314" fmla="*/ 2957723 w 4041704"/>
                <a:gd name="connsiteY314" fmla="*/ 331496 h 3686004"/>
                <a:gd name="connsiteX315" fmla="*/ 2968514 w 4041704"/>
                <a:gd name="connsiteY315" fmla="*/ 343608 h 3686004"/>
                <a:gd name="connsiteX316" fmla="*/ 2968162 w 4041704"/>
                <a:gd name="connsiteY316" fmla="*/ 372803 h 3686004"/>
                <a:gd name="connsiteX317" fmla="*/ 2955827 w 4041704"/>
                <a:gd name="connsiteY317" fmla="*/ 394151 h 3686004"/>
                <a:gd name="connsiteX318" fmla="*/ 2960174 w 4041704"/>
                <a:gd name="connsiteY318" fmla="*/ 403426 h 3686004"/>
                <a:gd name="connsiteX319" fmla="*/ 2961076 w 4041704"/>
                <a:gd name="connsiteY319" fmla="*/ 403846 h 3686004"/>
                <a:gd name="connsiteX320" fmla="*/ 2970332 w 4041704"/>
                <a:gd name="connsiteY320" fmla="*/ 395811 h 3686004"/>
                <a:gd name="connsiteX321" fmla="*/ 2986510 w 4041704"/>
                <a:gd name="connsiteY321" fmla="*/ 387644 h 3686004"/>
                <a:gd name="connsiteX322" fmla="*/ 2988222 w 4041704"/>
                <a:gd name="connsiteY322" fmla="*/ 389933 h 3686004"/>
                <a:gd name="connsiteX323" fmla="*/ 2999263 w 4041704"/>
                <a:gd name="connsiteY323" fmla="*/ 411595 h 3686004"/>
                <a:gd name="connsiteX324" fmla="*/ 3011016 w 4041704"/>
                <a:gd name="connsiteY324" fmla="*/ 410679 h 3686004"/>
                <a:gd name="connsiteX325" fmla="*/ 3013559 w 4041704"/>
                <a:gd name="connsiteY325" fmla="*/ 411609 h 3686004"/>
                <a:gd name="connsiteX326" fmla="*/ 3030298 w 4041704"/>
                <a:gd name="connsiteY326" fmla="*/ 413735 h 3686004"/>
                <a:gd name="connsiteX327" fmla="*/ 3068268 w 4041704"/>
                <a:gd name="connsiteY327" fmla="*/ 401449 h 3686004"/>
                <a:gd name="connsiteX328" fmla="*/ 3102837 w 4041704"/>
                <a:gd name="connsiteY328" fmla="*/ 418184 h 3686004"/>
                <a:gd name="connsiteX329" fmla="*/ 3136983 w 4041704"/>
                <a:gd name="connsiteY329" fmla="*/ 442748 h 3686004"/>
                <a:gd name="connsiteX330" fmla="*/ 3138443 w 4041704"/>
                <a:gd name="connsiteY330" fmla="*/ 442395 h 3686004"/>
                <a:gd name="connsiteX331" fmla="*/ 3170756 w 4041704"/>
                <a:gd name="connsiteY331" fmla="*/ 468949 h 3686004"/>
                <a:gd name="connsiteX332" fmla="*/ 3173139 w 4041704"/>
                <a:gd name="connsiteY332" fmla="*/ 491549 h 3686004"/>
                <a:gd name="connsiteX333" fmla="*/ 3195806 w 4041704"/>
                <a:gd name="connsiteY333" fmla="*/ 479877 h 3686004"/>
                <a:gd name="connsiteX334" fmla="*/ 3205615 w 4041704"/>
                <a:gd name="connsiteY334" fmla="*/ 470935 h 3686004"/>
                <a:gd name="connsiteX335" fmla="*/ 3209472 w 4041704"/>
                <a:gd name="connsiteY335" fmla="*/ 478885 h 3686004"/>
                <a:gd name="connsiteX336" fmla="*/ 3205125 w 4041704"/>
                <a:gd name="connsiteY336" fmla="*/ 488051 h 3686004"/>
                <a:gd name="connsiteX337" fmla="*/ 3196684 w 4041704"/>
                <a:gd name="connsiteY337" fmla="*/ 509022 h 3686004"/>
                <a:gd name="connsiteX338" fmla="*/ 3211374 w 4041704"/>
                <a:gd name="connsiteY338" fmla="*/ 529800 h 3686004"/>
                <a:gd name="connsiteX339" fmla="*/ 3233973 w 4041704"/>
                <a:gd name="connsiteY339" fmla="*/ 527417 h 3686004"/>
                <a:gd name="connsiteX340" fmla="*/ 3249429 w 4041704"/>
                <a:gd name="connsiteY340" fmla="*/ 530626 h 3686004"/>
                <a:gd name="connsiteX341" fmla="*/ 3247026 w 4041704"/>
                <a:gd name="connsiteY341" fmla="*/ 547818 h 3686004"/>
                <a:gd name="connsiteX342" fmla="*/ 3234306 w 4041704"/>
                <a:gd name="connsiteY342" fmla="*/ 568668 h 3686004"/>
                <a:gd name="connsiteX343" fmla="*/ 3237166 w 4041704"/>
                <a:gd name="connsiteY343" fmla="*/ 588447 h 3686004"/>
                <a:gd name="connsiteX344" fmla="*/ 3243460 w 4041704"/>
                <a:gd name="connsiteY344" fmla="*/ 624006 h 3686004"/>
                <a:gd name="connsiteX345" fmla="*/ 3261062 w 4041704"/>
                <a:gd name="connsiteY345" fmla="*/ 669573 h 3686004"/>
                <a:gd name="connsiteX346" fmla="*/ 3266803 w 4041704"/>
                <a:gd name="connsiteY346" fmla="*/ 672122 h 3686004"/>
                <a:gd name="connsiteX347" fmla="*/ 3278766 w 4041704"/>
                <a:gd name="connsiteY347" fmla="*/ 670484 h 3686004"/>
                <a:gd name="connsiteX348" fmla="*/ 3301805 w 4041704"/>
                <a:gd name="connsiteY348" fmla="*/ 682673 h 3686004"/>
                <a:gd name="connsiteX349" fmla="*/ 3322422 w 4041704"/>
                <a:gd name="connsiteY349" fmla="*/ 689654 h 3686004"/>
                <a:gd name="connsiteX350" fmla="*/ 3323945 w 4041704"/>
                <a:gd name="connsiteY350" fmla="*/ 705510 h 3686004"/>
                <a:gd name="connsiteX351" fmla="*/ 3314446 w 4041704"/>
                <a:gd name="connsiteY351" fmla="*/ 723502 h 3686004"/>
                <a:gd name="connsiteX352" fmla="*/ 3313394 w 4041704"/>
                <a:gd name="connsiteY352" fmla="*/ 735144 h 3686004"/>
                <a:gd name="connsiteX353" fmla="*/ 3316672 w 4041704"/>
                <a:gd name="connsiteY353" fmla="*/ 734906 h 3686004"/>
                <a:gd name="connsiteX354" fmla="*/ 3325110 w 4041704"/>
                <a:gd name="connsiteY354" fmla="*/ 726681 h 3686004"/>
                <a:gd name="connsiteX355" fmla="*/ 3364340 w 4041704"/>
                <a:gd name="connsiteY355" fmla="*/ 716408 h 3686004"/>
                <a:gd name="connsiteX356" fmla="*/ 3376868 w 4041704"/>
                <a:gd name="connsiteY356" fmla="*/ 709124 h 3686004"/>
                <a:gd name="connsiteX357" fmla="*/ 3391517 w 4041704"/>
                <a:gd name="connsiteY357" fmla="*/ 710599 h 3686004"/>
                <a:gd name="connsiteX358" fmla="*/ 3449715 w 4041704"/>
                <a:gd name="connsiteY358" fmla="*/ 721225 h 3686004"/>
                <a:gd name="connsiteX359" fmla="*/ 3481003 w 4041704"/>
                <a:gd name="connsiteY359" fmla="*/ 726008 h 3686004"/>
                <a:gd name="connsiteX360" fmla="*/ 3483409 w 4041704"/>
                <a:gd name="connsiteY360" fmla="*/ 745513 h 3686004"/>
                <a:gd name="connsiteX361" fmla="*/ 3507576 w 4041704"/>
                <a:gd name="connsiteY361" fmla="*/ 752793 h 3686004"/>
                <a:gd name="connsiteX362" fmla="*/ 3534055 w 4041704"/>
                <a:gd name="connsiteY362" fmla="*/ 755263 h 3686004"/>
                <a:gd name="connsiteX363" fmla="*/ 3535079 w 4041704"/>
                <a:gd name="connsiteY363" fmla="*/ 777034 h 3686004"/>
                <a:gd name="connsiteX364" fmla="*/ 3538990 w 4041704"/>
                <a:gd name="connsiteY364" fmla="*/ 789993 h 3686004"/>
                <a:gd name="connsiteX365" fmla="*/ 3550035 w 4041704"/>
                <a:gd name="connsiteY365" fmla="*/ 786158 h 3686004"/>
                <a:gd name="connsiteX366" fmla="*/ 3551872 w 4041704"/>
                <a:gd name="connsiteY366" fmla="*/ 784169 h 3686004"/>
                <a:gd name="connsiteX367" fmla="*/ 3566159 w 4041704"/>
                <a:gd name="connsiteY367" fmla="*/ 772983 h 3686004"/>
                <a:gd name="connsiteX368" fmla="*/ 3564509 w 4041704"/>
                <a:gd name="connsiteY368" fmla="*/ 786903 h 3686004"/>
                <a:gd name="connsiteX369" fmla="*/ 3558579 w 4041704"/>
                <a:gd name="connsiteY369" fmla="*/ 800700 h 3686004"/>
                <a:gd name="connsiteX370" fmla="*/ 3574904 w 4041704"/>
                <a:gd name="connsiteY370" fmla="*/ 821854 h 3686004"/>
                <a:gd name="connsiteX371" fmla="*/ 3589499 w 4041704"/>
                <a:gd name="connsiteY371" fmla="*/ 818319 h 3686004"/>
                <a:gd name="connsiteX372" fmla="*/ 3597290 w 4041704"/>
                <a:gd name="connsiteY372" fmla="*/ 836133 h 3686004"/>
                <a:gd name="connsiteX373" fmla="*/ 3588718 w 4041704"/>
                <a:gd name="connsiteY373" fmla="*/ 850183 h 3686004"/>
                <a:gd name="connsiteX374" fmla="*/ 3590947 w 4041704"/>
                <a:gd name="connsiteY374" fmla="*/ 868957 h 3686004"/>
                <a:gd name="connsiteX375" fmla="*/ 3594115 w 4041704"/>
                <a:gd name="connsiteY375" fmla="*/ 896388 h 3686004"/>
                <a:gd name="connsiteX376" fmla="*/ 3603504 w 4041704"/>
                <a:gd name="connsiteY376" fmla="*/ 931969 h 3686004"/>
                <a:gd name="connsiteX377" fmla="*/ 3611064 w 4041704"/>
                <a:gd name="connsiteY377" fmla="*/ 944044 h 3686004"/>
                <a:gd name="connsiteX378" fmla="*/ 3602584 w 4041704"/>
                <a:gd name="connsiteY378" fmla="*/ 945712 h 3686004"/>
                <a:gd name="connsiteX379" fmla="*/ 3601663 w 4041704"/>
                <a:gd name="connsiteY379" fmla="*/ 959454 h 3686004"/>
                <a:gd name="connsiteX380" fmla="*/ 3607473 w 4041704"/>
                <a:gd name="connsiteY380" fmla="*/ 986633 h 3686004"/>
                <a:gd name="connsiteX381" fmla="*/ 3602427 w 4041704"/>
                <a:gd name="connsiteY381" fmla="*/ 1004078 h 3686004"/>
                <a:gd name="connsiteX382" fmla="*/ 3584645 w 4041704"/>
                <a:gd name="connsiteY382" fmla="*/ 1019972 h 3686004"/>
                <a:gd name="connsiteX383" fmla="*/ 3562747 w 4041704"/>
                <a:gd name="connsiteY383" fmla="*/ 1050771 h 3686004"/>
                <a:gd name="connsiteX384" fmla="*/ 3564469 w 4041704"/>
                <a:gd name="connsiteY384" fmla="*/ 1064260 h 3686004"/>
                <a:gd name="connsiteX385" fmla="*/ 3550390 w 4041704"/>
                <a:gd name="connsiteY385" fmla="*/ 1084279 h 3686004"/>
                <a:gd name="connsiteX386" fmla="*/ 3530319 w 4041704"/>
                <a:gd name="connsiteY386" fmla="*/ 1101888 h 3686004"/>
                <a:gd name="connsiteX387" fmla="*/ 3548134 w 4041704"/>
                <a:gd name="connsiteY387" fmla="*/ 1130793 h 3686004"/>
                <a:gd name="connsiteX388" fmla="*/ 3551837 w 4041704"/>
                <a:gd name="connsiteY388" fmla="*/ 1134918 h 3686004"/>
                <a:gd name="connsiteX389" fmla="*/ 3541268 w 4041704"/>
                <a:gd name="connsiteY389" fmla="*/ 1135933 h 3686004"/>
                <a:gd name="connsiteX390" fmla="*/ 3498150 w 4041704"/>
                <a:gd name="connsiteY390" fmla="*/ 1130151 h 3686004"/>
                <a:gd name="connsiteX391" fmla="*/ 3483133 w 4041704"/>
                <a:gd name="connsiteY391" fmla="*/ 1141514 h 3686004"/>
                <a:gd name="connsiteX392" fmla="*/ 3473356 w 4041704"/>
                <a:gd name="connsiteY392" fmla="*/ 1158560 h 3686004"/>
                <a:gd name="connsiteX393" fmla="*/ 3440770 w 4041704"/>
                <a:gd name="connsiteY393" fmla="*/ 1169156 h 3686004"/>
                <a:gd name="connsiteX394" fmla="*/ 3419032 w 4041704"/>
                <a:gd name="connsiteY394" fmla="*/ 1178283 h 3686004"/>
                <a:gd name="connsiteX395" fmla="*/ 3409114 w 4041704"/>
                <a:gd name="connsiteY395" fmla="*/ 1177209 h 3686004"/>
                <a:gd name="connsiteX396" fmla="*/ 3408869 w 4041704"/>
                <a:gd name="connsiteY396" fmla="*/ 1185767 h 3686004"/>
                <a:gd name="connsiteX397" fmla="*/ 3413211 w 4041704"/>
                <a:gd name="connsiteY397" fmla="*/ 1202098 h 3686004"/>
                <a:gd name="connsiteX398" fmla="*/ 3432225 w 4041704"/>
                <a:gd name="connsiteY398" fmla="*/ 1216807 h 3686004"/>
                <a:gd name="connsiteX399" fmla="*/ 3448817 w 4041704"/>
                <a:gd name="connsiteY399" fmla="*/ 1226307 h 3686004"/>
                <a:gd name="connsiteX400" fmla="*/ 3438732 w 4041704"/>
                <a:gd name="connsiteY400" fmla="*/ 1235703 h 3686004"/>
                <a:gd name="connsiteX401" fmla="*/ 3374993 w 4041704"/>
                <a:gd name="connsiteY401" fmla="*/ 1285133 h 3686004"/>
                <a:gd name="connsiteX402" fmla="*/ 3354054 w 4041704"/>
                <a:gd name="connsiteY402" fmla="*/ 1294223 h 3686004"/>
                <a:gd name="connsiteX403" fmla="*/ 3347879 w 4041704"/>
                <a:gd name="connsiteY403" fmla="*/ 1287635 h 3686004"/>
                <a:gd name="connsiteX404" fmla="*/ 3338368 w 4041704"/>
                <a:gd name="connsiteY404" fmla="*/ 1296544 h 3686004"/>
                <a:gd name="connsiteX405" fmla="*/ 3337209 w 4041704"/>
                <a:gd name="connsiteY405" fmla="*/ 1300189 h 3686004"/>
                <a:gd name="connsiteX406" fmla="*/ 3345693 w 4041704"/>
                <a:gd name="connsiteY406" fmla="*/ 1300905 h 3686004"/>
                <a:gd name="connsiteX407" fmla="*/ 3364647 w 4041704"/>
                <a:gd name="connsiteY407" fmla="*/ 1336101 h 3686004"/>
                <a:gd name="connsiteX408" fmla="*/ 3351981 w 4041704"/>
                <a:gd name="connsiteY408" fmla="*/ 1361958 h 3686004"/>
                <a:gd name="connsiteX409" fmla="*/ 3368583 w 4041704"/>
                <a:gd name="connsiteY409" fmla="*/ 1382660 h 3686004"/>
                <a:gd name="connsiteX410" fmla="*/ 3383532 w 4041704"/>
                <a:gd name="connsiteY410" fmla="*/ 1380584 h 3686004"/>
                <a:gd name="connsiteX411" fmla="*/ 3397575 w 4041704"/>
                <a:gd name="connsiteY411" fmla="*/ 1377956 h 3686004"/>
                <a:gd name="connsiteX412" fmla="*/ 3338034 w 4041704"/>
                <a:gd name="connsiteY412" fmla="*/ 1388899 h 3686004"/>
                <a:gd name="connsiteX413" fmla="*/ 3319514 w 4041704"/>
                <a:gd name="connsiteY413" fmla="*/ 1393771 h 3686004"/>
                <a:gd name="connsiteX414" fmla="*/ 3320276 w 4041704"/>
                <a:gd name="connsiteY414" fmla="*/ 1404499 h 3686004"/>
                <a:gd name="connsiteX415" fmla="*/ 3319892 w 4041704"/>
                <a:gd name="connsiteY415" fmla="*/ 1406503 h 3686004"/>
                <a:gd name="connsiteX416" fmla="*/ 3351343 w 4041704"/>
                <a:gd name="connsiteY416" fmla="*/ 1411484 h 3686004"/>
                <a:gd name="connsiteX417" fmla="*/ 3370604 w 4041704"/>
                <a:gd name="connsiteY417" fmla="*/ 1418834 h 3686004"/>
                <a:gd name="connsiteX418" fmla="*/ 3372427 w 4041704"/>
                <a:gd name="connsiteY418" fmla="*/ 1417510 h 3686004"/>
                <a:gd name="connsiteX419" fmla="*/ 3429285 w 4041704"/>
                <a:gd name="connsiteY419" fmla="*/ 1421677 h 3686004"/>
                <a:gd name="connsiteX420" fmla="*/ 3537127 w 4041704"/>
                <a:gd name="connsiteY420" fmla="*/ 1416180 h 3686004"/>
                <a:gd name="connsiteX421" fmla="*/ 3570029 w 4041704"/>
                <a:gd name="connsiteY421" fmla="*/ 1415478 h 3686004"/>
                <a:gd name="connsiteX422" fmla="*/ 3622826 w 4041704"/>
                <a:gd name="connsiteY422" fmla="*/ 1424914 h 3686004"/>
                <a:gd name="connsiteX423" fmla="*/ 3649654 w 4041704"/>
                <a:gd name="connsiteY423" fmla="*/ 1428626 h 3686004"/>
                <a:gd name="connsiteX424" fmla="*/ 3659254 w 4041704"/>
                <a:gd name="connsiteY424" fmla="*/ 1439284 h 3686004"/>
                <a:gd name="connsiteX425" fmla="*/ 3678443 w 4041704"/>
                <a:gd name="connsiteY425" fmla="*/ 1426734 h 3686004"/>
                <a:gd name="connsiteX426" fmla="*/ 3736952 w 4041704"/>
                <a:gd name="connsiteY426" fmla="*/ 1440838 h 3686004"/>
                <a:gd name="connsiteX427" fmla="*/ 3753042 w 4041704"/>
                <a:gd name="connsiteY427" fmla="*/ 1444462 h 3686004"/>
                <a:gd name="connsiteX428" fmla="*/ 3801091 w 4041704"/>
                <a:gd name="connsiteY428" fmla="*/ 1460134 h 3686004"/>
                <a:gd name="connsiteX429" fmla="*/ 3852917 w 4041704"/>
                <a:gd name="connsiteY429" fmla="*/ 1479093 h 3686004"/>
                <a:gd name="connsiteX430" fmla="*/ 3880072 w 4041704"/>
                <a:gd name="connsiteY430" fmla="*/ 1490918 h 3686004"/>
                <a:gd name="connsiteX431" fmla="*/ 3881728 w 4041704"/>
                <a:gd name="connsiteY431" fmla="*/ 1490643 h 3686004"/>
                <a:gd name="connsiteX432" fmla="*/ 3881727 w 4041704"/>
                <a:gd name="connsiteY432" fmla="*/ 1490645 h 3686004"/>
                <a:gd name="connsiteX433" fmla="*/ 3882142 w 4041704"/>
                <a:gd name="connsiteY433" fmla="*/ 1490575 h 3686004"/>
                <a:gd name="connsiteX434" fmla="*/ 3881728 w 4041704"/>
                <a:gd name="connsiteY434" fmla="*/ 1490643 h 3686004"/>
                <a:gd name="connsiteX435" fmla="*/ 3880762 w 4041704"/>
                <a:gd name="connsiteY435" fmla="*/ 1489954 h 3686004"/>
                <a:gd name="connsiteX436" fmla="*/ 3881898 w 4041704"/>
                <a:gd name="connsiteY436" fmla="*/ 1479383 h 3686004"/>
                <a:gd name="connsiteX437" fmla="*/ 3889489 w 4041704"/>
                <a:gd name="connsiteY437" fmla="*/ 1478972 h 3686004"/>
                <a:gd name="connsiteX438" fmla="*/ 3973092 w 4041704"/>
                <a:gd name="connsiteY438" fmla="*/ 1487374 h 3686004"/>
                <a:gd name="connsiteX439" fmla="*/ 3987858 w 4041704"/>
                <a:gd name="connsiteY439" fmla="*/ 1489176 h 3686004"/>
                <a:gd name="connsiteX440" fmla="*/ 3991362 w 4041704"/>
                <a:gd name="connsiteY440" fmla="*/ 1490805 h 3686004"/>
                <a:gd name="connsiteX441" fmla="*/ 3998148 w 4041704"/>
                <a:gd name="connsiteY441" fmla="*/ 1498868 h 3686004"/>
                <a:gd name="connsiteX442" fmla="*/ 3999748 w 4041704"/>
                <a:gd name="connsiteY442" fmla="*/ 1502347 h 3686004"/>
                <a:gd name="connsiteX443" fmla="*/ 3999825 w 4041704"/>
                <a:gd name="connsiteY443" fmla="*/ 1512035 h 3686004"/>
                <a:gd name="connsiteX444" fmla="*/ 3999960 w 4041704"/>
                <a:gd name="connsiteY444" fmla="*/ 1517970 h 3686004"/>
                <a:gd name="connsiteX445" fmla="*/ 4023367 w 4041704"/>
                <a:gd name="connsiteY445" fmla="*/ 1519526 h 3686004"/>
                <a:gd name="connsiteX446" fmla="*/ 4040531 w 4041704"/>
                <a:gd name="connsiteY446" fmla="*/ 1526545 h 3686004"/>
                <a:gd name="connsiteX447" fmla="*/ 4034260 w 4041704"/>
                <a:gd name="connsiteY447" fmla="*/ 1538991 h 3686004"/>
                <a:gd name="connsiteX448" fmla="*/ 3962725 w 4041704"/>
                <a:gd name="connsiteY448" fmla="*/ 1522285 h 3686004"/>
                <a:gd name="connsiteX449" fmla="*/ 3925435 w 4041704"/>
                <a:gd name="connsiteY449" fmla="*/ 1520144 h 3686004"/>
                <a:gd name="connsiteX450" fmla="*/ 3918451 w 4041704"/>
                <a:gd name="connsiteY450" fmla="*/ 1520112 h 3686004"/>
                <a:gd name="connsiteX451" fmla="*/ 3875897 w 4041704"/>
                <a:gd name="connsiteY451" fmla="*/ 1503697 h 3686004"/>
                <a:gd name="connsiteX452" fmla="*/ 3853899 w 4041704"/>
                <a:gd name="connsiteY452" fmla="*/ 1503438 h 3686004"/>
                <a:gd name="connsiteX453" fmla="*/ 3840815 w 4041704"/>
                <a:gd name="connsiteY453" fmla="*/ 1504592 h 3686004"/>
                <a:gd name="connsiteX454" fmla="*/ 3787302 w 4041704"/>
                <a:gd name="connsiteY454" fmla="*/ 1492891 h 3686004"/>
                <a:gd name="connsiteX455" fmla="*/ 3749846 w 4041704"/>
                <a:gd name="connsiteY455" fmla="*/ 1491797 h 3686004"/>
                <a:gd name="connsiteX456" fmla="*/ 3719047 w 4041704"/>
                <a:gd name="connsiteY456" fmla="*/ 1482618 h 3686004"/>
                <a:gd name="connsiteX457" fmla="*/ 3687714 w 4041704"/>
                <a:gd name="connsiteY457" fmla="*/ 1493783 h 3686004"/>
                <a:gd name="connsiteX458" fmla="*/ 3686552 w 4041704"/>
                <a:gd name="connsiteY458" fmla="*/ 1501125 h 3686004"/>
                <a:gd name="connsiteX459" fmla="*/ 3647015 w 4041704"/>
                <a:gd name="connsiteY459" fmla="*/ 1523353 h 3686004"/>
                <a:gd name="connsiteX460" fmla="*/ 3624570 w 4041704"/>
                <a:gd name="connsiteY460" fmla="*/ 1532700 h 3686004"/>
                <a:gd name="connsiteX461" fmla="*/ 3604598 w 4041704"/>
                <a:gd name="connsiteY461" fmla="*/ 1567165 h 3686004"/>
                <a:gd name="connsiteX462" fmla="*/ 3599983 w 4041704"/>
                <a:gd name="connsiteY462" fmla="*/ 1579335 h 3686004"/>
                <a:gd name="connsiteX463" fmla="*/ 3576656 w 4041704"/>
                <a:gd name="connsiteY463" fmla="*/ 1587467 h 3686004"/>
                <a:gd name="connsiteX464" fmla="*/ 3566998 w 4041704"/>
                <a:gd name="connsiteY464" fmla="*/ 1580562 h 3686004"/>
                <a:gd name="connsiteX465" fmla="*/ 3560343 w 4041704"/>
                <a:gd name="connsiteY465" fmla="*/ 1588646 h 3686004"/>
                <a:gd name="connsiteX466" fmla="*/ 3549845 w 4041704"/>
                <a:gd name="connsiteY466" fmla="*/ 1607411 h 3686004"/>
                <a:gd name="connsiteX467" fmla="*/ 3540926 w 4041704"/>
                <a:gd name="connsiteY467" fmla="*/ 1616211 h 3686004"/>
                <a:gd name="connsiteX468" fmla="*/ 3549587 w 4041704"/>
                <a:gd name="connsiteY468" fmla="*/ 1629410 h 3686004"/>
                <a:gd name="connsiteX469" fmla="*/ 3563295 w 4041704"/>
                <a:gd name="connsiteY469" fmla="*/ 1651469 h 3686004"/>
                <a:gd name="connsiteX470" fmla="*/ 3559475 w 4041704"/>
                <a:gd name="connsiteY470" fmla="*/ 1675591 h 3686004"/>
                <a:gd name="connsiteX471" fmla="*/ 3570285 w 4041704"/>
                <a:gd name="connsiteY471" fmla="*/ 1695579 h 3686004"/>
                <a:gd name="connsiteX472" fmla="*/ 3589932 w 4041704"/>
                <a:gd name="connsiteY472" fmla="*/ 1707291 h 3686004"/>
                <a:gd name="connsiteX473" fmla="*/ 3609724 w 4041704"/>
                <a:gd name="connsiteY473" fmla="*/ 1704514 h 3686004"/>
                <a:gd name="connsiteX474" fmla="*/ 3624100 w 4041704"/>
                <a:gd name="connsiteY474" fmla="*/ 1712166 h 3686004"/>
                <a:gd name="connsiteX475" fmla="*/ 3616719 w 4041704"/>
                <a:gd name="connsiteY475" fmla="*/ 1738412 h 3686004"/>
                <a:gd name="connsiteX476" fmla="*/ 3615472 w 4041704"/>
                <a:gd name="connsiteY476" fmla="*/ 1746279 h 3686004"/>
                <a:gd name="connsiteX477" fmla="*/ 3618671 w 4041704"/>
                <a:gd name="connsiteY477" fmla="*/ 1753235 h 3686004"/>
                <a:gd name="connsiteX478" fmla="*/ 3616316 w 4041704"/>
                <a:gd name="connsiteY478" fmla="*/ 1774901 h 3686004"/>
                <a:gd name="connsiteX479" fmla="*/ 3635028 w 4041704"/>
                <a:gd name="connsiteY479" fmla="*/ 1778940 h 3686004"/>
                <a:gd name="connsiteX480" fmla="*/ 3639165 w 4041704"/>
                <a:gd name="connsiteY480" fmla="*/ 1783358 h 3686004"/>
                <a:gd name="connsiteX481" fmla="*/ 3656369 w 4041704"/>
                <a:gd name="connsiteY481" fmla="*/ 1827474 h 3686004"/>
                <a:gd name="connsiteX482" fmla="*/ 3657386 w 4041704"/>
                <a:gd name="connsiteY482" fmla="*/ 1834623 h 3686004"/>
                <a:gd name="connsiteX483" fmla="*/ 3652762 w 4041704"/>
                <a:gd name="connsiteY483" fmla="*/ 1867218 h 3686004"/>
                <a:gd name="connsiteX484" fmla="*/ 3633034 w 4041704"/>
                <a:gd name="connsiteY484" fmla="*/ 1910323 h 3686004"/>
                <a:gd name="connsiteX485" fmla="*/ 3623144 w 4041704"/>
                <a:gd name="connsiteY485" fmla="*/ 1928646 h 3686004"/>
                <a:gd name="connsiteX486" fmla="*/ 3613368 w 4041704"/>
                <a:gd name="connsiteY486" fmla="*/ 1939462 h 3686004"/>
                <a:gd name="connsiteX487" fmla="*/ 3569227 w 4041704"/>
                <a:gd name="connsiteY487" fmla="*/ 1953435 h 3686004"/>
                <a:gd name="connsiteX488" fmla="*/ 3560447 w 4041704"/>
                <a:gd name="connsiteY488" fmla="*/ 1957957 h 3686004"/>
                <a:gd name="connsiteX489" fmla="*/ 3546964 w 4041704"/>
                <a:gd name="connsiteY489" fmla="*/ 1985387 h 3686004"/>
                <a:gd name="connsiteX490" fmla="*/ 3540059 w 4041704"/>
                <a:gd name="connsiteY490" fmla="*/ 1995045 h 3686004"/>
                <a:gd name="connsiteX491" fmla="*/ 3521556 w 4041704"/>
                <a:gd name="connsiteY491" fmla="*/ 2016841 h 3686004"/>
                <a:gd name="connsiteX492" fmla="*/ 3525497 w 4041704"/>
                <a:gd name="connsiteY492" fmla="*/ 2029292 h 3686004"/>
                <a:gd name="connsiteX493" fmla="*/ 3539601 w 4041704"/>
                <a:gd name="connsiteY493" fmla="*/ 2030598 h 3686004"/>
                <a:gd name="connsiteX494" fmla="*/ 3522138 w 4041704"/>
                <a:gd name="connsiteY494" fmla="*/ 2053422 h 3686004"/>
                <a:gd name="connsiteX495" fmla="*/ 3498434 w 4041704"/>
                <a:gd name="connsiteY495" fmla="*/ 2099040 h 3686004"/>
                <a:gd name="connsiteX496" fmla="*/ 3498803 w 4041704"/>
                <a:gd name="connsiteY496" fmla="*/ 2096020 h 3686004"/>
                <a:gd name="connsiteX497" fmla="*/ 3507452 w 4041704"/>
                <a:gd name="connsiteY497" fmla="*/ 2075350 h 3686004"/>
                <a:gd name="connsiteX498" fmla="*/ 3505010 w 4041704"/>
                <a:gd name="connsiteY498" fmla="*/ 2043248 h 3686004"/>
                <a:gd name="connsiteX499" fmla="*/ 3482570 w 4041704"/>
                <a:gd name="connsiteY499" fmla="*/ 2042383 h 3686004"/>
                <a:gd name="connsiteX500" fmla="*/ 3478178 w 4041704"/>
                <a:gd name="connsiteY500" fmla="*/ 2049750 h 3686004"/>
                <a:gd name="connsiteX501" fmla="*/ 3467318 w 4041704"/>
                <a:gd name="connsiteY501" fmla="*/ 2077595 h 3686004"/>
                <a:gd name="connsiteX502" fmla="*/ 3448518 w 4041704"/>
                <a:gd name="connsiteY502" fmla="*/ 2084293 h 3686004"/>
                <a:gd name="connsiteX503" fmla="*/ 3416302 w 4041704"/>
                <a:gd name="connsiteY503" fmla="*/ 2094243 h 3686004"/>
                <a:gd name="connsiteX504" fmla="*/ 3400649 w 4041704"/>
                <a:gd name="connsiteY504" fmla="*/ 2101439 h 3686004"/>
                <a:gd name="connsiteX505" fmla="*/ 3392861 w 4041704"/>
                <a:gd name="connsiteY505" fmla="*/ 2109883 h 3686004"/>
                <a:gd name="connsiteX506" fmla="*/ 3402050 w 4041704"/>
                <a:gd name="connsiteY506" fmla="*/ 2112950 h 3686004"/>
                <a:gd name="connsiteX507" fmla="*/ 3434326 w 4041704"/>
                <a:gd name="connsiteY507" fmla="*/ 2153540 h 3686004"/>
                <a:gd name="connsiteX508" fmla="*/ 3411986 w 4041704"/>
                <a:gd name="connsiteY508" fmla="*/ 2175804 h 3686004"/>
                <a:gd name="connsiteX509" fmla="*/ 3401240 w 4041704"/>
                <a:gd name="connsiteY509" fmla="*/ 2196142 h 3686004"/>
                <a:gd name="connsiteX510" fmla="*/ 3412689 w 4041704"/>
                <a:gd name="connsiteY510" fmla="*/ 2208706 h 3686004"/>
                <a:gd name="connsiteX511" fmla="*/ 3442159 w 4041704"/>
                <a:gd name="connsiteY511" fmla="*/ 2226274 h 3686004"/>
                <a:gd name="connsiteX512" fmla="*/ 3446101 w 4041704"/>
                <a:gd name="connsiteY512" fmla="*/ 2238724 h 3686004"/>
                <a:gd name="connsiteX513" fmla="*/ 3427747 w 4041704"/>
                <a:gd name="connsiteY513" fmla="*/ 2354615 h 3686004"/>
                <a:gd name="connsiteX514" fmla="*/ 3418205 w 4041704"/>
                <a:gd name="connsiteY514" fmla="*/ 2394495 h 3686004"/>
                <a:gd name="connsiteX515" fmla="*/ 3426176 w 4041704"/>
                <a:gd name="connsiteY515" fmla="*/ 2408659 h 3686004"/>
                <a:gd name="connsiteX516" fmla="*/ 3439494 w 4041704"/>
                <a:gd name="connsiteY516" fmla="*/ 2436571 h 3686004"/>
                <a:gd name="connsiteX517" fmla="*/ 3469785 w 4041704"/>
                <a:gd name="connsiteY517" fmla="*/ 2469320 h 3686004"/>
                <a:gd name="connsiteX518" fmla="*/ 3500336 w 4041704"/>
                <a:gd name="connsiteY518" fmla="*/ 2480071 h 3686004"/>
                <a:gd name="connsiteX519" fmla="*/ 3502210 w 4041704"/>
                <a:gd name="connsiteY519" fmla="*/ 2485206 h 3686004"/>
                <a:gd name="connsiteX520" fmla="*/ 3500872 w 4041704"/>
                <a:gd name="connsiteY520" fmla="*/ 2514022 h 3686004"/>
                <a:gd name="connsiteX521" fmla="*/ 3493729 w 4041704"/>
                <a:gd name="connsiteY521" fmla="*/ 2559120 h 3686004"/>
                <a:gd name="connsiteX522" fmla="*/ 3483071 w 4041704"/>
                <a:gd name="connsiteY522" fmla="*/ 2568720 h 3686004"/>
                <a:gd name="connsiteX523" fmla="*/ 3482158 w 4041704"/>
                <a:gd name="connsiteY523" fmla="*/ 2574489 h 3686004"/>
                <a:gd name="connsiteX524" fmla="*/ 3459948 w 4041704"/>
                <a:gd name="connsiteY524" fmla="*/ 2612900 h 3686004"/>
                <a:gd name="connsiteX525" fmla="*/ 3443380 w 4041704"/>
                <a:gd name="connsiteY525" fmla="*/ 2625865 h 3686004"/>
                <a:gd name="connsiteX526" fmla="*/ 3420587 w 4041704"/>
                <a:gd name="connsiteY526" fmla="*/ 2613654 h 3686004"/>
                <a:gd name="connsiteX527" fmla="*/ 3417441 w 4041704"/>
                <a:gd name="connsiteY527" fmla="*/ 2613156 h 3686004"/>
                <a:gd name="connsiteX528" fmla="*/ 3333756 w 4041704"/>
                <a:gd name="connsiteY528" fmla="*/ 2605278 h 3686004"/>
                <a:gd name="connsiteX529" fmla="*/ 3325100 w 4041704"/>
                <a:gd name="connsiteY529" fmla="*/ 2581868 h 3686004"/>
                <a:gd name="connsiteX530" fmla="*/ 3318589 w 4041704"/>
                <a:gd name="connsiteY530" fmla="*/ 2575462 h 3686004"/>
                <a:gd name="connsiteX531" fmla="*/ 3305204 w 4041704"/>
                <a:gd name="connsiteY531" fmla="*/ 2571729 h 3686004"/>
                <a:gd name="connsiteX532" fmla="*/ 3316361 w 4041704"/>
                <a:gd name="connsiteY532" fmla="*/ 2558982 h 3686004"/>
                <a:gd name="connsiteX533" fmla="*/ 3307290 w 4041704"/>
                <a:gd name="connsiteY533" fmla="*/ 2538194 h 3686004"/>
                <a:gd name="connsiteX534" fmla="*/ 3305747 w 4041704"/>
                <a:gd name="connsiteY534" fmla="*/ 2530962 h 3686004"/>
                <a:gd name="connsiteX535" fmla="*/ 3298183 w 4041704"/>
                <a:gd name="connsiteY535" fmla="*/ 2534601 h 3686004"/>
                <a:gd name="connsiteX536" fmla="*/ 3289953 w 4041704"/>
                <a:gd name="connsiteY536" fmla="*/ 2542436 h 3686004"/>
                <a:gd name="connsiteX537" fmla="*/ 3279280 w 4041704"/>
                <a:gd name="connsiteY537" fmla="*/ 2542477 h 3686004"/>
                <a:gd name="connsiteX538" fmla="*/ 3278980 w 4041704"/>
                <a:gd name="connsiteY538" fmla="*/ 2542776 h 3686004"/>
                <a:gd name="connsiteX539" fmla="*/ 3288743 w 4041704"/>
                <a:gd name="connsiteY539" fmla="*/ 2549150 h 3686004"/>
                <a:gd name="connsiteX540" fmla="*/ 3282013 w 4041704"/>
                <a:gd name="connsiteY540" fmla="*/ 2554876 h 3686004"/>
                <a:gd name="connsiteX541" fmla="*/ 3273364 w 4041704"/>
                <a:gd name="connsiteY541" fmla="*/ 2553216 h 3686004"/>
                <a:gd name="connsiteX542" fmla="*/ 3271617 w 4041704"/>
                <a:gd name="connsiteY542" fmla="*/ 2563184 h 3686004"/>
                <a:gd name="connsiteX543" fmla="*/ 3259817 w 4041704"/>
                <a:gd name="connsiteY543" fmla="*/ 2593568 h 3686004"/>
                <a:gd name="connsiteX544" fmla="*/ 3259480 w 4041704"/>
                <a:gd name="connsiteY544" fmla="*/ 2605879 h 3686004"/>
                <a:gd name="connsiteX545" fmla="*/ 3270159 w 4041704"/>
                <a:gd name="connsiteY545" fmla="*/ 2609720 h 3686004"/>
                <a:gd name="connsiteX546" fmla="*/ 3284287 w 4041704"/>
                <a:gd name="connsiteY546" fmla="*/ 2618945 h 3686004"/>
                <a:gd name="connsiteX547" fmla="*/ 3286808 w 4041704"/>
                <a:gd name="connsiteY547" fmla="*/ 2660735 h 3686004"/>
                <a:gd name="connsiteX548" fmla="*/ 3285386 w 4041704"/>
                <a:gd name="connsiteY548" fmla="*/ 2667163 h 3686004"/>
                <a:gd name="connsiteX549" fmla="*/ 3283128 w 4041704"/>
                <a:gd name="connsiteY549" fmla="*/ 2670599 h 3686004"/>
                <a:gd name="connsiteX550" fmla="*/ 3292503 w 4041704"/>
                <a:gd name="connsiteY550" fmla="*/ 2683060 h 3686004"/>
                <a:gd name="connsiteX551" fmla="*/ 3298349 w 4041704"/>
                <a:gd name="connsiteY551" fmla="*/ 2682050 h 3686004"/>
                <a:gd name="connsiteX552" fmla="*/ 3307862 w 4041704"/>
                <a:gd name="connsiteY552" fmla="*/ 2673746 h 3686004"/>
                <a:gd name="connsiteX553" fmla="*/ 3336874 w 4041704"/>
                <a:gd name="connsiteY553" fmla="*/ 2667053 h 3686004"/>
                <a:gd name="connsiteX554" fmla="*/ 3361333 w 4041704"/>
                <a:gd name="connsiteY554" fmla="*/ 2658563 h 3686004"/>
                <a:gd name="connsiteX555" fmla="*/ 3378700 w 4041704"/>
                <a:gd name="connsiteY555" fmla="*/ 2647336 h 3686004"/>
                <a:gd name="connsiteX556" fmla="*/ 3389842 w 4041704"/>
                <a:gd name="connsiteY556" fmla="*/ 2665227 h 3686004"/>
                <a:gd name="connsiteX557" fmla="*/ 3397694 w 4041704"/>
                <a:gd name="connsiteY557" fmla="*/ 2697111 h 3686004"/>
                <a:gd name="connsiteX558" fmla="*/ 3400149 w 4041704"/>
                <a:gd name="connsiteY558" fmla="*/ 2698576 h 3686004"/>
                <a:gd name="connsiteX559" fmla="*/ 3417201 w 4041704"/>
                <a:gd name="connsiteY559" fmla="*/ 2713102 h 3686004"/>
                <a:gd name="connsiteX560" fmla="*/ 3410947 w 4041704"/>
                <a:gd name="connsiteY560" fmla="*/ 2749202 h 3686004"/>
                <a:gd name="connsiteX561" fmla="*/ 3404597 w 4041704"/>
                <a:gd name="connsiteY561" fmla="*/ 2751959 h 3686004"/>
                <a:gd name="connsiteX562" fmla="*/ 3393284 w 4041704"/>
                <a:gd name="connsiteY562" fmla="*/ 2745329 h 3686004"/>
                <a:gd name="connsiteX563" fmla="*/ 3389862 w 4041704"/>
                <a:gd name="connsiteY563" fmla="*/ 2743175 h 3686004"/>
                <a:gd name="connsiteX564" fmla="*/ 3369393 w 4041704"/>
                <a:gd name="connsiteY564" fmla="*/ 2716281 h 3686004"/>
                <a:gd name="connsiteX565" fmla="*/ 3358136 w 4041704"/>
                <a:gd name="connsiteY565" fmla="*/ 2705898 h 3686004"/>
                <a:gd name="connsiteX566" fmla="*/ 3326206 w 4041704"/>
                <a:gd name="connsiteY566" fmla="*/ 2697078 h 3686004"/>
                <a:gd name="connsiteX567" fmla="*/ 3295330 w 4041704"/>
                <a:gd name="connsiteY567" fmla="*/ 2711615 h 3686004"/>
                <a:gd name="connsiteX568" fmla="*/ 3292130 w 4041704"/>
                <a:gd name="connsiteY568" fmla="*/ 2718355 h 3686004"/>
                <a:gd name="connsiteX569" fmla="*/ 3297187 w 4041704"/>
                <a:gd name="connsiteY569" fmla="*/ 2727762 h 3686004"/>
                <a:gd name="connsiteX570" fmla="*/ 3289779 w 4041704"/>
                <a:gd name="connsiteY570" fmla="*/ 2725356 h 3686004"/>
                <a:gd name="connsiteX571" fmla="*/ 3287722 w 4041704"/>
                <a:gd name="connsiteY571" fmla="*/ 2734726 h 3686004"/>
                <a:gd name="connsiteX572" fmla="*/ 3289609 w 4041704"/>
                <a:gd name="connsiteY572" fmla="*/ 2748262 h 3686004"/>
                <a:gd name="connsiteX573" fmla="*/ 3285161 w 4041704"/>
                <a:gd name="connsiteY573" fmla="*/ 2759383 h 3686004"/>
                <a:gd name="connsiteX574" fmla="*/ 3274895 w 4041704"/>
                <a:gd name="connsiteY574" fmla="*/ 2752920 h 3686004"/>
                <a:gd name="connsiteX575" fmla="*/ 3271161 w 4041704"/>
                <a:gd name="connsiteY575" fmla="*/ 2736485 h 3686004"/>
                <a:gd name="connsiteX576" fmla="*/ 3266142 w 4041704"/>
                <a:gd name="connsiteY576" fmla="*/ 2736601 h 3686004"/>
                <a:gd name="connsiteX577" fmla="*/ 3258831 w 4041704"/>
                <a:gd name="connsiteY577" fmla="*/ 2739855 h 3686004"/>
                <a:gd name="connsiteX578" fmla="*/ 3262278 w 4041704"/>
                <a:gd name="connsiteY578" fmla="*/ 2745613 h 3686004"/>
                <a:gd name="connsiteX579" fmla="*/ 3255571 w 4041704"/>
                <a:gd name="connsiteY579" fmla="*/ 2759535 h 3686004"/>
                <a:gd name="connsiteX580" fmla="*/ 3238454 w 4041704"/>
                <a:gd name="connsiteY580" fmla="*/ 2769189 h 3686004"/>
                <a:gd name="connsiteX581" fmla="*/ 3240926 w 4041704"/>
                <a:gd name="connsiteY581" fmla="*/ 2794307 h 3686004"/>
                <a:gd name="connsiteX582" fmla="*/ 3248725 w 4041704"/>
                <a:gd name="connsiteY582" fmla="*/ 2819731 h 3686004"/>
                <a:gd name="connsiteX583" fmla="*/ 3228986 w 4041704"/>
                <a:gd name="connsiteY583" fmla="*/ 2828968 h 3686004"/>
                <a:gd name="connsiteX584" fmla="*/ 3218493 w 4041704"/>
                <a:gd name="connsiteY584" fmla="*/ 2837521 h 3686004"/>
                <a:gd name="connsiteX585" fmla="*/ 3226246 w 4041704"/>
                <a:gd name="connsiteY585" fmla="*/ 2846274 h 3686004"/>
                <a:gd name="connsiteX586" fmla="*/ 3228785 w 4041704"/>
                <a:gd name="connsiteY586" fmla="*/ 2847214 h 3686004"/>
                <a:gd name="connsiteX587" fmla="*/ 3244569 w 4041704"/>
                <a:gd name="connsiteY587" fmla="*/ 2856164 h 3686004"/>
                <a:gd name="connsiteX588" fmla="*/ 3231069 w 4041704"/>
                <a:gd name="connsiteY588" fmla="*/ 2859939 h 3686004"/>
                <a:gd name="connsiteX589" fmla="*/ 3216055 w 4041704"/>
                <a:gd name="connsiteY589" fmla="*/ 2859712 h 3686004"/>
                <a:gd name="connsiteX590" fmla="*/ 3202712 w 4041704"/>
                <a:gd name="connsiteY590" fmla="*/ 2882863 h 3686004"/>
                <a:gd name="connsiteX591" fmla="*/ 3211539 w 4041704"/>
                <a:gd name="connsiteY591" fmla="*/ 2895012 h 3686004"/>
                <a:gd name="connsiteX592" fmla="*/ 3198034 w 4041704"/>
                <a:gd name="connsiteY592" fmla="*/ 2908999 h 3686004"/>
                <a:gd name="connsiteX593" fmla="*/ 3181779 w 4041704"/>
                <a:gd name="connsiteY593" fmla="*/ 2906425 h 3686004"/>
                <a:gd name="connsiteX594" fmla="*/ 3165269 w 4041704"/>
                <a:gd name="connsiteY594" fmla="*/ 2915636 h 3686004"/>
                <a:gd name="connsiteX595" fmla="*/ 3141111 w 4041704"/>
                <a:gd name="connsiteY595" fmla="*/ 2929013 h 3686004"/>
                <a:gd name="connsiteX596" fmla="*/ 3111788 w 4041704"/>
                <a:gd name="connsiteY596" fmla="*/ 2951246 h 3686004"/>
                <a:gd name="connsiteX597" fmla="*/ 3103501 w 4041704"/>
                <a:gd name="connsiteY597" fmla="*/ 2962833 h 3686004"/>
                <a:gd name="connsiteX598" fmla="*/ 3098730 w 4041704"/>
                <a:gd name="connsiteY598" fmla="*/ 2955628 h 3686004"/>
                <a:gd name="connsiteX599" fmla="*/ 3085672 w 4041704"/>
                <a:gd name="connsiteY599" fmla="*/ 2960010 h 3686004"/>
                <a:gd name="connsiteX600" fmla="*/ 3081075 w 4041704"/>
                <a:gd name="connsiteY600" fmla="*/ 2967665 h 3686004"/>
                <a:gd name="connsiteX601" fmla="*/ 3086646 w 4041704"/>
                <a:gd name="connsiteY601" fmla="*/ 2973865 h 3686004"/>
                <a:gd name="connsiteX602" fmla="*/ 3072757 w 4041704"/>
                <a:gd name="connsiteY602" fmla="*/ 2975754 h 3686004"/>
                <a:gd name="connsiteX603" fmla="*/ 3067356 w 4041704"/>
                <a:gd name="connsiteY603" fmla="*/ 2974923 h 3686004"/>
                <a:gd name="connsiteX604" fmla="*/ 3062755 w 4041704"/>
                <a:gd name="connsiteY604" fmla="*/ 2975733 h 3686004"/>
                <a:gd name="connsiteX605" fmla="*/ 3044703 w 4041704"/>
                <a:gd name="connsiteY605" fmla="*/ 2977712 h 3686004"/>
                <a:gd name="connsiteX606" fmla="*/ 3040222 w 4041704"/>
                <a:gd name="connsiteY606" fmla="*/ 2977051 h 3686004"/>
                <a:gd name="connsiteX607" fmla="*/ 3038819 w 4041704"/>
                <a:gd name="connsiteY607" fmla="*/ 2983436 h 3686004"/>
                <a:gd name="connsiteX608" fmla="*/ 3041525 w 4041704"/>
                <a:gd name="connsiteY608" fmla="*/ 2994574 h 3686004"/>
                <a:gd name="connsiteX609" fmla="*/ 3048604 w 4041704"/>
                <a:gd name="connsiteY609" fmla="*/ 3007817 h 3686004"/>
                <a:gd name="connsiteX610" fmla="*/ 3033310 w 4041704"/>
                <a:gd name="connsiteY610" fmla="*/ 3019823 h 3686004"/>
                <a:gd name="connsiteX611" fmla="*/ 3017560 w 4041704"/>
                <a:gd name="connsiteY611" fmla="*/ 3015045 h 3686004"/>
                <a:gd name="connsiteX612" fmla="*/ 3007298 w 4041704"/>
                <a:gd name="connsiteY612" fmla="*/ 3013664 h 3686004"/>
                <a:gd name="connsiteX613" fmla="*/ 3000754 w 4041704"/>
                <a:gd name="connsiteY613" fmla="*/ 3020997 h 3686004"/>
                <a:gd name="connsiteX614" fmla="*/ 3001671 w 4041704"/>
                <a:gd name="connsiteY614" fmla="*/ 3021465 h 3686004"/>
                <a:gd name="connsiteX615" fmla="*/ 2995069 w 4041704"/>
                <a:gd name="connsiteY615" fmla="*/ 3033588 h 3686004"/>
                <a:gd name="connsiteX616" fmla="*/ 2954465 w 4041704"/>
                <a:gd name="connsiteY616" fmla="*/ 3108485 h 3686004"/>
                <a:gd name="connsiteX617" fmla="*/ 2960471 w 4041704"/>
                <a:gd name="connsiteY617" fmla="*/ 3122730 h 3686004"/>
                <a:gd name="connsiteX618" fmla="*/ 2970885 w 4041704"/>
                <a:gd name="connsiteY618" fmla="*/ 3141609 h 3686004"/>
                <a:gd name="connsiteX619" fmla="*/ 2950245 w 4041704"/>
                <a:gd name="connsiteY619" fmla="*/ 3143900 h 3686004"/>
                <a:gd name="connsiteX620" fmla="*/ 2937957 w 4041704"/>
                <a:gd name="connsiteY620" fmla="*/ 3170134 h 3686004"/>
                <a:gd name="connsiteX621" fmla="*/ 2945149 w 4041704"/>
                <a:gd name="connsiteY621" fmla="*/ 3194327 h 3686004"/>
                <a:gd name="connsiteX622" fmla="*/ 2943374 w 4041704"/>
                <a:gd name="connsiteY622" fmla="*/ 3245492 h 3686004"/>
                <a:gd name="connsiteX623" fmla="*/ 2924099 w 4041704"/>
                <a:gd name="connsiteY623" fmla="*/ 3263038 h 3686004"/>
                <a:gd name="connsiteX624" fmla="*/ 2910544 w 4041704"/>
                <a:gd name="connsiteY624" fmla="*/ 3280070 h 3686004"/>
                <a:gd name="connsiteX625" fmla="*/ 2895111 w 4041704"/>
                <a:gd name="connsiteY625" fmla="*/ 3276129 h 3686004"/>
                <a:gd name="connsiteX626" fmla="*/ 2863294 w 4041704"/>
                <a:gd name="connsiteY626" fmla="*/ 3252663 h 3686004"/>
                <a:gd name="connsiteX627" fmla="*/ 2834578 w 4041704"/>
                <a:gd name="connsiteY627" fmla="*/ 3242372 h 3686004"/>
                <a:gd name="connsiteX628" fmla="*/ 2785273 w 4041704"/>
                <a:gd name="connsiteY628" fmla="*/ 3254770 h 3686004"/>
                <a:gd name="connsiteX629" fmla="*/ 2775514 w 4041704"/>
                <a:gd name="connsiteY629" fmla="*/ 3264662 h 3686004"/>
                <a:gd name="connsiteX630" fmla="*/ 2760612 w 4041704"/>
                <a:gd name="connsiteY630" fmla="*/ 3273241 h 3686004"/>
                <a:gd name="connsiteX631" fmla="*/ 2756924 w 4041704"/>
                <a:gd name="connsiteY631" fmla="*/ 3258492 h 3686004"/>
                <a:gd name="connsiteX632" fmla="*/ 2754004 w 4041704"/>
                <a:gd name="connsiteY632" fmla="*/ 3250621 h 3686004"/>
                <a:gd name="connsiteX633" fmla="*/ 2747464 w 4041704"/>
                <a:gd name="connsiteY633" fmla="*/ 3255198 h 3686004"/>
                <a:gd name="connsiteX634" fmla="*/ 2697171 w 4041704"/>
                <a:gd name="connsiteY634" fmla="*/ 3269754 h 3686004"/>
                <a:gd name="connsiteX635" fmla="*/ 2675868 w 4041704"/>
                <a:gd name="connsiteY635" fmla="*/ 3265425 h 3686004"/>
                <a:gd name="connsiteX636" fmla="*/ 2673392 w 4041704"/>
                <a:gd name="connsiteY636" fmla="*/ 3261362 h 3686004"/>
                <a:gd name="connsiteX637" fmla="*/ 2671104 w 4041704"/>
                <a:gd name="connsiteY637" fmla="*/ 3263092 h 3686004"/>
                <a:gd name="connsiteX638" fmla="*/ 2662639 w 4041704"/>
                <a:gd name="connsiteY638" fmla="*/ 3257802 h 3686004"/>
                <a:gd name="connsiteX639" fmla="*/ 2660869 w 4041704"/>
                <a:gd name="connsiteY639" fmla="*/ 3253543 h 3686004"/>
                <a:gd name="connsiteX640" fmla="*/ 2650158 w 4041704"/>
                <a:gd name="connsiteY640" fmla="*/ 3249077 h 3686004"/>
                <a:gd name="connsiteX641" fmla="*/ 2645756 w 4041704"/>
                <a:gd name="connsiteY641" fmla="*/ 3244534 h 3686004"/>
                <a:gd name="connsiteX642" fmla="*/ 2645179 w 4041704"/>
                <a:gd name="connsiteY642" fmla="*/ 3248918 h 3686004"/>
                <a:gd name="connsiteX643" fmla="*/ 2593191 w 4041704"/>
                <a:gd name="connsiteY643" fmla="*/ 3294739 h 3686004"/>
                <a:gd name="connsiteX644" fmla="*/ 2555482 w 4041704"/>
                <a:gd name="connsiteY644" fmla="*/ 3295150 h 3686004"/>
                <a:gd name="connsiteX645" fmla="*/ 2497398 w 4041704"/>
                <a:gd name="connsiteY645" fmla="*/ 3286039 h 3686004"/>
                <a:gd name="connsiteX646" fmla="*/ 2490388 w 4041704"/>
                <a:gd name="connsiteY646" fmla="*/ 3282957 h 3686004"/>
                <a:gd name="connsiteX647" fmla="*/ 2483284 w 4041704"/>
                <a:gd name="connsiteY647" fmla="*/ 3290519 h 3686004"/>
                <a:gd name="connsiteX648" fmla="*/ 2482076 w 4041704"/>
                <a:gd name="connsiteY648" fmla="*/ 3297985 h 3686004"/>
                <a:gd name="connsiteX649" fmla="*/ 2485672 w 4041704"/>
                <a:gd name="connsiteY649" fmla="*/ 3308429 h 3686004"/>
                <a:gd name="connsiteX650" fmla="*/ 2482573 w 4041704"/>
                <a:gd name="connsiteY650" fmla="*/ 3314037 h 3686004"/>
                <a:gd name="connsiteX651" fmla="*/ 2480335 w 4041704"/>
                <a:gd name="connsiteY651" fmla="*/ 3314275 h 3686004"/>
                <a:gd name="connsiteX652" fmla="*/ 2480624 w 4041704"/>
                <a:gd name="connsiteY652" fmla="*/ 3329114 h 3686004"/>
                <a:gd name="connsiteX653" fmla="*/ 2470723 w 4041704"/>
                <a:gd name="connsiteY653" fmla="*/ 3346053 h 3686004"/>
                <a:gd name="connsiteX654" fmla="*/ 2439847 w 4041704"/>
                <a:gd name="connsiteY654" fmla="*/ 3342529 h 3686004"/>
                <a:gd name="connsiteX655" fmla="*/ 2420715 w 4041704"/>
                <a:gd name="connsiteY655" fmla="*/ 3345080 h 3686004"/>
                <a:gd name="connsiteX656" fmla="*/ 2423593 w 4041704"/>
                <a:gd name="connsiteY656" fmla="*/ 3361502 h 3686004"/>
                <a:gd name="connsiteX657" fmla="*/ 2425975 w 4041704"/>
                <a:gd name="connsiteY657" fmla="*/ 3364541 h 3686004"/>
                <a:gd name="connsiteX658" fmla="*/ 2438462 w 4041704"/>
                <a:gd name="connsiteY658" fmla="*/ 3387201 h 3686004"/>
                <a:gd name="connsiteX659" fmla="*/ 2419245 w 4041704"/>
                <a:gd name="connsiteY659" fmla="*/ 3381705 h 3686004"/>
                <a:gd name="connsiteX660" fmla="*/ 2401177 w 4041704"/>
                <a:gd name="connsiteY660" fmla="*/ 3370212 h 3686004"/>
                <a:gd name="connsiteX661" fmla="*/ 2367679 w 4041704"/>
                <a:gd name="connsiteY661" fmla="*/ 3388368 h 3686004"/>
                <a:gd name="connsiteX662" fmla="*/ 2369327 w 4041704"/>
                <a:gd name="connsiteY662" fmla="*/ 3409717 h 3686004"/>
                <a:gd name="connsiteX663" fmla="*/ 2342476 w 4041704"/>
                <a:gd name="connsiteY663" fmla="*/ 3416622 h 3686004"/>
                <a:gd name="connsiteX664" fmla="*/ 2324654 w 4041704"/>
                <a:gd name="connsiteY664" fmla="*/ 3401353 h 3686004"/>
                <a:gd name="connsiteX665" fmla="*/ 2312047 w 4041704"/>
                <a:gd name="connsiteY665" fmla="*/ 3393667 h 3686004"/>
                <a:gd name="connsiteX666" fmla="*/ 2299300 w 4041704"/>
                <a:gd name="connsiteY666" fmla="*/ 3399488 h 3686004"/>
                <a:gd name="connsiteX667" fmla="*/ 2300228 w 4041704"/>
                <a:gd name="connsiteY667" fmla="*/ 3400626 h 3686004"/>
                <a:gd name="connsiteX668" fmla="*/ 2284657 w 4041704"/>
                <a:gd name="connsiteY668" fmla="*/ 3412668 h 3686004"/>
                <a:gd name="connsiteX669" fmla="*/ 2188704 w 4041704"/>
                <a:gd name="connsiteY669" fmla="*/ 3487168 h 3686004"/>
                <a:gd name="connsiteX670" fmla="*/ 2188378 w 4041704"/>
                <a:gd name="connsiteY670" fmla="*/ 3509212 h 3686004"/>
                <a:gd name="connsiteX671" fmla="*/ 2191148 w 4041704"/>
                <a:gd name="connsiteY671" fmla="*/ 3539830 h 3686004"/>
                <a:gd name="connsiteX672" fmla="*/ 2162887 w 4041704"/>
                <a:gd name="connsiteY672" fmla="*/ 3530987 h 3686004"/>
                <a:gd name="connsiteX673" fmla="*/ 2131803 w 4041704"/>
                <a:gd name="connsiteY673" fmla="*/ 3558191 h 3686004"/>
                <a:gd name="connsiteX674" fmla="*/ 2127323 w 4041704"/>
                <a:gd name="connsiteY674" fmla="*/ 3593902 h 3686004"/>
                <a:gd name="connsiteX675" fmla="*/ 2095670 w 4041704"/>
                <a:gd name="connsiteY675" fmla="*/ 3659684 h 3686004"/>
                <a:gd name="connsiteX676" fmla="*/ 2060444 w 4041704"/>
                <a:gd name="connsiteY676" fmla="*/ 3671539 h 3686004"/>
                <a:gd name="connsiteX677" fmla="*/ 2032982 w 4041704"/>
                <a:gd name="connsiteY677" fmla="*/ 3686004 h 3686004"/>
                <a:gd name="connsiteX678" fmla="*/ 2015093 w 4041704"/>
                <a:gd name="connsiteY678" fmla="*/ 3672010 h 3686004"/>
                <a:gd name="connsiteX679" fmla="*/ 1987008 w 4041704"/>
                <a:gd name="connsiteY679" fmla="*/ 3623131 h 3686004"/>
                <a:gd name="connsiteX680" fmla="*/ 1955418 w 4041704"/>
                <a:gd name="connsiteY680" fmla="*/ 3593230 h 3686004"/>
                <a:gd name="connsiteX681" fmla="*/ 1883937 w 4041704"/>
                <a:gd name="connsiteY681" fmla="*/ 3581147 h 3686004"/>
                <a:gd name="connsiteX682" fmla="*/ 1865526 w 4041704"/>
                <a:gd name="connsiteY682" fmla="*/ 3588467 h 3686004"/>
                <a:gd name="connsiteX683" fmla="*/ 1841150 w 4041704"/>
                <a:gd name="connsiteY683" fmla="*/ 3591124 h 3686004"/>
                <a:gd name="connsiteX684" fmla="*/ 1844793 w 4041704"/>
                <a:gd name="connsiteY684" fmla="*/ 3569752 h 3686004"/>
                <a:gd name="connsiteX685" fmla="*/ 1845492 w 4041704"/>
                <a:gd name="connsiteY685" fmla="*/ 3557803 h 3686004"/>
                <a:gd name="connsiteX686" fmla="*/ 1834329 w 4041704"/>
                <a:gd name="connsiteY686" fmla="*/ 3560030 h 3686004"/>
                <a:gd name="connsiteX687" fmla="*/ 1760322 w 4041704"/>
                <a:gd name="connsiteY687" fmla="*/ 3550197 h 3686004"/>
                <a:gd name="connsiteX688" fmla="*/ 1733314 w 4041704"/>
                <a:gd name="connsiteY688" fmla="*/ 3519845 h 3686004"/>
                <a:gd name="connsiteX689" fmla="*/ 1671934 w 4041704"/>
                <a:gd name="connsiteY689" fmla="*/ 3408590 h 3686004"/>
                <a:gd name="connsiteX690" fmla="*/ 1655345 w 4041704"/>
                <a:gd name="connsiteY690" fmla="*/ 3405224 h 3686004"/>
                <a:gd name="connsiteX691" fmla="*/ 1640552 w 4041704"/>
                <a:gd name="connsiteY691" fmla="*/ 3399806 h 3686004"/>
                <a:gd name="connsiteX692" fmla="*/ 1637976 w 4041704"/>
                <a:gd name="connsiteY692" fmla="*/ 3390256 h 3686004"/>
                <a:gd name="connsiteX693" fmla="*/ 1618072 w 4041704"/>
                <a:gd name="connsiteY693" fmla="*/ 3387135 h 3686004"/>
                <a:gd name="connsiteX694" fmla="*/ 1615043 w 4041704"/>
                <a:gd name="connsiteY694" fmla="*/ 3382230 h 3686004"/>
                <a:gd name="connsiteX695" fmla="*/ 1596941 w 4041704"/>
                <a:gd name="connsiteY695" fmla="*/ 3395104 h 3686004"/>
                <a:gd name="connsiteX696" fmla="*/ 1596004 w 4041704"/>
                <a:gd name="connsiteY696" fmla="*/ 3374186 h 3686004"/>
                <a:gd name="connsiteX697" fmla="*/ 1578147 w 4041704"/>
                <a:gd name="connsiteY697" fmla="*/ 3371945 h 3686004"/>
                <a:gd name="connsiteX698" fmla="*/ 1578554 w 4041704"/>
                <a:gd name="connsiteY698" fmla="*/ 3370072 h 3686004"/>
                <a:gd name="connsiteX699" fmla="*/ 1564569 w 4041704"/>
                <a:gd name="connsiteY699" fmla="*/ 3381484 h 3686004"/>
                <a:gd name="connsiteX700" fmla="*/ 1533082 w 4041704"/>
                <a:gd name="connsiteY700" fmla="*/ 3402615 h 3686004"/>
                <a:gd name="connsiteX701" fmla="*/ 1512331 w 4041704"/>
                <a:gd name="connsiteY701" fmla="*/ 3379479 h 3686004"/>
                <a:gd name="connsiteX702" fmla="*/ 1496332 w 4041704"/>
                <a:gd name="connsiteY702" fmla="*/ 3368684 h 3686004"/>
                <a:gd name="connsiteX703" fmla="*/ 1487582 w 4041704"/>
                <a:gd name="connsiteY703" fmla="*/ 3382875 h 3686004"/>
                <a:gd name="connsiteX704" fmla="*/ 1487345 w 4041704"/>
                <a:gd name="connsiteY704" fmla="*/ 3386728 h 3686004"/>
                <a:gd name="connsiteX705" fmla="*/ 1481637 w 4041704"/>
                <a:gd name="connsiteY705" fmla="*/ 3411963 h 3686004"/>
                <a:gd name="connsiteX706" fmla="*/ 1470917 w 4041704"/>
                <a:gd name="connsiteY706" fmla="*/ 3395095 h 3686004"/>
                <a:gd name="connsiteX707" fmla="*/ 1465036 w 4041704"/>
                <a:gd name="connsiteY707" fmla="*/ 3374505 h 3686004"/>
                <a:gd name="connsiteX708" fmla="*/ 1427933 w 4041704"/>
                <a:gd name="connsiteY708" fmla="*/ 3365840 h 3686004"/>
                <a:gd name="connsiteX709" fmla="*/ 1414989 w 4041704"/>
                <a:gd name="connsiteY709" fmla="*/ 3382899 h 3686004"/>
                <a:gd name="connsiteX710" fmla="*/ 1390328 w 4041704"/>
                <a:gd name="connsiteY710" fmla="*/ 3370234 h 3686004"/>
                <a:gd name="connsiteX711" fmla="*/ 1387138 w 4041704"/>
                <a:gd name="connsiteY711" fmla="*/ 3346982 h 3686004"/>
                <a:gd name="connsiteX712" fmla="*/ 1367757 w 4041704"/>
                <a:gd name="connsiteY712" fmla="*/ 3328245 h 3686004"/>
                <a:gd name="connsiteX713" fmla="*/ 1339537 w 4041704"/>
                <a:gd name="connsiteY713" fmla="*/ 3300787 h 3686004"/>
                <a:gd name="connsiteX714" fmla="*/ 1297095 w 4041704"/>
                <a:gd name="connsiteY714" fmla="*/ 3269929 h 3686004"/>
                <a:gd name="connsiteX715" fmla="*/ 1277860 w 4041704"/>
                <a:gd name="connsiteY715" fmla="*/ 3263398 h 3686004"/>
                <a:gd name="connsiteX716" fmla="*/ 1285729 w 4041704"/>
                <a:gd name="connsiteY716" fmla="*/ 3253912 h 3686004"/>
                <a:gd name="connsiteX717" fmla="*/ 1274362 w 4041704"/>
                <a:gd name="connsiteY717" fmla="*/ 3237896 h 3686004"/>
                <a:gd name="connsiteX718" fmla="*/ 1243451 w 4041704"/>
                <a:gd name="connsiteY718" fmla="*/ 3213097 h 3686004"/>
                <a:gd name="connsiteX719" fmla="*/ 1233305 w 4041704"/>
                <a:gd name="connsiteY719" fmla="*/ 3189274 h 3686004"/>
                <a:gd name="connsiteX720" fmla="*/ 1231404 w 4041704"/>
                <a:gd name="connsiteY720" fmla="*/ 3176435 h 3686004"/>
                <a:gd name="connsiteX721" fmla="*/ 1223095 w 4041704"/>
                <a:gd name="connsiteY721" fmla="*/ 3189026 h 3686004"/>
                <a:gd name="connsiteX722" fmla="*/ 1202226 w 4041704"/>
                <a:gd name="connsiteY722" fmla="*/ 3214473 h 3686004"/>
                <a:gd name="connsiteX723" fmla="*/ 1160715 w 4041704"/>
                <a:gd name="connsiteY723" fmla="*/ 3248436 h 3686004"/>
                <a:gd name="connsiteX724" fmla="*/ 1140446 w 4041704"/>
                <a:gd name="connsiteY724" fmla="*/ 3266397 h 3686004"/>
                <a:gd name="connsiteX725" fmla="*/ 1126105 w 4041704"/>
                <a:gd name="connsiteY725" fmla="*/ 3266756 h 3686004"/>
                <a:gd name="connsiteX726" fmla="*/ 1123155 w 4041704"/>
                <a:gd name="connsiteY726" fmla="*/ 3289494 h 3686004"/>
                <a:gd name="connsiteX727" fmla="*/ 1074384 w 4041704"/>
                <a:gd name="connsiteY727" fmla="*/ 3324758 h 3686004"/>
                <a:gd name="connsiteX728" fmla="*/ 1061166 w 4041704"/>
                <a:gd name="connsiteY728" fmla="*/ 3334623 h 3686004"/>
                <a:gd name="connsiteX729" fmla="*/ 1018008 w 4041704"/>
                <a:gd name="connsiteY729" fmla="*/ 3360921 h 3686004"/>
                <a:gd name="connsiteX730" fmla="*/ 969896 w 4041704"/>
                <a:gd name="connsiteY730" fmla="*/ 3387953 h 3686004"/>
                <a:gd name="connsiteX731" fmla="*/ 943250 w 4041704"/>
                <a:gd name="connsiteY731" fmla="*/ 3400885 h 3686004"/>
                <a:gd name="connsiteX732" fmla="*/ 942382 w 4041704"/>
                <a:gd name="connsiteY732" fmla="*/ 3402321 h 3686004"/>
                <a:gd name="connsiteX733" fmla="*/ 942381 w 4041704"/>
                <a:gd name="connsiteY733" fmla="*/ 3402321 h 3686004"/>
                <a:gd name="connsiteX734" fmla="*/ 942165 w 4041704"/>
                <a:gd name="connsiteY734" fmla="*/ 3402681 h 3686004"/>
                <a:gd name="connsiteX735" fmla="*/ 942382 w 4041704"/>
                <a:gd name="connsiteY735" fmla="*/ 3402321 h 3686004"/>
                <a:gd name="connsiteX736" fmla="*/ 943534 w 4041704"/>
                <a:gd name="connsiteY736" fmla="*/ 3402037 h 3686004"/>
                <a:gd name="connsiteX737" fmla="*/ 950824 w 4041704"/>
                <a:gd name="connsiteY737" fmla="*/ 3409777 h 3686004"/>
                <a:gd name="connsiteX738" fmla="*/ 946198 w 4041704"/>
                <a:gd name="connsiteY738" fmla="*/ 3415809 h 3686004"/>
                <a:gd name="connsiteX739" fmla="*/ 885435 w 4041704"/>
                <a:gd name="connsiteY739" fmla="*/ 3473841 h 3686004"/>
                <a:gd name="connsiteX740" fmla="*/ 874462 w 4041704"/>
                <a:gd name="connsiteY740" fmla="*/ 3483885 h 3686004"/>
                <a:gd name="connsiteX741" fmla="*/ 870944 w 4041704"/>
                <a:gd name="connsiteY741" fmla="*/ 3485487 h 3686004"/>
                <a:gd name="connsiteX742" fmla="*/ 860406 w 4041704"/>
                <a:gd name="connsiteY742" fmla="*/ 3485396 h 3686004"/>
                <a:gd name="connsiteX743" fmla="*/ 856724 w 4041704"/>
                <a:gd name="connsiteY743" fmla="*/ 3484348 h 3686004"/>
                <a:gd name="connsiteX744" fmla="*/ 849315 w 4041704"/>
                <a:gd name="connsiteY744" fmla="*/ 3478105 h 3686004"/>
                <a:gd name="connsiteX745" fmla="*/ 844719 w 4041704"/>
                <a:gd name="connsiteY745" fmla="*/ 3474347 h 3686004"/>
                <a:gd name="connsiteX746" fmla="*/ 828312 w 4041704"/>
                <a:gd name="connsiteY746" fmla="*/ 3491112 h 3686004"/>
                <a:gd name="connsiteX747" fmla="*/ 811816 w 4041704"/>
                <a:gd name="connsiteY747" fmla="*/ 3499584 h 3686004"/>
                <a:gd name="connsiteX748" fmla="*/ 806443 w 4041704"/>
                <a:gd name="connsiteY748" fmla="*/ 3486725 h 3686004"/>
                <a:gd name="connsiteX749" fmla="*/ 865663 w 4041704"/>
                <a:gd name="connsiteY749" fmla="*/ 3443258 h 3686004"/>
                <a:gd name="connsiteX750" fmla="*/ 891545 w 4041704"/>
                <a:gd name="connsiteY750" fmla="*/ 3416330 h 3686004"/>
                <a:gd name="connsiteX751" fmla="*/ 896111 w 4041704"/>
                <a:gd name="connsiteY751" fmla="*/ 3411046 h 3686004"/>
                <a:gd name="connsiteX752" fmla="*/ 936260 w 4041704"/>
                <a:gd name="connsiteY752" fmla="*/ 3389402 h 3686004"/>
                <a:gd name="connsiteX753" fmla="*/ 950766 w 4041704"/>
                <a:gd name="connsiteY753" fmla="*/ 3372862 h 3686004"/>
                <a:gd name="connsiteX754" fmla="*/ 958401 w 4041704"/>
                <a:gd name="connsiteY754" fmla="*/ 3362175 h 3686004"/>
                <a:gd name="connsiteX755" fmla="*/ 1002097 w 4041704"/>
                <a:gd name="connsiteY755" fmla="*/ 3329141 h 3686004"/>
                <a:gd name="connsiteX756" fmla="*/ 1027292 w 4041704"/>
                <a:gd name="connsiteY756" fmla="*/ 3301404 h 3686004"/>
                <a:gd name="connsiteX757" fmla="*/ 1054298 w 4041704"/>
                <a:gd name="connsiteY757" fmla="*/ 3283982 h 3686004"/>
                <a:gd name="connsiteX758" fmla="*/ 1066200 w 4041704"/>
                <a:gd name="connsiteY758" fmla="*/ 3252921 h 3686004"/>
                <a:gd name="connsiteX759" fmla="*/ 1061380 w 4041704"/>
                <a:gd name="connsiteY759" fmla="*/ 3247263 h 3686004"/>
                <a:gd name="connsiteX760" fmla="*/ 1070214 w 4041704"/>
                <a:gd name="connsiteY760" fmla="*/ 3202775 h 3686004"/>
                <a:gd name="connsiteX761" fmla="*/ 1077715 w 4041704"/>
                <a:gd name="connsiteY761" fmla="*/ 3179648 h 3686004"/>
                <a:gd name="connsiteX762" fmla="*/ 1077647 w 4041704"/>
                <a:gd name="connsiteY762" fmla="*/ 3179528 h 3686004"/>
                <a:gd name="connsiteX763" fmla="*/ 1068969 w 4041704"/>
                <a:gd name="connsiteY763" fmla="*/ 3165555 h 3686004"/>
                <a:gd name="connsiteX764" fmla="*/ 1069713 w 4041704"/>
                <a:gd name="connsiteY764" fmla="*/ 3165435 h 3686004"/>
                <a:gd name="connsiteX765" fmla="*/ 1068029 w 4041704"/>
                <a:gd name="connsiteY765" fmla="*/ 3162443 h 3686004"/>
                <a:gd name="connsiteX766" fmla="*/ 1064529 w 4041704"/>
                <a:gd name="connsiteY766" fmla="*/ 3142060 h 3686004"/>
                <a:gd name="connsiteX767" fmla="*/ 1063050 w 4041704"/>
                <a:gd name="connsiteY767" fmla="*/ 3137376 h 3686004"/>
                <a:gd name="connsiteX768" fmla="*/ 1062498 w 4041704"/>
                <a:gd name="connsiteY768" fmla="*/ 3137761 h 3686004"/>
                <a:gd name="connsiteX769" fmla="*/ 1034473 w 4041704"/>
                <a:gd name="connsiteY769" fmla="*/ 3173009 h 3686004"/>
                <a:gd name="connsiteX770" fmla="*/ 1013870 w 4041704"/>
                <a:gd name="connsiteY770" fmla="*/ 3181846 h 3686004"/>
                <a:gd name="connsiteX771" fmla="*/ 1003316 w 4041704"/>
                <a:gd name="connsiteY771" fmla="*/ 3189210 h 3686004"/>
                <a:gd name="connsiteX772" fmla="*/ 970293 w 4041704"/>
                <a:gd name="connsiteY772" fmla="*/ 3206712 h 3686004"/>
                <a:gd name="connsiteX773" fmla="*/ 947984 w 4041704"/>
                <a:gd name="connsiteY773" fmla="*/ 3194585 h 3686004"/>
                <a:gd name="connsiteX774" fmla="*/ 1001074 w 4041704"/>
                <a:gd name="connsiteY774" fmla="*/ 3113231 h 3686004"/>
                <a:gd name="connsiteX775" fmla="*/ 996669 w 4041704"/>
                <a:gd name="connsiteY775" fmla="*/ 3113534 h 3686004"/>
                <a:gd name="connsiteX776" fmla="*/ 1020438 w 4041704"/>
                <a:gd name="connsiteY776" fmla="*/ 3088642 h 3686004"/>
                <a:gd name="connsiteX777" fmla="*/ 1038396 w 4041704"/>
                <a:gd name="connsiteY777" fmla="*/ 3064220 h 3686004"/>
                <a:gd name="connsiteX778" fmla="*/ 1027366 w 4041704"/>
                <a:gd name="connsiteY778" fmla="*/ 3055851 h 3686004"/>
                <a:gd name="connsiteX779" fmla="*/ 1011529 w 4041704"/>
                <a:gd name="connsiteY779" fmla="*/ 3037259 h 3686004"/>
                <a:gd name="connsiteX780" fmla="*/ 989315 w 4041704"/>
                <a:gd name="connsiteY780" fmla="*/ 3032467 h 3686004"/>
                <a:gd name="connsiteX781" fmla="*/ 967639 w 4041704"/>
                <a:gd name="connsiteY781" fmla="*/ 3039771 h 3686004"/>
                <a:gd name="connsiteX782" fmla="*/ 956876 w 4041704"/>
                <a:gd name="connsiteY782" fmla="*/ 3056610 h 3686004"/>
                <a:gd name="connsiteX783" fmla="*/ 941712 w 4041704"/>
                <a:gd name="connsiteY783" fmla="*/ 3062552 h 3686004"/>
                <a:gd name="connsiteX784" fmla="*/ 926580 w 4041704"/>
                <a:gd name="connsiteY784" fmla="*/ 3039873 h 3686004"/>
                <a:gd name="connsiteX785" fmla="*/ 921415 w 4041704"/>
                <a:gd name="connsiteY785" fmla="*/ 3033810 h 3686004"/>
                <a:gd name="connsiteX786" fmla="*/ 914050 w 4041704"/>
                <a:gd name="connsiteY786" fmla="*/ 3031714 h 3686004"/>
                <a:gd name="connsiteX787" fmla="*/ 899127 w 4041704"/>
                <a:gd name="connsiteY787" fmla="*/ 3015831 h 3686004"/>
                <a:gd name="connsiteX788" fmla="*/ 883887 w 4041704"/>
                <a:gd name="connsiteY788" fmla="*/ 3027417 h 3686004"/>
                <a:gd name="connsiteX789" fmla="*/ 877840 w 4041704"/>
                <a:gd name="connsiteY789" fmla="*/ 3027685 h 3686004"/>
                <a:gd name="connsiteX790" fmla="*/ 833143 w 4041704"/>
                <a:gd name="connsiteY790" fmla="*/ 3012056 h 3686004"/>
                <a:gd name="connsiteX791" fmla="*/ 827051 w 4041704"/>
                <a:gd name="connsiteY791" fmla="*/ 3008178 h 3686004"/>
                <a:gd name="connsiteX792" fmla="*/ 805303 w 4041704"/>
                <a:gd name="connsiteY792" fmla="*/ 2983463 h 3686004"/>
                <a:gd name="connsiteX793" fmla="*/ 785396 w 4041704"/>
                <a:gd name="connsiteY793" fmla="*/ 2940440 h 3686004"/>
                <a:gd name="connsiteX794" fmla="*/ 777912 w 4041704"/>
                <a:gd name="connsiteY794" fmla="*/ 2921010 h 3686004"/>
                <a:gd name="connsiteX795" fmla="*/ 776057 w 4041704"/>
                <a:gd name="connsiteY795" fmla="*/ 2906550 h 3686004"/>
                <a:gd name="connsiteX796" fmla="*/ 794156 w 4041704"/>
                <a:gd name="connsiteY796" fmla="*/ 2863934 h 3686004"/>
                <a:gd name="connsiteX797" fmla="*/ 796433 w 4041704"/>
                <a:gd name="connsiteY797" fmla="*/ 2854323 h 3686004"/>
                <a:gd name="connsiteX798" fmla="*/ 784369 w 4041704"/>
                <a:gd name="connsiteY798" fmla="*/ 2826241 h 3686004"/>
                <a:gd name="connsiteX799" fmla="*/ 781525 w 4041704"/>
                <a:gd name="connsiteY799" fmla="*/ 2814714 h 3686004"/>
                <a:gd name="connsiteX800" fmla="*/ 777006 w 4041704"/>
                <a:gd name="connsiteY800" fmla="*/ 2786482 h 3686004"/>
                <a:gd name="connsiteX801" fmla="*/ 764987 w 4041704"/>
                <a:gd name="connsiteY801" fmla="*/ 2781377 h 3686004"/>
                <a:gd name="connsiteX802" fmla="*/ 754819 w 4041704"/>
                <a:gd name="connsiteY802" fmla="*/ 2791238 h 3686004"/>
                <a:gd name="connsiteX803" fmla="*/ 748844 w 4041704"/>
                <a:gd name="connsiteY803" fmla="*/ 2763129 h 3686004"/>
                <a:gd name="connsiteX804" fmla="*/ 730809 w 4041704"/>
                <a:gd name="connsiteY804" fmla="*/ 2718412 h 3686004"/>
                <a:gd name="connsiteX805" fmla="*/ 725651 w 4041704"/>
                <a:gd name="connsiteY805" fmla="*/ 2720140 h 3686004"/>
                <a:gd name="connsiteX806" fmla="*/ 727215 w 4041704"/>
                <a:gd name="connsiteY806" fmla="*/ 2721285 h 3686004"/>
                <a:gd name="connsiteX807" fmla="*/ 719629 w 4041704"/>
                <a:gd name="connsiteY807" fmla="*/ 2729726 h 3686004"/>
                <a:gd name="connsiteX808" fmla="*/ 704062 w 4041704"/>
                <a:gd name="connsiteY808" fmla="*/ 2753308 h 3686004"/>
                <a:gd name="connsiteX809" fmla="*/ 700079 w 4041704"/>
                <a:gd name="connsiteY809" fmla="*/ 2765644 h 3686004"/>
                <a:gd name="connsiteX810" fmla="*/ 663000 w 4041704"/>
                <a:gd name="connsiteY810" fmla="*/ 2821583 h 3686004"/>
                <a:gd name="connsiteX811" fmla="*/ 668823 w 4041704"/>
                <a:gd name="connsiteY811" fmla="*/ 2841084 h 3686004"/>
                <a:gd name="connsiteX812" fmla="*/ 685585 w 4041704"/>
                <a:gd name="connsiteY812" fmla="*/ 2878480 h 3686004"/>
                <a:gd name="connsiteX813" fmla="*/ 680405 w 4041704"/>
                <a:gd name="connsiteY813" fmla="*/ 2888905 h 3686004"/>
                <a:gd name="connsiteX814" fmla="*/ 659234 w 4041704"/>
                <a:gd name="connsiteY814" fmla="*/ 2898435 h 3686004"/>
                <a:gd name="connsiteX815" fmla="*/ 583400 w 4041704"/>
                <a:gd name="connsiteY815" fmla="*/ 2850398 h 3686004"/>
                <a:gd name="connsiteX816" fmla="*/ 565656 w 4041704"/>
                <a:gd name="connsiteY816" fmla="*/ 2840755 h 3686004"/>
                <a:gd name="connsiteX817" fmla="*/ 557530 w 4041704"/>
                <a:gd name="connsiteY817" fmla="*/ 2840523 h 3686004"/>
                <a:gd name="connsiteX818" fmla="*/ 559953 w 4041704"/>
                <a:gd name="connsiteY818" fmla="*/ 2852042 h 3686004"/>
                <a:gd name="connsiteX819" fmla="*/ 565475 w 4041704"/>
                <a:gd name="connsiteY819" fmla="*/ 2853639 h 3686004"/>
                <a:gd name="connsiteX820" fmla="*/ 577550 w 4041704"/>
                <a:gd name="connsiteY820" fmla="*/ 2858053 h 3686004"/>
                <a:gd name="connsiteX821" fmla="*/ 567497 w 4041704"/>
                <a:gd name="connsiteY821" fmla="*/ 2872594 h 3686004"/>
                <a:gd name="connsiteX822" fmla="*/ 592456 w 4041704"/>
                <a:gd name="connsiteY822" fmla="*/ 2877187 h 3686004"/>
                <a:gd name="connsiteX823" fmla="*/ 592034 w 4041704"/>
                <a:gd name="connsiteY823" fmla="*/ 2887562 h 3686004"/>
                <a:gd name="connsiteX824" fmla="*/ 558685 w 4041704"/>
                <a:gd name="connsiteY824" fmla="*/ 2883167 h 3686004"/>
                <a:gd name="connsiteX825" fmla="*/ 536016 w 4041704"/>
                <a:gd name="connsiteY825" fmla="*/ 2872881 h 3686004"/>
                <a:gd name="connsiteX826" fmla="*/ 534593 w 4041704"/>
                <a:gd name="connsiteY826" fmla="*/ 2854883 h 3686004"/>
                <a:gd name="connsiteX827" fmla="*/ 524713 w 4041704"/>
                <a:gd name="connsiteY827" fmla="*/ 2845902 h 3686004"/>
                <a:gd name="connsiteX828" fmla="*/ 507469 w 4041704"/>
                <a:gd name="connsiteY828" fmla="*/ 2862552 h 3686004"/>
                <a:gd name="connsiteX829" fmla="*/ 500538 w 4041704"/>
                <a:gd name="connsiteY829" fmla="*/ 2864230 h 3686004"/>
                <a:gd name="connsiteX830" fmla="*/ 517410 w 4041704"/>
                <a:gd name="connsiteY830" fmla="*/ 2827861 h 3686004"/>
                <a:gd name="connsiteX831" fmla="*/ 505852 w 4041704"/>
                <a:gd name="connsiteY831" fmla="*/ 2811950 h 3686004"/>
                <a:gd name="connsiteX832" fmla="*/ 485775 w 4041704"/>
                <a:gd name="connsiteY832" fmla="*/ 2813877 h 3686004"/>
                <a:gd name="connsiteX833" fmla="*/ 475676 w 4041704"/>
                <a:gd name="connsiteY833" fmla="*/ 2799448 h 3686004"/>
                <a:gd name="connsiteX834" fmla="*/ 482504 w 4041704"/>
                <a:gd name="connsiteY834" fmla="*/ 2788255 h 3686004"/>
                <a:gd name="connsiteX835" fmla="*/ 480453 w 4041704"/>
                <a:gd name="connsiteY835" fmla="*/ 2761605 h 3686004"/>
                <a:gd name="connsiteX836" fmla="*/ 482055 w 4041704"/>
                <a:gd name="connsiteY836" fmla="*/ 2731868 h 3686004"/>
                <a:gd name="connsiteX837" fmla="*/ 474837 w 4041704"/>
                <a:gd name="connsiteY837" fmla="*/ 2702067 h 3686004"/>
                <a:gd name="connsiteX838" fmla="*/ 461682 w 4041704"/>
                <a:gd name="connsiteY838" fmla="*/ 2691678 h 3686004"/>
                <a:gd name="connsiteX839" fmla="*/ 472720 w 4041704"/>
                <a:gd name="connsiteY839" fmla="*/ 2684237 h 3686004"/>
                <a:gd name="connsiteX840" fmla="*/ 476156 w 4041704"/>
                <a:gd name="connsiteY840" fmla="*/ 2675700 h 3686004"/>
                <a:gd name="connsiteX841" fmla="*/ 465852 w 4041704"/>
                <a:gd name="connsiteY841" fmla="*/ 2642243 h 3686004"/>
                <a:gd name="connsiteX842" fmla="*/ 466201 w 4041704"/>
                <a:gd name="connsiteY842" fmla="*/ 2630051 h 3686004"/>
                <a:gd name="connsiteX843" fmla="*/ 450174 w 4041704"/>
                <a:gd name="connsiteY843" fmla="*/ 2645673 h 3686004"/>
                <a:gd name="connsiteX844" fmla="*/ 438844 w 4041704"/>
                <a:gd name="connsiteY844" fmla="*/ 2645849 h 3686004"/>
                <a:gd name="connsiteX845" fmla="*/ 407612 w 4041704"/>
                <a:gd name="connsiteY845" fmla="*/ 2659282 h 3686004"/>
                <a:gd name="connsiteX846" fmla="*/ 388301 w 4041704"/>
                <a:gd name="connsiteY846" fmla="*/ 2662859 h 3686004"/>
                <a:gd name="connsiteX847" fmla="*/ 372054 w 4041704"/>
                <a:gd name="connsiteY847" fmla="*/ 2673030 h 3686004"/>
                <a:gd name="connsiteX848" fmla="*/ 366153 w 4041704"/>
                <a:gd name="connsiteY848" fmla="*/ 2675927 h 3686004"/>
                <a:gd name="connsiteX849" fmla="*/ 337020 w 4041704"/>
                <a:gd name="connsiteY849" fmla="*/ 2651066 h 3686004"/>
                <a:gd name="connsiteX850" fmla="*/ 309559 w 4041704"/>
                <a:gd name="connsiteY850" fmla="*/ 2657350 h 3686004"/>
                <a:gd name="connsiteX851" fmla="*/ 286125 w 4041704"/>
                <a:gd name="connsiteY851" fmla="*/ 2645417 h 3686004"/>
                <a:gd name="connsiteX852" fmla="*/ 268162 w 4041704"/>
                <a:gd name="connsiteY852" fmla="*/ 2630323 h 3686004"/>
                <a:gd name="connsiteX853" fmla="*/ 242903 w 4041704"/>
                <a:gd name="connsiteY853" fmla="*/ 2607826 h 3686004"/>
                <a:gd name="connsiteX854" fmla="*/ 232834 w 4041704"/>
                <a:gd name="connsiteY854" fmla="*/ 2601092 h 3686004"/>
                <a:gd name="connsiteX855" fmla="*/ 223794 w 4041704"/>
                <a:gd name="connsiteY855" fmla="*/ 2595578 h 3686004"/>
                <a:gd name="connsiteX856" fmla="*/ 229257 w 4041704"/>
                <a:gd name="connsiteY856" fmla="*/ 2581782 h 3686004"/>
                <a:gd name="connsiteX857" fmla="*/ 239172 w 4041704"/>
                <a:gd name="connsiteY857" fmla="*/ 2574244 h 3686004"/>
                <a:gd name="connsiteX858" fmla="*/ 246021 w 4041704"/>
                <a:gd name="connsiteY858" fmla="*/ 2560112 h 3686004"/>
                <a:gd name="connsiteX859" fmla="*/ 236215 w 4041704"/>
                <a:gd name="connsiteY859" fmla="*/ 2552948 h 3686004"/>
                <a:gd name="connsiteX860" fmla="*/ 222405 w 4041704"/>
                <a:gd name="connsiteY860" fmla="*/ 2561062 h 3686004"/>
                <a:gd name="connsiteX861" fmla="*/ 216081 w 4041704"/>
                <a:gd name="connsiteY861" fmla="*/ 2574334 h 3686004"/>
                <a:gd name="connsiteX862" fmla="*/ 191941 w 4041704"/>
                <a:gd name="connsiteY862" fmla="*/ 2576145 h 3686004"/>
                <a:gd name="connsiteX863" fmla="*/ 194915 w 4041704"/>
                <a:gd name="connsiteY863" fmla="*/ 2559649 h 3686004"/>
                <a:gd name="connsiteX864" fmla="*/ 194993 w 4041704"/>
                <a:gd name="connsiteY864" fmla="*/ 2537251 h 3686004"/>
                <a:gd name="connsiteX865" fmla="*/ 192141 w 4041704"/>
                <a:gd name="connsiteY865" fmla="*/ 2525470 h 3686004"/>
                <a:gd name="connsiteX866" fmla="*/ 197888 w 4041704"/>
                <a:gd name="connsiteY866" fmla="*/ 2508302 h 3686004"/>
                <a:gd name="connsiteX867" fmla="*/ 200221 w 4041704"/>
                <a:gd name="connsiteY867" fmla="*/ 2496731 h 3686004"/>
                <a:gd name="connsiteX868" fmla="*/ 191458 w 4041704"/>
                <a:gd name="connsiteY868" fmla="*/ 2477209 h 3686004"/>
                <a:gd name="connsiteX869" fmla="*/ 183220 w 4041704"/>
                <a:gd name="connsiteY869" fmla="*/ 2456827 h 3686004"/>
                <a:gd name="connsiteX870" fmla="*/ 210079 w 4041704"/>
                <a:gd name="connsiteY870" fmla="*/ 2414736 h 3686004"/>
                <a:gd name="connsiteX871" fmla="*/ 221583 w 4041704"/>
                <a:gd name="connsiteY871" fmla="*/ 2391038 h 3686004"/>
                <a:gd name="connsiteX872" fmla="*/ 240133 w 4041704"/>
                <a:gd name="connsiteY872" fmla="*/ 2361599 h 3686004"/>
                <a:gd name="connsiteX873" fmla="*/ 247894 w 4041704"/>
                <a:gd name="connsiteY873" fmla="*/ 2352749 h 3686004"/>
                <a:gd name="connsiteX874" fmla="*/ 240633 w 4041704"/>
                <a:gd name="connsiteY874" fmla="*/ 2328828 h 3686004"/>
                <a:gd name="connsiteX875" fmla="*/ 229872 w 4041704"/>
                <a:gd name="connsiteY875" fmla="*/ 2322262 h 3686004"/>
                <a:gd name="connsiteX876" fmla="*/ 267736 w 4041704"/>
                <a:gd name="connsiteY876" fmla="*/ 2324097 h 3686004"/>
                <a:gd name="connsiteX877" fmla="*/ 284895 w 4041704"/>
                <a:gd name="connsiteY877" fmla="*/ 2319208 h 3686004"/>
                <a:gd name="connsiteX878" fmla="*/ 294969 w 4041704"/>
                <a:gd name="connsiteY878" fmla="*/ 2301727 h 3686004"/>
                <a:gd name="connsiteX879" fmla="*/ 319825 w 4041704"/>
                <a:gd name="connsiteY879" fmla="*/ 2296809 h 3686004"/>
                <a:gd name="connsiteX880" fmla="*/ 338486 w 4041704"/>
                <a:gd name="connsiteY880" fmla="*/ 2287520 h 3686004"/>
                <a:gd name="connsiteX881" fmla="*/ 344964 w 4041704"/>
                <a:gd name="connsiteY881" fmla="*/ 2288518 h 3686004"/>
                <a:gd name="connsiteX882" fmla="*/ 345963 w 4041704"/>
                <a:gd name="connsiteY882" fmla="*/ 2282040 h 3686004"/>
                <a:gd name="connsiteX883" fmla="*/ 334886 w 4041704"/>
                <a:gd name="connsiteY883" fmla="*/ 2257174 h 3686004"/>
                <a:gd name="connsiteX884" fmla="*/ 328066 w 4041704"/>
                <a:gd name="connsiteY884" fmla="*/ 2256305 h 3686004"/>
                <a:gd name="connsiteX885" fmla="*/ 326915 w 4041704"/>
                <a:gd name="connsiteY885" fmla="*/ 2256930 h 3686004"/>
                <a:gd name="connsiteX886" fmla="*/ 316061 w 4041704"/>
                <a:gd name="connsiteY886" fmla="*/ 2254318 h 3686004"/>
                <a:gd name="connsiteX887" fmla="*/ 292711 w 4041704"/>
                <a:gd name="connsiteY887" fmla="*/ 2226086 h 3686004"/>
                <a:gd name="connsiteX888" fmla="*/ 293665 w 4041704"/>
                <a:gd name="connsiteY888" fmla="*/ 2222983 h 3686004"/>
                <a:gd name="connsiteX889" fmla="*/ 287973 w 4041704"/>
                <a:gd name="connsiteY889" fmla="*/ 2218310 h 3686004"/>
                <a:gd name="connsiteX890" fmla="*/ 268137 w 4041704"/>
                <a:gd name="connsiteY890" fmla="*/ 2222747 h 3686004"/>
                <a:gd name="connsiteX891" fmla="*/ 255699 w 4041704"/>
                <a:gd name="connsiteY891" fmla="*/ 2244103 h 3686004"/>
                <a:gd name="connsiteX892" fmla="*/ 246742 w 4041704"/>
                <a:gd name="connsiteY892" fmla="*/ 2251040 h 3686004"/>
                <a:gd name="connsiteX893" fmla="*/ 242837 w 4041704"/>
                <a:gd name="connsiteY893" fmla="*/ 2240980 h 3686004"/>
                <a:gd name="connsiteX894" fmla="*/ 244074 w 4041704"/>
                <a:gd name="connsiteY894" fmla="*/ 2202161 h 3686004"/>
                <a:gd name="connsiteX895" fmla="*/ 254872 w 4041704"/>
                <a:gd name="connsiteY895" fmla="*/ 2192209 h 3686004"/>
                <a:gd name="connsiteX896" fmla="*/ 272556 w 4041704"/>
                <a:gd name="connsiteY896" fmla="*/ 2180404 h 3686004"/>
                <a:gd name="connsiteX897" fmla="*/ 280288 w 4041704"/>
                <a:gd name="connsiteY897" fmla="*/ 2173876 h 3686004"/>
                <a:gd name="connsiteX898" fmla="*/ 280101 w 4041704"/>
                <a:gd name="connsiteY898" fmla="*/ 2172712 h 3686004"/>
                <a:gd name="connsiteX899" fmla="*/ 282418 w 4041704"/>
                <a:gd name="connsiteY899" fmla="*/ 2167586 h 3686004"/>
                <a:gd name="connsiteX900" fmla="*/ 284250 w 4041704"/>
                <a:gd name="connsiteY900" fmla="*/ 2163518 h 3686004"/>
                <a:gd name="connsiteX901" fmla="*/ 282733 w 4041704"/>
                <a:gd name="connsiteY901" fmla="*/ 2158286 h 3686004"/>
                <a:gd name="connsiteX902" fmla="*/ 277970 w 4041704"/>
                <a:gd name="connsiteY902" fmla="*/ 2159412 h 3686004"/>
                <a:gd name="connsiteX903" fmla="*/ 270762 w 4041704"/>
                <a:gd name="connsiteY903" fmla="*/ 2160837 h 3686004"/>
                <a:gd name="connsiteX904" fmla="*/ 269741 w 4041704"/>
                <a:gd name="connsiteY904" fmla="*/ 2152970 h 3686004"/>
                <a:gd name="connsiteX905" fmla="*/ 270486 w 4041704"/>
                <a:gd name="connsiteY905" fmla="*/ 2151396 h 3686004"/>
                <a:gd name="connsiteX906" fmla="*/ 264354 w 4041704"/>
                <a:gd name="connsiteY906" fmla="*/ 2140825 h 3686004"/>
                <a:gd name="connsiteX907" fmla="*/ 256578 w 4041704"/>
                <a:gd name="connsiteY907" fmla="*/ 2135115 h 3686004"/>
                <a:gd name="connsiteX908" fmla="*/ 256216 w 4041704"/>
                <a:gd name="connsiteY908" fmla="*/ 2132405 h 3686004"/>
                <a:gd name="connsiteX909" fmla="*/ 249309 w 4041704"/>
                <a:gd name="connsiteY909" fmla="*/ 2125651 h 3686004"/>
                <a:gd name="connsiteX910" fmla="*/ 241768 w 4041704"/>
                <a:gd name="connsiteY910" fmla="*/ 2122122 h 3686004"/>
                <a:gd name="connsiteX911" fmla="*/ 222886 w 4041704"/>
                <a:gd name="connsiteY911" fmla="*/ 2113166 h 3686004"/>
                <a:gd name="connsiteX912" fmla="*/ 202956 w 4041704"/>
                <a:gd name="connsiteY912" fmla="*/ 2113965 h 3686004"/>
                <a:gd name="connsiteX913" fmla="*/ 196020 w 4041704"/>
                <a:gd name="connsiteY913" fmla="*/ 2109455 h 3686004"/>
                <a:gd name="connsiteX914" fmla="*/ 189879 w 4041704"/>
                <a:gd name="connsiteY914" fmla="*/ 2093818 h 3686004"/>
                <a:gd name="connsiteX915" fmla="*/ 190909 w 4041704"/>
                <a:gd name="connsiteY915" fmla="*/ 2082560 h 3686004"/>
                <a:gd name="connsiteX916" fmla="*/ 176927 w 4041704"/>
                <a:gd name="connsiteY916" fmla="*/ 2076952 h 3686004"/>
                <a:gd name="connsiteX917" fmla="*/ 161150 w 4041704"/>
                <a:gd name="connsiteY917" fmla="*/ 2071832 h 3686004"/>
                <a:gd name="connsiteX918" fmla="*/ 156976 w 4041704"/>
                <a:gd name="connsiteY918" fmla="*/ 2051565 h 3686004"/>
                <a:gd name="connsiteX919" fmla="*/ 164190 w 4041704"/>
                <a:gd name="connsiteY919" fmla="*/ 2046515 h 3686004"/>
                <a:gd name="connsiteX920" fmla="*/ 176598 w 4041704"/>
                <a:gd name="connsiteY920" fmla="*/ 2017463 h 3686004"/>
                <a:gd name="connsiteX921" fmla="*/ 172362 w 4041704"/>
                <a:gd name="connsiteY921" fmla="*/ 1981804 h 3686004"/>
                <a:gd name="connsiteX922" fmla="*/ 157391 w 4041704"/>
                <a:gd name="connsiteY922" fmla="*/ 1971489 h 3686004"/>
                <a:gd name="connsiteX923" fmla="*/ 140371 w 4041704"/>
                <a:gd name="connsiteY923" fmla="*/ 1969374 h 3686004"/>
                <a:gd name="connsiteX924" fmla="*/ 147853 w 4041704"/>
                <a:gd name="connsiteY924" fmla="*/ 1939681 h 3686004"/>
                <a:gd name="connsiteX925" fmla="*/ 158285 w 4041704"/>
                <a:gd name="connsiteY925" fmla="*/ 1920645 h 3686004"/>
                <a:gd name="connsiteX926" fmla="*/ 160830 w 4041704"/>
                <a:gd name="connsiteY926" fmla="*/ 1915989 h 3686004"/>
                <a:gd name="connsiteX927" fmla="*/ 159493 w 4041704"/>
                <a:gd name="connsiteY927" fmla="*/ 1915963 h 3686004"/>
                <a:gd name="connsiteX928" fmla="*/ 153790 w 4041704"/>
                <a:gd name="connsiteY928" fmla="*/ 1913117 h 3686004"/>
                <a:gd name="connsiteX929" fmla="*/ 137462 w 4041704"/>
                <a:gd name="connsiteY929" fmla="*/ 1905516 h 3686004"/>
                <a:gd name="connsiteX930" fmla="*/ 133579 w 4041704"/>
                <a:gd name="connsiteY930" fmla="*/ 1899724 h 3686004"/>
                <a:gd name="connsiteX931" fmla="*/ 133105 w 4041704"/>
                <a:gd name="connsiteY931" fmla="*/ 1895728 h 3686004"/>
                <a:gd name="connsiteX932" fmla="*/ 129392 w 4041704"/>
                <a:gd name="connsiteY932" fmla="*/ 1898293 h 3686004"/>
                <a:gd name="connsiteX933" fmla="*/ 116047 w 4041704"/>
                <a:gd name="connsiteY933" fmla="*/ 1904919 h 3686004"/>
                <a:gd name="connsiteX934" fmla="*/ 112975 w 4041704"/>
                <a:gd name="connsiteY934" fmla="*/ 1904648 h 3686004"/>
                <a:gd name="connsiteX935" fmla="*/ 113239 w 4041704"/>
                <a:gd name="connsiteY935" fmla="*/ 1905442 h 3686004"/>
                <a:gd name="connsiteX936" fmla="*/ 109733 w 4041704"/>
                <a:gd name="connsiteY936" fmla="*/ 1907599 h 3686004"/>
                <a:gd name="connsiteX937" fmla="*/ 93271 w 4041704"/>
                <a:gd name="connsiteY937" fmla="*/ 1905341 h 3686004"/>
                <a:gd name="connsiteX938" fmla="*/ 78716 w 4041704"/>
                <a:gd name="connsiteY938" fmla="*/ 1908782 h 3686004"/>
                <a:gd name="connsiteX939" fmla="*/ 74146 w 4041704"/>
                <a:gd name="connsiteY939" fmla="*/ 1915454 h 3686004"/>
                <a:gd name="connsiteX940" fmla="*/ 71611 w 4041704"/>
                <a:gd name="connsiteY940" fmla="*/ 1917731 h 3686004"/>
                <a:gd name="connsiteX941" fmla="*/ 69334 w 4041704"/>
                <a:gd name="connsiteY941" fmla="*/ 1915194 h 3686004"/>
                <a:gd name="connsiteX942" fmla="*/ 62727 w 4041704"/>
                <a:gd name="connsiteY942" fmla="*/ 1910885 h 3686004"/>
                <a:gd name="connsiteX943" fmla="*/ 49191 w 4041704"/>
                <a:gd name="connsiteY943" fmla="*/ 1906817 h 3686004"/>
                <a:gd name="connsiteX944" fmla="*/ 42777 w 4041704"/>
                <a:gd name="connsiteY944" fmla="*/ 1908054 h 3686004"/>
                <a:gd name="connsiteX945" fmla="*/ 39043 w 4041704"/>
                <a:gd name="connsiteY945" fmla="*/ 1911174 h 3686004"/>
                <a:gd name="connsiteX946" fmla="*/ 35068 w 4041704"/>
                <a:gd name="connsiteY946" fmla="*/ 1907360 h 3686004"/>
                <a:gd name="connsiteX947" fmla="*/ 33663 w 4041704"/>
                <a:gd name="connsiteY947" fmla="*/ 1903778 h 3686004"/>
                <a:gd name="connsiteX948" fmla="*/ 21749 w 4041704"/>
                <a:gd name="connsiteY948" fmla="*/ 1901843 h 3686004"/>
                <a:gd name="connsiteX949" fmla="*/ 19945 w 4041704"/>
                <a:gd name="connsiteY949" fmla="*/ 1903668 h 3686004"/>
                <a:gd name="connsiteX950" fmla="*/ 15118 w 4041704"/>
                <a:gd name="connsiteY950" fmla="*/ 1904528 h 3686004"/>
                <a:gd name="connsiteX951" fmla="*/ 15175 w 4041704"/>
                <a:gd name="connsiteY951" fmla="*/ 1900043 h 3686004"/>
                <a:gd name="connsiteX952" fmla="*/ 17990 w 4041704"/>
                <a:gd name="connsiteY952" fmla="*/ 1896581 h 3686004"/>
                <a:gd name="connsiteX953" fmla="*/ 17531 w 4041704"/>
                <a:gd name="connsiteY953" fmla="*/ 1891099 h 3686004"/>
                <a:gd name="connsiteX954" fmla="*/ 9478 w 4041704"/>
                <a:gd name="connsiteY954" fmla="*/ 1875949 h 3686004"/>
                <a:gd name="connsiteX955" fmla="*/ 3397 w 4041704"/>
                <a:gd name="connsiteY955" fmla="*/ 1856139 h 3686004"/>
                <a:gd name="connsiteX956" fmla="*/ 4652 w 4041704"/>
                <a:gd name="connsiteY956" fmla="*/ 1850811 h 3686004"/>
                <a:gd name="connsiteX957" fmla="*/ 7981 w 4041704"/>
                <a:gd name="connsiteY957" fmla="*/ 1845163 h 3686004"/>
                <a:gd name="connsiteX958" fmla="*/ 7180 w 4041704"/>
                <a:gd name="connsiteY958" fmla="*/ 1842047 h 3686004"/>
                <a:gd name="connsiteX959" fmla="*/ 0 w 4041704"/>
                <a:gd name="connsiteY959" fmla="*/ 1830579 h 3686004"/>
                <a:gd name="connsiteX960" fmla="*/ 1735 w 4041704"/>
                <a:gd name="connsiteY960" fmla="*/ 1818053 h 3686004"/>
                <a:gd name="connsiteX961" fmla="*/ 16041 w 4041704"/>
                <a:gd name="connsiteY961" fmla="*/ 1801382 h 3686004"/>
                <a:gd name="connsiteX962" fmla="*/ 19907 w 4041704"/>
                <a:gd name="connsiteY962" fmla="*/ 1793107 h 3686004"/>
                <a:gd name="connsiteX963" fmla="*/ 27281 w 4041704"/>
                <a:gd name="connsiteY963" fmla="*/ 1778114 h 3686004"/>
                <a:gd name="connsiteX964" fmla="*/ 27243 w 4041704"/>
                <a:gd name="connsiteY964" fmla="*/ 1759781 h 3686004"/>
                <a:gd name="connsiteX965" fmla="*/ 55513 w 4041704"/>
                <a:gd name="connsiteY965" fmla="*/ 1749265 h 3686004"/>
                <a:gd name="connsiteX966" fmla="*/ 70592 w 4041704"/>
                <a:gd name="connsiteY966" fmla="*/ 1744880 h 3686004"/>
                <a:gd name="connsiteX967" fmla="*/ 96805 w 4041704"/>
                <a:gd name="connsiteY967" fmla="*/ 1731928 h 3686004"/>
                <a:gd name="connsiteX968" fmla="*/ 110075 w 4041704"/>
                <a:gd name="connsiteY968" fmla="*/ 1738252 h 3686004"/>
                <a:gd name="connsiteX969" fmla="*/ 121332 w 4041704"/>
                <a:gd name="connsiteY969" fmla="*/ 1736259 h 3686004"/>
                <a:gd name="connsiteX970" fmla="*/ 127329 w 4041704"/>
                <a:gd name="connsiteY970" fmla="*/ 1732239 h 3686004"/>
                <a:gd name="connsiteX971" fmla="*/ 133588 w 4041704"/>
                <a:gd name="connsiteY971" fmla="*/ 1727788 h 3686004"/>
                <a:gd name="connsiteX972" fmla="*/ 134144 w 4041704"/>
                <a:gd name="connsiteY972" fmla="*/ 1734624 h 3686004"/>
                <a:gd name="connsiteX973" fmla="*/ 133196 w 4041704"/>
                <a:gd name="connsiteY973" fmla="*/ 1745861 h 3686004"/>
                <a:gd name="connsiteX974" fmla="*/ 143265 w 4041704"/>
                <a:gd name="connsiteY974" fmla="*/ 1752593 h 3686004"/>
                <a:gd name="connsiteX975" fmla="*/ 152296 w 4041704"/>
                <a:gd name="connsiteY975" fmla="*/ 1747470 h 3686004"/>
                <a:gd name="connsiteX976" fmla="*/ 155718 w 4041704"/>
                <a:gd name="connsiteY976" fmla="*/ 1752512 h 3686004"/>
                <a:gd name="connsiteX977" fmla="*/ 161592 w 4041704"/>
                <a:gd name="connsiteY977" fmla="*/ 1776769 h 3686004"/>
                <a:gd name="connsiteX978" fmla="*/ 166956 w 4041704"/>
                <a:gd name="connsiteY978" fmla="*/ 1788310 h 3686004"/>
                <a:gd name="connsiteX979" fmla="*/ 166316 w 4041704"/>
                <a:gd name="connsiteY979" fmla="*/ 1794564 h 3686004"/>
                <a:gd name="connsiteX980" fmla="*/ 168319 w 4041704"/>
                <a:gd name="connsiteY980" fmla="*/ 1794045 h 3686004"/>
                <a:gd name="connsiteX981" fmla="*/ 174958 w 4041704"/>
                <a:gd name="connsiteY981" fmla="*/ 1788737 h 3686004"/>
                <a:gd name="connsiteX982" fmla="*/ 181371 w 4041704"/>
                <a:gd name="connsiteY982" fmla="*/ 1787500 h 3686004"/>
                <a:gd name="connsiteX983" fmla="*/ 198329 w 4041704"/>
                <a:gd name="connsiteY983" fmla="*/ 1792737 h 3686004"/>
                <a:gd name="connsiteX984" fmla="*/ 201544 w 4041704"/>
                <a:gd name="connsiteY984" fmla="*/ 1788737 h 3686004"/>
                <a:gd name="connsiteX985" fmla="*/ 221079 w 4041704"/>
                <a:gd name="connsiteY985" fmla="*/ 1766397 h 3686004"/>
                <a:gd name="connsiteX986" fmla="*/ 225545 w 4041704"/>
                <a:gd name="connsiteY986" fmla="*/ 1759079 h 3686004"/>
                <a:gd name="connsiteX987" fmla="*/ 226230 w 4041704"/>
                <a:gd name="connsiteY987" fmla="*/ 1748274 h 3686004"/>
                <a:gd name="connsiteX988" fmla="*/ 211965 w 4041704"/>
                <a:gd name="connsiteY988" fmla="*/ 1724214 h 3686004"/>
                <a:gd name="connsiteX989" fmla="*/ 210257 w 4041704"/>
                <a:gd name="connsiteY989" fmla="*/ 1709587 h 3686004"/>
                <a:gd name="connsiteX990" fmla="*/ 224023 w 4041704"/>
                <a:gd name="connsiteY990" fmla="*/ 1707353 h 3686004"/>
                <a:gd name="connsiteX991" fmla="*/ 242241 w 4041704"/>
                <a:gd name="connsiteY991" fmla="*/ 1711379 h 3686004"/>
                <a:gd name="connsiteX992" fmla="*/ 255293 w 4041704"/>
                <a:gd name="connsiteY992" fmla="*/ 1712253 h 3686004"/>
                <a:gd name="connsiteX993" fmla="*/ 264324 w 4041704"/>
                <a:gd name="connsiteY993" fmla="*/ 1707132 h 3686004"/>
                <a:gd name="connsiteX994" fmla="*/ 281407 w 4041704"/>
                <a:gd name="connsiteY994" fmla="*/ 1665575 h 3686004"/>
                <a:gd name="connsiteX995" fmla="*/ 295355 w 4041704"/>
                <a:gd name="connsiteY995" fmla="*/ 1650457 h 3686004"/>
                <a:gd name="connsiteX996" fmla="*/ 318183 w 4041704"/>
                <a:gd name="connsiteY996" fmla="*/ 1650798 h 3686004"/>
                <a:gd name="connsiteX997" fmla="*/ 336105 w 4041704"/>
                <a:gd name="connsiteY997" fmla="*/ 1612706 h 3686004"/>
                <a:gd name="connsiteX998" fmla="*/ 332244 w 4041704"/>
                <a:gd name="connsiteY998" fmla="*/ 1596765 h 3686004"/>
                <a:gd name="connsiteX999" fmla="*/ 345508 w 4041704"/>
                <a:gd name="connsiteY999" fmla="*/ 1592453 h 3686004"/>
                <a:gd name="connsiteX1000" fmla="*/ 372459 w 4041704"/>
                <a:gd name="connsiteY1000" fmla="*/ 1608304 h 3686004"/>
                <a:gd name="connsiteX1001" fmla="*/ 366520 w 4041704"/>
                <a:gd name="connsiteY1001" fmla="*/ 1592867 h 3686004"/>
                <a:gd name="connsiteX1002" fmla="*/ 362257 w 4041704"/>
                <a:gd name="connsiteY1002" fmla="*/ 1584360 h 3686004"/>
                <a:gd name="connsiteX1003" fmla="*/ 341471 w 4041704"/>
                <a:gd name="connsiteY1003" fmla="*/ 1565181 h 3686004"/>
                <a:gd name="connsiteX1004" fmla="*/ 324093 w 4041704"/>
                <a:gd name="connsiteY1004" fmla="*/ 1564622 h 3686004"/>
                <a:gd name="connsiteX1005" fmla="*/ 335369 w 4041704"/>
                <a:gd name="connsiteY1005" fmla="*/ 1524838 h 3686004"/>
                <a:gd name="connsiteX1006" fmla="*/ 346666 w 4041704"/>
                <a:gd name="connsiteY1006" fmla="*/ 1482115 h 3686004"/>
                <a:gd name="connsiteX1007" fmla="*/ 338449 w 4041704"/>
                <a:gd name="connsiteY1007" fmla="*/ 1458790 h 3686004"/>
                <a:gd name="connsiteX1008" fmla="*/ 315695 w 4041704"/>
                <a:gd name="connsiteY1008" fmla="*/ 1460266 h 3686004"/>
                <a:gd name="connsiteX1009" fmla="*/ 297610 w 4041704"/>
                <a:gd name="connsiteY1009" fmla="*/ 1473451 h 3686004"/>
                <a:gd name="connsiteX1010" fmla="*/ 259036 w 4041704"/>
                <a:gd name="connsiteY1010" fmla="*/ 1450509 h 3686004"/>
                <a:gd name="connsiteX1011" fmla="*/ 253178 w 4041704"/>
                <a:gd name="connsiteY1011" fmla="*/ 1447526 h 3686004"/>
                <a:gd name="connsiteX1012" fmla="*/ 255985 w 4041704"/>
                <a:gd name="connsiteY1012" fmla="*/ 1430337 h 3686004"/>
                <a:gd name="connsiteX1013" fmla="*/ 268401 w 4041704"/>
                <a:gd name="connsiteY1013" fmla="*/ 1411922 h 3686004"/>
                <a:gd name="connsiteX1014" fmla="*/ 304630 w 4041704"/>
                <a:gd name="connsiteY1014" fmla="*/ 1400946 h 3686004"/>
                <a:gd name="connsiteX1015" fmla="*/ 320032 w 4041704"/>
                <a:gd name="connsiteY1015" fmla="*/ 1411524 h 3686004"/>
                <a:gd name="connsiteX1016" fmla="*/ 331486 w 4041704"/>
                <a:gd name="connsiteY1016" fmla="*/ 1417921 h 3686004"/>
                <a:gd name="connsiteX1017" fmla="*/ 388646 w 4041704"/>
                <a:gd name="connsiteY1017" fmla="*/ 1394907 h 3686004"/>
                <a:gd name="connsiteX1018" fmla="*/ 399615 w 4041704"/>
                <a:gd name="connsiteY1018" fmla="*/ 1361433 h 3686004"/>
                <a:gd name="connsiteX1019" fmla="*/ 394231 w 4041704"/>
                <a:gd name="connsiteY1019" fmla="*/ 1352832 h 3686004"/>
                <a:gd name="connsiteX1020" fmla="*/ 408825 w 4041704"/>
                <a:gd name="connsiteY1020" fmla="*/ 1308576 h 3686004"/>
                <a:gd name="connsiteX1021" fmla="*/ 433980 w 4041704"/>
                <a:gd name="connsiteY1021" fmla="*/ 1286710 h 3686004"/>
                <a:gd name="connsiteX1022" fmla="*/ 475774 w 4041704"/>
                <a:gd name="connsiteY1022" fmla="*/ 1271450 h 3686004"/>
                <a:gd name="connsiteX1023" fmla="*/ 492912 w 4041704"/>
                <a:gd name="connsiteY1023" fmla="*/ 1269501 h 3686004"/>
                <a:gd name="connsiteX1024" fmla="*/ 466485 w 4041704"/>
                <a:gd name="connsiteY1024" fmla="*/ 1252791 h 3686004"/>
                <a:gd name="connsiteX1025" fmla="*/ 464596 w 4041704"/>
                <a:gd name="connsiteY1025" fmla="*/ 1251046 h 3686004"/>
                <a:gd name="connsiteX1026" fmla="*/ 464260 w 4041704"/>
                <a:gd name="connsiteY1026" fmla="*/ 1249660 h 3686004"/>
                <a:gd name="connsiteX1027" fmla="*/ 426403 w 4041704"/>
                <a:gd name="connsiteY1027" fmla="*/ 1164545 h 3686004"/>
                <a:gd name="connsiteX1028" fmla="*/ 424723 w 4041704"/>
                <a:gd name="connsiteY1028" fmla="*/ 1122763 h 3686004"/>
                <a:gd name="connsiteX1029" fmla="*/ 431810 w 4041704"/>
                <a:gd name="connsiteY1029" fmla="*/ 1076290 h 3686004"/>
                <a:gd name="connsiteX1030" fmla="*/ 432233 w 4041704"/>
                <a:gd name="connsiteY1030" fmla="*/ 1065915 h 3686004"/>
                <a:gd name="connsiteX1031" fmla="*/ 433350 w 4041704"/>
                <a:gd name="connsiteY1031" fmla="*/ 996308 h 3686004"/>
                <a:gd name="connsiteX1032" fmla="*/ 429489 w 4041704"/>
                <a:gd name="connsiteY1032" fmla="*/ 980368 h 3686004"/>
                <a:gd name="connsiteX1033" fmla="*/ 426913 w 4041704"/>
                <a:gd name="connsiteY1033" fmla="*/ 954578 h 3686004"/>
                <a:gd name="connsiteX1034" fmla="*/ 412104 w 4041704"/>
                <a:gd name="connsiteY1034" fmla="*/ 969171 h 3686004"/>
                <a:gd name="connsiteX1035" fmla="*/ 396826 w 4041704"/>
                <a:gd name="connsiteY1035" fmla="*/ 965166 h 3686004"/>
                <a:gd name="connsiteX1036" fmla="*/ 368670 w 4041704"/>
                <a:gd name="connsiteY1036" fmla="*/ 936766 h 3686004"/>
                <a:gd name="connsiteX1037" fmla="*/ 354173 w 4041704"/>
                <a:gd name="connsiteY1037" fmla="*/ 920835 h 3686004"/>
                <a:gd name="connsiteX1038" fmla="*/ 350867 w 4041704"/>
                <a:gd name="connsiteY1038" fmla="*/ 911730 h 3686004"/>
                <a:gd name="connsiteX1039" fmla="*/ 344649 w 4041704"/>
                <a:gd name="connsiteY1039" fmla="*/ 875449 h 3686004"/>
                <a:gd name="connsiteX1040" fmla="*/ 346207 w 4041704"/>
                <a:gd name="connsiteY1040" fmla="*/ 851592 h 3686004"/>
                <a:gd name="connsiteX1041" fmla="*/ 345076 w 4041704"/>
                <a:gd name="connsiteY1041" fmla="*/ 840860 h 3686004"/>
                <a:gd name="connsiteX1042" fmla="*/ 343163 w 4041704"/>
                <a:gd name="connsiteY1042" fmla="*/ 828988 h 368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041704" h="3686004">
                  <a:moveTo>
                    <a:pt x="3386347" y="2411413"/>
                  </a:moveTo>
                  <a:lnTo>
                    <a:pt x="3386340" y="2411535"/>
                  </a:lnTo>
                  <a:lnTo>
                    <a:pt x="3386483" y="2411511"/>
                  </a:lnTo>
                  <a:close/>
                  <a:moveTo>
                    <a:pt x="3362819" y="2194357"/>
                  </a:moveTo>
                  <a:cubicBezTo>
                    <a:pt x="3360830" y="2196729"/>
                    <a:pt x="3360305" y="2199199"/>
                    <a:pt x="3361204" y="2201156"/>
                  </a:cubicBezTo>
                  <a:lnTo>
                    <a:pt x="3365647" y="2203538"/>
                  </a:lnTo>
                  <a:lnTo>
                    <a:pt x="3367414" y="2187828"/>
                  </a:lnTo>
                  <a:lnTo>
                    <a:pt x="3369533" y="2184367"/>
                  </a:lnTo>
                  <a:close/>
                  <a:moveTo>
                    <a:pt x="3369683" y="2161469"/>
                  </a:moveTo>
                  <a:lnTo>
                    <a:pt x="3378698" y="2161125"/>
                  </a:lnTo>
                  <a:cubicBezTo>
                    <a:pt x="3380316" y="2161515"/>
                    <a:pt x="3381480" y="2162439"/>
                    <a:pt x="3381834" y="2164342"/>
                  </a:cubicBezTo>
                  <a:lnTo>
                    <a:pt x="3381252" y="2167406"/>
                  </a:lnTo>
                  <a:lnTo>
                    <a:pt x="3393725" y="2151948"/>
                  </a:lnTo>
                  <a:cubicBezTo>
                    <a:pt x="3395106" y="2150016"/>
                    <a:pt x="3397011" y="2148168"/>
                    <a:pt x="3398392" y="2146236"/>
                  </a:cubicBezTo>
                  <a:cubicBezTo>
                    <a:pt x="3395687" y="2146345"/>
                    <a:pt x="3394306" y="2148277"/>
                    <a:pt x="3392043" y="2148993"/>
                  </a:cubicBezTo>
                  <a:close/>
                  <a:moveTo>
                    <a:pt x="3355458" y="2155683"/>
                  </a:moveTo>
                  <a:lnTo>
                    <a:pt x="3355439" y="2156097"/>
                  </a:lnTo>
                  <a:cubicBezTo>
                    <a:pt x="3356073" y="2158885"/>
                    <a:pt x="3356602" y="2162329"/>
                    <a:pt x="3358079" y="2164040"/>
                  </a:cubicBezTo>
                  <a:lnTo>
                    <a:pt x="3362945" y="2162609"/>
                  </a:lnTo>
                  <a:lnTo>
                    <a:pt x="3362474" y="2162586"/>
                  </a:lnTo>
                  <a:close/>
                  <a:moveTo>
                    <a:pt x="3340275" y="2163884"/>
                  </a:moveTo>
                  <a:lnTo>
                    <a:pt x="3339342" y="2166886"/>
                  </a:lnTo>
                  <a:lnTo>
                    <a:pt x="3339875" y="2166130"/>
                  </a:lnTo>
                  <a:close/>
                  <a:moveTo>
                    <a:pt x="3552686" y="1785302"/>
                  </a:moveTo>
                  <a:lnTo>
                    <a:pt x="3552595" y="1785639"/>
                  </a:lnTo>
                  <a:lnTo>
                    <a:pt x="3553346" y="1786264"/>
                  </a:lnTo>
                  <a:close/>
                  <a:moveTo>
                    <a:pt x="3376296" y="1583151"/>
                  </a:moveTo>
                  <a:lnTo>
                    <a:pt x="3375997" y="1583729"/>
                  </a:lnTo>
                  <a:lnTo>
                    <a:pt x="3377264" y="1583840"/>
                  </a:lnTo>
                  <a:lnTo>
                    <a:pt x="3381205" y="1582227"/>
                  </a:lnTo>
                  <a:close/>
                  <a:moveTo>
                    <a:pt x="3320681" y="1573903"/>
                  </a:moveTo>
                  <a:lnTo>
                    <a:pt x="3321545" y="1574218"/>
                  </a:lnTo>
                  <a:lnTo>
                    <a:pt x="3321319" y="1573906"/>
                  </a:lnTo>
                  <a:close/>
                  <a:moveTo>
                    <a:pt x="3273764" y="1356808"/>
                  </a:moveTo>
                  <a:lnTo>
                    <a:pt x="3271648" y="1370709"/>
                  </a:lnTo>
                  <a:cubicBezTo>
                    <a:pt x="3271978" y="1375263"/>
                    <a:pt x="3273039" y="1379642"/>
                    <a:pt x="3273370" y="1384198"/>
                  </a:cubicBezTo>
                  <a:cubicBezTo>
                    <a:pt x="3273877" y="1389483"/>
                    <a:pt x="3272980" y="1393756"/>
                    <a:pt x="3270646" y="1397074"/>
                  </a:cubicBezTo>
                  <a:lnTo>
                    <a:pt x="3268575" y="1398376"/>
                  </a:lnTo>
                  <a:lnTo>
                    <a:pt x="3299781" y="1403318"/>
                  </a:lnTo>
                  <a:lnTo>
                    <a:pt x="3292105" y="1393842"/>
                  </a:lnTo>
                  <a:cubicBezTo>
                    <a:pt x="3289620" y="1385174"/>
                    <a:pt x="3285580" y="1377268"/>
                    <a:pt x="3281163" y="1369598"/>
                  </a:cubicBezTo>
                  <a:close/>
                  <a:moveTo>
                    <a:pt x="2942540" y="460381"/>
                  </a:moveTo>
                  <a:lnTo>
                    <a:pt x="2943393" y="463167"/>
                  </a:lnTo>
                  <a:cubicBezTo>
                    <a:pt x="2943843" y="467018"/>
                    <a:pt x="2943651" y="471410"/>
                    <a:pt x="2946045" y="474113"/>
                  </a:cubicBezTo>
                  <a:cubicBezTo>
                    <a:pt x="2957054" y="487671"/>
                    <a:pt x="2962515" y="487893"/>
                    <a:pt x="2974889" y="476785"/>
                  </a:cubicBezTo>
                  <a:lnTo>
                    <a:pt x="2975278" y="476498"/>
                  </a:lnTo>
                  <a:lnTo>
                    <a:pt x="2980094" y="461238"/>
                  </a:lnTo>
                  <a:cubicBezTo>
                    <a:pt x="2980716" y="455632"/>
                    <a:pt x="2980246" y="449903"/>
                    <a:pt x="2978625" y="444405"/>
                  </a:cubicBezTo>
                  <a:lnTo>
                    <a:pt x="2976516" y="441086"/>
                  </a:lnTo>
                  <a:lnTo>
                    <a:pt x="2971944" y="444037"/>
                  </a:lnTo>
                  <a:cubicBezTo>
                    <a:pt x="2964043" y="447549"/>
                    <a:pt x="2955780" y="450208"/>
                    <a:pt x="2947692" y="453174"/>
                  </a:cubicBezTo>
                  <a:close/>
                  <a:moveTo>
                    <a:pt x="931457" y="2960614"/>
                  </a:moveTo>
                  <a:lnTo>
                    <a:pt x="932617" y="2960737"/>
                  </a:lnTo>
                  <a:lnTo>
                    <a:pt x="932419" y="2960450"/>
                  </a:lnTo>
                  <a:close/>
                  <a:moveTo>
                    <a:pt x="731853" y="2718061"/>
                  </a:moveTo>
                  <a:lnTo>
                    <a:pt x="741742" y="2737711"/>
                  </a:lnTo>
                  <a:cubicBezTo>
                    <a:pt x="744870" y="2750390"/>
                    <a:pt x="761291" y="2747562"/>
                    <a:pt x="767713" y="2756738"/>
                  </a:cubicBezTo>
                  <a:lnTo>
                    <a:pt x="778286" y="2745315"/>
                  </a:lnTo>
                  <a:lnTo>
                    <a:pt x="777750" y="2745207"/>
                  </a:lnTo>
                  <a:cubicBezTo>
                    <a:pt x="774197" y="2743512"/>
                    <a:pt x="771129" y="2740930"/>
                    <a:pt x="768222" y="2737381"/>
                  </a:cubicBezTo>
                  <a:cubicBezTo>
                    <a:pt x="762410" y="2730924"/>
                    <a:pt x="757243" y="2723824"/>
                    <a:pt x="748847" y="2719950"/>
                  </a:cubicBezTo>
                  <a:cubicBezTo>
                    <a:pt x="744326" y="2718014"/>
                    <a:pt x="740128" y="2716723"/>
                    <a:pt x="735849" y="2716722"/>
                  </a:cubicBezTo>
                  <a:close/>
                  <a:moveTo>
                    <a:pt x="1246175" y="310765"/>
                  </a:moveTo>
                  <a:lnTo>
                    <a:pt x="1255291" y="304099"/>
                  </a:lnTo>
                  <a:lnTo>
                    <a:pt x="1253742" y="306184"/>
                  </a:lnTo>
                  <a:cubicBezTo>
                    <a:pt x="1251717" y="308669"/>
                    <a:pt x="1249600" y="310251"/>
                    <a:pt x="1247181" y="310884"/>
                  </a:cubicBezTo>
                  <a:close/>
                  <a:moveTo>
                    <a:pt x="783421" y="946304"/>
                  </a:moveTo>
                  <a:cubicBezTo>
                    <a:pt x="782304" y="948533"/>
                    <a:pt x="782114" y="950920"/>
                    <a:pt x="784179" y="953359"/>
                  </a:cubicBezTo>
                  <a:lnTo>
                    <a:pt x="784245" y="953368"/>
                  </a:lnTo>
                  <a:lnTo>
                    <a:pt x="784830" y="944504"/>
                  </a:lnTo>
                  <a:close/>
                  <a:moveTo>
                    <a:pt x="658370" y="913024"/>
                  </a:moveTo>
                  <a:lnTo>
                    <a:pt x="652593" y="931066"/>
                  </a:lnTo>
                  <a:lnTo>
                    <a:pt x="659391" y="930691"/>
                  </a:lnTo>
                  <a:cubicBezTo>
                    <a:pt x="663107" y="930780"/>
                    <a:pt x="666835" y="930339"/>
                    <a:pt x="668518" y="926662"/>
                  </a:cubicBezTo>
                  <a:cubicBezTo>
                    <a:pt x="670200" y="922985"/>
                    <a:pt x="666523" y="921303"/>
                    <a:pt x="664451" y="919128"/>
                  </a:cubicBezTo>
                  <a:close/>
                  <a:moveTo>
                    <a:pt x="343163" y="828988"/>
                  </a:moveTo>
                  <a:cubicBezTo>
                    <a:pt x="344299" y="825916"/>
                    <a:pt x="347538" y="823755"/>
                    <a:pt x="353858" y="822591"/>
                  </a:cubicBezTo>
                  <a:cubicBezTo>
                    <a:pt x="363992" y="820505"/>
                    <a:pt x="366231" y="810057"/>
                    <a:pt x="368544" y="801426"/>
                  </a:cubicBezTo>
                  <a:cubicBezTo>
                    <a:pt x="373619" y="781486"/>
                    <a:pt x="373619" y="781486"/>
                    <a:pt x="393106" y="789240"/>
                  </a:cubicBezTo>
                  <a:cubicBezTo>
                    <a:pt x="395259" y="790553"/>
                    <a:pt x="397243" y="791173"/>
                    <a:pt x="399658" y="792057"/>
                  </a:cubicBezTo>
                  <a:cubicBezTo>
                    <a:pt x="410011" y="795418"/>
                    <a:pt x="418233" y="794528"/>
                    <a:pt x="419801" y="781308"/>
                  </a:cubicBezTo>
                  <a:cubicBezTo>
                    <a:pt x="419318" y="776289"/>
                    <a:pt x="422353" y="775186"/>
                    <a:pt x="425891" y="776165"/>
                  </a:cubicBezTo>
                  <a:cubicBezTo>
                    <a:pt x="430553" y="777237"/>
                    <a:pt x="435646" y="778570"/>
                    <a:pt x="439258" y="781365"/>
                  </a:cubicBezTo>
                  <a:cubicBezTo>
                    <a:pt x="446911" y="787216"/>
                    <a:pt x="454418" y="789433"/>
                    <a:pt x="463187" y="784741"/>
                  </a:cubicBezTo>
                  <a:cubicBezTo>
                    <a:pt x="468133" y="782442"/>
                    <a:pt x="472701" y="784638"/>
                    <a:pt x="477100" y="786141"/>
                  </a:cubicBezTo>
                  <a:cubicBezTo>
                    <a:pt x="485718" y="802029"/>
                    <a:pt x="479401" y="825938"/>
                    <a:pt x="501304" y="834574"/>
                  </a:cubicBezTo>
                  <a:cubicBezTo>
                    <a:pt x="506564" y="836602"/>
                    <a:pt x="506142" y="846977"/>
                    <a:pt x="514648" y="842715"/>
                  </a:cubicBezTo>
                  <a:cubicBezTo>
                    <a:pt x="532470" y="829961"/>
                    <a:pt x="532207" y="830391"/>
                    <a:pt x="552271" y="842041"/>
                  </a:cubicBezTo>
                  <a:cubicBezTo>
                    <a:pt x="557867" y="845455"/>
                    <a:pt x="562318" y="851714"/>
                    <a:pt x="570635" y="849700"/>
                  </a:cubicBezTo>
                  <a:cubicBezTo>
                    <a:pt x="576851" y="851128"/>
                    <a:pt x="582089" y="856097"/>
                    <a:pt x="588778" y="851910"/>
                  </a:cubicBezTo>
                  <a:cubicBezTo>
                    <a:pt x="599342" y="850085"/>
                    <a:pt x="608141" y="853089"/>
                    <a:pt x="615963" y="859632"/>
                  </a:cubicBezTo>
                  <a:cubicBezTo>
                    <a:pt x="616132" y="860326"/>
                    <a:pt x="616132" y="860326"/>
                    <a:pt x="616299" y="861019"/>
                  </a:cubicBezTo>
                  <a:cubicBezTo>
                    <a:pt x="625013" y="863678"/>
                    <a:pt x="630713" y="861838"/>
                    <a:pt x="634797" y="857685"/>
                  </a:cubicBezTo>
                  <a:lnTo>
                    <a:pt x="637257" y="852876"/>
                  </a:lnTo>
                  <a:lnTo>
                    <a:pt x="644105" y="816137"/>
                  </a:lnTo>
                  <a:cubicBezTo>
                    <a:pt x="645642" y="796524"/>
                    <a:pt x="650484" y="793986"/>
                    <a:pt x="669424" y="801349"/>
                  </a:cubicBezTo>
                  <a:cubicBezTo>
                    <a:pt x="671489" y="803788"/>
                    <a:pt x="671824" y="806452"/>
                    <a:pt x="671560" y="809100"/>
                  </a:cubicBezTo>
                  <a:lnTo>
                    <a:pt x="670812" y="813063"/>
                  </a:lnTo>
                  <a:lnTo>
                    <a:pt x="675492" y="817242"/>
                  </a:lnTo>
                  <a:cubicBezTo>
                    <a:pt x="676510" y="819931"/>
                    <a:pt x="677284" y="823504"/>
                    <a:pt x="679761" y="827674"/>
                  </a:cubicBezTo>
                  <a:cubicBezTo>
                    <a:pt x="679644" y="831737"/>
                    <a:pt x="677806" y="834751"/>
                    <a:pt x="674844" y="837668"/>
                  </a:cubicBezTo>
                  <a:lnTo>
                    <a:pt x="667970" y="841657"/>
                  </a:lnTo>
                  <a:lnTo>
                    <a:pt x="668977" y="847276"/>
                  </a:lnTo>
                  <a:cubicBezTo>
                    <a:pt x="672471" y="856522"/>
                    <a:pt x="679049" y="864515"/>
                    <a:pt x="686345" y="870267"/>
                  </a:cubicBezTo>
                  <a:cubicBezTo>
                    <a:pt x="689983" y="873542"/>
                    <a:pt x="695784" y="875276"/>
                    <a:pt x="696716" y="880609"/>
                  </a:cubicBezTo>
                  <a:cubicBezTo>
                    <a:pt x="697688" y="884350"/>
                    <a:pt x="697701" y="883819"/>
                    <a:pt x="699358" y="881204"/>
                  </a:cubicBezTo>
                  <a:cubicBezTo>
                    <a:pt x="700470" y="879107"/>
                    <a:pt x="702632" y="877566"/>
                    <a:pt x="704199" y="878665"/>
                  </a:cubicBezTo>
                  <a:cubicBezTo>
                    <a:pt x="719968" y="885420"/>
                    <a:pt x="727694" y="873392"/>
                    <a:pt x="736405" y="864574"/>
                  </a:cubicBezTo>
                  <a:cubicBezTo>
                    <a:pt x="739123" y="861985"/>
                    <a:pt x="742384" y="858877"/>
                    <a:pt x="746126" y="857906"/>
                  </a:cubicBezTo>
                  <a:cubicBezTo>
                    <a:pt x="751990" y="856985"/>
                    <a:pt x="757791" y="858718"/>
                    <a:pt x="759772" y="864608"/>
                  </a:cubicBezTo>
                  <a:cubicBezTo>
                    <a:pt x="767194" y="887094"/>
                    <a:pt x="788866" y="891336"/>
                    <a:pt x="806189" y="899721"/>
                  </a:cubicBezTo>
                  <a:cubicBezTo>
                    <a:pt x="807257" y="899482"/>
                    <a:pt x="808988" y="899258"/>
                    <a:pt x="810502" y="899825"/>
                  </a:cubicBezTo>
                  <a:lnTo>
                    <a:pt x="812660" y="903314"/>
                  </a:lnTo>
                  <a:lnTo>
                    <a:pt x="817662" y="897914"/>
                  </a:lnTo>
                  <a:lnTo>
                    <a:pt x="813177" y="889446"/>
                  </a:lnTo>
                  <a:cubicBezTo>
                    <a:pt x="809797" y="878880"/>
                    <a:pt x="804682" y="876043"/>
                    <a:pt x="794007" y="878389"/>
                  </a:cubicBezTo>
                  <a:cubicBezTo>
                    <a:pt x="792575" y="878743"/>
                    <a:pt x="791391" y="879494"/>
                    <a:pt x="789170" y="880349"/>
                  </a:cubicBezTo>
                  <a:cubicBezTo>
                    <a:pt x="788722" y="871793"/>
                    <a:pt x="793888" y="866862"/>
                    <a:pt x="797766" y="861641"/>
                  </a:cubicBezTo>
                  <a:cubicBezTo>
                    <a:pt x="802577" y="855277"/>
                    <a:pt x="805062" y="848730"/>
                    <a:pt x="802787" y="840778"/>
                  </a:cubicBezTo>
                  <a:cubicBezTo>
                    <a:pt x="801761" y="834799"/>
                    <a:pt x="798723" y="831751"/>
                    <a:pt x="792348" y="833029"/>
                  </a:cubicBezTo>
                  <a:cubicBezTo>
                    <a:pt x="785577" y="834558"/>
                    <a:pt x="780279" y="834048"/>
                    <a:pt x="776427" y="827097"/>
                  </a:cubicBezTo>
                  <a:cubicBezTo>
                    <a:pt x="772429" y="820789"/>
                    <a:pt x="776662" y="817002"/>
                    <a:pt x="780645" y="812820"/>
                  </a:cubicBezTo>
                  <a:cubicBezTo>
                    <a:pt x="781973" y="811426"/>
                    <a:pt x="784734" y="809677"/>
                    <a:pt x="782590" y="807168"/>
                  </a:cubicBezTo>
                  <a:cubicBezTo>
                    <a:pt x="780592" y="804014"/>
                    <a:pt x="776767" y="801466"/>
                    <a:pt x="773112" y="802676"/>
                  </a:cubicBezTo>
                  <a:cubicBezTo>
                    <a:pt x="762935" y="805811"/>
                    <a:pt x="760228" y="799792"/>
                    <a:pt x="757703" y="791447"/>
                  </a:cubicBezTo>
                  <a:cubicBezTo>
                    <a:pt x="753325" y="779304"/>
                    <a:pt x="746185" y="768911"/>
                    <a:pt x="736284" y="760268"/>
                  </a:cubicBezTo>
                  <a:cubicBezTo>
                    <a:pt x="733498" y="757614"/>
                    <a:pt x="731354" y="755104"/>
                    <a:pt x="731578" y="751096"/>
                  </a:cubicBezTo>
                  <a:cubicBezTo>
                    <a:pt x="731708" y="739963"/>
                    <a:pt x="729722" y="730724"/>
                    <a:pt x="718061" y="725407"/>
                  </a:cubicBezTo>
                  <a:cubicBezTo>
                    <a:pt x="713840" y="723109"/>
                    <a:pt x="716535" y="718638"/>
                    <a:pt x="719151" y="717533"/>
                  </a:cubicBezTo>
                  <a:cubicBezTo>
                    <a:pt x="733915" y="712044"/>
                    <a:pt x="734006" y="702593"/>
                    <a:pt x="727549" y="690662"/>
                  </a:cubicBezTo>
                  <a:cubicBezTo>
                    <a:pt x="726695" y="688442"/>
                    <a:pt x="727273" y="685864"/>
                    <a:pt x="727207" y="683143"/>
                  </a:cubicBezTo>
                  <a:cubicBezTo>
                    <a:pt x="726773" y="668502"/>
                    <a:pt x="727062" y="667214"/>
                    <a:pt x="741036" y="662224"/>
                  </a:cubicBezTo>
                  <a:cubicBezTo>
                    <a:pt x="748740" y="659553"/>
                    <a:pt x="752579" y="656015"/>
                    <a:pt x="751237" y="646919"/>
                  </a:cubicBezTo>
                  <a:cubicBezTo>
                    <a:pt x="750356" y="640296"/>
                    <a:pt x="751697" y="632816"/>
                    <a:pt x="757507" y="628028"/>
                  </a:cubicBezTo>
                  <a:cubicBezTo>
                    <a:pt x="762923" y="623491"/>
                    <a:pt x="760819" y="619299"/>
                    <a:pt x="758071" y="614963"/>
                  </a:cubicBezTo>
                  <a:cubicBezTo>
                    <a:pt x="755323" y="610627"/>
                    <a:pt x="752430" y="606935"/>
                    <a:pt x="752943" y="601638"/>
                  </a:cubicBezTo>
                  <a:cubicBezTo>
                    <a:pt x="753166" y="597628"/>
                    <a:pt x="749945" y="596908"/>
                    <a:pt x="747224" y="596975"/>
                  </a:cubicBezTo>
                  <a:cubicBezTo>
                    <a:pt x="743319" y="597791"/>
                    <a:pt x="740059" y="598753"/>
                    <a:pt x="736654" y="600358"/>
                  </a:cubicBezTo>
                  <a:cubicBezTo>
                    <a:pt x="724651" y="604097"/>
                    <a:pt x="723757" y="603559"/>
                    <a:pt x="722350" y="591743"/>
                  </a:cubicBezTo>
                  <a:cubicBezTo>
                    <a:pt x="721325" y="585763"/>
                    <a:pt x="721981" y="579822"/>
                    <a:pt x="721599" y="573987"/>
                  </a:cubicBezTo>
                  <a:cubicBezTo>
                    <a:pt x="721506" y="566862"/>
                    <a:pt x="721414" y="559738"/>
                    <a:pt x="732116" y="561796"/>
                  </a:cubicBezTo>
                  <a:cubicBezTo>
                    <a:pt x="735732" y="562268"/>
                    <a:pt x="738136" y="559086"/>
                    <a:pt x="736677" y="555038"/>
                  </a:cubicBezTo>
                  <a:cubicBezTo>
                    <a:pt x="735112" y="549952"/>
                    <a:pt x="733691" y="544222"/>
                    <a:pt x="725922" y="544173"/>
                  </a:cubicBezTo>
                  <a:cubicBezTo>
                    <a:pt x="725528" y="544423"/>
                    <a:pt x="725134" y="544673"/>
                    <a:pt x="724095" y="544779"/>
                  </a:cubicBezTo>
                  <a:cubicBezTo>
                    <a:pt x="720190" y="545596"/>
                    <a:pt x="716418" y="551855"/>
                    <a:pt x="711882" y="546442"/>
                  </a:cubicBezTo>
                  <a:cubicBezTo>
                    <a:pt x="707596" y="541422"/>
                    <a:pt x="705925" y="535298"/>
                    <a:pt x="706478" y="528319"/>
                  </a:cubicBezTo>
                  <a:cubicBezTo>
                    <a:pt x="707383" y="522772"/>
                    <a:pt x="710223" y="517658"/>
                    <a:pt x="713562" y="513331"/>
                  </a:cubicBezTo>
                  <a:cubicBezTo>
                    <a:pt x="716362" y="509899"/>
                    <a:pt x="719123" y="508150"/>
                    <a:pt x="722515" y="512630"/>
                  </a:cubicBezTo>
                  <a:cubicBezTo>
                    <a:pt x="723908" y="513956"/>
                    <a:pt x="725697" y="515034"/>
                    <a:pt x="727274" y="514033"/>
                  </a:cubicBezTo>
                  <a:cubicBezTo>
                    <a:pt x="730035" y="512284"/>
                    <a:pt x="729180" y="510063"/>
                    <a:pt x="728181" y="508486"/>
                  </a:cubicBezTo>
                  <a:cubicBezTo>
                    <a:pt x="726577" y="505083"/>
                    <a:pt x="724827" y="502324"/>
                    <a:pt x="723473" y="499314"/>
                  </a:cubicBezTo>
                  <a:cubicBezTo>
                    <a:pt x="718661" y="489104"/>
                    <a:pt x="722724" y="481557"/>
                    <a:pt x="733648" y="479606"/>
                  </a:cubicBezTo>
                  <a:cubicBezTo>
                    <a:pt x="735081" y="479251"/>
                    <a:pt x="736119" y="479145"/>
                    <a:pt x="737158" y="479038"/>
                  </a:cubicBezTo>
                  <a:cubicBezTo>
                    <a:pt x="754024" y="477743"/>
                    <a:pt x="755747" y="476098"/>
                    <a:pt x="753169" y="458948"/>
                  </a:cubicBezTo>
                  <a:cubicBezTo>
                    <a:pt x="752288" y="452323"/>
                    <a:pt x="753300" y="447814"/>
                    <a:pt x="759715" y="444853"/>
                  </a:cubicBezTo>
                  <a:cubicBezTo>
                    <a:pt x="762331" y="443748"/>
                    <a:pt x="764053" y="442104"/>
                    <a:pt x="765776" y="440460"/>
                  </a:cubicBezTo>
                  <a:cubicBezTo>
                    <a:pt x="777357" y="432567"/>
                    <a:pt x="783680" y="422483"/>
                    <a:pt x="778198" y="407724"/>
                  </a:cubicBezTo>
                  <a:cubicBezTo>
                    <a:pt x="776382" y="402244"/>
                    <a:pt x="775357" y="396265"/>
                    <a:pt x="776014" y="390323"/>
                  </a:cubicBezTo>
                  <a:cubicBezTo>
                    <a:pt x="776237" y="386314"/>
                    <a:pt x="778392" y="382738"/>
                    <a:pt x="782297" y="381921"/>
                  </a:cubicBezTo>
                  <a:cubicBezTo>
                    <a:pt x="786990" y="380605"/>
                    <a:pt x="787661" y="385151"/>
                    <a:pt x="789015" y="388160"/>
                  </a:cubicBezTo>
                  <a:cubicBezTo>
                    <a:pt x="798429" y="406505"/>
                    <a:pt x="798429" y="406505"/>
                    <a:pt x="812745" y="392459"/>
                  </a:cubicBezTo>
                  <a:cubicBezTo>
                    <a:pt x="817912" y="387528"/>
                    <a:pt x="823183" y="383635"/>
                    <a:pt x="829848" y="381068"/>
                  </a:cubicBezTo>
                  <a:cubicBezTo>
                    <a:pt x="836764" y="378895"/>
                    <a:pt x="842246" y="377078"/>
                    <a:pt x="849359" y="383069"/>
                  </a:cubicBezTo>
                  <a:cubicBezTo>
                    <a:pt x="860047" y="391212"/>
                    <a:pt x="877033" y="384868"/>
                    <a:pt x="885906" y="370957"/>
                  </a:cubicBezTo>
                  <a:cubicBezTo>
                    <a:pt x="887379" y="368919"/>
                    <a:pt x="888207" y="366736"/>
                    <a:pt x="889824" y="364054"/>
                  </a:cubicBezTo>
                  <a:cubicBezTo>
                    <a:pt x="897146" y="372121"/>
                    <a:pt x="904759" y="378899"/>
                    <a:pt x="916328" y="377092"/>
                  </a:cubicBezTo>
                  <a:cubicBezTo>
                    <a:pt x="926858" y="375392"/>
                    <a:pt x="933497" y="368421"/>
                    <a:pt x="940780" y="361596"/>
                  </a:cubicBezTo>
                  <a:cubicBezTo>
                    <a:pt x="943067" y="363461"/>
                    <a:pt x="941989" y="365249"/>
                    <a:pt x="941950" y="366932"/>
                  </a:cubicBezTo>
                  <a:cubicBezTo>
                    <a:pt x="939559" y="380603"/>
                    <a:pt x="948959" y="388458"/>
                    <a:pt x="962645" y="384757"/>
                  </a:cubicBezTo>
                  <a:cubicBezTo>
                    <a:pt x="976724" y="380807"/>
                    <a:pt x="976724" y="380807"/>
                    <a:pt x="980276" y="395131"/>
                  </a:cubicBezTo>
                  <a:cubicBezTo>
                    <a:pt x="982760" y="405159"/>
                    <a:pt x="992989" y="410831"/>
                    <a:pt x="1002415" y="406516"/>
                  </a:cubicBezTo>
                  <a:cubicBezTo>
                    <a:pt x="1007253" y="404555"/>
                    <a:pt x="1005150" y="400363"/>
                    <a:pt x="1004189" y="397105"/>
                  </a:cubicBezTo>
                  <a:cubicBezTo>
                    <a:pt x="1002374" y="391624"/>
                    <a:pt x="999666" y="385605"/>
                    <a:pt x="1004583" y="380280"/>
                  </a:cubicBezTo>
                  <a:cubicBezTo>
                    <a:pt x="1008026" y="376992"/>
                    <a:pt x="1010538" y="374847"/>
                    <a:pt x="1012707" y="381760"/>
                  </a:cubicBezTo>
                  <a:cubicBezTo>
                    <a:pt x="1018651" y="398989"/>
                    <a:pt x="1025842" y="401614"/>
                    <a:pt x="1041579" y="393299"/>
                  </a:cubicBezTo>
                  <a:cubicBezTo>
                    <a:pt x="1061509" y="382878"/>
                    <a:pt x="1081925" y="379332"/>
                    <a:pt x="1103867" y="382553"/>
                  </a:cubicBezTo>
                  <a:cubicBezTo>
                    <a:pt x="1114963" y="384362"/>
                    <a:pt x="1125704" y="384737"/>
                    <a:pt x="1136774" y="382141"/>
                  </a:cubicBezTo>
                  <a:cubicBezTo>
                    <a:pt x="1142505" y="380720"/>
                    <a:pt x="1146844" y="377970"/>
                    <a:pt x="1148539" y="371922"/>
                  </a:cubicBezTo>
                  <a:cubicBezTo>
                    <a:pt x="1150090" y="366520"/>
                    <a:pt x="1153179" y="361799"/>
                    <a:pt x="1159621" y="363242"/>
                  </a:cubicBezTo>
                  <a:cubicBezTo>
                    <a:pt x="1166313" y="365079"/>
                    <a:pt x="1163973" y="370982"/>
                    <a:pt x="1163106" y="374845"/>
                  </a:cubicBezTo>
                  <a:cubicBezTo>
                    <a:pt x="1160937" y="384508"/>
                    <a:pt x="1164040" y="390277"/>
                    <a:pt x="1171548" y="396017"/>
                  </a:cubicBezTo>
                  <a:lnTo>
                    <a:pt x="1205445" y="430538"/>
                  </a:lnTo>
                  <a:lnTo>
                    <a:pt x="1209429" y="430483"/>
                  </a:lnTo>
                  <a:cubicBezTo>
                    <a:pt x="1220377" y="428161"/>
                    <a:pt x="1229919" y="421631"/>
                    <a:pt x="1231275" y="411649"/>
                  </a:cubicBezTo>
                  <a:cubicBezTo>
                    <a:pt x="1234740" y="388327"/>
                    <a:pt x="1248678" y="383810"/>
                    <a:pt x="1268141" y="383471"/>
                  </a:cubicBezTo>
                  <a:cubicBezTo>
                    <a:pt x="1271189" y="382978"/>
                    <a:pt x="1274112" y="383046"/>
                    <a:pt x="1277159" y="382553"/>
                  </a:cubicBezTo>
                  <a:cubicBezTo>
                    <a:pt x="1290217" y="381954"/>
                    <a:pt x="1291029" y="380960"/>
                    <a:pt x="1287384" y="368388"/>
                  </a:cubicBezTo>
                  <a:cubicBezTo>
                    <a:pt x="1283923" y="357620"/>
                    <a:pt x="1277724" y="348589"/>
                    <a:pt x="1270278" y="339867"/>
                  </a:cubicBezTo>
                  <a:cubicBezTo>
                    <a:pt x="1265564" y="334695"/>
                    <a:pt x="1264078" y="330837"/>
                    <a:pt x="1268506" y="324188"/>
                  </a:cubicBezTo>
                  <a:cubicBezTo>
                    <a:pt x="1272124" y="318534"/>
                    <a:pt x="1274189" y="311943"/>
                    <a:pt x="1276253" y="305352"/>
                  </a:cubicBezTo>
                  <a:cubicBezTo>
                    <a:pt x="1277817" y="301001"/>
                    <a:pt x="1276458" y="296581"/>
                    <a:pt x="1272233" y="294460"/>
                  </a:cubicBezTo>
                  <a:lnTo>
                    <a:pt x="1269133" y="293976"/>
                  </a:lnTo>
                  <a:lnTo>
                    <a:pt x="1313940" y="261207"/>
                  </a:lnTo>
                  <a:lnTo>
                    <a:pt x="1314400" y="261959"/>
                  </a:lnTo>
                  <a:cubicBezTo>
                    <a:pt x="1315758" y="262779"/>
                    <a:pt x="1317500" y="262875"/>
                    <a:pt x="1319862" y="262817"/>
                  </a:cubicBezTo>
                  <a:cubicBezTo>
                    <a:pt x="1346288" y="262864"/>
                    <a:pt x="1366723" y="273910"/>
                    <a:pt x="1384033" y="293659"/>
                  </a:cubicBezTo>
                  <a:cubicBezTo>
                    <a:pt x="1394331" y="305373"/>
                    <a:pt x="1399528" y="318881"/>
                    <a:pt x="1398378" y="334493"/>
                  </a:cubicBezTo>
                  <a:cubicBezTo>
                    <a:pt x="1397991" y="341460"/>
                    <a:pt x="1399978" y="343080"/>
                    <a:pt x="1406634" y="342221"/>
                  </a:cubicBezTo>
                  <a:cubicBezTo>
                    <a:pt x="1414533" y="341053"/>
                    <a:pt x="1423424" y="340696"/>
                    <a:pt x="1430707" y="337038"/>
                  </a:cubicBezTo>
                  <a:cubicBezTo>
                    <a:pt x="1436060" y="334124"/>
                    <a:pt x="1438047" y="335744"/>
                    <a:pt x="1439714" y="341409"/>
                  </a:cubicBezTo>
                  <a:cubicBezTo>
                    <a:pt x="1442365" y="353170"/>
                    <a:pt x="1463360" y="364342"/>
                    <a:pt x="1474809" y="360443"/>
                  </a:cubicBezTo>
                  <a:cubicBezTo>
                    <a:pt x="1478665" y="358958"/>
                    <a:pt x="1479419" y="355599"/>
                    <a:pt x="1480606" y="352926"/>
                  </a:cubicBezTo>
                  <a:cubicBezTo>
                    <a:pt x="1484851" y="344473"/>
                    <a:pt x="1489529" y="336706"/>
                    <a:pt x="1497747" y="331495"/>
                  </a:cubicBezTo>
                  <a:cubicBezTo>
                    <a:pt x="1511877" y="323496"/>
                    <a:pt x="1521752" y="329236"/>
                    <a:pt x="1521596" y="345658"/>
                  </a:cubicBezTo>
                  <a:cubicBezTo>
                    <a:pt x="1521710" y="350386"/>
                    <a:pt x="1520582" y="355422"/>
                    <a:pt x="1520697" y="360150"/>
                  </a:cubicBezTo>
                  <a:cubicBezTo>
                    <a:pt x="1521293" y="373215"/>
                    <a:pt x="1526134" y="377827"/>
                    <a:pt x="1539318" y="376668"/>
                  </a:cubicBezTo>
                  <a:cubicBezTo>
                    <a:pt x="1545847" y="376369"/>
                    <a:pt x="1551076" y="374014"/>
                    <a:pt x="1556863" y="371785"/>
                  </a:cubicBezTo>
                  <a:cubicBezTo>
                    <a:pt x="1562775" y="368996"/>
                    <a:pt x="1568003" y="366641"/>
                    <a:pt x="1574223" y="365097"/>
                  </a:cubicBezTo>
                  <a:cubicBezTo>
                    <a:pt x="1578641" y="363736"/>
                    <a:pt x="1584052" y="363184"/>
                    <a:pt x="1588835" y="365434"/>
                  </a:cubicBezTo>
                  <a:cubicBezTo>
                    <a:pt x="1595046" y="369177"/>
                    <a:pt x="1589191" y="374330"/>
                    <a:pt x="1588872" y="378372"/>
                  </a:cubicBezTo>
                  <a:cubicBezTo>
                    <a:pt x="1588977" y="388388"/>
                    <a:pt x="1587278" y="398587"/>
                    <a:pt x="1591674" y="407802"/>
                  </a:cubicBezTo>
                  <a:cubicBezTo>
                    <a:pt x="1595020" y="413841"/>
                    <a:pt x="1598684" y="415839"/>
                    <a:pt x="1605716" y="413300"/>
                  </a:cubicBezTo>
                  <a:cubicBezTo>
                    <a:pt x="1615360" y="409585"/>
                    <a:pt x="1624949" y="403506"/>
                    <a:pt x="1633726" y="398419"/>
                  </a:cubicBezTo>
                  <a:cubicBezTo>
                    <a:pt x="1648541" y="389986"/>
                    <a:pt x="1662855" y="383790"/>
                    <a:pt x="1678313" y="396072"/>
                  </a:cubicBezTo>
                  <a:cubicBezTo>
                    <a:pt x="1682413" y="398754"/>
                    <a:pt x="1685836" y="396583"/>
                    <a:pt x="1689134" y="394971"/>
                  </a:cubicBezTo>
                  <a:cubicBezTo>
                    <a:pt x="1695607" y="392307"/>
                    <a:pt x="1700343" y="386904"/>
                    <a:pt x="1704395" y="381934"/>
                  </a:cubicBezTo>
                  <a:cubicBezTo>
                    <a:pt x="1710877" y="373983"/>
                    <a:pt x="1716240" y="365782"/>
                    <a:pt x="1727313" y="363561"/>
                  </a:cubicBezTo>
                  <a:cubicBezTo>
                    <a:pt x="1725085" y="357772"/>
                    <a:pt x="1719616" y="355959"/>
                    <a:pt x="1716203" y="352842"/>
                  </a:cubicBezTo>
                  <a:cubicBezTo>
                    <a:pt x="1712789" y="349725"/>
                    <a:pt x="1707572" y="346792"/>
                    <a:pt x="1709511" y="340762"/>
                  </a:cubicBezTo>
                  <a:cubicBezTo>
                    <a:pt x="1711702" y="333612"/>
                    <a:pt x="1715011" y="326713"/>
                    <a:pt x="1723035" y="324984"/>
                  </a:cubicBezTo>
                  <a:cubicBezTo>
                    <a:pt x="1729942" y="323007"/>
                    <a:pt x="1734724" y="325254"/>
                    <a:pt x="1732158" y="334083"/>
                  </a:cubicBezTo>
                  <a:cubicBezTo>
                    <a:pt x="1730219" y="340114"/>
                    <a:pt x="1733883" y="342111"/>
                    <a:pt x="1738918" y="343239"/>
                  </a:cubicBezTo>
                  <a:cubicBezTo>
                    <a:pt x="1752651" y="347493"/>
                    <a:pt x="1764486" y="336628"/>
                    <a:pt x="1761219" y="322377"/>
                  </a:cubicBezTo>
                  <a:cubicBezTo>
                    <a:pt x="1760545" y="317524"/>
                    <a:pt x="1759185" y="313104"/>
                    <a:pt x="1758636" y="307691"/>
                  </a:cubicBezTo>
                  <a:cubicBezTo>
                    <a:pt x="1758771" y="301844"/>
                    <a:pt x="1761453" y="297743"/>
                    <a:pt x="1767241" y="295514"/>
                  </a:cubicBezTo>
                  <a:cubicBezTo>
                    <a:pt x="1773154" y="292725"/>
                    <a:pt x="1776442" y="296402"/>
                    <a:pt x="1780289" y="300202"/>
                  </a:cubicBezTo>
                  <a:cubicBezTo>
                    <a:pt x="1786991" y="306995"/>
                    <a:pt x="1786787" y="315765"/>
                    <a:pt x="1787702" y="324787"/>
                  </a:cubicBezTo>
                  <a:cubicBezTo>
                    <a:pt x="1789349" y="341026"/>
                    <a:pt x="1789761" y="345086"/>
                    <a:pt x="1798995" y="345173"/>
                  </a:cubicBezTo>
                  <a:lnTo>
                    <a:pt x="1800029" y="345095"/>
                  </a:lnTo>
                  <a:lnTo>
                    <a:pt x="1798659" y="337106"/>
                  </a:lnTo>
                  <a:cubicBezTo>
                    <a:pt x="1797075" y="333602"/>
                    <a:pt x="1794394" y="330138"/>
                    <a:pt x="1790248" y="326711"/>
                  </a:cubicBezTo>
                  <a:cubicBezTo>
                    <a:pt x="1786951" y="324348"/>
                    <a:pt x="1789878" y="319753"/>
                    <a:pt x="1794305" y="319518"/>
                  </a:cubicBezTo>
                  <a:cubicBezTo>
                    <a:pt x="1799366" y="319250"/>
                    <a:pt x="1803793" y="319015"/>
                    <a:pt x="1808853" y="318746"/>
                  </a:cubicBezTo>
                  <a:cubicBezTo>
                    <a:pt x="1831724" y="319434"/>
                    <a:pt x="1842739" y="311872"/>
                    <a:pt x="1850485" y="290530"/>
                  </a:cubicBezTo>
                  <a:cubicBezTo>
                    <a:pt x="1854342" y="279542"/>
                    <a:pt x="1845353" y="277483"/>
                    <a:pt x="1838826" y="274023"/>
                  </a:cubicBezTo>
                  <a:cubicBezTo>
                    <a:pt x="1833599" y="271129"/>
                    <a:pt x="1825908" y="269635"/>
                    <a:pt x="1826804" y="262610"/>
                  </a:cubicBezTo>
                  <a:cubicBezTo>
                    <a:pt x="1828332" y="255552"/>
                    <a:pt x="1835922" y="255149"/>
                    <a:pt x="1841648" y="255479"/>
                  </a:cubicBezTo>
                  <a:cubicBezTo>
                    <a:pt x="1881131" y="258457"/>
                    <a:pt x="1905053" y="231182"/>
                    <a:pt x="1933175" y="211295"/>
                  </a:cubicBezTo>
                  <a:cubicBezTo>
                    <a:pt x="1939897" y="206498"/>
                    <a:pt x="1937630" y="199642"/>
                    <a:pt x="1937293" y="193317"/>
                  </a:cubicBezTo>
                  <a:cubicBezTo>
                    <a:pt x="1937456" y="184428"/>
                    <a:pt x="1931758" y="172680"/>
                    <a:pt x="1940378" y="167782"/>
                  </a:cubicBezTo>
                  <a:cubicBezTo>
                    <a:pt x="1950862" y="162151"/>
                    <a:pt x="1953599" y="177862"/>
                    <a:pt x="1961956" y="179955"/>
                  </a:cubicBezTo>
                  <a:cubicBezTo>
                    <a:pt x="1981933" y="185872"/>
                    <a:pt x="1987457" y="182408"/>
                    <a:pt x="1992141" y="163131"/>
                  </a:cubicBezTo>
                  <a:lnTo>
                    <a:pt x="1992331" y="162587"/>
                  </a:lnTo>
                  <a:lnTo>
                    <a:pt x="1986778" y="144322"/>
                  </a:lnTo>
                  <a:cubicBezTo>
                    <a:pt x="1983609" y="138386"/>
                    <a:pt x="1979283" y="133065"/>
                    <a:pt x="1973980" y="128749"/>
                  </a:cubicBezTo>
                  <a:cubicBezTo>
                    <a:pt x="1957429" y="115673"/>
                    <a:pt x="1933691" y="110591"/>
                    <a:pt x="1912158" y="123151"/>
                  </a:cubicBezTo>
                  <a:cubicBezTo>
                    <a:pt x="1906000" y="126650"/>
                    <a:pt x="1894382" y="122826"/>
                    <a:pt x="1892523" y="135610"/>
                  </a:cubicBezTo>
                  <a:cubicBezTo>
                    <a:pt x="1892092" y="139439"/>
                    <a:pt x="1883438" y="143704"/>
                    <a:pt x="1878608" y="136350"/>
                  </a:cubicBezTo>
                  <a:cubicBezTo>
                    <a:pt x="1877655" y="127361"/>
                    <a:pt x="1877058" y="118355"/>
                    <a:pt x="1882843" y="111953"/>
                  </a:cubicBezTo>
                  <a:cubicBezTo>
                    <a:pt x="1884771" y="109819"/>
                    <a:pt x="1887408" y="107974"/>
                    <a:pt x="1890978" y="106516"/>
                  </a:cubicBezTo>
                  <a:cubicBezTo>
                    <a:pt x="1903393" y="101417"/>
                    <a:pt x="1917610" y="106371"/>
                    <a:pt x="1929358" y="100672"/>
                  </a:cubicBezTo>
                  <a:cubicBezTo>
                    <a:pt x="1935549" y="97807"/>
                    <a:pt x="1944903" y="94773"/>
                    <a:pt x="1933047" y="86523"/>
                  </a:cubicBezTo>
                  <a:cubicBezTo>
                    <a:pt x="1931278" y="77103"/>
                    <a:pt x="1921718" y="64291"/>
                    <a:pt x="1943458" y="67577"/>
                  </a:cubicBezTo>
                  <a:cubicBezTo>
                    <a:pt x="1944722" y="67509"/>
                    <a:pt x="1945356" y="67475"/>
                    <a:pt x="1946687" y="68673"/>
                  </a:cubicBezTo>
                  <a:cubicBezTo>
                    <a:pt x="1952851" y="77226"/>
                    <a:pt x="1963670" y="77919"/>
                    <a:pt x="1972161" y="82543"/>
                  </a:cubicBezTo>
                  <a:cubicBezTo>
                    <a:pt x="1978687" y="86003"/>
                    <a:pt x="1984212" y="82538"/>
                    <a:pt x="1983109" y="73717"/>
                  </a:cubicBezTo>
                  <a:cubicBezTo>
                    <a:pt x="1983708" y="73050"/>
                    <a:pt x="1984939" y="72351"/>
                    <a:pt x="1986238" y="72916"/>
                  </a:cubicBezTo>
                  <a:cubicBezTo>
                    <a:pt x="1991729" y="68819"/>
                    <a:pt x="2000086" y="70912"/>
                    <a:pt x="2004144" y="63720"/>
                  </a:cubicBezTo>
                  <a:cubicBezTo>
                    <a:pt x="2016257" y="52929"/>
                    <a:pt x="2027104" y="42204"/>
                    <a:pt x="2033222" y="26022"/>
                  </a:cubicBezTo>
                  <a:cubicBezTo>
                    <a:pt x="2044462" y="-1214"/>
                    <a:pt x="2059607" y="-2653"/>
                    <a:pt x="2078526" y="19176"/>
                  </a:cubicBezTo>
                  <a:cubicBezTo>
                    <a:pt x="2098810" y="42837"/>
                    <a:pt x="2105802" y="43100"/>
                    <a:pt x="2128694" y="20319"/>
                  </a:cubicBezTo>
                  <a:cubicBezTo>
                    <a:pt x="2129293" y="19653"/>
                    <a:pt x="2129293" y="19653"/>
                    <a:pt x="2129892" y="18987"/>
                  </a:cubicBezTo>
                  <a:cubicBezTo>
                    <a:pt x="2155915" y="-4595"/>
                    <a:pt x="2158976" y="-6660"/>
                    <a:pt x="2179596" y="23325"/>
                  </a:cubicBezTo>
                  <a:cubicBezTo>
                    <a:pt x="2185093" y="31279"/>
                    <a:pt x="2187097" y="45126"/>
                    <a:pt x="2197183" y="43956"/>
                  </a:cubicBezTo>
                  <a:cubicBezTo>
                    <a:pt x="2209799" y="42652"/>
                    <a:pt x="2208361" y="27505"/>
                    <a:pt x="2211619" y="17184"/>
                  </a:cubicBezTo>
                  <a:cubicBezTo>
                    <a:pt x="2213248" y="12024"/>
                    <a:pt x="2214244" y="6896"/>
                    <a:pt x="2215240" y="1769"/>
                  </a:cubicBezTo>
                  <a:cubicBezTo>
                    <a:pt x="2221363" y="-2361"/>
                    <a:pt x="2224095" y="1300"/>
                    <a:pt x="2224397" y="6991"/>
                  </a:cubicBezTo>
                  <a:cubicBezTo>
                    <a:pt x="2225265" y="11385"/>
                    <a:pt x="2224201" y="15249"/>
                    <a:pt x="2226301" y="18942"/>
                  </a:cubicBezTo>
                  <a:cubicBezTo>
                    <a:pt x="2228035" y="27730"/>
                    <a:pt x="2229770" y="36517"/>
                    <a:pt x="2232138" y="45271"/>
                  </a:cubicBezTo>
                  <a:cubicBezTo>
                    <a:pt x="2237540" y="63379"/>
                    <a:pt x="2244665" y="66172"/>
                    <a:pt x="2260606" y="55811"/>
                  </a:cubicBezTo>
                  <a:cubicBezTo>
                    <a:pt x="2267961" y="50981"/>
                    <a:pt x="2273917" y="43688"/>
                    <a:pt x="2281238" y="38224"/>
                  </a:cubicBezTo>
                  <a:cubicBezTo>
                    <a:pt x="2286096" y="34161"/>
                    <a:pt x="2291486" y="28166"/>
                    <a:pt x="2298611" y="30959"/>
                  </a:cubicBezTo>
                  <a:cubicBezTo>
                    <a:pt x="2306403" y="34351"/>
                    <a:pt x="2306806" y="41941"/>
                    <a:pt x="2307841" y="49497"/>
                  </a:cubicBezTo>
                  <a:cubicBezTo>
                    <a:pt x="2308978" y="58952"/>
                    <a:pt x="2308849" y="68472"/>
                    <a:pt x="2309386" y="78592"/>
                  </a:cubicBezTo>
                  <a:cubicBezTo>
                    <a:pt x="2309957" y="89344"/>
                    <a:pt x="2314054" y="94835"/>
                    <a:pt x="2325539" y="96128"/>
                  </a:cubicBezTo>
                  <a:cubicBezTo>
                    <a:pt x="2345947" y="98216"/>
                    <a:pt x="2354075" y="107934"/>
                    <a:pt x="2355715" y="126875"/>
                  </a:cubicBezTo>
                  <a:cubicBezTo>
                    <a:pt x="2359829" y="168518"/>
                    <a:pt x="2362459" y="170281"/>
                    <a:pt x="2403767" y="159843"/>
                  </a:cubicBezTo>
                  <a:lnTo>
                    <a:pt x="2411135" y="158481"/>
                  </a:lnTo>
                  <a:lnTo>
                    <a:pt x="2421802" y="148799"/>
                  </a:lnTo>
                  <a:cubicBezTo>
                    <a:pt x="2431621" y="142570"/>
                    <a:pt x="2444304" y="142532"/>
                    <a:pt x="2452695" y="145256"/>
                  </a:cubicBezTo>
                  <a:cubicBezTo>
                    <a:pt x="2462383" y="148547"/>
                    <a:pt x="2468043" y="147613"/>
                    <a:pt x="2477692" y="138221"/>
                  </a:cubicBezTo>
                  <a:cubicBezTo>
                    <a:pt x="2470578" y="159528"/>
                    <a:pt x="2478168" y="159126"/>
                    <a:pt x="2489883" y="152796"/>
                  </a:cubicBezTo>
                  <a:cubicBezTo>
                    <a:pt x="2490652" y="161317"/>
                    <a:pt x="2490922" y="169391"/>
                    <a:pt x="2492669" y="176909"/>
                  </a:cubicBezTo>
                  <a:lnTo>
                    <a:pt x="2499486" y="189073"/>
                  </a:lnTo>
                  <a:lnTo>
                    <a:pt x="2502551" y="186628"/>
                  </a:lnTo>
                  <a:cubicBezTo>
                    <a:pt x="2504737" y="183025"/>
                    <a:pt x="2505610" y="178538"/>
                    <a:pt x="2505307" y="172845"/>
                  </a:cubicBezTo>
                  <a:cubicBezTo>
                    <a:pt x="2503729" y="143118"/>
                    <a:pt x="2505492" y="140488"/>
                    <a:pt x="2536983" y="136278"/>
                  </a:cubicBezTo>
                  <a:cubicBezTo>
                    <a:pt x="2550231" y="134940"/>
                    <a:pt x="2549928" y="129248"/>
                    <a:pt x="2544398" y="120661"/>
                  </a:cubicBezTo>
                  <a:cubicBezTo>
                    <a:pt x="2542328" y="105549"/>
                    <a:pt x="2552817" y="111970"/>
                    <a:pt x="2559808" y="112233"/>
                  </a:cubicBezTo>
                  <a:cubicBezTo>
                    <a:pt x="2589406" y="120175"/>
                    <a:pt x="2608611" y="111544"/>
                    <a:pt x="2624244" y="83440"/>
                  </a:cubicBezTo>
                  <a:cubicBezTo>
                    <a:pt x="2637582" y="59899"/>
                    <a:pt x="2642508" y="57099"/>
                    <a:pt x="2658258" y="67046"/>
                  </a:cubicBezTo>
                  <a:cubicBezTo>
                    <a:pt x="2662423" y="73801"/>
                    <a:pt x="2663559" y="83256"/>
                    <a:pt x="2673780" y="84616"/>
                  </a:cubicBezTo>
                  <a:cubicBezTo>
                    <a:pt x="2685399" y="88439"/>
                    <a:pt x="2694019" y="83541"/>
                    <a:pt x="2702471" y="75481"/>
                  </a:cubicBezTo>
                  <a:cubicBezTo>
                    <a:pt x="2710324" y="68087"/>
                    <a:pt x="2716710" y="56965"/>
                    <a:pt x="2730195" y="60055"/>
                  </a:cubicBezTo>
                  <a:cubicBezTo>
                    <a:pt x="2735025" y="67410"/>
                    <a:pt x="2739223" y="74798"/>
                    <a:pt x="2745884" y="80788"/>
                  </a:cubicBezTo>
                  <a:cubicBezTo>
                    <a:pt x="2749880" y="84380"/>
                    <a:pt x="2748520" y="94601"/>
                    <a:pt x="2758472" y="90901"/>
                  </a:cubicBezTo>
                  <a:cubicBezTo>
                    <a:pt x="2762765" y="88136"/>
                    <a:pt x="2763761" y="83010"/>
                    <a:pt x="2766756" y="79679"/>
                  </a:cubicBezTo>
                  <a:cubicBezTo>
                    <a:pt x="2767355" y="79013"/>
                    <a:pt x="2767288" y="77749"/>
                    <a:pt x="2767220" y="76483"/>
                  </a:cubicBezTo>
                  <a:cubicBezTo>
                    <a:pt x="2770680" y="69956"/>
                    <a:pt x="2765116" y="60737"/>
                    <a:pt x="2773735" y="55840"/>
                  </a:cubicBezTo>
                  <a:cubicBezTo>
                    <a:pt x="2781460" y="57967"/>
                    <a:pt x="2780564" y="64992"/>
                    <a:pt x="2781499" y="70651"/>
                  </a:cubicBezTo>
                  <a:cubicBezTo>
                    <a:pt x="2782434" y="76309"/>
                    <a:pt x="2783402" y="82600"/>
                    <a:pt x="2784970" y="88225"/>
                  </a:cubicBezTo>
                  <a:cubicBezTo>
                    <a:pt x="2790572" y="110129"/>
                    <a:pt x="2797664" y="112290"/>
                    <a:pt x="2815301" y="98032"/>
                  </a:cubicBezTo>
                  <a:cubicBezTo>
                    <a:pt x="2819527" y="94002"/>
                    <a:pt x="2823720" y="89340"/>
                    <a:pt x="2827279" y="84711"/>
                  </a:cubicBezTo>
                  <a:cubicBezTo>
                    <a:pt x="2839660" y="78979"/>
                    <a:pt x="2845688" y="85002"/>
                    <a:pt x="2846959" y="96987"/>
                  </a:cubicBezTo>
                  <a:cubicBezTo>
                    <a:pt x="2847927" y="103278"/>
                    <a:pt x="2848297" y="110234"/>
                    <a:pt x="2848000" y="116593"/>
                  </a:cubicBezTo>
                  <a:cubicBezTo>
                    <a:pt x="2847904" y="126748"/>
                    <a:pt x="2850138" y="132971"/>
                    <a:pt x="2862855" y="133564"/>
                  </a:cubicBezTo>
                  <a:cubicBezTo>
                    <a:pt x="2876837" y="134091"/>
                    <a:pt x="2883134" y="145174"/>
                    <a:pt x="2884472" y="158421"/>
                  </a:cubicBezTo>
                  <a:cubicBezTo>
                    <a:pt x="2888015" y="189314"/>
                    <a:pt x="2888015" y="189314"/>
                    <a:pt x="2917709" y="187102"/>
                  </a:cubicBezTo>
                  <a:cubicBezTo>
                    <a:pt x="2924034" y="186766"/>
                    <a:pt x="2933750" y="178638"/>
                    <a:pt x="2933291" y="193886"/>
                  </a:cubicBezTo>
                  <a:cubicBezTo>
                    <a:pt x="2930896" y="196550"/>
                    <a:pt x="2928500" y="199215"/>
                    <a:pt x="2926071" y="201247"/>
                  </a:cubicBezTo>
                  <a:cubicBezTo>
                    <a:pt x="2919018" y="211769"/>
                    <a:pt x="2926709" y="213263"/>
                    <a:pt x="2934433" y="215391"/>
                  </a:cubicBezTo>
                  <a:cubicBezTo>
                    <a:pt x="2948481" y="217182"/>
                    <a:pt x="2958238" y="221738"/>
                    <a:pt x="2958478" y="238217"/>
                  </a:cubicBezTo>
                  <a:cubicBezTo>
                    <a:pt x="2958216" y="245207"/>
                    <a:pt x="2963013" y="251930"/>
                    <a:pt x="2965280" y="258786"/>
                  </a:cubicBezTo>
                  <a:cubicBezTo>
                    <a:pt x="2968380" y="269405"/>
                    <a:pt x="2966953" y="278360"/>
                    <a:pt x="2958500" y="286420"/>
                  </a:cubicBezTo>
                  <a:cubicBezTo>
                    <a:pt x="2942862" y="302473"/>
                    <a:pt x="2942868" y="314524"/>
                    <a:pt x="2957723" y="331496"/>
                  </a:cubicBezTo>
                  <a:cubicBezTo>
                    <a:pt x="2961120" y="335755"/>
                    <a:pt x="2965117" y="339348"/>
                    <a:pt x="2968514" y="343608"/>
                  </a:cubicBezTo>
                  <a:cubicBezTo>
                    <a:pt x="2976642" y="353325"/>
                    <a:pt x="2976513" y="362846"/>
                    <a:pt x="2968162" y="372803"/>
                  </a:cubicBezTo>
                  <a:cubicBezTo>
                    <a:pt x="2962322" y="379297"/>
                    <a:pt x="2954685" y="385530"/>
                    <a:pt x="2955827" y="394151"/>
                  </a:cubicBezTo>
                  <a:lnTo>
                    <a:pt x="2960174" y="403426"/>
                  </a:lnTo>
                  <a:lnTo>
                    <a:pt x="2961076" y="403846"/>
                  </a:lnTo>
                  <a:cubicBezTo>
                    <a:pt x="2966715" y="404799"/>
                    <a:pt x="2974620" y="407133"/>
                    <a:pt x="2970332" y="395811"/>
                  </a:cubicBezTo>
                  <a:cubicBezTo>
                    <a:pt x="2973573" y="388459"/>
                    <a:pt x="2973034" y="375070"/>
                    <a:pt x="2986510" y="387644"/>
                  </a:cubicBezTo>
                  <a:cubicBezTo>
                    <a:pt x="2987416" y="388197"/>
                    <a:pt x="2987869" y="388474"/>
                    <a:pt x="2988222" y="389933"/>
                  </a:cubicBezTo>
                  <a:cubicBezTo>
                    <a:pt x="2988431" y="398767"/>
                    <a:pt x="2995584" y="404374"/>
                    <a:pt x="2999263" y="411595"/>
                  </a:cubicBezTo>
                  <a:cubicBezTo>
                    <a:pt x="3002136" y="417078"/>
                    <a:pt x="3007598" y="417301"/>
                    <a:pt x="3011016" y="410679"/>
                  </a:cubicBezTo>
                  <a:cubicBezTo>
                    <a:pt x="3011746" y="410503"/>
                    <a:pt x="3012929" y="410603"/>
                    <a:pt x="3013559" y="411609"/>
                  </a:cubicBezTo>
                  <a:cubicBezTo>
                    <a:pt x="3019297" y="411378"/>
                    <a:pt x="3024083" y="416786"/>
                    <a:pt x="3030298" y="413735"/>
                  </a:cubicBezTo>
                  <a:cubicBezTo>
                    <a:pt x="3043787" y="412014"/>
                    <a:pt x="3056369" y="409739"/>
                    <a:pt x="3068268" y="401449"/>
                  </a:cubicBezTo>
                  <a:cubicBezTo>
                    <a:pt x="3088946" y="387943"/>
                    <a:pt x="3100100" y="394126"/>
                    <a:pt x="3102837" y="418184"/>
                  </a:cubicBezTo>
                  <a:cubicBezTo>
                    <a:pt x="3105650" y="444157"/>
                    <a:pt x="3110360" y="447651"/>
                    <a:pt x="3136983" y="442748"/>
                  </a:cubicBezTo>
                  <a:cubicBezTo>
                    <a:pt x="3137714" y="442572"/>
                    <a:pt x="3137714" y="442572"/>
                    <a:pt x="3138443" y="442395"/>
                  </a:cubicBezTo>
                  <a:cubicBezTo>
                    <a:pt x="3167611" y="438421"/>
                    <a:pt x="3170707" y="438444"/>
                    <a:pt x="3170756" y="468949"/>
                  </a:cubicBezTo>
                  <a:cubicBezTo>
                    <a:pt x="3170786" y="477052"/>
                    <a:pt x="3165610" y="487577"/>
                    <a:pt x="3173139" y="491549"/>
                  </a:cubicBezTo>
                  <a:cubicBezTo>
                    <a:pt x="3182480" y="496625"/>
                    <a:pt x="3188663" y="485470"/>
                    <a:pt x="3195806" y="479877"/>
                  </a:cubicBezTo>
                  <a:cubicBezTo>
                    <a:pt x="3199379" y="477081"/>
                    <a:pt x="3202497" y="474008"/>
                    <a:pt x="3205615" y="470935"/>
                  </a:cubicBezTo>
                  <a:cubicBezTo>
                    <a:pt x="3211807" y="470981"/>
                    <a:pt x="3211961" y="474806"/>
                    <a:pt x="3209472" y="478885"/>
                  </a:cubicBezTo>
                  <a:cubicBezTo>
                    <a:pt x="3207990" y="482335"/>
                    <a:pt x="3205424" y="484502"/>
                    <a:pt x="3205125" y="488051"/>
                  </a:cubicBezTo>
                  <a:cubicBezTo>
                    <a:pt x="3202160" y="494949"/>
                    <a:pt x="3199196" y="501847"/>
                    <a:pt x="3196684" y="509022"/>
                  </a:cubicBezTo>
                  <a:cubicBezTo>
                    <a:pt x="3191838" y="524102"/>
                    <a:pt x="3195442" y="529410"/>
                    <a:pt x="3211374" y="529800"/>
                  </a:cubicBezTo>
                  <a:cubicBezTo>
                    <a:pt x="3218748" y="529946"/>
                    <a:pt x="3226322" y="527725"/>
                    <a:pt x="3233973" y="527417"/>
                  </a:cubicBezTo>
                  <a:cubicBezTo>
                    <a:pt x="3239259" y="526910"/>
                    <a:pt x="3245826" y="525318"/>
                    <a:pt x="3249429" y="530626"/>
                  </a:cubicBezTo>
                  <a:cubicBezTo>
                    <a:pt x="3253209" y="536664"/>
                    <a:pt x="3249891" y="542103"/>
                    <a:pt x="3247026" y="547818"/>
                  </a:cubicBezTo>
                  <a:cubicBezTo>
                    <a:pt x="3243332" y="554894"/>
                    <a:pt x="3238731" y="561416"/>
                    <a:pt x="3234306" y="568668"/>
                  </a:cubicBezTo>
                  <a:cubicBezTo>
                    <a:pt x="3229606" y="576373"/>
                    <a:pt x="3229837" y="582111"/>
                    <a:pt x="3237166" y="588447"/>
                  </a:cubicBezTo>
                  <a:cubicBezTo>
                    <a:pt x="3250287" y="599562"/>
                    <a:pt x="3251302" y="610133"/>
                    <a:pt x="3243460" y="624006"/>
                  </a:cubicBezTo>
                  <a:cubicBezTo>
                    <a:pt x="3226570" y="654750"/>
                    <a:pt x="3227553" y="657215"/>
                    <a:pt x="3261062" y="669573"/>
                  </a:cubicBezTo>
                  <a:lnTo>
                    <a:pt x="3266803" y="672122"/>
                  </a:lnTo>
                  <a:lnTo>
                    <a:pt x="3278766" y="670484"/>
                  </a:lnTo>
                  <a:cubicBezTo>
                    <a:pt x="3288507" y="670829"/>
                    <a:pt x="3297296" y="676813"/>
                    <a:pt x="3301805" y="682673"/>
                  </a:cubicBezTo>
                  <a:cubicBezTo>
                    <a:pt x="3306944" y="689540"/>
                    <a:pt x="3311300" y="691576"/>
                    <a:pt x="3322422" y="689654"/>
                  </a:cubicBezTo>
                  <a:cubicBezTo>
                    <a:pt x="3307407" y="701017"/>
                    <a:pt x="3312846" y="704334"/>
                    <a:pt x="3323945" y="705510"/>
                  </a:cubicBezTo>
                  <a:cubicBezTo>
                    <a:pt x="3320439" y="711766"/>
                    <a:pt x="3316800" y="717475"/>
                    <a:pt x="3314446" y="723502"/>
                  </a:cubicBezTo>
                  <a:lnTo>
                    <a:pt x="3313394" y="735144"/>
                  </a:lnTo>
                  <a:lnTo>
                    <a:pt x="3316672" y="734906"/>
                  </a:lnTo>
                  <a:cubicBezTo>
                    <a:pt x="3319892" y="733450"/>
                    <a:pt x="3322621" y="730761"/>
                    <a:pt x="3325110" y="726681"/>
                  </a:cubicBezTo>
                  <a:cubicBezTo>
                    <a:pt x="3338105" y="705379"/>
                    <a:pt x="3340571" y="704396"/>
                    <a:pt x="3364340" y="716408"/>
                  </a:cubicBezTo>
                  <a:cubicBezTo>
                    <a:pt x="3374134" y="721761"/>
                    <a:pt x="3376623" y="717682"/>
                    <a:pt x="3376868" y="709124"/>
                  </a:cubicBezTo>
                  <a:cubicBezTo>
                    <a:pt x="3382598" y="697694"/>
                    <a:pt x="3386808" y="707104"/>
                    <a:pt x="3391517" y="710599"/>
                  </a:cubicBezTo>
                  <a:cubicBezTo>
                    <a:pt x="3408219" y="730117"/>
                    <a:pt x="3425587" y="733249"/>
                    <a:pt x="3449715" y="721225"/>
                  </a:cubicBezTo>
                  <a:cubicBezTo>
                    <a:pt x="3470094" y="711268"/>
                    <a:pt x="3474825" y="711667"/>
                    <a:pt x="3481003" y="726008"/>
                  </a:cubicBezTo>
                  <a:cubicBezTo>
                    <a:pt x="3480681" y="732653"/>
                    <a:pt x="3476986" y="739728"/>
                    <a:pt x="3483409" y="745513"/>
                  </a:cubicBezTo>
                  <a:cubicBezTo>
                    <a:pt x="3489632" y="753662"/>
                    <a:pt x="3497913" y="754361"/>
                    <a:pt x="3507576" y="752793"/>
                  </a:cubicBezTo>
                  <a:cubicBezTo>
                    <a:pt x="3516510" y="751402"/>
                    <a:pt x="3526197" y="746738"/>
                    <a:pt x="3534055" y="755263"/>
                  </a:cubicBezTo>
                  <a:cubicBezTo>
                    <a:pt x="3533910" y="762639"/>
                    <a:pt x="3533312" y="769737"/>
                    <a:pt x="3535079" y="777034"/>
                  </a:cubicBezTo>
                  <a:cubicBezTo>
                    <a:pt x="3536139" y="781412"/>
                    <a:pt x="3530355" y="787835"/>
                    <a:pt x="3538990" y="789993"/>
                  </a:cubicBezTo>
                  <a:cubicBezTo>
                    <a:pt x="3543269" y="790115"/>
                    <a:pt x="3546387" y="787042"/>
                    <a:pt x="3550035" y="786158"/>
                  </a:cubicBezTo>
                  <a:cubicBezTo>
                    <a:pt x="3550766" y="785982"/>
                    <a:pt x="3551318" y="785076"/>
                    <a:pt x="3551872" y="784169"/>
                  </a:cubicBezTo>
                  <a:cubicBezTo>
                    <a:pt x="3557356" y="781296"/>
                    <a:pt x="3557878" y="772285"/>
                    <a:pt x="3566159" y="772983"/>
                  </a:cubicBezTo>
                  <a:cubicBezTo>
                    <a:pt x="3570491" y="778114"/>
                    <a:pt x="3566544" y="782548"/>
                    <a:pt x="3564509" y="786903"/>
                  </a:cubicBezTo>
                  <a:cubicBezTo>
                    <a:pt x="3562473" y="791258"/>
                    <a:pt x="3560161" y="796068"/>
                    <a:pt x="3558579" y="800700"/>
                  </a:cubicBezTo>
                  <a:cubicBezTo>
                    <a:pt x="3552074" y="818499"/>
                    <a:pt x="3555953" y="823354"/>
                    <a:pt x="3574904" y="821854"/>
                  </a:cubicBezTo>
                  <a:cubicBezTo>
                    <a:pt x="3579736" y="821070"/>
                    <a:pt x="3584844" y="819833"/>
                    <a:pt x="3589499" y="818319"/>
                  </a:cubicBezTo>
                  <a:cubicBezTo>
                    <a:pt x="3600777" y="820223"/>
                    <a:pt x="3602091" y="827244"/>
                    <a:pt x="3597290" y="836133"/>
                  </a:cubicBezTo>
                  <a:cubicBezTo>
                    <a:pt x="3594978" y="840942"/>
                    <a:pt x="3591937" y="845927"/>
                    <a:pt x="3588718" y="850183"/>
                  </a:cubicBezTo>
                  <a:cubicBezTo>
                    <a:pt x="3583841" y="857159"/>
                    <a:pt x="3582435" y="862521"/>
                    <a:pt x="3590947" y="868957"/>
                  </a:cubicBezTo>
                  <a:cubicBezTo>
                    <a:pt x="3600366" y="875947"/>
                    <a:pt x="3599468" y="886593"/>
                    <a:pt x="3594115" y="896388"/>
                  </a:cubicBezTo>
                  <a:cubicBezTo>
                    <a:pt x="3581925" y="919427"/>
                    <a:pt x="3581925" y="919427"/>
                    <a:pt x="3603504" y="931969"/>
                  </a:cubicBezTo>
                  <a:cubicBezTo>
                    <a:pt x="3608037" y="934735"/>
                    <a:pt x="3618608" y="933719"/>
                    <a:pt x="3611064" y="944044"/>
                  </a:cubicBezTo>
                  <a:cubicBezTo>
                    <a:pt x="3608145" y="944751"/>
                    <a:pt x="3605226" y="945458"/>
                    <a:pt x="3602584" y="945712"/>
                  </a:cubicBezTo>
                  <a:cubicBezTo>
                    <a:pt x="3592721" y="949646"/>
                    <a:pt x="3597331" y="954324"/>
                    <a:pt x="3601663" y="959454"/>
                  </a:cubicBezTo>
                  <a:cubicBezTo>
                    <a:pt x="3610528" y="967351"/>
                    <a:pt x="3615115" y="975124"/>
                    <a:pt x="3607473" y="986633"/>
                  </a:cubicBezTo>
                  <a:cubicBezTo>
                    <a:pt x="3603978" y="991342"/>
                    <a:pt x="3604108" y="998262"/>
                    <a:pt x="3602427" y="1004078"/>
                  </a:cubicBezTo>
                  <a:cubicBezTo>
                    <a:pt x="3599539" y="1012889"/>
                    <a:pt x="3594309" y="1018405"/>
                    <a:pt x="3584645" y="1019972"/>
                  </a:cubicBezTo>
                  <a:cubicBezTo>
                    <a:pt x="3566224" y="1023661"/>
                    <a:pt x="3560518" y="1031997"/>
                    <a:pt x="3562747" y="1050771"/>
                  </a:cubicBezTo>
                  <a:cubicBezTo>
                    <a:pt x="3563077" y="1055326"/>
                    <a:pt x="3564138" y="1059705"/>
                    <a:pt x="3564469" y="1064260"/>
                  </a:cubicBezTo>
                  <a:cubicBezTo>
                    <a:pt x="3565484" y="1074830"/>
                    <a:pt x="3560883" y="1081352"/>
                    <a:pt x="3550390" y="1084279"/>
                  </a:cubicBezTo>
                  <a:cubicBezTo>
                    <a:pt x="3540903" y="1086577"/>
                    <a:pt x="3529426" y="1087039"/>
                    <a:pt x="3530319" y="1101888"/>
                  </a:cubicBezTo>
                  <a:cubicBezTo>
                    <a:pt x="3531134" y="1114823"/>
                    <a:pt x="3531949" y="1127760"/>
                    <a:pt x="3548134" y="1130793"/>
                  </a:cubicBezTo>
                  <a:cubicBezTo>
                    <a:pt x="3549771" y="1131169"/>
                    <a:pt x="3552314" y="1132098"/>
                    <a:pt x="3551837" y="1134918"/>
                  </a:cubicBezTo>
                  <a:cubicBezTo>
                    <a:pt x="3548896" y="1138720"/>
                    <a:pt x="3544817" y="1136232"/>
                    <a:pt x="3541268" y="1135933"/>
                  </a:cubicBezTo>
                  <a:cubicBezTo>
                    <a:pt x="3526043" y="1138460"/>
                    <a:pt x="3512146" y="1133715"/>
                    <a:pt x="3498150" y="1130151"/>
                  </a:cubicBezTo>
                  <a:cubicBezTo>
                    <a:pt x="3490322" y="1129730"/>
                    <a:pt x="3486727" y="1135622"/>
                    <a:pt x="3483133" y="1141514"/>
                  </a:cubicBezTo>
                  <a:cubicBezTo>
                    <a:pt x="3479815" y="1146952"/>
                    <a:pt x="3476674" y="1153121"/>
                    <a:pt x="3473356" y="1158560"/>
                  </a:cubicBezTo>
                  <a:cubicBezTo>
                    <a:pt x="3461642" y="1178780"/>
                    <a:pt x="3460914" y="1178957"/>
                    <a:pt x="3440770" y="1169156"/>
                  </a:cubicBezTo>
                  <a:cubicBezTo>
                    <a:pt x="3436354" y="1187608"/>
                    <a:pt x="3436354" y="1187608"/>
                    <a:pt x="3419032" y="1178283"/>
                  </a:cubicBezTo>
                  <a:cubicBezTo>
                    <a:pt x="3415859" y="1176348"/>
                    <a:pt x="3412409" y="1174866"/>
                    <a:pt x="3409114" y="1177209"/>
                  </a:cubicBezTo>
                  <a:cubicBezTo>
                    <a:pt x="3405819" y="1179553"/>
                    <a:pt x="3408162" y="1182848"/>
                    <a:pt x="3408869" y="1185767"/>
                  </a:cubicBezTo>
                  <a:cubicBezTo>
                    <a:pt x="3410560" y="1191152"/>
                    <a:pt x="3412250" y="1196536"/>
                    <a:pt x="3413211" y="1202098"/>
                  </a:cubicBezTo>
                  <a:cubicBezTo>
                    <a:pt x="3415409" y="1212768"/>
                    <a:pt x="3420925" y="1217998"/>
                    <a:pt x="3432225" y="1216807"/>
                  </a:cubicBezTo>
                  <a:cubicBezTo>
                    <a:pt x="3440152" y="1216045"/>
                    <a:pt x="3446143" y="1218458"/>
                    <a:pt x="3448817" y="1226307"/>
                  </a:cubicBezTo>
                  <a:cubicBezTo>
                    <a:pt x="3448949" y="1233228"/>
                    <a:pt x="3443564" y="1234919"/>
                    <a:pt x="3438732" y="1235703"/>
                  </a:cubicBezTo>
                  <a:cubicBezTo>
                    <a:pt x="3408736" y="1241036"/>
                    <a:pt x="3391461" y="1262216"/>
                    <a:pt x="3374993" y="1285133"/>
                  </a:cubicBezTo>
                  <a:cubicBezTo>
                    <a:pt x="3366640" y="1297295"/>
                    <a:pt x="3361480" y="1300211"/>
                    <a:pt x="3354054" y="1294223"/>
                  </a:cubicBezTo>
                  <a:lnTo>
                    <a:pt x="3347879" y="1287635"/>
                  </a:lnTo>
                  <a:lnTo>
                    <a:pt x="3338368" y="1296544"/>
                  </a:lnTo>
                  <a:lnTo>
                    <a:pt x="3337209" y="1300189"/>
                  </a:lnTo>
                  <a:lnTo>
                    <a:pt x="3345693" y="1300905"/>
                  </a:lnTo>
                  <a:cubicBezTo>
                    <a:pt x="3367617" y="1303707"/>
                    <a:pt x="3374447" y="1315958"/>
                    <a:pt x="3364647" y="1336101"/>
                  </a:cubicBezTo>
                  <a:cubicBezTo>
                    <a:pt x="3360576" y="1344812"/>
                    <a:pt x="3354239" y="1352141"/>
                    <a:pt x="3351981" y="1361958"/>
                  </a:cubicBezTo>
                  <a:cubicBezTo>
                    <a:pt x="3347943" y="1378774"/>
                    <a:pt x="3351546" y="1384082"/>
                    <a:pt x="3368583" y="1382660"/>
                  </a:cubicBezTo>
                  <a:cubicBezTo>
                    <a:pt x="3373592" y="1382605"/>
                    <a:pt x="3378700" y="1381368"/>
                    <a:pt x="3383532" y="1380584"/>
                  </a:cubicBezTo>
                  <a:cubicBezTo>
                    <a:pt x="3387910" y="1379524"/>
                    <a:pt x="3392289" y="1378464"/>
                    <a:pt x="3397575" y="1377956"/>
                  </a:cubicBezTo>
                  <a:cubicBezTo>
                    <a:pt x="3377911" y="1402032"/>
                    <a:pt x="3361956" y="1404737"/>
                    <a:pt x="3338034" y="1388899"/>
                  </a:cubicBezTo>
                  <a:cubicBezTo>
                    <a:pt x="3326526" y="1381257"/>
                    <a:pt x="3321142" y="1382947"/>
                    <a:pt x="3319514" y="1393771"/>
                  </a:cubicBezTo>
                  <a:cubicBezTo>
                    <a:pt x="3319264" y="1396729"/>
                    <a:pt x="3320211" y="1401038"/>
                    <a:pt x="3320276" y="1404499"/>
                  </a:cubicBezTo>
                  <a:lnTo>
                    <a:pt x="3319892" y="1406503"/>
                  </a:lnTo>
                  <a:lnTo>
                    <a:pt x="3351343" y="1411484"/>
                  </a:lnTo>
                  <a:cubicBezTo>
                    <a:pt x="3358159" y="1412563"/>
                    <a:pt x="3365666" y="1412677"/>
                    <a:pt x="3370604" y="1418834"/>
                  </a:cubicBezTo>
                  <a:cubicBezTo>
                    <a:pt x="3371212" y="1418394"/>
                    <a:pt x="3371820" y="1417953"/>
                    <a:pt x="3372427" y="1417510"/>
                  </a:cubicBezTo>
                  <a:cubicBezTo>
                    <a:pt x="3391694" y="1414650"/>
                    <a:pt x="3410074" y="1420785"/>
                    <a:pt x="3429285" y="1421677"/>
                  </a:cubicBezTo>
                  <a:cubicBezTo>
                    <a:pt x="3465084" y="1423046"/>
                    <a:pt x="3501241" y="1425548"/>
                    <a:pt x="3537127" y="1416180"/>
                  </a:cubicBezTo>
                  <a:cubicBezTo>
                    <a:pt x="3547755" y="1413562"/>
                    <a:pt x="3559182" y="1412685"/>
                    <a:pt x="3570029" y="1415478"/>
                  </a:cubicBezTo>
                  <a:cubicBezTo>
                    <a:pt x="3587609" y="1419874"/>
                    <a:pt x="3603144" y="1430397"/>
                    <a:pt x="3622826" y="1424914"/>
                  </a:cubicBezTo>
                  <a:cubicBezTo>
                    <a:pt x="3631274" y="1422488"/>
                    <a:pt x="3640905" y="1426164"/>
                    <a:pt x="3649654" y="1428626"/>
                  </a:cubicBezTo>
                  <a:cubicBezTo>
                    <a:pt x="3654815" y="1429980"/>
                    <a:pt x="3659285" y="1432301"/>
                    <a:pt x="3659254" y="1439284"/>
                  </a:cubicBezTo>
                  <a:cubicBezTo>
                    <a:pt x="3662047" y="1428438"/>
                    <a:pt x="3669088" y="1424715"/>
                    <a:pt x="3678443" y="1426734"/>
                  </a:cubicBezTo>
                  <a:cubicBezTo>
                    <a:pt x="3698204" y="1430939"/>
                    <a:pt x="3718962" y="1428851"/>
                    <a:pt x="3736952" y="1440838"/>
                  </a:cubicBezTo>
                  <a:cubicBezTo>
                    <a:pt x="3741339" y="1443683"/>
                    <a:pt x="3747882" y="1443106"/>
                    <a:pt x="3753042" y="1444462"/>
                  </a:cubicBezTo>
                  <a:cubicBezTo>
                    <a:pt x="3768966" y="1449134"/>
                    <a:pt x="3785057" y="1452757"/>
                    <a:pt x="3801091" y="1460134"/>
                  </a:cubicBezTo>
                  <a:cubicBezTo>
                    <a:pt x="3816515" y="1467952"/>
                    <a:pt x="3832850" y="1480215"/>
                    <a:pt x="3852917" y="1479093"/>
                  </a:cubicBezTo>
                  <a:cubicBezTo>
                    <a:pt x="3862605" y="1479015"/>
                    <a:pt x="3873617" y="1480759"/>
                    <a:pt x="3880072" y="1490918"/>
                  </a:cubicBezTo>
                  <a:lnTo>
                    <a:pt x="3881728" y="1490643"/>
                  </a:lnTo>
                  <a:lnTo>
                    <a:pt x="3881727" y="1490645"/>
                  </a:lnTo>
                  <a:cubicBezTo>
                    <a:pt x="3882639" y="1489982"/>
                    <a:pt x="3882597" y="1490244"/>
                    <a:pt x="3882142" y="1490575"/>
                  </a:cubicBezTo>
                  <a:lnTo>
                    <a:pt x="3881728" y="1490643"/>
                  </a:lnTo>
                  <a:lnTo>
                    <a:pt x="3880762" y="1489954"/>
                  </a:lnTo>
                  <a:cubicBezTo>
                    <a:pt x="3874443" y="1485728"/>
                    <a:pt x="3875024" y="1482057"/>
                    <a:pt x="3881898" y="1479383"/>
                  </a:cubicBezTo>
                  <a:cubicBezTo>
                    <a:pt x="3884245" y="1478142"/>
                    <a:pt x="3886867" y="1478557"/>
                    <a:pt x="3889489" y="1478972"/>
                  </a:cubicBezTo>
                  <a:cubicBezTo>
                    <a:pt x="3916868" y="1485996"/>
                    <a:pt x="3945771" y="1476597"/>
                    <a:pt x="3973092" y="1487374"/>
                  </a:cubicBezTo>
                  <a:cubicBezTo>
                    <a:pt x="3977120" y="1489087"/>
                    <a:pt x="3982696" y="1487820"/>
                    <a:pt x="3987858" y="1489176"/>
                  </a:cubicBezTo>
                  <a:cubicBezTo>
                    <a:pt x="3988907" y="1489342"/>
                    <a:pt x="3990396" y="1490115"/>
                    <a:pt x="3991362" y="1490805"/>
                  </a:cubicBezTo>
                  <a:cubicBezTo>
                    <a:pt x="3994176" y="1493402"/>
                    <a:pt x="3994036" y="1497680"/>
                    <a:pt x="3998148" y="1498868"/>
                  </a:cubicBezTo>
                  <a:cubicBezTo>
                    <a:pt x="3999031" y="1500083"/>
                    <a:pt x="3999389" y="1501215"/>
                    <a:pt x="3999748" y="1502347"/>
                  </a:cubicBezTo>
                  <a:cubicBezTo>
                    <a:pt x="4000298" y="1505659"/>
                    <a:pt x="4000324" y="1508889"/>
                    <a:pt x="3999825" y="1512035"/>
                  </a:cubicBezTo>
                  <a:cubicBezTo>
                    <a:pt x="4000018" y="1514215"/>
                    <a:pt x="3999686" y="1516314"/>
                    <a:pt x="3999960" y="1517970"/>
                  </a:cubicBezTo>
                  <a:cubicBezTo>
                    <a:pt x="4007438" y="1525066"/>
                    <a:pt x="4015111" y="1524131"/>
                    <a:pt x="4023367" y="1519526"/>
                  </a:cubicBezTo>
                  <a:cubicBezTo>
                    <a:pt x="4031372" y="1516494"/>
                    <a:pt x="4036891" y="1518980"/>
                    <a:pt x="4040531" y="1526545"/>
                  </a:cubicBezTo>
                  <a:cubicBezTo>
                    <a:pt x="4043371" y="1532370"/>
                    <a:pt x="4040968" y="1537365"/>
                    <a:pt x="4034260" y="1538991"/>
                  </a:cubicBezTo>
                  <a:cubicBezTo>
                    <a:pt x="4011825" y="1527911"/>
                    <a:pt x="3986514" y="1528204"/>
                    <a:pt x="3962725" y="1522285"/>
                  </a:cubicBezTo>
                  <a:cubicBezTo>
                    <a:pt x="3952926" y="1519659"/>
                    <a:pt x="3938166" y="1507645"/>
                    <a:pt x="3925435" y="1520144"/>
                  </a:cubicBezTo>
                  <a:cubicBezTo>
                    <a:pt x="3924137" y="1521550"/>
                    <a:pt x="3919859" y="1521410"/>
                    <a:pt x="3918451" y="1520112"/>
                  </a:cubicBezTo>
                  <a:cubicBezTo>
                    <a:pt x="3906146" y="1509563"/>
                    <a:pt x="3889143" y="1511708"/>
                    <a:pt x="3875897" y="1503697"/>
                  </a:cubicBezTo>
                  <a:cubicBezTo>
                    <a:pt x="3868530" y="1499304"/>
                    <a:pt x="3861521" y="1496045"/>
                    <a:pt x="3853899" y="1503438"/>
                  </a:cubicBezTo>
                  <a:cubicBezTo>
                    <a:pt x="3850088" y="1507135"/>
                    <a:pt x="3844844" y="1506304"/>
                    <a:pt x="3840815" y="1504592"/>
                  </a:cubicBezTo>
                  <a:cubicBezTo>
                    <a:pt x="3823651" y="1497572"/>
                    <a:pt x="3805298" y="1494666"/>
                    <a:pt x="3787302" y="1492891"/>
                  </a:cubicBezTo>
                  <a:cubicBezTo>
                    <a:pt x="3774633" y="1491421"/>
                    <a:pt x="3762655" y="1488988"/>
                    <a:pt x="3749846" y="1491797"/>
                  </a:cubicBezTo>
                  <a:cubicBezTo>
                    <a:pt x="3739302" y="1493890"/>
                    <a:pt x="3728538" y="1490572"/>
                    <a:pt x="3719047" y="1482618"/>
                  </a:cubicBezTo>
                  <a:cubicBezTo>
                    <a:pt x="3705858" y="1470855"/>
                    <a:pt x="3690979" y="1476561"/>
                    <a:pt x="3687714" y="1493783"/>
                  </a:cubicBezTo>
                  <a:cubicBezTo>
                    <a:pt x="3687382" y="1495881"/>
                    <a:pt x="3686967" y="1498503"/>
                    <a:pt x="3686552" y="1501125"/>
                  </a:cubicBezTo>
                  <a:cubicBezTo>
                    <a:pt x="3682233" y="1528393"/>
                    <a:pt x="3673453" y="1532915"/>
                    <a:pt x="3647015" y="1523353"/>
                  </a:cubicBezTo>
                  <a:cubicBezTo>
                    <a:pt x="3636859" y="1519595"/>
                    <a:pt x="3629684" y="1517383"/>
                    <a:pt x="3624570" y="1532700"/>
                  </a:cubicBezTo>
                  <a:cubicBezTo>
                    <a:pt x="3620563" y="1544428"/>
                    <a:pt x="3617189" y="1558945"/>
                    <a:pt x="3604598" y="1567165"/>
                  </a:cubicBezTo>
                  <a:cubicBezTo>
                    <a:pt x="3600430" y="1569730"/>
                    <a:pt x="3601172" y="1575224"/>
                    <a:pt x="3599983" y="1579335"/>
                  </a:cubicBezTo>
                  <a:cubicBezTo>
                    <a:pt x="3596775" y="1592802"/>
                    <a:pt x="3588245" y="1595753"/>
                    <a:pt x="3576656" y="1587467"/>
                  </a:cubicBezTo>
                  <a:cubicBezTo>
                    <a:pt x="3573317" y="1584788"/>
                    <a:pt x="3571360" y="1580177"/>
                    <a:pt x="3566998" y="1580562"/>
                  </a:cubicBezTo>
                  <a:cubicBezTo>
                    <a:pt x="3563161" y="1581030"/>
                    <a:pt x="3554771" y="1579701"/>
                    <a:pt x="3560343" y="1588646"/>
                  </a:cubicBezTo>
                  <a:cubicBezTo>
                    <a:pt x="3567072" y="1600462"/>
                    <a:pt x="3560390" y="1605317"/>
                    <a:pt x="3549845" y="1607411"/>
                  </a:cubicBezTo>
                  <a:cubicBezTo>
                    <a:pt x="3544352" y="1608154"/>
                    <a:pt x="3540516" y="1608621"/>
                    <a:pt x="3540926" y="1616211"/>
                  </a:cubicBezTo>
                  <a:cubicBezTo>
                    <a:pt x="3540978" y="1622671"/>
                    <a:pt x="3541638" y="1628687"/>
                    <a:pt x="3549587" y="1629410"/>
                  </a:cubicBezTo>
                  <a:cubicBezTo>
                    <a:pt x="3563829" y="1631127"/>
                    <a:pt x="3565038" y="1640456"/>
                    <a:pt x="3563295" y="1651469"/>
                  </a:cubicBezTo>
                  <a:cubicBezTo>
                    <a:pt x="3562049" y="1659335"/>
                    <a:pt x="3561244" y="1667808"/>
                    <a:pt x="3559475" y="1675591"/>
                  </a:cubicBezTo>
                  <a:cubicBezTo>
                    <a:pt x="3557372" y="1685472"/>
                    <a:pt x="3553780" y="1694578"/>
                    <a:pt x="3570285" y="1695579"/>
                  </a:cubicBezTo>
                  <a:cubicBezTo>
                    <a:pt x="3577185" y="1696135"/>
                    <a:pt x="3580160" y="1707894"/>
                    <a:pt x="3589932" y="1707291"/>
                  </a:cubicBezTo>
                  <a:cubicBezTo>
                    <a:pt x="3596390" y="1707239"/>
                    <a:pt x="3602958" y="1709893"/>
                    <a:pt x="3609724" y="1704514"/>
                  </a:cubicBezTo>
                  <a:cubicBezTo>
                    <a:pt x="3616489" y="1699135"/>
                    <a:pt x="3624105" y="1701954"/>
                    <a:pt x="3624100" y="1712166"/>
                  </a:cubicBezTo>
                  <a:cubicBezTo>
                    <a:pt x="3624262" y="1721330"/>
                    <a:pt x="3626880" y="1731958"/>
                    <a:pt x="3616719" y="1738412"/>
                  </a:cubicBezTo>
                  <a:cubicBezTo>
                    <a:pt x="3613765" y="1740094"/>
                    <a:pt x="3613791" y="1743323"/>
                    <a:pt x="3615472" y="1746279"/>
                  </a:cubicBezTo>
                  <a:cubicBezTo>
                    <a:pt x="3616714" y="1748624"/>
                    <a:pt x="3617955" y="1750971"/>
                    <a:pt x="3618671" y="1753235"/>
                  </a:cubicBezTo>
                  <a:cubicBezTo>
                    <a:pt x="3621787" y="1760716"/>
                    <a:pt x="3612151" y="1767253"/>
                    <a:pt x="3616316" y="1774901"/>
                  </a:cubicBezTo>
                  <a:cubicBezTo>
                    <a:pt x="3620397" y="1783073"/>
                    <a:pt x="3629815" y="1771126"/>
                    <a:pt x="3635028" y="1778940"/>
                  </a:cubicBezTo>
                  <a:cubicBezTo>
                    <a:pt x="3636351" y="1780762"/>
                    <a:pt x="3639331" y="1782309"/>
                    <a:pt x="3639165" y="1783358"/>
                  </a:cubicBezTo>
                  <a:cubicBezTo>
                    <a:pt x="3637474" y="1800829"/>
                    <a:pt x="3652400" y="1811794"/>
                    <a:pt x="3656369" y="1827474"/>
                  </a:cubicBezTo>
                  <a:cubicBezTo>
                    <a:pt x="3657085" y="1829737"/>
                    <a:pt x="3658685" y="1833215"/>
                    <a:pt x="3657386" y="1834623"/>
                  </a:cubicBezTo>
                  <a:cubicBezTo>
                    <a:pt x="3648825" y="1844555"/>
                    <a:pt x="3652850" y="1856481"/>
                    <a:pt x="3652762" y="1867218"/>
                  </a:cubicBezTo>
                  <a:cubicBezTo>
                    <a:pt x="3652727" y="1884414"/>
                    <a:pt x="3639638" y="1895780"/>
                    <a:pt x="3633034" y="1910323"/>
                  </a:cubicBezTo>
                  <a:cubicBezTo>
                    <a:pt x="3629940" y="1916284"/>
                    <a:pt x="3625356" y="1921470"/>
                    <a:pt x="3623144" y="1928646"/>
                  </a:cubicBezTo>
                  <a:cubicBezTo>
                    <a:pt x="3621872" y="1933283"/>
                    <a:pt x="3618170" y="1939684"/>
                    <a:pt x="3613368" y="1939462"/>
                  </a:cubicBezTo>
                  <a:cubicBezTo>
                    <a:pt x="3596779" y="1938984"/>
                    <a:pt x="3585374" y="1953304"/>
                    <a:pt x="3569227" y="1953435"/>
                  </a:cubicBezTo>
                  <a:cubicBezTo>
                    <a:pt x="3565473" y="1953378"/>
                    <a:pt x="3560254" y="1955777"/>
                    <a:pt x="3560447" y="1957957"/>
                  </a:cubicBezTo>
                  <a:cubicBezTo>
                    <a:pt x="3562732" y="1970683"/>
                    <a:pt x="3550115" y="1975673"/>
                    <a:pt x="3546964" y="1985387"/>
                  </a:cubicBezTo>
                  <a:cubicBezTo>
                    <a:pt x="3545858" y="1988975"/>
                    <a:pt x="3542764" y="1994935"/>
                    <a:pt x="3540059" y="1995045"/>
                  </a:cubicBezTo>
                  <a:cubicBezTo>
                    <a:pt x="3525927" y="1996032"/>
                    <a:pt x="3528487" y="2010413"/>
                    <a:pt x="3521556" y="2016841"/>
                  </a:cubicBezTo>
                  <a:cubicBezTo>
                    <a:pt x="3517745" y="2020538"/>
                    <a:pt x="3519537" y="2026197"/>
                    <a:pt x="3525497" y="2029292"/>
                  </a:cubicBezTo>
                  <a:lnTo>
                    <a:pt x="3539601" y="2030598"/>
                  </a:lnTo>
                  <a:lnTo>
                    <a:pt x="3522138" y="2053422"/>
                  </a:lnTo>
                  <a:lnTo>
                    <a:pt x="3498434" y="2099040"/>
                  </a:lnTo>
                  <a:lnTo>
                    <a:pt x="3498803" y="2096020"/>
                  </a:lnTo>
                  <a:cubicBezTo>
                    <a:pt x="3500048" y="2088155"/>
                    <a:pt x="3502701" y="2081586"/>
                    <a:pt x="3507452" y="2075350"/>
                  </a:cubicBezTo>
                  <a:cubicBezTo>
                    <a:pt x="3515047" y="2064727"/>
                    <a:pt x="3502217" y="2054094"/>
                    <a:pt x="3505010" y="2043248"/>
                  </a:cubicBezTo>
                  <a:cubicBezTo>
                    <a:pt x="3497503" y="2043135"/>
                    <a:pt x="3490161" y="2041972"/>
                    <a:pt x="3482570" y="2042383"/>
                  </a:cubicBezTo>
                  <a:cubicBezTo>
                    <a:pt x="3479259" y="2042933"/>
                    <a:pt x="3479119" y="2047211"/>
                    <a:pt x="3478178" y="2049750"/>
                  </a:cubicBezTo>
                  <a:cubicBezTo>
                    <a:pt x="3474586" y="2058857"/>
                    <a:pt x="3471434" y="2068571"/>
                    <a:pt x="3467318" y="2077595"/>
                  </a:cubicBezTo>
                  <a:cubicBezTo>
                    <a:pt x="3463808" y="2086178"/>
                    <a:pt x="3455444" y="2088078"/>
                    <a:pt x="3448518" y="2084293"/>
                  </a:cubicBezTo>
                  <a:cubicBezTo>
                    <a:pt x="3433699" y="2076035"/>
                    <a:pt x="3423045" y="2075421"/>
                    <a:pt x="3416302" y="2094243"/>
                  </a:cubicBezTo>
                  <a:cubicBezTo>
                    <a:pt x="3413733" y="2100286"/>
                    <a:pt x="3406583" y="2101305"/>
                    <a:pt x="3400649" y="2101439"/>
                  </a:cubicBezTo>
                  <a:cubicBezTo>
                    <a:pt x="3394715" y="2101575"/>
                    <a:pt x="3392118" y="2104389"/>
                    <a:pt x="3392861" y="2109883"/>
                  </a:cubicBezTo>
                  <a:cubicBezTo>
                    <a:pt x="3394045" y="2115983"/>
                    <a:pt x="3397690" y="2113335"/>
                    <a:pt x="3402050" y="2112950"/>
                  </a:cubicBezTo>
                  <a:cubicBezTo>
                    <a:pt x="3427943" y="2108987"/>
                    <a:pt x="3443639" y="2128675"/>
                    <a:pt x="3434326" y="2153540"/>
                  </a:cubicBezTo>
                  <a:cubicBezTo>
                    <a:pt x="3430402" y="2164744"/>
                    <a:pt x="3427608" y="2175591"/>
                    <a:pt x="3411986" y="2175804"/>
                  </a:cubicBezTo>
                  <a:cubicBezTo>
                    <a:pt x="3399593" y="2175991"/>
                    <a:pt x="3401961" y="2188192"/>
                    <a:pt x="3401240" y="2196142"/>
                  </a:cubicBezTo>
                  <a:cubicBezTo>
                    <a:pt x="3399994" y="2204007"/>
                    <a:pt x="3404656" y="2208509"/>
                    <a:pt x="3412689" y="2208706"/>
                  </a:cubicBezTo>
                  <a:cubicBezTo>
                    <a:pt x="3426131" y="2208684"/>
                    <a:pt x="3433026" y="2219453"/>
                    <a:pt x="3442159" y="2226274"/>
                  </a:cubicBezTo>
                  <a:cubicBezTo>
                    <a:pt x="3446022" y="2229036"/>
                    <a:pt x="3446849" y="2234005"/>
                    <a:pt x="3446101" y="2238724"/>
                  </a:cubicBezTo>
                  <a:cubicBezTo>
                    <a:pt x="3439955" y="2277530"/>
                    <a:pt x="3433892" y="2315810"/>
                    <a:pt x="3427747" y="2354615"/>
                  </a:cubicBezTo>
                  <a:cubicBezTo>
                    <a:pt x="3425587" y="2368250"/>
                    <a:pt x="3419315" y="2380695"/>
                    <a:pt x="3418205" y="2394495"/>
                  </a:cubicBezTo>
                  <a:cubicBezTo>
                    <a:pt x="3417650" y="2401395"/>
                    <a:pt x="3418476" y="2406364"/>
                    <a:pt x="3426176" y="2408659"/>
                  </a:cubicBezTo>
                  <a:cubicBezTo>
                    <a:pt x="3440003" y="2412998"/>
                    <a:pt x="3441570" y="2423461"/>
                    <a:pt x="3439494" y="2436571"/>
                  </a:cubicBezTo>
                  <a:cubicBezTo>
                    <a:pt x="3435508" y="2461742"/>
                    <a:pt x="3444059" y="2472234"/>
                    <a:pt x="3469785" y="2469320"/>
                  </a:cubicBezTo>
                  <a:cubicBezTo>
                    <a:pt x="3482869" y="2468167"/>
                    <a:pt x="3489075" y="2479901"/>
                    <a:pt x="3500336" y="2480071"/>
                  </a:cubicBezTo>
                  <a:cubicBezTo>
                    <a:pt x="3500860" y="2480154"/>
                    <a:pt x="3502459" y="2483633"/>
                    <a:pt x="3502210" y="2485206"/>
                  </a:cubicBezTo>
                  <a:cubicBezTo>
                    <a:pt x="3502289" y="2494894"/>
                    <a:pt x="3502367" y="2504582"/>
                    <a:pt x="3500872" y="2514022"/>
                  </a:cubicBezTo>
                  <a:cubicBezTo>
                    <a:pt x="3497939" y="2529146"/>
                    <a:pt x="3489846" y="2542916"/>
                    <a:pt x="3493729" y="2559120"/>
                  </a:cubicBezTo>
                  <a:cubicBezTo>
                    <a:pt x="3494997" y="2564697"/>
                    <a:pt x="3490495" y="2569358"/>
                    <a:pt x="3483071" y="2568720"/>
                  </a:cubicBezTo>
                  <a:cubicBezTo>
                    <a:pt x="3479150" y="2569711"/>
                    <a:pt x="3480917" y="2572142"/>
                    <a:pt x="3482158" y="2574489"/>
                  </a:cubicBezTo>
                  <a:cubicBezTo>
                    <a:pt x="3463440" y="2580662"/>
                    <a:pt x="3462964" y="2597251"/>
                    <a:pt x="3459948" y="2612900"/>
                  </a:cubicBezTo>
                  <a:cubicBezTo>
                    <a:pt x="3458177" y="2620683"/>
                    <a:pt x="3451495" y="2625538"/>
                    <a:pt x="3443380" y="2625865"/>
                  </a:cubicBezTo>
                  <a:cubicBezTo>
                    <a:pt x="3434216" y="2626027"/>
                    <a:pt x="3424087" y="2625497"/>
                    <a:pt x="3420587" y="2613654"/>
                  </a:cubicBezTo>
                  <a:cubicBezTo>
                    <a:pt x="3420120" y="2609818"/>
                    <a:pt x="3418822" y="2611224"/>
                    <a:pt x="3417441" y="2613156"/>
                  </a:cubicBezTo>
                  <a:cubicBezTo>
                    <a:pt x="3388787" y="2620983"/>
                    <a:pt x="3359722" y="2621217"/>
                    <a:pt x="3333756" y="2605278"/>
                  </a:cubicBezTo>
                  <a:cubicBezTo>
                    <a:pt x="3326912" y="2600969"/>
                    <a:pt x="3328132" y="2589874"/>
                    <a:pt x="3325100" y="2581868"/>
                  </a:cubicBezTo>
                  <a:cubicBezTo>
                    <a:pt x="3324025" y="2578473"/>
                    <a:pt x="3325547" y="2572262"/>
                    <a:pt x="3318589" y="2575462"/>
                  </a:cubicBezTo>
                  <a:cubicBezTo>
                    <a:pt x="3312764" y="2578302"/>
                    <a:pt x="3307270" y="2579044"/>
                    <a:pt x="3305204" y="2571729"/>
                  </a:cubicBezTo>
                  <a:cubicBezTo>
                    <a:pt x="3303303" y="2563365"/>
                    <a:pt x="3308687" y="2559917"/>
                    <a:pt x="3316361" y="2558982"/>
                  </a:cubicBezTo>
                  <a:cubicBezTo>
                    <a:pt x="3310982" y="2552217"/>
                    <a:pt x="3305437" y="2546501"/>
                    <a:pt x="3307290" y="2538194"/>
                  </a:cubicBezTo>
                  <a:cubicBezTo>
                    <a:pt x="3308313" y="2535131"/>
                    <a:pt x="3310384" y="2532233"/>
                    <a:pt x="3305747" y="2530962"/>
                  </a:cubicBezTo>
                  <a:cubicBezTo>
                    <a:pt x="3302160" y="2529856"/>
                    <a:pt x="3299731" y="2531621"/>
                    <a:pt x="3298183" y="2534601"/>
                  </a:cubicBezTo>
                  <a:cubicBezTo>
                    <a:pt x="3296028" y="2538022"/>
                    <a:pt x="3294066" y="2543625"/>
                    <a:pt x="3289953" y="2542436"/>
                  </a:cubicBezTo>
                  <a:cubicBezTo>
                    <a:pt x="3285144" y="2541406"/>
                    <a:pt x="3281730" y="2541537"/>
                    <a:pt x="3279280" y="2542477"/>
                  </a:cubicBezTo>
                  <a:lnTo>
                    <a:pt x="3278980" y="2542776"/>
                  </a:lnTo>
                  <a:lnTo>
                    <a:pt x="3288743" y="2549150"/>
                  </a:lnTo>
                  <a:cubicBezTo>
                    <a:pt x="3290250" y="2555156"/>
                    <a:pt x="3286584" y="2556263"/>
                    <a:pt x="3282013" y="2554876"/>
                  </a:cubicBezTo>
                  <a:lnTo>
                    <a:pt x="3273364" y="2553216"/>
                  </a:lnTo>
                  <a:lnTo>
                    <a:pt x="3271617" y="2563184"/>
                  </a:lnTo>
                  <a:cubicBezTo>
                    <a:pt x="3269348" y="2574114"/>
                    <a:pt x="3269702" y="2585458"/>
                    <a:pt x="3259817" y="2593568"/>
                  </a:cubicBezTo>
                  <a:cubicBezTo>
                    <a:pt x="3255481" y="2597182"/>
                    <a:pt x="3257522" y="2601269"/>
                    <a:pt x="3259480" y="2605879"/>
                  </a:cubicBezTo>
                  <a:cubicBezTo>
                    <a:pt x="3261796" y="2611621"/>
                    <a:pt x="3265107" y="2611071"/>
                    <a:pt x="3270159" y="2609720"/>
                  </a:cubicBezTo>
                  <a:cubicBezTo>
                    <a:pt x="3277999" y="2607736"/>
                    <a:pt x="3282911" y="2610664"/>
                    <a:pt x="3284287" y="2618945"/>
                  </a:cubicBezTo>
                  <a:cubicBezTo>
                    <a:pt x="3286931" y="2632802"/>
                    <a:pt x="3290706" y="2646302"/>
                    <a:pt x="3286808" y="2660735"/>
                  </a:cubicBezTo>
                  <a:cubicBezTo>
                    <a:pt x="3286213" y="2662792"/>
                    <a:pt x="3285991" y="2665041"/>
                    <a:pt x="3285386" y="2667163"/>
                  </a:cubicBezTo>
                  <a:lnTo>
                    <a:pt x="3283128" y="2670599"/>
                  </a:lnTo>
                  <a:lnTo>
                    <a:pt x="3292503" y="2683060"/>
                  </a:lnTo>
                  <a:lnTo>
                    <a:pt x="3298349" y="2682050"/>
                  </a:lnTo>
                  <a:cubicBezTo>
                    <a:pt x="3301910" y="2679926"/>
                    <a:pt x="3304962" y="2676781"/>
                    <a:pt x="3307862" y="2673746"/>
                  </a:cubicBezTo>
                  <a:cubicBezTo>
                    <a:pt x="3316339" y="2664337"/>
                    <a:pt x="3324429" y="2660781"/>
                    <a:pt x="3336874" y="2667053"/>
                  </a:cubicBezTo>
                  <a:cubicBezTo>
                    <a:pt x="3346339" y="2671777"/>
                    <a:pt x="3356551" y="2671781"/>
                    <a:pt x="3361333" y="2658563"/>
                  </a:cubicBezTo>
                  <a:cubicBezTo>
                    <a:pt x="3364152" y="2650945"/>
                    <a:pt x="3370475" y="2644959"/>
                    <a:pt x="3378700" y="2647336"/>
                  </a:cubicBezTo>
                  <a:cubicBezTo>
                    <a:pt x="3386924" y="2649714"/>
                    <a:pt x="3391613" y="2657445"/>
                    <a:pt x="3389842" y="2665227"/>
                  </a:cubicBezTo>
                  <a:cubicBezTo>
                    <a:pt x="3387932" y="2677289"/>
                    <a:pt x="3403441" y="2684583"/>
                    <a:pt x="3397694" y="2697111"/>
                  </a:cubicBezTo>
                  <a:cubicBezTo>
                    <a:pt x="3397694" y="2697111"/>
                    <a:pt x="3399101" y="2698409"/>
                    <a:pt x="3400149" y="2698576"/>
                  </a:cubicBezTo>
                  <a:cubicBezTo>
                    <a:pt x="3408457" y="2700428"/>
                    <a:pt x="3418089" y="2704104"/>
                    <a:pt x="3417201" y="2713102"/>
                  </a:cubicBezTo>
                  <a:cubicBezTo>
                    <a:pt x="3415815" y="2725246"/>
                    <a:pt x="3419149" y="2738138"/>
                    <a:pt x="3410947" y="2749202"/>
                  </a:cubicBezTo>
                  <a:cubicBezTo>
                    <a:pt x="3409040" y="2751051"/>
                    <a:pt x="3407301" y="2751850"/>
                    <a:pt x="3404597" y="2751959"/>
                  </a:cubicBezTo>
                  <a:cubicBezTo>
                    <a:pt x="3400650" y="2749721"/>
                    <a:pt x="3397394" y="2746518"/>
                    <a:pt x="3393284" y="2745329"/>
                  </a:cubicBezTo>
                  <a:cubicBezTo>
                    <a:pt x="3391710" y="2745080"/>
                    <a:pt x="3390827" y="2743865"/>
                    <a:pt x="3389862" y="2743175"/>
                  </a:cubicBezTo>
                  <a:cubicBezTo>
                    <a:pt x="3379597" y="2736711"/>
                    <a:pt x="3371762" y="2728483"/>
                    <a:pt x="3369393" y="2716281"/>
                  </a:cubicBezTo>
                  <a:cubicBezTo>
                    <a:pt x="3368210" y="2710181"/>
                    <a:pt x="3363739" y="2707860"/>
                    <a:pt x="3358136" y="2705898"/>
                  </a:cubicBezTo>
                  <a:cubicBezTo>
                    <a:pt x="3347981" y="2702139"/>
                    <a:pt x="3336969" y="2700395"/>
                    <a:pt x="3326206" y="2697078"/>
                  </a:cubicBezTo>
                  <a:cubicBezTo>
                    <a:pt x="3317015" y="2694010"/>
                    <a:pt x="3302759" y="2701932"/>
                    <a:pt x="3295330" y="2711615"/>
                  </a:cubicBezTo>
                  <a:lnTo>
                    <a:pt x="3292130" y="2718355"/>
                  </a:lnTo>
                  <a:lnTo>
                    <a:pt x="3297187" y="2727762"/>
                  </a:lnTo>
                  <a:lnTo>
                    <a:pt x="3289779" y="2725356"/>
                  </a:lnTo>
                  <a:lnTo>
                    <a:pt x="3287722" y="2734726"/>
                  </a:lnTo>
                  <a:cubicBezTo>
                    <a:pt x="3287026" y="2739119"/>
                    <a:pt x="3287128" y="2743569"/>
                    <a:pt x="3289609" y="2748262"/>
                  </a:cubicBezTo>
                  <a:cubicBezTo>
                    <a:pt x="3292175" y="2752432"/>
                    <a:pt x="3290295" y="2757509"/>
                    <a:pt x="3285161" y="2759383"/>
                  </a:cubicBezTo>
                  <a:cubicBezTo>
                    <a:pt x="3280026" y="2761258"/>
                    <a:pt x="3276329" y="2757447"/>
                    <a:pt x="3274895" y="2752920"/>
                  </a:cubicBezTo>
                  <a:lnTo>
                    <a:pt x="3271161" y="2736485"/>
                  </a:lnTo>
                  <a:lnTo>
                    <a:pt x="3266142" y="2736601"/>
                  </a:lnTo>
                  <a:lnTo>
                    <a:pt x="3258831" y="2739855"/>
                  </a:lnTo>
                  <a:lnTo>
                    <a:pt x="3262278" y="2745613"/>
                  </a:lnTo>
                  <a:cubicBezTo>
                    <a:pt x="3263394" y="2750023"/>
                    <a:pt x="3261025" y="2753948"/>
                    <a:pt x="3255571" y="2759535"/>
                  </a:cubicBezTo>
                  <a:cubicBezTo>
                    <a:pt x="3249305" y="2761769"/>
                    <a:pt x="3241355" y="2761047"/>
                    <a:pt x="3238454" y="2769189"/>
                  </a:cubicBezTo>
                  <a:cubicBezTo>
                    <a:pt x="3233288" y="2778045"/>
                    <a:pt x="3235796" y="2785969"/>
                    <a:pt x="3240926" y="2794307"/>
                  </a:cubicBezTo>
                  <a:cubicBezTo>
                    <a:pt x="3245615" y="2802038"/>
                    <a:pt x="3253615" y="2809218"/>
                    <a:pt x="3248725" y="2819731"/>
                  </a:cubicBezTo>
                  <a:cubicBezTo>
                    <a:pt x="3241851" y="2822406"/>
                    <a:pt x="3235060" y="2824555"/>
                    <a:pt x="3228986" y="2828968"/>
                  </a:cubicBezTo>
                  <a:cubicBezTo>
                    <a:pt x="3225341" y="2831618"/>
                    <a:pt x="3217200" y="2828715"/>
                    <a:pt x="3218493" y="2837521"/>
                  </a:cubicBezTo>
                  <a:cubicBezTo>
                    <a:pt x="3220010" y="2841524"/>
                    <a:pt x="3224039" y="2843237"/>
                    <a:pt x="3226246" y="2846274"/>
                  </a:cubicBezTo>
                  <a:cubicBezTo>
                    <a:pt x="3226687" y="2846882"/>
                    <a:pt x="3227735" y="2847048"/>
                    <a:pt x="3228785" y="2847214"/>
                  </a:cubicBezTo>
                  <a:cubicBezTo>
                    <a:pt x="3233529" y="2851191"/>
                    <a:pt x="3242060" y="2848241"/>
                    <a:pt x="3244569" y="2856164"/>
                  </a:cubicBezTo>
                  <a:cubicBezTo>
                    <a:pt x="3241474" y="2862124"/>
                    <a:pt x="3235872" y="2860162"/>
                    <a:pt x="3231069" y="2859939"/>
                  </a:cubicBezTo>
                  <a:cubicBezTo>
                    <a:pt x="3226267" y="2859716"/>
                    <a:pt x="3220940" y="2859411"/>
                    <a:pt x="3216055" y="2859712"/>
                  </a:cubicBezTo>
                  <a:cubicBezTo>
                    <a:pt x="3197119" y="2860475"/>
                    <a:pt x="3194108" y="2865911"/>
                    <a:pt x="3202712" y="2882863"/>
                  </a:cubicBezTo>
                  <a:cubicBezTo>
                    <a:pt x="3205277" y="2887032"/>
                    <a:pt x="3208366" y="2891284"/>
                    <a:pt x="3211539" y="2895012"/>
                  </a:cubicBezTo>
                  <a:cubicBezTo>
                    <a:pt x="3214073" y="2906164"/>
                    <a:pt x="3208082" y="2910053"/>
                    <a:pt x="3198034" y="2908999"/>
                  </a:cubicBezTo>
                  <a:cubicBezTo>
                    <a:pt x="3192708" y="2908693"/>
                    <a:pt x="3186940" y="2907781"/>
                    <a:pt x="3181779" y="2906425"/>
                  </a:cubicBezTo>
                  <a:cubicBezTo>
                    <a:pt x="3173471" y="2904572"/>
                    <a:pt x="3167978" y="2905314"/>
                    <a:pt x="3165269" y="2915636"/>
                  </a:cubicBezTo>
                  <a:cubicBezTo>
                    <a:pt x="3162392" y="2927007"/>
                    <a:pt x="3152205" y="2930232"/>
                    <a:pt x="3141111" y="2929013"/>
                  </a:cubicBezTo>
                  <a:cubicBezTo>
                    <a:pt x="3115166" y="2926516"/>
                    <a:pt x="3115166" y="2926516"/>
                    <a:pt x="3111788" y="2951246"/>
                  </a:cubicBezTo>
                  <a:cubicBezTo>
                    <a:pt x="3110957" y="2956489"/>
                    <a:pt x="3115921" y="2965877"/>
                    <a:pt x="3103501" y="2962833"/>
                  </a:cubicBezTo>
                  <a:cubicBezTo>
                    <a:pt x="3101736" y="2960405"/>
                    <a:pt x="3099970" y="2957975"/>
                    <a:pt x="3098730" y="2955628"/>
                  </a:cubicBezTo>
                  <a:cubicBezTo>
                    <a:pt x="3091336" y="2948006"/>
                    <a:pt x="3088766" y="2954051"/>
                    <a:pt x="3085672" y="2960010"/>
                  </a:cubicBezTo>
                  <a:lnTo>
                    <a:pt x="3081075" y="2967665"/>
                  </a:lnTo>
                  <a:lnTo>
                    <a:pt x="3086646" y="2973865"/>
                  </a:lnTo>
                  <a:cubicBezTo>
                    <a:pt x="3082765" y="2979344"/>
                    <a:pt x="3077484" y="2976633"/>
                    <a:pt x="3072757" y="2975754"/>
                  </a:cubicBezTo>
                  <a:lnTo>
                    <a:pt x="3067356" y="2974923"/>
                  </a:lnTo>
                  <a:lnTo>
                    <a:pt x="3062755" y="2975733"/>
                  </a:lnTo>
                  <a:cubicBezTo>
                    <a:pt x="3057070" y="2974295"/>
                    <a:pt x="3050720" y="2977052"/>
                    <a:pt x="3044703" y="2977712"/>
                  </a:cubicBezTo>
                  <a:lnTo>
                    <a:pt x="3040222" y="2977051"/>
                  </a:lnTo>
                  <a:lnTo>
                    <a:pt x="3038819" y="2983436"/>
                  </a:lnTo>
                  <a:cubicBezTo>
                    <a:pt x="3039046" y="2986401"/>
                    <a:pt x="3039976" y="2990082"/>
                    <a:pt x="3041525" y="2994574"/>
                  </a:cubicBezTo>
                  <a:cubicBezTo>
                    <a:pt x="3043494" y="2999055"/>
                    <a:pt x="3045971" y="3003690"/>
                    <a:pt x="3048604" y="3007817"/>
                  </a:cubicBezTo>
                  <a:cubicBezTo>
                    <a:pt x="3049585" y="3019212"/>
                    <a:pt x="3043117" y="3022243"/>
                    <a:pt x="3033310" y="3019823"/>
                  </a:cubicBezTo>
                  <a:cubicBezTo>
                    <a:pt x="3028074" y="3018789"/>
                    <a:pt x="3022487" y="3017094"/>
                    <a:pt x="3017560" y="3015045"/>
                  </a:cubicBezTo>
                  <a:cubicBezTo>
                    <a:pt x="3013572" y="3013557"/>
                    <a:pt x="3010193" y="3012808"/>
                    <a:pt x="3007298" y="3013664"/>
                  </a:cubicBezTo>
                  <a:lnTo>
                    <a:pt x="3000754" y="3020997"/>
                  </a:lnTo>
                  <a:lnTo>
                    <a:pt x="3001671" y="3021465"/>
                  </a:lnTo>
                  <a:cubicBezTo>
                    <a:pt x="3004090" y="3027015"/>
                    <a:pt x="2999125" y="3031007"/>
                    <a:pt x="2995069" y="3033588"/>
                  </a:cubicBezTo>
                  <a:cubicBezTo>
                    <a:pt x="2966756" y="3050907"/>
                    <a:pt x="2963849" y="3081180"/>
                    <a:pt x="2954465" y="3108485"/>
                  </a:cubicBezTo>
                  <a:cubicBezTo>
                    <a:pt x="2952244" y="3115040"/>
                    <a:pt x="2957144" y="3118592"/>
                    <a:pt x="2960471" y="3122730"/>
                  </a:cubicBezTo>
                  <a:cubicBezTo>
                    <a:pt x="2964716" y="3128855"/>
                    <a:pt x="2974348" y="3134054"/>
                    <a:pt x="2970885" y="3141609"/>
                  </a:cubicBezTo>
                  <a:cubicBezTo>
                    <a:pt x="2966513" y="3150575"/>
                    <a:pt x="2956954" y="3141230"/>
                    <a:pt x="2950245" y="3143900"/>
                  </a:cubicBezTo>
                  <a:cubicBezTo>
                    <a:pt x="2933758" y="3149664"/>
                    <a:pt x="2931698" y="3154727"/>
                    <a:pt x="2937957" y="3170134"/>
                  </a:cubicBezTo>
                  <a:cubicBezTo>
                    <a:pt x="2941292" y="3177671"/>
                    <a:pt x="2941813" y="3186791"/>
                    <a:pt x="2945149" y="3194327"/>
                  </a:cubicBezTo>
                  <a:cubicBezTo>
                    <a:pt x="2949672" y="3211811"/>
                    <a:pt x="2950876" y="3228558"/>
                    <a:pt x="2943374" y="3245492"/>
                  </a:cubicBezTo>
                  <a:cubicBezTo>
                    <a:pt x="2939748" y="3254539"/>
                    <a:pt x="2931141" y="3260780"/>
                    <a:pt x="2924099" y="3263038"/>
                  </a:cubicBezTo>
                  <a:cubicBezTo>
                    <a:pt x="2915896" y="3265546"/>
                    <a:pt x="2912505" y="3268954"/>
                    <a:pt x="2910544" y="3280070"/>
                  </a:cubicBezTo>
                  <a:cubicBezTo>
                    <a:pt x="2904942" y="3262092"/>
                    <a:pt x="2899979" y="3266085"/>
                    <a:pt x="2895111" y="3276129"/>
                  </a:cubicBezTo>
                  <a:cubicBezTo>
                    <a:pt x="2885713" y="3265292"/>
                    <a:pt x="2878556" y="3254697"/>
                    <a:pt x="2863294" y="3252663"/>
                  </a:cubicBezTo>
                  <a:cubicBezTo>
                    <a:pt x="2853589" y="3251609"/>
                    <a:pt x="2844372" y="3246078"/>
                    <a:pt x="2834578" y="3242372"/>
                  </a:cubicBezTo>
                  <a:cubicBezTo>
                    <a:pt x="2815404" y="3234626"/>
                    <a:pt x="2799080" y="3238897"/>
                    <a:pt x="2785273" y="3254770"/>
                  </a:cubicBezTo>
                  <a:cubicBezTo>
                    <a:pt x="2782296" y="3257845"/>
                    <a:pt x="2778905" y="3261253"/>
                    <a:pt x="2775514" y="3264662"/>
                  </a:cubicBezTo>
                  <a:cubicBezTo>
                    <a:pt x="2771296" y="3268736"/>
                    <a:pt x="2767500" y="3275876"/>
                    <a:pt x="2760612" y="3273241"/>
                  </a:cubicBezTo>
                  <a:cubicBezTo>
                    <a:pt x="2754055" y="3271019"/>
                    <a:pt x="2757519" y="3263464"/>
                    <a:pt x="2756924" y="3258492"/>
                  </a:cubicBezTo>
                  <a:cubicBezTo>
                    <a:pt x="2756502" y="3255424"/>
                    <a:pt x="2756908" y="3251691"/>
                    <a:pt x="2754004" y="3250621"/>
                  </a:cubicBezTo>
                  <a:cubicBezTo>
                    <a:pt x="2750019" y="3249056"/>
                    <a:pt x="2748786" y="3253454"/>
                    <a:pt x="2747464" y="3255198"/>
                  </a:cubicBezTo>
                  <a:cubicBezTo>
                    <a:pt x="2734745" y="3274966"/>
                    <a:pt x="2715086" y="3271699"/>
                    <a:pt x="2697171" y="3269754"/>
                  </a:cubicBezTo>
                  <a:cubicBezTo>
                    <a:pt x="2690702" y="3269336"/>
                    <a:pt x="2681718" y="3270557"/>
                    <a:pt x="2675868" y="3265425"/>
                  </a:cubicBezTo>
                  <a:lnTo>
                    <a:pt x="2673392" y="3261362"/>
                  </a:lnTo>
                  <a:lnTo>
                    <a:pt x="2671104" y="3263092"/>
                  </a:lnTo>
                  <a:cubicBezTo>
                    <a:pt x="2666552" y="3263613"/>
                    <a:pt x="2664247" y="3261124"/>
                    <a:pt x="2662639" y="3257802"/>
                  </a:cubicBezTo>
                  <a:lnTo>
                    <a:pt x="2660869" y="3253543"/>
                  </a:lnTo>
                  <a:lnTo>
                    <a:pt x="2650158" y="3249077"/>
                  </a:lnTo>
                  <a:lnTo>
                    <a:pt x="2645756" y="3244534"/>
                  </a:lnTo>
                  <a:lnTo>
                    <a:pt x="2645179" y="3248918"/>
                  </a:lnTo>
                  <a:cubicBezTo>
                    <a:pt x="2641114" y="3279761"/>
                    <a:pt x="2615735" y="3286951"/>
                    <a:pt x="2593191" y="3294739"/>
                  </a:cubicBezTo>
                  <a:cubicBezTo>
                    <a:pt x="2582551" y="3298941"/>
                    <a:pt x="2568205" y="3309155"/>
                    <a:pt x="2555482" y="3295150"/>
                  </a:cubicBezTo>
                  <a:cubicBezTo>
                    <a:pt x="2534031" y="3302297"/>
                    <a:pt x="2515642" y="3294718"/>
                    <a:pt x="2497398" y="3286039"/>
                  </a:cubicBezTo>
                  <a:lnTo>
                    <a:pt x="2490388" y="3282957"/>
                  </a:lnTo>
                  <a:lnTo>
                    <a:pt x="2483284" y="3290519"/>
                  </a:lnTo>
                  <a:lnTo>
                    <a:pt x="2482076" y="3297985"/>
                  </a:lnTo>
                  <a:lnTo>
                    <a:pt x="2485672" y="3308429"/>
                  </a:lnTo>
                  <a:cubicBezTo>
                    <a:pt x="2485806" y="3310799"/>
                    <a:pt x="2485025" y="3312769"/>
                    <a:pt x="2482573" y="3314037"/>
                  </a:cubicBezTo>
                  <a:lnTo>
                    <a:pt x="2480335" y="3314275"/>
                  </a:lnTo>
                  <a:lnTo>
                    <a:pt x="2480624" y="3329114"/>
                  </a:lnTo>
                  <a:cubicBezTo>
                    <a:pt x="2479979" y="3335540"/>
                    <a:pt x="2477620" y="3341494"/>
                    <a:pt x="2470723" y="3346053"/>
                  </a:cubicBezTo>
                  <a:cubicBezTo>
                    <a:pt x="2460376" y="3344167"/>
                    <a:pt x="2450521" y="3341704"/>
                    <a:pt x="2439847" y="3342529"/>
                  </a:cubicBezTo>
                  <a:cubicBezTo>
                    <a:pt x="2433442" y="3343024"/>
                    <a:pt x="2425721" y="3333418"/>
                    <a:pt x="2420715" y="3345080"/>
                  </a:cubicBezTo>
                  <a:cubicBezTo>
                    <a:pt x="2419567" y="3351075"/>
                    <a:pt x="2423182" y="3356165"/>
                    <a:pt x="2423593" y="3361502"/>
                  </a:cubicBezTo>
                  <a:cubicBezTo>
                    <a:pt x="2423675" y="3362570"/>
                    <a:pt x="2424824" y="3363555"/>
                    <a:pt x="2425975" y="3364541"/>
                  </a:cubicBezTo>
                  <a:cubicBezTo>
                    <a:pt x="2428769" y="3372915"/>
                    <a:pt x="2441333" y="3375703"/>
                    <a:pt x="2438462" y="3387201"/>
                  </a:cubicBezTo>
                  <a:cubicBezTo>
                    <a:pt x="2430252" y="3392130"/>
                    <a:pt x="2424912" y="3385562"/>
                    <a:pt x="2419245" y="3381705"/>
                  </a:cubicBezTo>
                  <a:cubicBezTo>
                    <a:pt x="2413579" y="3377846"/>
                    <a:pt x="2407338" y="3373495"/>
                    <a:pt x="2401177" y="3370212"/>
                  </a:cubicBezTo>
                  <a:cubicBezTo>
                    <a:pt x="2377607" y="3356996"/>
                    <a:pt x="2369889" y="3361351"/>
                    <a:pt x="2367679" y="3388368"/>
                  </a:cubicBezTo>
                  <a:cubicBezTo>
                    <a:pt x="2367681" y="3395347"/>
                    <a:pt x="2368257" y="3402819"/>
                    <a:pt x="2369327" y="3409717"/>
                  </a:cubicBezTo>
                  <a:cubicBezTo>
                    <a:pt x="2364076" y="3425156"/>
                    <a:pt x="2353893" y="3425405"/>
                    <a:pt x="2342476" y="3416622"/>
                  </a:cubicBezTo>
                  <a:cubicBezTo>
                    <a:pt x="2336234" y="3412270"/>
                    <a:pt x="2329910" y="3406853"/>
                    <a:pt x="2324654" y="3401353"/>
                  </a:cubicBezTo>
                  <a:cubicBezTo>
                    <a:pt x="2320301" y="3397124"/>
                    <a:pt x="2316317" y="3394210"/>
                    <a:pt x="2312047" y="3393667"/>
                  </a:cubicBezTo>
                  <a:lnTo>
                    <a:pt x="2299300" y="3399488"/>
                  </a:lnTo>
                  <a:lnTo>
                    <a:pt x="2300228" y="3400626"/>
                  </a:lnTo>
                  <a:cubicBezTo>
                    <a:pt x="2300204" y="3409258"/>
                    <a:pt x="2291433" y="3411624"/>
                    <a:pt x="2284657" y="3412668"/>
                  </a:cubicBezTo>
                  <a:cubicBezTo>
                    <a:pt x="2237761" y="3419045"/>
                    <a:pt x="2216610" y="3456901"/>
                    <a:pt x="2188704" y="3487168"/>
                  </a:cubicBezTo>
                  <a:cubicBezTo>
                    <a:pt x="2182045" y="3494454"/>
                    <a:pt x="2186406" y="3501902"/>
                    <a:pt x="2188378" y="3509212"/>
                  </a:cubicBezTo>
                  <a:cubicBezTo>
                    <a:pt x="2190408" y="3519642"/>
                    <a:pt x="2200003" y="3531952"/>
                    <a:pt x="2191148" y="3539830"/>
                  </a:cubicBezTo>
                  <a:cubicBezTo>
                    <a:pt x="2180300" y="3549029"/>
                    <a:pt x="2173177" y="3531348"/>
                    <a:pt x="2162887" y="3530987"/>
                  </a:cubicBezTo>
                  <a:cubicBezTo>
                    <a:pt x="2138058" y="3529060"/>
                    <a:pt x="2132466" y="3534489"/>
                    <a:pt x="2131803" y="3558191"/>
                  </a:cubicBezTo>
                  <a:cubicBezTo>
                    <a:pt x="2131837" y="3569945"/>
                    <a:pt x="2127289" y="3582150"/>
                    <a:pt x="2127323" y="3593902"/>
                  </a:cubicBezTo>
                  <a:cubicBezTo>
                    <a:pt x="2123203" y="3619322"/>
                    <a:pt x="2115173" y="3641877"/>
                    <a:pt x="2095670" y="3659684"/>
                  </a:cubicBezTo>
                  <a:cubicBezTo>
                    <a:pt x="2085748" y="3669416"/>
                    <a:pt x="2070932" y="3672630"/>
                    <a:pt x="2060444" y="3671539"/>
                  </a:cubicBezTo>
                  <a:cubicBezTo>
                    <a:pt x="2048297" y="3670111"/>
                    <a:pt x="2041916" y="3672616"/>
                    <a:pt x="2032982" y="3686004"/>
                  </a:cubicBezTo>
                  <a:cubicBezTo>
                    <a:pt x="2035977" y="3659320"/>
                    <a:pt x="2027206" y="3661688"/>
                    <a:pt x="2015093" y="3672010"/>
                  </a:cubicBezTo>
                  <a:cubicBezTo>
                    <a:pt x="2009037" y="3652473"/>
                    <a:pt x="2005767" y="3634536"/>
                    <a:pt x="1987008" y="3623131"/>
                  </a:cubicBezTo>
                  <a:cubicBezTo>
                    <a:pt x="1974942" y="3616191"/>
                    <a:pt x="1966079" y="3603684"/>
                    <a:pt x="1955418" y="3593230"/>
                  </a:cubicBezTo>
                  <a:cubicBezTo>
                    <a:pt x="1934826" y="3572124"/>
                    <a:pt x="1911064" y="3568340"/>
                    <a:pt x="1883937" y="3581147"/>
                  </a:cubicBezTo>
                  <a:cubicBezTo>
                    <a:pt x="1878288" y="3583457"/>
                    <a:pt x="1871906" y="3585962"/>
                    <a:pt x="1865526" y="3588467"/>
                  </a:cubicBezTo>
                  <a:cubicBezTo>
                    <a:pt x="1857682" y="3591367"/>
                    <a:pt x="1848632" y="3598513"/>
                    <a:pt x="1841150" y="3591124"/>
                  </a:cubicBezTo>
                  <a:cubicBezTo>
                    <a:pt x="1833863" y="3584462"/>
                    <a:pt x="1842717" y="3576586"/>
                    <a:pt x="1844793" y="3569752"/>
                  </a:cubicBezTo>
                  <a:cubicBezTo>
                    <a:pt x="1846001" y="3565506"/>
                    <a:pt x="1848670" y="3560865"/>
                    <a:pt x="1845492" y="3557803"/>
                  </a:cubicBezTo>
                  <a:cubicBezTo>
                    <a:pt x="1841187" y="3553474"/>
                    <a:pt x="1837057" y="3558510"/>
                    <a:pt x="1834329" y="3560030"/>
                  </a:cubicBezTo>
                  <a:cubicBezTo>
                    <a:pt x="1806391" y="3578544"/>
                    <a:pt x="1782596" y="3563008"/>
                    <a:pt x="1760322" y="3550197"/>
                  </a:cubicBezTo>
                  <a:cubicBezTo>
                    <a:pt x="1749380" y="3544524"/>
                    <a:pt x="1730935" y="3540090"/>
                    <a:pt x="1733314" y="3519845"/>
                  </a:cubicBezTo>
                  <a:cubicBezTo>
                    <a:pt x="1691352" y="3495095"/>
                    <a:pt x="1705916" y="3438629"/>
                    <a:pt x="1671934" y="3408590"/>
                  </a:cubicBezTo>
                  <a:cubicBezTo>
                    <a:pt x="1665972" y="3403926"/>
                    <a:pt x="1663072" y="3396083"/>
                    <a:pt x="1655345" y="3405224"/>
                  </a:cubicBezTo>
                  <a:cubicBezTo>
                    <a:pt x="1645285" y="3417348"/>
                    <a:pt x="1642722" y="3407845"/>
                    <a:pt x="1640552" y="3399806"/>
                  </a:cubicBezTo>
                  <a:lnTo>
                    <a:pt x="1637976" y="3390256"/>
                  </a:lnTo>
                  <a:lnTo>
                    <a:pt x="1618072" y="3387135"/>
                  </a:lnTo>
                  <a:lnTo>
                    <a:pt x="1615043" y="3382230"/>
                  </a:lnTo>
                  <a:lnTo>
                    <a:pt x="1596941" y="3395104"/>
                  </a:lnTo>
                  <a:cubicBezTo>
                    <a:pt x="1583413" y="3388558"/>
                    <a:pt x="1595388" y="3380625"/>
                    <a:pt x="1596004" y="3374186"/>
                  </a:cubicBezTo>
                  <a:cubicBezTo>
                    <a:pt x="1589899" y="3371911"/>
                    <a:pt x="1581976" y="3380323"/>
                    <a:pt x="1578147" y="3371945"/>
                  </a:cubicBezTo>
                  <a:lnTo>
                    <a:pt x="1578554" y="3370072"/>
                  </a:lnTo>
                  <a:lnTo>
                    <a:pt x="1564569" y="3381484"/>
                  </a:lnTo>
                  <a:cubicBezTo>
                    <a:pt x="1555951" y="3391072"/>
                    <a:pt x="1549450" y="3404954"/>
                    <a:pt x="1533082" y="3402615"/>
                  </a:cubicBezTo>
                  <a:cubicBezTo>
                    <a:pt x="1526596" y="3394333"/>
                    <a:pt x="1520861" y="3385951"/>
                    <a:pt x="1512331" y="3379479"/>
                  </a:cubicBezTo>
                  <a:cubicBezTo>
                    <a:pt x="1507215" y="3375597"/>
                    <a:pt x="1507818" y="3363287"/>
                    <a:pt x="1496332" y="3368684"/>
                  </a:cubicBezTo>
                  <a:cubicBezTo>
                    <a:pt x="1491493" y="3372404"/>
                    <a:pt x="1490817" y="3378610"/>
                    <a:pt x="1487582" y="3382875"/>
                  </a:cubicBezTo>
                  <a:cubicBezTo>
                    <a:pt x="1486932" y="3383729"/>
                    <a:pt x="1487139" y="3385227"/>
                    <a:pt x="1487345" y="3386728"/>
                  </a:cubicBezTo>
                  <a:cubicBezTo>
                    <a:pt x="1483873" y="3394847"/>
                    <a:pt x="1491418" y="3405273"/>
                    <a:pt x="1481637" y="3411963"/>
                  </a:cubicBezTo>
                  <a:cubicBezTo>
                    <a:pt x="1472225" y="3410198"/>
                    <a:pt x="1472594" y="3401742"/>
                    <a:pt x="1470917" y="3395095"/>
                  </a:cubicBezTo>
                  <a:cubicBezTo>
                    <a:pt x="1469241" y="3388447"/>
                    <a:pt x="1467462" y="3381050"/>
                    <a:pt x="1465036" y="3374505"/>
                  </a:cubicBezTo>
                  <a:cubicBezTo>
                    <a:pt x="1456185" y="3348974"/>
                    <a:pt x="1447523" y="3347105"/>
                    <a:pt x="1427933" y="3365840"/>
                  </a:cubicBezTo>
                  <a:cubicBezTo>
                    <a:pt x="1423299" y="3371059"/>
                    <a:pt x="1418769" y="3377031"/>
                    <a:pt x="1414989" y="3382899"/>
                  </a:cubicBezTo>
                  <a:cubicBezTo>
                    <a:pt x="1400812" y="3390958"/>
                    <a:pt x="1393032" y="3384383"/>
                    <a:pt x="1390328" y="3370234"/>
                  </a:cubicBezTo>
                  <a:cubicBezTo>
                    <a:pt x="1388548" y="3362836"/>
                    <a:pt x="1387417" y="3354586"/>
                    <a:pt x="1387138" y="3346982"/>
                  </a:cubicBezTo>
                  <a:cubicBezTo>
                    <a:pt x="1386242" y="3334879"/>
                    <a:pt x="1382963" y="3327687"/>
                    <a:pt x="1367757" y="3328245"/>
                  </a:cubicBezTo>
                  <a:cubicBezTo>
                    <a:pt x="1351050" y="3329009"/>
                    <a:pt x="1342448" y="3316434"/>
                    <a:pt x="1339537" y="3300787"/>
                  </a:cubicBezTo>
                  <a:cubicBezTo>
                    <a:pt x="1332245" y="3264343"/>
                    <a:pt x="1332245" y="3264343"/>
                    <a:pt x="1297095" y="3269929"/>
                  </a:cubicBezTo>
                  <a:cubicBezTo>
                    <a:pt x="1289595" y="3270957"/>
                    <a:pt x="1278829" y="3281605"/>
                    <a:pt x="1277860" y="3263398"/>
                  </a:cubicBezTo>
                  <a:cubicBezTo>
                    <a:pt x="1280448" y="3259987"/>
                    <a:pt x="1283036" y="3256573"/>
                    <a:pt x="1285729" y="3253912"/>
                  </a:cubicBezTo>
                  <a:cubicBezTo>
                    <a:pt x="1293083" y="3240677"/>
                    <a:pt x="1283773" y="3239661"/>
                    <a:pt x="1274362" y="3237896"/>
                  </a:cubicBezTo>
                  <a:cubicBezTo>
                    <a:pt x="1257450" y="3237158"/>
                    <a:pt x="1245376" y="3232702"/>
                    <a:pt x="1243451" y="3213097"/>
                  </a:cubicBezTo>
                  <a:cubicBezTo>
                    <a:pt x="1243069" y="3204745"/>
                    <a:pt x="1236687" y="3197214"/>
                    <a:pt x="1233305" y="3189274"/>
                  </a:cubicBezTo>
                  <a:lnTo>
                    <a:pt x="1231404" y="3176435"/>
                  </a:lnTo>
                  <a:lnTo>
                    <a:pt x="1223095" y="3189026"/>
                  </a:lnTo>
                  <a:cubicBezTo>
                    <a:pt x="1218169" y="3198801"/>
                    <a:pt x="1211403" y="3208052"/>
                    <a:pt x="1202226" y="3214473"/>
                  </a:cubicBezTo>
                  <a:cubicBezTo>
                    <a:pt x="1187451" y="3224966"/>
                    <a:pt x="1169354" y="3229919"/>
                    <a:pt x="1160715" y="3248436"/>
                  </a:cubicBezTo>
                  <a:cubicBezTo>
                    <a:pt x="1157062" y="3256430"/>
                    <a:pt x="1148006" y="3261353"/>
                    <a:pt x="1140446" y="3266397"/>
                  </a:cubicBezTo>
                  <a:cubicBezTo>
                    <a:pt x="1136060" y="3269437"/>
                    <a:pt x="1131389" y="3271323"/>
                    <a:pt x="1126105" y="3266756"/>
                  </a:cubicBezTo>
                  <a:cubicBezTo>
                    <a:pt x="1132527" y="3275932"/>
                    <a:pt x="1130774" y="3283701"/>
                    <a:pt x="1123155" y="3289494"/>
                  </a:cubicBezTo>
                  <a:cubicBezTo>
                    <a:pt x="1107107" y="3301768"/>
                    <a:pt x="1095191" y="3318892"/>
                    <a:pt x="1074384" y="3324758"/>
                  </a:cubicBezTo>
                  <a:cubicBezTo>
                    <a:pt x="1069369" y="3326241"/>
                    <a:pt x="1065553" y="3331585"/>
                    <a:pt x="1061166" y="3334623"/>
                  </a:cubicBezTo>
                  <a:cubicBezTo>
                    <a:pt x="1047258" y="3343678"/>
                    <a:pt x="1034041" y="3353543"/>
                    <a:pt x="1018008" y="3360921"/>
                  </a:cubicBezTo>
                  <a:cubicBezTo>
                    <a:pt x="1002036" y="3367552"/>
                    <a:pt x="982097" y="3371981"/>
                    <a:pt x="969896" y="3387953"/>
                  </a:cubicBezTo>
                  <a:cubicBezTo>
                    <a:pt x="963654" y="3395362"/>
                    <a:pt x="955166" y="3402592"/>
                    <a:pt x="943250" y="3400885"/>
                  </a:cubicBezTo>
                  <a:lnTo>
                    <a:pt x="942382" y="3402321"/>
                  </a:lnTo>
                  <a:lnTo>
                    <a:pt x="942381" y="3402321"/>
                  </a:lnTo>
                  <a:cubicBezTo>
                    <a:pt x="942292" y="3403444"/>
                    <a:pt x="942120" y="3403242"/>
                    <a:pt x="942165" y="3402681"/>
                  </a:cubicBezTo>
                  <a:lnTo>
                    <a:pt x="942382" y="3402321"/>
                  </a:lnTo>
                  <a:lnTo>
                    <a:pt x="943534" y="3402037"/>
                  </a:lnTo>
                  <a:cubicBezTo>
                    <a:pt x="950854" y="3399987"/>
                    <a:pt x="953264" y="3402816"/>
                    <a:pt x="950824" y="3409777"/>
                  </a:cubicBezTo>
                  <a:cubicBezTo>
                    <a:pt x="950240" y="3412366"/>
                    <a:pt x="948219" y="3414088"/>
                    <a:pt x="946198" y="3415809"/>
                  </a:cubicBezTo>
                  <a:cubicBezTo>
                    <a:pt x="923055" y="3432035"/>
                    <a:pt x="911392" y="3460101"/>
                    <a:pt x="885435" y="3473841"/>
                  </a:cubicBezTo>
                  <a:cubicBezTo>
                    <a:pt x="881513" y="3475787"/>
                    <a:pt x="878849" y="3480846"/>
                    <a:pt x="874462" y="3483885"/>
                  </a:cubicBezTo>
                  <a:cubicBezTo>
                    <a:pt x="873653" y="3484573"/>
                    <a:pt x="872097" y="3485202"/>
                    <a:pt x="870944" y="3485487"/>
                  </a:cubicBezTo>
                  <a:cubicBezTo>
                    <a:pt x="867142" y="3485935"/>
                    <a:pt x="863984" y="3483046"/>
                    <a:pt x="860406" y="3485396"/>
                  </a:cubicBezTo>
                  <a:cubicBezTo>
                    <a:pt x="858909" y="3485276"/>
                    <a:pt x="857817" y="3484812"/>
                    <a:pt x="856724" y="3484348"/>
                  </a:cubicBezTo>
                  <a:cubicBezTo>
                    <a:pt x="853849" y="3482611"/>
                    <a:pt x="851380" y="3480530"/>
                    <a:pt x="849315" y="3478105"/>
                  </a:cubicBezTo>
                  <a:cubicBezTo>
                    <a:pt x="847533" y="3476833"/>
                    <a:pt x="846155" y="3475216"/>
                    <a:pt x="844719" y="3474347"/>
                  </a:cubicBezTo>
                  <a:cubicBezTo>
                    <a:pt x="834465" y="3475410"/>
                    <a:pt x="830184" y="3481847"/>
                    <a:pt x="828312" y="3491112"/>
                  </a:cubicBezTo>
                  <a:cubicBezTo>
                    <a:pt x="825408" y="3499166"/>
                    <a:pt x="819929" y="3501740"/>
                    <a:pt x="811816" y="3499584"/>
                  </a:cubicBezTo>
                  <a:cubicBezTo>
                    <a:pt x="805544" y="3497952"/>
                    <a:pt x="803313" y="3492878"/>
                    <a:pt x="806443" y="3486725"/>
                  </a:cubicBezTo>
                  <a:cubicBezTo>
                    <a:pt x="829451" y="3476892"/>
                    <a:pt x="845693" y="3457477"/>
                    <a:pt x="865663" y="3443258"/>
                  </a:cubicBezTo>
                  <a:cubicBezTo>
                    <a:pt x="874030" y="3437526"/>
                    <a:pt x="892757" y="3434129"/>
                    <a:pt x="891545" y="3416330"/>
                  </a:cubicBezTo>
                  <a:cubicBezTo>
                    <a:pt x="891322" y="3414428"/>
                    <a:pt x="894210" y="3411271"/>
                    <a:pt x="896111" y="3411046"/>
                  </a:cubicBezTo>
                  <a:cubicBezTo>
                    <a:pt x="912129" y="3408562"/>
                    <a:pt x="921560" y="3394252"/>
                    <a:pt x="936260" y="3389402"/>
                  </a:cubicBezTo>
                  <a:cubicBezTo>
                    <a:pt x="944389" y="3386664"/>
                    <a:pt x="951424" y="3383461"/>
                    <a:pt x="950766" y="3372862"/>
                  </a:cubicBezTo>
                  <a:cubicBezTo>
                    <a:pt x="950437" y="3367564"/>
                    <a:pt x="954479" y="3364121"/>
                    <a:pt x="958401" y="3362175"/>
                  </a:cubicBezTo>
                  <a:cubicBezTo>
                    <a:pt x="974897" y="3353704"/>
                    <a:pt x="989043" y="3341655"/>
                    <a:pt x="1002097" y="3329141"/>
                  </a:cubicBezTo>
                  <a:cubicBezTo>
                    <a:pt x="1011454" y="3320474"/>
                    <a:pt x="1021094" y="3312960"/>
                    <a:pt x="1027292" y="3301404"/>
                  </a:cubicBezTo>
                  <a:cubicBezTo>
                    <a:pt x="1032562" y="3292035"/>
                    <a:pt x="1042083" y="3286017"/>
                    <a:pt x="1054298" y="3283982"/>
                  </a:cubicBezTo>
                  <a:cubicBezTo>
                    <a:pt x="1071812" y="3281618"/>
                    <a:pt x="1077157" y="3266603"/>
                    <a:pt x="1066200" y="3252921"/>
                  </a:cubicBezTo>
                  <a:cubicBezTo>
                    <a:pt x="1064823" y="3251305"/>
                    <a:pt x="1063101" y="3249284"/>
                    <a:pt x="1061380" y="3247263"/>
                  </a:cubicBezTo>
                  <a:cubicBezTo>
                    <a:pt x="1043478" y="3226245"/>
                    <a:pt x="1045754" y="3216635"/>
                    <a:pt x="1070214" y="3202775"/>
                  </a:cubicBezTo>
                  <a:cubicBezTo>
                    <a:pt x="1079675" y="3197507"/>
                    <a:pt x="1086022" y="3193495"/>
                    <a:pt x="1077715" y="3179648"/>
                  </a:cubicBezTo>
                  <a:lnTo>
                    <a:pt x="1077647" y="3179528"/>
                  </a:lnTo>
                  <a:lnTo>
                    <a:pt x="1068969" y="3165555"/>
                  </a:lnTo>
                  <a:lnTo>
                    <a:pt x="1069713" y="3165435"/>
                  </a:lnTo>
                  <a:lnTo>
                    <a:pt x="1068029" y="3162443"/>
                  </a:lnTo>
                  <a:cubicBezTo>
                    <a:pt x="1065277" y="3156243"/>
                    <a:pt x="1063556" y="3149514"/>
                    <a:pt x="1064529" y="3142060"/>
                  </a:cubicBezTo>
                  <a:lnTo>
                    <a:pt x="1063050" y="3137376"/>
                  </a:lnTo>
                  <a:lnTo>
                    <a:pt x="1062498" y="3137761"/>
                  </a:lnTo>
                  <a:cubicBezTo>
                    <a:pt x="1052435" y="3148475"/>
                    <a:pt x="1037477" y="3156143"/>
                    <a:pt x="1034473" y="3173009"/>
                  </a:cubicBezTo>
                  <a:cubicBezTo>
                    <a:pt x="1027398" y="3176098"/>
                    <a:pt x="1020944" y="3178756"/>
                    <a:pt x="1013870" y="3181846"/>
                  </a:cubicBezTo>
                  <a:cubicBezTo>
                    <a:pt x="1010144" y="3184446"/>
                    <a:pt x="1007040" y="3186611"/>
                    <a:pt x="1003316" y="3189210"/>
                  </a:cubicBezTo>
                  <a:cubicBezTo>
                    <a:pt x="995792" y="3200920"/>
                    <a:pt x="982826" y="3203507"/>
                    <a:pt x="970293" y="3206712"/>
                  </a:cubicBezTo>
                  <a:cubicBezTo>
                    <a:pt x="961052" y="3206699"/>
                    <a:pt x="951190" y="3207117"/>
                    <a:pt x="947984" y="3194585"/>
                  </a:cubicBezTo>
                  <a:cubicBezTo>
                    <a:pt x="960126" y="3163033"/>
                    <a:pt x="976297" y="3133287"/>
                    <a:pt x="1001074" y="3113231"/>
                  </a:cubicBezTo>
                  <a:cubicBezTo>
                    <a:pt x="999831" y="3114098"/>
                    <a:pt x="998777" y="3113909"/>
                    <a:pt x="996669" y="3113534"/>
                  </a:cubicBezTo>
                  <a:cubicBezTo>
                    <a:pt x="1005163" y="3105531"/>
                    <a:pt x="1013126" y="3097263"/>
                    <a:pt x="1020438" y="3088642"/>
                  </a:cubicBezTo>
                  <a:lnTo>
                    <a:pt x="1038396" y="3064220"/>
                  </a:lnTo>
                  <a:lnTo>
                    <a:pt x="1027366" y="3055851"/>
                  </a:lnTo>
                  <a:cubicBezTo>
                    <a:pt x="1022201" y="3049788"/>
                    <a:pt x="1016290" y="3043665"/>
                    <a:pt x="1011529" y="3037259"/>
                  </a:cubicBezTo>
                  <a:cubicBezTo>
                    <a:pt x="1005392" y="3029234"/>
                    <a:pt x="1000812" y="3020582"/>
                    <a:pt x="989315" y="3032467"/>
                  </a:cubicBezTo>
                  <a:cubicBezTo>
                    <a:pt x="984405" y="3037347"/>
                    <a:pt x="973538" y="3031957"/>
                    <a:pt x="967639" y="3039771"/>
                  </a:cubicBezTo>
                  <a:cubicBezTo>
                    <a:pt x="963478" y="3044710"/>
                    <a:pt x="957190" y="3047973"/>
                    <a:pt x="956876" y="3056610"/>
                  </a:cubicBezTo>
                  <a:cubicBezTo>
                    <a:pt x="956561" y="3065247"/>
                    <a:pt x="949465" y="3069199"/>
                    <a:pt x="941712" y="3062552"/>
                  </a:cubicBezTo>
                  <a:cubicBezTo>
                    <a:pt x="934647" y="3056714"/>
                    <a:pt x="924872" y="3051788"/>
                    <a:pt x="926580" y="3039873"/>
                  </a:cubicBezTo>
                  <a:cubicBezTo>
                    <a:pt x="927222" y="3036535"/>
                    <a:pt x="924754" y="3034454"/>
                    <a:pt x="921415" y="3033810"/>
                  </a:cubicBezTo>
                  <a:cubicBezTo>
                    <a:pt x="918825" y="3033227"/>
                    <a:pt x="916236" y="3032642"/>
                    <a:pt x="914050" y="3031714"/>
                  </a:cubicBezTo>
                  <a:cubicBezTo>
                    <a:pt x="906342" y="3029214"/>
                    <a:pt x="907644" y="3017642"/>
                    <a:pt x="899127" y="3015831"/>
                  </a:cubicBezTo>
                  <a:cubicBezTo>
                    <a:pt x="890265" y="3013615"/>
                    <a:pt x="893214" y="3028539"/>
                    <a:pt x="883887" y="3027417"/>
                  </a:cubicBezTo>
                  <a:cubicBezTo>
                    <a:pt x="881642" y="3027237"/>
                    <a:pt x="878530" y="3028494"/>
                    <a:pt x="877840" y="3027685"/>
                  </a:cubicBezTo>
                  <a:cubicBezTo>
                    <a:pt x="865672" y="3015035"/>
                    <a:pt x="847633" y="3019241"/>
                    <a:pt x="833143" y="3012056"/>
                  </a:cubicBezTo>
                  <a:cubicBezTo>
                    <a:pt x="830958" y="3011127"/>
                    <a:pt x="827276" y="3010080"/>
                    <a:pt x="827051" y="3008178"/>
                  </a:cubicBezTo>
                  <a:cubicBezTo>
                    <a:pt x="825076" y="2995215"/>
                    <a:pt x="813400" y="2990513"/>
                    <a:pt x="805303" y="2983463"/>
                  </a:cubicBezTo>
                  <a:cubicBezTo>
                    <a:pt x="792265" y="2972251"/>
                    <a:pt x="792146" y="2954915"/>
                    <a:pt x="785396" y="2940440"/>
                  </a:cubicBezTo>
                  <a:cubicBezTo>
                    <a:pt x="782882" y="2934213"/>
                    <a:pt x="781923" y="2927357"/>
                    <a:pt x="777912" y="2921010"/>
                  </a:cubicBezTo>
                  <a:cubicBezTo>
                    <a:pt x="775218" y="2917027"/>
                    <a:pt x="772764" y="2910052"/>
                    <a:pt x="776057" y="2906550"/>
                  </a:cubicBezTo>
                  <a:cubicBezTo>
                    <a:pt x="787210" y="2894261"/>
                    <a:pt x="783753" y="2876283"/>
                    <a:pt x="794156" y="2863934"/>
                  </a:cubicBezTo>
                  <a:cubicBezTo>
                    <a:pt x="796642" y="2861120"/>
                    <a:pt x="798214" y="2855595"/>
                    <a:pt x="796433" y="2854323"/>
                  </a:cubicBezTo>
                  <a:cubicBezTo>
                    <a:pt x="785281" y="2847781"/>
                    <a:pt x="789697" y="2834952"/>
                    <a:pt x="784369" y="2826241"/>
                  </a:cubicBezTo>
                  <a:cubicBezTo>
                    <a:pt x="782364" y="2823067"/>
                    <a:pt x="779849" y="2816840"/>
                    <a:pt x="781525" y="2814714"/>
                  </a:cubicBezTo>
                  <a:cubicBezTo>
                    <a:pt x="789969" y="2803338"/>
                    <a:pt x="777380" y="2795928"/>
                    <a:pt x="777006" y="2786482"/>
                  </a:cubicBezTo>
                  <a:cubicBezTo>
                    <a:pt x="776678" y="2781183"/>
                    <a:pt x="771214" y="2778863"/>
                    <a:pt x="764987" y="2781377"/>
                  </a:cubicBezTo>
                  <a:lnTo>
                    <a:pt x="754819" y="2791238"/>
                  </a:lnTo>
                  <a:lnTo>
                    <a:pt x="748844" y="2763129"/>
                  </a:lnTo>
                  <a:lnTo>
                    <a:pt x="730809" y="2718412"/>
                  </a:lnTo>
                  <a:lnTo>
                    <a:pt x="725651" y="2720140"/>
                  </a:lnTo>
                  <a:lnTo>
                    <a:pt x="727215" y="2721285"/>
                  </a:lnTo>
                  <a:cubicBezTo>
                    <a:pt x="727327" y="2723643"/>
                    <a:pt x="724670" y="2726304"/>
                    <a:pt x="719629" y="2729726"/>
                  </a:cubicBezTo>
                  <a:cubicBezTo>
                    <a:pt x="711195" y="2735805"/>
                    <a:pt x="706468" y="2743552"/>
                    <a:pt x="704062" y="2753308"/>
                  </a:cubicBezTo>
                  <a:cubicBezTo>
                    <a:pt x="703253" y="2757538"/>
                    <a:pt x="703040" y="2762726"/>
                    <a:pt x="700079" y="2765644"/>
                  </a:cubicBezTo>
                  <a:cubicBezTo>
                    <a:pt x="684219" y="2781958"/>
                    <a:pt x="678430" y="2805005"/>
                    <a:pt x="663000" y="2821583"/>
                  </a:cubicBezTo>
                  <a:cubicBezTo>
                    <a:pt x="652802" y="2832489"/>
                    <a:pt x="654837" y="2837867"/>
                    <a:pt x="668823" y="2841084"/>
                  </a:cubicBezTo>
                  <a:cubicBezTo>
                    <a:pt x="689025" y="2845729"/>
                    <a:pt x="695491" y="2860305"/>
                    <a:pt x="685585" y="2878480"/>
                  </a:cubicBezTo>
                  <a:cubicBezTo>
                    <a:pt x="683484" y="2881923"/>
                    <a:pt x="681646" y="2884936"/>
                    <a:pt x="680405" y="2888905"/>
                  </a:cubicBezTo>
                  <a:cubicBezTo>
                    <a:pt x="674490" y="2905378"/>
                    <a:pt x="674584" y="2904256"/>
                    <a:pt x="659234" y="2898435"/>
                  </a:cubicBezTo>
                  <a:cubicBezTo>
                    <a:pt x="630256" y="2887843"/>
                    <a:pt x="608271" y="2866754"/>
                    <a:pt x="583400" y="2850398"/>
                  </a:cubicBezTo>
                  <a:cubicBezTo>
                    <a:pt x="577374" y="2846722"/>
                    <a:pt x="572040" y="2842878"/>
                    <a:pt x="565656" y="2840755"/>
                  </a:cubicBezTo>
                  <a:cubicBezTo>
                    <a:pt x="562811" y="2839609"/>
                    <a:pt x="559820" y="2834832"/>
                    <a:pt x="557530" y="2840523"/>
                  </a:cubicBezTo>
                  <a:cubicBezTo>
                    <a:pt x="555597" y="2844659"/>
                    <a:pt x="555218" y="2849154"/>
                    <a:pt x="559953" y="2852042"/>
                  </a:cubicBezTo>
                  <a:cubicBezTo>
                    <a:pt x="561675" y="2853093"/>
                    <a:pt x="563490" y="2853019"/>
                    <a:pt x="565475" y="2853639"/>
                  </a:cubicBezTo>
                  <a:cubicBezTo>
                    <a:pt x="569444" y="2854879"/>
                    <a:pt x="575609" y="2851552"/>
                    <a:pt x="577550" y="2858053"/>
                  </a:cubicBezTo>
                  <a:cubicBezTo>
                    <a:pt x="579491" y="2864554"/>
                    <a:pt x="572035" y="2867092"/>
                    <a:pt x="567497" y="2872594"/>
                  </a:cubicBezTo>
                  <a:cubicBezTo>
                    <a:pt x="577799" y="2871199"/>
                    <a:pt x="585663" y="2871862"/>
                    <a:pt x="592456" y="2877187"/>
                  </a:cubicBezTo>
                  <a:cubicBezTo>
                    <a:pt x="596236" y="2880675"/>
                    <a:pt x="599322" y="2884329"/>
                    <a:pt x="592034" y="2887562"/>
                  </a:cubicBezTo>
                  <a:cubicBezTo>
                    <a:pt x="582513" y="2877028"/>
                    <a:pt x="570373" y="2881436"/>
                    <a:pt x="558685" y="2883167"/>
                  </a:cubicBezTo>
                  <a:cubicBezTo>
                    <a:pt x="548814" y="2884822"/>
                    <a:pt x="539732" y="2885188"/>
                    <a:pt x="536016" y="2872881"/>
                  </a:cubicBezTo>
                  <a:cubicBezTo>
                    <a:pt x="531996" y="2866884"/>
                    <a:pt x="534550" y="2860763"/>
                    <a:pt x="534593" y="2854883"/>
                  </a:cubicBezTo>
                  <a:cubicBezTo>
                    <a:pt x="534468" y="2848310"/>
                    <a:pt x="532863" y="2843194"/>
                    <a:pt x="524713" y="2845902"/>
                  </a:cubicBezTo>
                  <a:cubicBezTo>
                    <a:pt x="519054" y="2851309"/>
                    <a:pt x="513392" y="2856715"/>
                    <a:pt x="507469" y="2862552"/>
                  </a:cubicBezTo>
                  <a:cubicBezTo>
                    <a:pt x="505200" y="2865303"/>
                    <a:pt x="503719" y="2866762"/>
                    <a:pt x="500538" y="2864230"/>
                  </a:cubicBezTo>
                  <a:cubicBezTo>
                    <a:pt x="507365" y="2853039"/>
                    <a:pt x="512735" y="2840365"/>
                    <a:pt x="517410" y="2827861"/>
                  </a:cubicBezTo>
                  <a:cubicBezTo>
                    <a:pt x="521990" y="2816479"/>
                    <a:pt x="517182" y="2811774"/>
                    <a:pt x="505852" y="2811950"/>
                  </a:cubicBezTo>
                  <a:cubicBezTo>
                    <a:pt x="499279" y="2812074"/>
                    <a:pt x="492611" y="2813322"/>
                    <a:pt x="485775" y="2813877"/>
                  </a:cubicBezTo>
                  <a:cubicBezTo>
                    <a:pt x="473919" y="2814915"/>
                    <a:pt x="470665" y="2810566"/>
                    <a:pt x="475676" y="2799448"/>
                  </a:cubicBezTo>
                  <a:cubicBezTo>
                    <a:pt x="477610" y="2795311"/>
                    <a:pt x="479974" y="2791437"/>
                    <a:pt x="482504" y="2788255"/>
                  </a:cubicBezTo>
                  <a:cubicBezTo>
                    <a:pt x="489406" y="2778880"/>
                    <a:pt x="491623" y="2771373"/>
                    <a:pt x="480453" y="2761605"/>
                  </a:cubicBezTo>
                  <a:cubicBezTo>
                    <a:pt x="470311" y="2753056"/>
                    <a:pt x="476015" y="2741769"/>
                    <a:pt x="482055" y="2731868"/>
                  </a:cubicBezTo>
                  <a:cubicBezTo>
                    <a:pt x="492034" y="2715511"/>
                    <a:pt x="490932" y="2712476"/>
                    <a:pt x="474837" y="2702067"/>
                  </a:cubicBezTo>
                  <a:cubicBezTo>
                    <a:pt x="469839" y="2699608"/>
                    <a:pt x="462835" y="2699470"/>
                    <a:pt x="461682" y="2691678"/>
                  </a:cubicBezTo>
                  <a:cubicBezTo>
                    <a:pt x="463710" y="2686418"/>
                    <a:pt x="467700" y="2684718"/>
                    <a:pt x="472720" y="2684237"/>
                  </a:cubicBezTo>
                  <a:cubicBezTo>
                    <a:pt x="478863" y="2683848"/>
                    <a:pt x="478716" y="2680216"/>
                    <a:pt x="476156" y="2675700"/>
                  </a:cubicBezTo>
                  <a:cubicBezTo>
                    <a:pt x="464890" y="2667056"/>
                    <a:pt x="455968" y="2657477"/>
                    <a:pt x="465852" y="2642243"/>
                  </a:cubicBezTo>
                  <a:cubicBezTo>
                    <a:pt x="464582" y="2638514"/>
                    <a:pt x="466252" y="2634808"/>
                    <a:pt x="466201" y="2630051"/>
                  </a:cubicBezTo>
                  <a:cubicBezTo>
                    <a:pt x="458650" y="2633715"/>
                    <a:pt x="457629" y="2643133"/>
                    <a:pt x="450174" y="2645673"/>
                  </a:cubicBezTo>
                  <a:cubicBezTo>
                    <a:pt x="446111" y="2645556"/>
                    <a:pt x="442382" y="2646826"/>
                    <a:pt x="438844" y="2645849"/>
                  </a:cubicBezTo>
                  <a:cubicBezTo>
                    <a:pt x="424690" y="2641940"/>
                    <a:pt x="413863" y="2644196"/>
                    <a:pt x="407612" y="2659282"/>
                  </a:cubicBezTo>
                  <a:cubicBezTo>
                    <a:pt x="403652" y="2668680"/>
                    <a:pt x="396144" y="2666462"/>
                    <a:pt x="388301" y="2662859"/>
                  </a:cubicBezTo>
                  <a:cubicBezTo>
                    <a:pt x="371323" y="2654864"/>
                    <a:pt x="371323" y="2654864"/>
                    <a:pt x="372054" y="2673030"/>
                  </a:cubicBezTo>
                  <a:cubicBezTo>
                    <a:pt x="371938" y="2677094"/>
                    <a:pt x="370195" y="2678982"/>
                    <a:pt x="366153" y="2675927"/>
                  </a:cubicBezTo>
                  <a:cubicBezTo>
                    <a:pt x="358184" y="2665750"/>
                    <a:pt x="353442" y="2652225"/>
                    <a:pt x="337020" y="2651066"/>
                  </a:cubicBezTo>
                  <a:cubicBezTo>
                    <a:pt x="326908" y="2650213"/>
                    <a:pt x="318497" y="2653351"/>
                    <a:pt x="309559" y="2657350"/>
                  </a:cubicBezTo>
                  <a:cubicBezTo>
                    <a:pt x="292546" y="2665872"/>
                    <a:pt x="287549" y="2663415"/>
                    <a:pt x="286125" y="2645417"/>
                  </a:cubicBezTo>
                  <a:cubicBezTo>
                    <a:pt x="285087" y="2633560"/>
                    <a:pt x="279325" y="2629453"/>
                    <a:pt x="268162" y="2630323"/>
                  </a:cubicBezTo>
                  <a:cubicBezTo>
                    <a:pt x="242635" y="2632470"/>
                    <a:pt x="242203" y="2632206"/>
                    <a:pt x="242903" y="2607826"/>
                  </a:cubicBezTo>
                  <a:cubicBezTo>
                    <a:pt x="243398" y="2599267"/>
                    <a:pt x="240122" y="2597859"/>
                    <a:pt x="232834" y="2601092"/>
                  </a:cubicBezTo>
                  <a:cubicBezTo>
                    <a:pt x="226669" y="2604420"/>
                    <a:pt x="224707" y="2600860"/>
                    <a:pt x="223794" y="2595578"/>
                  </a:cubicBezTo>
                  <a:cubicBezTo>
                    <a:pt x="225991" y="2591010"/>
                    <a:pt x="227492" y="2586611"/>
                    <a:pt x="229257" y="2581782"/>
                  </a:cubicBezTo>
                  <a:cubicBezTo>
                    <a:pt x="230761" y="2577383"/>
                    <a:pt x="235612" y="2576207"/>
                    <a:pt x="239172" y="2574244"/>
                  </a:cubicBezTo>
                  <a:cubicBezTo>
                    <a:pt x="244643" y="2571085"/>
                    <a:pt x="247532" y="2566350"/>
                    <a:pt x="246021" y="2560112"/>
                  </a:cubicBezTo>
                  <a:cubicBezTo>
                    <a:pt x="244846" y="2555259"/>
                    <a:pt x="240709" y="2553327"/>
                    <a:pt x="236215" y="2552948"/>
                  </a:cubicBezTo>
                  <a:cubicBezTo>
                    <a:pt x="229475" y="2552379"/>
                    <a:pt x="225389" y="2555203"/>
                    <a:pt x="222405" y="2561062"/>
                  </a:cubicBezTo>
                  <a:cubicBezTo>
                    <a:pt x="220472" y="2565200"/>
                    <a:pt x="222414" y="2571700"/>
                    <a:pt x="216081" y="2574334"/>
                  </a:cubicBezTo>
                  <a:cubicBezTo>
                    <a:pt x="208028" y="2575917"/>
                    <a:pt x="200309" y="2578887"/>
                    <a:pt x="191941" y="2576145"/>
                  </a:cubicBezTo>
                  <a:cubicBezTo>
                    <a:pt x="187059" y="2569623"/>
                    <a:pt x="191333" y="2564552"/>
                    <a:pt x="194915" y="2559649"/>
                  </a:cubicBezTo>
                  <a:cubicBezTo>
                    <a:pt x="200073" y="2552163"/>
                    <a:pt x="203414" y="2544751"/>
                    <a:pt x="194993" y="2537251"/>
                  </a:cubicBezTo>
                  <a:cubicBezTo>
                    <a:pt x="192076" y="2534290"/>
                    <a:pt x="191761" y="2529963"/>
                    <a:pt x="192141" y="2525470"/>
                  </a:cubicBezTo>
                  <a:cubicBezTo>
                    <a:pt x="191586" y="2518633"/>
                    <a:pt x="194306" y="2513205"/>
                    <a:pt x="197888" y="2508302"/>
                  </a:cubicBezTo>
                  <a:cubicBezTo>
                    <a:pt x="200682" y="2504692"/>
                    <a:pt x="202090" y="2501415"/>
                    <a:pt x="200221" y="2496731"/>
                  </a:cubicBezTo>
                  <a:cubicBezTo>
                    <a:pt x="201148" y="2488435"/>
                    <a:pt x="188191" y="2486439"/>
                    <a:pt x="191458" y="2477209"/>
                  </a:cubicBezTo>
                  <a:cubicBezTo>
                    <a:pt x="199410" y="2466112"/>
                    <a:pt x="184373" y="2464618"/>
                    <a:pt x="183220" y="2456827"/>
                  </a:cubicBezTo>
                  <a:cubicBezTo>
                    <a:pt x="183036" y="2434860"/>
                    <a:pt x="191344" y="2422207"/>
                    <a:pt x="210079" y="2414736"/>
                  </a:cubicBezTo>
                  <a:cubicBezTo>
                    <a:pt x="220832" y="2410663"/>
                    <a:pt x="223240" y="2400908"/>
                    <a:pt x="221583" y="2391038"/>
                  </a:cubicBezTo>
                  <a:cubicBezTo>
                    <a:pt x="218845" y="2375192"/>
                    <a:pt x="220749" y="2363360"/>
                    <a:pt x="240133" y="2361599"/>
                  </a:cubicBezTo>
                  <a:cubicBezTo>
                    <a:pt x="245152" y="2361117"/>
                    <a:pt x="248377" y="2357768"/>
                    <a:pt x="247894" y="2352749"/>
                  </a:cubicBezTo>
                  <a:cubicBezTo>
                    <a:pt x="247266" y="2344097"/>
                    <a:pt x="248717" y="2334941"/>
                    <a:pt x="240633" y="2328828"/>
                  </a:cubicBezTo>
                  <a:cubicBezTo>
                    <a:pt x="237620" y="2326989"/>
                    <a:pt x="234177" y="2324888"/>
                    <a:pt x="229872" y="2322262"/>
                  </a:cubicBezTo>
                  <a:cubicBezTo>
                    <a:pt x="243638" y="2320029"/>
                    <a:pt x="255347" y="2315359"/>
                    <a:pt x="267736" y="2324097"/>
                  </a:cubicBezTo>
                  <a:cubicBezTo>
                    <a:pt x="274361" y="2328730"/>
                    <a:pt x="280694" y="2326095"/>
                    <a:pt x="284895" y="2319208"/>
                  </a:cubicBezTo>
                  <a:cubicBezTo>
                    <a:pt x="288309" y="2313612"/>
                    <a:pt x="291986" y="2307586"/>
                    <a:pt x="294969" y="2301727"/>
                  </a:cubicBezTo>
                  <a:cubicBezTo>
                    <a:pt x="300579" y="2291564"/>
                    <a:pt x="307290" y="2284435"/>
                    <a:pt x="319825" y="2296809"/>
                  </a:cubicBezTo>
                  <a:cubicBezTo>
                    <a:pt x="321414" y="2280649"/>
                    <a:pt x="327746" y="2278015"/>
                    <a:pt x="338486" y="2287520"/>
                  </a:cubicBezTo>
                  <a:cubicBezTo>
                    <a:pt x="340208" y="2288570"/>
                    <a:pt x="342360" y="2289882"/>
                    <a:pt x="344964" y="2288518"/>
                  </a:cubicBezTo>
                  <a:cubicBezTo>
                    <a:pt x="347832" y="2286723"/>
                    <a:pt x="346467" y="2284119"/>
                    <a:pt x="345963" y="2282040"/>
                  </a:cubicBezTo>
                  <a:cubicBezTo>
                    <a:pt x="343178" y="2272809"/>
                    <a:pt x="343376" y="2261411"/>
                    <a:pt x="334886" y="2257174"/>
                  </a:cubicBezTo>
                  <a:lnTo>
                    <a:pt x="328066" y="2256305"/>
                  </a:lnTo>
                  <a:lnTo>
                    <a:pt x="326915" y="2256930"/>
                  </a:lnTo>
                  <a:cubicBezTo>
                    <a:pt x="323018" y="2257983"/>
                    <a:pt x="319190" y="2257583"/>
                    <a:pt x="316061" y="2254318"/>
                  </a:cubicBezTo>
                  <a:cubicBezTo>
                    <a:pt x="307739" y="2245367"/>
                    <a:pt x="295779" y="2239513"/>
                    <a:pt x="292711" y="2226086"/>
                  </a:cubicBezTo>
                  <a:lnTo>
                    <a:pt x="293665" y="2222983"/>
                  </a:lnTo>
                  <a:lnTo>
                    <a:pt x="287973" y="2218310"/>
                  </a:lnTo>
                  <a:cubicBezTo>
                    <a:pt x="279889" y="2212198"/>
                    <a:pt x="272959" y="2213875"/>
                    <a:pt x="268137" y="2222747"/>
                  </a:cubicBezTo>
                  <a:cubicBezTo>
                    <a:pt x="263672" y="2230065"/>
                    <a:pt x="259901" y="2237215"/>
                    <a:pt x="255699" y="2244103"/>
                  </a:cubicBezTo>
                  <a:cubicBezTo>
                    <a:pt x="253862" y="2247115"/>
                    <a:pt x="252694" y="2252901"/>
                    <a:pt x="246742" y="2251040"/>
                  </a:cubicBezTo>
                  <a:cubicBezTo>
                    <a:pt x="242342" y="2249538"/>
                    <a:pt x="242983" y="2244614"/>
                    <a:pt x="242837" y="2240980"/>
                  </a:cubicBezTo>
                  <a:cubicBezTo>
                    <a:pt x="243019" y="2228097"/>
                    <a:pt x="243893" y="2215045"/>
                    <a:pt x="244074" y="2202161"/>
                  </a:cubicBezTo>
                  <a:cubicBezTo>
                    <a:pt x="245241" y="2196375"/>
                    <a:pt x="250186" y="2194077"/>
                    <a:pt x="254872" y="2192209"/>
                  </a:cubicBezTo>
                  <a:cubicBezTo>
                    <a:pt x="261467" y="2189144"/>
                    <a:pt x="267140" y="2184927"/>
                    <a:pt x="272556" y="2180404"/>
                  </a:cubicBezTo>
                  <a:lnTo>
                    <a:pt x="280288" y="2173876"/>
                  </a:lnTo>
                  <a:lnTo>
                    <a:pt x="280101" y="2172712"/>
                  </a:lnTo>
                  <a:cubicBezTo>
                    <a:pt x="280627" y="2170945"/>
                    <a:pt x="281671" y="2169160"/>
                    <a:pt x="282418" y="2167586"/>
                  </a:cubicBezTo>
                  <a:cubicBezTo>
                    <a:pt x="283225" y="2166276"/>
                    <a:pt x="283768" y="2165030"/>
                    <a:pt x="284250" y="2163518"/>
                  </a:cubicBezTo>
                  <a:cubicBezTo>
                    <a:pt x="284933" y="2161679"/>
                    <a:pt x="284697" y="2159499"/>
                    <a:pt x="282733" y="2158286"/>
                  </a:cubicBezTo>
                  <a:cubicBezTo>
                    <a:pt x="281034" y="2157010"/>
                    <a:pt x="279307" y="2157977"/>
                    <a:pt x="277970" y="2159412"/>
                  </a:cubicBezTo>
                  <a:cubicBezTo>
                    <a:pt x="275901" y="2161299"/>
                    <a:pt x="273770" y="2162920"/>
                    <a:pt x="270762" y="2160837"/>
                  </a:cubicBezTo>
                  <a:cubicBezTo>
                    <a:pt x="268019" y="2158689"/>
                    <a:pt x="268716" y="2155728"/>
                    <a:pt x="269741" y="2152970"/>
                  </a:cubicBezTo>
                  <a:cubicBezTo>
                    <a:pt x="269942" y="2152643"/>
                    <a:pt x="270346" y="2151989"/>
                    <a:pt x="270486" y="2151396"/>
                  </a:cubicBezTo>
                  <a:cubicBezTo>
                    <a:pt x="273684" y="2143652"/>
                    <a:pt x="272780" y="2142187"/>
                    <a:pt x="264354" y="2140825"/>
                  </a:cubicBezTo>
                  <a:cubicBezTo>
                    <a:pt x="260337" y="2140376"/>
                    <a:pt x="257112" y="2139742"/>
                    <a:pt x="256578" y="2135115"/>
                  </a:cubicBezTo>
                  <a:cubicBezTo>
                    <a:pt x="256326" y="2134056"/>
                    <a:pt x="256139" y="2133262"/>
                    <a:pt x="256216" y="2132405"/>
                  </a:cubicBezTo>
                  <a:cubicBezTo>
                    <a:pt x="256739" y="2127529"/>
                    <a:pt x="253683" y="2124057"/>
                    <a:pt x="249309" y="2125651"/>
                  </a:cubicBezTo>
                  <a:cubicBezTo>
                    <a:pt x="244936" y="2127244"/>
                    <a:pt x="242784" y="2125236"/>
                    <a:pt x="241768" y="2122122"/>
                  </a:cubicBezTo>
                  <a:cubicBezTo>
                    <a:pt x="238798" y="2111921"/>
                    <a:pt x="231946" y="2111306"/>
                    <a:pt x="222886" y="2113166"/>
                  </a:cubicBezTo>
                  <a:cubicBezTo>
                    <a:pt x="216472" y="2114404"/>
                    <a:pt x="209745" y="2114317"/>
                    <a:pt x="202956" y="2113965"/>
                  </a:cubicBezTo>
                  <a:cubicBezTo>
                    <a:pt x="199794" y="2113595"/>
                    <a:pt x="197566" y="2112444"/>
                    <a:pt x="196020" y="2109455"/>
                  </a:cubicBezTo>
                  <a:cubicBezTo>
                    <a:pt x="193150" y="2104402"/>
                    <a:pt x="190873" y="2099210"/>
                    <a:pt x="189879" y="2093818"/>
                  </a:cubicBezTo>
                  <a:lnTo>
                    <a:pt x="190909" y="2082560"/>
                  </a:lnTo>
                  <a:lnTo>
                    <a:pt x="176927" y="2076952"/>
                  </a:lnTo>
                  <a:cubicBezTo>
                    <a:pt x="171587" y="2075541"/>
                    <a:pt x="166146" y="2074290"/>
                    <a:pt x="161150" y="2071832"/>
                  </a:cubicBezTo>
                  <a:cubicBezTo>
                    <a:pt x="149169" y="2066295"/>
                    <a:pt x="147827" y="2060750"/>
                    <a:pt x="156976" y="2051565"/>
                  </a:cubicBezTo>
                  <a:cubicBezTo>
                    <a:pt x="159412" y="2049507"/>
                    <a:pt x="162015" y="2048143"/>
                    <a:pt x="164190" y="2046515"/>
                  </a:cubicBezTo>
                  <a:cubicBezTo>
                    <a:pt x="174965" y="2039504"/>
                    <a:pt x="180216" y="2030894"/>
                    <a:pt x="176598" y="2017463"/>
                  </a:cubicBezTo>
                  <a:cubicBezTo>
                    <a:pt x="173744" y="2005682"/>
                    <a:pt x="173400" y="1993659"/>
                    <a:pt x="172362" y="1981804"/>
                  </a:cubicBezTo>
                  <a:cubicBezTo>
                    <a:pt x="171137" y="1972194"/>
                    <a:pt x="167715" y="1967155"/>
                    <a:pt x="157391" y="1971489"/>
                  </a:cubicBezTo>
                  <a:cubicBezTo>
                    <a:pt x="151490" y="1974385"/>
                    <a:pt x="145515" y="1975465"/>
                    <a:pt x="140371" y="1969374"/>
                  </a:cubicBezTo>
                  <a:cubicBezTo>
                    <a:pt x="138378" y="1958117"/>
                    <a:pt x="144754" y="1949602"/>
                    <a:pt x="147853" y="1939681"/>
                  </a:cubicBezTo>
                  <a:cubicBezTo>
                    <a:pt x="150238" y="1932866"/>
                    <a:pt x="154177" y="1926409"/>
                    <a:pt x="158285" y="1920645"/>
                  </a:cubicBezTo>
                  <a:lnTo>
                    <a:pt x="160830" y="1915989"/>
                  </a:lnTo>
                  <a:lnTo>
                    <a:pt x="159493" y="1915963"/>
                  </a:lnTo>
                  <a:cubicBezTo>
                    <a:pt x="156770" y="1917445"/>
                    <a:pt x="154758" y="1914846"/>
                    <a:pt x="153790" y="1913117"/>
                  </a:cubicBezTo>
                  <a:cubicBezTo>
                    <a:pt x="149781" y="1906797"/>
                    <a:pt x="144530" y="1904683"/>
                    <a:pt x="137462" y="1905516"/>
                  </a:cubicBezTo>
                  <a:cubicBezTo>
                    <a:pt x="133103" y="1905988"/>
                    <a:pt x="131933" y="1904586"/>
                    <a:pt x="133579" y="1899724"/>
                  </a:cubicBezTo>
                  <a:lnTo>
                    <a:pt x="133105" y="1895728"/>
                  </a:lnTo>
                  <a:lnTo>
                    <a:pt x="129392" y="1898293"/>
                  </a:lnTo>
                  <a:cubicBezTo>
                    <a:pt x="125128" y="1901895"/>
                    <a:pt x="120702" y="1904068"/>
                    <a:pt x="116047" y="1904919"/>
                  </a:cubicBezTo>
                  <a:lnTo>
                    <a:pt x="112975" y="1904648"/>
                  </a:lnTo>
                  <a:lnTo>
                    <a:pt x="113239" y="1905442"/>
                  </a:lnTo>
                  <a:cubicBezTo>
                    <a:pt x="112962" y="1906485"/>
                    <a:pt x="111881" y="1907231"/>
                    <a:pt x="109733" y="1907599"/>
                  </a:cubicBezTo>
                  <a:cubicBezTo>
                    <a:pt x="103848" y="1908711"/>
                    <a:pt x="98521" y="1907454"/>
                    <a:pt x="93271" y="1905341"/>
                  </a:cubicBezTo>
                  <a:cubicBezTo>
                    <a:pt x="86510" y="1902745"/>
                    <a:pt x="83272" y="1903231"/>
                    <a:pt x="78716" y="1908782"/>
                  </a:cubicBezTo>
                  <a:cubicBezTo>
                    <a:pt x="76912" y="1910606"/>
                    <a:pt x="75560" y="1913163"/>
                    <a:pt x="74146" y="1915454"/>
                  </a:cubicBezTo>
                  <a:cubicBezTo>
                    <a:pt x="73540" y="1916436"/>
                    <a:pt x="73060" y="1917947"/>
                    <a:pt x="71611" y="1917731"/>
                  </a:cubicBezTo>
                  <a:cubicBezTo>
                    <a:pt x="69898" y="1917576"/>
                    <a:pt x="69320" y="1916316"/>
                    <a:pt x="69334" y="1915194"/>
                  </a:cubicBezTo>
                  <a:cubicBezTo>
                    <a:pt x="69267" y="1910178"/>
                    <a:pt x="66898" y="1909619"/>
                    <a:pt x="62727" y="1910885"/>
                  </a:cubicBezTo>
                  <a:cubicBezTo>
                    <a:pt x="57497" y="1912401"/>
                    <a:pt x="52978" y="1909836"/>
                    <a:pt x="49191" y="1906817"/>
                  </a:cubicBezTo>
                  <a:cubicBezTo>
                    <a:pt x="46121" y="1904467"/>
                    <a:pt x="44205" y="1904641"/>
                    <a:pt x="42777" y="1908054"/>
                  </a:cubicBezTo>
                  <a:cubicBezTo>
                    <a:pt x="42094" y="1909893"/>
                    <a:pt x="41286" y="1911202"/>
                    <a:pt x="39043" y="1911174"/>
                  </a:cubicBezTo>
                  <a:cubicBezTo>
                    <a:pt x="36008" y="1911332"/>
                    <a:pt x="36036" y="1909089"/>
                    <a:pt x="35068" y="1907360"/>
                  </a:cubicBezTo>
                  <a:cubicBezTo>
                    <a:pt x="34553" y="1906364"/>
                    <a:pt x="34240" y="1905040"/>
                    <a:pt x="33663" y="1903778"/>
                  </a:cubicBezTo>
                  <a:cubicBezTo>
                    <a:pt x="31179" y="1896818"/>
                    <a:pt x="26833" y="1896168"/>
                    <a:pt x="21749" y="1901843"/>
                  </a:cubicBezTo>
                  <a:cubicBezTo>
                    <a:pt x="21079" y="1902560"/>
                    <a:pt x="20676" y="1903216"/>
                    <a:pt x="19945" y="1903668"/>
                  </a:cubicBezTo>
                  <a:cubicBezTo>
                    <a:pt x="18544" y="1904837"/>
                    <a:pt x="16552" y="1905867"/>
                    <a:pt x="15118" y="1904528"/>
                  </a:cubicBezTo>
                  <a:cubicBezTo>
                    <a:pt x="13747" y="1903456"/>
                    <a:pt x="14367" y="1901352"/>
                    <a:pt x="15175" y="1900043"/>
                  </a:cubicBezTo>
                  <a:cubicBezTo>
                    <a:pt x="15983" y="1898733"/>
                    <a:pt x="16854" y="1897689"/>
                    <a:pt x="17990" y="1896581"/>
                  </a:cubicBezTo>
                  <a:cubicBezTo>
                    <a:pt x="19467" y="1894554"/>
                    <a:pt x="19621" y="1892840"/>
                    <a:pt x="17531" y="1891099"/>
                  </a:cubicBezTo>
                  <a:cubicBezTo>
                    <a:pt x="12901" y="1886881"/>
                    <a:pt x="11058" y="1881446"/>
                    <a:pt x="9478" y="1875949"/>
                  </a:cubicBezTo>
                  <a:cubicBezTo>
                    <a:pt x="7384" y="1869454"/>
                    <a:pt x="6551" y="1862383"/>
                    <a:pt x="3397" y="1856139"/>
                  </a:cubicBezTo>
                  <a:cubicBezTo>
                    <a:pt x="2305" y="1853881"/>
                    <a:pt x="3580" y="1852182"/>
                    <a:pt x="4652" y="1850811"/>
                  </a:cubicBezTo>
                  <a:lnTo>
                    <a:pt x="7981" y="1845163"/>
                  </a:lnTo>
                  <a:lnTo>
                    <a:pt x="7180" y="1842047"/>
                  </a:lnTo>
                  <a:cubicBezTo>
                    <a:pt x="5049" y="1837794"/>
                    <a:pt x="219" y="1836029"/>
                    <a:pt x="0" y="1830579"/>
                  </a:cubicBezTo>
                  <a:cubicBezTo>
                    <a:pt x="5734" y="1826989"/>
                    <a:pt x="926" y="1822283"/>
                    <a:pt x="1735" y="1818053"/>
                  </a:cubicBezTo>
                  <a:cubicBezTo>
                    <a:pt x="5675" y="1811595"/>
                    <a:pt x="6170" y="1803037"/>
                    <a:pt x="16041" y="1801382"/>
                  </a:cubicBezTo>
                  <a:cubicBezTo>
                    <a:pt x="19674" y="1801234"/>
                    <a:pt x="20484" y="1797003"/>
                    <a:pt x="19907" y="1793107"/>
                  </a:cubicBezTo>
                  <a:cubicBezTo>
                    <a:pt x="18659" y="1786439"/>
                    <a:pt x="20423" y="1781609"/>
                    <a:pt x="27281" y="1778114"/>
                  </a:cubicBezTo>
                  <a:cubicBezTo>
                    <a:pt x="35357" y="1773591"/>
                    <a:pt x="29520" y="1767666"/>
                    <a:pt x="27243" y="1759781"/>
                  </a:cubicBezTo>
                  <a:cubicBezTo>
                    <a:pt x="39843" y="1763333"/>
                    <a:pt x="49115" y="1760721"/>
                    <a:pt x="55513" y="1749265"/>
                  </a:cubicBezTo>
                  <a:cubicBezTo>
                    <a:pt x="56826" y="1747112"/>
                    <a:pt x="64544" y="1744143"/>
                    <a:pt x="70592" y="1744880"/>
                  </a:cubicBezTo>
                  <a:cubicBezTo>
                    <a:pt x="81996" y="1746519"/>
                    <a:pt x="88372" y="1738006"/>
                    <a:pt x="96805" y="1731928"/>
                  </a:cubicBezTo>
                  <a:cubicBezTo>
                    <a:pt x="96718" y="1743688"/>
                    <a:pt x="102335" y="1744163"/>
                    <a:pt x="110075" y="1738252"/>
                  </a:cubicBezTo>
                  <a:cubicBezTo>
                    <a:pt x="113972" y="1737675"/>
                    <a:pt x="117941" y="1738915"/>
                    <a:pt x="121332" y="1736259"/>
                  </a:cubicBezTo>
                  <a:cubicBezTo>
                    <a:pt x="123244" y="1735062"/>
                    <a:pt x="125418" y="1733436"/>
                    <a:pt x="127329" y="1732239"/>
                  </a:cubicBezTo>
                  <a:cubicBezTo>
                    <a:pt x="129503" y="1730611"/>
                    <a:pt x="132034" y="1727432"/>
                    <a:pt x="133588" y="1727788"/>
                  </a:cubicBezTo>
                  <a:cubicBezTo>
                    <a:pt x="137558" y="1729028"/>
                    <a:pt x="134333" y="1732377"/>
                    <a:pt x="134144" y="1734624"/>
                  </a:cubicBezTo>
                  <a:cubicBezTo>
                    <a:pt x="134027" y="1738688"/>
                    <a:pt x="133743" y="1742059"/>
                    <a:pt x="133196" y="1745861"/>
                  </a:cubicBezTo>
                  <a:cubicBezTo>
                    <a:pt x="134109" y="1751141"/>
                    <a:pt x="138507" y="1752644"/>
                    <a:pt x="143265" y="1752593"/>
                  </a:cubicBezTo>
                  <a:cubicBezTo>
                    <a:pt x="146132" y="1750798"/>
                    <a:pt x="149429" y="1749265"/>
                    <a:pt x="152296" y="1747470"/>
                  </a:cubicBezTo>
                  <a:cubicBezTo>
                    <a:pt x="155929" y="1747324"/>
                    <a:pt x="155215" y="1750431"/>
                    <a:pt x="155718" y="1752512"/>
                  </a:cubicBezTo>
                  <a:cubicBezTo>
                    <a:pt x="150371" y="1762244"/>
                    <a:pt x="150306" y="1771063"/>
                    <a:pt x="161592" y="1776769"/>
                  </a:cubicBezTo>
                  <a:cubicBezTo>
                    <a:pt x="166160" y="1778965"/>
                    <a:pt x="169940" y="1782451"/>
                    <a:pt x="166956" y="1788310"/>
                  </a:cubicBezTo>
                  <a:lnTo>
                    <a:pt x="166316" y="1794564"/>
                  </a:lnTo>
                  <a:lnTo>
                    <a:pt x="168319" y="1794045"/>
                  </a:lnTo>
                  <a:cubicBezTo>
                    <a:pt x="170704" y="1792608"/>
                    <a:pt x="172889" y="1790623"/>
                    <a:pt x="174958" y="1788737"/>
                  </a:cubicBezTo>
                  <a:cubicBezTo>
                    <a:pt x="177089" y="1787114"/>
                    <a:pt x="178552" y="1786209"/>
                    <a:pt x="181371" y="1787500"/>
                  </a:cubicBezTo>
                  <a:lnTo>
                    <a:pt x="198329" y="1792737"/>
                  </a:lnTo>
                  <a:lnTo>
                    <a:pt x="201544" y="1788737"/>
                  </a:lnTo>
                  <a:cubicBezTo>
                    <a:pt x="209117" y="1782135"/>
                    <a:pt x="212049" y="1771518"/>
                    <a:pt x="221079" y="1766397"/>
                  </a:cubicBezTo>
                  <a:cubicBezTo>
                    <a:pt x="222656" y="1763814"/>
                    <a:pt x="223969" y="1761662"/>
                    <a:pt x="225545" y="1759079"/>
                  </a:cubicBezTo>
                  <a:cubicBezTo>
                    <a:pt x="224274" y="1755351"/>
                    <a:pt x="226807" y="1752170"/>
                    <a:pt x="226230" y="1748274"/>
                  </a:cubicBezTo>
                  <a:cubicBezTo>
                    <a:pt x="225266" y="1738235"/>
                    <a:pt x="215533" y="1732889"/>
                    <a:pt x="211965" y="1724214"/>
                  </a:cubicBezTo>
                  <a:cubicBezTo>
                    <a:pt x="209666" y="1719269"/>
                    <a:pt x="206937" y="1714059"/>
                    <a:pt x="210257" y="1709587"/>
                  </a:cubicBezTo>
                  <a:cubicBezTo>
                    <a:pt x="213576" y="1705115"/>
                    <a:pt x="219361" y="1706282"/>
                    <a:pt x="224023" y="1707353"/>
                  </a:cubicBezTo>
                  <a:cubicBezTo>
                    <a:pt x="230239" y="1708782"/>
                    <a:pt x="235835" y="1712197"/>
                    <a:pt x="242241" y="1711379"/>
                  </a:cubicBezTo>
                  <a:cubicBezTo>
                    <a:pt x="246757" y="1708818"/>
                    <a:pt x="250966" y="1712568"/>
                    <a:pt x="255293" y="1712253"/>
                  </a:cubicBezTo>
                  <a:cubicBezTo>
                    <a:pt x="258160" y="1710459"/>
                    <a:pt x="260858" y="1707971"/>
                    <a:pt x="264324" y="1707132"/>
                  </a:cubicBezTo>
                  <a:cubicBezTo>
                    <a:pt x="276339" y="1696151"/>
                    <a:pt x="287494" y="1684644"/>
                    <a:pt x="281407" y="1665575"/>
                  </a:cubicBezTo>
                  <a:cubicBezTo>
                    <a:pt x="278364" y="1656039"/>
                    <a:pt x="285842" y="1650559"/>
                    <a:pt x="295355" y="1650457"/>
                  </a:cubicBezTo>
                  <a:cubicBezTo>
                    <a:pt x="303052" y="1650427"/>
                    <a:pt x="310654" y="1651521"/>
                    <a:pt x="318183" y="1650798"/>
                  </a:cubicBezTo>
                  <a:cubicBezTo>
                    <a:pt x="334890" y="1648585"/>
                    <a:pt x="347239" y="1638991"/>
                    <a:pt x="336105" y="1612706"/>
                  </a:cubicBezTo>
                  <a:cubicBezTo>
                    <a:pt x="337965" y="1606753"/>
                    <a:pt x="331771" y="1602383"/>
                    <a:pt x="332244" y="1596765"/>
                  </a:cubicBezTo>
                  <a:cubicBezTo>
                    <a:pt x="336227" y="1584428"/>
                    <a:pt x="336920" y="1584260"/>
                    <a:pt x="345508" y="1592453"/>
                  </a:cubicBezTo>
                  <a:cubicBezTo>
                    <a:pt x="353067" y="1599427"/>
                    <a:pt x="362894" y="1603650"/>
                    <a:pt x="372459" y="1608304"/>
                  </a:cubicBezTo>
                  <a:cubicBezTo>
                    <a:pt x="369037" y="1603263"/>
                    <a:pt x="371159" y="1596879"/>
                    <a:pt x="366520" y="1592867"/>
                  </a:cubicBezTo>
                  <a:cubicBezTo>
                    <a:pt x="363768" y="1590598"/>
                    <a:pt x="361974" y="1587731"/>
                    <a:pt x="362257" y="1584360"/>
                  </a:cubicBezTo>
                  <a:cubicBezTo>
                    <a:pt x="362796" y="1569922"/>
                    <a:pt x="353663" y="1565531"/>
                    <a:pt x="341471" y="1565181"/>
                  </a:cubicBezTo>
                  <a:cubicBezTo>
                    <a:pt x="335707" y="1561075"/>
                    <a:pt x="329214" y="1573653"/>
                    <a:pt x="324093" y="1564622"/>
                  </a:cubicBezTo>
                  <a:cubicBezTo>
                    <a:pt x="317985" y="1548492"/>
                    <a:pt x="331985" y="1538131"/>
                    <a:pt x="335369" y="1524838"/>
                  </a:cubicBezTo>
                  <a:cubicBezTo>
                    <a:pt x="339279" y="1510684"/>
                    <a:pt x="344741" y="1496888"/>
                    <a:pt x="346666" y="1482115"/>
                  </a:cubicBezTo>
                  <a:cubicBezTo>
                    <a:pt x="348117" y="1472959"/>
                    <a:pt x="345841" y="1465071"/>
                    <a:pt x="338449" y="1458790"/>
                  </a:cubicBezTo>
                  <a:cubicBezTo>
                    <a:pt x="329768" y="1451722"/>
                    <a:pt x="322428" y="1450197"/>
                    <a:pt x="315695" y="1460266"/>
                  </a:cubicBezTo>
                  <a:cubicBezTo>
                    <a:pt x="311063" y="1466891"/>
                    <a:pt x="303008" y="1468475"/>
                    <a:pt x="297610" y="1473451"/>
                  </a:cubicBezTo>
                  <a:cubicBezTo>
                    <a:pt x="279874" y="1474445"/>
                    <a:pt x="263547" y="1472163"/>
                    <a:pt x="259036" y="1450509"/>
                  </a:cubicBezTo>
                  <a:cubicBezTo>
                    <a:pt x="258291" y="1445920"/>
                    <a:pt x="254542" y="1450129"/>
                    <a:pt x="253178" y="1447526"/>
                  </a:cubicBezTo>
                  <a:cubicBezTo>
                    <a:pt x="251667" y="1441288"/>
                    <a:pt x="255511" y="1435955"/>
                    <a:pt x="255985" y="1430337"/>
                  </a:cubicBezTo>
                  <a:cubicBezTo>
                    <a:pt x="259063" y="1423355"/>
                    <a:pt x="266614" y="1419692"/>
                    <a:pt x="268401" y="1411922"/>
                  </a:cubicBezTo>
                  <a:cubicBezTo>
                    <a:pt x="279943" y="1406560"/>
                    <a:pt x="291482" y="1401195"/>
                    <a:pt x="304630" y="1400946"/>
                  </a:cubicBezTo>
                  <a:cubicBezTo>
                    <a:pt x="306877" y="1401137"/>
                    <a:pt x="319527" y="1409445"/>
                    <a:pt x="320032" y="1411524"/>
                  </a:cubicBezTo>
                  <a:cubicBezTo>
                    <a:pt x="321017" y="1418623"/>
                    <a:pt x="325416" y="1420125"/>
                    <a:pt x="331486" y="1417921"/>
                  </a:cubicBezTo>
                  <a:cubicBezTo>
                    <a:pt x="350483" y="1410019"/>
                    <a:pt x="370414" y="1404458"/>
                    <a:pt x="388646" y="1394907"/>
                  </a:cubicBezTo>
                  <a:cubicBezTo>
                    <a:pt x="403578" y="1386888"/>
                    <a:pt x="406773" y="1375842"/>
                    <a:pt x="399615" y="1361433"/>
                  </a:cubicBezTo>
                  <a:cubicBezTo>
                    <a:pt x="397820" y="1358567"/>
                    <a:pt x="396025" y="1355699"/>
                    <a:pt x="394231" y="1352832"/>
                  </a:cubicBezTo>
                  <a:cubicBezTo>
                    <a:pt x="381089" y="1328867"/>
                    <a:pt x="383664" y="1319806"/>
                    <a:pt x="408825" y="1308576"/>
                  </a:cubicBezTo>
                  <a:cubicBezTo>
                    <a:pt x="419842" y="1304074"/>
                    <a:pt x="428107" y="1297303"/>
                    <a:pt x="433980" y="1286710"/>
                  </a:cubicBezTo>
                  <a:cubicBezTo>
                    <a:pt x="443097" y="1269827"/>
                    <a:pt x="459782" y="1270555"/>
                    <a:pt x="475774" y="1271450"/>
                  </a:cubicBezTo>
                  <a:cubicBezTo>
                    <a:pt x="480721" y="1269153"/>
                    <a:pt x="486673" y="1271012"/>
                    <a:pt x="492912" y="1269501"/>
                  </a:cubicBezTo>
                  <a:cubicBezTo>
                    <a:pt x="482391" y="1265445"/>
                    <a:pt x="472469" y="1262347"/>
                    <a:pt x="466485" y="1252791"/>
                  </a:cubicBezTo>
                  <a:cubicBezTo>
                    <a:pt x="466317" y="1252096"/>
                    <a:pt x="465456" y="1251572"/>
                    <a:pt x="464596" y="1251046"/>
                  </a:cubicBezTo>
                  <a:cubicBezTo>
                    <a:pt x="464166" y="1250783"/>
                    <a:pt x="463997" y="1250091"/>
                    <a:pt x="464260" y="1249660"/>
                  </a:cubicBezTo>
                  <a:cubicBezTo>
                    <a:pt x="466074" y="1214735"/>
                    <a:pt x="452261" y="1187999"/>
                    <a:pt x="426403" y="1164545"/>
                  </a:cubicBezTo>
                  <a:cubicBezTo>
                    <a:pt x="410593" y="1150766"/>
                    <a:pt x="412139" y="1140485"/>
                    <a:pt x="424723" y="1122763"/>
                  </a:cubicBezTo>
                  <a:cubicBezTo>
                    <a:pt x="435204" y="1108485"/>
                    <a:pt x="431176" y="1091852"/>
                    <a:pt x="431810" y="1076290"/>
                  </a:cubicBezTo>
                  <a:cubicBezTo>
                    <a:pt x="430971" y="1072825"/>
                    <a:pt x="431256" y="1069454"/>
                    <a:pt x="432233" y="1065915"/>
                  </a:cubicBezTo>
                  <a:cubicBezTo>
                    <a:pt x="435777" y="1042679"/>
                    <a:pt x="438627" y="1019610"/>
                    <a:pt x="433350" y="996308"/>
                  </a:cubicBezTo>
                  <a:cubicBezTo>
                    <a:pt x="435904" y="990187"/>
                    <a:pt x="432911" y="985409"/>
                    <a:pt x="429489" y="980368"/>
                  </a:cubicBezTo>
                  <a:cubicBezTo>
                    <a:pt x="425659" y="972124"/>
                    <a:pt x="427541" y="963231"/>
                    <a:pt x="426913" y="954578"/>
                  </a:cubicBezTo>
                  <a:cubicBezTo>
                    <a:pt x="419457" y="957118"/>
                    <a:pt x="416809" y="964362"/>
                    <a:pt x="412104" y="969171"/>
                  </a:cubicBezTo>
                  <a:cubicBezTo>
                    <a:pt x="404174" y="977327"/>
                    <a:pt x="396835" y="975803"/>
                    <a:pt x="396826" y="965166"/>
                  </a:cubicBezTo>
                  <a:cubicBezTo>
                    <a:pt x="396190" y="945876"/>
                    <a:pt x="383779" y="940077"/>
                    <a:pt x="368670" y="936766"/>
                  </a:cubicBezTo>
                  <a:cubicBezTo>
                    <a:pt x="360039" y="934455"/>
                    <a:pt x="353488" y="931639"/>
                    <a:pt x="354173" y="920835"/>
                  </a:cubicBezTo>
                  <a:cubicBezTo>
                    <a:pt x="354457" y="917463"/>
                    <a:pt x="353188" y="913735"/>
                    <a:pt x="350867" y="911730"/>
                  </a:cubicBezTo>
                  <a:cubicBezTo>
                    <a:pt x="338143" y="901603"/>
                    <a:pt x="338061" y="889151"/>
                    <a:pt x="344649" y="875449"/>
                  </a:cubicBezTo>
                  <a:cubicBezTo>
                    <a:pt x="347128" y="867511"/>
                    <a:pt x="350039" y="859836"/>
                    <a:pt x="346207" y="851592"/>
                  </a:cubicBezTo>
                  <a:cubicBezTo>
                    <a:pt x="346063" y="847959"/>
                    <a:pt x="347732" y="844253"/>
                    <a:pt x="345076" y="840860"/>
                  </a:cubicBezTo>
                  <a:cubicBezTo>
                    <a:pt x="342992" y="836045"/>
                    <a:pt x="342027" y="832060"/>
                    <a:pt x="343163" y="8289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91CD35-1F9C-4D4A-A6DE-FA05B3BBC6FB}"/>
                </a:ext>
              </a:extLst>
            </p:cNvPr>
            <p:cNvSpPr/>
            <p:nvPr/>
          </p:nvSpPr>
          <p:spPr>
            <a:xfrm rot="19755688">
              <a:off x="7546561" y="2173018"/>
              <a:ext cx="1008159" cy="122201"/>
            </a:xfrm>
            <a:custGeom>
              <a:avLst/>
              <a:gdLst>
                <a:gd name="connsiteX0" fmla="*/ 15389 w 1270000"/>
                <a:gd name="connsiteY0" fmla="*/ 73891 h 153939"/>
                <a:gd name="connsiteX1" fmla="*/ 166250 w 1270000"/>
                <a:gd name="connsiteY1" fmla="*/ 35406 h 153939"/>
                <a:gd name="connsiteX2" fmla="*/ 250916 w 1270000"/>
                <a:gd name="connsiteY2" fmla="*/ 34636 h 153939"/>
                <a:gd name="connsiteX3" fmla="*/ 257843 w 1270000"/>
                <a:gd name="connsiteY3" fmla="*/ 26170 h 153939"/>
                <a:gd name="connsiteX4" fmla="*/ 406395 w 1270000"/>
                <a:gd name="connsiteY4" fmla="*/ 25400 h 153939"/>
                <a:gd name="connsiteX5" fmla="*/ 431025 w 1270000"/>
                <a:gd name="connsiteY5" fmla="*/ 61576 h 153939"/>
                <a:gd name="connsiteX6" fmla="*/ 442571 w 1270000"/>
                <a:gd name="connsiteY6" fmla="*/ 70812 h 153939"/>
                <a:gd name="connsiteX7" fmla="*/ 514153 w 1270000"/>
                <a:gd name="connsiteY7" fmla="*/ 61576 h 153939"/>
                <a:gd name="connsiteX8" fmla="*/ 667322 w 1270000"/>
                <a:gd name="connsiteY8" fmla="*/ 27709 h 153939"/>
                <a:gd name="connsiteX9" fmla="*/ 763534 w 1270000"/>
                <a:gd name="connsiteY9" fmla="*/ 9236 h 153939"/>
                <a:gd name="connsiteX10" fmla="*/ 1072183 w 1270000"/>
                <a:gd name="connsiteY10" fmla="*/ 0 h 153939"/>
                <a:gd name="connsiteX11" fmla="*/ 1118365 w 1270000"/>
                <a:gd name="connsiteY11" fmla="*/ 770 h 153939"/>
                <a:gd name="connsiteX12" fmla="*/ 1136838 w 1270000"/>
                <a:gd name="connsiteY12" fmla="*/ 8467 h 153939"/>
                <a:gd name="connsiteX13" fmla="*/ 1136838 w 1270000"/>
                <a:gd name="connsiteY13" fmla="*/ 8467 h 153939"/>
                <a:gd name="connsiteX14" fmla="*/ 1104510 w 1270000"/>
                <a:gd name="connsiteY14" fmla="*/ 19242 h 153939"/>
                <a:gd name="connsiteX15" fmla="*/ 1046013 w 1270000"/>
                <a:gd name="connsiteY15" fmla="*/ 32327 h 153939"/>
                <a:gd name="connsiteX16" fmla="*/ 996753 w 1270000"/>
                <a:gd name="connsiteY16" fmla="*/ 39255 h 153939"/>
                <a:gd name="connsiteX17" fmla="*/ 979820 w 1270000"/>
                <a:gd name="connsiteY17" fmla="*/ 40794 h 153939"/>
                <a:gd name="connsiteX18" fmla="*/ 922092 w 1270000"/>
                <a:gd name="connsiteY18" fmla="*/ 47721 h 153939"/>
                <a:gd name="connsiteX19" fmla="*/ 949801 w 1270000"/>
                <a:gd name="connsiteY19" fmla="*/ 48491 h 153939"/>
                <a:gd name="connsiteX20" fmla="*/ 1031389 w 1270000"/>
                <a:gd name="connsiteY20" fmla="*/ 71582 h 153939"/>
                <a:gd name="connsiteX21" fmla="*/ 1031389 w 1270000"/>
                <a:gd name="connsiteY21" fmla="*/ 71582 h 153939"/>
                <a:gd name="connsiteX22" fmla="*/ 1201492 w 1270000"/>
                <a:gd name="connsiteY22" fmla="*/ 90824 h 153939"/>
                <a:gd name="connsiteX23" fmla="*/ 1273843 w 1270000"/>
                <a:gd name="connsiteY23" fmla="*/ 94673 h 153939"/>
                <a:gd name="connsiteX24" fmla="*/ 1246904 w 1270000"/>
                <a:gd name="connsiteY24" fmla="*/ 106218 h 153939"/>
                <a:gd name="connsiteX25" fmla="*/ 1246904 w 1270000"/>
                <a:gd name="connsiteY25" fmla="*/ 106218 h 153939"/>
                <a:gd name="connsiteX26" fmla="*/ 1193795 w 1270000"/>
                <a:gd name="connsiteY26" fmla="*/ 115455 h 153939"/>
                <a:gd name="connsiteX27" fmla="*/ 1193795 w 1270000"/>
                <a:gd name="connsiteY27" fmla="*/ 115455 h 153939"/>
                <a:gd name="connsiteX28" fmla="*/ 1151461 w 1270000"/>
                <a:gd name="connsiteY28" fmla="*/ 120843 h 153939"/>
                <a:gd name="connsiteX29" fmla="*/ 1022922 w 1270000"/>
                <a:gd name="connsiteY29" fmla="*/ 131618 h 153939"/>
                <a:gd name="connsiteX30" fmla="*/ 923631 w 1270000"/>
                <a:gd name="connsiteY30" fmla="*/ 121612 h 153939"/>
                <a:gd name="connsiteX31" fmla="*/ 735056 w 1270000"/>
                <a:gd name="connsiteY31" fmla="*/ 103139 h 153939"/>
                <a:gd name="connsiteX32" fmla="*/ 670401 w 1270000"/>
                <a:gd name="connsiteY32" fmla="*/ 110067 h 153939"/>
                <a:gd name="connsiteX33" fmla="*/ 581886 w 1270000"/>
                <a:gd name="connsiteY33" fmla="*/ 115455 h 153939"/>
                <a:gd name="connsiteX34" fmla="*/ 531086 w 1270000"/>
                <a:gd name="connsiteY34" fmla="*/ 125461 h 153939"/>
                <a:gd name="connsiteX35" fmla="*/ 310183 w 1270000"/>
                <a:gd name="connsiteY35" fmla="*/ 160097 h 153939"/>
                <a:gd name="connsiteX36" fmla="*/ 297098 w 1270000"/>
                <a:gd name="connsiteY36" fmla="*/ 160097 h 153939"/>
                <a:gd name="connsiteX37" fmla="*/ 120068 w 1270000"/>
                <a:gd name="connsiteY37" fmla="*/ 159327 h 153939"/>
                <a:gd name="connsiteX38" fmla="*/ 49256 w 1270000"/>
                <a:gd name="connsiteY38" fmla="*/ 150861 h 153939"/>
                <a:gd name="connsiteX39" fmla="*/ 40789 w 1270000"/>
                <a:gd name="connsiteY39" fmla="*/ 150861 h 153939"/>
                <a:gd name="connsiteX40" fmla="*/ 33092 w 1270000"/>
                <a:gd name="connsiteY40" fmla="*/ 147782 h 153939"/>
                <a:gd name="connsiteX41" fmla="*/ 6922 w 1270000"/>
                <a:gd name="connsiteY41" fmla="*/ 93903 h 153939"/>
                <a:gd name="connsiteX42" fmla="*/ 15389 w 1270000"/>
                <a:gd name="connsiteY42" fmla="*/ 73891 h 15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000" h="153939">
                  <a:moveTo>
                    <a:pt x="15389" y="73891"/>
                  </a:moveTo>
                  <a:cubicBezTo>
                    <a:pt x="60801" y="42333"/>
                    <a:pt x="113910" y="38485"/>
                    <a:pt x="166250" y="35406"/>
                  </a:cubicBezTo>
                  <a:cubicBezTo>
                    <a:pt x="193959" y="33867"/>
                    <a:pt x="222437" y="25400"/>
                    <a:pt x="250916" y="34636"/>
                  </a:cubicBezTo>
                  <a:cubicBezTo>
                    <a:pt x="257074" y="36176"/>
                    <a:pt x="260922" y="33867"/>
                    <a:pt x="257843" y="26170"/>
                  </a:cubicBezTo>
                  <a:cubicBezTo>
                    <a:pt x="307104" y="22321"/>
                    <a:pt x="357134" y="18473"/>
                    <a:pt x="406395" y="25400"/>
                  </a:cubicBezTo>
                  <a:cubicBezTo>
                    <a:pt x="434874" y="29249"/>
                    <a:pt x="438722" y="34636"/>
                    <a:pt x="431025" y="61576"/>
                  </a:cubicBezTo>
                  <a:cubicBezTo>
                    <a:pt x="427177" y="73891"/>
                    <a:pt x="437953" y="70042"/>
                    <a:pt x="442571" y="70812"/>
                  </a:cubicBezTo>
                  <a:cubicBezTo>
                    <a:pt x="467201" y="73121"/>
                    <a:pt x="490292" y="66194"/>
                    <a:pt x="514153" y="61576"/>
                  </a:cubicBezTo>
                  <a:cubicBezTo>
                    <a:pt x="565722" y="51570"/>
                    <a:pt x="617292" y="42333"/>
                    <a:pt x="667322" y="27709"/>
                  </a:cubicBezTo>
                  <a:cubicBezTo>
                    <a:pt x="700419" y="25400"/>
                    <a:pt x="731207" y="13085"/>
                    <a:pt x="763534" y="9236"/>
                  </a:cubicBezTo>
                  <a:cubicBezTo>
                    <a:pt x="865904" y="-1539"/>
                    <a:pt x="969813" y="770"/>
                    <a:pt x="1072183" y="0"/>
                  </a:cubicBezTo>
                  <a:cubicBezTo>
                    <a:pt x="1087577" y="0"/>
                    <a:pt x="1102971" y="0"/>
                    <a:pt x="1118365" y="770"/>
                  </a:cubicBezTo>
                  <a:cubicBezTo>
                    <a:pt x="1125293" y="770"/>
                    <a:pt x="1133759" y="-770"/>
                    <a:pt x="1136838" y="8467"/>
                  </a:cubicBezTo>
                  <a:cubicBezTo>
                    <a:pt x="1136838" y="8467"/>
                    <a:pt x="1136838" y="8467"/>
                    <a:pt x="1136838" y="8467"/>
                  </a:cubicBezTo>
                  <a:cubicBezTo>
                    <a:pt x="1128371" y="17703"/>
                    <a:pt x="1115286" y="16933"/>
                    <a:pt x="1104510" y="19242"/>
                  </a:cubicBezTo>
                  <a:cubicBezTo>
                    <a:pt x="1084498" y="23091"/>
                    <a:pt x="1066025" y="30018"/>
                    <a:pt x="1046013" y="32327"/>
                  </a:cubicBezTo>
                  <a:cubicBezTo>
                    <a:pt x="1029080" y="30788"/>
                    <a:pt x="1012916" y="35406"/>
                    <a:pt x="996753" y="39255"/>
                  </a:cubicBezTo>
                  <a:cubicBezTo>
                    <a:pt x="991365" y="40024"/>
                    <a:pt x="985207" y="41564"/>
                    <a:pt x="979820" y="40794"/>
                  </a:cubicBezTo>
                  <a:cubicBezTo>
                    <a:pt x="959808" y="37715"/>
                    <a:pt x="942104" y="50030"/>
                    <a:pt x="922092" y="47721"/>
                  </a:cubicBezTo>
                  <a:cubicBezTo>
                    <a:pt x="931328" y="46952"/>
                    <a:pt x="940565" y="46952"/>
                    <a:pt x="949801" y="48491"/>
                  </a:cubicBezTo>
                  <a:cubicBezTo>
                    <a:pt x="975971" y="60806"/>
                    <a:pt x="1006759" y="56188"/>
                    <a:pt x="1031389" y="71582"/>
                  </a:cubicBezTo>
                  <a:lnTo>
                    <a:pt x="1031389" y="71582"/>
                  </a:lnTo>
                  <a:cubicBezTo>
                    <a:pt x="1086808" y="86976"/>
                    <a:pt x="1143764" y="93133"/>
                    <a:pt x="1201492" y="90824"/>
                  </a:cubicBezTo>
                  <a:cubicBezTo>
                    <a:pt x="1226123" y="90055"/>
                    <a:pt x="1249983" y="83897"/>
                    <a:pt x="1273843" y="94673"/>
                  </a:cubicBezTo>
                  <a:cubicBezTo>
                    <a:pt x="1269995" y="110836"/>
                    <a:pt x="1255371" y="100830"/>
                    <a:pt x="1246904" y="106218"/>
                  </a:cubicBezTo>
                  <a:lnTo>
                    <a:pt x="1246904" y="106218"/>
                  </a:lnTo>
                  <a:cubicBezTo>
                    <a:pt x="1230741" y="116224"/>
                    <a:pt x="1211498" y="110067"/>
                    <a:pt x="1193795" y="115455"/>
                  </a:cubicBezTo>
                  <a:lnTo>
                    <a:pt x="1193795" y="115455"/>
                  </a:lnTo>
                  <a:cubicBezTo>
                    <a:pt x="1180710" y="125461"/>
                    <a:pt x="1165316" y="120073"/>
                    <a:pt x="1151461" y="120843"/>
                  </a:cubicBezTo>
                  <a:cubicBezTo>
                    <a:pt x="1108359" y="123152"/>
                    <a:pt x="1066025" y="129309"/>
                    <a:pt x="1022922" y="131618"/>
                  </a:cubicBezTo>
                  <a:cubicBezTo>
                    <a:pt x="989056" y="133927"/>
                    <a:pt x="955959" y="128539"/>
                    <a:pt x="923631" y="121612"/>
                  </a:cubicBezTo>
                  <a:cubicBezTo>
                    <a:pt x="861286" y="107758"/>
                    <a:pt x="798171" y="101600"/>
                    <a:pt x="735056" y="103139"/>
                  </a:cubicBezTo>
                  <a:cubicBezTo>
                    <a:pt x="713504" y="103909"/>
                    <a:pt x="691953" y="107758"/>
                    <a:pt x="670401" y="110067"/>
                  </a:cubicBezTo>
                  <a:cubicBezTo>
                    <a:pt x="641153" y="113146"/>
                    <a:pt x="611135" y="112376"/>
                    <a:pt x="581886" y="115455"/>
                  </a:cubicBezTo>
                  <a:cubicBezTo>
                    <a:pt x="563413" y="113146"/>
                    <a:pt x="546480" y="118533"/>
                    <a:pt x="531086" y="125461"/>
                  </a:cubicBezTo>
                  <a:cubicBezTo>
                    <a:pt x="460274" y="156249"/>
                    <a:pt x="384843" y="156249"/>
                    <a:pt x="310183" y="160097"/>
                  </a:cubicBezTo>
                  <a:cubicBezTo>
                    <a:pt x="305565" y="160097"/>
                    <a:pt x="301716" y="160097"/>
                    <a:pt x="297098" y="160097"/>
                  </a:cubicBezTo>
                  <a:cubicBezTo>
                    <a:pt x="237831" y="160097"/>
                    <a:pt x="179335" y="160097"/>
                    <a:pt x="120068" y="159327"/>
                  </a:cubicBezTo>
                  <a:cubicBezTo>
                    <a:pt x="96977" y="153939"/>
                    <a:pt x="72347" y="159327"/>
                    <a:pt x="49256" y="150861"/>
                  </a:cubicBezTo>
                  <a:cubicBezTo>
                    <a:pt x="46177" y="150861"/>
                    <a:pt x="43098" y="150861"/>
                    <a:pt x="40789" y="150861"/>
                  </a:cubicBezTo>
                  <a:cubicBezTo>
                    <a:pt x="38480" y="148552"/>
                    <a:pt x="35401" y="148552"/>
                    <a:pt x="33092" y="147782"/>
                  </a:cubicBezTo>
                  <a:cubicBezTo>
                    <a:pt x="765" y="141624"/>
                    <a:pt x="-7702" y="124691"/>
                    <a:pt x="6922" y="93903"/>
                  </a:cubicBezTo>
                  <a:cubicBezTo>
                    <a:pt x="10771" y="85436"/>
                    <a:pt x="11540" y="79279"/>
                    <a:pt x="15389" y="73891"/>
                  </a:cubicBezTo>
                  <a:close/>
                </a:path>
              </a:pathLst>
            </a:custGeom>
            <a:solidFill>
              <a:srgbClr val="BED24B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BB1A1A2-BEEA-408E-905B-76E688ECB083}"/>
                </a:ext>
              </a:extLst>
            </p:cNvPr>
            <p:cNvSpPr/>
            <p:nvPr/>
          </p:nvSpPr>
          <p:spPr>
            <a:xfrm>
              <a:off x="4316175" y="1486475"/>
              <a:ext cx="627162" cy="377529"/>
            </a:xfrm>
            <a:custGeom>
              <a:avLst/>
              <a:gdLst>
                <a:gd name="connsiteX0" fmla="*/ 332897 w 790050"/>
                <a:gd name="connsiteY0" fmla="*/ 80354 h 475582"/>
                <a:gd name="connsiteX1" fmla="*/ 356710 w 790050"/>
                <a:gd name="connsiteY1" fmla="*/ 98430 h 475582"/>
                <a:gd name="connsiteX2" fmla="*/ 371334 w 790050"/>
                <a:gd name="connsiteY2" fmla="*/ 105357 h 475582"/>
                <a:gd name="connsiteX3" fmla="*/ 463699 w 790050"/>
                <a:gd name="connsiteY3" fmla="*/ 184636 h 475582"/>
                <a:gd name="connsiteX4" fmla="*/ 500644 w 790050"/>
                <a:gd name="connsiteY4" fmla="*/ 219272 h 475582"/>
                <a:gd name="connsiteX5" fmla="*/ 620717 w 790050"/>
                <a:gd name="connsiteY5" fmla="*/ 320103 h 475582"/>
                <a:gd name="connsiteX6" fmla="*/ 629183 w 790050"/>
                <a:gd name="connsiteY6" fmla="*/ 336266 h 475582"/>
                <a:gd name="connsiteX7" fmla="*/ 636880 w 790050"/>
                <a:gd name="connsiteY7" fmla="*/ 341654 h 475582"/>
                <a:gd name="connsiteX8" fmla="*/ 646886 w 790050"/>
                <a:gd name="connsiteY8" fmla="*/ 347042 h 475582"/>
                <a:gd name="connsiteX9" fmla="*/ 699996 w 790050"/>
                <a:gd name="connsiteY9" fmla="*/ 380909 h 475582"/>
                <a:gd name="connsiteX10" fmla="*/ 710002 w 790050"/>
                <a:gd name="connsiteY10" fmla="*/ 382448 h 475582"/>
                <a:gd name="connsiteX11" fmla="*/ 778505 w 790050"/>
                <a:gd name="connsiteY11" fmla="*/ 460188 h 475582"/>
                <a:gd name="connsiteX12" fmla="*/ 790050 w 790050"/>
                <a:gd name="connsiteY12" fmla="*/ 475582 h 475582"/>
                <a:gd name="connsiteX13" fmla="*/ 689989 w 790050"/>
                <a:gd name="connsiteY13" fmla="*/ 437866 h 475582"/>
                <a:gd name="connsiteX14" fmla="*/ 633032 w 790050"/>
                <a:gd name="connsiteY14" fmla="*/ 381679 h 475582"/>
                <a:gd name="connsiteX15" fmla="*/ 499874 w 790050"/>
                <a:gd name="connsiteY15" fmla="*/ 307788 h 475582"/>
                <a:gd name="connsiteX16" fmla="*/ 423674 w 790050"/>
                <a:gd name="connsiteY16" fmla="*/ 273151 h 475582"/>
                <a:gd name="connsiteX17" fmla="*/ 355940 w 790050"/>
                <a:gd name="connsiteY17" fmla="*/ 245442 h 475582"/>
                <a:gd name="connsiteX18" fmla="*/ 268195 w 790050"/>
                <a:gd name="connsiteY18" fmla="*/ 170012 h 475582"/>
                <a:gd name="connsiteX19" fmla="*/ 285897 w 790050"/>
                <a:gd name="connsiteY19" fmla="*/ 160775 h 475582"/>
                <a:gd name="connsiteX20" fmla="*/ 338237 w 790050"/>
                <a:gd name="connsiteY20" fmla="*/ 173860 h 475582"/>
                <a:gd name="connsiteX21" fmla="*/ 362097 w 790050"/>
                <a:gd name="connsiteY21" fmla="*/ 166163 h 475582"/>
                <a:gd name="connsiteX22" fmla="*/ 356710 w 790050"/>
                <a:gd name="connsiteY22" fmla="*/ 146151 h 475582"/>
                <a:gd name="connsiteX23" fmla="*/ 338237 w 790050"/>
                <a:gd name="connsiteY23" fmla="*/ 116903 h 475582"/>
                <a:gd name="connsiteX24" fmla="*/ 327461 w 790050"/>
                <a:gd name="connsiteY24" fmla="*/ 103818 h 475582"/>
                <a:gd name="connsiteX25" fmla="*/ 321304 w 790050"/>
                <a:gd name="connsiteY25" fmla="*/ 82266 h 475582"/>
                <a:gd name="connsiteX26" fmla="*/ 332897 w 790050"/>
                <a:gd name="connsiteY26" fmla="*/ 80354 h 475582"/>
                <a:gd name="connsiteX27" fmla="*/ 9287 w 790050"/>
                <a:gd name="connsiteY27" fmla="*/ 6 h 475582"/>
                <a:gd name="connsiteX28" fmla="*/ 21121 w 790050"/>
                <a:gd name="connsiteY28" fmla="*/ 1449 h 475582"/>
                <a:gd name="connsiteX29" fmla="*/ 133497 w 790050"/>
                <a:gd name="connsiteY29" fmla="*/ 41473 h 475582"/>
                <a:gd name="connsiteX30" fmla="*/ 197382 w 790050"/>
                <a:gd name="connsiteY30" fmla="*/ 88426 h 475582"/>
                <a:gd name="connsiteX31" fmla="*/ 186606 w 790050"/>
                <a:gd name="connsiteY31" fmla="*/ 99201 h 475582"/>
                <a:gd name="connsiteX32" fmla="*/ 135806 w 790050"/>
                <a:gd name="connsiteY32" fmla="*/ 79959 h 475582"/>
                <a:gd name="connsiteX33" fmla="*/ 99631 w 790050"/>
                <a:gd name="connsiteY33" fmla="*/ 63795 h 475582"/>
                <a:gd name="connsiteX34" fmla="*/ 14194 w 790050"/>
                <a:gd name="connsiteY34" fmla="*/ 20691 h 475582"/>
                <a:gd name="connsiteX35" fmla="*/ 339 w 790050"/>
                <a:gd name="connsiteY35" fmla="*/ 6067 h 475582"/>
                <a:gd name="connsiteX36" fmla="*/ 9287 w 790050"/>
                <a:gd name="connsiteY36" fmla="*/ 6 h 47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050" h="475582">
                  <a:moveTo>
                    <a:pt x="332897" y="80354"/>
                  </a:moveTo>
                  <a:cubicBezTo>
                    <a:pt x="342999" y="81833"/>
                    <a:pt x="349205" y="92080"/>
                    <a:pt x="356710" y="98430"/>
                  </a:cubicBezTo>
                  <a:cubicBezTo>
                    <a:pt x="359019" y="105357"/>
                    <a:pt x="365946" y="103818"/>
                    <a:pt x="371334" y="105357"/>
                  </a:cubicBezTo>
                  <a:cubicBezTo>
                    <a:pt x="403662" y="129988"/>
                    <a:pt x="432911" y="158466"/>
                    <a:pt x="463699" y="184636"/>
                  </a:cubicBezTo>
                  <a:cubicBezTo>
                    <a:pt x="476014" y="196181"/>
                    <a:pt x="486789" y="210036"/>
                    <a:pt x="500644" y="219272"/>
                  </a:cubicBezTo>
                  <a:cubicBezTo>
                    <a:pt x="539898" y="253909"/>
                    <a:pt x="578383" y="289315"/>
                    <a:pt x="620717" y="320103"/>
                  </a:cubicBezTo>
                  <a:cubicBezTo>
                    <a:pt x="626105" y="323951"/>
                    <a:pt x="631492" y="328569"/>
                    <a:pt x="629183" y="336266"/>
                  </a:cubicBezTo>
                  <a:cubicBezTo>
                    <a:pt x="629953" y="340885"/>
                    <a:pt x="633802" y="340885"/>
                    <a:pt x="636880" y="341654"/>
                  </a:cubicBezTo>
                  <a:cubicBezTo>
                    <a:pt x="640729" y="342424"/>
                    <a:pt x="644577" y="343194"/>
                    <a:pt x="646886" y="347042"/>
                  </a:cubicBezTo>
                  <a:cubicBezTo>
                    <a:pt x="662280" y="362436"/>
                    <a:pt x="683062" y="368594"/>
                    <a:pt x="699996" y="380909"/>
                  </a:cubicBezTo>
                  <a:cubicBezTo>
                    <a:pt x="703844" y="379369"/>
                    <a:pt x="707693" y="380139"/>
                    <a:pt x="710002" y="382448"/>
                  </a:cubicBezTo>
                  <a:cubicBezTo>
                    <a:pt x="734632" y="405539"/>
                    <a:pt x="760032" y="430169"/>
                    <a:pt x="778505" y="460188"/>
                  </a:cubicBezTo>
                  <a:cubicBezTo>
                    <a:pt x="781583" y="464806"/>
                    <a:pt x="785432" y="469424"/>
                    <a:pt x="790050" y="475582"/>
                  </a:cubicBezTo>
                  <a:cubicBezTo>
                    <a:pt x="752335" y="471733"/>
                    <a:pt x="720777" y="456339"/>
                    <a:pt x="689989" y="437866"/>
                  </a:cubicBezTo>
                  <a:cubicBezTo>
                    <a:pt x="679983" y="410157"/>
                    <a:pt x="659971" y="390915"/>
                    <a:pt x="633032" y="381679"/>
                  </a:cubicBezTo>
                  <a:cubicBezTo>
                    <a:pt x="584541" y="364745"/>
                    <a:pt x="542208" y="335497"/>
                    <a:pt x="499874" y="307788"/>
                  </a:cubicBezTo>
                  <a:cubicBezTo>
                    <a:pt x="476014" y="291624"/>
                    <a:pt x="452923" y="277769"/>
                    <a:pt x="423674" y="273151"/>
                  </a:cubicBezTo>
                  <a:cubicBezTo>
                    <a:pt x="399813" y="269303"/>
                    <a:pt x="377491" y="257757"/>
                    <a:pt x="355940" y="245442"/>
                  </a:cubicBezTo>
                  <a:cubicBezTo>
                    <a:pt x="326692" y="220042"/>
                    <a:pt x="297443" y="194642"/>
                    <a:pt x="268195" y="170012"/>
                  </a:cubicBezTo>
                  <a:cubicBezTo>
                    <a:pt x="266655" y="152309"/>
                    <a:pt x="278200" y="160006"/>
                    <a:pt x="285897" y="160775"/>
                  </a:cubicBezTo>
                  <a:cubicBezTo>
                    <a:pt x="303601" y="165394"/>
                    <a:pt x="320534" y="170012"/>
                    <a:pt x="338237" y="173860"/>
                  </a:cubicBezTo>
                  <a:cubicBezTo>
                    <a:pt x="346703" y="175400"/>
                    <a:pt x="356710" y="174630"/>
                    <a:pt x="362097" y="166163"/>
                  </a:cubicBezTo>
                  <a:cubicBezTo>
                    <a:pt x="366716" y="159236"/>
                    <a:pt x="359788" y="152309"/>
                    <a:pt x="356710" y="146151"/>
                  </a:cubicBezTo>
                  <a:cubicBezTo>
                    <a:pt x="350552" y="136145"/>
                    <a:pt x="344394" y="126909"/>
                    <a:pt x="338237" y="116903"/>
                  </a:cubicBezTo>
                  <a:cubicBezTo>
                    <a:pt x="334388" y="113054"/>
                    <a:pt x="332079" y="106897"/>
                    <a:pt x="327461" y="103818"/>
                  </a:cubicBezTo>
                  <a:cubicBezTo>
                    <a:pt x="324382" y="96891"/>
                    <a:pt x="316685" y="90733"/>
                    <a:pt x="321304" y="82266"/>
                  </a:cubicBezTo>
                  <a:cubicBezTo>
                    <a:pt x="325730" y="80342"/>
                    <a:pt x="329530" y="79861"/>
                    <a:pt x="332897" y="80354"/>
                  </a:cubicBezTo>
                  <a:close/>
                  <a:moveTo>
                    <a:pt x="9287" y="6"/>
                  </a:moveTo>
                  <a:cubicBezTo>
                    <a:pt x="13232" y="-91"/>
                    <a:pt x="17658" y="1064"/>
                    <a:pt x="21121" y="1449"/>
                  </a:cubicBezTo>
                  <a:cubicBezTo>
                    <a:pt x="61915" y="5297"/>
                    <a:pt x="97321" y="23770"/>
                    <a:pt x="133497" y="41473"/>
                  </a:cubicBezTo>
                  <a:cubicBezTo>
                    <a:pt x="157358" y="53020"/>
                    <a:pt x="182758" y="63795"/>
                    <a:pt x="197382" y="88426"/>
                  </a:cubicBezTo>
                  <a:cubicBezTo>
                    <a:pt x="200461" y="98432"/>
                    <a:pt x="196612" y="102280"/>
                    <a:pt x="186606" y="99201"/>
                  </a:cubicBezTo>
                  <a:cubicBezTo>
                    <a:pt x="169673" y="93044"/>
                    <a:pt x="152740" y="86886"/>
                    <a:pt x="135806" y="79959"/>
                  </a:cubicBezTo>
                  <a:cubicBezTo>
                    <a:pt x="125030" y="73801"/>
                    <a:pt x="109636" y="74571"/>
                    <a:pt x="99631" y="63795"/>
                  </a:cubicBezTo>
                  <a:cubicBezTo>
                    <a:pt x="71152" y="49171"/>
                    <a:pt x="40364" y="39164"/>
                    <a:pt x="14194" y="20691"/>
                  </a:cubicBezTo>
                  <a:cubicBezTo>
                    <a:pt x="8036" y="16843"/>
                    <a:pt x="-1970" y="12994"/>
                    <a:pt x="339" y="6067"/>
                  </a:cubicBezTo>
                  <a:cubicBezTo>
                    <a:pt x="1879" y="1449"/>
                    <a:pt x="5342" y="102"/>
                    <a:pt x="9287" y="6"/>
                  </a:cubicBezTo>
                  <a:close/>
                </a:path>
              </a:pathLst>
            </a:custGeom>
            <a:solidFill>
              <a:srgbClr val="BDD14F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50435E7-01AD-45A9-BCA5-AC5AA3DA9D19}"/>
                </a:ext>
              </a:extLst>
            </p:cNvPr>
            <p:cNvSpPr/>
            <p:nvPr/>
          </p:nvSpPr>
          <p:spPr>
            <a:xfrm>
              <a:off x="4269662" y="3393335"/>
              <a:ext cx="317722" cy="305502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42B625B-B81F-411E-AD4A-0C5E74D6A8AE}"/>
                </a:ext>
              </a:extLst>
            </p:cNvPr>
            <p:cNvSpPr/>
            <p:nvPr/>
          </p:nvSpPr>
          <p:spPr>
            <a:xfrm>
              <a:off x="7512692" y="3600560"/>
              <a:ext cx="293283" cy="317722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2E14CE-698E-4FD0-A5A2-4176ED31EAF9}"/>
                </a:ext>
              </a:extLst>
            </p:cNvPr>
            <p:cNvSpPr/>
            <p:nvPr/>
          </p:nvSpPr>
          <p:spPr>
            <a:xfrm>
              <a:off x="6618181" y="4448958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7838999-59AB-4B6E-B064-15A5D593F02E}"/>
                </a:ext>
              </a:extLst>
            </p:cNvPr>
            <p:cNvSpPr/>
            <p:nvPr/>
          </p:nvSpPr>
          <p:spPr>
            <a:xfrm>
              <a:off x="5798783" y="1436344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CDC7C7E-B1C6-446F-B5DE-4C2E828C81CB}"/>
                </a:ext>
              </a:extLst>
            </p:cNvPr>
            <p:cNvSpPr/>
            <p:nvPr/>
          </p:nvSpPr>
          <p:spPr>
            <a:xfrm>
              <a:off x="8063833" y="3698838"/>
              <a:ext cx="317722" cy="305502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13278CB-FD7E-40C1-9E28-42501A357E00}"/>
                </a:ext>
              </a:extLst>
            </p:cNvPr>
            <p:cNvSpPr/>
            <p:nvPr/>
          </p:nvSpPr>
          <p:spPr>
            <a:xfrm>
              <a:off x="5177865" y="4287830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D61F4ADF-314A-4A4B-8ABF-6F63F8CF1AC1}"/>
                </a:ext>
              </a:extLst>
            </p:cNvPr>
            <p:cNvSpPr/>
            <p:nvPr/>
          </p:nvSpPr>
          <p:spPr>
            <a:xfrm>
              <a:off x="6305577" y="4199334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bg1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F4359B8-2974-4708-818B-A6BEA4D7CFB5}"/>
                </a:ext>
              </a:extLst>
            </p:cNvPr>
            <p:cNvSpPr/>
            <p:nvPr/>
          </p:nvSpPr>
          <p:spPr>
            <a:xfrm>
              <a:off x="6441262" y="4690774"/>
              <a:ext cx="109981" cy="91651"/>
            </a:xfrm>
            <a:custGeom>
              <a:avLst/>
              <a:gdLst>
                <a:gd name="connsiteX0" fmla="*/ 34636 w 138545"/>
                <a:gd name="connsiteY0" fmla="*/ 104546 h 115454"/>
                <a:gd name="connsiteX1" fmla="*/ 12315 w 138545"/>
                <a:gd name="connsiteY1" fmla="*/ 78376 h 115454"/>
                <a:gd name="connsiteX2" fmla="*/ 0 w 138545"/>
                <a:gd name="connsiteY2" fmla="*/ 68370 h 115454"/>
                <a:gd name="connsiteX3" fmla="*/ 15394 w 138545"/>
                <a:gd name="connsiteY3" fmla="*/ 56824 h 115454"/>
                <a:gd name="connsiteX4" fmla="*/ 2309 w 138545"/>
                <a:gd name="connsiteY4" fmla="*/ 46818 h 115454"/>
                <a:gd name="connsiteX5" fmla="*/ 3848 w 138545"/>
                <a:gd name="connsiteY5" fmla="*/ 43739 h 115454"/>
                <a:gd name="connsiteX6" fmla="*/ 30018 w 138545"/>
                <a:gd name="connsiteY6" fmla="*/ 19109 h 115454"/>
                <a:gd name="connsiteX7" fmla="*/ 137006 w 138545"/>
                <a:gd name="connsiteY7" fmla="*/ 37582 h 115454"/>
                <a:gd name="connsiteX8" fmla="*/ 130848 w 138545"/>
                <a:gd name="connsiteY8" fmla="*/ 96079 h 115454"/>
                <a:gd name="connsiteX9" fmla="*/ 63885 w 138545"/>
                <a:gd name="connsiteY9" fmla="*/ 120709 h 115454"/>
                <a:gd name="connsiteX10" fmla="*/ 43873 w 138545"/>
                <a:gd name="connsiteY10" fmla="*/ 111473 h 115454"/>
                <a:gd name="connsiteX11" fmla="*/ 34636 w 138545"/>
                <a:gd name="connsiteY11" fmla="*/ 104546 h 115454"/>
                <a:gd name="connsiteX12" fmla="*/ 34636 w 138545"/>
                <a:gd name="connsiteY12" fmla="*/ 104546 h 11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45" h="115454">
                  <a:moveTo>
                    <a:pt x="34636" y="104546"/>
                  </a:moveTo>
                  <a:cubicBezTo>
                    <a:pt x="26939" y="96079"/>
                    <a:pt x="20012" y="86843"/>
                    <a:pt x="12315" y="78376"/>
                  </a:cubicBezTo>
                  <a:cubicBezTo>
                    <a:pt x="8467" y="74527"/>
                    <a:pt x="1539" y="74527"/>
                    <a:pt x="0" y="68370"/>
                  </a:cubicBezTo>
                  <a:cubicBezTo>
                    <a:pt x="3848" y="62982"/>
                    <a:pt x="13085" y="64521"/>
                    <a:pt x="15394" y="56824"/>
                  </a:cubicBezTo>
                  <a:cubicBezTo>
                    <a:pt x="13855" y="49897"/>
                    <a:pt x="4618" y="52976"/>
                    <a:pt x="2309" y="46818"/>
                  </a:cubicBezTo>
                  <a:cubicBezTo>
                    <a:pt x="3079" y="46049"/>
                    <a:pt x="3079" y="43739"/>
                    <a:pt x="3848" y="43739"/>
                  </a:cubicBezTo>
                  <a:cubicBezTo>
                    <a:pt x="22321" y="46049"/>
                    <a:pt x="21552" y="27576"/>
                    <a:pt x="30018" y="19109"/>
                  </a:cubicBezTo>
                  <a:cubicBezTo>
                    <a:pt x="62346" y="-12448"/>
                    <a:pt x="118534" y="-3982"/>
                    <a:pt x="137006" y="37582"/>
                  </a:cubicBezTo>
                  <a:cubicBezTo>
                    <a:pt x="147782" y="61443"/>
                    <a:pt x="145473" y="81455"/>
                    <a:pt x="130848" y="96079"/>
                  </a:cubicBezTo>
                  <a:cubicBezTo>
                    <a:pt x="116225" y="125327"/>
                    <a:pt x="86976" y="115321"/>
                    <a:pt x="63885" y="120709"/>
                  </a:cubicBezTo>
                  <a:cubicBezTo>
                    <a:pt x="53109" y="127636"/>
                    <a:pt x="53109" y="109164"/>
                    <a:pt x="43873" y="111473"/>
                  </a:cubicBezTo>
                  <a:cubicBezTo>
                    <a:pt x="42333" y="108394"/>
                    <a:pt x="39255" y="106085"/>
                    <a:pt x="34636" y="104546"/>
                  </a:cubicBezTo>
                  <a:lnTo>
                    <a:pt x="34636" y="104546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FCA9D59-35D6-43C9-9D77-49FCA54FD124}"/>
                </a:ext>
              </a:extLst>
            </p:cNvPr>
            <p:cNvSpPr/>
            <p:nvPr/>
          </p:nvSpPr>
          <p:spPr>
            <a:xfrm>
              <a:off x="8299510" y="2703528"/>
              <a:ext cx="103871" cy="134421"/>
            </a:xfrm>
            <a:custGeom>
              <a:avLst/>
              <a:gdLst>
                <a:gd name="connsiteX0" fmla="*/ 102370 w 130848"/>
                <a:gd name="connsiteY0" fmla="*/ 20619 h 169333"/>
                <a:gd name="connsiteX1" fmla="*/ 132388 w 130848"/>
                <a:gd name="connsiteY1" fmla="*/ 89892 h 169333"/>
                <a:gd name="connsiteX2" fmla="*/ 100831 w 130848"/>
                <a:gd name="connsiteY2" fmla="*/ 139922 h 169333"/>
                <a:gd name="connsiteX3" fmla="*/ 80818 w 130848"/>
                <a:gd name="connsiteY3" fmla="*/ 147619 h 169333"/>
                <a:gd name="connsiteX4" fmla="*/ 70812 w 130848"/>
                <a:gd name="connsiteY4" fmla="*/ 153007 h 169333"/>
                <a:gd name="connsiteX5" fmla="*/ 26939 w 130848"/>
                <a:gd name="connsiteY5" fmla="*/ 163013 h 169333"/>
                <a:gd name="connsiteX6" fmla="*/ 11545 w 130848"/>
                <a:gd name="connsiteY6" fmla="*/ 132225 h 169333"/>
                <a:gd name="connsiteX7" fmla="*/ 0 w 130848"/>
                <a:gd name="connsiteY7" fmla="*/ 109135 h 169333"/>
                <a:gd name="connsiteX8" fmla="*/ 5388 w 130848"/>
                <a:gd name="connsiteY8" fmla="*/ 73728 h 169333"/>
                <a:gd name="connsiteX9" fmla="*/ 53109 w 130848"/>
                <a:gd name="connsiteY9" fmla="*/ 12922 h 169333"/>
                <a:gd name="connsiteX10" fmla="*/ 58497 w 130848"/>
                <a:gd name="connsiteY10" fmla="*/ 9844 h 169333"/>
                <a:gd name="connsiteX11" fmla="*/ 83897 w 130848"/>
                <a:gd name="connsiteY11" fmla="*/ 12153 h 169333"/>
                <a:gd name="connsiteX12" fmla="*/ 90055 w 130848"/>
                <a:gd name="connsiteY12" fmla="*/ 12153 h 169333"/>
                <a:gd name="connsiteX13" fmla="*/ 102370 w 130848"/>
                <a:gd name="connsiteY13" fmla="*/ 20619 h 16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848" h="169333">
                  <a:moveTo>
                    <a:pt x="102370" y="20619"/>
                  </a:moveTo>
                  <a:cubicBezTo>
                    <a:pt x="124691" y="30625"/>
                    <a:pt x="142394" y="66801"/>
                    <a:pt x="132388" y="89892"/>
                  </a:cubicBezTo>
                  <a:cubicBezTo>
                    <a:pt x="124691" y="107595"/>
                    <a:pt x="119303" y="127607"/>
                    <a:pt x="100831" y="139922"/>
                  </a:cubicBezTo>
                  <a:cubicBezTo>
                    <a:pt x="93903" y="144541"/>
                    <a:pt x="89285" y="150698"/>
                    <a:pt x="80818" y="147619"/>
                  </a:cubicBezTo>
                  <a:cubicBezTo>
                    <a:pt x="75431" y="146080"/>
                    <a:pt x="72352" y="148389"/>
                    <a:pt x="70812" y="153007"/>
                  </a:cubicBezTo>
                  <a:cubicBezTo>
                    <a:pt x="61576" y="180716"/>
                    <a:pt x="43873" y="169171"/>
                    <a:pt x="26939" y="163013"/>
                  </a:cubicBezTo>
                  <a:cubicBezTo>
                    <a:pt x="15394" y="156086"/>
                    <a:pt x="17703" y="142231"/>
                    <a:pt x="11545" y="132225"/>
                  </a:cubicBezTo>
                  <a:cubicBezTo>
                    <a:pt x="7697" y="124529"/>
                    <a:pt x="5388" y="116062"/>
                    <a:pt x="0" y="109135"/>
                  </a:cubicBezTo>
                  <a:cubicBezTo>
                    <a:pt x="3079" y="97589"/>
                    <a:pt x="5388" y="84504"/>
                    <a:pt x="5388" y="73728"/>
                  </a:cubicBezTo>
                  <a:cubicBezTo>
                    <a:pt x="5388" y="39092"/>
                    <a:pt x="27709" y="25238"/>
                    <a:pt x="53109" y="12922"/>
                  </a:cubicBezTo>
                  <a:cubicBezTo>
                    <a:pt x="55418" y="12153"/>
                    <a:pt x="57727" y="11383"/>
                    <a:pt x="58497" y="9844"/>
                  </a:cubicBezTo>
                  <a:cubicBezTo>
                    <a:pt x="67734" y="-932"/>
                    <a:pt x="76970" y="-6320"/>
                    <a:pt x="83897" y="12153"/>
                  </a:cubicBezTo>
                  <a:cubicBezTo>
                    <a:pt x="83897" y="12922"/>
                    <a:pt x="87746" y="12153"/>
                    <a:pt x="90055" y="12153"/>
                  </a:cubicBezTo>
                  <a:cubicBezTo>
                    <a:pt x="100061" y="9074"/>
                    <a:pt x="96982" y="19850"/>
                    <a:pt x="102370" y="20619"/>
                  </a:cubicBezTo>
                  <a:close/>
                </a:path>
              </a:pathLst>
            </a:custGeom>
            <a:solidFill>
              <a:srgbClr val="84AF2E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20DA132-BFDE-47DA-90AC-2DB9197E8AFC}"/>
                </a:ext>
              </a:extLst>
            </p:cNvPr>
            <p:cNvSpPr/>
            <p:nvPr/>
          </p:nvSpPr>
          <p:spPr>
            <a:xfrm>
              <a:off x="3964928" y="2412651"/>
              <a:ext cx="116091" cy="103871"/>
            </a:xfrm>
            <a:custGeom>
              <a:avLst/>
              <a:gdLst>
                <a:gd name="connsiteX0" fmla="*/ 121132 w 146242"/>
                <a:gd name="connsiteY0" fmla="*/ 121043 h 130848"/>
                <a:gd name="connsiteX1" fmla="*/ 76489 w 146242"/>
                <a:gd name="connsiteY1" fmla="*/ 134897 h 130848"/>
                <a:gd name="connsiteX2" fmla="*/ 17223 w 146242"/>
                <a:gd name="connsiteY2" fmla="*/ 117964 h 130848"/>
                <a:gd name="connsiteX3" fmla="*/ 1829 w 146242"/>
                <a:gd name="connsiteY3" fmla="*/ 57158 h 130848"/>
                <a:gd name="connsiteX4" fmla="*/ 44932 w 146242"/>
                <a:gd name="connsiteY4" fmla="*/ 970 h 130848"/>
                <a:gd name="connsiteX5" fmla="*/ 106508 w 146242"/>
                <a:gd name="connsiteY5" fmla="*/ 4049 h 130848"/>
                <a:gd name="connsiteX6" fmla="*/ 131138 w 146242"/>
                <a:gd name="connsiteY6" fmla="*/ 27909 h 130848"/>
                <a:gd name="connsiteX7" fmla="*/ 142683 w 146242"/>
                <a:gd name="connsiteY7" fmla="*/ 37146 h 130848"/>
                <a:gd name="connsiteX8" fmla="*/ 152689 w 146242"/>
                <a:gd name="connsiteY8" fmla="*/ 75631 h 130848"/>
                <a:gd name="connsiteX9" fmla="*/ 126520 w 146242"/>
                <a:gd name="connsiteY9" fmla="*/ 109497 h 130848"/>
                <a:gd name="connsiteX10" fmla="*/ 123441 w 146242"/>
                <a:gd name="connsiteY10" fmla="*/ 119503 h 130848"/>
                <a:gd name="connsiteX11" fmla="*/ 121132 w 146242"/>
                <a:gd name="connsiteY11" fmla="*/ 121043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242" h="130848">
                  <a:moveTo>
                    <a:pt x="121132" y="121043"/>
                  </a:moveTo>
                  <a:cubicBezTo>
                    <a:pt x="104199" y="117194"/>
                    <a:pt x="91114" y="130279"/>
                    <a:pt x="76489" y="134897"/>
                  </a:cubicBezTo>
                  <a:cubicBezTo>
                    <a:pt x="51089" y="143364"/>
                    <a:pt x="30308" y="131818"/>
                    <a:pt x="17223" y="117964"/>
                  </a:cubicBezTo>
                  <a:cubicBezTo>
                    <a:pt x="3368" y="104109"/>
                    <a:pt x="-3559" y="83328"/>
                    <a:pt x="1829" y="57158"/>
                  </a:cubicBezTo>
                  <a:cubicBezTo>
                    <a:pt x="7217" y="27140"/>
                    <a:pt x="36465" y="23291"/>
                    <a:pt x="44932" y="970"/>
                  </a:cubicBezTo>
                  <a:cubicBezTo>
                    <a:pt x="64944" y="4818"/>
                    <a:pt x="85726" y="-5188"/>
                    <a:pt x="106508" y="4049"/>
                  </a:cubicBezTo>
                  <a:cubicBezTo>
                    <a:pt x="118053" y="9437"/>
                    <a:pt x="134986" y="7897"/>
                    <a:pt x="131138" y="27909"/>
                  </a:cubicBezTo>
                  <a:cubicBezTo>
                    <a:pt x="134217" y="31758"/>
                    <a:pt x="141144" y="30218"/>
                    <a:pt x="142683" y="37146"/>
                  </a:cubicBezTo>
                  <a:cubicBezTo>
                    <a:pt x="148071" y="49461"/>
                    <a:pt x="139605" y="65624"/>
                    <a:pt x="152689" y="75631"/>
                  </a:cubicBezTo>
                  <a:cubicBezTo>
                    <a:pt x="151150" y="92564"/>
                    <a:pt x="138835" y="101031"/>
                    <a:pt x="126520" y="109497"/>
                  </a:cubicBezTo>
                  <a:cubicBezTo>
                    <a:pt x="124980" y="112576"/>
                    <a:pt x="124980" y="116424"/>
                    <a:pt x="123441" y="119503"/>
                  </a:cubicBezTo>
                  <a:cubicBezTo>
                    <a:pt x="122671" y="119503"/>
                    <a:pt x="121901" y="120273"/>
                    <a:pt x="121132" y="121043"/>
                  </a:cubicBezTo>
                  <a:close/>
                </a:path>
              </a:pathLst>
            </a:custGeom>
            <a:solidFill>
              <a:srgbClr val="A2BE2C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185ECDF6-62E7-4419-BDE2-952DAE1A03D1}"/>
                </a:ext>
              </a:extLst>
            </p:cNvPr>
            <p:cNvSpPr/>
            <p:nvPr/>
          </p:nvSpPr>
          <p:spPr>
            <a:xfrm>
              <a:off x="4058641" y="2453136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CE6FBB1-4F95-48D5-8D94-B69E7746E899}"/>
                </a:ext>
              </a:extLst>
            </p:cNvPr>
            <p:cNvSpPr/>
            <p:nvPr/>
          </p:nvSpPr>
          <p:spPr>
            <a:xfrm>
              <a:off x="5965135" y="1238153"/>
              <a:ext cx="134421" cy="128311"/>
            </a:xfrm>
            <a:custGeom>
              <a:avLst/>
              <a:gdLst>
                <a:gd name="connsiteX0" fmla="*/ 0 w 169333"/>
                <a:gd name="connsiteY0" fmla="*/ 60932 h 161636"/>
                <a:gd name="connsiteX1" fmla="*/ 27709 w 169333"/>
                <a:gd name="connsiteY1" fmla="*/ 21678 h 161636"/>
                <a:gd name="connsiteX2" fmla="*/ 123921 w 169333"/>
                <a:gd name="connsiteY2" fmla="*/ 11672 h 161636"/>
                <a:gd name="connsiteX3" fmla="*/ 170873 w 169333"/>
                <a:gd name="connsiteY3" fmla="*/ 60163 h 161636"/>
                <a:gd name="connsiteX4" fmla="*/ 170873 w 169333"/>
                <a:gd name="connsiteY4" fmla="*/ 108654 h 161636"/>
                <a:gd name="connsiteX5" fmla="*/ 167024 w 169333"/>
                <a:gd name="connsiteY5" fmla="*/ 127126 h 161636"/>
                <a:gd name="connsiteX6" fmla="*/ 149321 w 169333"/>
                <a:gd name="connsiteY6" fmla="*/ 138672 h 161636"/>
                <a:gd name="connsiteX7" fmla="*/ 159327 w 169333"/>
                <a:gd name="connsiteY7" fmla="*/ 161763 h 161636"/>
                <a:gd name="connsiteX8" fmla="*/ 94673 w 169333"/>
                <a:gd name="connsiteY8" fmla="*/ 162532 h 161636"/>
                <a:gd name="connsiteX9" fmla="*/ 50030 w 169333"/>
                <a:gd name="connsiteY9" fmla="*/ 156375 h 161636"/>
                <a:gd name="connsiteX10" fmla="*/ 40794 w 169333"/>
                <a:gd name="connsiteY10" fmla="*/ 140211 h 161636"/>
                <a:gd name="connsiteX11" fmla="*/ 14624 w 169333"/>
                <a:gd name="connsiteY11" fmla="*/ 117120 h 161636"/>
                <a:gd name="connsiteX12" fmla="*/ 6927 w 169333"/>
                <a:gd name="connsiteY12" fmla="*/ 82484 h 161636"/>
                <a:gd name="connsiteX13" fmla="*/ 0 w 169333"/>
                <a:gd name="connsiteY13" fmla="*/ 60932 h 16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333" h="161636">
                  <a:moveTo>
                    <a:pt x="0" y="60932"/>
                  </a:moveTo>
                  <a:cubicBezTo>
                    <a:pt x="15394" y="52466"/>
                    <a:pt x="13855" y="33223"/>
                    <a:pt x="27709" y="21678"/>
                  </a:cubicBezTo>
                  <a:cubicBezTo>
                    <a:pt x="55418" y="-2183"/>
                    <a:pt x="90055" y="-7571"/>
                    <a:pt x="123921" y="11672"/>
                  </a:cubicBezTo>
                  <a:cubicBezTo>
                    <a:pt x="145473" y="23987"/>
                    <a:pt x="162406" y="40151"/>
                    <a:pt x="170873" y="60163"/>
                  </a:cubicBezTo>
                  <a:cubicBezTo>
                    <a:pt x="176261" y="72478"/>
                    <a:pt x="179340" y="93260"/>
                    <a:pt x="170873" y="108654"/>
                  </a:cubicBezTo>
                  <a:cubicBezTo>
                    <a:pt x="167794" y="114811"/>
                    <a:pt x="165485" y="120199"/>
                    <a:pt x="167024" y="127126"/>
                  </a:cubicBezTo>
                  <a:cubicBezTo>
                    <a:pt x="167794" y="140981"/>
                    <a:pt x="151630" y="128666"/>
                    <a:pt x="149321" y="138672"/>
                  </a:cubicBezTo>
                  <a:cubicBezTo>
                    <a:pt x="152400" y="145599"/>
                    <a:pt x="154709" y="151757"/>
                    <a:pt x="159327" y="161763"/>
                  </a:cubicBezTo>
                  <a:cubicBezTo>
                    <a:pt x="136236" y="150217"/>
                    <a:pt x="116224" y="163302"/>
                    <a:pt x="94673" y="162532"/>
                  </a:cubicBezTo>
                  <a:cubicBezTo>
                    <a:pt x="79279" y="162532"/>
                    <a:pt x="66964" y="146369"/>
                    <a:pt x="50030" y="156375"/>
                  </a:cubicBezTo>
                  <a:cubicBezTo>
                    <a:pt x="46182" y="158684"/>
                    <a:pt x="50030" y="144060"/>
                    <a:pt x="40794" y="140211"/>
                  </a:cubicBezTo>
                  <a:cubicBezTo>
                    <a:pt x="30788" y="135593"/>
                    <a:pt x="25400" y="124048"/>
                    <a:pt x="14624" y="117120"/>
                  </a:cubicBezTo>
                  <a:cubicBezTo>
                    <a:pt x="3079" y="109423"/>
                    <a:pt x="8467" y="94799"/>
                    <a:pt x="6927" y="82484"/>
                  </a:cubicBezTo>
                  <a:cubicBezTo>
                    <a:pt x="3848" y="77096"/>
                    <a:pt x="5388" y="67860"/>
                    <a:pt x="0" y="60932"/>
                  </a:cubicBezTo>
                  <a:close/>
                </a:path>
              </a:pathLst>
            </a:custGeom>
            <a:solidFill>
              <a:srgbClr val="85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5D30C98D-0CFC-4328-A1E8-7A3F7E63A389}"/>
                </a:ext>
              </a:extLst>
            </p:cNvPr>
            <p:cNvSpPr/>
            <p:nvPr/>
          </p:nvSpPr>
          <p:spPr>
            <a:xfrm>
              <a:off x="7116801" y="1465377"/>
              <a:ext cx="272654" cy="262167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0DF1F23-5741-4962-8B82-1F7518122730}"/>
                </a:ext>
              </a:extLst>
            </p:cNvPr>
            <p:cNvSpPr/>
            <p:nvPr/>
          </p:nvSpPr>
          <p:spPr>
            <a:xfrm>
              <a:off x="7288565" y="1871796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7E0F268-6D63-402F-9BEA-F06871772998}"/>
                </a:ext>
              </a:extLst>
            </p:cNvPr>
            <p:cNvSpPr/>
            <p:nvPr/>
          </p:nvSpPr>
          <p:spPr>
            <a:xfrm>
              <a:off x="4605851" y="2177875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E9E53785-0C0A-4F71-8C20-ED4B153D682B}"/>
                </a:ext>
              </a:extLst>
            </p:cNvPr>
            <p:cNvSpPr/>
            <p:nvPr/>
          </p:nvSpPr>
          <p:spPr>
            <a:xfrm>
              <a:off x="4850424" y="4349799"/>
              <a:ext cx="116091" cy="103871"/>
            </a:xfrm>
            <a:custGeom>
              <a:avLst/>
              <a:gdLst>
                <a:gd name="connsiteX0" fmla="*/ 121132 w 146242"/>
                <a:gd name="connsiteY0" fmla="*/ 121043 h 130848"/>
                <a:gd name="connsiteX1" fmla="*/ 76489 w 146242"/>
                <a:gd name="connsiteY1" fmla="*/ 134897 h 130848"/>
                <a:gd name="connsiteX2" fmla="*/ 17223 w 146242"/>
                <a:gd name="connsiteY2" fmla="*/ 117964 h 130848"/>
                <a:gd name="connsiteX3" fmla="*/ 1829 w 146242"/>
                <a:gd name="connsiteY3" fmla="*/ 57158 h 130848"/>
                <a:gd name="connsiteX4" fmla="*/ 44932 w 146242"/>
                <a:gd name="connsiteY4" fmla="*/ 970 h 130848"/>
                <a:gd name="connsiteX5" fmla="*/ 106508 w 146242"/>
                <a:gd name="connsiteY5" fmla="*/ 4049 h 130848"/>
                <a:gd name="connsiteX6" fmla="*/ 131138 w 146242"/>
                <a:gd name="connsiteY6" fmla="*/ 27909 h 130848"/>
                <a:gd name="connsiteX7" fmla="*/ 142683 w 146242"/>
                <a:gd name="connsiteY7" fmla="*/ 37146 h 130848"/>
                <a:gd name="connsiteX8" fmla="*/ 152689 w 146242"/>
                <a:gd name="connsiteY8" fmla="*/ 75631 h 130848"/>
                <a:gd name="connsiteX9" fmla="*/ 126520 w 146242"/>
                <a:gd name="connsiteY9" fmla="*/ 109497 h 130848"/>
                <a:gd name="connsiteX10" fmla="*/ 123441 w 146242"/>
                <a:gd name="connsiteY10" fmla="*/ 119503 h 130848"/>
                <a:gd name="connsiteX11" fmla="*/ 121132 w 146242"/>
                <a:gd name="connsiteY11" fmla="*/ 121043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242" h="130848">
                  <a:moveTo>
                    <a:pt x="121132" y="121043"/>
                  </a:moveTo>
                  <a:cubicBezTo>
                    <a:pt x="104199" y="117194"/>
                    <a:pt x="91114" y="130279"/>
                    <a:pt x="76489" y="134897"/>
                  </a:cubicBezTo>
                  <a:cubicBezTo>
                    <a:pt x="51089" y="143364"/>
                    <a:pt x="30308" y="131818"/>
                    <a:pt x="17223" y="117964"/>
                  </a:cubicBezTo>
                  <a:cubicBezTo>
                    <a:pt x="3368" y="104109"/>
                    <a:pt x="-3559" y="83328"/>
                    <a:pt x="1829" y="57158"/>
                  </a:cubicBezTo>
                  <a:cubicBezTo>
                    <a:pt x="7217" y="27140"/>
                    <a:pt x="36465" y="23291"/>
                    <a:pt x="44932" y="970"/>
                  </a:cubicBezTo>
                  <a:cubicBezTo>
                    <a:pt x="64944" y="4818"/>
                    <a:pt x="85726" y="-5188"/>
                    <a:pt x="106508" y="4049"/>
                  </a:cubicBezTo>
                  <a:cubicBezTo>
                    <a:pt x="118053" y="9437"/>
                    <a:pt x="134986" y="7897"/>
                    <a:pt x="131138" y="27909"/>
                  </a:cubicBezTo>
                  <a:cubicBezTo>
                    <a:pt x="134217" y="31758"/>
                    <a:pt x="141144" y="30218"/>
                    <a:pt x="142683" y="37146"/>
                  </a:cubicBezTo>
                  <a:cubicBezTo>
                    <a:pt x="148071" y="49461"/>
                    <a:pt x="139605" y="65624"/>
                    <a:pt x="152689" y="75631"/>
                  </a:cubicBezTo>
                  <a:cubicBezTo>
                    <a:pt x="151150" y="92564"/>
                    <a:pt x="138835" y="101031"/>
                    <a:pt x="126520" y="109497"/>
                  </a:cubicBezTo>
                  <a:cubicBezTo>
                    <a:pt x="124980" y="112576"/>
                    <a:pt x="124980" y="116424"/>
                    <a:pt x="123441" y="119503"/>
                  </a:cubicBezTo>
                  <a:cubicBezTo>
                    <a:pt x="122671" y="119503"/>
                    <a:pt x="121901" y="120273"/>
                    <a:pt x="121132" y="121043"/>
                  </a:cubicBezTo>
                  <a:close/>
                </a:path>
              </a:pathLst>
            </a:custGeom>
            <a:solidFill>
              <a:srgbClr val="A2BE2C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BB6D3DB-023F-4275-8909-27BB60FE2069}"/>
                </a:ext>
              </a:extLst>
            </p:cNvPr>
            <p:cNvSpPr/>
            <p:nvPr/>
          </p:nvSpPr>
          <p:spPr>
            <a:xfrm>
              <a:off x="4821136" y="2984695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chemeClr val="bg1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1023E50-40F3-4031-B7DC-5746EF7FA95D}"/>
              </a:ext>
            </a:extLst>
          </p:cNvPr>
          <p:cNvGrpSpPr/>
          <p:nvPr/>
        </p:nvGrpSpPr>
        <p:grpSpPr>
          <a:xfrm>
            <a:off x="4610374" y="2136123"/>
            <a:ext cx="2766646" cy="1189645"/>
            <a:chOff x="4546430" y="2364737"/>
            <a:chExt cx="2766646" cy="1189645"/>
          </a:xfrm>
        </p:grpSpPr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FBAE1502-F0CE-4EF0-8A76-F367A69721D8}"/>
                </a:ext>
              </a:extLst>
            </p:cNvPr>
            <p:cNvSpPr txBox="1"/>
            <p:nvPr/>
          </p:nvSpPr>
          <p:spPr>
            <a:xfrm>
              <a:off x="4546430" y="2610944"/>
              <a:ext cx="2766646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400" b="1" dirty="0" smtClean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lang="ko-KR" altLang="en-US" sz="4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77EF986-3ED5-41B8-BFF0-0833533153F9}"/>
                </a:ext>
              </a:extLst>
            </p:cNvPr>
            <p:cNvSpPr/>
            <p:nvPr/>
          </p:nvSpPr>
          <p:spPr>
            <a:xfrm rot="9899570" flipH="1">
              <a:off x="6795542" y="3110152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EBC75480-C4D0-4219-8C93-F312A21FFAA4}"/>
                </a:ext>
              </a:extLst>
            </p:cNvPr>
            <p:cNvSpPr/>
            <p:nvPr/>
          </p:nvSpPr>
          <p:spPr>
            <a:xfrm rot="12368234" flipH="1">
              <a:off x="6552204" y="3214907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4A1C076-67BD-444F-8617-945AD6E9FB86}"/>
                </a:ext>
              </a:extLst>
            </p:cNvPr>
            <p:cNvSpPr/>
            <p:nvPr/>
          </p:nvSpPr>
          <p:spPr>
            <a:xfrm rot="2020309" flipH="1">
              <a:off x="5055005" y="2364737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4590BF6-7CB2-4D57-B257-2E134D878CE5}"/>
                </a:ext>
              </a:extLst>
            </p:cNvPr>
            <p:cNvSpPr/>
            <p:nvPr/>
          </p:nvSpPr>
          <p:spPr>
            <a:xfrm rot="4488973" flipH="1">
              <a:off x="5392735" y="2614791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FB854EFF-5877-4760-9EB2-581329265610}"/>
              </a:ext>
            </a:extLst>
          </p:cNvPr>
          <p:cNvSpPr/>
          <p:nvPr/>
        </p:nvSpPr>
        <p:spPr>
          <a:xfrm flipH="1">
            <a:off x="6258955" y="1852249"/>
            <a:ext cx="763756" cy="769867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bg1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C70D6CE-5675-49AB-AEE5-ED07C686C894}"/>
              </a:ext>
            </a:extLst>
          </p:cNvPr>
          <p:cNvGrpSpPr/>
          <p:nvPr/>
        </p:nvGrpSpPr>
        <p:grpSpPr>
          <a:xfrm>
            <a:off x="191900" y="176885"/>
            <a:ext cx="11808201" cy="3126748"/>
            <a:chOff x="191900" y="176885"/>
            <a:chExt cx="11808201" cy="3126748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CB93313-E5C2-4B8A-841D-5EB935D23A16}"/>
                </a:ext>
              </a:extLst>
            </p:cNvPr>
            <p:cNvSpPr/>
            <p:nvPr/>
          </p:nvSpPr>
          <p:spPr>
            <a:xfrm rot="5400000">
              <a:off x="178454" y="190331"/>
              <a:ext cx="3126746" cy="3099854"/>
            </a:xfrm>
            <a:custGeom>
              <a:avLst/>
              <a:gdLst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197595 w 2099794"/>
                <a:gd name="connsiteY13" fmla="*/ 1924756 h 2078537"/>
                <a:gd name="connsiteX14" fmla="*/ 294784 w 2099794"/>
                <a:gd name="connsiteY14" fmla="*/ 1858272 h 2078537"/>
                <a:gd name="connsiteX15" fmla="*/ 400583 w 2099794"/>
                <a:gd name="connsiteY15" fmla="*/ 1803142 h 2078537"/>
                <a:gd name="connsiteX16" fmla="*/ 470078 w 2099794"/>
                <a:gd name="connsiteY16" fmla="*/ 1775551 h 2078537"/>
                <a:gd name="connsiteX17" fmla="*/ 526919 w 2099794"/>
                <a:gd name="connsiteY17" fmla="*/ 1758333 h 2078537"/>
                <a:gd name="connsiteX18" fmla="*/ 563015 w 2099794"/>
                <a:gd name="connsiteY18" fmla="*/ 1748790 h 2078537"/>
                <a:gd name="connsiteX19" fmla="*/ 623590 w 2099794"/>
                <a:gd name="connsiteY19" fmla="*/ 1739248 h 2078537"/>
                <a:gd name="connsiteX20" fmla="*/ 625872 w 2099794"/>
                <a:gd name="connsiteY20" fmla="*/ 1738418 h 2078537"/>
                <a:gd name="connsiteX21" fmla="*/ 629191 w 2099794"/>
                <a:gd name="connsiteY21" fmla="*/ 1738211 h 2078537"/>
                <a:gd name="connsiteX22" fmla="*/ 653878 w 2099794"/>
                <a:gd name="connsiteY22" fmla="*/ 1735099 h 2078537"/>
                <a:gd name="connsiteX23" fmla="*/ 660516 w 2099794"/>
                <a:gd name="connsiteY23" fmla="*/ 1734891 h 2078537"/>
                <a:gd name="connsiteX24" fmla="*/ 709889 w 2099794"/>
                <a:gd name="connsiteY24" fmla="*/ 1731780 h 2078537"/>
                <a:gd name="connsiteX25" fmla="*/ 741214 w 2099794"/>
                <a:gd name="connsiteY25" fmla="*/ 1731780 h 2078537"/>
                <a:gd name="connsiteX26" fmla="*/ 790586 w 2099794"/>
                <a:gd name="connsiteY26" fmla="*/ 1734891 h 2078537"/>
                <a:gd name="connsiteX27" fmla="*/ 795565 w 2099794"/>
                <a:gd name="connsiteY27" fmla="*/ 1735099 h 2078537"/>
                <a:gd name="connsiteX28" fmla="*/ 844316 w 2099794"/>
                <a:gd name="connsiteY28" fmla="*/ 1741944 h 2078537"/>
                <a:gd name="connsiteX29" fmla="*/ 882690 w 2099794"/>
                <a:gd name="connsiteY29" fmla="*/ 1748134 h 2078537"/>
                <a:gd name="connsiteX30" fmla="*/ 882901 w 2099794"/>
                <a:gd name="connsiteY30" fmla="*/ 1748375 h 2078537"/>
                <a:gd name="connsiteX31" fmla="*/ 882901 w 2099794"/>
                <a:gd name="connsiteY31" fmla="*/ 1749205 h 2078537"/>
                <a:gd name="connsiteX32" fmla="*/ 883938 w 2099794"/>
                <a:gd name="connsiteY32" fmla="*/ 1748998 h 2078537"/>
                <a:gd name="connsiteX33" fmla="*/ 882901 w 2099794"/>
                <a:gd name="connsiteY33" fmla="*/ 1748375 h 2078537"/>
                <a:gd name="connsiteX34" fmla="*/ 882901 w 2099794"/>
                <a:gd name="connsiteY34" fmla="*/ 1748168 h 2078537"/>
                <a:gd name="connsiteX35" fmla="*/ 882690 w 2099794"/>
                <a:gd name="connsiteY35" fmla="*/ 1748134 h 2078537"/>
                <a:gd name="connsiteX36" fmla="*/ 877092 w 2099794"/>
                <a:gd name="connsiteY36" fmla="*/ 1741737 h 2078537"/>
                <a:gd name="connsiteX37" fmla="*/ 868587 w 2099794"/>
                <a:gd name="connsiteY37" fmla="*/ 1727631 h 2078537"/>
                <a:gd name="connsiteX38" fmla="*/ 874188 w 2099794"/>
                <a:gd name="connsiteY38" fmla="*/ 1696306 h 2078537"/>
                <a:gd name="connsiteX39" fmla="*/ 909869 w 2099794"/>
                <a:gd name="connsiteY39" fmla="*/ 1662699 h 2078537"/>
                <a:gd name="connsiteX40" fmla="*/ 951359 w 2099794"/>
                <a:gd name="connsiteY40" fmla="*/ 1647555 h 2078537"/>
                <a:gd name="connsiteX41" fmla="*/ 1017535 w 2099794"/>
                <a:gd name="connsiteY41" fmla="*/ 1641124 h 2078537"/>
                <a:gd name="connsiteX42" fmla="*/ 1027493 w 2099794"/>
                <a:gd name="connsiteY42" fmla="*/ 1641124 h 2078537"/>
                <a:gd name="connsiteX43" fmla="*/ 1040562 w 2099794"/>
                <a:gd name="connsiteY43" fmla="*/ 1641332 h 2078537"/>
                <a:gd name="connsiteX44" fmla="*/ 997620 w 2099794"/>
                <a:gd name="connsiteY44" fmla="*/ 1780737 h 2078537"/>
                <a:gd name="connsiteX45" fmla="*/ 1033301 w 2099794"/>
                <a:gd name="connsiteY45" fmla="*/ 1792562 h 2078537"/>
                <a:gd name="connsiteX46" fmla="*/ 1137025 w 2099794"/>
                <a:gd name="connsiteY46" fmla="*/ 1830525 h 2078537"/>
                <a:gd name="connsiteX47" fmla="*/ 1181627 w 2099794"/>
                <a:gd name="connsiteY47" fmla="*/ 1846914 h 2078537"/>
                <a:gd name="connsiteX48" fmla="*/ 1186191 w 2099794"/>
                <a:gd name="connsiteY48" fmla="*/ 1847536 h 2078537"/>
                <a:gd name="connsiteX49" fmla="*/ 1183494 w 2099794"/>
                <a:gd name="connsiteY49" fmla="*/ 1845254 h 2078537"/>
                <a:gd name="connsiteX50" fmla="*/ 1186813 w 2099794"/>
                <a:gd name="connsiteY50" fmla="*/ 1794429 h 2078537"/>
                <a:gd name="connsiteX51" fmla="*/ 1250915 w 2099794"/>
                <a:gd name="connsiteY51" fmla="*/ 1771195 h 2078537"/>
                <a:gd name="connsiteX52" fmla="*/ 1286596 w 2099794"/>
                <a:gd name="connsiteY52" fmla="*/ 1768705 h 2078537"/>
                <a:gd name="connsiteX53" fmla="*/ 1293649 w 2099794"/>
                <a:gd name="connsiteY53" fmla="*/ 1775759 h 2078537"/>
                <a:gd name="connsiteX54" fmla="*/ 1285766 w 2099794"/>
                <a:gd name="connsiteY54" fmla="*/ 1821397 h 2078537"/>
                <a:gd name="connsiteX55" fmla="*/ 1258175 w 2099794"/>
                <a:gd name="connsiteY55" fmla="*/ 1872845 h 2078537"/>
                <a:gd name="connsiteX56" fmla="*/ 1260665 w 2099794"/>
                <a:gd name="connsiteY56" fmla="*/ 1874712 h 2078537"/>
                <a:gd name="connsiteX57" fmla="*/ 1313564 w 2099794"/>
                <a:gd name="connsiteY57" fmla="*/ 1890063 h 2078537"/>
                <a:gd name="connsiteX58" fmla="*/ 1335761 w 2099794"/>
                <a:gd name="connsiteY58" fmla="*/ 1896494 h 2078537"/>
                <a:gd name="connsiteX59" fmla="*/ 1397166 w 2099794"/>
                <a:gd name="connsiteY59" fmla="*/ 1908526 h 2078537"/>
                <a:gd name="connsiteX60" fmla="*/ 1512922 w 2099794"/>
                <a:gd name="connsiteY60" fmla="*/ 1909563 h 2078537"/>
                <a:gd name="connsiteX61" fmla="*/ 1608971 w 2099794"/>
                <a:gd name="connsiteY61" fmla="*/ 1876579 h 2078537"/>
                <a:gd name="connsiteX62" fmla="*/ 1614987 w 2099794"/>
                <a:gd name="connsiteY62" fmla="*/ 1868696 h 2078537"/>
                <a:gd name="connsiteX63" fmla="*/ 1625774 w 2099794"/>
                <a:gd name="connsiteY63" fmla="*/ 1853344 h 2078537"/>
                <a:gd name="connsiteX64" fmla="*/ 1633035 w 2099794"/>
                <a:gd name="connsiteY64" fmla="*/ 1844424 h 2078537"/>
                <a:gd name="connsiteX65" fmla="*/ 1670791 w 2099794"/>
                <a:gd name="connsiteY65" fmla="*/ 1828658 h 2078537"/>
                <a:gd name="connsiteX66" fmla="*/ 1681163 w 2099794"/>
                <a:gd name="connsiteY66" fmla="*/ 1825754 h 2078537"/>
                <a:gd name="connsiteX67" fmla="*/ 1756674 w 2099794"/>
                <a:gd name="connsiteY67" fmla="*/ 1743189 h 2078537"/>
                <a:gd name="connsiteX68" fmla="*/ 1777212 w 2099794"/>
                <a:gd name="connsiteY68" fmla="*/ 1713524 h 2078537"/>
                <a:gd name="connsiteX69" fmla="*/ 1780116 w 2099794"/>
                <a:gd name="connsiteY69" fmla="*/ 1715391 h 2078537"/>
                <a:gd name="connsiteX70" fmla="*/ 1711243 w 2099794"/>
                <a:gd name="connsiteY70" fmla="*/ 1808743 h 2078537"/>
                <a:gd name="connsiteX71" fmla="*/ 1687179 w 2099794"/>
                <a:gd name="connsiteY71" fmla="*/ 1831562 h 2078537"/>
                <a:gd name="connsiteX72" fmla="*/ 1686142 w 2099794"/>
                <a:gd name="connsiteY72" fmla="*/ 1840690 h 2078537"/>
                <a:gd name="connsiteX73" fmla="*/ 1707924 w 2099794"/>
                <a:gd name="connsiteY73" fmla="*/ 1909148 h 2078537"/>
                <a:gd name="connsiteX74" fmla="*/ 1704397 w 2099794"/>
                <a:gd name="connsiteY74" fmla="*/ 1913090 h 2078537"/>
                <a:gd name="connsiteX75" fmla="*/ 1638636 w 2099794"/>
                <a:gd name="connsiteY75" fmla="*/ 1902510 h 2078537"/>
                <a:gd name="connsiteX76" fmla="*/ 1620381 w 2099794"/>
                <a:gd name="connsiteY76" fmla="*/ 1886536 h 2078537"/>
                <a:gd name="connsiteX77" fmla="*/ 1612705 w 2099794"/>
                <a:gd name="connsiteY77" fmla="*/ 1884254 h 2078537"/>
                <a:gd name="connsiteX78" fmla="*/ 1554205 w 2099794"/>
                <a:gd name="connsiteY78" fmla="*/ 1910185 h 2078537"/>
                <a:gd name="connsiteX79" fmla="*/ 1526821 w 2099794"/>
                <a:gd name="connsiteY79" fmla="*/ 1915994 h 2078537"/>
                <a:gd name="connsiteX80" fmla="*/ 1385341 w 2099794"/>
                <a:gd name="connsiteY80" fmla="*/ 1914957 h 2078537"/>
                <a:gd name="connsiteX81" fmla="*/ 1328915 w 2099794"/>
                <a:gd name="connsiteY81" fmla="*/ 1904169 h 2078537"/>
                <a:gd name="connsiteX82" fmla="*/ 1264814 w 2099794"/>
                <a:gd name="connsiteY82" fmla="*/ 1884877 h 2078537"/>
                <a:gd name="connsiteX83" fmla="*/ 1237846 w 2099794"/>
                <a:gd name="connsiteY83" fmla="*/ 1883839 h 2078537"/>
                <a:gd name="connsiteX84" fmla="*/ 1214819 w 2099794"/>
                <a:gd name="connsiteY84" fmla="*/ 1877616 h 2078537"/>
                <a:gd name="connsiteX85" fmla="*/ 1149265 w 2099794"/>
                <a:gd name="connsiteY85" fmla="*/ 1844632 h 2078537"/>
                <a:gd name="connsiteX86" fmla="*/ 1117110 w 2099794"/>
                <a:gd name="connsiteY86" fmla="*/ 1831355 h 2078537"/>
                <a:gd name="connsiteX87" fmla="*/ 1007785 w 2099794"/>
                <a:gd name="connsiteY87" fmla="*/ 1791525 h 2078537"/>
                <a:gd name="connsiteX88" fmla="*/ 999902 w 2099794"/>
                <a:gd name="connsiteY88" fmla="*/ 1789450 h 2078537"/>
                <a:gd name="connsiteX89" fmla="*/ 998242 w 2099794"/>
                <a:gd name="connsiteY89" fmla="*/ 1789035 h 2078537"/>
                <a:gd name="connsiteX90" fmla="*/ 994923 w 2099794"/>
                <a:gd name="connsiteY90" fmla="*/ 1788205 h 2078537"/>
                <a:gd name="connsiteX91" fmla="*/ 994508 w 2099794"/>
                <a:gd name="connsiteY91" fmla="*/ 1790695 h 2078537"/>
                <a:gd name="connsiteX92" fmla="*/ 999695 w 2099794"/>
                <a:gd name="connsiteY92" fmla="*/ 1793184 h 2078537"/>
                <a:gd name="connsiteX93" fmla="*/ 1057573 w 2099794"/>
                <a:gd name="connsiteY93" fmla="*/ 1820360 h 2078537"/>
                <a:gd name="connsiteX94" fmla="*/ 1127690 w 2099794"/>
                <a:gd name="connsiteY94" fmla="*/ 1855419 h 2078537"/>
                <a:gd name="connsiteX95" fmla="*/ 1204031 w 2099794"/>
                <a:gd name="connsiteY95" fmla="*/ 1892760 h 2078537"/>
                <a:gd name="connsiteX96" fmla="*/ 1312112 w 2099794"/>
                <a:gd name="connsiteY96" fmla="*/ 1939436 h 2078537"/>
                <a:gd name="connsiteX97" fmla="*/ 1354432 w 2099794"/>
                <a:gd name="connsiteY97" fmla="*/ 1953750 h 2078537"/>
                <a:gd name="connsiteX98" fmla="*/ 1417911 w 2099794"/>
                <a:gd name="connsiteY98" fmla="*/ 1970345 h 2078537"/>
                <a:gd name="connsiteX99" fmla="*/ 1421852 w 2099794"/>
                <a:gd name="connsiteY99" fmla="*/ 1969723 h 2078537"/>
                <a:gd name="connsiteX100" fmla="*/ 1439486 w 2099794"/>
                <a:gd name="connsiteY100" fmla="*/ 1950016 h 2078537"/>
                <a:gd name="connsiteX101" fmla="*/ 1491763 w 2099794"/>
                <a:gd name="connsiteY101" fmla="*/ 1951260 h 2078537"/>
                <a:gd name="connsiteX102" fmla="*/ 1514997 w 2099794"/>
                <a:gd name="connsiteY102" fmla="*/ 1979473 h 2078537"/>
                <a:gd name="connsiteX103" fmla="*/ 1525577 w 2099794"/>
                <a:gd name="connsiteY103" fmla="*/ 1986319 h 2078537"/>
                <a:gd name="connsiteX104" fmla="*/ 1758126 w 2099794"/>
                <a:gd name="connsiteY104" fmla="*/ 1972835 h 2078537"/>
                <a:gd name="connsiteX105" fmla="*/ 1766217 w 2099794"/>
                <a:gd name="connsiteY105" fmla="*/ 1968063 h 2078537"/>
                <a:gd name="connsiteX106" fmla="*/ 1778041 w 2099794"/>
                <a:gd name="connsiteY106" fmla="*/ 1960803 h 2078537"/>
                <a:gd name="connsiteX107" fmla="*/ 1802935 w 2099794"/>
                <a:gd name="connsiteY107" fmla="*/ 1953335 h 2078537"/>
                <a:gd name="connsiteX108" fmla="*/ 1837164 w 2099794"/>
                <a:gd name="connsiteY108" fmla="*/ 1955202 h 2078537"/>
                <a:gd name="connsiteX109" fmla="*/ 1844633 w 2099794"/>
                <a:gd name="connsiteY109" fmla="*/ 1956446 h 2078537"/>
                <a:gd name="connsiteX110" fmla="*/ 1866829 w 2099794"/>
                <a:gd name="connsiteY110" fmla="*/ 1951468 h 2078537"/>
                <a:gd name="connsiteX111" fmla="*/ 1903340 w 2099794"/>
                <a:gd name="connsiteY111" fmla="*/ 1942340 h 2078537"/>
                <a:gd name="connsiteX112" fmla="*/ 1946282 w 2099794"/>
                <a:gd name="connsiteY112" fmla="*/ 1931138 h 2078537"/>
                <a:gd name="connsiteX113" fmla="*/ 1982586 w 2099794"/>
                <a:gd name="connsiteY113" fmla="*/ 1920765 h 2078537"/>
                <a:gd name="connsiteX114" fmla="*/ 2035278 w 2099794"/>
                <a:gd name="connsiteY114" fmla="*/ 1903962 h 2078537"/>
                <a:gd name="connsiteX115" fmla="*/ 2081954 w 2099794"/>
                <a:gd name="connsiteY115" fmla="*/ 1887158 h 2078537"/>
                <a:gd name="connsiteX116" fmla="*/ 2099794 w 2099794"/>
                <a:gd name="connsiteY116" fmla="*/ 1883425 h 2078537"/>
                <a:gd name="connsiteX117" fmla="*/ 2092741 w 2099794"/>
                <a:gd name="connsiteY117" fmla="*/ 1887781 h 2078537"/>
                <a:gd name="connsiteX118" fmla="*/ 1944415 w 2099794"/>
                <a:gd name="connsiteY118" fmla="*/ 1940058 h 2078537"/>
                <a:gd name="connsiteX119" fmla="*/ 1852100 w 2099794"/>
                <a:gd name="connsiteY119" fmla="*/ 1963500 h 2078537"/>
                <a:gd name="connsiteX120" fmla="*/ 1847744 w 2099794"/>
                <a:gd name="connsiteY120" fmla="*/ 1970760 h 2078537"/>
                <a:gd name="connsiteX121" fmla="*/ 1850026 w 2099794"/>
                <a:gd name="connsiteY121" fmla="*/ 2004782 h 2078537"/>
                <a:gd name="connsiteX122" fmla="*/ 1833430 w 2099794"/>
                <a:gd name="connsiteY122" fmla="*/ 2056022 h 2078537"/>
                <a:gd name="connsiteX123" fmla="*/ 1826170 w 2099794"/>
                <a:gd name="connsiteY123" fmla="*/ 2058719 h 2078537"/>
                <a:gd name="connsiteX124" fmla="*/ 1779286 w 2099794"/>
                <a:gd name="connsiteY124" fmla="*/ 2023038 h 2078537"/>
                <a:gd name="connsiteX125" fmla="*/ 1761861 w 2099794"/>
                <a:gd name="connsiteY125" fmla="*/ 1985074 h 2078537"/>
                <a:gd name="connsiteX126" fmla="*/ 1755015 w 2099794"/>
                <a:gd name="connsiteY126" fmla="*/ 1981755 h 2078537"/>
                <a:gd name="connsiteX127" fmla="*/ 1597976 w 2099794"/>
                <a:gd name="connsiteY127" fmla="*/ 1995654 h 2078537"/>
                <a:gd name="connsiteX128" fmla="*/ 1535534 w 2099794"/>
                <a:gd name="connsiteY128" fmla="*/ 1994617 h 2078537"/>
                <a:gd name="connsiteX129" fmla="*/ 1522880 w 2099794"/>
                <a:gd name="connsiteY129" fmla="*/ 1994617 h 2078537"/>
                <a:gd name="connsiteX130" fmla="*/ 1539476 w 2099794"/>
                <a:gd name="connsiteY130" fmla="*/ 2078219 h 2078537"/>
                <a:gd name="connsiteX131" fmla="*/ 1446124 w 2099794"/>
                <a:gd name="connsiteY131" fmla="*/ 2068054 h 2078537"/>
                <a:gd name="connsiteX132" fmla="*/ 1402352 w 2099794"/>
                <a:gd name="connsiteY132" fmla="*/ 2040256 h 2078537"/>
                <a:gd name="connsiteX133" fmla="*/ 1414799 w 2099794"/>
                <a:gd name="connsiteY133" fmla="*/ 1982170 h 2078537"/>
                <a:gd name="connsiteX134" fmla="*/ 1416251 w 2099794"/>
                <a:gd name="connsiteY134" fmla="*/ 1980510 h 2078537"/>
                <a:gd name="connsiteX135" fmla="*/ 1414177 w 2099794"/>
                <a:gd name="connsiteY135" fmla="*/ 1978229 h 2078537"/>
                <a:gd name="connsiteX136" fmla="*/ 1183079 w 2099794"/>
                <a:gd name="connsiteY136" fmla="*/ 1890893 h 2078537"/>
                <a:gd name="connsiteX137" fmla="*/ 989945 w 2099794"/>
                <a:gd name="connsiteY137" fmla="*/ 1796504 h 2078537"/>
                <a:gd name="connsiteX138" fmla="*/ 976460 w 2099794"/>
                <a:gd name="connsiteY138" fmla="*/ 1796711 h 2078537"/>
                <a:gd name="connsiteX139" fmla="*/ 929162 w 2099794"/>
                <a:gd name="connsiteY139" fmla="*/ 1794014 h 2078537"/>
                <a:gd name="connsiteX140" fmla="*/ 906965 w 2099794"/>
                <a:gd name="connsiteY140" fmla="*/ 1771195 h 2078537"/>
                <a:gd name="connsiteX141" fmla="*/ 891614 w 2099794"/>
                <a:gd name="connsiteY141" fmla="*/ 1760407 h 2078537"/>
                <a:gd name="connsiteX142" fmla="*/ 691634 w 2099794"/>
                <a:gd name="connsiteY142" fmla="*/ 1739040 h 2078537"/>
                <a:gd name="connsiteX143" fmla="*/ 213257 w 2099794"/>
                <a:gd name="connsiteY143" fmla="*/ 1914957 h 2078537"/>
                <a:gd name="connsiteX144" fmla="*/ 205530 w 2099794"/>
                <a:gd name="connsiteY144" fmla="*/ 1921388 h 2078537"/>
                <a:gd name="connsiteX145" fmla="*/ 196246 w 2099794"/>
                <a:gd name="connsiteY145" fmla="*/ 1925329 h 2078537"/>
                <a:gd name="connsiteX146" fmla="*/ 197595 w 2099794"/>
                <a:gd name="connsiteY146" fmla="*/ 1924756 h 2078537"/>
                <a:gd name="connsiteX147" fmla="*/ 196454 w 2099794"/>
                <a:gd name="connsiteY147" fmla="*/ 1925537 h 2078537"/>
                <a:gd name="connsiteX148" fmla="*/ 196246 w 2099794"/>
                <a:gd name="connsiteY148" fmla="*/ 1925329 h 2078537"/>
                <a:gd name="connsiteX149" fmla="*/ 170523 w 2099794"/>
                <a:gd name="connsiteY149" fmla="*/ 1933834 h 2078537"/>
                <a:gd name="connsiteX150" fmla="*/ 209514 w 2099794"/>
                <a:gd name="connsiteY150" fmla="*/ 1889738 h 2078537"/>
                <a:gd name="connsiteX151" fmla="*/ 176331 w 2099794"/>
                <a:gd name="connsiteY151" fmla="*/ 1929063 h 2078537"/>
                <a:gd name="connsiteX152" fmla="*/ 170523 w 2099794"/>
                <a:gd name="connsiteY152" fmla="*/ 1933834 h 2078537"/>
                <a:gd name="connsiteX153" fmla="*/ 154965 w 2099794"/>
                <a:gd name="connsiteY153" fmla="*/ 1964538 h 2078537"/>
                <a:gd name="connsiteX154" fmla="*/ 197492 w 2099794"/>
                <a:gd name="connsiteY154" fmla="*/ 1937154 h 2078537"/>
                <a:gd name="connsiteX155" fmla="*/ 550569 w 2099794"/>
                <a:gd name="connsiteY155" fmla="*/ 1811856 h 2078537"/>
                <a:gd name="connsiteX156" fmla="*/ 715283 w 2099794"/>
                <a:gd name="connsiteY156" fmla="*/ 1804595 h 2078537"/>
                <a:gd name="connsiteX157" fmla="*/ 725863 w 2099794"/>
                <a:gd name="connsiteY157" fmla="*/ 1799409 h 2078537"/>
                <a:gd name="connsiteX158" fmla="*/ 796810 w 2099794"/>
                <a:gd name="connsiteY158" fmla="*/ 1798372 h 2078537"/>
                <a:gd name="connsiteX159" fmla="*/ 825646 w 2099794"/>
                <a:gd name="connsiteY159" fmla="*/ 1816419 h 2078537"/>
                <a:gd name="connsiteX160" fmla="*/ 907588 w 2099794"/>
                <a:gd name="connsiteY160" fmla="*/ 1839031 h 2078537"/>
                <a:gd name="connsiteX161" fmla="*/ 929370 w 2099794"/>
                <a:gd name="connsiteY161" fmla="*/ 1852101 h 2078537"/>
                <a:gd name="connsiteX162" fmla="*/ 930407 w 2099794"/>
                <a:gd name="connsiteY162" fmla="*/ 1902096 h 2078537"/>
                <a:gd name="connsiteX163" fmla="*/ 912152 w 2099794"/>
                <a:gd name="connsiteY163" fmla="*/ 1914750 h 2078537"/>
                <a:gd name="connsiteX164" fmla="*/ 753661 w 2099794"/>
                <a:gd name="connsiteY164" fmla="*/ 1956032 h 2078537"/>
                <a:gd name="connsiteX165" fmla="*/ 764863 w 2099794"/>
                <a:gd name="connsiteY165" fmla="*/ 1950431 h 2078537"/>
                <a:gd name="connsiteX166" fmla="*/ 857178 w 2099794"/>
                <a:gd name="connsiteY166" fmla="*/ 1927612 h 2078537"/>
                <a:gd name="connsiteX167" fmla="*/ 916508 w 2099794"/>
                <a:gd name="connsiteY167" fmla="*/ 1901888 h 2078537"/>
                <a:gd name="connsiteX168" fmla="*/ 915471 w 2099794"/>
                <a:gd name="connsiteY168" fmla="*/ 1852723 h 2078537"/>
                <a:gd name="connsiteX169" fmla="*/ 832491 w 2099794"/>
                <a:gd name="connsiteY169" fmla="*/ 1825547 h 2078537"/>
                <a:gd name="connsiteX170" fmla="*/ 809672 w 2099794"/>
                <a:gd name="connsiteY170" fmla="*/ 1821606 h 2078537"/>
                <a:gd name="connsiteX171" fmla="*/ 821497 w 2099794"/>
                <a:gd name="connsiteY171" fmla="*/ 1877409 h 2078537"/>
                <a:gd name="connsiteX172" fmla="*/ 811747 w 2099794"/>
                <a:gd name="connsiteY172" fmla="*/ 1887989 h 2078537"/>
                <a:gd name="connsiteX173" fmla="*/ 743081 w 2099794"/>
                <a:gd name="connsiteY173" fmla="*/ 1878239 h 2078537"/>
                <a:gd name="connsiteX174" fmla="*/ 713831 w 2099794"/>
                <a:gd name="connsiteY174" fmla="*/ 1860606 h 2078537"/>
                <a:gd name="connsiteX175" fmla="*/ 711549 w 2099794"/>
                <a:gd name="connsiteY175" fmla="*/ 1812271 h 2078537"/>
                <a:gd name="connsiteX176" fmla="*/ 639979 w 2099794"/>
                <a:gd name="connsiteY176" fmla="*/ 1811441 h 2078537"/>
                <a:gd name="connsiteX177" fmla="*/ 225497 w 2099794"/>
                <a:gd name="connsiteY177" fmla="*/ 1923463 h 2078537"/>
                <a:gd name="connsiteX178" fmla="*/ 162225 w 2099794"/>
                <a:gd name="connsiteY178" fmla="*/ 1961426 h 2078537"/>
                <a:gd name="connsiteX179" fmla="*/ 154965 w 2099794"/>
                <a:gd name="connsiteY179" fmla="*/ 1964538 h 2078537"/>
                <a:gd name="connsiteX180" fmla="*/ 0 w 2099794"/>
                <a:gd name="connsiteY180" fmla="*/ 771708 h 2078537"/>
                <a:gd name="connsiteX181" fmla="*/ 0 w 2099794"/>
                <a:gd name="connsiteY181" fmla="*/ 753660 h 2078537"/>
                <a:gd name="connsiteX182" fmla="*/ 3319 w 2099794"/>
                <a:gd name="connsiteY182" fmla="*/ 742665 h 2078537"/>
                <a:gd name="connsiteX183" fmla="*/ 38378 w 2099794"/>
                <a:gd name="connsiteY183" fmla="*/ 660101 h 2078537"/>
                <a:gd name="connsiteX184" fmla="*/ 54559 w 2099794"/>
                <a:gd name="connsiteY184" fmla="*/ 648691 h 2078537"/>
                <a:gd name="connsiteX185" fmla="*/ 64517 w 2099794"/>
                <a:gd name="connsiteY185" fmla="*/ 645579 h 2078537"/>
                <a:gd name="connsiteX186" fmla="*/ 74267 w 2099794"/>
                <a:gd name="connsiteY186" fmla="*/ 645164 h 2078537"/>
                <a:gd name="connsiteX187" fmla="*/ 85676 w 2099794"/>
                <a:gd name="connsiteY187" fmla="*/ 648484 h 2078537"/>
                <a:gd name="connsiteX188" fmla="*/ 96671 w 2099794"/>
                <a:gd name="connsiteY188" fmla="*/ 655329 h 2078537"/>
                <a:gd name="connsiteX189" fmla="*/ 108911 w 2099794"/>
                <a:gd name="connsiteY189" fmla="*/ 666117 h 2078537"/>
                <a:gd name="connsiteX190" fmla="*/ 107873 w 2099794"/>
                <a:gd name="connsiteY190" fmla="*/ 610728 h 2078537"/>
                <a:gd name="connsiteX191" fmla="*/ 106836 w 2099794"/>
                <a:gd name="connsiteY191" fmla="*/ 523807 h 2078537"/>
                <a:gd name="connsiteX192" fmla="*/ 106836 w 2099794"/>
                <a:gd name="connsiteY192" fmla="*/ 518828 h 2078537"/>
                <a:gd name="connsiteX193" fmla="*/ 105591 w 2099794"/>
                <a:gd name="connsiteY193" fmla="*/ 474434 h 2078537"/>
                <a:gd name="connsiteX194" fmla="*/ 104969 w 2099794"/>
                <a:gd name="connsiteY194" fmla="*/ 448088 h 2078537"/>
                <a:gd name="connsiteX195" fmla="*/ 103932 w 2099794"/>
                <a:gd name="connsiteY195" fmla="*/ 439998 h 2078537"/>
                <a:gd name="connsiteX196" fmla="*/ 79038 w 2099794"/>
                <a:gd name="connsiteY196" fmla="*/ 446636 h 2078537"/>
                <a:gd name="connsiteX197" fmla="*/ 69081 w 2099794"/>
                <a:gd name="connsiteY197" fmla="*/ 446636 h 2078537"/>
                <a:gd name="connsiteX198" fmla="*/ 13277 w 2099794"/>
                <a:gd name="connsiteY198" fmla="*/ 433360 h 2078537"/>
                <a:gd name="connsiteX199" fmla="*/ 9128 w 2099794"/>
                <a:gd name="connsiteY199" fmla="*/ 428588 h 2078537"/>
                <a:gd name="connsiteX200" fmla="*/ 15351 w 2099794"/>
                <a:gd name="connsiteY200" fmla="*/ 416141 h 2078537"/>
                <a:gd name="connsiteX201" fmla="*/ 70947 w 2099794"/>
                <a:gd name="connsiteY201" fmla="*/ 360960 h 2078537"/>
                <a:gd name="connsiteX202" fmla="*/ 90448 w 2099794"/>
                <a:gd name="connsiteY202" fmla="*/ 363035 h 2078537"/>
                <a:gd name="connsiteX203" fmla="*/ 101235 w 2099794"/>
                <a:gd name="connsiteY203" fmla="*/ 371540 h 2078537"/>
                <a:gd name="connsiteX204" fmla="*/ 98953 w 2099794"/>
                <a:gd name="connsiteY204" fmla="*/ 349135 h 2078537"/>
                <a:gd name="connsiteX205" fmla="*/ 98331 w 2099794"/>
                <a:gd name="connsiteY205" fmla="*/ 339178 h 2078537"/>
                <a:gd name="connsiteX206" fmla="*/ 95634 w 2099794"/>
                <a:gd name="connsiteY206" fmla="*/ 316151 h 2078537"/>
                <a:gd name="connsiteX207" fmla="*/ 94804 w 2099794"/>
                <a:gd name="connsiteY207" fmla="*/ 307853 h 2078537"/>
                <a:gd name="connsiteX208" fmla="*/ 91900 w 2099794"/>
                <a:gd name="connsiteY208" fmla="*/ 288146 h 2078537"/>
                <a:gd name="connsiteX209" fmla="*/ 91693 w 2099794"/>
                <a:gd name="connsiteY209" fmla="*/ 286486 h 2078537"/>
                <a:gd name="connsiteX210" fmla="*/ 78001 w 2099794"/>
                <a:gd name="connsiteY210" fmla="*/ 230890 h 2078537"/>
                <a:gd name="connsiteX211" fmla="*/ 48543 w 2099794"/>
                <a:gd name="connsiteY211" fmla="*/ 227985 h 2078537"/>
                <a:gd name="connsiteX212" fmla="*/ 20538 w 2099794"/>
                <a:gd name="connsiteY212" fmla="*/ 287938 h 2078537"/>
                <a:gd name="connsiteX213" fmla="*/ 18671 w 2099794"/>
                <a:gd name="connsiteY213" fmla="*/ 292709 h 2078537"/>
                <a:gd name="connsiteX214" fmla="*/ 17633 w 2099794"/>
                <a:gd name="connsiteY214" fmla="*/ 296236 h 2078537"/>
                <a:gd name="connsiteX215" fmla="*/ 15766 w 2099794"/>
                <a:gd name="connsiteY215" fmla="*/ 301215 h 2078537"/>
                <a:gd name="connsiteX216" fmla="*/ 9958 w 2099794"/>
                <a:gd name="connsiteY216" fmla="*/ 317811 h 2078537"/>
                <a:gd name="connsiteX217" fmla="*/ 7883 w 2099794"/>
                <a:gd name="connsiteY217" fmla="*/ 317811 h 2078537"/>
                <a:gd name="connsiteX218" fmla="*/ 9128 w 2099794"/>
                <a:gd name="connsiteY218" fmla="*/ 309928 h 2078537"/>
                <a:gd name="connsiteX219" fmla="*/ 9543 w 2099794"/>
                <a:gd name="connsiteY219" fmla="*/ 306401 h 2078537"/>
                <a:gd name="connsiteX220" fmla="*/ 15766 w 2099794"/>
                <a:gd name="connsiteY220" fmla="*/ 283789 h 2078537"/>
                <a:gd name="connsiteX221" fmla="*/ 16181 w 2099794"/>
                <a:gd name="connsiteY221" fmla="*/ 281922 h 2078537"/>
                <a:gd name="connsiteX222" fmla="*/ 18048 w 2099794"/>
                <a:gd name="connsiteY222" fmla="*/ 277566 h 2078537"/>
                <a:gd name="connsiteX223" fmla="*/ 48336 w 2099794"/>
                <a:gd name="connsiteY223" fmla="*/ 216368 h 2078537"/>
                <a:gd name="connsiteX224" fmla="*/ 49373 w 2099794"/>
                <a:gd name="connsiteY224" fmla="*/ 215331 h 2078537"/>
                <a:gd name="connsiteX225" fmla="*/ 70533 w 2099794"/>
                <a:gd name="connsiteY225" fmla="*/ 209315 h 2078537"/>
                <a:gd name="connsiteX226" fmla="*/ 70740 w 2099794"/>
                <a:gd name="connsiteY226" fmla="*/ 209730 h 2078537"/>
                <a:gd name="connsiteX227" fmla="*/ 71155 w 2099794"/>
                <a:gd name="connsiteY227" fmla="*/ 209730 h 2078537"/>
                <a:gd name="connsiteX228" fmla="*/ 80075 w 2099794"/>
                <a:gd name="connsiteY228" fmla="*/ 218028 h 2078537"/>
                <a:gd name="connsiteX229" fmla="*/ 88996 w 2099794"/>
                <a:gd name="connsiteY229" fmla="*/ 235661 h 2078537"/>
                <a:gd name="connsiteX230" fmla="*/ 89411 w 2099794"/>
                <a:gd name="connsiteY230" fmla="*/ 237735 h 2078537"/>
                <a:gd name="connsiteX231" fmla="*/ 94804 w 2099794"/>
                <a:gd name="connsiteY231" fmla="*/ 255784 h 2078537"/>
                <a:gd name="connsiteX232" fmla="*/ 95841 w 2099794"/>
                <a:gd name="connsiteY232" fmla="*/ 260555 h 2078537"/>
                <a:gd name="connsiteX233" fmla="*/ 98538 w 2099794"/>
                <a:gd name="connsiteY233" fmla="*/ 272172 h 2078537"/>
                <a:gd name="connsiteX234" fmla="*/ 98953 w 2099794"/>
                <a:gd name="connsiteY234" fmla="*/ 275491 h 2078537"/>
                <a:gd name="connsiteX235" fmla="*/ 101857 w 2099794"/>
                <a:gd name="connsiteY235" fmla="*/ 291880 h 2078537"/>
                <a:gd name="connsiteX236" fmla="*/ 102272 w 2099794"/>
                <a:gd name="connsiteY236" fmla="*/ 296858 h 2078537"/>
                <a:gd name="connsiteX237" fmla="*/ 104969 w 2099794"/>
                <a:gd name="connsiteY237" fmla="*/ 316566 h 2078537"/>
                <a:gd name="connsiteX238" fmla="*/ 105591 w 2099794"/>
                <a:gd name="connsiteY238" fmla="*/ 324864 h 2078537"/>
                <a:gd name="connsiteX239" fmla="*/ 108288 w 2099794"/>
                <a:gd name="connsiteY239" fmla="*/ 349550 h 2078537"/>
                <a:gd name="connsiteX240" fmla="*/ 108911 w 2099794"/>
                <a:gd name="connsiteY240" fmla="*/ 360960 h 2078537"/>
                <a:gd name="connsiteX241" fmla="*/ 111400 w 2099794"/>
                <a:gd name="connsiteY241" fmla="*/ 393944 h 2078537"/>
                <a:gd name="connsiteX242" fmla="*/ 115964 w 2099794"/>
                <a:gd name="connsiteY242" fmla="*/ 405769 h 2078537"/>
                <a:gd name="connsiteX243" fmla="*/ 114304 w 2099794"/>
                <a:gd name="connsiteY243" fmla="*/ 432322 h 2078537"/>
                <a:gd name="connsiteX244" fmla="*/ 113267 w 2099794"/>
                <a:gd name="connsiteY244" fmla="*/ 436886 h 2078537"/>
                <a:gd name="connsiteX245" fmla="*/ 115757 w 2099794"/>
                <a:gd name="connsiteY245" fmla="*/ 518828 h 2078537"/>
                <a:gd name="connsiteX246" fmla="*/ 130485 w 2099794"/>
                <a:gd name="connsiteY246" fmla="*/ 441657 h 2078537"/>
                <a:gd name="connsiteX247" fmla="*/ 131522 w 2099794"/>
                <a:gd name="connsiteY247" fmla="*/ 436471 h 2078537"/>
                <a:gd name="connsiteX248" fmla="*/ 137746 w 2099794"/>
                <a:gd name="connsiteY248" fmla="*/ 410333 h 2078537"/>
                <a:gd name="connsiteX249" fmla="*/ 137954 w 2099794"/>
                <a:gd name="connsiteY249" fmla="*/ 408673 h 2078537"/>
                <a:gd name="connsiteX250" fmla="*/ 144177 w 2099794"/>
                <a:gd name="connsiteY250" fmla="*/ 383779 h 2078537"/>
                <a:gd name="connsiteX251" fmla="*/ 144799 w 2099794"/>
                <a:gd name="connsiteY251" fmla="*/ 380460 h 2078537"/>
                <a:gd name="connsiteX252" fmla="*/ 150608 w 2099794"/>
                <a:gd name="connsiteY252" fmla="*/ 359508 h 2078537"/>
                <a:gd name="connsiteX253" fmla="*/ 151853 w 2099794"/>
                <a:gd name="connsiteY253" fmla="*/ 354529 h 2078537"/>
                <a:gd name="connsiteX254" fmla="*/ 151853 w 2099794"/>
                <a:gd name="connsiteY254" fmla="*/ 337726 h 2078537"/>
                <a:gd name="connsiteX255" fmla="*/ 150608 w 2099794"/>
                <a:gd name="connsiteY255" fmla="*/ 326731 h 2078537"/>
                <a:gd name="connsiteX256" fmla="*/ 151438 w 2099794"/>
                <a:gd name="connsiteY256" fmla="*/ 323204 h 2078537"/>
                <a:gd name="connsiteX257" fmla="*/ 153097 w 2099794"/>
                <a:gd name="connsiteY257" fmla="*/ 320092 h 2078537"/>
                <a:gd name="connsiteX258" fmla="*/ 156831 w 2099794"/>
                <a:gd name="connsiteY258" fmla="*/ 315529 h 2078537"/>
                <a:gd name="connsiteX259" fmla="*/ 166374 w 2099794"/>
                <a:gd name="connsiteY259" fmla="*/ 306193 h 2078537"/>
                <a:gd name="connsiteX260" fmla="*/ 199773 w 2099794"/>
                <a:gd name="connsiteY260" fmla="*/ 206618 h 2078537"/>
                <a:gd name="connsiteX261" fmla="*/ 200810 w 2099794"/>
                <a:gd name="connsiteY261" fmla="*/ 203092 h 2078537"/>
                <a:gd name="connsiteX262" fmla="*/ 218651 w 2099794"/>
                <a:gd name="connsiteY262" fmla="*/ 157660 h 2078537"/>
                <a:gd name="connsiteX263" fmla="*/ 179443 w 2099794"/>
                <a:gd name="connsiteY263" fmla="*/ 157660 h 2078537"/>
                <a:gd name="connsiteX264" fmla="*/ 172598 w 2099794"/>
                <a:gd name="connsiteY264" fmla="*/ 156831 h 2078537"/>
                <a:gd name="connsiteX265" fmla="*/ 165959 w 2099794"/>
                <a:gd name="connsiteY265" fmla="*/ 155378 h 2078537"/>
                <a:gd name="connsiteX266" fmla="*/ 165129 w 2099794"/>
                <a:gd name="connsiteY266" fmla="*/ 148948 h 2078537"/>
                <a:gd name="connsiteX267" fmla="*/ 189608 w 2099794"/>
                <a:gd name="connsiteY267" fmla="*/ 96671 h 2078537"/>
                <a:gd name="connsiteX268" fmla="*/ 202677 w 2099794"/>
                <a:gd name="connsiteY268" fmla="*/ 85261 h 2078537"/>
                <a:gd name="connsiteX269" fmla="*/ 210561 w 2099794"/>
                <a:gd name="connsiteY269" fmla="*/ 81942 h 2078537"/>
                <a:gd name="connsiteX270" fmla="*/ 220103 w 2099794"/>
                <a:gd name="connsiteY270" fmla="*/ 81734 h 2078537"/>
                <a:gd name="connsiteX271" fmla="*/ 224667 w 2099794"/>
                <a:gd name="connsiteY271" fmla="*/ 83394 h 2078537"/>
                <a:gd name="connsiteX272" fmla="*/ 229853 w 2099794"/>
                <a:gd name="connsiteY272" fmla="*/ 87335 h 2078537"/>
                <a:gd name="connsiteX273" fmla="*/ 230683 w 2099794"/>
                <a:gd name="connsiteY273" fmla="*/ 88373 h 2078537"/>
                <a:gd name="connsiteX274" fmla="*/ 240848 w 2099794"/>
                <a:gd name="connsiteY274" fmla="*/ 104139 h 2078537"/>
                <a:gd name="connsiteX275" fmla="*/ 287731 w 2099794"/>
                <a:gd name="connsiteY275" fmla="*/ 2489 h 2078537"/>
                <a:gd name="connsiteX276" fmla="*/ 289598 w 2099794"/>
                <a:gd name="connsiteY276" fmla="*/ 0 h 2078537"/>
                <a:gd name="connsiteX277" fmla="*/ 290428 w 2099794"/>
                <a:gd name="connsiteY277" fmla="*/ 6638 h 2078537"/>
                <a:gd name="connsiteX278" fmla="*/ 289598 w 2099794"/>
                <a:gd name="connsiteY278" fmla="*/ 6016 h 2078537"/>
                <a:gd name="connsiteX279" fmla="*/ 283997 w 2099794"/>
                <a:gd name="connsiteY279" fmla="*/ 20329 h 2078537"/>
                <a:gd name="connsiteX280" fmla="*/ 246242 w 2099794"/>
                <a:gd name="connsiteY280" fmla="*/ 109325 h 2078537"/>
                <a:gd name="connsiteX281" fmla="*/ 246034 w 2099794"/>
                <a:gd name="connsiteY281" fmla="*/ 114511 h 2078537"/>
                <a:gd name="connsiteX282" fmla="*/ 237114 w 2099794"/>
                <a:gd name="connsiteY282" fmla="*/ 149362 h 2078537"/>
                <a:gd name="connsiteX283" fmla="*/ 222800 w 2099794"/>
                <a:gd name="connsiteY283" fmla="*/ 167825 h 2078537"/>
                <a:gd name="connsiteX284" fmla="*/ 183592 w 2099794"/>
                <a:gd name="connsiteY284" fmla="*/ 279225 h 2078537"/>
                <a:gd name="connsiteX285" fmla="*/ 181518 w 2099794"/>
                <a:gd name="connsiteY285" fmla="*/ 286278 h 2078537"/>
                <a:gd name="connsiteX286" fmla="*/ 213257 w 2099794"/>
                <a:gd name="connsiteY286" fmla="*/ 283582 h 2078537"/>
                <a:gd name="connsiteX287" fmla="*/ 236077 w 2099794"/>
                <a:gd name="connsiteY287" fmla="*/ 306608 h 2078537"/>
                <a:gd name="connsiteX288" fmla="*/ 254332 w 2099794"/>
                <a:gd name="connsiteY288" fmla="*/ 363242 h 2078537"/>
                <a:gd name="connsiteX289" fmla="*/ 251220 w 2099794"/>
                <a:gd name="connsiteY289" fmla="*/ 368428 h 2078537"/>
                <a:gd name="connsiteX290" fmla="*/ 172390 w 2099794"/>
                <a:gd name="connsiteY290" fmla="*/ 358470 h 2078537"/>
                <a:gd name="connsiteX291" fmla="*/ 161603 w 2099794"/>
                <a:gd name="connsiteY291" fmla="*/ 351832 h 2078537"/>
                <a:gd name="connsiteX292" fmla="*/ 147081 w 2099794"/>
                <a:gd name="connsiteY292" fmla="*/ 408258 h 2078537"/>
                <a:gd name="connsiteX293" fmla="*/ 116586 w 2099794"/>
                <a:gd name="connsiteY293" fmla="*/ 609276 h 2078537"/>
                <a:gd name="connsiteX294" fmla="*/ 117831 w 2099794"/>
                <a:gd name="connsiteY294" fmla="*/ 676489 h 2078537"/>
                <a:gd name="connsiteX295" fmla="*/ 123225 w 2099794"/>
                <a:gd name="connsiteY295" fmla="*/ 685410 h 2078537"/>
                <a:gd name="connsiteX296" fmla="*/ 132560 w 2099794"/>
                <a:gd name="connsiteY296" fmla="*/ 731878 h 2078537"/>
                <a:gd name="connsiteX297" fmla="*/ 130693 w 2099794"/>
                <a:gd name="connsiteY297" fmla="*/ 743910 h 2078537"/>
                <a:gd name="connsiteX298" fmla="*/ 206619 w 2099794"/>
                <a:gd name="connsiteY298" fmla="*/ 905097 h 2078537"/>
                <a:gd name="connsiteX299" fmla="*/ 327769 w 2099794"/>
                <a:gd name="connsiteY299" fmla="*/ 1078732 h 2078537"/>
                <a:gd name="connsiteX300" fmla="*/ 376934 w 2099794"/>
                <a:gd name="connsiteY300" fmla="*/ 1155488 h 2078537"/>
                <a:gd name="connsiteX301" fmla="*/ 378594 w 2099794"/>
                <a:gd name="connsiteY301" fmla="*/ 1158392 h 2078537"/>
                <a:gd name="connsiteX302" fmla="*/ 380668 w 2099794"/>
                <a:gd name="connsiteY302" fmla="*/ 1161919 h 2078537"/>
                <a:gd name="connsiteX303" fmla="*/ 380046 w 2099794"/>
                <a:gd name="connsiteY303" fmla="*/ 1157147 h 2078537"/>
                <a:gd name="connsiteX304" fmla="*/ 378801 w 2099794"/>
                <a:gd name="connsiteY304" fmla="*/ 1153413 h 2078537"/>
                <a:gd name="connsiteX305" fmla="*/ 324865 w 2099794"/>
                <a:gd name="connsiteY305" fmla="*/ 1032886 h 2078537"/>
                <a:gd name="connsiteX306" fmla="*/ 323413 w 2099794"/>
                <a:gd name="connsiteY306" fmla="*/ 1029981 h 2078537"/>
                <a:gd name="connsiteX307" fmla="*/ 294370 w 2099794"/>
                <a:gd name="connsiteY307" fmla="*/ 1003013 h 2078537"/>
                <a:gd name="connsiteX308" fmla="*/ 278396 w 2099794"/>
                <a:gd name="connsiteY308" fmla="*/ 995130 h 2078537"/>
                <a:gd name="connsiteX309" fmla="*/ 272588 w 2099794"/>
                <a:gd name="connsiteY309" fmla="*/ 949491 h 2078537"/>
                <a:gd name="connsiteX310" fmla="*/ 276529 w 2099794"/>
                <a:gd name="connsiteY310" fmla="*/ 923975 h 2078537"/>
                <a:gd name="connsiteX311" fmla="*/ 250805 w 2099794"/>
                <a:gd name="connsiteY311" fmla="*/ 835187 h 2078537"/>
                <a:gd name="connsiteX312" fmla="*/ 248109 w 2099794"/>
                <a:gd name="connsiteY312" fmla="*/ 814028 h 2078537"/>
                <a:gd name="connsiteX313" fmla="*/ 227364 w 2099794"/>
                <a:gd name="connsiteY313" fmla="*/ 817762 h 2078537"/>
                <a:gd name="connsiteX314" fmla="*/ 186497 w 2099794"/>
                <a:gd name="connsiteY314" fmla="*/ 814857 h 2078537"/>
                <a:gd name="connsiteX315" fmla="*/ 182555 w 2099794"/>
                <a:gd name="connsiteY315" fmla="*/ 808841 h 2078537"/>
                <a:gd name="connsiteX316" fmla="*/ 206619 w 2099794"/>
                <a:gd name="connsiteY316" fmla="*/ 757187 h 2078537"/>
                <a:gd name="connsiteX317" fmla="*/ 215954 w 2099794"/>
                <a:gd name="connsiteY317" fmla="*/ 748059 h 2078537"/>
                <a:gd name="connsiteX318" fmla="*/ 253502 w 2099794"/>
                <a:gd name="connsiteY318" fmla="*/ 755734 h 2078537"/>
                <a:gd name="connsiteX319" fmla="*/ 257444 w 2099794"/>
                <a:gd name="connsiteY319" fmla="*/ 763617 h 2078537"/>
                <a:gd name="connsiteX320" fmla="*/ 360338 w 2099794"/>
                <a:gd name="connsiteY320" fmla="*/ 707606 h 2078537"/>
                <a:gd name="connsiteX321" fmla="*/ 361168 w 2099794"/>
                <a:gd name="connsiteY321" fmla="*/ 709681 h 2078537"/>
                <a:gd name="connsiteX322" fmla="*/ 335652 w 2099794"/>
                <a:gd name="connsiteY322" fmla="*/ 716942 h 2078537"/>
                <a:gd name="connsiteX323" fmla="*/ 286279 w 2099794"/>
                <a:gd name="connsiteY323" fmla="*/ 740383 h 2078537"/>
                <a:gd name="connsiteX324" fmla="*/ 268854 w 2099794"/>
                <a:gd name="connsiteY324" fmla="*/ 759883 h 2078537"/>
                <a:gd name="connsiteX325" fmla="*/ 266987 w 2099794"/>
                <a:gd name="connsiteY325" fmla="*/ 780421 h 2078537"/>
                <a:gd name="connsiteX326" fmla="*/ 261800 w 2099794"/>
                <a:gd name="connsiteY326" fmla="*/ 803240 h 2078537"/>
                <a:gd name="connsiteX327" fmla="*/ 256822 w 2099794"/>
                <a:gd name="connsiteY327" fmla="*/ 812990 h 2078537"/>
                <a:gd name="connsiteX328" fmla="*/ 282960 w 2099794"/>
                <a:gd name="connsiteY328" fmla="*/ 916507 h 2078537"/>
                <a:gd name="connsiteX329" fmla="*/ 285449 w 2099794"/>
                <a:gd name="connsiteY329" fmla="*/ 913395 h 2078537"/>
                <a:gd name="connsiteX330" fmla="*/ 342705 w 2099794"/>
                <a:gd name="connsiteY330" fmla="*/ 895347 h 2078537"/>
                <a:gd name="connsiteX331" fmla="*/ 373408 w 2099794"/>
                <a:gd name="connsiteY331" fmla="*/ 916922 h 2078537"/>
                <a:gd name="connsiteX332" fmla="*/ 415934 w 2099794"/>
                <a:gd name="connsiteY332" fmla="*/ 978742 h 2078537"/>
                <a:gd name="connsiteX333" fmla="*/ 417387 w 2099794"/>
                <a:gd name="connsiteY333" fmla="*/ 984135 h 2078537"/>
                <a:gd name="connsiteX334" fmla="*/ 365525 w 2099794"/>
                <a:gd name="connsiteY334" fmla="*/ 1001768 h 2078537"/>
                <a:gd name="connsiteX335" fmla="*/ 329844 w 2099794"/>
                <a:gd name="connsiteY335" fmla="*/ 1007162 h 2078537"/>
                <a:gd name="connsiteX336" fmla="*/ 325487 w 2099794"/>
                <a:gd name="connsiteY336" fmla="*/ 1014423 h 2078537"/>
                <a:gd name="connsiteX337" fmla="*/ 383988 w 2099794"/>
                <a:gd name="connsiteY337" fmla="*/ 1143663 h 2078537"/>
                <a:gd name="connsiteX338" fmla="*/ 431286 w 2099794"/>
                <a:gd name="connsiteY338" fmla="*/ 1296968 h 2078537"/>
                <a:gd name="connsiteX339" fmla="*/ 433153 w 2099794"/>
                <a:gd name="connsiteY339" fmla="*/ 1397788 h 2078537"/>
                <a:gd name="connsiteX340" fmla="*/ 425477 w 2099794"/>
                <a:gd name="connsiteY340" fmla="*/ 1462097 h 2078537"/>
                <a:gd name="connsiteX341" fmla="*/ 425685 w 2099794"/>
                <a:gd name="connsiteY341" fmla="*/ 1468320 h 2078537"/>
                <a:gd name="connsiteX342" fmla="*/ 430041 w 2099794"/>
                <a:gd name="connsiteY342" fmla="*/ 1464171 h 2078537"/>
                <a:gd name="connsiteX343" fmla="*/ 493106 w 2099794"/>
                <a:gd name="connsiteY343" fmla="*/ 1440729 h 2078537"/>
                <a:gd name="connsiteX344" fmla="*/ 548494 w 2099794"/>
                <a:gd name="connsiteY344" fmla="*/ 1469772 h 2078537"/>
                <a:gd name="connsiteX345" fmla="*/ 627740 w 2099794"/>
                <a:gd name="connsiteY345" fmla="*/ 1579098 h 2078537"/>
                <a:gd name="connsiteX346" fmla="*/ 624420 w 2099794"/>
                <a:gd name="connsiteY346" fmla="*/ 1586358 h 2078537"/>
                <a:gd name="connsiteX347" fmla="*/ 563431 w 2099794"/>
                <a:gd name="connsiteY347" fmla="*/ 1609385 h 2078537"/>
                <a:gd name="connsiteX348" fmla="*/ 468004 w 2099794"/>
                <a:gd name="connsiteY348" fmla="*/ 1621417 h 2078537"/>
                <a:gd name="connsiteX349" fmla="*/ 413653 w 2099794"/>
                <a:gd name="connsiteY349" fmla="*/ 1604199 h 2078537"/>
                <a:gd name="connsiteX350" fmla="*/ 394982 w 2099794"/>
                <a:gd name="connsiteY350" fmla="*/ 1584699 h 2078537"/>
                <a:gd name="connsiteX351" fmla="*/ 392285 w 2099794"/>
                <a:gd name="connsiteY351" fmla="*/ 1589885 h 2078537"/>
                <a:gd name="connsiteX352" fmla="*/ 356397 w 2099794"/>
                <a:gd name="connsiteY352" fmla="*/ 1676184 h 2078537"/>
                <a:gd name="connsiteX353" fmla="*/ 276788 w 2099794"/>
                <a:gd name="connsiteY353" fmla="*/ 1810014 h 2078537"/>
                <a:gd name="connsiteX354" fmla="*/ 231210 w 2099794"/>
                <a:gd name="connsiteY354" fmla="*/ 1864027 h 2078537"/>
                <a:gd name="connsiteX355" fmla="*/ 320404 w 2099794"/>
                <a:gd name="connsiteY355" fmla="*/ 1734347 h 2078537"/>
                <a:gd name="connsiteX356" fmla="*/ 387722 w 2099794"/>
                <a:gd name="connsiteY356" fmla="*/ 1584906 h 2078537"/>
                <a:gd name="connsiteX357" fmla="*/ 390626 w 2099794"/>
                <a:gd name="connsiteY357" fmla="*/ 1567273 h 2078537"/>
                <a:gd name="connsiteX358" fmla="*/ 396227 w 2099794"/>
                <a:gd name="connsiteY358" fmla="*/ 1542794 h 2078537"/>
                <a:gd name="connsiteX359" fmla="*/ 411786 w 2099794"/>
                <a:gd name="connsiteY359" fmla="*/ 1496533 h 2078537"/>
                <a:gd name="connsiteX360" fmla="*/ 427552 w 2099794"/>
                <a:gd name="connsiteY360" fmla="*/ 1352356 h 2078537"/>
                <a:gd name="connsiteX361" fmla="*/ 416764 w 2099794"/>
                <a:gd name="connsiteY361" fmla="*/ 1313978 h 2078537"/>
                <a:gd name="connsiteX362" fmla="*/ 328599 w 2099794"/>
                <a:gd name="connsiteY362" fmla="*/ 1192828 h 2078537"/>
                <a:gd name="connsiteX363" fmla="*/ 223007 w 2099794"/>
                <a:gd name="connsiteY363" fmla="*/ 1107567 h 2078537"/>
                <a:gd name="connsiteX364" fmla="*/ 177784 w 2099794"/>
                <a:gd name="connsiteY364" fmla="*/ 1091179 h 2078537"/>
                <a:gd name="connsiteX365" fmla="*/ 114927 w 2099794"/>
                <a:gd name="connsiteY365" fmla="*/ 1119599 h 2078537"/>
                <a:gd name="connsiteX366" fmla="*/ 94597 w 2099794"/>
                <a:gd name="connsiteY366" fmla="*/ 1200297 h 2078537"/>
                <a:gd name="connsiteX367" fmla="*/ 100198 w 2099794"/>
                <a:gd name="connsiteY367" fmla="*/ 1195318 h 2078537"/>
                <a:gd name="connsiteX368" fmla="*/ 170108 w 2099794"/>
                <a:gd name="connsiteY368" fmla="*/ 1195110 h 2078537"/>
                <a:gd name="connsiteX369" fmla="*/ 200188 w 2099794"/>
                <a:gd name="connsiteY369" fmla="*/ 1263568 h 2078537"/>
                <a:gd name="connsiteX370" fmla="*/ 204544 w 2099794"/>
                <a:gd name="connsiteY370" fmla="*/ 1296138 h 2078537"/>
                <a:gd name="connsiteX371" fmla="*/ 198529 w 2099794"/>
                <a:gd name="connsiteY371" fmla="*/ 1302569 h 2078537"/>
                <a:gd name="connsiteX372" fmla="*/ 95011 w 2099794"/>
                <a:gd name="connsiteY372" fmla="*/ 1283898 h 2078537"/>
                <a:gd name="connsiteX373" fmla="*/ 100820 w 2099794"/>
                <a:gd name="connsiteY373" fmla="*/ 1338457 h 2078537"/>
                <a:gd name="connsiteX374" fmla="*/ 118246 w 2099794"/>
                <a:gd name="connsiteY374" fmla="*/ 1444671 h 2078537"/>
                <a:gd name="connsiteX375" fmla="*/ 125507 w 2099794"/>
                <a:gd name="connsiteY375" fmla="*/ 1455458 h 2078537"/>
                <a:gd name="connsiteX376" fmla="*/ 134012 w 2099794"/>
                <a:gd name="connsiteY376" fmla="*/ 1495081 h 2078537"/>
                <a:gd name="connsiteX377" fmla="*/ 131522 w 2099794"/>
                <a:gd name="connsiteY377" fmla="*/ 1508565 h 2078537"/>
                <a:gd name="connsiteX378" fmla="*/ 150400 w 2099794"/>
                <a:gd name="connsiteY378" fmla="*/ 1595901 h 2078537"/>
                <a:gd name="connsiteX379" fmla="*/ 123639 w 2099794"/>
                <a:gd name="connsiteY379" fmla="*/ 1507735 h 2078537"/>
                <a:gd name="connsiteX380" fmla="*/ 25724 w 2099794"/>
                <a:gd name="connsiteY380" fmla="*/ 1532214 h 2078537"/>
                <a:gd name="connsiteX381" fmla="*/ 18048 w 2099794"/>
                <a:gd name="connsiteY381" fmla="*/ 1524539 h 2078537"/>
                <a:gd name="connsiteX382" fmla="*/ 37963 w 2099794"/>
                <a:gd name="connsiteY382" fmla="*/ 1449650 h 2078537"/>
                <a:gd name="connsiteX383" fmla="*/ 56634 w 2099794"/>
                <a:gd name="connsiteY383" fmla="*/ 1427038 h 2078537"/>
                <a:gd name="connsiteX384" fmla="*/ 100820 w 2099794"/>
                <a:gd name="connsiteY384" fmla="*/ 1427453 h 2078537"/>
                <a:gd name="connsiteX385" fmla="*/ 107666 w 2099794"/>
                <a:gd name="connsiteY385" fmla="*/ 1433261 h 2078537"/>
                <a:gd name="connsiteX386" fmla="*/ 99575 w 2099794"/>
                <a:gd name="connsiteY386" fmla="*/ 1387000 h 2078537"/>
                <a:gd name="connsiteX387" fmla="*/ 86921 w 2099794"/>
                <a:gd name="connsiteY387" fmla="*/ 1284314 h 2078537"/>
                <a:gd name="connsiteX388" fmla="*/ 81942 w 2099794"/>
                <a:gd name="connsiteY388" fmla="*/ 1273733 h 2078537"/>
                <a:gd name="connsiteX389" fmla="*/ 72192 w 2099794"/>
                <a:gd name="connsiteY389" fmla="*/ 1262738 h 2078537"/>
                <a:gd name="connsiteX390" fmla="*/ 80490 w 2099794"/>
                <a:gd name="connsiteY390" fmla="*/ 1218344 h 2078537"/>
                <a:gd name="connsiteX391" fmla="*/ 85676 w 2099794"/>
                <a:gd name="connsiteY391" fmla="*/ 1208387 h 2078537"/>
                <a:gd name="connsiteX392" fmla="*/ 100405 w 2099794"/>
                <a:gd name="connsiteY392" fmla="*/ 1131424 h 2078537"/>
                <a:gd name="connsiteX393" fmla="*/ 157246 w 2099794"/>
                <a:gd name="connsiteY393" fmla="*/ 1082880 h 2078537"/>
                <a:gd name="connsiteX394" fmla="*/ 203922 w 2099794"/>
                <a:gd name="connsiteY394" fmla="*/ 1090349 h 2078537"/>
                <a:gd name="connsiteX395" fmla="*/ 288769 w 2099794"/>
                <a:gd name="connsiteY395" fmla="*/ 1144285 h 2078537"/>
                <a:gd name="connsiteX396" fmla="*/ 419254 w 2099794"/>
                <a:gd name="connsiteY396" fmla="*/ 1302569 h 2078537"/>
                <a:gd name="connsiteX397" fmla="*/ 425270 w 2099794"/>
                <a:gd name="connsiteY397" fmla="*/ 1313148 h 2078537"/>
                <a:gd name="connsiteX398" fmla="*/ 414690 w 2099794"/>
                <a:gd name="connsiteY398" fmla="*/ 1258382 h 2078537"/>
                <a:gd name="connsiteX399" fmla="*/ 340838 w 2099794"/>
                <a:gd name="connsiteY399" fmla="*/ 1111509 h 2078537"/>
                <a:gd name="connsiteX400" fmla="*/ 227571 w 2099794"/>
                <a:gd name="connsiteY400" fmla="*/ 951358 h 2078537"/>
                <a:gd name="connsiteX401" fmla="*/ 134219 w 2099794"/>
                <a:gd name="connsiteY401" fmla="*/ 781251 h 2078537"/>
                <a:gd name="connsiteX402" fmla="*/ 123639 w 2099794"/>
                <a:gd name="connsiteY402" fmla="*/ 749303 h 2078537"/>
                <a:gd name="connsiteX403" fmla="*/ 118661 w 2099794"/>
                <a:gd name="connsiteY403" fmla="*/ 746607 h 2078537"/>
                <a:gd name="connsiteX404" fmla="*/ 23857 w 2099794"/>
                <a:gd name="connsiteY404" fmla="*/ 771293 h 2078537"/>
                <a:gd name="connsiteX405" fmla="*/ 0 w 2099794"/>
                <a:gd name="connsiteY405" fmla="*/ 771708 h 2078537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289598 w 2099794"/>
                <a:gd name="connsiteY278" fmla="*/ 2561397 h 4639934"/>
                <a:gd name="connsiteX279" fmla="*/ 290428 w 2099794"/>
                <a:gd name="connsiteY279" fmla="*/ 2568035 h 4639934"/>
                <a:gd name="connsiteX280" fmla="*/ 593711 w 2099794"/>
                <a:gd name="connsiteY280" fmla="*/ 0 h 4639934"/>
                <a:gd name="connsiteX281" fmla="*/ 283997 w 2099794"/>
                <a:gd name="connsiteY281" fmla="*/ 2581726 h 4639934"/>
                <a:gd name="connsiteX282" fmla="*/ 246242 w 2099794"/>
                <a:gd name="connsiteY282" fmla="*/ 2670722 h 4639934"/>
                <a:gd name="connsiteX283" fmla="*/ 246034 w 2099794"/>
                <a:gd name="connsiteY283" fmla="*/ 2675908 h 4639934"/>
                <a:gd name="connsiteX284" fmla="*/ 237114 w 2099794"/>
                <a:gd name="connsiteY284" fmla="*/ 2710759 h 4639934"/>
                <a:gd name="connsiteX285" fmla="*/ 222800 w 2099794"/>
                <a:gd name="connsiteY285" fmla="*/ 2729222 h 4639934"/>
                <a:gd name="connsiteX286" fmla="*/ 183592 w 2099794"/>
                <a:gd name="connsiteY286" fmla="*/ 2840622 h 4639934"/>
                <a:gd name="connsiteX287" fmla="*/ 181518 w 2099794"/>
                <a:gd name="connsiteY287" fmla="*/ 2847675 h 4639934"/>
                <a:gd name="connsiteX288" fmla="*/ 213257 w 2099794"/>
                <a:gd name="connsiteY288" fmla="*/ 2844979 h 4639934"/>
                <a:gd name="connsiteX289" fmla="*/ 236077 w 2099794"/>
                <a:gd name="connsiteY289" fmla="*/ 2868005 h 4639934"/>
                <a:gd name="connsiteX290" fmla="*/ 254332 w 2099794"/>
                <a:gd name="connsiteY290" fmla="*/ 2924639 h 4639934"/>
                <a:gd name="connsiteX291" fmla="*/ 251220 w 2099794"/>
                <a:gd name="connsiteY291" fmla="*/ 2929825 h 4639934"/>
                <a:gd name="connsiteX292" fmla="*/ 172390 w 2099794"/>
                <a:gd name="connsiteY292" fmla="*/ 2919867 h 4639934"/>
                <a:gd name="connsiteX293" fmla="*/ 161603 w 2099794"/>
                <a:gd name="connsiteY293" fmla="*/ 2913229 h 4639934"/>
                <a:gd name="connsiteX294" fmla="*/ 147081 w 2099794"/>
                <a:gd name="connsiteY294" fmla="*/ 2969655 h 4639934"/>
                <a:gd name="connsiteX295" fmla="*/ 116586 w 2099794"/>
                <a:gd name="connsiteY295" fmla="*/ 3170673 h 4639934"/>
                <a:gd name="connsiteX296" fmla="*/ 117831 w 2099794"/>
                <a:gd name="connsiteY296" fmla="*/ 3237886 h 4639934"/>
                <a:gd name="connsiteX297" fmla="*/ 123225 w 2099794"/>
                <a:gd name="connsiteY297" fmla="*/ 3246807 h 4639934"/>
                <a:gd name="connsiteX298" fmla="*/ 132560 w 2099794"/>
                <a:gd name="connsiteY298" fmla="*/ 3293275 h 4639934"/>
                <a:gd name="connsiteX299" fmla="*/ 130693 w 2099794"/>
                <a:gd name="connsiteY299" fmla="*/ 3305307 h 4639934"/>
                <a:gd name="connsiteX300" fmla="*/ 206619 w 2099794"/>
                <a:gd name="connsiteY300" fmla="*/ 3466494 h 4639934"/>
                <a:gd name="connsiteX301" fmla="*/ 327769 w 2099794"/>
                <a:gd name="connsiteY301" fmla="*/ 3640129 h 4639934"/>
                <a:gd name="connsiteX302" fmla="*/ 376934 w 2099794"/>
                <a:gd name="connsiteY302" fmla="*/ 3716885 h 4639934"/>
                <a:gd name="connsiteX303" fmla="*/ 378594 w 2099794"/>
                <a:gd name="connsiteY303" fmla="*/ 3719789 h 4639934"/>
                <a:gd name="connsiteX304" fmla="*/ 380668 w 2099794"/>
                <a:gd name="connsiteY304" fmla="*/ 3723316 h 4639934"/>
                <a:gd name="connsiteX305" fmla="*/ 380046 w 2099794"/>
                <a:gd name="connsiteY305" fmla="*/ 3718544 h 4639934"/>
                <a:gd name="connsiteX306" fmla="*/ 378801 w 2099794"/>
                <a:gd name="connsiteY306" fmla="*/ 3714810 h 4639934"/>
                <a:gd name="connsiteX307" fmla="*/ 324865 w 2099794"/>
                <a:gd name="connsiteY307" fmla="*/ 3594283 h 4639934"/>
                <a:gd name="connsiteX308" fmla="*/ 323413 w 2099794"/>
                <a:gd name="connsiteY308" fmla="*/ 3591378 h 4639934"/>
                <a:gd name="connsiteX309" fmla="*/ 294370 w 2099794"/>
                <a:gd name="connsiteY309" fmla="*/ 3564410 h 4639934"/>
                <a:gd name="connsiteX310" fmla="*/ 278396 w 2099794"/>
                <a:gd name="connsiteY310" fmla="*/ 3556527 h 4639934"/>
                <a:gd name="connsiteX311" fmla="*/ 272588 w 2099794"/>
                <a:gd name="connsiteY311" fmla="*/ 3510888 h 4639934"/>
                <a:gd name="connsiteX312" fmla="*/ 276529 w 2099794"/>
                <a:gd name="connsiteY312" fmla="*/ 3485372 h 4639934"/>
                <a:gd name="connsiteX313" fmla="*/ 250805 w 2099794"/>
                <a:gd name="connsiteY313" fmla="*/ 3396584 h 4639934"/>
                <a:gd name="connsiteX314" fmla="*/ 248109 w 2099794"/>
                <a:gd name="connsiteY314" fmla="*/ 3375425 h 4639934"/>
                <a:gd name="connsiteX315" fmla="*/ 227364 w 2099794"/>
                <a:gd name="connsiteY315" fmla="*/ 3379159 h 4639934"/>
                <a:gd name="connsiteX316" fmla="*/ 186497 w 2099794"/>
                <a:gd name="connsiteY316" fmla="*/ 3376254 h 4639934"/>
                <a:gd name="connsiteX317" fmla="*/ 182555 w 2099794"/>
                <a:gd name="connsiteY317" fmla="*/ 3370238 h 4639934"/>
                <a:gd name="connsiteX318" fmla="*/ 206619 w 2099794"/>
                <a:gd name="connsiteY318" fmla="*/ 3318584 h 4639934"/>
                <a:gd name="connsiteX319" fmla="*/ 215954 w 2099794"/>
                <a:gd name="connsiteY319" fmla="*/ 3309456 h 4639934"/>
                <a:gd name="connsiteX320" fmla="*/ 253502 w 2099794"/>
                <a:gd name="connsiteY320" fmla="*/ 3317131 h 4639934"/>
                <a:gd name="connsiteX321" fmla="*/ 257444 w 2099794"/>
                <a:gd name="connsiteY321" fmla="*/ 3325014 h 4639934"/>
                <a:gd name="connsiteX322" fmla="*/ 360338 w 2099794"/>
                <a:gd name="connsiteY322" fmla="*/ 3269003 h 4639934"/>
                <a:gd name="connsiteX323" fmla="*/ 361168 w 2099794"/>
                <a:gd name="connsiteY323" fmla="*/ 3271078 h 4639934"/>
                <a:gd name="connsiteX324" fmla="*/ 335652 w 2099794"/>
                <a:gd name="connsiteY324" fmla="*/ 3278339 h 4639934"/>
                <a:gd name="connsiteX325" fmla="*/ 286279 w 2099794"/>
                <a:gd name="connsiteY325" fmla="*/ 3301780 h 4639934"/>
                <a:gd name="connsiteX326" fmla="*/ 268854 w 2099794"/>
                <a:gd name="connsiteY326" fmla="*/ 3321280 h 4639934"/>
                <a:gd name="connsiteX327" fmla="*/ 266987 w 2099794"/>
                <a:gd name="connsiteY327" fmla="*/ 3341818 h 4639934"/>
                <a:gd name="connsiteX328" fmla="*/ 261800 w 2099794"/>
                <a:gd name="connsiteY328" fmla="*/ 3364637 h 4639934"/>
                <a:gd name="connsiteX329" fmla="*/ 256822 w 2099794"/>
                <a:gd name="connsiteY329" fmla="*/ 3374387 h 4639934"/>
                <a:gd name="connsiteX330" fmla="*/ 282960 w 2099794"/>
                <a:gd name="connsiteY330" fmla="*/ 3477904 h 4639934"/>
                <a:gd name="connsiteX331" fmla="*/ 285449 w 2099794"/>
                <a:gd name="connsiteY331" fmla="*/ 3474792 h 4639934"/>
                <a:gd name="connsiteX332" fmla="*/ 342705 w 2099794"/>
                <a:gd name="connsiteY332" fmla="*/ 3456744 h 4639934"/>
                <a:gd name="connsiteX333" fmla="*/ 373408 w 2099794"/>
                <a:gd name="connsiteY333" fmla="*/ 3478319 h 4639934"/>
                <a:gd name="connsiteX334" fmla="*/ 415934 w 2099794"/>
                <a:gd name="connsiteY334" fmla="*/ 3540139 h 4639934"/>
                <a:gd name="connsiteX335" fmla="*/ 417387 w 2099794"/>
                <a:gd name="connsiteY335" fmla="*/ 3545532 h 4639934"/>
                <a:gd name="connsiteX336" fmla="*/ 365525 w 2099794"/>
                <a:gd name="connsiteY336" fmla="*/ 3563165 h 4639934"/>
                <a:gd name="connsiteX337" fmla="*/ 329844 w 2099794"/>
                <a:gd name="connsiteY337" fmla="*/ 3568559 h 4639934"/>
                <a:gd name="connsiteX338" fmla="*/ 325487 w 2099794"/>
                <a:gd name="connsiteY338" fmla="*/ 3575820 h 4639934"/>
                <a:gd name="connsiteX339" fmla="*/ 383988 w 2099794"/>
                <a:gd name="connsiteY339" fmla="*/ 3705060 h 4639934"/>
                <a:gd name="connsiteX340" fmla="*/ 431286 w 2099794"/>
                <a:gd name="connsiteY340" fmla="*/ 3858365 h 4639934"/>
                <a:gd name="connsiteX341" fmla="*/ 433153 w 2099794"/>
                <a:gd name="connsiteY341" fmla="*/ 3959185 h 4639934"/>
                <a:gd name="connsiteX342" fmla="*/ 425477 w 2099794"/>
                <a:gd name="connsiteY342" fmla="*/ 4023494 h 4639934"/>
                <a:gd name="connsiteX343" fmla="*/ 425685 w 2099794"/>
                <a:gd name="connsiteY343" fmla="*/ 4029717 h 4639934"/>
                <a:gd name="connsiteX344" fmla="*/ 430041 w 2099794"/>
                <a:gd name="connsiteY344" fmla="*/ 4025568 h 4639934"/>
                <a:gd name="connsiteX345" fmla="*/ 493106 w 2099794"/>
                <a:gd name="connsiteY345" fmla="*/ 4002126 h 4639934"/>
                <a:gd name="connsiteX346" fmla="*/ 548494 w 2099794"/>
                <a:gd name="connsiteY346" fmla="*/ 4031169 h 4639934"/>
                <a:gd name="connsiteX347" fmla="*/ 627740 w 2099794"/>
                <a:gd name="connsiteY347" fmla="*/ 4140495 h 4639934"/>
                <a:gd name="connsiteX348" fmla="*/ 624420 w 2099794"/>
                <a:gd name="connsiteY348" fmla="*/ 4147755 h 4639934"/>
                <a:gd name="connsiteX349" fmla="*/ 563431 w 2099794"/>
                <a:gd name="connsiteY349" fmla="*/ 4170782 h 4639934"/>
                <a:gd name="connsiteX350" fmla="*/ 468004 w 2099794"/>
                <a:gd name="connsiteY350" fmla="*/ 4182814 h 4639934"/>
                <a:gd name="connsiteX351" fmla="*/ 413653 w 2099794"/>
                <a:gd name="connsiteY351" fmla="*/ 4165596 h 4639934"/>
                <a:gd name="connsiteX352" fmla="*/ 394982 w 2099794"/>
                <a:gd name="connsiteY352" fmla="*/ 4146096 h 4639934"/>
                <a:gd name="connsiteX353" fmla="*/ 392285 w 2099794"/>
                <a:gd name="connsiteY353" fmla="*/ 4151282 h 4639934"/>
                <a:gd name="connsiteX354" fmla="*/ 356397 w 2099794"/>
                <a:gd name="connsiteY354" fmla="*/ 4237581 h 4639934"/>
                <a:gd name="connsiteX355" fmla="*/ 276788 w 2099794"/>
                <a:gd name="connsiteY355" fmla="*/ 4371411 h 4639934"/>
                <a:gd name="connsiteX356" fmla="*/ 231210 w 2099794"/>
                <a:gd name="connsiteY356" fmla="*/ 4425424 h 4639934"/>
                <a:gd name="connsiteX357" fmla="*/ 320404 w 2099794"/>
                <a:gd name="connsiteY357" fmla="*/ 4295744 h 4639934"/>
                <a:gd name="connsiteX358" fmla="*/ 387722 w 2099794"/>
                <a:gd name="connsiteY358" fmla="*/ 4146303 h 4639934"/>
                <a:gd name="connsiteX359" fmla="*/ 390626 w 2099794"/>
                <a:gd name="connsiteY359" fmla="*/ 4128670 h 4639934"/>
                <a:gd name="connsiteX360" fmla="*/ 396227 w 2099794"/>
                <a:gd name="connsiteY360" fmla="*/ 4104191 h 4639934"/>
                <a:gd name="connsiteX361" fmla="*/ 411786 w 2099794"/>
                <a:gd name="connsiteY361" fmla="*/ 4057930 h 4639934"/>
                <a:gd name="connsiteX362" fmla="*/ 427552 w 2099794"/>
                <a:gd name="connsiteY362" fmla="*/ 3913753 h 4639934"/>
                <a:gd name="connsiteX363" fmla="*/ 416764 w 2099794"/>
                <a:gd name="connsiteY363" fmla="*/ 3875375 h 4639934"/>
                <a:gd name="connsiteX364" fmla="*/ 328599 w 2099794"/>
                <a:gd name="connsiteY364" fmla="*/ 3754225 h 4639934"/>
                <a:gd name="connsiteX365" fmla="*/ 223007 w 2099794"/>
                <a:gd name="connsiteY365" fmla="*/ 3668964 h 4639934"/>
                <a:gd name="connsiteX366" fmla="*/ 177784 w 2099794"/>
                <a:gd name="connsiteY366" fmla="*/ 3652576 h 4639934"/>
                <a:gd name="connsiteX367" fmla="*/ 114927 w 2099794"/>
                <a:gd name="connsiteY367" fmla="*/ 3680996 h 4639934"/>
                <a:gd name="connsiteX368" fmla="*/ 94597 w 2099794"/>
                <a:gd name="connsiteY368" fmla="*/ 3761694 h 4639934"/>
                <a:gd name="connsiteX369" fmla="*/ 100198 w 2099794"/>
                <a:gd name="connsiteY369" fmla="*/ 3756715 h 4639934"/>
                <a:gd name="connsiteX370" fmla="*/ 170108 w 2099794"/>
                <a:gd name="connsiteY370" fmla="*/ 3756507 h 4639934"/>
                <a:gd name="connsiteX371" fmla="*/ 200188 w 2099794"/>
                <a:gd name="connsiteY371" fmla="*/ 3824965 h 4639934"/>
                <a:gd name="connsiteX372" fmla="*/ 204544 w 2099794"/>
                <a:gd name="connsiteY372" fmla="*/ 3857535 h 4639934"/>
                <a:gd name="connsiteX373" fmla="*/ 198529 w 2099794"/>
                <a:gd name="connsiteY373" fmla="*/ 3863966 h 4639934"/>
                <a:gd name="connsiteX374" fmla="*/ 95011 w 2099794"/>
                <a:gd name="connsiteY374" fmla="*/ 3845295 h 4639934"/>
                <a:gd name="connsiteX375" fmla="*/ 100820 w 2099794"/>
                <a:gd name="connsiteY375" fmla="*/ 3899854 h 4639934"/>
                <a:gd name="connsiteX376" fmla="*/ 118246 w 2099794"/>
                <a:gd name="connsiteY376" fmla="*/ 4006068 h 4639934"/>
                <a:gd name="connsiteX377" fmla="*/ 125507 w 2099794"/>
                <a:gd name="connsiteY377" fmla="*/ 4016855 h 4639934"/>
                <a:gd name="connsiteX378" fmla="*/ 134012 w 2099794"/>
                <a:gd name="connsiteY378" fmla="*/ 4056478 h 4639934"/>
                <a:gd name="connsiteX379" fmla="*/ 131522 w 2099794"/>
                <a:gd name="connsiteY379" fmla="*/ 4069962 h 4639934"/>
                <a:gd name="connsiteX380" fmla="*/ 150400 w 2099794"/>
                <a:gd name="connsiteY380" fmla="*/ 4157298 h 4639934"/>
                <a:gd name="connsiteX381" fmla="*/ 123639 w 2099794"/>
                <a:gd name="connsiteY381" fmla="*/ 4069132 h 4639934"/>
                <a:gd name="connsiteX382" fmla="*/ 25724 w 2099794"/>
                <a:gd name="connsiteY382" fmla="*/ 4093611 h 4639934"/>
                <a:gd name="connsiteX383" fmla="*/ 18048 w 2099794"/>
                <a:gd name="connsiteY383" fmla="*/ 4085936 h 4639934"/>
                <a:gd name="connsiteX384" fmla="*/ 37963 w 2099794"/>
                <a:gd name="connsiteY384" fmla="*/ 4011047 h 4639934"/>
                <a:gd name="connsiteX385" fmla="*/ 56634 w 2099794"/>
                <a:gd name="connsiteY385" fmla="*/ 3988435 h 4639934"/>
                <a:gd name="connsiteX386" fmla="*/ 100820 w 2099794"/>
                <a:gd name="connsiteY386" fmla="*/ 3988850 h 4639934"/>
                <a:gd name="connsiteX387" fmla="*/ 107666 w 2099794"/>
                <a:gd name="connsiteY387" fmla="*/ 3994658 h 4639934"/>
                <a:gd name="connsiteX388" fmla="*/ 99575 w 2099794"/>
                <a:gd name="connsiteY388" fmla="*/ 3948397 h 4639934"/>
                <a:gd name="connsiteX389" fmla="*/ 86921 w 2099794"/>
                <a:gd name="connsiteY389" fmla="*/ 3845711 h 4639934"/>
                <a:gd name="connsiteX390" fmla="*/ 81942 w 2099794"/>
                <a:gd name="connsiteY390" fmla="*/ 3835130 h 4639934"/>
                <a:gd name="connsiteX391" fmla="*/ 72192 w 2099794"/>
                <a:gd name="connsiteY391" fmla="*/ 3824135 h 4639934"/>
                <a:gd name="connsiteX392" fmla="*/ 80490 w 2099794"/>
                <a:gd name="connsiteY392" fmla="*/ 3779741 h 4639934"/>
                <a:gd name="connsiteX393" fmla="*/ 85676 w 2099794"/>
                <a:gd name="connsiteY393" fmla="*/ 3769784 h 4639934"/>
                <a:gd name="connsiteX394" fmla="*/ 100405 w 2099794"/>
                <a:gd name="connsiteY394" fmla="*/ 3692821 h 4639934"/>
                <a:gd name="connsiteX395" fmla="*/ 157246 w 2099794"/>
                <a:gd name="connsiteY395" fmla="*/ 3644277 h 4639934"/>
                <a:gd name="connsiteX396" fmla="*/ 203922 w 2099794"/>
                <a:gd name="connsiteY396" fmla="*/ 3651746 h 4639934"/>
                <a:gd name="connsiteX397" fmla="*/ 288769 w 2099794"/>
                <a:gd name="connsiteY397" fmla="*/ 3705682 h 4639934"/>
                <a:gd name="connsiteX398" fmla="*/ 419254 w 2099794"/>
                <a:gd name="connsiteY398" fmla="*/ 3863966 h 4639934"/>
                <a:gd name="connsiteX399" fmla="*/ 425270 w 2099794"/>
                <a:gd name="connsiteY399" fmla="*/ 3874545 h 4639934"/>
                <a:gd name="connsiteX400" fmla="*/ 414690 w 2099794"/>
                <a:gd name="connsiteY400" fmla="*/ 3819779 h 4639934"/>
                <a:gd name="connsiteX401" fmla="*/ 340838 w 2099794"/>
                <a:gd name="connsiteY401" fmla="*/ 3672906 h 4639934"/>
                <a:gd name="connsiteX402" fmla="*/ 227571 w 2099794"/>
                <a:gd name="connsiteY402" fmla="*/ 3512755 h 4639934"/>
                <a:gd name="connsiteX403" fmla="*/ 134219 w 2099794"/>
                <a:gd name="connsiteY403" fmla="*/ 3342648 h 4639934"/>
                <a:gd name="connsiteX404" fmla="*/ 123639 w 2099794"/>
                <a:gd name="connsiteY404" fmla="*/ 3310700 h 4639934"/>
                <a:gd name="connsiteX405" fmla="*/ 118661 w 2099794"/>
                <a:gd name="connsiteY405" fmla="*/ 3308004 h 4639934"/>
                <a:gd name="connsiteX406" fmla="*/ 23857 w 2099794"/>
                <a:gd name="connsiteY406" fmla="*/ 3332690 h 4639934"/>
                <a:gd name="connsiteX407" fmla="*/ 0 w 2099794"/>
                <a:gd name="connsiteY407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290428 w 2099794"/>
                <a:gd name="connsiteY278" fmla="*/ 2568035 h 4639934"/>
                <a:gd name="connsiteX279" fmla="*/ 593711 w 2099794"/>
                <a:gd name="connsiteY279" fmla="*/ 0 h 4639934"/>
                <a:gd name="connsiteX280" fmla="*/ 283997 w 2099794"/>
                <a:gd name="connsiteY280" fmla="*/ 2581726 h 4639934"/>
                <a:gd name="connsiteX281" fmla="*/ 246242 w 2099794"/>
                <a:gd name="connsiteY281" fmla="*/ 2670722 h 4639934"/>
                <a:gd name="connsiteX282" fmla="*/ 246034 w 2099794"/>
                <a:gd name="connsiteY282" fmla="*/ 2675908 h 4639934"/>
                <a:gd name="connsiteX283" fmla="*/ 237114 w 2099794"/>
                <a:gd name="connsiteY283" fmla="*/ 2710759 h 4639934"/>
                <a:gd name="connsiteX284" fmla="*/ 222800 w 2099794"/>
                <a:gd name="connsiteY284" fmla="*/ 2729222 h 4639934"/>
                <a:gd name="connsiteX285" fmla="*/ 183592 w 2099794"/>
                <a:gd name="connsiteY285" fmla="*/ 2840622 h 4639934"/>
                <a:gd name="connsiteX286" fmla="*/ 181518 w 2099794"/>
                <a:gd name="connsiteY286" fmla="*/ 2847675 h 4639934"/>
                <a:gd name="connsiteX287" fmla="*/ 213257 w 2099794"/>
                <a:gd name="connsiteY287" fmla="*/ 2844979 h 4639934"/>
                <a:gd name="connsiteX288" fmla="*/ 236077 w 2099794"/>
                <a:gd name="connsiteY288" fmla="*/ 2868005 h 4639934"/>
                <a:gd name="connsiteX289" fmla="*/ 254332 w 2099794"/>
                <a:gd name="connsiteY289" fmla="*/ 2924639 h 4639934"/>
                <a:gd name="connsiteX290" fmla="*/ 251220 w 2099794"/>
                <a:gd name="connsiteY290" fmla="*/ 2929825 h 4639934"/>
                <a:gd name="connsiteX291" fmla="*/ 172390 w 2099794"/>
                <a:gd name="connsiteY291" fmla="*/ 2919867 h 4639934"/>
                <a:gd name="connsiteX292" fmla="*/ 161603 w 2099794"/>
                <a:gd name="connsiteY292" fmla="*/ 2913229 h 4639934"/>
                <a:gd name="connsiteX293" fmla="*/ 147081 w 2099794"/>
                <a:gd name="connsiteY293" fmla="*/ 2969655 h 4639934"/>
                <a:gd name="connsiteX294" fmla="*/ 116586 w 2099794"/>
                <a:gd name="connsiteY294" fmla="*/ 3170673 h 4639934"/>
                <a:gd name="connsiteX295" fmla="*/ 117831 w 2099794"/>
                <a:gd name="connsiteY295" fmla="*/ 3237886 h 4639934"/>
                <a:gd name="connsiteX296" fmla="*/ 123225 w 2099794"/>
                <a:gd name="connsiteY296" fmla="*/ 3246807 h 4639934"/>
                <a:gd name="connsiteX297" fmla="*/ 132560 w 2099794"/>
                <a:gd name="connsiteY297" fmla="*/ 3293275 h 4639934"/>
                <a:gd name="connsiteX298" fmla="*/ 130693 w 2099794"/>
                <a:gd name="connsiteY298" fmla="*/ 3305307 h 4639934"/>
                <a:gd name="connsiteX299" fmla="*/ 206619 w 2099794"/>
                <a:gd name="connsiteY299" fmla="*/ 3466494 h 4639934"/>
                <a:gd name="connsiteX300" fmla="*/ 327769 w 2099794"/>
                <a:gd name="connsiteY300" fmla="*/ 3640129 h 4639934"/>
                <a:gd name="connsiteX301" fmla="*/ 376934 w 2099794"/>
                <a:gd name="connsiteY301" fmla="*/ 3716885 h 4639934"/>
                <a:gd name="connsiteX302" fmla="*/ 378594 w 2099794"/>
                <a:gd name="connsiteY302" fmla="*/ 3719789 h 4639934"/>
                <a:gd name="connsiteX303" fmla="*/ 380668 w 2099794"/>
                <a:gd name="connsiteY303" fmla="*/ 3723316 h 4639934"/>
                <a:gd name="connsiteX304" fmla="*/ 380046 w 2099794"/>
                <a:gd name="connsiteY304" fmla="*/ 3718544 h 4639934"/>
                <a:gd name="connsiteX305" fmla="*/ 378801 w 2099794"/>
                <a:gd name="connsiteY305" fmla="*/ 3714810 h 4639934"/>
                <a:gd name="connsiteX306" fmla="*/ 324865 w 2099794"/>
                <a:gd name="connsiteY306" fmla="*/ 3594283 h 4639934"/>
                <a:gd name="connsiteX307" fmla="*/ 323413 w 2099794"/>
                <a:gd name="connsiteY307" fmla="*/ 3591378 h 4639934"/>
                <a:gd name="connsiteX308" fmla="*/ 294370 w 2099794"/>
                <a:gd name="connsiteY308" fmla="*/ 3564410 h 4639934"/>
                <a:gd name="connsiteX309" fmla="*/ 278396 w 2099794"/>
                <a:gd name="connsiteY309" fmla="*/ 3556527 h 4639934"/>
                <a:gd name="connsiteX310" fmla="*/ 272588 w 2099794"/>
                <a:gd name="connsiteY310" fmla="*/ 3510888 h 4639934"/>
                <a:gd name="connsiteX311" fmla="*/ 276529 w 2099794"/>
                <a:gd name="connsiteY311" fmla="*/ 3485372 h 4639934"/>
                <a:gd name="connsiteX312" fmla="*/ 250805 w 2099794"/>
                <a:gd name="connsiteY312" fmla="*/ 3396584 h 4639934"/>
                <a:gd name="connsiteX313" fmla="*/ 248109 w 2099794"/>
                <a:gd name="connsiteY313" fmla="*/ 3375425 h 4639934"/>
                <a:gd name="connsiteX314" fmla="*/ 227364 w 2099794"/>
                <a:gd name="connsiteY314" fmla="*/ 3379159 h 4639934"/>
                <a:gd name="connsiteX315" fmla="*/ 186497 w 2099794"/>
                <a:gd name="connsiteY315" fmla="*/ 3376254 h 4639934"/>
                <a:gd name="connsiteX316" fmla="*/ 182555 w 2099794"/>
                <a:gd name="connsiteY316" fmla="*/ 3370238 h 4639934"/>
                <a:gd name="connsiteX317" fmla="*/ 206619 w 2099794"/>
                <a:gd name="connsiteY317" fmla="*/ 3318584 h 4639934"/>
                <a:gd name="connsiteX318" fmla="*/ 215954 w 2099794"/>
                <a:gd name="connsiteY318" fmla="*/ 3309456 h 4639934"/>
                <a:gd name="connsiteX319" fmla="*/ 253502 w 2099794"/>
                <a:gd name="connsiteY319" fmla="*/ 3317131 h 4639934"/>
                <a:gd name="connsiteX320" fmla="*/ 257444 w 2099794"/>
                <a:gd name="connsiteY320" fmla="*/ 3325014 h 4639934"/>
                <a:gd name="connsiteX321" fmla="*/ 360338 w 2099794"/>
                <a:gd name="connsiteY321" fmla="*/ 3269003 h 4639934"/>
                <a:gd name="connsiteX322" fmla="*/ 361168 w 2099794"/>
                <a:gd name="connsiteY322" fmla="*/ 3271078 h 4639934"/>
                <a:gd name="connsiteX323" fmla="*/ 335652 w 2099794"/>
                <a:gd name="connsiteY323" fmla="*/ 3278339 h 4639934"/>
                <a:gd name="connsiteX324" fmla="*/ 286279 w 2099794"/>
                <a:gd name="connsiteY324" fmla="*/ 3301780 h 4639934"/>
                <a:gd name="connsiteX325" fmla="*/ 268854 w 2099794"/>
                <a:gd name="connsiteY325" fmla="*/ 3321280 h 4639934"/>
                <a:gd name="connsiteX326" fmla="*/ 266987 w 2099794"/>
                <a:gd name="connsiteY326" fmla="*/ 3341818 h 4639934"/>
                <a:gd name="connsiteX327" fmla="*/ 261800 w 2099794"/>
                <a:gd name="connsiteY327" fmla="*/ 3364637 h 4639934"/>
                <a:gd name="connsiteX328" fmla="*/ 256822 w 2099794"/>
                <a:gd name="connsiteY328" fmla="*/ 3374387 h 4639934"/>
                <a:gd name="connsiteX329" fmla="*/ 282960 w 2099794"/>
                <a:gd name="connsiteY329" fmla="*/ 3477904 h 4639934"/>
                <a:gd name="connsiteX330" fmla="*/ 285449 w 2099794"/>
                <a:gd name="connsiteY330" fmla="*/ 3474792 h 4639934"/>
                <a:gd name="connsiteX331" fmla="*/ 342705 w 2099794"/>
                <a:gd name="connsiteY331" fmla="*/ 3456744 h 4639934"/>
                <a:gd name="connsiteX332" fmla="*/ 373408 w 2099794"/>
                <a:gd name="connsiteY332" fmla="*/ 3478319 h 4639934"/>
                <a:gd name="connsiteX333" fmla="*/ 415934 w 2099794"/>
                <a:gd name="connsiteY333" fmla="*/ 3540139 h 4639934"/>
                <a:gd name="connsiteX334" fmla="*/ 417387 w 2099794"/>
                <a:gd name="connsiteY334" fmla="*/ 3545532 h 4639934"/>
                <a:gd name="connsiteX335" fmla="*/ 365525 w 2099794"/>
                <a:gd name="connsiteY335" fmla="*/ 3563165 h 4639934"/>
                <a:gd name="connsiteX336" fmla="*/ 329844 w 2099794"/>
                <a:gd name="connsiteY336" fmla="*/ 3568559 h 4639934"/>
                <a:gd name="connsiteX337" fmla="*/ 325487 w 2099794"/>
                <a:gd name="connsiteY337" fmla="*/ 3575820 h 4639934"/>
                <a:gd name="connsiteX338" fmla="*/ 383988 w 2099794"/>
                <a:gd name="connsiteY338" fmla="*/ 3705060 h 4639934"/>
                <a:gd name="connsiteX339" fmla="*/ 431286 w 2099794"/>
                <a:gd name="connsiteY339" fmla="*/ 3858365 h 4639934"/>
                <a:gd name="connsiteX340" fmla="*/ 433153 w 2099794"/>
                <a:gd name="connsiteY340" fmla="*/ 3959185 h 4639934"/>
                <a:gd name="connsiteX341" fmla="*/ 425477 w 2099794"/>
                <a:gd name="connsiteY341" fmla="*/ 4023494 h 4639934"/>
                <a:gd name="connsiteX342" fmla="*/ 425685 w 2099794"/>
                <a:gd name="connsiteY342" fmla="*/ 4029717 h 4639934"/>
                <a:gd name="connsiteX343" fmla="*/ 430041 w 2099794"/>
                <a:gd name="connsiteY343" fmla="*/ 4025568 h 4639934"/>
                <a:gd name="connsiteX344" fmla="*/ 493106 w 2099794"/>
                <a:gd name="connsiteY344" fmla="*/ 4002126 h 4639934"/>
                <a:gd name="connsiteX345" fmla="*/ 548494 w 2099794"/>
                <a:gd name="connsiteY345" fmla="*/ 4031169 h 4639934"/>
                <a:gd name="connsiteX346" fmla="*/ 627740 w 2099794"/>
                <a:gd name="connsiteY346" fmla="*/ 4140495 h 4639934"/>
                <a:gd name="connsiteX347" fmla="*/ 624420 w 2099794"/>
                <a:gd name="connsiteY347" fmla="*/ 4147755 h 4639934"/>
                <a:gd name="connsiteX348" fmla="*/ 563431 w 2099794"/>
                <a:gd name="connsiteY348" fmla="*/ 4170782 h 4639934"/>
                <a:gd name="connsiteX349" fmla="*/ 468004 w 2099794"/>
                <a:gd name="connsiteY349" fmla="*/ 4182814 h 4639934"/>
                <a:gd name="connsiteX350" fmla="*/ 413653 w 2099794"/>
                <a:gd name="connsiteY350" fmla="*/ 4165596 h 4639934"/>
                <a:gd name="connsiteX351" fmla="*/ 394982 w 2099794"/>
                <a:gd name="connsiteY351" fmla="*/ 4146096 h 4639934"/>
                <a:gd name="connsiteX352" fmla="*/ 392285 w 2099794"/>
                <a:gd name="connsiteY352" fmla="*/ 4151282 h 4639934"/>
                <a:gd name="connsiteX353" fmla="*/ 356397 w 2099794"/>
                <a:gd name="connsiteY353" fmla="*/ 4237581 h 4639934"/>
                <a:gd name="connsiteX354" fmla="*/ 276788 w 2099794"/>
                <a:gd name="connsiteY354" fmla="*/ 4371411 h 4639934"/>
                <a:gd name="connsiteX355" fmla="*/ 231210 w 2099794"/>
                <a:gd name="connsiteY355" fmla="*/ 4425424 h 4639934"/>
                <a:gd name="connsiteX356" fmla="*/ 320404 w 2099794"/>
                <a:gd name="connsiteY356" fmla="*/ 4295744 h 4639934"/>
                <a:gd name="connsiteX357" fmla="*/ 387722 w 2099794"/>
                <a:gd name="connsiteY357" fmla="*/ 4146303 h 4639934"/>
                <a:gd name="connsiteX358" fmla="*/ 390626 w 2099794"/>
                <a:gd name="connsiteY358" fmla="*/ 4128670 h 4639934"/>
                <a:gd name="connsiteX359" fmla="*/ 396227 w 2099794"/>
                <a:gd name="connsiteY359" fmla="*/ 4104191 h 4639934"/>
                <a:gd name="connsiteX360" fmla="*/ 411786 w 2099794"/>
                <a:gd name="connsiteY360" fmla="*/ 4057930 h 4639934"/>
                <a:gd name="connsiteX361" fmla="*/ 427552 w 2099794"/>
                <a:gd name="connsiteY361" fmla="*/ 3913753 h 4639934"/>
                <a:gd name="connsiteX362" fmla="*/ 416764 w 2099794"/>
                <a:gd name="connsiteY362" fmla="*/ 3875375 h 4639934"/>
                <a:gd name="connsiteX363" fmla="*/ 328599 w 2099794"/>
                <a:gd name="connsiteY363" fmla="*/ 3754225 h 4639934"/>
                <a:gd name="connsiteX364" fmla="*/ 223007 w 2099794"/>
                <a:gd name="connsiteY364" fmla="*/ 3668964 h 4639934"/>
                <a:gd name="connsiteX365" fmla="*/ 177784 w 2099794"/>
                <a:gd name="connsiteY365" fmla="*/ 3652576 h 4639934"/>
                <a:gd name="connsiteX366" fmla="*/ 114927 w 2099794"/>
                <a:gd name="connsiteY366" fmla="*/ 3680996 h 4639934"/>
                <a:gd name="connsiteX367" fmla="*/ 94597 w 2099794"/>
                <a:gd name="connsiteY367" fmla="*/ 3761694 h 4639934"/>
                <a:gd name="connsiteX368" fmla="*/ 100198 w 2099794"/>
                <a:gd name="connsiteY368" fmla="*/ 3756715 h 4639934"/>
                <a:gd name="connsiteX369" fmla="*/ 170108 w 2099794"/>
                <a:gd name="connsiteY369" fmla="*/ 3756507 h 4639934"/>
                <a:gd name="connsiteX370" fmla="*/ 200188 w 2099794"/>
                <a:gd name="connsiteY370" fmla="*/ 3824965 h 4639934"/>
                <a:gd name="connsiteX371" fmla="*/ 204544 w 2099794"/>
                <a:gd name="connsiteY371" fmla="*/ 3857535 h 4639934"/>
                <a:gd name="connsiteX372" fmla="*/ 198529 w 2099794"/>
                <a:gd name="connsiteY372" fmla="*/ 3863966 h 4639934"/>
                <a:gd name="connsiteX373" fmla="*/ 95011 w 2099794"/>
                <a:gd name="connsiteY373" fmla="*/ 3845295 h 4639934"/>
                <a:gd name="connsiteX374" fmla="*/ 100820 w 2099794"/>
                <a:gd name="connsiteY374" fmla="*/ 3899854 h 4639934"/>
                <a:gd name="connsiteX375" fmla="*/ 118246 w 2099794"/>
                <a:gd name="connsiteY375" fmla="*/ 4006068 h 4639934"/>
                <a:gd name="connsiteX376" fmla="*/ 125507 w 2099794"/>
                <a:gd name="connsiteY376" fmla="*/ 4016855 h 4639934"/>
                <a:gd name="connsiteX377" fmla="*/ 134012 w 2099794"/>
                <a:gd name="connsiteY377" fmla="*/ 4056478 h 4639934"/>
                <a:gd name="connsiteX378" fmla="*/ 131522 w 2099794"/>
                <a:gd name="connsiteY378" fmla="*/ 4069962 h 4639934"/>
                <a:gd name="connsiteX379" fmla="*/ 150400 w 2099794"/>
                <a:gd name="connsiteY379" fmla="*/ 4157298 h 4639934"/>
                <a:gd name="connsiteX380" fmla="*/ 123639 w 2099794"/>
                <a:gd name="connsiteY380" fmla="*/ 4069132 h 4639934"/>
                <a:gd name="connsiteX381" fmla="*/ 25724 w 2099794"/>
                <a:gd name="connsiteY381" fmla="*/ 4093611 h 4639934"/>
                <a:gd name="connsiteX382" fmla="*/ 18048 w 2099794"/>
                <a:gd name="connsiteY382" fmla="*/ 4085936 h 4639934"/>
                <a:gd name="connsiteX383" fmla="*/ 37963 w 2099794"/>
                <a:gd name="connsiteY383" fmla="*/ 4011047 h 4639934"/>
                <a:gd name="connsiteX384" fmla="*/ 56634 w 2099794"/>
                <a:gd name="connsiteY384" fmla="*/ 3988435 h 4639934"/>
                <a:gd name="connsiteX385" fmla="*/ 100820 w 2099794"/>
                <a:gd name="connsiteY385" fmla="*/ 3988850 h 4639934"/>
                <a:gd name="connsiteX386" fmla="*/ 107666 w 2099794"/>
                <a:gd name="connsiteY386" fmla="*/ 3994658 h 4639934"/>
                <a:gd name="connsiteX387" fmla="*/ 99575 w 2099794"/>
                <a:gd name="connsiteY387" fmla="*/ 3948397 h 4639934"/>
                <a:gd name="connsiteX388" fmla="*/ 86921 w 2099794"/>
                <a:gd name="connsiteY388" fmla="*/ 3845711 h 4639934"/>
                <a:gd name="connsiteX389" fmla="*/ 81942 w 2099794"/>
                <a:gd name="connsiteY389" fmla="*/ 3835130 h 4639934"/>
                <a:gd name="connsiteX390" fmla="*/ 72192 w 2099794"/>
                <a:gd name="connsiteY390" fmla="*/ 3824135 h 4639934"/>
                <a:gd name="connsiteX391" fmla="*/ 80490 w 2099794"/>
                <a:gd name="connsiteY391" fmla="*/ 3779741 h 4639934"/>
                <a:gd name="connsiteX392" fmla="*/ 85676 w 2099794"/>
                <a:gd name="connsiteY392" fmla="*/ 3769784 h 4639934"/>
                <a:gd name="connsiteX393" fmla="*/ 100405 w 2099794"/>
                <a:gd name="connsiteY393" fmla="*/ 3692821 h 4639934"/>
                <a:gd name="connsiteX394" fmla="*/ 157246 w 2099794"/>
                <a:gd name="connsiteY394" fmla="*/ 3644277 h 4639934"/>
                <a:gd name="connsiteX395" fmla="*/ 203922 w 2099794"/>
                <a:gd name="connsiteY395" fmla="*/ 3651746 h 4639934"/>
                <a:gd name="connsiteX396" fmla="*/ 288769 w 2099794"/>
                <a:gd name="connsiteY396" fmla="*/ 3705682 h 4639934"/>
                <a:gd name="connsiteX397" fmla="*/ 419254 w 2099794"/>
                <a:gd name="connsiteY397" fmla="*/ 3863966 h 4639934"/>
                <a:gd name="connsiteX398" fmla="*/ 425270 w 2099794"/>
                <a:gd name="connsiteY398" fmla="*/ 3874545 h 4639934"/>
                <a:gd name="connsiteX399" fmla="*/ 414690 w 2099794"/>
                <a:gd name="connsiteY399" fmla="*/ 3819779 h 4639934"/>
                <a:gd name="connsiteX400" fmla="*/ 340838 w 2099794"/>
                <a:gd name="connsiteY400" fmla="*/ 3672906 h 4639934"/>
                <a:gd name="connsiteX401" fmla="*/ 227571 w 2099794"/>
                <a:gd name="connsiteY401" fmla="*/ 3512755 h 4639934"/>
                <a:gd name="connsiteX402" fmla="*/ 134219 w 2099794"/>
                <a:gd name="connsiteY402" fmla="*/ 3342648 h 4639934"/>
                <a:gd name="connsiteX403" fmla="*/ 123639 w 2099794"/>
                <a:gd name="connsiteY403" fmla="*/ 3310700 h 4639934"/>
                <a:gd name="connsiteX404" fmla="*/ 118661 w 2099794"/>
                <a:gd name="connsiteY404" fmla="*/ 3308004 h 4639934"/>
                <a:gd name="connsiteX405" fmla="*/ 23857 w 2099794"/>
                <a:gd name="connsiteY405" fmla="*/ 3332690 h 4639934"/>
                <a:gd name="connsiteX406" fmla="*/ 0 w 2099794"/>
                <a:gd name="connsiteY406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593711 w 2099794"/>
                <a:gd name="connsiteY278" fmla="*/ 0 h 4639934"/>
                <a:gd name="connsiteX279" fmla="*/ 283997 w 2099794"/>
                <a:gd name="connsiteY279" fmla="*/ 2581726 h 4639934"/>
                <a:gd name="connsiteX280" fmla="*/ 246242 w 2099794"/>
                <a:gd name="connsiteY280" fmla="*/ 2670722 h 4639934"/>
                <a:gd name="connsiteX281" fmla="*/ 246034 w 2099794"/>
                <a:gd name="connsiteY281" fmla="*/ 2675908 h 4639934"/>
                <a:gd name="connsiteX282" fmla="*/ 237114 w 2099794"/>
                <a:gd name="connsiteY282" fmla="*/ 2710759 h 4639934"/>
                <a:gd name="connsiteX283" fmla="*/ 222800 w 2099794"/>
                <a:gd name="connsiteY283" fmla="*/ 2729222 h 4639934"/>
                <a:gd name="connsiteX284" fmla="*/ 183592 w 2099794"/>
                <a:gd name="connsiteY284" fmla="*/ 2840622 h 4639934"/>
                <a:gd name="connsiteX285" fmla="*/ 181518 w 2099794"/>
                <a:gd name="connsiteY285" fmla="*/ 2847675 h 4639934"/>
                <a:gd name="connsiteX286" fmla="*/ 213257 w 2099794"/>
                <a:gd name="connsiteY286" fmla="*/ 2844979 h 4639934"/>
                <a:gd name="connsiteX287" fmla="*/ 236077 w 2099794"/>
                <a:gd name="connsiteY287" fmla="*/ 2868005 h 4639934"/>
                <a:gd name="connsiteX288" fmla="*/ 254332 w 2099794"/>
                <a:gd name="connsiteY288" fmla="*/ 2924639 h 4639934"/>
                <a:gd name="connsiteX289" fmla="*/ 251220 w 2099794"/>
                <a:gd name="connsiteY289" fmla="*/ 2929825 h 4639934"/>
                <a:gd name="connsiteX290" fmla="*/ 172390 w 2099794"/>
                <a:gd name="connsiteY290" fmla="*/ 2919867 h 4639934"/>
                <a:gd name="connsiteX291" fmla="*/ 161603 w 2099794"/>
                <a:gd name="connsiteY291" fmla="*/ 2913229 h 4639934"/>
                <a:gd name="connsiteX292" fmla="*/ 147081 w 2099794"/>
                <a:gd name="connsiteY292" fmla="*/ 2969655 h 4639934"/>
                <a:gd name="connsiteX293" fmla="*/ 116586 w 2099794"/>
                <a:gd name="connsiteY293" fmla="*/ 3170673 h 4639934"/>
                <a:gd name="connsiteX294" fmla="*/ 117831 w 2099794"/>
                <a:gd name="connsiteY294" fmla="*/ 3237886 h 4639934"/>
                <a:gd name="connsiteX295" fmla="*/ 123225 w 2099794"/>
                <a:gd name="connsiteY295" fmla="*/ 3246807 h 4639934"/>
                <a:gd name="connsiteX296" fmla="*/ 132560 w 2099794"/>
                <a:gd name="connsiteY296" fmla="*/ 3293275 h 4639934"/>
                <a:gd name="connsiteX297" fmla="*/ 130693 w 2099794"/>
                <a:gd name="connsiteY297" fmla="*/ 3305307 h 4639934"/>
                <a:gd name="connsiteX298" fmla="*/ 206619 w 2099794"/>
                <a:gd name="connsiteY298" fmla="*/ 3466494 h 4639934"/>
                <a:gd name="connsiteX299" fmla="*/ 327769 w 2099794"/>
                <a:gd name="connsiteY299" fmla="*/ 3640129 h 4639934"/>
                <a:gd name="connsiteX300" fmla="*/ 376934 w 2099794"/>
                <a:gd name="connsiteY300" fmla="*/ 3716885 h 4639934"/>
                <a:gd name="connsiteX301" fmla="*/ 378594 w 2099794"/>
                <a:gd name="connsiteY301" fmla="*/ 3719789 h 4639934"/>
                <a:gd name="connsiteX302" fmla="*/ 380668 w 2099794"/>
                <a:gd name="connsiteY302" fmla="*/ 3723316 h 4639934"/>
                <a:gd name="connsiteX303" fmla="*/ 380046 w 2099794"/>
                <a:gd name="connsiteY303" fmla="*/ 3718544 h 4639934"/>
                <a:gd name="connsiteX304" fmla="*/ 378801 w 2099794"/>
                <a:gd name="connsiteY304" fmla="*/ 3714810 h 4639934"/>
                <a:gd name="connsiteX305" fmla="*/ 324865 w 2099794"/>
                <a:gd name="connsiteY305" fmla="*/ 3594283 h 4639934"/>
                <a:gd name="connsiteX306" fmla="*/ 323413 w 2099794"/>
                <a:gd name="connsiteY306" fmla="*/ 3591378 h 4639934"/>
                <a:gd name="connsiteX307" fmla="*/ 294370 w 2099794"/>
                <a:gd name="connsiteY307" fmla="*/ 3564410 h 4639934"/>
                <a:gd name="connsiteX308" fmla="*/ 278396 w 2099794"/>
                <a:gd name="connsiteY308" fmla="*/ 3556527 h 4639934"/>
                <a:gd name="connsiteX309" fmla="*/ 272588 w 2099794"/>
                <a:gd name="connsiteY309" fmla="*/ 3510888 h 4639934"/>
                <a:gd name="connsiteX310" fmla="*/ 276529 w 2099794"/>
                <a:gd name="connsiteY310" fmla="*/ 3485372 h 4639934"/>
                <a:gd name="connsiteX311" fmla="*/ 250805 w 2099794"/>
                <a:gd name="connsiteY311" fmla="*/ 3396584 h 4639934"/>
                <a:gd name="connsiteX312" fmla="*/ 248109 w 2099794"/>
                <a:gd name="connsiteY312" fmla="*/ 3375425 h 4639934"/>
                <a:gd name="connsiteX313" fmla="*/ 227364 w 2099794"/>
                <a:gd name="connsiteY313" fmla="*/ 3379159 h 4639934"/>
                <a:gd name="connsiteX314" fmla="*/ 186497 w 2099794"/>
                <a:gd name="connsiteY314" fmla="*/ 3376254 h 4639934"/>
                <a:gd name="connsiteX315" fmla="*/ 182555 w 2099794"/>
                <a:gd name="connsiteY315" fmla="*/ 3370238 h 4639934"/>
                <a:gd name="connsiteX316" fmla="*/ 206619 w 2099794"/>
                <a:gd name="connsiteY316" fmla="*/ 3318584 h 4639934"/>
                <a:gd name="connsiteX317" fmla="*/ 215954 w 2099794"/>
                <a:gd name="connsiteY317" fmla="*/ 3309456 h 4639934"/>
                <a:gd name="connsiteX318" fmla="*/ 253502 w 2099794"/>
                <a:gd name="connsiteY318" fmla="*/ 3317131 h 4639934"/>
                <a:gd name="connsiteX319" fmla="*/ 257444 w 2099794"/>
                <a:gd name="connsiteY319" fmla="*/ 3325014 h 4639934"/>
                <a:gd name="connsiteX320" fmla="*/ 360338 w 2099794"/>
                <a:gd name="connsiteY320" fmla="*/ 3269003 h 4639934"/>
                <a:gd name="connsiteX321" fmla="*/ 361168 w 2099794"/>
                <a:gd name="connsiteY321" fmla="*/ 3271078 h 4639934"/>
                <a:gd name="connsiteX322" fmla="*/ 335652 w 2099794"/>
                <a:gd name="connsiteY322" fmla="*/ 3278339 h 4639934"/>
                <a:gd name="connsiteX323" fmla="*/ 286279 w 2099794"/>
                <a:gd name="connsiteY323" fmla="*/ 3301780 h 4639934"/>
                <a:gd name="connsiteX324" fmla="*/ 268854 w 2099794"/>
                <a:gd name="connsiteY324" fmla="*/ 3321280 h 4639934"/>
                <a:gd name="connsiteX325" fmla="*/ 266987 w 2099794"/>
                <a:gd name="connsiteY325" fmla="*/ 3341818 h 4639934"/>
                <a:gd name="connsiteX326" fmla="*/ 261800 w 2099794"/>
                <a:gd name="connsiteY326" fmla="*/ 3364637 h 4639934"/>
                <a:gd name="connsiteX327" fmla="*/ 256822 w 2099794"/>
                <a:gd name="connsiteY327" fmla="*/ 3374387 h 4639934"/>
                <a:gd name="connsiteX328" fmla="*/ 282960 w 2099794"/>
                <a:gd name="connsiteY328" fmla="*/ 3477904 h 4639934"/>
                <a:gd name="connsiteX329" fmla="*/ 285449 w 2099794"/>
                <a:gd name="connsiteY329" fmla="*/ 3474792 h 4639934"/>
                <a:gd name="connsiteX330" fmla="*/ 342705 w 2099794"/>
                <a:gd name="connsiteY330" fmla="*/ 3456744 h 4639934"/>
                <a:gd name="connsiteX331" fmla="*/ 373408 w 2099794"/>
                <a:gd name="connsiteY331" fmla="*/ 3478319 h 4639934"/>
                <a:gd name="connsiteX332" fmla="*/ 415934 w 2099794"/>
                <a:gd name="connsiteY332" fmla="*/ 3540139 h 4639934"/>
                <a:gd name="connsiteX333" fmla="*/ 417387 w 2099794"/>
                <a:gd name="connsiteY333" fmla="*/ 3545532 h 4639934"/>
                <a:gd name="connsiteX334" fmla="*/ 365525 w 2099794"/>
                <a:gd name="connsiteY334" fmla="*/ 3563165 h 4639934"/>
                <a:gd name="connsiteX335" fmla="*/ 329844 w 2099794"/>
                <a:gd name="connsiteY335" fmla="*/ 3568559 h 4639934"/>
                <a:gd name="connsiteX336" fmla="*/ 325487 w 2099794"/>
                <a:gd name="connsiteY336" fmla="*/ 3575820 h 4639934"/>
                <a:gd name="connsiteX337" fmla="*/ 383988 w 2099794"/>
                <a:gd name="connsiteY337" fmla="*/ 3705060 h 4639934"/>
                <a:gd name="connsiteX338" fmla="*/ 431286 w 2099794"/>
                <a:gd name="connsiteY338" fmla="*/ 3858365 h 4639934"/>
                <a:gd name="connsiteX339" fmla="*/ 433153 w 2099794"/>
                <a:gd name="connsiteY339" fmla="*/ 3959185 h 4639934"/>
                <a:gd name="connsiteX340" fmla="*/ 425477 w 2099794"/>
                <a:gd name="connsiteY340" fmla="*/ 4023494 h 4639934"/>
                <a:gd name="connsiteX341" fmla="*/ 425685 w 2099794"/>
                <a:gd name="connsiteY341" fmla="*/ 4029717 h 4639934"/>
                <a:gd name="connsiteX342" fmla="*/ 430041 w 2099794"/>
                <a:gd name="connsiteY342" fmla="*/ 4025568 h 4639934"/>
                <a:gd name="connsiteX343" fmla="*/ 493106 w 2099794"/>
                <a:gd name="connsiteY343" fmla="*/ 4002126 h 4639934"/>
                <a:gd name="connsiteX344" fmla="*/ 548494 w 2099794"/>
                <a:gd name="connsiteY344" fmla="*/ 4031169 h 4639934"/>
                <a:gd name="connsiteX345" fmla="*/ 627740 w 2099794"/>
                <a:gd name="connsiteY345" fmla="*/ 4140495 h 4639934"/>
                <a:gd name="connsiteX346" fmla="*/ 624420 w 2099794"/>
                <a:gd name="connsiteY346" fmla="*/ 4147755 h 4639934"/>
                <a:gd name="connsiteX347" fmla="*/ 563431 w 2099794"/>
                <a:gd name="connsiteY347" fmla="*/ 4170782 h 4639934"/>
                <a:gd name="connsiteX348" fmla="*/ 468004 w 2099794"/>
                <a:gd name="connsiteY348" fmla="*/ 4182814 h 4639934"/>
                <a:gd name="connsiteX349" fmla="*/ 413653 w 2099794"/>
                <a:gd name="connsiteY349" fmla="*/ 4165596 h 4639934"/>
                <a:gd name="connsiteX350" fmla="*/ 394982 w 2099794"/>
                <a:gd name="connsiteY350" fmla="*/ 4146096 h 4639934"/>
                <a:gd name="connsiteX351" fmla="*/ 392285 w 2099794"/>
                <a:gd name="connsiteY351" fmla="*/ 4151282 h 4639934"/>
                <a:gd name="connsiteX352" fmla="*/ 356397 w 2099794"/>
                <a:gd name="connsiteY352" fmla="*/ 4237581 h 4639934"/>
                <a:gd name="connsiteX353" fmla="*/ 276788 w 2099794"/>
                <a:gd name="connsiteY353" fmla="*/ 4371411 h 4639934"/>
                <a:gd name="connsiteX354" fmla="*/ 231210 w 2099794"/>
                <a:gd name="connsiteY354" fmla="*/ 4425424 h 4639934"/>
                <a:gd name="connsiteX355" fmla="*/ 320404 w 2099794"/>
                <a:gd name="connsiteY355" fmla="*/ 4295744 h 4639934"/>
                <a:gd name="connsiteX356" fmla="*/ 387722 w 2099794"/>
                <a:gd name="connsiteY356" fmla="*/ 4146303 h 4639934"/>
                <a:gd name="connsiteX357" fmla="*/ 390626 w 2099794"/>
                <a:gd name="connsiteY357" fmla="*/ 4128670 h 4639934"/>
                <a:gd name="connsiteX358" fmla="*/ 396227 w 2099794"/>
                <a:gd name="connsiteY358" fmla="*/ 4104191 h 4639934"/>
                <a:gd name="connsiteX359" fmla="*/ 411786 w 2099794"/>
                <a:gd name="connsiteY359" fmla="*/ 4057930 h 4639934"/>
                <a:gd name="connsiteX360" fmla="*/ 427552 w 2099794"/>
                <a:gd name="connsiteY360" fmla="*/ 3913753 h 4639934"/>
                <a:gd name="connsiteX361" fmla="*/ 416764 w 2099794"/>
                <a:gd name="connsiteY361" fmla="*/ 3875375 h 4639934"/>
                <a:gd name="connsiteX362" fmla="*/ 328599 w 2099794"/>
                <a:gd name="connsiteY362" fmla="*/ 3754225 h 4639934"/>
                <a:gd name="connsiteX363" fmla="*/ 223007 w 2099794"/>
                <a:gd name="connsiteY363" fmla="*/ 3668964 h 4639934"/>
                <a:gd name="connsiteX364" fmla="*/ 177784 w 2099794"/>
                <a:gd name="connsiteY364" fmla="*/ 3652576 h 4639934"/>
                <a:gd name="connsiteX365" fmla="*/ 114927 w 2099794"/>
                <a:gd name="connsiteY365" fmla="*/ 3680996 h 4639934"/>
                <a:gd name="connsiteX366" fmla="*/ 94597 w 2099794"/>
                <a:gd name="connsiteY366" fmla="*/ 3761694 h 4639934"/>
                <a:gd name="connsiteX367" fmla="*/ 100198 w 2099794"/>
                <a:gd name="connsiteY367" fmla="*/ 3756715 h 4639934"/>
                <a:gd name="connsiteX368" fmla="*/ 170108 w 2099794"/>
                <a:gd name="connsiteY368" fmla="*/ 3756507 h 4639934"/>
                <a:gd name="connsiteX369" fmla="*/ 200188 w 2099794"/>
                <a:gd name="connsiteY369" fmla="*/ 3824965 h 4639934"/>
                <a:gd name="connsiteX370" fmla="*/ 204544 w 2099794"/>
                <a:gd name="connsiteY370" fmla="*/ 3857535 h 4639934"/>
                <a:gd name="connsiteX371" fmla="*/ 198529 w 2099794"/>
                <a:gd name="connsiteY371" fmla="*/ 3863966 h 4639934"/>
                <a:gd name="connsiteX372" fmla="*/ 95011 w 2099794"/>
                <a:gd name="connsiteY372" fmla="*/ 3845295 h 4639934"/>
                <a:gd name="connsiteX373" fmla="*/ 100820 w 2099794"/>
                <a:gd name="connsiteY373" fmla="*/ 3899854 h 4639934"/>
                <a:gd name="connsiteX374" fmla="*/ 118246 w 2099794"/>
                <a:gd name="connsiteY374" fmla="*/ 4006068 h 4639934"/>
                <a:gd name="connsiteX375" fmla="*/ 125507 w 2099794"/>
                <a:gd name="connsiteY375" fmla="*/ 4016855 h 4639934"/>
                <a:gd name="connsiteX376" fmla="*/ 134012 w 2099794"/>
                <a:gd name="connsiteY376" fmla="*/ 4056478 h 4639934"/>
                <a:gd name="connsiteX377" fmla="*/ 131522 w 2099794"/>
                <a:gd name="connsiteY377" fmla="*/ 4069962 h 4639934"/>
                <a:gd name="connsiteX378" fmla="*/ 150400 w 2099794"/>
                <a:gd name="connsiteY378" fmla="*/ 4157298 h 4639934"/>
                <a:gd name="connsiteX379" fmla="*/ 123639 w 2099794"/>
                <a:gd name="connsiteY379" fmla="*/ 4069132 h 4639934"/>
                <a:gd name="connsiteX380" fmla="*/ 25724 w 2099794"/>
                <a:gd name="connsiteY380" fmla="*/ 4093611 h 4639934"/>
                <a:gd name="connsiteX381" fmla="*/ 18048 w 2099794"/>
                <a:gd name="connsiteY381" fmla="*/ 4085936 h 4639934"/>
                <a:gd name="connsiteX382" fmla="*/ 37963 w 2099794"/>
                <a:gd name="connsiteY382" fmla="*/ 4011047 h 4639934"/>
                <a:gd name="connsiteX383" fmla="*/ 56634 w 2099794"/>
                <a:gd name="connsiteY383" fmla="*/ 3988435 h 4639934"/>
                <a:gd name="connsiteX384" fmla="*/ 100820 w 2099794"/>
                <a:gd name="connsiteY384" fmla="*/ 3988850 h 4639934"/>
                <a:gd name="connsiteX385" fmla="*/ 107666 w 2099794"/>
                <a:gd name="connsiteY385" fmla="*/ 3994658 h 4639934"/>
                <a:gd name="connsiteX386" fmla="*/ 99575 w 2099794"/>
                <a:gd name="connsiteY386" fmla="*/ 3948397 h 4639934"/>
                <a:gd name="connsiteX387" fmla="*/ 86921 w 2099794"/>
                <a:gd name="connsiteY387" fmla="*/ 3845711 h 4639934"/>
                <a:gd name="connsiteX388" fmla="*/ 81942 w 2099794"/>
                <a:gd name="connsiteY388" fmla="*/ 3835130 h 4639934"/>
                <a:gd name="connsiteX389" fmla="*/ 72192 w 2099794"/>
                <a:gd name="connsiteY389" fmla="*/ 3824135 h 4639934"/>
                <a:gd name="connsiteX390" fmla="*/ 80490 w 2099794"/>
                <a:gd name="connsiteY390" fmla="*/ 3779741 h 4639934"/>
                <a:gd name="connsiteX391" fmla="*/ 85676 w 2099794"/>
                <a:gd name="connsiteY391" fmla="*/ 3769784 h 4639934"/>
                <a:gd name="connsiteX392" fmla="*/ 100405 w 2099794"/>
                <a:gd name="connsiteY392" fmla="*/ 3692821 h 4639934"/>
                <a:gd name="connsiteX393" fmla="*/ 157246 w 2099794"/>
                <a:gd name="connsiteY393" fmla="*/ 3644277 h 4639934"/>
                <a:gd name="connsiteX394" fmla="*/ 203922 w 2099794"/>
                <a:gd name="connsiteY394" fmla="*/ 3651746 h 4639934"/>
                <a:gd name="connsiteX395" fmla="*/ 288769 w 2099794"/>
                <a:gd name="connsiteY395" fmla="*/ 3705682 h 4639934"/>
                <a:gd name="connsiteX396" fmla="*/ 419254 w 2099794"/>
                <a:gd name="connsiteY396" fmla="*/ 3863966 h 4639934"/>
                <a:gd name="connsiteX397" fmla="*/ 425270 w 2099794"/>
                <a:gd name="connsiteY397" fmla="*/ 3874545 h 4639934"/>
                <a:gd name="connsiteX398" fmla="*/ 414690 w 2099794"/>
                <a:gd name="connsiteY398" fmla="*/ 3819779 h 4639934"/>
                <a:gd name="connsiteX399" fmla="*/ 340838 w 2099794"/>
                <a:gd name="connsiteY399" fmla="*/ 3672906 h 4639934"/>
                <a:gd name="connsiteX400" fmla="*/ 227571 w 2099794"/>
                <a:gd name="connsiteY400" fmla="*/ 3512755 h 4639934"/>
                <a:gd name="connsiteX401" fmla="*/ 134219 w 2099794"/>
                <a:gd name="connsiteY401" fmla="*/ 3342648 h 4639934"/>
                <a:gd name="connsiteX402" fmla="*/ 123639 w 2099794"/>
                <a:gd name="connsiteY402" fmla="*/ 3310700 h 4639934"/>
                <a:gd name="connsiteX403" fmla="*/ 118661 w 2099794"/>
                <a:gd name="connsiteY403" fmla="*/ 3308004 h 4639934"/>
                <a:gd name="connsiteX404" fmla="*/ 23857 w 2099794"/>
                <a:gd name="connsiteY404" fmla="*/ 3332690 h 4639934"/>
                <a:gd name="connsiteX405" fmla="*/ 0 w 2099794"/>
                <a:gd name="connsiteY405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593711 w 2099794"/>
                <a:gd name="connsiteY278" fmla="*/ 0 h 4639934"/>
                <a:gd name="connsiteX279" fmla="*/ 283997 w 2099794"/>
                <a:gd name="connsiteY279" fmla="*/ 2581726 h 4639934"/>
                <a:gd name="connsiteX280" fmla="*/ 246242 w 2099794"/>
                <a:gd name="connsiteY280" fmla="*/ 2670722 h 4639934"/>
                <a:gd name="connsiteX281" fmla="*/ 246034 w 2099794"/>
                <a:gd name="connsiteY281" fmla="*/ 2675908 h 4639934"/>
                <a:gd name="connsiteX282" fmla="*/ 237114 w 2099794"/>
                <a:gd name="connsiteY282" fmla="*/ 2710759 h 4639934"/>
                <a:gd name="connsiteX283" fmla="*/ 222800 w 2099794"/>
                <a:gd name="connsiteY283" fmla="*/ 2729222 h 4639934"/>
                <a:gd name="connsiteX284" fmla="*/ 183592 w 2099794"/>
                <a:gd name="connsiteY284" fmla="*/ 2840622 h 4639934"/>
                <a:gd name="connsiteX285" fmla="*/ 181518 w 2099794"/>
                <a:gd name="connsiteY285" fmla="*/ 2847675 h 4639934"/>
                <a:gd name="connsiteX286" fmla="*/ 213257 w 2099794"/>
                <a:gd name="connsiteY286" fmla="*/ 2844979 h 4639934"/>
                <a:gd name="connsiteX287" fmla="*/ 236077 w 2099794"/>
                <a:gd name="connsiteY287" fmla="*/ 2868005 h 4639934"/>
                <a:gd name="connsiteX288" fmla="*/ 254332 w 2099794"/>
                <a:gd name="connsiteY288" fmla="*/ 2924639 h 4639934"/>
                <a:gd name="connsiteX289" fmla="*/ 251220 w 2099794"/>
                <a:gd name="connsiteY289" fmla="*/ 2929825 h 4639934"/>
                <a:gd name="connsiteX290" fmla="*/ 172390 w 2099794"/>
                <a:gd name="connsiteY290" fmla="*/ 2919867 h 4639934"/>
                <a:gd name="connsiteX291" fmla="*/ 161603 w 2099794"/>
                <a:gd name="connsiteY291" fmla="*/ 2913229 h 4639934"/>
                <a:gd name="connsiteX292" fmla="*/ 147081 w 2099794"/>
                <a:gd name="connsiteY292" fmla="*/ 2969655 h 4639934"/>
                <a:gd name="connsiteX293" fmla="*/ 116586 w 2099794"/>
                <a:gd name="connsiteY293" fmla="*/ 3170673 h 4639934"/>
                <a:gd name="connsiteX294" fmla="*/ 117831 w 2099794"/>
                <a:gd name="connsiteY294" fmla="*/ 3237886 h 4639934"/>
                <a:gd name="connsiteX295" fmla="*/ 123225 w 2099794"/>
                <a:gd name="connsiteY295" fmla="*/ 3246807 h 4639934"/>
                <a:gd name="connsiteX296" fmla="*/ 132560 w 2099794"/>
                <a:gd name="connsiteY296" fmla="*/ 3293275 h 4639934"/>
                <a:gd name="connsiteX297" fmla="*/ 130693 w 2099794"/>
                <a:gd name="connsiteY297" fmla="*/ 3305307 h 4639934"/>
                <a:gd name="connsiteX298" fmla="*/ 206619 w 2099794"/>
                <a:gd name="connsiteY298" fmla="*/ 3466494 h 4639934"/>
                <a:gd name="connsiteX299" fmla="*/ 327769 w 2099794"/>
                <a:gd name="connsiteY299" fmla="*/ 3640129 h 4639934"/>
                <a:gd name="connsiteX300" fmla="*/ 376934 w 2099794"/>
                <a:gd name="connsiteY300" fmla="*/ 3716885 h 4639934"/>
                <a:gd name="connsiteX301" fmla="*/ 378594 w 2099794"/>
                <a:gd name="connsiteY301" fmla="*/ 3719789 h 4639934"/>
                <a:gd name="connsiteX302" fmla="*/ 380668 w 2099794"/>
                <a:gd name="connsiteY302" fmla="*/ 3723316 h 4639934"/>
                <a:gd name="connsiteX303" fmla="*/ 380046 w 2099794"/>
                <a:gd name="connsiteY303" fmla="*/ 3718544 h 4639934"/>
                <a:gd name="connsiteX304" fmla="*/ 378801 w 2099794"/>
                <a:gd name="connsiteY304" fmla="*/ 3714810 h 4639934"/>
                <a:gd name="connsiteX305" fmla="*/ 324865 w 2099794"/>
                <a:gd name="connsiteY305" fmla="*/ 3594283 h 4639934"/>
                <a:gd name="connsiteX306" fmla="*/ 323413 w 2099794"/>
                <a:gd name="connsiteY306" fmla="*/ 3591378 h 4639934"/>
                <a:gd name="connsiteX307" fmla="*/ 294370 w 2099794"/>
                <a:gd name="connsiteY307" fmla="*/ 3564410 h 4639934"/>
                <a:gd name="connsiteX308" fmla="*/ 278396 w 2099794"/>
                <a:gd name="connsiteY308" fmla="*/ 3556527 h 4639934"/>
                <a:gd name="connsiteX309" fmla="*/ 272588 w 2099794"/>
                <a:gd name="connsiteY309" fmla="*/ 3510888 h 4639934"/>
                <a:gd name="connsiteX310" fmla="*/ 276529 w 2099794"/>
                <a:gd name="connsiteY310" fmla="*/ 3485372 h 4639934"/>
                <a:gd name="connsiteX311" fmla="*/ 250805 w 2099794"/>
                <a:gd name="connsiteY311" fmla="*/ 3396584 h 4639934"/>
                <a:gd name="connsiteX312" fmla="*/ 248109 w 2099794"/>
                <a:gd name="connsiteY312" fmla="*/ 3375425 h 4639934"/>
                <a:gd name="connsiteX313" fmla="*/ 227364 w 2099794"/>
                <a:gd name="connsiteY313" fmla="*/ 3379159 h 4639934"/>
                <a:gd name="connsiteX314" fmla="*/ 186497 w 2099794"/>
                <a:gd name="connsiteY314" fmla="*/ 3376254 h 4639934"/>
                <a:gd name="connsiteX315" fmla="*/ 182555 w 2099794"/>
                <a:gd name="connsiteY315" fmla="*/ 3370238 h 4639934"/>
                <a:gd name="connsiteX316" fmla="*/ 206619 w 2099794"/>
                <a:gd name="connsiteY316" fmla="*/ 3318584 h 4639934"/>
                <a:gd name="connsiteX317" fmla="*/ 215954 w 2099794"/>
                <a:gd name="connsiteY317" fmla="*/ 3309456 h 4639934"/>
                <a:gd name="connsiteX318" fmla="*/ 253502 w 2099794"/>
                <a:gd name="connsiteY318" fmla="*/ 3317131 h 4639934"/>
                <a:gd name="connsiteX319" fmla="*/ 257444 w 2099794"/>
                <a:gd name="connsiteY319" fmla="*/ 3325014 h 4639934"/>
                <a:gd name="connsiteX320" fmla="*/ 360338 w 2099794"/>
                <a:gd name="connsiteY320" fmla="*/ 3269003 h 4639934"/>
                <a:gd name="connsiteX321" fmla="*/ 361168 w 2099794"/>
                <a:gd name="connsiteY321" fmla="*/ 3271078 h 4639934"/>
                <a:gd name="connsiteX322" fmla="*/ 335652 w 2099794"/>
                <a:gd name="connsiteY322" fmla="*/ 3278339 h 4639934"/>
                <a:gd name="connsiteX323" fmla="*/ 286279 w 2099794"/>
                <a:gd name="connsiteY323" fmla="*/ 3301780 h 4639934"/>
                <a:gd name="connsiteX324" fmla="*/ 268854 w 2099794"/>
                <a:gd name="connsiteY324" fmla="*/ 3321280 h 4639934"/>
                <a:gd name="connsiteX325" fmla="*/ 266987 w 2099794"/>
                <a:gd name="connsiteY325" fmla="*/ 3341818 h 4639934"/>
                <a:gd name="connsiteX326" fmla="*/ 261800 w 2099794"/>
                <a:gd name="connsiteY326" fmla="*/ 3364637 h 4639934"/>
                <a:gd name="connsiteX327" fmla="*/ 256822 w 2099794"/>
                <a:gd name="connsiteY327" fmla="*/ 3374387 h 4639934"/>
                <a:gd name="connsiteX328" fmla="*/ 282960 w 2099794"/>
                <a:gd name="connsiteY328" fmla="*/ 3477904 h 4639934"/>
                <a:gd name="connsiteX329" fmla="*/ 285449 w 2099794"/>
                <a:gd name="connsiteY329" fmla="*/ 3474792 h 4639934"/>
                <a:gd name="connsiteX330" fmla="*/ 342705 w 2099794"/>
                <a:gd name="connsiteY330" fmla="*/ 3456744 h 4639934"/>
                <a:gd name="connsiteX331" fmla="*/ 373408 w 2099794"/>
                <a:gd name="connsiteY331" fmla="*/ 3478319 h 4639934"/>
                <a:gd name="connsiteX332" fmla="*/ 415934 w 2099794"/>
                <a:gd name="connsiteY332" fmla="*/ 3540139 h 4639934"/>
                <a:gd name="connsiteX333" fmla="*/ 417387 w 2099794"/>
                <a:gd name="connsiteY333" fmla="*/ 3545532 h 4639934"/>
                <a:gd name="connsiteX334" fmla="*/ 365525 w 2099794"/>
                <a:gd name="connsiteY334" fmla="*/ 3563165 h 4639934"/>
                <a:gd name="connsiteX335" fmla="*/ 329844 w 2099794"/>
                <a:gd name="connsiteY335" fmla="*/ 3568559 h 4639934"/>
                <a:gd name="connsiteX336" fmla="*/ 325487 w 2099794"/>
                <a:gd name="connsiteY336" fmla="*/ 3575820 h 4639934"/>
                <a:gd name="connsiteX337" fmla="*/ 383988 w 2099794"/>
                <a:gd name="connsiteY337" fmla="*/ 3705060 h 4639934"/>
                <a:gd name="connsiteX338" fmla="*/ 431286 w 2099794"/>
                <a:gd name="connsiteY338" fmla="*/ 3858365 h 4639934"/>
                <a:gd name="connsiteX339" fmla="*/ 433153 w 2099794"/>
                <a:gd name="connsiteY339" fmla="*/ 3959185 h 4639934"/>
                <a:gd name="connsiteX340" fmla="*/ 425477 w 2099794"/>
                <a:gd name="connsiteY340" fmla="*/ 4023494 h 4639934"/>
                <a:gd name="connsiteX341" fmla="*/ 425685 w 2099794"/>
                <a:gd name="connsiteY341" fmla="*/ 4029717 h 4639934"/>
                <a:gd name="connsiteX342" fmla="*/ 430041 w 2099794"/>
                <a:gd name="connsiteY342" fmla="*/ 4025568 h 4639934"/>
                <a:gd name="connsiteX343" fmla="*/ 493106 w 2099794"/>
                <a:gd name="connsiteY343" fmla="*/ 4002126 h 4639934"/>
                <a:gd name="connsiteX344" fmla="*/ 548494 w 2099794"/>
                <a:gd name="connsiteY344" fmla="*/ 4031169 h 4639934"/>
                <a:gd name="connsiteX345" fmla="*/ 627740 w 2099794"/>
                <a:gd name="connsiteY345" fmla="*/ 4140495 h 4639934"/>
                <a:gd name="connsiteX346" fmla="*/ 624420 w 2099794"/>
                <a:gd name="connsiteY346" fmla="*/ 4147755 h 4639934"/>
                <a:gd name="connsiteX347" fmla="*/ 563431 w 2099794"/>
                <a:gd name="connsiteY347" fmla="*/ 4170782 h 4639934"/>
                <a:gd name="connsiteX348" fmla="*/ 468004 w 2099794"/>
                <a:gd name="connsiteY348" fmla="*/ 4182814 h 4639934"/>
                <a:gd name="connsiteX349" fmla="*/ 413653 w 2099794"/>
                <a:gd name="connsiteY349" fmla="*/ 4165596 h 4639934"/>
                <a:gd name="connsiteX350" fmla="*/ 394982 w 2099794"/>
                <a:gd name="connsiteY350" fmla="*/ 4146096 h 4639934"/>
                <a:gd name="connsiteX351" fmla="*/ 392285 w 2099794"/>
                <a:gd name="connsiteY351" fmla="*/ 4151282 h 4639934"/>
                <a:gd name="connsiteX352" fmla="*/ 356397 w 2099794"/>
                <a:gd name="connsiteY352" fmla="*/ 4237581 h 4639934"/>
                <a:gd name="connsiteX353" fmla="*/ 276788 w 2099794"/>
                <a:gd name="connsiteY353" fmla="*/ 4371411 h 4639934"/>
                <a:gd name="connsiteX354" fmla="*/ 231210 w 2099794"/>
                <a:gd name="connsiteY354" fmla="*/ 4425424 h 4639934"/>
                <a:gd name="connsiteX355" fmla="*/ 320404 w 2099794"/>
                <a:gd name="connsiteY355" fmla="*/ 4295744 h 4639934"/>
                <a:gd name="connsiteX356" fmla="*/ 387722 w 2099794"/>
                <a:gd name="connsiteY356" fmla="*/ 4146303 h 4639934"/>
                <a:gd name="connsiteX357" fmla="*/ 390626 w 2099794"/>
                <a:gd name="connsiteY357" fmla="*/ 4128670 h 4639934"/>
                <a:gd name="connsiteX358" fmla="*/ 396227 w 2099794"/>
                <a:gd name="connsiteY358" fmla="*/ 4104191 h 4639934"/>
                <a:gd name="connsiteX359" fmla="*/ 411786 w 2099794"/>
                <a:gd name="connsiteY359" fmla="*/ 4057930 h 4639934"/>
                <a:gd name="connsiteX360" fmla="*/ 427552 w 2099794"/>
                <a:gd name="connsiteY360" fmla="*/ 3913753 h 4639934"/>
                <a:gd name="connsiteX361" fmla="*/ 416764 w 2099794"/>
                <a:gd name="connsiteY361" fmla="*/ 3875375 h 4639934"/>
                <a:gd name="connsiteX362" fmla="*/ 328599 w 2099794"/>
                <a:gd name="connsiteY362" fmla="*/ 3754225 h 4639934"/>
                <a:gd name="connsiteX363" fmla="*/ 223007 w 2099794"/>
                <a:gd name="connsiteY363" fmla="*/ 3668964 h 4639934"/>
                <a:gd name="connsiteX364" fmla="*/ 177784 w 2099794"/>
                <a:gd name="connsiteY364" fmla="*/ 3652576 h 4639934"/>
                <a:gd name="connsiteX365" fmla="*/ 114927 w 2099794"/>
                <a:gd name="connsiteY365" fmla="*/ 3680996 h 4639934"/>
                <a:gd name="connsiteX366" fmla="*/ 94597 w 2099794"/>
                <a:gd name="connsiteY366" fmla="*/ 3761694 h 4639934"/>
                <a:gd name="connsiteX367" fmla="*/ 100198 w 2099794"/>
                <a:gd name="connsiteY367" fmla="*/ 3756715 h 4639934"/>
                <a:gd name="connsiteX368" fmla="*/ 170108 w 2099794"/>
                <a:gd name="connsiteY368" fmla="*/ 3756507 h 4639934"/>
                <a:gd name="connsiteX369" fmla="*/ 200188 w 2099794"/>
                <a:gd name="connsiteY369" fmla="*/ 3824965 h 4639934"/>
                <a:gd name="connsiteX370" fmla="*/ 204544 w 2099794"/>
                <a:gd name="connsiteY370" fmla="*/ 3857535 h 4639934"/>
                <a:gd name="connsiteX371" fmla="*/ 198529 w 2099794"/>
                <a:gd name="connsiteY371" fmla="*/ 3863966 h 4639934"/>
                <a:gd name="connsiteX372" fmla="*/ 95011 w 2099794"/>
                <a:gd name="connsiteY372" fmla="*/ 3845295 h 4639934"/>
                <a:gd name="connsiteX373" fmla="*/ 100820 w 2099794"/>
                <a:gd name="connsiteY373" fmla="*/ 3899854 h 4639934"/>
                <a:gd name="connsiteX374" fmla="*/ 118246 w 2099794"/>
                <a:gd name="connsiteY374" fmla="*/ 4006068 h 4639934"/>
                <a:gd name="connsiteX375" fmla="*/ 125507 w 2099794"/>
                <a:gd name="connsiteY375" fmla="*/ 4016855 h 4639934"/>
                <a:gd name="connsiteX376" fmla="*/ 134012 w 2099794"/>
                <a:gd name="connsiteY376" fmla="*/ 4056478 h 4639934"/>
                <a:gd name="connsiteX377" fmla="*/ 131522 w 2099794"/>
                <a:gd name="connsiteY377" fmla="*/ 4069962 h 4639934"/>
                <a:gd name="connsiteX378" fmla="*/ 150400 w 2099794"/>
                <a:gd name="connsiteY378" fmla="*/ 4157298 h 4639934"/>
                <a:gd name="connsiteX379" fmla="*/ 123639 w 2099794"/>
                <a:gd name="connsiteY379" fmla="*/ 4069132 h 4639934"/>
                <a:gd name="connsiteX380" fmla="*/ 25724 w 2099794"/>
                <a:gd name="connsiteY380" fmla="*/ 4093611 h 4639934"/>
                <a:gd name="connsiteX381" fmla="*/ 18048 w 2099794"/>
                <a:gd name="connsiteY381" fmla="*/ 4085936 h 4639934"/>
                <a:gd name="connsiteX382" fmla="*/ 37963 w 2099794"/>
                <a:gd name="connsiteY382" fmla="*/ 4011047 h 4639934"/>
                <a:gd name="connsiteX383" fmla="*/ 56634 w 2099794"/>
                <a:gd name="connsiteY383" fmla="*/ 3988435 h 4639934"/>
                <a:gd name="connsiteX384" fmla="*/ 100820 w 2099794"/>
                <a:gd name="connsiteY384" fmla="*/ 3988850 h 4639934"/>
                <a:gd name="connsiteX385" fmla="*/ 107666 w 2099794"/>
                <a:gd name="connsiteY385" fmla="*/ 3994658 h 4639934"/>
                <a:gd name="connsiteX386" fmla="*/ 99575 w 2099794"/>
                <a:gd name="connsiteY386" fmla="*/ 3948397 h 4639934"/>
                <a:gd name="connsiteX387" fmla="*/ 86921 w 2099794"/>
                <a:gd name="connsiteY387" fmla="*/ 3845711 h 4639934"/>
                <a:gd name="connsiteX388" fmla="*/ 81942 w 2099794"/>
                <a:gd name="connsiteY388" fmla="*/ 3835130 h 4639934"/>
                <a:gd name="connsiteX389" fmla="*/ 72192 w 2099794"/>
                <a:gd name="connsiteY389" fmla="*/ 3824135 h 4639934"/>
                <a:gd name="connsiteX390" fmla="*/ 80490 w 2099794"/>
                <a:gd name="connsiteY390" fmla="*/ 3779741 h 4639934"/>
                <a:gd name="connsiteX391" fmla="*/ 85676 w 2099794"/>
                <a:gd name="connsiteY391" fmla="*/ 3769784 h 4639934"/>
                <a:gd name="connsiteX392" fmla="*/ 100405 w 2099794"/>
                <a:gd name="connsiteY392" fmla="*/ 3692821 h 4639934"/>
                <a:gd name="connsiteX393" fmla="*/ 157246 w 2099794"/>
                <a:gd name="connsiteY393" fmla="*/ 3644277 h 4639934"/>
                <a:gd name="connsiteX394" fmla="*/ 203922 w 2099794"/>
                <a:gd name="connsiteY394" fmla="*/ 3651746 h 4639934"/>
                <a:gd name="connsiteX395" fmla="*/ 288769 w 2099794"/>
                <a:gd name="connsiteY395" fmla="*/ 3705682 h 4639934"/>
                <a:gd name="connsiteX396" fmla="*/ 419254 w 2099794"/>
                <a:gd name="connsiteY396" fmla="*/ 3863966 h 4639934"/>
                <a:gd name="connsiteX397" fmla="*/ 425270 w 2099794"/>
                <a:gd name="connsiteY397" fmla="*/ 3874545 h 4639934"/>
                <a:gd name="connsiteX398" fmla="*/ 414690 w 2099794"/>
                <a:gd name="connsiteY398" fmla="*/ 3819779 h 4639934"/>
                <a:gd name="connsiteX399" fmla="*/ 340838 w 2099794"/>
                <a:gd name="connsiteY399" fmla="*/ 3672906 h 4639934"/>
                <a:gd name="connsiteX400" fmla="*/ 227571 w 2099794"/>
                <a:gd name="connsiteY400" fmla="*/ 3512755 h 4639934"/>
                <a:gd name="connsiteX401" fmla="*/ 134219 w 2099794"/>
                <a:gd name="connsiteY401" fmla="*/ 3342648 h 4639934"/>
                <a:gd name="connsiteX402" fmla="*/ 123639 w 2099794"/>
                <a:gd name="connsiteY402" fmla="*/ 3310700 h 4639934"/>
                <a:gd name="connsiteX403" fmla="*/ 118661 w 2099794"/>
                <a:gd name="connsiteY403" fmla="*/ 3308004 h 4639934"/>
                <a:gd name="connsiteX404" fmla="*/ 23857 w 2099794"/>
                <a:gd name="connsiteY404" fmla="*/ 3332690 h 4639934"/>
                <a:gd name="connsiteX405" fmla="*/ 0 w 2099794"/>
                <a:gd name="connsiteY405" fmla="*/ 3333105 h 4639934"/>
                <a:gd name="connsiteX0" fmla="*/ 989322 w 2099794"/>
                <a:gd name="connsiteY0" fmla="*/ 4357864 h 4647988"/>
                <a:gd name="connsiteX1" fmla="*/ 991189 w 2099794"/>
                <a:gd name="connsiteY1" fmla="*/ 4359109 h 4647988"/>
                <a:gd name="connsiteX2" fmla="*/ 992849 w 2099794"/>
                <a:gd name="connsiteY2" fmla="*/ 4357656 h 4647988"/>
                <a:gd name="connsiteX3" fmla="*/ 991189 w 2099794"/>
                <a:gd name="connsiteY3" fmla="*/ 4356205 h 4647988"/>
                <a:gd name="connsiteX4" fmla="*/ 989322 w 2099794"/>
                <a:gd name="connsiteY4" fmla="*/ 4357864 h 4647988"/>
                <a:gd name="connsiteX5" fmla="*/ 424025 w 2099794"/>
                <a:gd name="connsiteY5" fmla="*/ 4041713 h 4647988"/>
                <a:gd name="connsiteX6" fmla="*/ 424855 w 2099794"/>
                <a:gd name="connsiteY6" fmla="*/ 4041713 h 4647988"/>
                <a:gd name="connsiteX7" fmla="*/ 425270 w 2099794"/>
                <a:gd name="connsiteY7" fmla="*/ 4040261 h 4647988"/>
                <a:gd name="connsiteX8" fmla="*/ 424025 w 2099794"/>
                <a:gd name="connsiteY8" fmla="*/ 4039638 h 4647988"/>
                <a:gd name="connsiteX9" fmla="*/ 424025 w 2099794"/>
                <a:gd name="connsiteY9" fmla="*/ 4041713 h 4647988"/>
                <a:gd name="connsiteX10" fmla="*/ 209514 w 2099794"/>
                <a:gd name="connsiteY10" fmla="*/ 4459189 h 4647988"/>
                <a:gd name="connsiteX11" fmla="*/ 231210 w 2099794"/>
                <a:gd name="connsiteY11" fmla="*/ 4433478 h 4647988"/>
                <a:gd name="connsiteX12" fmla="*/ 227571 w 2099794"/>
                <a:gd name="connsiteY12" fmla="*/ 4438769 h 4647988"/>
                <a:gd name="connsiteX13" fmla="*/ 209514 w 2099794"/>
                <a:gd name="connsiteY13" fmla="*/ 4459189 h 4647988"/>
                <a:gd name="connsiteX14" fmla="*/ 197595 w 2099794"/>
                <a:gd name="connsiteY14" fmla="*/ 4494207 h 4647988"/>
                <a:gd name="connsiteX15" fmla="*/ 294784 w 2099794"/>
                <a:gd name="connsiteY15" fmla="*/ 4427723 h 4647988"/>
                <a:gd name="connsiteX16" fmla="*/ 400583 w 2099794"/>
                <a:gd name="connsiteY16" fmla="*/ 4372593 h 4647988"/>
                <a:gd name="connsiteX17" fmla="*/ 470078 w 2099794"/>
                <a:gd name="connsiteY17" fmla="*/ 4345002 h 4647988"/>
                <a:gd name="connsiteX18" fmla="*/ 526919 w 2099794"/>
                <a:gd name="connsiteY18" fmla="*/ 4327784 h 4647988"/>
                <a:gd name="connsiteX19" fmla="*/ 563015 w 2099794"/>
                <a:gd name="connsiteY19" fmla="*/ 4318241 h 4647988"/>
                <a:gd name="connsiteX20" fmla="*/ 623590 w 2099794"/>
                <a:gd name="connsiteY20" fmla="*/ 4308699 h 4647988"/>
                <a:gd name="connsiteX21" fmla="*/ 625872 w 2099794"/>
                <a:gd name="connsiteY21" fmla="*/ 4307869 h 4647988"/>
                <a:gd name="connsiteX22" fmla="*/ 629191 w 2099794"/>
                <a:gd name="connsiteY22" fmla="*/ 4307662 h 4647988"/>
                <a:gd name="connsiteX23" fmla="*/ 653878 w 2099794"/>
                <a:gd name="connsiteY23" fmla="*/ 4304550 h 4647988"/>
                <a:gd name="connsiteX24" fmla="*/ 660516 w 2099794"/>
                <a:gd name="connsiteY24" fmla="*/ 4304342 h 4647988"/>
                <a:gd name="connsiteX25" fmla="*/ 709889 w 2099794"/>
                <a:gd name="connsiteY25" fmla="*/ 4301231 h 4647988"/>
                <a:gd name="connsiteX26" fmla="*/ 741214 w 2099794"/>
                <a:gd name="connsiteY26" fmla="*/ 4301231 h 4647988"/>
                <a:gd name="connsiteX27" fmla="*/ 790586 w 2099794"/>
                <a:gd name="connsiteY27" fmla="*/ 4304342 h 4647988"/>
                <a:gd name="connsiteX28" fmla="*/ 795565 w 2099794"/>
                <a:gd name="connsiteY28" fmla="*/ 4304550 h 4647988"/>
                <a:gd name="connsiteX29" fmla="*/ 844316 w 2099794"/>
                <a:gd name="connsiteY29" fmla="*/ 4311395 h 4647988"/>
                <a:gd name="connsiteX30" fmla="*/ 882690 w 2099794"/>
                <a:gd name="connsiteY30" fmla="*/ 4317585 h 4647988"/>
                <a:gd name="connsiteX31" fmla="*/ 882901 w 2099794"/>
                <a:gd name="connsiteY31" fmla="*/ 4317826 h 4647988"/>
                <a:gd name="connsiteX32" fmla="*/ 882901 w 2099794"/>
                <a:gd name="connsiteY32" fmla="*/ 4318656 h 4647988"/>
                <a:gd name="connsiteX33" fmla="*/ 883938 w 2099794"/>
                <a:gd name="connsiteY33" fmla="*/ 4318449 h 4647988"/>
                <a:gd name="connsiteX34" fmla="*/ 882901 w 2099794"/>
                <a:gd name="connsiteY34" fmla="*/ 4317826 h 4647988"/>
                <a:gd name="connsiteX35" fmla="*/ 882901 w 2099794"/>
                <a:gd name="connsiteY35" fmla="*/ 4317619 h 4647988"/>
                <a:gd name="connsiteX36" fmla="*/ 882690 w 2099794"/>
                <a:gd name="connsiteY36" fmla="*/ 4317585 h 4647988"/>
                <a:gd name="connsiteX37" fmla="*/ 877092 w 2099794"/>
                <a:gd name="connsiteY37" fmla="*/ 4311188 h 4647988"/>
                <a:gd name="connsiteX38" fmla="*/ 868587 w 2099794"/>
                <a:gd name="connsiteY38" fmla="*/ 4297082 h 4647988"/>
                <a:gd name="connsiteX39" fmla="*/ 874188 w 2099794"/>
                <a:gd name="connsiteY39" fmla="*/ 4265757 h 4647988"/>
                <a:gd name="connsiteX40" fmla="*/ 909869 w 2099794"/>
                <a:gd name="connsiteY40" fmla="*/ 4232150 h 4647988"/>
                <a:gd name="connsiteX41" fmla="*/ 951359 w 2099794"/>
                <a:gd name="connsiteY41" fmla="*/ 4217006 h 4647988"/>
                <a:gd name="connsiteX42" fmla="*/ 1017535 w 2099794"/>
                <a:gd name="connsiteY42" fmla="*/ 4210575 h 4647988"/>
                <a:gd name="connsiteX43" fmla="*/ 1027493 w 2099794"/>
                <a:gd name="connsiteY43" fmla="*/ 4210575 h 4647988"/>
                <a:gd name="connsiteX44" fmla="*/ 1040562 w 2099794"/>
                <a:gd name="connsiteY44" fmla="*/ 4210783 h 4647988"/>
                <a:gd name="connsiteX45" fmla="*/ 997620 w 2099794"/>
                <a:gd name="connsiteY45" fmla="*/ 4350188 h 4647988"/>
                <a:gd name="connsiteX46" fmla="*/ 1033301 w 2099794"/>
                <a:gd name="connsiteY46" fmla="*/ 4362013 h 4647988"/>
                <a:gd name="connsiteX47" fmla="*/ 1137025 w 2099794"/>
                <a:gd name="connsiteY47" fmla="*/ 4399976 h 4647988"/>
                <a:gd name="connsiteX48" fmla="*/ 1181627 w 2099794"/>
                <a:gd name="connsiteY48" fmla="*/ 4416365 h 4647988"/>
                <a:gd name="connsiteX49" fmla="*/ 1186191 w 2099794"/>
                <a:gd name="connsiteY49" fmla="*/ 4416987 h 4647988"/>
                <a:gd name="connsiteX50" fmla="*/ 1183494 w 2099794"/>
                <a:gd name="connsiteY50" fmla="*/ 4414705 h 4647988"/>
                <a:gd name="connsiteX51" fmla="*/ 1186813 w 2099794"/>
                <a:gd name="connsiteY51" fmla="*/ 4363880 h 4647988"/>
                <a:gd name="connsiteX52" fmla="*/ 1250915 w 2099794"/>
                <a:gd name="connsiteY52" fmla="*/ 4340646 h 4647988"/>
                <a:gd name="connsiteX53" fmla="*/ 1286596 w 2099794"/>
                <a:gd name="connsiteY53" fmla="*/ 4338156 h 4647988"/>
                <a:gd name="connsiteX54" fmla="*/ 1293649 w 2099794"/>
                <a:gd name="connsiteY54" fmla="*/ 4345210 h 4647988"/>
                <a:gd name="connsiteX55" fmla="*/ 1285766 w 2099794"/>
                <a:gd name="connsiteY55" fmla="*/ 4390848 h 4647988"/>
                <a:gd name="connsiteX56" fmla="*/ 1258175 w 2099794"/>
                <a:gd name="connsiteY56" fmla="*/ 4442296 h 4647988"/>
                <a:gd name="connsiteX57" fmla="*/ 1260665 w 2099794"/>
                <a:gd name="connsiteY57" fmla="*/ 4444163 h 4647988"/>
                <a:gd name="connsiteX58" fmla="*/ 1313564 w 2099794"/>
                <a:gd name="connsiteY58" fmla="*/ 4459514 h 4647988"/>
                <a:gd name="connsiteX59" fmla="*/ 1335761 w 2099794"/>
                <a:gd name="connsiteY59" fmla="*/ 4465945 h 4647988"/>
                <a:gd name="connsiteX60" fmla="*/ 1397166 w 2099794"/>
                <a:gd name="connsiteY60" fmla="*/ 4477977 h 4647988"/>
                <a:gd name="connsiteX61" fmla="*/ 1512922 w 2099794"/>
                <a:gd name="connsiteY61" fmla="*/ 4479014 h 4647988"/>
                <a:gd name="connsiteX62" fmla="*/ 1608971 w 2099794"/>
                <a:gd name="connsiteY62" fmla="*/ 4446030 h 4647988"/>
                <a:gd name="connsiteX63" fmla="*/ 1614987 w 2099794"/>
                <a:gd name="connsiteY63" fmla="*/ 4438147 h 4647988"/>
                <a:gd name="connsiteX64" fmla="*/ 1625774 w 2099794"/>
                <a:gd name="connsiteY64" fmla="*/ 4422795 h 4647988"/>
                <a:gd name="connsiteX65" fmla="*/ 1633035 w 2099794"/>
                <a:gd name="connsiteY65" fmla="*/ 4413875 h 4647988"/>
                <a:gd name="connsiteX66" fmla="*/ 1670791 w 2099794"/>
                <a:gd name="connsiteY66" fmla="*/ 4398109 h 4647988"/>
                <a:gd name="connsiteX67" fmla="*/ 1681163 w 2099794"/>
                <a:gd name="connsiteY67" fmla="*/ 4395205 h 4647988"/>
                <a:gd name="connsiteX68" fmla="*/ 1756674 w 2099794"/>
                <a:gd name="connsiteY68" fmla="*/ 4312640 h 4647988"/>
                <a:gd name="connsiteX69" fmla="*/ 1777212 w 2099794"/>
                <a:gd name="connsiteY69" fmla="*/ 4282975 h 4647988"/>
                <a:gd name="connsiteX70" fmla="*/ 1780116 w 2099794"/>
                <a:gd name="connsiteY70" fmla="*/ 4284842 h 4647988"/>
                <a:gd name="connsiteX71" fmla="*/ 1711243 w 2099794"/>
                <a:gd name="connsiteY71" fmla="*/ 4378194 h 4647988"/>
                <a:gd name="connsiteX72" fmla="*/ 1687179 w 2099794"/>
                <a:gd name="connsiteY72" fmla="*/ 4401013 h 4647988"/>
                <a:gd name="connsiteX73" fmla="*/ 1686142 w 2099794"/>
                <a:gd name="connsiteY73" fmla="*/ 4410141 h 4647988"/>
                <a:gd name="connsiteX74" fmla="*/ 1707924 w 2099794"/>
                <a:gd name="connsiteY74" fmla="*/ 4478599 h 4647988"/>
                <a:gd name="connsiteX75" fmla="*/ 1704397 w 2099794"/>
                <a:gd name="connsiteY75" fmla="*/ 4482541 h 4647988"/>
                <a:gd name="connsiteX76" fmla="*/ 1638636 w 2099794"/>
                <a:gd name="connsiteY76" fmla="*/ 4471961 h 4647988"/>
                <a:gd name="connsiteX77" fmla="*/ 1620381 w 2099794"/>
                <a:gd name="connsiteY77" fmla="*/ 4455987 h 4647988"/>
                <a:gd name="connsiteX78" fmla="*/ 1612705 w 2099794"/>
                <a:gd name="connsiteY78" fmla="*/ 4453705 h 4647988"/>
                <a:gd name="connsiteX79" fmla="*/ 1554205 w 2099794"/>
                <a:gd name="connsiteY79" fmla="*/ 4479636 h 4647988"/>
                <a:gd name="connsiteX80" fmla="*/ 1526821 w 2099794"/>
                <a:gd name="connsiteY80" fmla="*/ 4485445 h 4647988"/>
                <a:gd name="connsiteX81" fmla="*/ 1385341 w 2099794"/>
                <a:gd name="connsiteY81" fmla="*/ 4484408 h 4647988"/>
                <a:gd name="connsiteX82" fmla="*/ 1328915 w 2099794"/>
                <a:gd name="connsiteY82" fmla="*/ 4473620 h 4647988"/>
                <a:gd name="connsiteX83" fmla="*/ 1264814 w 2099794"/>
                <a:gd name="connsiteY83" fmla="*/ 4454328 h 4647988"/>
                <a:gd name="connsiteX84" fmla="*/ 1237846 w 2099794"/>
                <a:gd name="connsiteY84" fmla="*/ 4453290 h 4647988"/>
                <a:gd name="connsiteX85" fmla="*/ 1214819 w 2099794"/>
                <a:gd name="connsiteY85" fmla="*/ 4447067 h 4647988"/>
                <a:gd name="connsiteX86" fmla="*/ 1149265 w 2099794"/>
                <a:gd name="connsiteY86" fmla="*/ 4414083 h 4647988"/>
                <a:gd name="connsiteX87" fmla="*/ 1117110 w 2099794"/>
                <a:gd name="connsiteY87" fmla="*/ 4400806 h 4647988"/>
                <a:gd name="connsiteX88" fmla="*/ 1007785 w 2099794"/>
                <a:gd name="connsiteY88" fmla="*/ 4360976 h 4647988"/>
                <a:gd name="connsiteX89" fmla="*/ 999902 w 2099794"/>
                <a:gd name="connsiteY89" fmla="*/ 4358901 h 4647988"/>
                <a:gd name="connsiteX90" fmla="*/ 998242 w 2099794"/>
                <a:gd name="connsiteY90" fmla="*/ 4358486 h 4647988"/>
                <a:gd name="connsiteX91" fmla="*/ 994923 w 2099794"/>
                <a:gd name="connsiteY91" fmla="*/ 4357656 h 4647988"/>
                <a:gd name="connsiteX92" fmla="*/ 994508 w 2099794"/>
                <a:gd name="connsiteY92" fmla="*/ 4360146 h 4647988"/>
                <a:gd name="connsiteX93" fmla="*/ 999695 w 2099794"/>
                <a:gd name="connsiteY93" fmla="*/ 4362635 h 4647988"/>
                <a:gd name="connsiteX94" fmla="*/ 1057573 w 2099794"/>
                <a:gd name="connsiteY94" fmla="*/ 4389811 h 4647988"/>
                <a:gd name="connsiteX95" fmla="*/ 1127690 w 2099794"/>
                <a:gd name="connsiteY95" fmla="*/ 4424870 h 4647988"/>
                <a:gd name="connsiteX96" fmla="*/ 1204031 w 2099794"/>
                <a:gd name="connsiteY96" fmla="*/ 4462211 h 4647988"/>
                <a:gd name="connsiteX97" fmla="*/ 1312112 w 2099794"/>
                <a:gd name="connsiteY97" fmla="*/ 4508887 h 4647988"/>
                <a:gd name="connsiteX98" fmla="*/ 1354432 w 2099794"/>
                <a:gd name="connsiteY98" fmla="*/ 4523201 h 4647988"/>
                <a:gd name="connsiteX99" fmla="*/ 1417911 w 2099794"/>
                <a:gd name="connsiteY99" fmla="*/ 4539796 h 4647988"/>
                <a:gd name="connsiteX100" fmla="*/ 1421852 w 2099794"/>
                <a:gd name="connsiteY100" fmla="*/ 4539174 h 4647988"/>
                <a:gd name="connsiteX101" fmla="*/ 1439486 w 2099794"/>
                <a:gd name="connsiteY101" fmla="*/ 4519467 h 4647988"/>
                <a:gd name="connsiteX102" fmla="*/ 1491763 w 2099794"/>
                <a:gd name="connsiteY102" fmla="*/ 4520711 h 4647988"/>
                <a:gd name="connsiteX103" fmla="*/ 1514997 w 2099794"/>
                <a:gd name="connsiteY103" fmla="*/ 4548924 h 4647988"/>
                <a:gd name="connsiteX104" fmla="*/ 1525577 w 2099794"/>
                <a:gd name="connsiteY104" fmla="*/ 4555770 h 4647988"/>
                <a:gd name="connsiteX105" fmla="*/ 1758126 w 2099794"/>
                <a:gd name="connsiteY105" fmla="*/ 4542286 h 4647988"/>
                <a:gd name="connsiteX106" fmla="*/ 1766217 w 2099794"/>
                <a:gd name="connsiteY106" fmla="*/ 4537514 h 4647988"/>
                <a:gd name="connsiteX107" fmla="*/ 1778041 w 2099794"/>
                <a:gd name="connsiteY107" fmla="*/ 4530254 h 4647988"/>
                <a:gd name="connsiteX108" fmla="*/ 1802935 w 2099794"/>
                <a:gd name="connsiteY108" fmla="*/ 4522786 h 4647988"/>
                <a:gd name="connsiteX109" fmla="*/ 1837164 w 2099794"/>
                <a:gd name="connsiteY109" fmla="*/ 4524653 h 4647988"/>
                <a:gd name="connsiteX110" fmla="*/ 1844633 w 2099794"/>
                <a:gd name="connsiteY110" fmla="*/ 4525897 h 4647988"/>
                <a:gd name="connsiteX111" fmla="*/ 1866829 w 2099794"/>
                <a:gd name="connsiteY111" fmla="*/ 4520919 h 4647988"/>
                <a:gd name="connsiteX112" fmla="*/ 1903340 w 2099794"/>
                <a:gd name="connsiteY112" fmla="*/ 4511791 h 4647988"/>
                <a:gd name="connsiteX113" fmla="*/ 1946282 w 2099794"/>
                <a:gd name="connsiteY113" fmla="*/ 4500589 h 4647988"/>
                <a:gd name="connsiteX114" fmla="*/ 1982586 w 2099794"/>
                <a:gd name="connsiteY114" fmla="*/ 4490216 h 4647988"/>
                <a:gd name="connsiteX115" fmla="*/ 2035278 w 2099794"/>
                <a:gd name="connsiteY115" fmla="*/ 4473413 h 4647988"/>
                <a:gd name="connsiteX116" fmla="*/ 2081954 w 2099794"/>
                <a:gd name="connsiteY116" fmla="*/ 4456609 h 4647988"/>
                <a:gd name="connsiteX117" fmla="*/ 2099794 w 2099794"/>
                <a:gd name="connsiteY117" fmla="*/ 4452876 h 4647988"/>
                <a:gd name="connsiteX118" fmla="*/ 2092741 w 2099794"/>
                <a:gd name="connsiteY118" fmla="*/ 4457232 h 4647988"/>
                <a:gd name="connsiteX119" fmla="*/ 1944415 w 2099794"/>
                <a:gd name="connsiteY119" fmla="*/ 4509509 h 4647988"/>
                <a:gd name="connsiteX120" fmla="*/ 1852100 w 2099794"/>
                <a:gd name="connsiteY120" fmla="*/ 4532951 h 4647988"/>
                <a:gd name="connsiteX121" fmla="*/ 1847744 w 2099794"/>
                <a:gd name="connsiteY121" fmla="*/ 4540211 h 4647988"/>
                <a:gd name="connsiteX122" fmla="*/ 1850026 w 2099794"/>
                <a:gd name="connsiteY122" fmla="*/ 4574233 h 4647988"/>
                <a:gd name="connsiteX123" fmla="*/ 1833430 w 2099794"/>
                <a:gd name="connsiteY123" fmla="*/ 4625473 h 4647988"/>
                <a:gd name="connsiteX124" fmla="*/ 1826170 w 2099794"/>
                <a:gd name="connsiteY124" fmla="*/ 4628170 h 4647988"/>
                <a:gd name="connsiteX125" fmla="*/ 1779286 w 2099794"/>
                <a:gd name="connsiteY125" fmla="*/ 4592489 h 4647988"/>
                <a:gd name="connsiteX126" fmla="*/ 1761861 w 2099794"/>
                <a:gd name="connsiteY126" fmla="*/ 4554525 h 4647988"/>
                <a:gd name="connsiteX127" fmla="*/ 1755015 w 2099794"/>
                <a:gd name="connsiteY127" fmla="*/ 4551206 h 4647988"/>
                <a:gd name="connsiteX128" fmla="*/ 1597976 w 2099794"/>
                <a:gd name="connsiteY128" fmla="*/ 4565105 h 4647988"/>
                <a:gd name="connsiteX129" fmla="*/ 1535534 w 2099794"/>
                <a:gd name="connsiteY129" fmla="*/ 4564068 h 4647988"/>
                <a:gd name="connsiteX130" fmla="*/ 1522880 w 2099794"/>
                <a:gd name="connsiteY130" fmla="*/ 4564068 h 4647988"/>
                <a:gd name="connsiteX131" fmla="*/ 1539476 w 2099794"/>
                <a:gd name="connsiteY131" fmla="*/ 4647670 h 4647988"/>
                <a:gd name="connsiteX132" fmla="*/ 1446124 w 2099794"/>
                <a:gd name="connsiteY132" fmla="*/ 4637505 h 4647988"/>
                <a:gd name="connsiteX133" fmla="*/ 1402352 w 2099794"/>
                <a:gd name="connsiteY133" fmla="*/ 4609707 h 4647988"/>
                <a:gd name="connsiteX134" fmla="*/ 1414799 w 2099794"/>
                <a:gd name="connsiteY134" fmla="*/ 4551621 h 4647988"/>
                <a:gd name="connsiteX135" fmla="*/ 1416251 w 2099794"/>
                <a:gd name="connsiteY135" fmla="*/ 4549961 h 4647988"/>
                <a:gd name="connsiteX136" fmla="*/ 1414177 w 2099794"/>
                <a:gd name="connsiteY136" fmla="*/ 4547680 h 4647988"/>
                <a:gd name="connsiteX137" fmla="*/ 1183079 w 2099794"/>
                <a:gd name="connsiteY137" fmla="*/ 4460344 h 4647988"/>
                <a:gd name="connsiteX138" fmla="*/ 989945 w 2099794"/>
                <a:gd name="connsiteY138" fmla="*/ 4365955 h 4647988"/>
                <a:gd name="connsiteX139" fmla="*/ 976460 w 2099794"/>
                <a:gd name="connsiteY139" fmla="*/ 4366162 h 4647988"/>
                <a:gd name="connsiteX140" fmla="*/ 929162 w 2099794"/>
                <a:gd name="connsiteY140" fmla="*/ 4363465 h 4647988"/>
                <a:gd name="connsiteX141" fmla="*/ 906965 w 2099794"/>
                <a:gd name="connsiteY141" fmla="*/ 4340646 h 4647988"/>
                <a:gd name="connsiteX142" fmla="*/ 891614 w 2099794"/>
                <a:gd name="connsiteY142" fmla="*/ 4329858 h 4647988"/>
                <a:gd name="connsiteX143" fmla="*/ 691634 w 2099794"/>
                <a:gd name="connsiteY143" fmla="*/ 4308491 h 4647988"/>
                <a:gd name="connsiteX144" fmla="*/ 213257 w 2099794"/>
                <a:gd name="connsiteY144" fmla="*/ 4484408 h 4647988"/>
                <a:gd name="connsiteX145" fmla="*/ 205530 w 2099794"/>
                <a:gd name="connsiteY145" fmla="*/ 4490839 h 4647988"/>
                <a:gd name="connsiteX146" fmla="*/ 197595 w 2099794"/>
                <a:gd name="connsiteY146" fmla="*/ 4494207 h 4647988"/>
                <a:gd name="connsiteX147" fmla="*/ 196246 w 2099794"/>
                <a:gd name="connsiteY147" fmla="*/ 4494780 h 4647988"/>
                <a:gd name="connsiteX148" fmla="*/ 197595 w 2099794"/>
                <a:gd name="connsiteY148" fmla="*/ 4494207 h 4647988"/>
                <a:gd name="connsiteX149" fmla="*/ 196454 w 2099794"/>
                <a:gd name="connsiteY149" fmla="*/ 4494988 h 4647988"/>
                <a:gd name="connsiteX150" fmla="*/ 196246 w 2099794"/>
                <a:gd name="connsiteY150" fmla="*/ 4494780 h 4647988"/>
                <a:gd name="connsiteX151" fmla="*/ 170523 w 2099794"/>
                <a:gd name="connsiteY151" fmla="*/ 4503285 h 4647988"/>
                <a:gd name="connsiteX152" fmla="*/ 209514 w 2099794"/>
                <a:gd name="connsiteY152" fmla="*/ 4459189 h 4647988"/>
                <a:gd name="connsiteX153" fmla="*/ 176331 w 2099794"/>
                <a:gd name="connsiteY153" fmla="*/ 4498514 h 4647988"/>
                <a:gd name="connsiteX154" fmla="*/ 170523 w 2099794"/>
                <a:gd name="connsiteY154" fmla="*/ 4503285 h 4647988"/>
                <a:gd name="connsiteX155" fmla="*/ 154965 w 2099794"/>
                <a:gd name="connsiteY155" fmla="*/ 4533989 h 4647988"/>
                <a:gd name="connsiteX156" fmla="*/ 197492 w 2099794"/>
                <a:gd name="connsiteY156" fmla="*/ 4506605 h 4647988"/>
                <a:gd name="connsiteX157" fmla="*/ 550569 w 2099794"/>
                <a:gd name="connsiteY157" fmla="*/ 4381307 h 4647988"/>
                <a:gd name="connsiteX158" fmla="*/ 715283 w 2099794"/>
                <a:gd name="connsiteY158" fmla="*/ 4374046 h 4647988"/>
                <a:gd name="connsiteX159" fmla="*/ 725863 w 2099794"/>
                <a:gd name="connsiteY159" fmla="*/ 4368860 h 4647988"/>
                <a:gd name="connsiteX160" fmla="*/ 796810 w 2099794"/>
                <a:gd name="connsiteY160" fmla="*/ 4367823 h 4647988"/>
                <a:gd name="connsiteX161" fmla="*/ 825646 w 2099794"/>
                <a:gd name="connsiteY161" fmla="*/ 4385870 h 4647988"/>
                <a:gd name="connsiteX162" fmla="*/ 907588 w 2099794"/>
                <a:gd name="connsiteY162" fmla="*/ 4408482 h 4647988"/>
                <a:gd name="connsiteX163" fmla="*/ 929370 w 2099794"/>
                <a:gd name="connsiteY163" fmla="*/ 4421552 h 4647988"/>
                <a:gd name="connsiteX164" fmla="*/ 930407 w 2099794"/>
                <a:gd name="connsiteY164" fmla="*/ 4471547 h 4647988"/>
                <a:gd name="connsiteX165" fmla="*/ 912152 w 2099794"/>
                <a:gd name="connsiteY165" fmla="*/ 4484201 h 4647988"/>
                <a:gd name="connsiteX166" fmla="*/ 753661 w 2099794"/>
                <a:gd name="connsiteY166" fmla="*/ 4525483 h 4647988"/>
                <a:gd name="connsiteX167" fmla="*/ 764863 w 2099794"/>
                <a:gd name="connsiteY167" fmla="*/ 4519882 h 4647988"/>
                <a:gd name="connsiteX168" fmla="*/ 857178 w 2099794"/>
                <a:gd name="connsiteY168" fmla="*/ 4497063 h 4647988"/>
                <a:gd name="connsiteX169" fmla="*/ 916508 w 2099794"/>
                <a:gd name="connsiteY169" fmla="*/ 4471339 h 4647988"/>
                <a:gd name="connsiteX170" fmla="*/ 915471 w 2099794"/>
                <a:gd name="connsiteY170" fmla="*/ 4422174 h 4647988"/>
                <a:gd name="connsiteX171" fmla="*/ 832491 w 2099794"/>
                <a:gd name="connsiteY171" fmla="*/ 4394998 h 4647988"/>
                <a:gd name="connsiteX172" fmla="*/ 809672 w 2099794"/>
                <a:gd name="connsiteY172" fmla="*/ 4391057 h 4647988"/>
                <a:gd name="connsiteX173" fmla="*/ 821497 w 2099794"/>
                <a:gd name="connsiteY173" fmla="*/ 4446860 h 4647988"/>
                <a:gd name="connsiteX174" fmla="*/ 811747 w 2099794"/>
                <a:gd name="connsiteY174" fmla="*/ 4457440 h 4647988"/>
                <a:gd name="connsiteX175" fmla="*/ 743081 w 2099794"/>
                <a:gd name="connsiteY175" fmla="*/ 4447690 h 4647988"/>
                <a:gd name="connsiteX176" fmla="*/ 713831 w 2099794"/>
                <a:gd name="connsiteY176" fmla="*/ 4430057 h 4647988"/>
                <a:gd name="connsiteX177" fmla="*/ 711549 w 2099794"/>
                <a:gd name="connsiteY177" fmla="*/ 4381722 h 4647988"/>
                <a:gd name="connsiteX178" fmla="*/ 639979 w 2099794"/>
                <a:gd name="connsiteY178" fmla="*/ 4380892 h 4647988"/>
                <a:gd name="connsiteX179" fmla="*/ 225497 w 2099794"/>
                <a:gd name="connsiteY179" fmla="*/ 4492914 h 4647988"/>
                <a:gd name="connsiteX180" fmla="*/ 162225 w 2099794"/>
                <a:gd name="connsiteY180" fmla="*/ 4530877 h 4647988"/>
                <a:gd name="connsiteX181" fmla="*/ 154965 w 2099794"/>
                <a:gd name="connsiteY181" fmla="*/ 4533989 h 4647988"/>
                <a:gd name="connsiteX182" fmla="*/ 0 w 2099794"/>
                <a:gd name="connsiteY182" fmla="*/ 3341159 h 4647988"/>
                <a:gd name="connsiteX183" fmla="*/ 0 w 2099794"/>
                <a:gd name="connsiteY183" fmla="*/ 3323111 h 4647988"/>
                <a:gd name="connsiteX184" fmla="*/ 3319 w 2099794"/>
                <a:gd name="connsiteY184" fmla="*/ 3312116 h 4647988"/>
                <a:gd name="connsiteX185" fmla="*/ 38378 w 2099794"/>
                <a:gd name="connsiteY185" fmla="*/ 3229552 h 4647988"/>
                <a:gd name="connsiteX186" fmla="*/ 54559 w 2099794"/>
                <a:gd name="connsiteY186" fmla="*/ 3218142 h 4647988"/>
                <a:gd name="connsiteX187" fmla="*/ 64517 w 2099794"/>
                <a:gd name="connsiteY187" fmla="*/ 3215030 h 4647988"/>
                <a:gd name="connsiteX188" fmla="*/ 74267 w 2099794"/>
                <a:gd name="connsiteY188" fmla="*/ 3214615 h 4647988"/>
                <a:gd name="connsiteX189" fmla="*/ 85676 w 2099794"/>
                <a:gd name="connsiteY189" fmla="*/ 3217935 h 4647988"/>
                <a:gd name="connsiteX190" fmla="*/ 96671 w 2099794"/>
                <a:gd name="connsiteY190" fmla="*/ 3224780 h 4647988"/>
                <a:gd name="connsiteX191" fmla="*/ 108911 w 2099794"/>
                <a:gd name="connsiteY191" fmla="*/ 3235568 h 4647988"/>
                <a:gd name="connsiteX192" fmla="*/ 107873 w 2099794"/>
                <a:gd name="connsiteY192" fmla="*/ 3180179 h 4647988"/>
                <a:gd name="connsiteX193" fmla="*/ 106836 w 2099794"/>
                <a:gd name="connsiteY193" fmla="*/ 3093258 h 4647988"/>
                <a:gd name="connsiteX194" fmla="*/ 106836 w 2099794"/>
                <a:gd name="connsiteY194" fmla="*/ 3088279 h 4647988"/>
                <a:gd name="connsiteX195" fmla="*/ 105591 w 2099794"/>
                <a:gd name="connsiteY195" fmla="*/ 3043885 h 4647988"/>
                <a:gd name="connsiteX196" fmla="*/ 104969 w 2099794"/>
                <a:gd name="connsiteY196" fmla="*/ 3017539 h 4647988"/>
                <a:gd name="connsiteX197" fmla="*/ 103932 w 2099794"/>
                <a:gd name="connsiteY197" fmla="*/ 3009449 h 4647988"/>
                <a:gd name="connsiteX198" fmla="*/ 79038 w 2099794"/>
                <a:gd name="connsiteY198" fmla="*/ 3016087 h 4647988"/>
                <a:gd name="connsiteX199" fmla="*/ 69081 w 2099794"/>
                <a:gd name="connsiteY199" fmla="*/ 3016087 h 4647988"/>
                <a:gd name="connsiteX200" fmla="*/ 13277 w 2099794"/>
                <a:gd name="connsiteY200" fmla="*/ 3002811 h 4647988"/>
                <a:gd name="connsiteX201" fmla="*/ 9128 w 2099794"/>
                <a:gd name="connsiteY201" fmla="*/ 2998039 h 4647988"/>
                <a:gd name="connsiteX202" fmla="*/ 15351 w 2099794"/>
                <a:gd name="connsiteY202" fmla="*/ 2985592 h 4647988"/>
                <a:gd name="connsiteX203" fmla="*/ 70947 w 2099794"/>
                <a:gd name="connsiteY203" fmla="*/ 2930411 h 4647988"/>
                <a:gd name="connsiteX204" fmla="*/ 90448 w 2099794"/>
                <a:gd name="connsiteY204" fmla="*/ 2932486 h 4647988"/>
                <a:gd name="connsiteX205" fmla="*/ 101235 w 2099794"/>
                <a:gd name="connsiteY205" fmla="*/ 2940991 h 4647988"/>
                <a:gd name="connsiteX206" fmla="*/ 98953 w 2099794"/>
                <a:gd name="connsiteY206" fmla="*/ 2918586 h 4647988"/>
                <a:gd name="connsiteX207" fmla="*/ 98331 w 2099794"/>
                <a:gd name="connsiteY207" fmla="*/ 2908629 h 4647988"/>
                <a:gd name="connsiteX208" fmla="*/ 95634 w 2099794"/>
                <a:gd name="connsiteY208" fmla="*/ 2885602 h 4647988"/>
                <a:gd name="connsiteX209" fmla="*/ 94804 w 2099794"/>
                <a:gd name="connsiteY209" fmla="*/ 2877304 h 4647988"/>
                <a:gd name="connsiteX210" fmla="*/ 91900 w 2099794"/>
                <a:gd name="connsiteY210" fmla="*/ 2857597 h 4647988"/>
                <a:gd name="connsiteX211" fmla="*/ 91693 w 2099794"/>
                <a:gd name="connsiteY211" fmla="*/ 2855937 h 4647988"/>
                <a:gd name="connsiteX212" fmla="*/ 78001 w 2099794"/>
                <a:gd name="connsiteY212" fmla="*/ 2800341 h 4647988"/>
                <a:gd name="connsiteX213" fmla="*/ 48543 w 2099794"/>
                <a:gd name="connsiteY213" fmla="*/ 2797436 h 4647988"/>
                <a:gd name="connsiteX214" fmla="*/ 20538 w 2099794"/>
                <a:gd name="connsiteY214" fmla="*/ 2857389 h 4647988"/>
                <a:gd name="connsiteX215" fmla="*/ 18671 w 2099794"/>
                <a:gd name="connsiteY215" fmla="*/ 2862160 h 4647988"/>
                <a:gd name="connsiteX216" fmla="*/ 17633 w 2099794"/>
                <a:gd name="connsiteY216" fmla="*/ 2865687 h 4647988"/>
                <a:gd name="connsiteX217" fmla="*/ 15766 w 2099794"/>
                <a:gd name="connsiteY217" fmla="*/ 2870666 h 4647988"/>
                <a:gd name="connsiteX218" fmla="*/ 9958 w 2099794"/>
                <a:gd name="connsiteY218" fmla="*/ 2887262 h 4647988"/>
                <a:gd name="connsiteX219" fmla="*/ 7883 w 2099794"/>
                <a:gd name="connsiteY219" fmla="*/ 2887262 h 4647988"/>
                <a:gd name="connsiteX220" fmla="*/ 9128 w 2099794"/>
                <a:gd name="connsiteY220" fmla="*/ 2879379 h 4647988"/>
                <a:gd name="connsiteX221" fmla="*/ 9543 w 2099794"/>
                <a:gd name="connsiteY221" fmla="*/ 2875852 h 4647988"/>
                <a:gd name="connsiteX222" fmla="*/ 15766 w 2099794"/>
                <a:gd name="connsiteY222" fmla="*/ 2853240 h 4647988"/>
                <a:gd name="connsiteX223" fmla="*/ 16181 w 2099794"/>
                <a:gd name="connsiteY223" fmla="*/ 2851373 h 4647988"/>
                <a:gd name="connsiteX224" fmla="*/ 18048 w 2099794"/>
                <a:gd name="connsiteY224" fmla="*/ 2847017 h 4647988"/>
                <a:gd name="connsiteX225" fmla="*/ 48336 w 2099794"/>
                <a:gd name="connsiteY225" fmla="*/ 2785819 h 4647988"/>
                <a:gd name="connsiteX226" fmla="*/ 49373 w 2099794"/>
                <a:gd name="connsiteY226" fmla="*/ 2784782 h 4647988"/>
                <a:gd name="connsiteX227" fmla="*/ 70533 w 2099794"/>
                <a:gd name="connsiteY227" fmla="*/ 2778766 h 4647988"/>
                <a:gd name="connsiteX228" fmla="*/ 70740 w 2099794"/>
                <a:gd name="connsiteY228" fmla="*/ 2779181 h 4647988"/>
                <a:gd name="connsiteX229" fmla="*/ 71155 w 2099794"/>
                <a:gd name="connsiteY229" fmla="*/ 2779181 h 4647988"/>
                <a:gd name="connsiteX230" fmla="*/ 80075 w 2099794"/>
                <a:gd name="connsiteY230" fmla="*/ 2787479 h 4647988"/>
                <a:gd name="connsiteX231" fmla="*/ 88996 w 2099794"/>
                <a:gd name="connsiteY231" fmla="*/ 2805112 h 4647988"/>
                <a:gd name="connsiteX232" fmla="*/ 89411 w 2099794"/>
                <a:gd name="connsiteY232" fmla="*/ 2807186 h 4647988"/>
                <a:gd name="connsiteX233" fmla="*/ 94804 w 2099794"/>
                <a:gd name="connsiteY233" fmla="*/ 2825235 h 4647988"/>
                <a:gd name="connsiteX234" fmla="*/ 95841 w 2099794"/>
                <a:gd name="connsiteY234" fmla="*/ 2830006 h 4647988"/>
                <a:gd name="connsiteX235" fmla="*/ 98538 w 2099794"/>
                <a:gd name="connsiteY235" fmla="*/ 2841623 h 4647988"/>
                <a:gd name="connsiteX236" fmla="*/ 98953 w 2099794"/>
                <a:gd name="connsiteY236" fmla="*/ 2844942 h 4647988"/>
                <a:gd name="connsiteX237" fmla="*/ 101857 w 2099794"/>
                <a:gd name="connsiteY237" fmla="*/ 2861331 h 4647988"/>
                <a:gd name="connsiteX238" fmla="*/ 102272 w 2099794"/>
                <a:gd name="connsiteY238" fmla="*/ 2866309 h 4647988"/>
                <a:gd name="connsiteX239" fmla="*/ 104969 w 2099794"/>
                <a:gd name="connsiteY239" fmla="*/ 2886017 h 4647988"/>
                <a:gd name="connsiteX240" fmla="*/ 105591 w 2099794"/>
                <a:gd name="connsiteY240" fmla="*/ 2894315 h 4647988"/>
                <a:gd name="connsiteX241" fmla="*/ 108288 w 2099794"/>
                <a:gd name="connsiteY241" fmla="*/ 2919001 h 4647988"/>
                <a:gd name="connsiteX242" fmla="*/ 108911 w 2099794"/>
                <a:gd name="connsiteY242" fmla="*/ 2930411 h 4647988"/>
                <a:gd name="connsiteX243" fmla="*/ 111400 w 2099794"/>
                <a:gd name="connsiteY243" fmla="*/ 2963395 h 4647988"/>
                <a:gd name="connsiteX244" fmla="*/ 115964 w 2099794"/>
                <a:gd name="connsiteY244" fmla="*/ 2975220 h 4647988"/>
                <a:gd name="connsiteX245" fmla="*/ 114304 w 2099794"/>
                <a:gd name="connsiteY245" fmla="*/ 3001773 h 4647988"/>
                <a:gd name="connsiteX246" fmla="*/ 113267 w 2099794"/>
                <a:gd name="connsiteY246" fmla="*/ 3006337 h 4647988"/>
                <a:gd name="connsiteX247" fmla="*/ 115757 w 2099794"/>
                <a:gd name="connsiteY247" fmla="*/ 3088279 h 4647988"/>
                <a:gd name="connsiteX248" fmla="*/ 130485 w 2099794"/>
                <a:gd name="connsiteY248" fmla="*/ 3011108 h 4647988"/>
                <a:gd name="connsiteX249" fmla="*/ 131522 w 2099794"/>
                <a:gd name="connsiteY249" fmla="*/ 3005922 h 4647988"/>
                <a:gd name="connsiteX250" fmla="*/ 137746 w 2099794"/>
                <a:gd name="connsiteY250" fmla="*/ 2979784 h 4647988"/>
                <a:gd name="connsiteX251" fmla="*/ 137954 w 2099794"/>
                <a:gd name="connsiteY251" fmla="*/ 2978124 h 4647988"/>
                <a:gd name="connsiteX252" fmla="*/ 144177 w 2099794"/>
                <a:gd name="connsiteY252" fmla="*/ 2953230 h 4647988"/>
                <a:gd name="connsiteX253" fmla="*/ 144799 w 2099794"/>
                <a:gd name="connsiteY253" fmla="*/ 2949911 h 4647988"/>
                <a:gd name="connsiteX254" fmla="*/ 150608 w 2099794"/>
                <a:gd name="connsiteY254" fmla="*/ 2928959 h 4647988"/>
                <a:gd name="connsiteX255" fmla="*/ 151853 w 2099794"/>
                <a:gd name="connsiteY255" fmla="*/ 2923980 h 4647988"/>
                <a:gd name="connsiteX256" fmla="*/ 151853 w 2099794"/>
                <a:gd name="connsiteY256" fmla="*/ 2907177 h 4647988"/>
                <a:gd name="connsiteX257" fmla="*/ 150608 w 2099794"/>
                <a:gd name="connsiteY257" fmla="*/ 2896182 h 4647988"/>
                <a:gd name="connsiteX258" fmla="*/ 151438 w 2099794"/>
                <a:gd name="connsiteY258" fmla="*/ 2892655 h 4647988"/>
                <a:gd name="connsiteX259" fmla="*/ 153097 w 2099794"/>
                <a:gd name="connsiteY259" fmla="*/ 2889543 h 4647988"/>
                <a:gd name="connsiteX260" fmla="*/ 156831 w 2099794"/>
                <a:gd name="connsiteY260" fmla="*/ 2884980 h 4647988"/>
                <a:gd name="connsiteX261" fmla="*/ 166374 w 2099794"/>
                <a:gd name="connsiteY261" fmla="*/ 2875644 h 4647988"/>
                <a:gd name="connsiteX262" fmla="*/ 199773 w 2099794"/>
                <a:gd name="connsiteY262" fmla="*/ 2776069 h 4647988"/>
                <a:gd name="connsiteX263" fmla="*/ 200810 w 2099794"/>
                <a:gd name="connsiteY263" fmla="*/ 2772543 h 4647988"/>
                <a:gd name="connsiteX264" fmla="*/ 218651 w 2099794"/>
                <a:gd name="connsiteY264" fmla="*/ 2727111 h 4647988"/>
                <a:gd name="connsiteX265" fmla="*/ 179443 w 2099794"/>
                <a:gd name="connsiteY265" fmla="*/ 2727111 h 4647988"/>
                <a:gd name="connsiteX266" fmla="*/ 172598 w 2099794"/>
                <a:gd name="connsiteY266" fmla="*/ 2726282 h 4647988"/>
                <a:gd name="connsiteX267" fmla="*/ 165959 w 2099794"/>
                <a:gd name="connsiteY267" fmla="*/ 2724829 h 4647988"/>
                <a:gd name="connsiteX268" fmla="*/ 165129 w 2099794"/>
                <a:gd name="connsiteY268" fmla="*/ 2718399 h 4647988"/>
                <a:gd name="connsiteX269" fmla="*/ 189608 w 2099794"/>
                <a:gd name="connsiteY269" fmla="*/ 2666122 h 4647988"/>
                <a:gd name="connsiteX270" fmla="*/ 202677 w 2099794"/>
                <a:gd name="connsiteY270" fmla="*/ 2654712 h 4647988"/>
                <a:gd name="connsiteX271" fmla="*/ 210561 w 2099794"/>
                <a:gd name="connsiteY271" fmla="*/ 2651393 h 4647988"/>
                <a:gd name="connsiteX272" fmla="*/ 220103 w 2099794"/>
                <a:gd name="connsiteY272" fmla="*/ 2651185 h 4647988"/>
                <a:gd name="connsiteX273" fmla="*/ 224667 w 2099794"/>
                <a:gd name="connsiteY273" fmla="*/ 2652845 h 4647988"/>
                <a:gd name="connsiteX274" fmla="*/ 229853 w 2099794"/>
                <a:gd name="connsiteY274" fmla="*/ 2656786 h 4647988"/>
                <a:gd name="connsiteX275" fmla="*/ 230683 w 2099794"/>
                <a:gd name="connsiteY275" fmla="*/ 2657824 h 4647988"/>
                <a:gd name="connsiteX276" fmla="*/ 240848 w 2099794"/>
                <a:gd name="connsiteY276" fmla="*/ 2673590 h 4647988"/>
                <a:gd name="connsiteX277" fmla="*/ 287731 w 2099794"/>
                <a:gd name="connsiteY277" fmla="*/ 2571940 h 4647988"/>
                <a:gd name="connsiteX278" fmla="*/ 593711 w 2099794"/>
                <a:gd name="connsiteY278" fmla="*/ 8054 h 4647988"/>
                <a:gd name="connsiteX279" fmla="*/ 799284 w 2099794"/>
                <a:gd name="connsiteY279" fmla="*/ 1767292 h 4647988"/>
                <a:gd name="connsiteX280" fmla="*/ 283997 w 2099794"/>
                <a:gd name="connsiteY280" fmla="*/ 2589780 h 4647988"/>
                <a:gd name="connsiteX281" fmla="*/ 246242 w 2099794"/>
                <a:gd name="connsiteY281" fmla="*/ 2678776 h 4647988"/>
                <a:gd name="connsiteX282" fmla="*/ 246034 w 2099794"/>
                <a:gd name="connsiteY282" fmla="*/ 2683962 h 4647988"/>
                <a:gd name="connsiteX283" fmla="*/ 237114 w 2099794"/>
                <a:gd name="connsiteY283" fmla="*/ 2718813 h 4647988"/>
                <a:gd name="connsiteX284" fmla="*/ 222800 w 2099794"/>
                <a:gd name="connsiteY284" fmla="*/ 2737276 h 4647988"/>
                <a:gd name="connsiteX285" fmla="*/ 183592 w 2099794"/>
                <a:gd name="connsiteY285" fmla="*/ 2848676 h 4647988"/>
                <a:gd name="connsiteX286" fmla="*/ 181518 w 2099794"/>
                <a:gd name="connsiteY286" fmla="*/ 2855729 h 4647988"/>
                <a:gd name="connsiteX287" fmla="*/ 213257 w 2099794"/>
                <a:gd name="connsiteY287" fmla="*/ 2853033 h 4647988"/>
                <a:gd name="connsiteX288" fmla="*/ 236077 w 2099794"/>
                <a:gd name="connsiteY288" fmla="*/ 2876059 h 4647988"/>
                <a:gd name="connsiteX289" fmla="*/ 254332 w 2099794"/>
                <a:gd name="connsiteY289" fmla="*/ 2932693 h 4647988"/>
                <a:gd name="connsiteX290" fmla="*/ 251220 w 2099794"/>
                <a:gd name="connsiteY290" fmla="*/ 2937879 h 4647988"/>
                <a:gd name="connsiteX291" fmla="*/ 172390 w 2099794"/>
                <a:gd name="connsiteY291" fmla="*/ 2927921 h 4647988"/>
                <a:gd name="connsiteX292" fmla="*/ 161603 w 2099794"/>
                <a:gd name="connsiteY292" fmla="*/ 2921283 h 4647988"/>
                <a:gd name="connsiteX293" fmla="*/ 147081 w 2099794"/>
                <a:gd name="connsiteY293" fmla="*/ 2977709 h 4647988"/>
                <a:gd name="connsiteX294" fmla="*/ 116586 w 2099794"/>
                <a:gd name="connsiteY294" fmla="*/ 3178727 h 4647988"/>
                <a:gd name="connsiteX295" fmla="*/ 117831 w 2099794"/>
                <a:gd name="connsiteY295" fmla="*/ 3245940 h 4647988"/>
                <a:gd name="connsiteX296" fmla="*/ 123225 w 2099794"/>
                <a:gd name="connsiteY296" fmla="*/ 3254861 h 4647988"/>
                <a:gd name="connsiteX297" fmla="*/ 132560 w 2099794"/>
                <a:gd name="connsiteY297" fmla="*/ 3301329 h 4647988"/>
                <a:gd name="connsiteX298" fmla="*/ 130693 w 2099794"/>
                <a:gd name="connsiteY298" fmla="*/ 3313361 h 4647988"/>
                <a:gd name="connsiteX299" fmla="*/ 206619 w 2099794"/>
                <a:gd name="connsiteY299" fmla="*/ 3474548 h 4647988"/>
                <a:gd name="connsiteX300" fmla="*/ 327769 w 2099794"/>
                <a:gd name="connsiteY300" fmla="*/ 3648183 h 4647988"/>
                <a:gd name="connsiteX301" fmla="*/ 376934 w 2099794"/>
                <a:gd name="connsiteY301" fmla="*/ 3724939 h 4647988"/>
                <a:gd name="connsiteX302" fmla="*/ 378594 w 2099794"/>
                <a:gd name="connsiteY302" fmla="*/ 3727843 h 4647988"/>
                <a:gd name="connsiteX303" fmla="*/ 380668 w 2099794"/>
                <a:gd name="connsiteY303" fmla="*/ 3731370 h 4647988"/>
                <a:gd name="connsiteX304" fmla="*/ 380046 w 2099794"/>
                <a:gd name="connsiteY304" fmla="*/ 3726598 h 4647988"/>
                <a:gd name="connsiteX305" fmla="*/ 378801 w 2099794"/>
                <a:gd name="connsiteY305" fmla="*/ 3722864 h 4647988"/>
                <a:gd name="connsiteX306" fmla="*/ 324865 w 2099794"/>
                <a:gd name="connsiteY306" fmla="*/ 3602337 h 4647988"/>
                <a:gd name="connsiteX307" fmla="*/ 323413 w 2099794"/>
                <a:gd name="connsiteY307" fmla="*/ 3599432 h 4647988"/>
                <a:gd name="connsiteX308" fmla="*/ 294370 w 2099794"/>
                <a:gd name="connsiteY308" fmla="*/ 3572464 h 4647988"/>
                <a:gd name="connsiteX309" fmla="*/ 278396 w 2099794"/>
                <a:gd name="connsiteY309" fmla="*/ 3564581 h 4647988"/>
                <a:gd name="connsiteX310" fmla="*/ 272588 w 2099794"/>
                <a:gd name="connsiteY310" fmla="*/ 3518942 h 4647988"/>
                <a:gd name="connsiteX311" fmla="*/ 276529 w 2099794"/>
                <a:gd name="connsiteY311" fmla="*/ 3493426 h 4647988"/>
                <a:gd name="connsiteX312" fmla="*/ 250805 w 2099794"/>
                <a:gd name="connsiteY312" fmla="*/ 3404638 h 4647988"/>
                <a:gd name="connsiteX313" fmla="*/ 248109 w 2099794"/>
                <a:gd name="connsiteY313" fmla="*/ 3383479 h 4647988"/>
                <a:gd name="connsiteX314" fmla="*/ 227364 w 2099794"/>
                <a:gd name="connsiteY314" fmla="*/ 3387213 h 4647988"/>
                <a:gd name="connsiteX315" fmla="*/ 186497 w 2099794"/>
                <a:gd name="connsiteY315" fmla="*/ 3384308 h 4647988"/>
                <a:gd name="connsiteX316" fmla="*/ 182555 w 2099794"/>
                <a:gd name="connsiteY316" fmla="*/ 3378292 h 4647988"/>
                <a:gd name="connsiteX317" fmla="*/ 206619 w 2099794"/>
                <a:gd name="connsiteY317" fmla="*/ 3326638 h 4647988"/>
                <a:gd name="connsiteX318" fmla="*/ 215954 w 2099794"/>
                <a:gd name="connsiteY318" fmla="*/ 3317510 h 4647988"/>
                <a:gd name="connsiteX319" fmla="*/ 253502 w 2099794"/>
                <a:gd name="connsiteY319" fmla="*/ 3325185 h 4647988"/>
                <a:gd name="connsiteX320" fmla="*/ 257444 w 2099794"/>
                <a:gd name="connsiteY320" fmla="*/ 3333068 h 4647988"/>
                <a:gd name="connsiteX321" fmla="*/ 360338 w 2099794"/>
                <a:gd name="connsiteY321" fmla="*/ 3277057 h 4647988"/>
                <a:gd name="connsiteX322" fmla="*/ 361168 w 2099794"/>
                <a:gd name="connsiteY322" fmla="*/ 3279132 h 4647988"/>
                <a:gd name="connsiteX323" fmla="*/ 335652 w 2099794"/>
                <a:gd name="connsiteY323" fmla="*/ 3286393 h 4647988"/>
                <a:gd name="connsiteX324" fmla="*/ 286279 w 2099794"/>
                <a:gd name="connsiteY324" fmla="*/ 3309834 h 4647988"/>
                <a:gd name="connsiteX325" fmla="*/ 268854 w 2099794"/>
                <a:gd name="connsiteY325" fmla="*/ 3329334 h 4647988"/>
                <a:gd name="connsiteX326" fmla="*/ 266987 w 2099794"/>
                <a:gd name="connsiteY326" fmla="*/ 3349872 h 4647988"/>
                <a:gd name="connsiteX327" fmla="*/ 261800 w 2099794"/>
                <a:gd name="connsiteY327" fmla="*/ 3372691 h 4647988"/>
                <a:gd name="connsiteX328" fmla="*/ 256822 w 2099794"/>
                <a:gd name="connsiteY328" fmla="*/ 3382441 h 4647988"/>
                <a:gd name="connsiteX329" fmla="*/ 282960 w 2099794"/>
                <a:gd name="connsiteY329" fmla="*/ 3485958 h 4647988"/>
                <a:gd name="connsiteX330" fmla="*/ 285449 w 2099794"/>
                <a:gd name="connsiteY330" fmla="*/ 3482846 h 4647988"/>
                <a:gd name="connsiteX331" fmla="*/ 342705 w 2099794"/>
                <a:gd name="connsiteY331" fmla="*/ 3464798 h 4647988"/>
                <a:gd name="connsiteX332" fmla="*/ 373408 w 2099794"/>
                <a:gd name="connsiteY332" fmla="*/ 3486373 h 4647988"/>
                <a:gd name="connsiteX333" fmla="*/ 415934 w 2099794"/>
                <a:gd name="connsiteY333" fmla="*/ 3548193 h 4647988"/>
                <a:gd name="connsiteX334" fmla="*/ 417387 w 2099794"/>
                <a:gd name="connsiteY334" fmla="*/ 3553586 h 4647988"/>
                <a:gd name="connsiteX335" fmla="*/ 365525 w 2099794"/>
                <a:gd name="connsiteY335" fmla="*/ 3571219 h 4647988"/>
                <a:gd name="connsiteX336" fmla="*/ 329844 w 2099794"/>
                <a:gd name="connsiteY336" fmla="*/ 3576613 h 4647988"/>
                <a:gd name="connsiteX337" fmla="*/ 325487 w 2099794"/>
                <a:gd name="connsiteY337" fmla="*/ 3583874 h 4647988"/>
                <a:gd name="connsiteX338" fmla="*/ 383988 w 2099794"/>
                <a:gd name="connsiteY338" fmla="*/ 3713114 h 4647988"/>
                <a:gd name="connsiteX339" fmla="*/ 431286 w 2099794"/>
                <a:gd name="connsiteY339" fmla="*/ 3866419 h 4647988"/>
                <a:gd name="connsiteX340" fmla="*/ 433153 w 2099794"/>
                <a:gd name="connsiteY340" fmla="*/ 3967239 h 4647988"/>
                <a:gd name="connsiteX341" fmla="*/ 425477 w 2099794"/>
                <a:gd name="connsiteY341" fmla="*/ 4031548 h 4647988"/>
                <a:gd name="connsiteX342" fmla="*/ 425685 w 2099794"/>
                <a:gd name="connsiteY342" fmla="*/ 4037771 h 4647988"/>
                <a:gd name="connsiteX343" fmla="*/ 430041 w 2099794"/>
                <a:gd name="connsiteY343" fmla="*/ 4033622 h 4647988"/>
                <a:gd name="connsiteX344" fmla="*/ 493106 w 2099794"/>
                <a:gd name="connsiteY344" fmla="*/ 4010180 h 4647988"/>
                <a:gd name="connsiteX345" fmla="*/ 548494 w 2099794"/>
                <a:gd name="connsiteY345" fmla="*/ 4039223 h 4647988"/>
                <a:gd name="connsiteX346" fmla="*/ 627740 w 2099794"/>
                <a:gd name="connsiteY346" fmla="*/ 4148549 h 4647988"/>
                <a:gd name="connsiteX347" fmla="*/ 624420 w 2099794"/>
                <a:gd name="connsiteY347" fmla="*/ 4155809 h 4647988"/>
                <a:gd name="connsiteX348" fmla="*/ 563431 w 2099794"/>
                <a:gd name="connsiteY348" fmla="*/ 4178836 h 4647988"/>
                <a:gd name="connsiteX349" fmla="*/ 468004 w 2099794"/>
                <a:gd name="connsiteY349" fmla="*/ 4190868 h 4647988"/>
                <a:gd name="connsiteX350" fmla="*/ 413653 w 2099794"/>
                <a:gd name="connsiteY350" fmla="*/ 4173650 h 4647988"/>
                <a:gd name="connsiteX351" fmla="*/ 394982 w 2099794"/>
                <a:gd name="connsiteY351" fmla="*/ 4154150 h 4647988"/>
                <a:gd name="connsiteX352" fmla="*/ 392285 w 2099794"/>
                <a:gd name="connsiteY352" fmla="*/ 4159336 h 4647988"/>
                <a:gd name="connsiteX353" fmla="*/ 356397 w 2099794"/>
                <a:gd name="connsiteY353" fmla="*/ 4245635 h 4647988"/>
                <a:gd name="connsiteX354" fmla="*/ 276788 w 2099794"/>
                <a:gd name="connsiteY354" fmla="*/ 4379465 h 4647988"/>
                <a:gd name="connsiteX355" fmla="*/ 231210 w 2099794"/>
                <a:gd name="connsiteY355" fmla="*/ 4433478 h 4647988"/>
                <a:gd name="connsiteX356" fmla="*/ 320404 w 2099794"/>
                <a:gd name="connsiteY356" fmla="*/ 4303798 h 4647988"/>
                <a:gd name="connsiteX357" fmla="*/ 387722 w 2099794"/>
                <a:gd name="connsiteY357" fmla="*/ 4154357 h 4647988"/>
                <a:gd name="connsiteX358" fmla="*/ 390626 w 2099794"/>
                <a:gd name="connsiteY358" fmla="*/ 4136724 h 4647988"/>
                <a:gd name="connsiteX359" fmla="*/ 396227 w 2099794"/>
                <a:gd name="connsiteY359" fmla="*/ 4112245 h 4647988"/>
                <a:gd name="connsiteX360" fmla="*/ 411786 w 2099794"/>
                <a:gd name="connsiteY360" fmla="*/ 4065984 h 4647988"/>
                <a:gd name="connsiteX361" fmla="*/ 427552 w 2099794"/>
                <a:gd name="connsiteY361" fmla="*/ 3921807 h 4647988"/>
                <a:gd name="connsiteX362" fmla="*/ 416764 w 2099794"/>
                <a:gd name="connsiteY362" fmla="*/ 3883429 h 4647988"/>
                <a:gd name="connsiteX363" fmla="*/ 328599 w 2099794"/>
                <a:gd name="connsiteY363" fmla="*/ 3762279 h 4647988"/>
                <a:gd name="connsiteX364" fmla="*/ 223007 w 2099794"/>
                <a:gd name="connsiteY364" fmla="*/ 3677018 h 4647988"/>
                <a:gd name="connsiteX365" fmla="*/ 177784 w 2099794"/>
                <a:gd name="connsiteY365" fmla="*/ 3660630 h 4647988"/>
                <a:gd name="connsiteX366" fmla="*/ 114927 w 2099794"/>
                <a:gd name="connsiteY366" fmla="*/ 3689050 h 4647988"/>
                <a:gd name="connsiteX367" fmla="*/ 94597 w 2099794"/>
                <a:gd name="connsiteY367" fmla="*/ 3769748 h 4647988"/>
                <a:gd name="connsiteX368" fmla="*/ 100198 w 2099794"/>
                <a:gd name="connsiteY368" fmla="*/ 3764769 h 4647988"/>
                <a:gd name="connsiteX369" fmla="*/ 170108 w 2099794"/>
                <a:gd name="connsiteY369" fmla="*/ 3764561 h 4647988"/>
                <a:gd name="connsiteX370" fmla="*/ 200188 w 2099794"/>
                <a:gd name="connsiteY370" fmla="*/ 3833019 h 4647988"/>
                <a:gd name="connsiteX371" fmla="*/ 204544 w 2099794"/>
                <a:gd name="connsiteY371" fmla="*/ 3865589 h 4647988"/>
                <a:gd name="connsiteX372" fmla="*/ 198529 w 2099794"/>
                <a:gd name="connsiteY372" fmla="*/ 3872020 h 4647988"/>
                <a:gd name="connsiteX373" fmla="*/ 95011 w 2099794"/>
                <a:gd name="connsiteY373" fmla="*/ 3853349 h 4647988"/>
                <a:gd name="connsiteX374" fmla="*/ 100820 w 2099794"/>
                <a:gd name="connsiteY374" fmla="*/ 3907908 h 4647988"/>
                <a:gd name="connsiteX375" fmla="*/ 118246 w 2099794"/>
                <a:gd name="connsiteY375" fmla="*/ 4014122 h 4647988"/>
                <a:gd name="connsiteX376" fmla="*/ 125507 w 2099794"/>
                <a:gd name="connsiteY376" fmla="*/ 4024909 h 4647988"/>
                <a:gd name="connsiteX377" fmla="*/ 134012 w 2099794"/>
                <a:gd name="connsiteY377" fmla="*/ 4064532 h 4647988"/>
                <a:gd name="connsiteX378" fmla="*/ 131522 w 2099794"/>
                <a:gd name="connsiteY378" fmla="*/ 4078016 h 4647988"/>
                <a:gd name="connsiteX379" fmla="*/ 150400 w 2099794"/>
                <a:gd name="connsiteY379" fmla="*/ 4165352 h 4647988"/>
                <a:gd name="connsiteX380" fmla="*/ 123639 w 2099794"/>
                <a:gd name="connsiteY380" fmla="*/ 4077186 h 4647988"/>
                <a:gd name="connsiteX381" fmla="*/ 25724 w 2099794"/>
                <a:gd name="connsiteY381" fmla="*/ 4101665 h 4647988"/>
                <a:gd name="connsiteX382" fmla="*/ 18048 w 2099794"/>
                <a:gd name="connsiteY382" fmla="*/ 4093990 h 4647988"/>
                <a:gd name="connsiteX383" fmla="*/ 37963 w 2099794"/>
                <a:gd name="connsiteY383" fmla="*/ 4019101 h 4647988"/>
                <a:gd name="connsiteX384" fmla="*/ 56634 w 2099794"/>
                <a:gd name="connsiteY384" fmla="*/ 3996489 h 4647988"/>
                <a:gd name="connsiteX385" fmla="*/ 100820 w 2099794"/>
                <a:gd name="connsiteY385" fmla="*/ 3996904 h 4647988"/>
                <a:gd name="connsiteX386" fmla="*/ 107666 w 2099794"/>
                <a:gd name="connsiteY386" fmla="*/ 4002712 h 4647988"/>
                <a:gd name="connsiteX387" fmla="*/ 99575 w 2099794"/>
                <a:gd name="connsiteY387" fmla="*/ 3956451 h 4647988"/>
                <a:gd name="connsiteX388" fmla="*/ 86921 w 2099794"/>
                <a:gd name="connsiteY388" fmla="*/ 3853765 h 4647988"/>
                <a:gd name="connsiteX389" fmla="*/ 81942 w 2099794"/>
                <a:gd name="connsiteY389" fmla="*/ 3843184 h 4647988"/>
                <a:gd name="connsiteX390" fmla="*/ 72192 w 2099794"/>
                <a:gd name="connsiteY390" fmla="*/ 3832189 h 4647988"/>
                <a:gd name="connsiteX391" fmla="*/ 80490 w 2099794"/>
                <a:gd name="connsiteY391" fmla="*/ 3787795 h 4647988"/>
                <a:gd name="connsiteX392" fmla="*/ 85676 w 2099794"/>
                <a:gd name="connsiteY392" fmla="*/ 3777838 h 4647988"/>
                <a:gd name="connsiteX393" fmla="*/ 100405 w 2099794"/>
                <a:gd name="connsiteY393" fmla="*/ 3700875 h 4647988"/>
                <a:gd name="connsiteX394" fmla="*/ 157246 w 2099794"/>
                <a:gd name="connsiteY394" fmla="*/ 3652331 h 4647988"/>
                <a:gd name="connsiteX395" fmla="*/ 203922 w 2099794"/>
                <a:gd name="connsiteY395" fmla="*/ 3659800 h 4647988"/>
                <a:gd name="connsiteX396" fmla="*/ 288769 w 2099794"/>
                <a:gd name="connsiteY396" fmla="*/ 3713736 h 4647988"/>
                <a:gd name="connsiteX397" fmla="*/ 419254 w 2099794"/>
                <a:gd name="connsiteY397" fmla="*/ 3872020 h 4647988"/>
                <a:gd name="connsiteX398" fmla="*/ 425270 w 2099794"/>
                <a:gd name="connsiteY398" fmla="*/ 3882599 h 4647988"/>
                <a:gd name="connsiteX399" fmla="*/ 414690 w 2099794"/>
                <a:gd name="connsiteY399" fmla="*/ 3827833 h 4647988"/>
                <a:gd name="connsiteX400" fmla="*/ 340838 w 2099794"/>
                <a:gd name="connsiteY400" fmla="*/ 3680960 h 4647988"/>
                <a:gd name="connsiteX401" fmla="*/ 227571 w 2099794"/>
                <a:gd name="connsiteY401" fmla="*/ 3520809 h 4647988"/>
                <a:gd name="connsiteX402" fmla="*/ 134219 w 2099794"/>
                <a:gd name="connsiteY402" fmla="*/ 3350702 h 4647988"/>
                <a:gd name="connsiteX403" fmla="*/ 123639 w 2099794"/>
                <a:gd name="connsiteY403" fmla="*/ 3318754 h 4647988"/>
                <a:gd name="connsiteX404" fmla="*/ 118661 w 2099794"/>
                <a:gd name="connsiteY404" fmla="*/ 3316058 h 4647988"/>
                <a:gd name="connsiteX405" fmla="*/ 23857 w 2099794"/>
                <a:gd name="connsiteY405" fmla="*/ 3340744 h 4647988"/>
                <a:gd name="connsiteX406" fmla="*/ 0 w 2099794"/>
                <a:gd name="connsiteY406" fmla="*/ 3341159 h 4647988"/>
                <a:gd name="connsiteX0" fmla="*/ 989322 w 2099794"/>
                <a:gd name="connsiteY0" fmla="*/ 4360323 h 4650447"/>
                <a:gd name="connsiteX1" fmla="*/ 991189 w 2099794"/>
                <a:gd name="connsiteY1" fmla="*/ 4361568 h 4650447"/>
                <a:gd name="connsiteX2" fmla="*/ 992849 w 2099794"/>
                <a:gd name="connsiteY2" fmla="*/ 4360115 h 4650447"/>
                <a:gd name="connsiteX3" fmla="*/ 991189 w 2099794"/>
                <a:gd name="connsiteY3" fmla="*/ 4358664 h 4650447"/>
                <a:gd name="connsiteX4" fmla="*/ 989322 w 2099794"/>
                <a:gd name="connsiteY4" fmla="*/ 4360323 h 4650447"/>
                <a:gd name="connsiteX5" fmla="*/ 424025 w 2099794"/>
                <a:gd name="connsiteY5" fmla="*/ 4044172 h 4650447"/>
                <a:gd name="connsiteX6" fmla="*/ 424855 w 2099794"/>
                <a:gd name="connsiteY6" fmla="*/ 4044172 h 4650447"/>
                <a:gd name="connsiteX7" fmla="*/ 425270 w 2099794"/>
                <a:gd name="connsiteY7" fmla="*/ 4042720 h 4650447"/>
                <a:gd name="connsiteX8" fmla="*/ 424025 w 2099794"/>
                <a:gd name="connsiteY8" fmla="*/ 4042097 h 4650447"/>
                <a:gd name="connsiteX9" fmla="*/ 424025 w 2099794"/>
                <a:gd name="connsiteY9" fmla="*/ 4044172 h 4650447"/>
                <a:gd name="connsiteX10" fmla="*/ 209514 w 2099794"/>
                <a:gd name="connsiteY10" fmla="*/ 4461648 h 4650447"/>
                <a:gd name="connsiteX11" fmla="*/ 231210 w 2099794"/>
                <a:gd name="connsiteY11" fmla="*/ 4435937 h 4650447"/>
                <a:gd name="connsiteX12" fmla="*/ 227571 w 2099794"/>
                <a:gd name="connsiteY12" fmla="*/ 4441228 h 4650447"/>
                <a:gd name="connsiteX13" fmla="*/ 209514 w 2099794"/>
                <a:gd name="connsiteY13" fmla="*/ 4461648 h 4650447"/>
                <a:gd name="connsiteX14" fmla="*/ 197595 w 2099794"/>
                <a:gd name="connsiteY14" fmla="*/ 4496666 h 4650447"/>
                <a:gd name="connsiteX15" fmla="*/ 294784 w 2099794"/>
                <a:gd name="connsiteY15" fmla="*/ 4430182 h 4650447"/>
                <a:gd name="connsiteX16" fmla="*/ 400583 w 2099794"/>
                <a:gd name="connsiteY16" fmla="*/ 4375052 h 4650447"/>
                <a:gd name="connsiteX17" fmla="*/ 470078 w 2099794"/>
                <a:gd name="connsiteY17" fmla="*/ 4347461 h 4650447"/>
                <a:gd name="connsiteX18" fmla="*/ 526919 w 2099794"/>
                <a:gd name="connsiteY18" fmla="*/ 4330243 h 4650447"/>
                <a:gd name="connsiteX19" fmla="*/ 563015 w 2099794"/>
                <a:gd name="connsiteY19" fmla="*/ 4320700 h 4650447"/>
                <a:gd name="connsiteX20" fmla="*/ 623590 w 2099794"/>
                <a:gd name="connsiteY20" fmla="*/ 4311158 h 4650447"/>
                <a:gd name="connsiteX21" fmla="*/ 625872 w 2099794"/>
                <a:gd name="connsiteY21" fmla="*/ 4310328 h 4650447"/>
                <a:gd name="connsiteX22" fmla="*/ 629191 w 2099794"/>
                <a:gd name="connsiteY22" fmla="*/ 4310121 h 4650447"/>
                <a:gd name="connsiteX23" fmla="*/ 653878 w 2099794"/>
                <a:gd name="connsiteY23" fmla="*/ 4307009 h 4650447"/>
                <a:gd name="connsiteX24" fmla="*/ 660516 w 2099794"/>
                <a:gd name="connsiteY24" fmla="*/ 4306801 h 4650447"/>
                <a:gd name="connsiteX25" fmla="*/ 709889 w 2099794"/>
                <a:gd name="connsiteY25" fmla="*/ 4303690 h 4650447"/>
                <a:gd name="connsiteX26" fmla="*/ 741214 w 2099794"/>
                <a:gd name="connsiteY26" fmla="*/ 4303690 h 4650447"/>
                <a:gd name="connsiteX27" fmla="*/ 790586 w 2099794"/>
                <a:gd name="connsiteY27" fmla="*/ 4306801 h 4650447"/>
                <a:gd name="connsiteX28" fmla="*/ 795565 w 2099794"/>
                <a:gd name="connsiteY28" fmla="*/ 4307009 h 4650447"/>
                <a:gd name="connsiteX29" fmla="*/ 844316 w 2099794"/>
                <a:gd name="connsiteY29" fmla="*/ 4313854 h 4650447"/>
                <a:gd name="connsiteX30" fmla="*/ 882690 w 2099794"/>
                <a:gd name="connsiteY30" fmla="*/ 4320044 h 4650447"/>
                <a:gd name="connsiteX31" fmla="*/ 882901 w 2099794"/>
                <a:gd name="connsiteY31" fmla="*/ 4320285 h 4650447"/>
                <a:gd name="connsiteX32" fmla="*/ 882901 w 2099794"/>
                <a:gd name="connsiteY32" fmla="*/ 4321115 h 4650447"/>
                <a:gd name="connsiteX33" fmla="*/ 883938 w 2099794"/>
                <a:gd name="connsiteY33" fmla="*/ 4320908 h 4650447"/>
                <a:gd name="connsiteX34" fmla="*/ 882901 w 2099794"/>
                <a:gd name="connsiteY34" fmla="*/ 4320285 h 4650447"/>
                <a:gd name="connsiteX35" fmla="*/ 882901 w 2099794"/>
                <a:gd name="connsiteY35" fmla="*/ 4320078 h 4650447"/>
                <a:gd name="connsiteX36" fmla="*/ 882690 w 2099794"/>
                <a:gd name="connsiteY36" fmla="*/ 4320044 h 4650447"/>
                <a:gd name="connsiteX37" fmla="*/ 877092 w 2099794"/>
                <a:gd name="connsiteY37" fmla="*/ 4313647 h 4650447"/>
                <a:gd name="connsiteX38" fmla="*/ 868587 w 2099794"/>
                <a:gd name="connsiteY38" fmla="*/ 4299541 h 4650447"/>
                <a:gd name="connsiteX39" fmla="*/ 874188 w 2099794"/>
                <a:gd name="connsiteY39" fmla="*/ 4268216 h 4650447"/>
                <a:gd name="connsiteX40" fmla="*/ 909869 w 2099794"/>
                <a:gd name="connsiteY40" fmla="*/ 4234609 h 4650447"/>
                <a:gd name="connsiteX41" fmla="*/ 951359 w 2099794"/>
                <a:gd name="connsiteY41" fmla="*/ 4219465 h 4650447"/>
                <a:gd name="connsiteX42" fmla="*/ 1017535 w 2099794"/>
                <a:gd name="connsiteY42" fmla="*/ 4213034 h 4650447"/>
                <a:gd name="connsiteX43" fmla="*/ 1027493 w 2099794"/>
                <a:gd name="connsiteY43" fmla="*/ 4213034 h 4650447"/>
                <a:gd name="connsiteX44" fmla="*/ 1040562 w 2099794"/>
                <a:gd name="connsiteY44" fmla="*/ 4213242 h 4650447"/>
                <a:gd name="connsiteX45" fmla="*/ 997620 w 2099794"/>
                <a:gd name="connsiteY45" fmla="*/ 4352647 h 4650447"/>
                <a:gd name="connsiteX46" fmla="*/ 1033301 w 2099794"/>
                <a:gd name="connsiteY46" fmla="*/ 4364472 h 4650447"/>
                <a:gd name="connsiteX47" fmla="*/ 1137025 w 2099794"/>
                <a:gd name="connsiteY47" fmla="*/ 4402435 h 4650447"/>
                <a:gd name="connsiteX48" fmla="*/ 1181627 w 2099794"/>
                <a:gd name="connsiteY48" fmla="*/ 4418824 h 4650447"/>
                <a:gd name="connsiteX49" fmla="*/ 1186191 w 2099794"/>
                <a:gd name="connsiteY49" fmla="*/ 4419446 h 4650447"/>
                <a:gd name="connsiteX50" fmla="*/ 1183494 w 2099794"/>
                <a:gd name="connsiteY50" fmla="*/ 4417164 h 4650447"/>
                <a:gd name="connsiteX51" fmla="*/ 1186813 w 2099794"/>
                <a:gd name="connsiteY51" fmla="*/ 4366339 h 4650447"/>
                <a:gd name="connsiteX52" fmla="*/ 1250915 w 2099794"/>
                <a:gd name="connsiteY52" fmla="*/ 4343105 h 4650447"/>
                <a:gd name="connsiteX53" fmla="*/ 1286596 w 2099794"/>
                <a:gd name="connsiteY53" fmla="*/ 4340615 h 4650447"/>
                <a:gd name="connsiteX54" fmla="*/ 1293649 w 2099794"/>
                <a:gd name="connsiteY54" fmla="*/ 4347669 h 4650447"/>
                <a:gd name="connsiteX55" fmla="*/ 1285766 w 2099794"/>
                <a:gd name="connsiteY55" fmla="*/ 4393307 h 4650447"/>
                <a:gd name="connsiteX56" fmla="*/ 1258175 w 2099794"/>
                <a:gd name="connsiteY56" fmla="*/ 4444755 h 4650447"/>
                <a:gd name="connsiteX57" fmla="*/ 1260665 w 2099794"/>
                <a:gd name="connsiteY57" fmla="*/ 4446622 h 4650447"/>
                <a:gd name="connsiteX58" fmla="*/ 1313564 w 2099794"/>
                <a:gd name="connsiteY58" fmla="*/ 4461973 h 4650447"/>
                <a:gd name="connsiteX59" fmla="*/ 1335761 w 2099794"/>
                <a:gd name="connsiteY59" fmla="*/ 4468404 h 4650447"/>
                <a:gd name="connsiteX60" fmla="*/ 1397166 w 2099794"/>
                <a:gd name="connsiteY60" fmla="*/ 4480436 h 4650447"/>
                <a:gd name="connsiteX61" fmla="*/ 1512922 w 2099794"/>
                <a:gd name="connsiteY61" fmla="*/ 4481473 h 4650447"/>
                <a:gd name="connsiteX62" fmla="*/ 1608971 w 2099794"/>
                <a:gd name="connsiteY62" fmla="*/ 4448489 h 4650447"/>
                <a:gd name="connsiteX63" fmla="*/ 1614987 w 2099794"/>
                <a:gd name="connsiteY63" fmla="*/ 4440606 h 4650447"/>
                <a:gd name="connsiteX64" fmla="*/ 1625774 w 2099794"/>
                <a:gd name="connsiteY64" fmla="*/ 4425254 h 4650447"/>
                <a:gd name="connsiteX65" fmla="*/ 1633035 w 2099794"/>
                <a:gd name="connsiteY65" fmla="*/ 4416334 h 4650447"/>
                <a:gd name="connsiteX66" fmla="*/ 1670791 w 2099794"/>
                <a:gd name="connsiteY66" fmla="*/ 4400568 h 4650447"/>
                <a:gd name="connsiteX67" fmla="*/ 1681163 w 2099794"/>
                <a:gd name="connsiteY67" fmla="*/ 4397664 h 4650447"/>
                <a:gd name="connsiteX68" fmla="*/ 1756674 w 2099794"/>
                <a:gd name="connsiteY68" fmla="*/ 4315099 h 4650447"/>
                <a:gd name="connsiteX69" fmla="*/ 1777212 w 2099794"/>
                <a:gd name="connsiteY69" fmla="*/ 4285434 h 4650447"/>
                <a:gd name="connsiteX70" fmla="*/ 1780116 w 2099794"/>
                <a:gd name="connsiteY70" fmla="*/ 4287301 h 4650447"/>
                <a:gd name="connsiteX71" fmla="*/ 1711243 w 2099794"/>
                <a:gd name="connsiteY71" fmla="*/ 4380653 h 4650447"/>
                <a:gd name="connsiteX72" fmla="*/ 1687179 w 2099794"/>
                <a:gd name="connsiteY72" fmla="*/ 4403472 h 4650447"/>
                <a:gd name="connsiteX73" fmla="*/ 1686142 w 2099794"/>
                <a:gd name="connsiteY73" fmla="*/ 4412600 h 4650447"/>
                <a:gd name="connsiteX74" fmla="*/ 1707924 w 2099794"/>
                <a:gd name="connsiteY74" fmla="*/ 4481058 h 4650447"/>
                <a:gd name="connsiteX75" fmla="*/ 1704397 w 2099794"/>
                <a:gd name="connsiteY75" fmla="*/ 4485000 h 4650447"/>
                <a:gd name="connsiteX76" fmla="*/ 1638636 w 2099794"/>
                <a:gd name="connsiteY76" fmla="*/ 4474420 h 4650447"/>
                <a:gd name="connsiteX77" fmla="*/ 1620381 w 2099794"/>
                <a:gd name="connsiteY77" fmla="*/ 4458446 h 4650447"/>
                <a:gd name="connsiteX78" fmla="*/ 1612705 w 2099794"/>
                <a:gd name="connsiteY78" fmla="*/ 4456164 h 4650447"/>
                <a:gd name="connsiteX79" fmla="*/ 1554205 w 2099794"/>
                <a:gd name="connsiteY79" fmla="*/ 4482095 h 4650447"/>
                <a:gd name="connsiteX80" fmla="*/ 1526821 w 2099794"/>
                <a:gd name="connsiteY80" fmla="*/ 4487904 h 4650447"/>
                <a:gd name="connsiteX81" fmla="*/ 1385341 w 2099794"/>
                <a:gd name="connsiteY81" fmla="*/ 4486867 h 4650447"/>
                <a:gd name="connsiteX82" fmla="*/ 1328915 w 2099794"/>
                <a:gd name="connsiteY82" fmla="*/ 4476079 h 4650447"/>
                <a:gd name="connsiteX83" fmla="*/ 1264814 w 2099794"/>
                <a:gd name="connsiteY83" fmla="*/ 4456787 h 4650447"/>
                <a:gd name="connsiteX84" fmla="*/ 1237846 w 2099794"/>
                <a:gd name="connsiteY84" fmla="*/ 4455749 h 4650447"/>
                <a:gd name="connsiteX85" fmla="*/ 1214819 w 2099794"/>
                <a:gd name="connsiteY85" fmla="*/ 4449526 h 4650447"/>
                <a:gd name="connsiteX86" fmla="*/ 1149265 w 2099794"/>
                <a:gd name="connsiteY86" fmla="*/ 4416542 h 4650447"/>
                <a:gd name="connsiteX87" fmla="*/ 1117110 w 2099794"/>
                <a:gd name="connsiteY87" fmla="*/ 4403265 h 4650447"/>
                <a:gd name="connsiteX88" fmla="*/ 1007785 w 2099794"/>
                <a:gd name="connsiteY88" fmla="*/ 4363435 h 4650447"/>
                <a:gd name="connsiteX89" fmla="*/ 999902 w 2099794"/>
                <a:gd name="connsiteY89" fmla="*/ 4361360 h 4650447"/>
                <a:gd name="connsiteX90" fmla="*/ 998242 w 2099794"/>
                <a:gd name="connsiteY90" fmla="*/ 4360945 h 4650447"/>
                <a:gd name="connsiteX91" fmla="*/ 994923 w 2099794"/>
                <a:gd name="connsiteY91" fmla="*/ 4360115 h 4650447"/>
                <a:gd name="connsiteX92" fmla="*/ 994508 w 2099794"/>
                <a:gd name="connsiteY92" fmla="*/ 4362605 h 4650447"/>
                <a:gd name="connsiteX93" fmla="*/ 999695 w 2099794"/>
                <a:gd name="connsiteY93" fmla="*/ 4365094 h 4650447"/>
                <a:gd name="connsiteX94" fmla="*/ 1057573 w 2099794"/>
                <a:gd name="connsiteY94" fmla="*/ 4392270 h 4650447"/>
                <a:gd name="connsiteX95" fmla="*/ 1127690 w 2099794"/>
                <a:gd name="connsiteY95" fmla="*/ 4427329 h 4650447"/>
                <a:gd name="connsiteX96" fmla="*/ 1204031 w 2099794"/>
                <a:gd name="connsiteY96" fmla="*/ 4464670 h 4650447"/>
                <a:gd name="connsiteX97" fmla="*/ 1312112 w 2099794"/>
                <a:gd name="connsiteY97" fmla="*/ 4511346 h 4650447"/>
                <a:gd name="connsiteX98" fmla="*/ 1354432 w 2099794"/>
                <a:gd name="connsiteY98" fmla="*/ 4525660 h 4650447"/>
                <a:gd name="connsiteX99" fmla="*/ 1417911 w 2099794"/>
                <a:gd name="connsiteY99" fmla="*/ 4542255 h 4650447"/>
                <a:gd name="connsiteX100" fmla="*/ 1421852 w 2099794"/>
                <a:gd name="connsiteY100" fmla="*/ 4541633 h 4650447"/>
                <a:gd name="connsiteX101" fmla="*/ 1439486 w 2099794"/>
                <a:gd name="connsiteY101" fmla="*/ 4521926 h 4650447"/>
                <a:gd name="connsiteX102" fmla="*/ 1491763 w 2099794"/>
                <a:gd name="connsiteY102" fmla="*/ 4523170 h 4650447"/>
                <a:gd name="connsiteX103" fmla="*/ 1514997 w 2099794"/>
                <a:gd name="connsiteY103" fmla="*/ 4551383 h 4650447"/>
                <a:gd name="connsiteX104" fmla="*/ 1525577 w 2099794"/>
                <a:gd name="connsiteY104" fmla="*/ 4558229 h 4650447"/>
                <a:gd name="connsiteX105" fmla="*/ 1758126 w 2099794"/>
                <a:gd name="connsiteY105" fmla="*/ 4544745 h 4650447"/>
                <a:gd name="connsiteX106" fmla="*/ 1766217 w 2099794"/>
                <a:gd name="connsiteY106" fmla="*/ 4539973 h 4650447"/>
                <a:gd name="connsiteX107" fmla="*/ 1778041 w 2099794"/>
                <a:gd name="connsiteY107" fmla="*/ 4532713 h 4650447"/>
                <a:gd name="connsiteX108" fmla="*/ 1802935 w 2099794"/>
                <a:gd name="connsiteY108" fmla="*/ 4525245 h 4650447"/>
                <a:gd name="connsiteX109" fmla="*/ 1837164 w 2099794"/>
                <a:gd name="connsiteY109" fmla="*/ 4527112 h 4650447"/>
                <a:gd name="connsiteX110" fmla="*/ 1844633 w 2099794"/>
                <a:gd name="connsiteY110" fmla="*/ 4528356 h 4650447"/>
                <a:gd name="connsiteX111" fmla="*/ 1866829 w 2099794"/>
                <a:gd name="connsiteY111" fmla="*/ 4523378 h 4650447"/>
                <a:gd name="connsiteX112" fmla="*/ 1903340 w 2099794"/>
                <a:gd name="connsiteY112" fmla="*/ 4514250 h 4650447"/>
                <a:gd name="connsiteX113" fmla="*/ 1946282 w 2099794"/>
                <a:gd name="connsiteY113" fmla="*/ 4503048 h 4650447"/>
                <a:gd name="connsiteX114" fmla="*/ 1982586 w 2099794"/>
                <a:gd name="connsiteY114" fmla="*/ 4492675 h 4650447"/>
                <a:gd name="connsiteX115" fmla="*/ 2035278 w 2099794"/>
                <a:gd name="connsiteY115" fmla="*/ 4475872 h 4650447"/>
                <a:gd name="connsiteX116" fmla="*/ 2081954 w 2099794"/>
                <a:gd name="connsiteY116" fmla="*/ 4459068 h 4650447"/>
                <a:gd name="connsiteX117" fmla="*/ 2099794 w 2099794"/>
                <a:gd name="connsiteY117" fmla="*/ 4455335 h 4650447"/>
                <a:gd name="connsiteX118" fmla="*/ 2092741 w 2099794"/>
                <a:gd name="connsiteY118" fmla="*/ 4459691 h 4650447"/>
                <a:gd name="connsiteX119" fmla="*/ 1944415 w 2099794"/>
                <a:gd name="connsiteY119" fmla="*/ 4511968 h 4650447"/>
                <a:gd name="connsiteX120" fmla="*/ 1852100 w 2099794"/>
                <a:gd name="connsiteY120" fmla="*/ 4535410 h 4650447"/>
                <a:gd name="connsiteX121" fmla="*/ 1847744 w 2099794"/>
                <a:gd name="connsiteY121" fmla="*/ 4542670 h 4650447"/>
                <a:gd name="connsiteX122" fmla="*/ 1850026 w 2099794"/>
                <a:gd name="connsiteY122" fmla="*/ 4576692 h 4650447"/>
                <a:gd name="connsiteX123" fmla="*/ 1833430 w 2099794"/>
                <a:gd name="connsiteY123" fmla="*/ 4627932 h 4650447"/>
                <a:gd name="connsiteX124" fmla="*/ 1826170 w 2099794"/>
                <a:gd name="connsiteY124" fmla="*/ 4630629 h 4650447"/>
                <a:gd name="connsiteX125" fmla="*/ 1779286 w 2099794"/>
                <a:gd name="connsiteY125" fmla="*/ 4594948 h 4650447"/>
                <a:gd name="connsiteX126" fmla="*/ 1761861 w 2099794"/>
                <a:gd name="connsiteY126" fmla="*/ 4556984 h 4650447"/>
                <a:gd name="connsiteX127" fmla="*/ 1755015 w 2099794"/>
                <a:gd name="connsiteY127" fmla="*/ 4553665 h 4650447"/>
                <a:gd name="connsiteX128" fmla="*/ 1597976 w 2099794"/>
                <a:gd name="connsiteY128" fmla="*/ 4567564 h 4650447"/>
                <a:gd name="connsiteX129" fmla="*/ 1535534 w 2099794"/>
                <a:gd name="connsiteY129" fmla="*/ 4566527 h 4650447"/>
                <a:gd name="connsiteX130" fmla="*/ 1522880 w 2099794"/>
                <a:gd name="connsiteY130" fmla="*/ 4566527 h 4650447"/>
                <a:gd name="connsiteX131" fmla="*/ 1539476 w 2099794"/>
                <a:gd name="connsiteY131" fmla="*/ 4650129 h 4650447"/>
                <a:gd name="connsiteX132" fmla="*/ 1446124 w 2099794"/>
                <a:gd name="connsiteY132" fmla="*/ 4639964 h 4650447"/>
                <a:gd name="connsiteX133" fmla="*/ 1402352 w 2099794"/>
                <a:gd name="connsiteY133" fmla="*/ 4612166 h 4650447"/>
                <a:gd name="connsiteX134" fmla="*/ 1414799 w 2099794"/>
                <a:gd name="connsiteY134" fmla="*/ 4554080 h 4650447"/>
                <a:gd name="connsiteX135" fmla="*/ 1416251 w 2099794"/>
                <a:gd name="connsiteY135" fmla="*/ 4552420 h 4650447"/>
                <a:gd name="connsiteX136" fmla="*/ 1414177 w 2099794"/>
                <a:gd name="connsiteY136" fmla="*/ 4550139 h 4650447"/>
                <a:gd name="connsiteX137" fmla="*/ 1183079 w 2099794"/>
                <a:gd name="connsiteY137" fmla="*/ 4462803 h 4650447"/>
                <a:gd name="connsiteX138" fmla="*/ 989945 w 2099794"/>
                <a:gd name="connsiteY138" fmla="*/ 4368414 h 4650447"/>
                <a:gd name="connsiteX139" fmla="*/ 976460 w 2099794"/>
                <a:gd name="connsiteY139" fmla="*/ 4368621 h 4650447"/>
                <a:gd name="connsiteX140" fmla="*/ 929162 w 2099794"/>
                <a:gd name="connsiteY140" fmla="*/ 4365924 h 4650447"/>
                <a:gd name="connsiteX141" fmla="*/ 906965 w 2099794"/>
                <a:gd name="connsiteY141" fmla="*/ 4343105 h 4650447"/>
                <a:gd name="connsiteX142" fmla="*/ 891614 w 2099794"/>
                <a:gd name="connsiteY142" fmla="*/ 4332317 h 4650447"/>
                <a:gd name="connsiteX143" fmla="*/ 691634 w 2099794"/>
                <a:gd name="connsiteY143" fmla="*/ 4310950 h 4650447"/>
                <a:gd name="connsiteX144" fmla="*/ 213257 w 2099794"/>
                <a:gd name="connsiteY144" fmla="*/ 4486867 h 4650447"/>
                <a:gd name="connsiteX145" fmla="*/ 205530 w 2099794"/>
                <a:gd name="connsiteY145" fmla="*/ 4493298 h 4650447"/>
                <a:gd name="connsiteX146" fmla="*/ 197595 w 2099794"/>
                <a:gd name="connsiteY146" fmla="*/ 4496666 h 4650447"/>
                <a:gd name="connsiteX147" fmla="*/ 196246 w 2099794"/>
                <a:gd name="connsiteY147" fmla="*/ 4497239 h 4650447"/>
                <a:gd name="connsiteX148" fmla="*/ 197595 w 2099794"/>
                <a:gd name="connsiteY148" fmla="*/ 4496666 h 4650447"/>
                <a:gd name="connsiteX149" fmla="*/ 196454 w 2099794"/>
                <a:gd name="connsiteY149" fmla="*/ 4497447 h 4650447"/>
                <a:gd name="connsiteX150" fmla="*/ 196246 w 2099794"/>
                <a:gd name="connsiteY150" fmla="*/ 4497239 h 4650447"/>
                <a:gd name="connsiteX151" fmla="*/ 170523 w 2099794"/>
                <a:gd name="connsiteY151" fmla="*/ 4505744 h 4650447"/>
                <a:gd name="connsiteX152" fmla="*/ 209514 w 2099794"/>
                <a:gd name="connsiteY152" fmla="*/ 4461648 h 4650447"/>
                <a:gd name="connsiteX153" fmla="*/ 176331 w 2099794"/>
                <a:gd name="connsiteY153" fmla="*/ 4500973 h 4650447"/>
                <a:gd name="connsiteX154" fmla="*/ 170523 w 2099794"/>
                <a:gd name="connsiteY154" fmla="*/ 4505744 h 4650447"/>
                <a:gd name="connsiteX155" fmla="*/ 154965 w 2099794"/>
                <a:gd name="connsiteY155" fmla="*/ 4536448 h 4650447"/>
                <a:gd name="connsiteX156" fmla="*/ 197492 w 2099794"/>
                <a:gd name="connsiteY156" fmla="*/ 4509064 h 4650447"/>
                <a:gd name="connsiteX157" fmla="*/ 550569 w 2099794"/>
                <a:gd name="connsiteY157" fmla="*/ 4383766 h 4650447"/>
                <a:gd name="connsiteX158" fmla="*/ 715283 w 2099794"/>
                <a:gd name="connsiteY158" fmla="*/ 4376505 h 4650447"/>
                <a:gd name="connsiteX159" fmla="*/ 725863 w 2099794"/>
                <a:gd name="connsiteY159" fmla="*/ 4371319 h 4650447"/>
                <a:gd name="connsiteX160" fmla="*/ 796810 w 2099794"/>
                <a:gd name="connsiteY160" fmla="*/ 4370282 h 4650447"/>
                <a:gd name="connsiteX161" fmla="*/ 825646 w 2099794"/>
                <a:gd name="connsiteY161" fmla="*/ 4388329 h 4650447"/>
                <a:gd name="connsiteX162" fmla="*/ 907588 w 2099794"/>
                <a:gd name="connsiteY162" fmla="*/ 4410941 h 4650447"/>
                <a:gd name="connsiteX163" fmla="*/ 929370 w 2099794"/>
                <a:gd name="connsiteY163" fmla="*/ 4424011 h 4650447"/>
                <a:gd name="connsiteX164" fmla="*/ 930407 w 2099794"/>
                <a:gd name="connsiteY164" fmla="*/ 4474006 h 4650447"/>
                <a:gd name="connsiteX165" fmla="*/ 912152 w 2099794"/>
                <a:gd name="connsiteY165" fmla="*/ 4486660 h 4650447"/>
                <a:gd name="connsiteX166" fmla="*/ 753661 w 2099794"/>
                <a:gd name="connsiteY166" fmla="*/ 4527942 h 4650447"/>
                <a:gd name="connsiteX167" fmla="*/ 764863 w 2099794"/>
                <a:gd name="connsiteY167" fmla="*/ 4522341 h 4650447"/>
                <a:gd name="connsiteX168" fmla="*/ 857178 w 2099794"/>
                <a:gd name="connsiteY168" fmla="*/ 4499522 h 4650447"/>
                <a:gd name="connsiteX169" fmla="*/ 916508 w 2099794"/>
                <a:gd name="connsiteY169" fmla="*/ 4473798 h 4650447"/>
                <a:gd name="connsiteX170" fmla="*/ 915471 w 2099794"/>
                <a:gd name="connsiteY170" fmla="*/ 4424633 h 4650447"/>
                <a:gd name="connsiteX171" fmla="*/ 832491 w 2099794"/>
                <a:gd name="connsiteY171" fmla="*/ 4397457 h 4650447"/>
                <a:gd name="connsiteX172" fmla="*/ 809672 w 2099794"/>
                <a:gd name="connsiteY172" fmla="*/ 4393516 h 4650447"/>
                <a:gd name="connsiteX173" fmla="*/ 821497 w 2099794"/>
                <a:gd name="connsiteY173" fmla="*/ 4449319 h 4650447"/>
                <a:gd name="connsiteX174" fmla="*/ 811747 w 2099794"/>
                <a:gd name="connsiteY174" fmla="*/ 4459899 h 4650447"/>
                <a:gd name="connsiteX175" fmla="*/ 743081 w 2099794"/>
                <a:gd name="connsiteY175" fmla="*/ 4450149 h 4650447"/>
                <a:gd name="connsiteX176" fmla="*/ 713831 w 2099794"/>
                <a:gd name="connsiteY176" fmla="*/ 4432516 h 4650447"/>
                <a:gd name="connsiteX177" fmla="*/ 711549 w 2099794"/>
                <a:gd name="connsiteY177" fmla="*/ 4384181 h 4650447"/>
                <a:gd name="connsiteX178" fmla="*/ 639979 w 2099794"/>
                <a:gd name="connsiteY178" fmla="*/ 4383351 h 4650447"/>
                <a:gd name="connsiteX179" fmla="*/ 225497 w 2099794"/>
                <a:gd name="connsiteY179" fmla="*/ 4495373 h 4650447"/>
                <a:gd name="connsiteX180" fmla="*/ 162225 w 2099794"/>
                <a:gd name="connsiteY180" fmla="*/ 4533336 h 4650447"/>
                <a:gd name="connsiteX181" fmla="*/ 154965 w 2099794"/>
                <a:gd name="connsiteY181" fmla="*/ 4536448 h 4650447"/>
                <a:gd name="connsiteX182" fmla="*/ 0 w 2099794"/>
                <a:gd name="connsiteY182" fmla="*/ 3343618 h 4650447"/>
                <a:gd name="connsiteX183" fmla="*/ 0 w 2099794"/>
                <a:gd name="connsiteY183" fmla="*/ 3325570 h 4650447"/>
                <a:gd name="connsiteX184" fmla="*/ 3319 w 2099794"/>
                <a:gd name="connsiteY184" fmla="*/ 3314575 h 4650447"/>
                <a:gd name="connsiteX185" fmla="*/ 38378 w 2099794"/>
                <a:gd name="connsiteY185" fmla="*/ 3232011 h 4650447"/>
                <a:gd name="connsiteX186" fmla="*/ 54559 w 2099794"/>
                <a:gd name="connsiteY186" fmla="*/ 3220601 h 4650447"/>
                <a:gd name="connsiteX187" fmla="*/ 64517 w 2099794"/>
                <a:gd name="connsiteY187" fmla="*/ 3217489 h 4650447"/>
                <a:gd name="connsiteX188" fmla="*/ 74267 w 2099794"/>
                <a:gd name="connsiteY188" fmla="*/ 3217074 h 4650447"/>
                <a:gd name="connsiteX189" fmla="*/ 85676 w 2099794"/>
                <a:gd name="connsiteY189" fmla="*/ 3220394 h 4650447"/>
                <a:gd name="connsiteX190" fmla="*/ 96671 w 2099794"/>
                <a:gd name="connsiteY190" fmla="*/ 3227239 h 4650447"/>
                <a:gd name="connsiteX191" fmla="*/ 108911 w 2099794"/>
                <a:gd name="connsiteY191" fmla="*/ 3238027 h 4650447"/>
                <a:gd name="connsiteX192" fmla="*/ 107873 w 2099794"/>
                <a:gd name="connsiteY192" fmla="*/ 3182638 h 4650447"/>
                <a:gd name="connsiteX193" fmla="*/ 106836 w 2099794"/>
                <a:gd name="connsiteY193" fmla="*/ 3095717 h 4650447"/>
                <a:gd name="connsiteX194" fmla="*/ 106836 w 2099794"/>
                <a:gd name="connsiteY194" fmla="*/ 3090738 h 4650447"/>
                <a:gd name="connsiteX195" fmla="*/ 105591 w 2099794"/>
                <a:gd name="connsiteY195" fmla="*/ 3046344 h 4650447"/>
                <a:gd name="connsiteX196" fmla="*/ 104969 w 2099794"/>
                <a:gd name="connsiteY196" fmla="*/ 3019998 h 4650447"/>
                <a:gd name="connsiteX197" fmla="*/ 103932 w 2099794"/>
                <a:gd name="connsiteY197" fmla="*/ 3011908 h 4650447"/>
                <a:gd name="connsiteX198" fmla="*/ 79038 w 2099794"/>
                <a:gd name="connsiteY198" fmla="*/ 3018546 h 4650447"/>
                <a:gd name="connsiteX199" fmla="*/ 69081 w 2099794"/>
                <a:gd name="connsiteY199" fmla="*/ 3018546 h 4650447"/>
                <a:gd name="connsiteX200" fmla="*/ 13277 w 2099794"/>
                <a:gd name="connsiteY200" fmla="*/ 3005270 h 4650447"/>
                <a:gd name="connsiteX201" fmla="*/ 9128 w 2099794"/>
                <a:gd name="connsiteY201" fmla="*/ 3000498 h 4650447"/>
                <a:gd name="connsiteX202" fmla="*/ 15351 w 2099794"/>
                <a:gd name="connsiteY202" fmla="*/ 2988051 h 4650447"/>
                <a:gd name="connsiteX203" fmla="*/ 70947 w 2099794"/>
                <a:gd name="connsiteY203" fmla="*/ 2932870 h 4650447"/>
                <a:gd name="connsiteX204" fmla="*/ 90448 w 2099794"/>
                <a:gd name="connsiteY204" fmla="*/ 2934945 h 4650447"/>
                <a:gd name="connsiteX205" fmla="*/ 101235 w 2099794"/>
                <a:gd name="connsiteY205" fmla="*/ 2943450 h 4650447"/>
                <a:gd name="connsiteX206" fmla="*/ 98953 w 2099794"/>
                <a:gd name="connsiteY206" fmla="*/ 2921045 h 4650447"/>
                <a:gd name="connsiteX207" fmla="*/ 98331 w 2099794"/>
                <a:gd name="connsiteY207" fmla="*/ 2911088 h 4650447"/>
                <a:gd name="connsiteX208" fmla="*/ 95634 w 2099794"/>
                <a:gd name="connsiteY208" fmla="*/ 2888061 h 4650447"/>
                <a:gd name="connsiteX209" fmla="*/ 94804 w 2099794"/>
                <a:gd name="connsiteY209" fmla="*/ 2879763 h 4650447"/>
                <a:gd name="connsiteX210" fmla="*/ 91900 w 2099794"/>
                <a:gd name="connsiteY210" fmla="*/ 2860056 h 4650447"/>
                <a:gd name="connsiteX211" fmla="*/ 91693 w 2099794"/>
                <a:gd name="connsiteY211" fmla="*/ 2858396 h 4650447"/>
                <a:gd name="connsiteX212" fmla="*/ 78001 w 2099794"/>
                <a:gd name="connsiteY212" fmla="*/ 2802800 h 4650447"/>
                <a:gd name="connsiteX213" fmla="*/ 48543 w 2099794"/>
                <a:gd name="connsiteY213" fmla="*/ 2799895 h 4650447"/>
                <a:gd name="connsiteX214" fmla="*/ 20538 w 2099794"/>
                <a:gd name="connsiteY214" fmla="*/ 2859848 h 4650447"/>
                <a:gd name="connsiteX215" fmla="*/ 18671 w 2099794"/>
                <a:gd name="connsiteY215" fmla="*/ 2864619 h 4650447"/>
                <a:gd name="connsiteX216" fmla="*/ 17633 w 2099794"/>
                <a:gd name="connsiteY216" fmla="*/ 2868146 h 4650447"/>
                <a:gd name="connsiteX217" fmla="*/ 15766 w 2099794"/>
                <a:gd name="connsiteY217" fmla="*/ 2873125 h 4650447"/>
                <a:gd name="connsiteX218" fmla="*/ 9958 w 2099794"/>
                <a:gd name="connsiteY218" fmla="*/ 2889721 h 4650447"/>
                <a:gd name="connsiteX219" fmla="*/ 7883 w 2099794"/>
                <a:gd name="connsiteY219" fmla="*/ 2889721 h 4650447"/>
                <a:gd name="connsiteX220" fmla="*/ 9128 w 2099794"/>
                <a:gd name="connsiteY220" fmla="*/ 2881838 h 4650447"/>
                <a:gd name="connsiteX221" fmla="*/ 9543 w 2099794"/>
                <a:gd name="connsiteY221" fmla="*/ 2878311 h 4650447"/>
                <a:gd name="connsiteX222" fmla="*/ 15766 w 2099794"/>
                <a:gd name="connsiteY222" fmla="*/ 2855699 h 4650447"/>
                <a:gd name="connsiteX223" fmla="*/ 16181 w 2099794"/>
                <a:gd name="connsiteY223" fmla="*/ 2853832 h 4650447"/>
                <a:gd name="connsiteX224" fmla="*/ 18048 w 2099794"/>
                <a:gd name="connsiteY224" fmla="*/ 2849476 h 4650447"/>
                <a:gd name="connsiteX225" fmla="*/ 48336 w 2099794"/>
                <a:gd name="connsiteY225" fmla="*/ 2788278 h 4650447"/>
                <a:gd name="connsiteX226" fmla="*/ 49373 w 2099794"/>
                <a:gd name="connsiteY226" fmla="*/ 2787241 h 4650447"/>
                <a:gd name="connsiteX227" fmla="*/ 70533 w 2099794"/>
                <a:gd name="connsiteY227" fmla="*/ 2781225 h 4650447"/>
                <a:gd name="connsiteX228" fmla="*/ 70740 w 2099794"/>
                <a:gd name="connsiteY228" fmla="*/ 2781640 h 4650447"/>
                <a:gd name="connsiteX229" fmla="*/ 71155 w 2099794"/>
                <a:gd name="connsiteY229" fmla="*/ 2781640 h 4650447"/>
                <a:gd name="connsiteX230" fmla="*/ 80075 w 2099794"/>
                <a:gd name="connsiteY230" fmla="*/ 2789938 h 4650447"/>
                <a:gd name="connsiteX231" fmla="*/ 88996 w 2099794"/>
                <a:gd name="connsiteY231" fmla="*/ 2807571 h 4650447"/>
                <a:gd name="connsiteX232" fmla="*/ 89411 w 2099794"/>
                <a:gd name="connsiteY232" fmla="*/ 2809645 h 4650447"/>
                <a:gd name="connsiteX233" fmla="*/ 94804 w 2099794"/>
                <a:gd name="connsiteY233" fmla="*/ 2827694 h 4650447"/>
                <a:gd name="connsiteX234" fmla="*/ 95841 w 2099794"/>
                <a:gd name="connsiteY234" fmla="*/ 2832465 h 4650447"/>
                <a:gd name="connsiteX235" fmla="*/ 98538 w 2099794"/>
                <a:gd name="connsiteY235" fmla="*/ 2844082 h 4650447"/>
                <a:gd name="connsiteX236" fmla="*/ 98953 w 2099794"/>
                <a:gd name="connsiteY236" fmla="*/ 2847401 h 4650447"/>
                <a:gd name="connsiteX237" fmla="*/ 101857 w 2099794"/>
                <a:gd name="connsiteY237" fmla="*/ 2863790 h 4650447"/>
                <a:gd name="connsiteX238" fmla="*/ 102272 w 2099794"/>
                <a:gd name="connsiteY238" fmla="*/ 2868768 h 4650447"/>
                <a:gd name="connsiteX239" fmla="*/ 104969 w 2099794"/>
                <a:gd name="connsiteY239" fmla="*/ 2888476 h 4650447"/>
                <a:gd name="connsiteX240" fmla="*/ 105591 w 2099794"/>
                <a:gd name="connsiteY240" fmla="*/ 2896774 h 4650447"/>
                <a:gd name="connsiteX241" fmla="*/ 108288 w 2099794"/>
                <a:gd name="connsiteY241" fmla="*/ 2921460 h 4650447"/>
                <a:gd name="connsiteX242" fmla="*/ 108911 w 2099794"/>
                <a:gd name="connsiteY242" fmla="*/ 2932870 h 4650447"/>
                <a:gd name="connsiteX243" fmla="*/ 111400 w 2099794"/>
                <a:gd name="connsiteY243" fmla="*/ 2965854 h 4650447"/>
                <a:gd name="connsiteX244" fmla="*/ 115964 w 2099794"/>
                <a:gd name="connsiteY244" fmla="*/ 2977679 h 4650447"/>
                <a:gd name="connsiteX245" fmla="*/ 114304 w 2099794"/>
                <a:gd name="connsiteY245" fmla="*/ 3004232 h 4650447"/>
                <a:gd name="connsiteX246" fmla="*/ 113267 w 2099794"/>
                <a:gd name="connsiteY246" fmla="*/ 3008796 h 4650447"/>
                <a:gd name="connsiteX247" fmla="*/ 115757 w 2099794"/>
                <a:gd name="connsiteY247" fmla="*/ 3090738 h 4650447"/>
                <a:gd name="connsiteX248" fmla="*/ 130485 w 2099794"/>
                <a:gd name="connsiteY248" fmla="*/ 3013567 h 4650447"/>
                <a:gd name="connsiteX249" fmla="*/ 131522 w 2099794"/>
                <a:gd name="connsiteY249" fmla="*/ 3008381 h 4650447"/>
                <a:gd name="connsiteX250" fmla="*/ 137746 w 2099794"/>
                <a:gd name="connsiteY250" fmla="*/ 2982243 h 4650447"/>
                <a:gd name="connsiteX251" fmla="*/ 137954 w 2099794"/>
                <a:gd name="connsiteY251" fmla="*/ 2980583 h 4650447"/>
                <a:gd name="connsiteX252" fmla="*/ 144177 w 2099794"/>
                <a:gd name="connsiteY252" fmla="*/ 2955689 h 4650447"/>
                <a:gd name="connsiteX253" fmla="*/ 144799 w 2099794"/>
                <a:gd name="connsiteY253" fmla="*/ 2952370 h 4650447"/>
                <a:gd name="connsiteX254" fmla="*/ 150608 w 2099794"/>
                <a:gd name="connsiteY254" fmla="*/ 2931418 h 4650447"/>
                <a:gd name="connsiteX255" fmla="*/ 151853 w 2099794"/>
                <a:gd name="connsiteY255" fmla="*/ 2926439 h 4650447"/>
                <a:gd name="connsiteX256" fmla="*/ 151853 w 2099794"/>
                <a:gd name="connsiteY256" fmla="*/ 2909636 h 4650447"/>
                <a:gd name="connsiteX257" fmla="*/ 150608 w 2099794"/>
                <a:gd name="connsiteY257" fmla="*/ 2898641 h 4650447"/>
                <a:gd name="connsiteX258" fmla="*/ 151438 w 2099794"/>
                <a:gd name="connsiteY258" fmla="*/ 2895114 h 4650447"/>
                <a:gd name="connsiteX259" fmla="*/ 153097 w 2099794"/>
                <a:gd name="connsiteY259" fmla="*/ 2892002 h 4650447"/>
                <a:gd name="connsiteX260" fmla="*/ 156831 w 2099794"/>
                <a:gd name="connsiteY260" fmla="*/ 2887439 h 4650447"/>
                <a:gd name="connsiteX261" fmla="*/ 166374 w 2099794"/>
                <a:gd name="connsiteY261" fmla="*/ 2878103 h 4650447"/>
                <a:gd name="connsiteX262" fmla="*/ 199773 w 2099794"/>
                <a:gd name="connsiteY262" fmla="*/ 2778528 h 4650447"/>
                <a:gd name="connsiteX263" fmla="*/ 200810 w 2099794"/>
                <a:gd name="connsiteY263" fmla="*/ 2775002 h 4650447"/>
                <a:gd name="connsiteX264" fmla="*/ 218651 w 2099794"/>
                <a:gd name="connsiteY264" fmla="*/ 2729570 h 4650447"/>
                <a:gd name="connsiteX265" fmla="*/ 179443 w 2099794"/>
                <a:gd name="connsiteY265" fmla="*/ 2729570 h 4650447"/>
                <a:gd name="connsiteX266" fmla="*/ 172598 w 2099794"/>
                <a:gd name="connsiteY266" fmla="*/ 2728741 h 4650447"/>
                <a:gd name="connsiteX267" fmla="*/ 165959 w 2099794"/>
                <a:gd name="connsiteY267" fmla="*/ 2727288 h 4650447"/>
                <a:gd name="connsiteX268" fmla="*/ 165129 w 2099794"/>
                <a:gd name="connsiteY268" fmla="*/ 2720858 h 4650447"/>
                <a:gd name="connsiteX269" fmla="*/ 189608 w 2099794"/>
                <a:gd name="connsiteY269" fmla="*/ 2668581 h 4650447"/>
                <a:gd name="connsiteX270" fmla="*/ 202677 w 2099794"/>
                <a:gd name="connsiteY270" fmla="*/ 2657171 h 4650447"/>
                <a:gd name="connsiteX271" fmla="*/ 210561 w 2099794"/>
                <a:gd name="connsiteY271" fmla="*/ 2653852 h 4650447"/>
                <a:gd name="connsiteX272" fmla="*/ 220103 w 2099794"/>
                <a:gd name="connsiteY272" fmla="*/ 2653644 h 4650447"/>
                <a:gd name="connsiteX273" fmla="*/ 224667 w 2099794"/>
                <a:gd name="connsiteY273" fmla="*/ 2655304 h 4650447"/>
                <a:gd name="connsiteX274" fmla="*/ 229853 w 2099794"/>
                <a:gd name="connsiteY274" fmla="*/ 2659245 h 4650447"/>
                <a:gd name="connsiteX275" fmla="*/ 230683 w 2099794"/>
                <a:gd name="connsiteY275" fmla="*/ 2660283 h 4650447"/>
                <a:gd name="connsiteX276" fmla="*/ 240848 w 2099794"/>
                <a:gd name="connsiteY276" fmla="*/ 2676049 h 4650447"/>
                <a:gd name="connsiteX277" fmla="*/ 287731 w 2099794"/>
                <a:gd name="connsiteY277" fmla="*/ 2574399 h 4650447"/>
                <a:gd name="connsiteX278" fmla="*/ 593711 w 2099794"/>
                <a:gd name="connsiteY278" fmla="*/ 10513 h 4650447"/>
                <a:gd name="connsiteX279" fmla="*/ 434488 w 2099794"/>
                <a:gd name="connsiteY279" fmla="*/ 1404955 h 4650447"/>
                <a:gd name="connsiteX280" fmla="*/ 283997 w 2099794"/>
                <a:gd name="connsiteY280" fmla="*/ 2592239 h 4650447"/>
                <a:gd name="connsiteX281" fmla="*/ 246242 w 2099794"/>
                <a:gd name="connsiteY281" fmla="*/ 2681235 h 4650447"/>
                <a:gd name="connsiteX282" fmla="*/ 246034 w 2099794"/>
                <a:gd name="connsiteY282" fmla="*/ 2686421 h 4650447"/>
                <a:gd name="connsiteX283" fmla="*/ 237114 w 2099794"/>
                <a:gd name="connsiteY283" fmla="*/ 2721272 h 4650447"/>
                <a:gd name="connsiteX284" fmla="*/ 222800 w 2099794"/>
                <a:gd name="connsiteY284" fmla="*/ 2739735 h 4650447"/>
                <a:gd name="connsiteX285" fmla="*/ 183592 w 2099794"/>
                <a:gd name="connsiteY285" fmla="*/ 2851135 h 4650447"/>
                <a:gd name="connsiteX286" fmla="*/ 181518 w 2099794"/>
                <a:gd name="connsiteY286" fmla="*/ 2858188 h 4650447"/>
                <a:gd name="connsiteX287" fmla="*/ 213257 w 2099794"/>
                <a:gd name="connsiteY287" fmla="*/ 2855492 h 4650447"/>
                <a:gd name="connsiteX288" fmla="*/ 236077 w 2099794"/>
                <a:gd name="connsiteY288" fmla="*/ 2878518 h 4650447"/>
                <a:gd name="connsiteX289" fmla="*/ 254332 w 2099794"/>
                <a:gd name="connsiteY289" fmla="*/ 2935152 h 4650447"/>
                <a:gd name="connsiteX290" fmla="*/ 251220 w 2099794"/>
                <a:gd name="connsiteY290" fmla="*/ 2940338 h 4650447"/>
                <a:gd name="connsiteX291" fmla="*/ 172390 w 2099794"/>
                <a:gd name="connsiteY291" fmla="*/ 2930380 h 4650447"/>
                <a:gd name="connsiteX292" fmla="*/ 161603 w 2099794"/>
                <a:gd name="connsiteY292" fmla="*/ 2923742 h 4650447"/>
                <a:gd name="connsiteX293" fmla="*/ 147081 w 2099794"/>
                <a:gd name="connsiteY293" fmla="*/ 2980168 h 4650447"/>
                <a:gd name="connsiteX294" fmla="*/ 116586 w 2099794"/>
                <a:gd name="connsiteY294" fmla="*/ 3181186 h 4650447"/>
                <a:gd name="connsiteX295" fmla="*/ 117831 w 2099794"/>
                <a:gd name="connsiteY295" fmla="*/ 3248399 h 4650447"/>
                <a:gd name="connsiteX296" fmla="*/ 123225 w 2099794"/>
                <a:gd name="connsiteY296" fmla="*/ 3257320 h 4650447"/>
                <a:gd name="connsiteX297" fmla="*/ 132560 w 2099794"/>
                <a:gd name="connsiteY297" fmla="*/ 3303788 h 4650447"/>
                <a:gd name="connsiteX298" fmla="*/ 130693 w 2099794"/>
                <a:gd name="connsiteY298" fmla="*/ 3315820 h 4650447"/>
                <a:gd name="connsiteX299" fmla="*/ 206619 w 2099794"/>
                <a:gd name="connsiteY299" fmla="*/ 3477007 h 4650447"/>
                <a:gd name="connsiteX300" fmla="*/ 327769 w 2099794"/>
                <a:gd name="connsiteY300" fmla="*/ 3650642 h 4650447"/>
                <a:gd name="connsiteX301" fmla="*/ 376934 w 2099794"/>
                <a:gd name="connsiteY301" fmla="*/ 3727398 h 4650447"/>
                <a:gd name="connsiteX302" fmla="*/ 378594 w 2099794"/>
                <a:gd name="connsiteY302" fmla="*/ 3730302 h 4650447"/>
                <a:gd name="connsiteX303" fmla="*/ 380668 w 2099794"/>
                <a:gd name="connsiteY303" fmla="*/ 3733829 h 4650447"/>
                <a:gd name="connsiteX304" fmla="*/ 380046 w 2099794"/>
                <a:gd name="connsiteY304" fmla="*/ 3729057 h 4650447"/>
                <a:gd name="connsiteX305" fmla="*/ 378801 w 2099794"/>
                <a:gd name="connsiteY305" fmla="*/ 3725323 h 4650447"/>
                <a:gd name="connsiteX306" fmla="*/ 324865 w 2099794"/>
                <a:gd name="connsiteY306" fmla="*/ 3604796 h 4650447"/>
                <a:gd name="connsiteX307" fmla="*/ 323413 w 2099794"/>
                <a:gd name="connsiteY307" fmla="*/ 3601891 h 4650447"/>
                <a:gd name="connsiteX308" fmla="*/ 294370 w 2099794"/>
                <a:gd name="connsiteY308" fmla="*/ 3574923 h 4650447"/>
                <a:gd name="connsiteX309" fmla="*/ 278396 w 2099794"/>
                <a:gd name="connsiteY309" fmla="*/ 3567040 h 4650447"/>
                <a:gd name="connsiteX310" fmla="*/ 272588 w 2099794"/>
                <a:gd name="connsiteY310" fmla="*/ 3521401 h 4650447"/>
                <a:gd name="connsiteX311" fmla="*/ 276529 w 2099794"/>
                <a:gd name="connsiteY311" fmla="*/ 3495885 h 4650447"/>
                <a:gd name="connsiteX312" fmla="*/ 250805 w 2099794"/>
                <a:gd name="connsiteY312" fmla="*/ 3407097 h 4650447"/>
                <a:gd name="connsiteX313" fmla="*/ 248109 w 2099794"/>
                <a:gd name="connsiteY313" fmla="*/ 3385938 h 4650447"/>
                <a:gd name="connsiteX314" fmla="*/ 227364 w 2099794"/>
                <a:gd name="connsiteY314" fmla="*/ 3389672 h 4650447"/>
                <a:gd name="connsiteX315" fmla="*/ 186497 w 2099794"/>
                <a:gd name="connsiteY315" fmla="*/ 3386767 h 4650447"/>
                <a:gd name="connsiteX316" fmla="*/ 182555 w 2099794"/>
                <a:gd name="connsiteY316" fmla="*/ 3380751 h 4650447"/>
                <a:gd name="connsiteX317" fmla="*/ 206619 w 2099794"/>
                <a:gd name="connsiteY317" fmla="*/ 3329097 h 4650447"/>
                <a:gd name="connsiteX318" fmla="*/ 215954 w 2099794"/>
                <a:gd name="connsiteY318" fmla="*/ 3319969 h 4650447"/>
                <a:gd name="connsiteX319" fmla="*/ 253502 w 2099794"/>
                <a:gd name="connsiteY319" fmla="*/ 3327644 h 4650447"/>
                <a:gd name="connsiteX320" fmla="*/ 257444 w 2099794"/>
                <a:gd name="connsiteY320" fmla="*/ 3335527 h 4650447"/>
                <a:gd name="connsiteX321" fmla="*/ 360338 w 2099794"/>
                <a:gd name="connsiteY321" fmla="*/ 3279516 h 4650447"/>
                <a:gd name="connsiteX322" fmla="*/ 361168 w 2099794"/>
                <a:gd name="connsiteY322" fmla="*/ 3281591 h 4650447"/>
                <a:gd name="connsiteX323" fmla="*/ 335652 w 2099794"/>
                <a:gd name="connsiteY323" fmla="*/ 3288852 h 4650447"/>
                <a:gd name="connsiteX324" fmla="*/ 286279 w 2099794"/>
                <a:gd name="connsiteY324" fmla="*/ 3312293 h 4650447"/>
                <a:gd name="connsiteX325" fmla="*/ 268854 w 2099794"/>
                <a:gd name="connsiteY325" fmla="*/ 3331793 h 4650447"/>
                <a:gd name="connsiteX326" fmla="*/ 266987 w 2099794"/>
                <a:gd name="connsiteY326" fmla="*/ 3352331 h 4650447"/>
                <a:gd name="connsiteX327" fmla="*/ 261800 w 2099794"/>
                <a:gd name="connsiteY327" fmla="*/ 3375150 h 4650447"/>
                <a:gd name="connsiteX328" fmla="*/ 256822 w 2099794"/>
                <a:gd name="connsiteY328" fmla="*/ 3384900 h 4650447"/>
                <a:gd name="connsiteX329" fmla="*/ 282960 w 2099794"/>
                <a:gd name="connsiteY329" fmla="*/ 3488417 h 4650447"/>
                <a:gd name="connsiteX330" fmla="*/ 285449 w 2099794"/>
                <a:gd name="connsiteY330" fmla="*/ 3485305 h 4650447"/>
                <a:gd name="connsiteX331" fmla="*/ 342705 w 2099794"/>
                <a:gd name="connsiteY331" fmla="*/ 3467257 h 4650447"/>
                <a:gd name="connsiteX332" fmla="*/ 373408 w 2099794"/>
                <a:gd name="connsiteY332" fmla="*/ 3488832 h 4650447"/>
                <a:gd name="connsiteX333" fmla="*/ 415934 w 2099794"/>
                <a:gd name="connsiteY333" fmla="*/ 3550652 h 4650447"/>
                <a:gd name="connsiteX334" fmla="*/ 417387 w 2099794"/>
                <a:gd name="connsiteY334" fmla="*/ 3556045 h 4650447"/>
                <a:gd name="connsiteX335" fmla="*/ 365525 w 2099794"/>
                <a:gd name="connsiteY335" fmla="*/ 3573678 h 4650447"/>
                <a:gd name="connsiteX336" fmla="*/ 329844 w 2099794"/>
                <a:gd name="connsiteY336" fmla="*/ 3579072 h 4650447"/>
                <a:gd name="connsiteX337" fmla="*/ 325487 w 2099794"/>
                <a:gd name="connsiteY337" fmla="*/ 3586333 h 4650447"/>
                <a:gd name="connsiteX338" fmla="*/ 383988 w 2099794"/>
                <a:gd name="connsiteY338" fmla="*/ 3715573 h 4650447"/>
                <a:gd name="connsiteX339" fmla="*/ 431286 w 2099794"/>
                <a:gd name="connsiteY339" fmla="*/ 3868878 h 4650447"/>
                <a:gd name="connsiteX340" fmla="*/ 433153 w 2099794"/>
                <a:gd name="connsiteY340" fmla="*/ 3969698 h 4650447"/>
                <a:gd name="connsiteX341" fmla="*/ 425477 w 2099794"/>
                <a:gd name="connsiteY341" fmla="*/ 4034007 h 4650447"/>
                <a:gd name="connsiteX342" fmla="*/ 425685 w 2099794"/>
                <a:gd name="connsiteY342" fmla="*/ 4040230 h 4650447"/>
                <a:gd name="connsiteX343" fmla="*/ 430041 w 2099794"/>
                <a:gd name="connsiteY343" fmla="*/ 4036081 h 4650447"/>
                <a:gd name="connsiteX344" fmla="*/ 493106 w 2099794"/>
                <a:gd name="connsiteY344" fmla="*/ 4012639 h 4650447"/>
                <a:gd name="connsiteX345" fmla="*/ 548494 w 2099794"/>
                <a:gd name="connsiteY345" fmla="*/ 4041682 h 4650447"/>
                <a:gd name="connsiteX346" fmla="*/ 627740 w 2099794"/>
                <a:gd name="connsiteY346" fmla="*/ 4151008 h 4650447"/>
                <a:gd name="connsiteX347" fmla="*/ 624420 w 2099794"/>
                <a:gd name="connsiteY347" fmla="*/ 4158268 h 4650447"/>
                <a:gd name="connsiteX348" fmla="*/ 563431 w 2099794"/>
                <a:gd name="connsiteY348" fmla="*/ 4181295 h 4650447"/>
                <a:gd name="connsiteX349" fmla="*/ 468004 w 2099794"/>
                <a:gd name="connsiteY349" fmla="*/ 4193327 h 4650447"/>
                <a:gd name="connsiteX350" fmla="*/ 413653 w 2099794"/>
                <a:gd name="connsiteY350" fmla="*/ 4176109 h 4650447"/>
                <a:gd name="connsiteX351" fmla="*/ 394982 w 2099794"/>
                <a:gd name="connsiteY351" fmla="*/ 4156609 h 4650447"/>
                <a:gd name="connsiteX352" fmla="*/ 392285 w 2099794"/>
                <a:gd name="connsiteY352" fmla="*/ 4161795 h 4650447"/>
                <a:gd name="connsiteX353" fmla="*/ 356397 w 2099794"/>
                <a:gd name="connsiteY353" fmla="*/ 4248094 h 4650447"/>
                <a:gd name="connsiteX354" fmla="*/ 276788 w 2099794"/>
                <a:gd name="connsiteY354" fmla="*/ 4381924 h 4650447"/>
                <a:gd name="connsiteX355" fmla="*/ 231210 w 2099794"/>
                <a:gd name="connsiteY355" fmla="*/ 4435937 h 4650447"/>
                <a:gd name="connsiteX356" fmla="*/ 320404 w 2099794"/>
                <a:gd name="connsiteY356" fmla="*/ 4306257 h 4650447"/>
                <a:gd name="connsiteX357" fmla="*/ 387722 w 2099794"/>
                <a:gd name="connsiteY357" fmla="*/ 4156816 h 4650447"/>
                <a:gd name="connsiteX358" fmla="*/ 390626 w 2099794"/>
                <a:gd name="connsiteY358" fmla="*/ 4139183 h 4650447"/>
                <a:gd name="connsiteX359" fmla="*/ 396227 w 2099794"/>
                <a:gd name="connsiteY359" fmla="*/ 4114704 h 4650447"/>
                <a:gd name="connsiteX360" fmla="*/ 411786 w 2099794"/>
                <a:gd name="connsiteY360" fmla="*/ 4068443 h 4650447"/>
                <a:gd name="connsiteX361" fmla="*/ 427552 w 2099794"/>
                <a:gd name="connsiteY361" fmla="*/ 3924266 h 4650447"/>
                <a:gd name="connsiteX362" fmla="*/ 416764 w 2099794"/>
                <a:gd name="connsiteY362" fmla="*/ 3885888 h 4650447"/>
                <a:gd name="connsiteX363" fmla="*/ 328599 w 2099794"/>
                <a:gd name="connsiteY363" fmla="*/ 3764738 h 4650447"/>
                <a:gd name="connsiteX364" fmla="*/ 223007 w 2099794"/>
                <a:gd name="connsiteY364" fmla="*/ 3679477 h 4650447"/>
                <a:gd name="connsiteX365" fmla="*/ 177784 w 2099794"/>
                <a:gd name="connsiteY365" fmla="*/ 3663089 h 4650447"/>
                <a:gd name="connsiteX366" fmla="*/ 114927 w 2099794"/>
                <a:gd name="connsiteY366" fmla="*/ 3691509 h 4650447"/>
                <a:gd name="connsiteX367" fmla="*/ 94597 w 2099794"/>
                <a:gd name="connsiteY367" fmla="*/ 3772207 h 4650447"/>
                <a:gd name="connsiteX368" fmla="*/ 100198 w 2099794"/>
                <a:gd name="connsiteY368" fmla="*/ 3767228 h 4650447"/>
                <a:gd name="connsiteX369" fmla="*/ 170108 w 2099794"/>
                <a:gd name="connsiteY369" fmla="*/ 3767020 h 4650447"/>
                <a:gd name="connsiteX370" fmla="*/ 200188 w 2099794"/>
                <a:gd name="connsiteY370" fmla="*/ 3835478 h 4650447"/>
                <a:gd name="connsiteX371" fmla="*/ 204544 w 2099794"/>
                <a:gd name="connsiteY371" fmla="*/ 3868048 h 4650447"/>
                <a:gd name="connsiteX372" fmla="*/ 198529 w 2099794"/>
                <a:gd name="connsiteY372" fmla="*/ 3874479 h 4650447"/>
                <a:gd name="connsiteX373" fmla="*/ 95011 w 2099794"/>
                <a:gd name="connsiteY373" fmla="*/ 3855808 h 4650447"/>
                <a:gd name="connsiteX374" fmla="*/ 100820 w 2099794"/>
                <a:gd name="connsiteY374" fmla="*/ 3910367 h 4650447"/>
                <a:gd name="connsiteX375" fmla="*/ 118246 w 2099794"/>
                <a:gd name="connsiteY375" fmla="*/ 4016581 h 4650447"/>
                <a:gd name="connsiteX376" fmla="*/ 125507 w 2099794"/>
                <a:gd name="connsiteY376" fmla="*/ 4027368 h 4650447"/>
                <a:gd name="connsiteX377" fmla="*/ 134012 w 2099794"/>
                <a:gd name="connsiteY377" fmla="*/ 4066991 h 4650447"/>
                <a:gd name="connsiteX378" fmla="*/ 131522 w 2099794"/>
                <a:gd name="connsiteY378" fmla="*/ 4080475 h 4650447"/>
                <a:gd name="connsiteX379" fmla="*/ 150400 w 2099794"/>
                <a:gd name="connsiteY379" fmla="*/ 4167811 h 4650447"/>
                <a:gd name="connsiteX380" fmla="*/ 123639 w 2099794"/>
                <a:gd name="connsiteY380" fmla="*/ 4079645 h 4650447"/>
                <a:gd name="connsiteX381" fmla="*/ 25724 w 2099794"/>
                <a:gd name="connsiteY381" fmla="*/ 4104124 h 4650447"/>
                <a:gd name="connsiteX382" fmla="*/ 18048 w 2099794"/>
                <a:gd name="connsiteY382" fmla="*/ 4096449 h 4650447"/>
                <a:gd name="connsiteX383" fmla="*/ 37963 w 2099794"/>
                <a:gd name="connsiteY383" fmla="*/ 4021560 h 4650447"/>
                <a:gd name="connsiteX384" fmla="*/ 56634 w 2099794"/>
                <a:gd name="connsiteY384" fmla="*/ 3998948 h 4650447"/>
                <a:gd name="connsiteX385" fmla="*/ 100820 w 2099794"/>
                <a:gd name="connsiteY385" fmla="*/ 3999363 h 4650447"/>
                <a:gd name="connsiteX386" fmla="*/ 107666 w 2099794"/>
                <a:gd name="connsiteY386" fmla="*/ 4005171 h 4650447"/>
                <a:gd name="connsiteX387" fmla="*/ 99575 w 2099794"/>
                <a:gd name="connsiteY387" fmla="*/ 3958910 h 4650447"/>
                <a:gd name="connsiteX388" fmla="*/ 86921 w 2099794"/>
                <a:gd name="connsiteY388" fmla="*/ 3856224 h 4650447"/>
                <a:gd name="connsiteX389" fmla="*/ 81942 w 2099794"/>
                <a:gd name="connsiteY389" fmla="*/ 3845643 h 4650447"/>
                <a:gd name="connsiteX390" fmla="*/ 72192 w 2099794"/>
                <a:gd name="connsiteY390" fmla="*/ 3834648 h 4650447"/>
                <a:gd name="connsiteX391" fmla="*/ 80490 w 2099794"/>
                <a:gd name="connsiteY391" fmla="*/ 3790254 h 4650447"/>
                <a:gd name="connsiteX392" fmla="*/ 85676 w 2099794"/>
                <a:gd name="connsiteY392" fmla="*/ 3780297 h 4650447"/>
                <a:gd name="connsiteX393" fmla="*/ 100405 w 2099794"/>
                <a:gd name="connsiteY393" fmla="*/ 3703334 h 4650447"/>
                <a:gd name="connsiteX394" fmla="*/ 157246 w 2099794"/>
                <a:gd name="connsiteY394" fmla="*/ 3654790 h 4650447"/>
                <a:gd name="connsiteX395" fmla="*/ 203922 w 2099794"/>
                <a:gd name="connsiteY395" fmla="*/ 3662259 h 4650447"/>
                <a:gd name="connsiteX396" fmla="*/ 288769 w 2099794"/>
                <a:gd name="connsiteY396" fmla="*/ 3716195 h 4650447"/>
                <a:gd name="connsiteX397" fmla="*/ 419254 w 2099794"/>
                <a:gd name="connsiteY397" fmla="*/ 3874479 h 4650447"/>
                <a:gd name="connsiteX398" fmla="*/ 425270 w 2099794"/>
                <a:gd name="connsiteY398" fmla="*/ 3885058 h 4650447"/>
                <a:gd name="connsiteX399" fmla="*/ 414690 w 2099794"/>
                <a:gd name="connsiteY399" fmla="*/ 3830292 h 4650447"/>
                <a:gd name="connsiteX400" fmla="*/ 340838 w 2099794"/>
                <a:gd name="connsiteY400" fmla="*/ 3683419 h 4650447"/>
                <a:gd name="connsiteX401" fmla="*/ 227571 w 2099794"/>
                <a:gd name="connsiteY401" fmla="*/ 3523268 h 4650447"/>
                <a:gd name="connsiteX402" fmla="*/ 134219 w 2099794"/>
                <a:gd name="connsiteY402" fmla="*/ 3353161 h 4650447"/>
                <a:gd name="connsiteX403" fmla="*/ 123639 w 2099794"/>
                <a:gd name="connsiteY403" fmla="*/ 3321213 h 4650447"/>
                <a:gd name="connsiteX404" fmla="*/ 118661 w 2099794"/>
                <a:gd name="connsiteY404" fmla="*/ 3318517 h 4650447"/>
                <a:gd name="connsiteX405" fmla="*/ 23857 w 2099794"/>
                <a:gd name="connsiteY405" fmla="*/ 3343203 h 4650447"/>
                <a:gd name="connsiteX406" fmla="*/ 0 w 2099794"/>
                <a:gd name="connsiteY406" fmla="*/ 3343618 h 4650447"/>
                <a:gd name="connsiteX0" fmla="*/ 989322 w 2099794"/>
                <a:gd name="connsiteY0" fmla="*/ 2955375 h 3245499"/>
                <a:gd name="connsiteX1" fmla="*/ 991189 w 2099794"/>
                <a:gd name="connsiteY1" fmla="*/ 2956620 h 3245499"/>
                <a:gd name="connsiteX2" fmla="*/ 992849 w 2099794"/>
                <a:gd name="connsiteY2" fmla="*/ 2955167 h 3245499"/>
                <a:gd name="connsiteX3" fmla="*/ 991189 w 2099794"/>
                <a:gd name="connsiteY3" fmla="*/ 2953716 h 3245499"/>
                <a:gd name="connsiteX4" fmla="*/ 989322 w 2099794"/>
                <a:gd name="connsiteY4" fmla="*/ 2955375 h 3245499"/>
                <a:gd name="connsiteX5" fmla="*/ 424025 w 2099794"/>
                <a:gd name="connsiteY5" fmla="*/ 2639224 h 3245499"/>
                <a:gd name="connsiteX6" fmla="*/ 424855 w 2099794"/>
                <a:gd name="connsiteY6" fmla="*/ 2639224 h 3245499"/>
                <a:gd name="connsiteX7" fmla="*/ 425270 w 2099794"/>
                <a:gd name="connsiteY7" fmla="*/ 2637772 h 3245499"/>
                <a:gd name="connsiteX8" fmla="*/ 424025 w 2099794"/>
                <a:gd name="connsiteY8" fmla="*/ 2637149 h 3245499"/>
                <a:gd name="connsiteX9" fmla="*/ 424025 w 2099794"/>
                <a:gd name="connsiteY9" fmla="*/ 2639224 h 3245499"/>
                <a:gd name="connsiteX10" fmla="*/ 209514 w 2099794"/>
                <a:gd name="connsiteY10" fmla="*/ 3056700 h 3245499"/>
                <a:gd name="connsiteX11" fmla="*/ 231210 w 2099794"/>
                <a:gd name="connsiteY11" fmla="*/ 3030989 h 3245499"/>
                <a:gd name="connsiteX12" fmla="*/ 227571 w 2099794"/>
                <a:gd name="connsiteY12" fmla="*/ 3036280 h 3245499"/>
                <a:gd name="connsiteX13" fmla="*/ 209514 w 2099794"/>
                <a:gd name="connsiteY13" fmla="*/ 3056700 h 3245499"/>
                <a:gd name="connsiteX14" fmla="*/ 197595 w 2099794"/>
                <a:gd name="connsiteY14" fmla="*/ 3091718 h 3245499"/>
                <a:gd name="connsiteX15" fmla="*/ 294784 w 2099794"/>
                <a:gd name="connsiteY15" fmla="*/ 3025234 h 3245499"/>
                <a:gd name="connsiteX16" fmla="*/ 400583 w 2099794"/>
                <a:gd name="connsiteY16" fmla="*/ 2970104 h 3245499"/>
                <a:gd name="connsiteX17" fmla="*/ 470078 w 2099794"/>
                <a:gd name="connsiteY17" fmla="*/ 2942513 h 3245499"/>
                <a:gd name="connsiteX18" fmla="*/ 526919 w 2099794"/>
                <a:gd name="connsiteY18" fmla="*/ 2925295 h 3245499"/>
                <a:gd name="connsiteX19" fmla="*/ 563015 w 2099794"/>
                <a:gd name="connsiteY19" fmla="*/ 2915752 h 3245499"/>
                <a:gd name="connsiteX20" fmla="*/ 623590 w 2099794"/>
                <a:gd name="connsiteY20" fmla="*/ 2906210 h 3245499"/>
                <a:gd name="connsiteX21" fmla="*/ 625872 w 2099794"/>
                <a:gd name="connsiteY21" fmla="*/ 2905380 h 3245499"/>
                <a:gd name="connsiteX22" fmla="*/ 629191 w 2099794"/>
                <a:gd name="connsiteY22" fmla="*/ 2905173 h 3245499"/>
                <a:gd name="connsiteX23" fmla="*/ 653878 w 2099794"/>
                <a:gd name="connsiteY23" fmla="*/ 2902061 h 3245499"/>
                <a:gd name="connsiteX24" fmla="*/ 660516 w 2099794"/>
                <a:gd name="connsiteY24" fmla="*/ 2901853 h 3245499"/>
                <a:gd name="connsiteX25" fmla="*/ 709889 w 2099794"/>
                <a:gd name="connsiteY25" fmla="*/ 2898742 h 3245499"/>
                <a:gd name="connsiteX26" fmla="*/ 741214 w 2099794"/>
                <a:gd name="connsiteY26" fmla="*/ 2898742 h 3245499"/>
                <a:gd name="connsiteX27" fmla="*/ 790586 w 2099794"/>
                <a:gd name="connsiteY27" fmla="*/ 2901853 h 3245499"/>
                <a:gd name="connsiteX28" fmla="*/ 795565 w 2099794"/>
                <a:gd name="connsiteY28" fmla="*/ 2902061 h 3245499"/>
                <a:gd name="connsiteX29" fmla="*/ 844316 w 2099794"/>
                <a:gd name="connsiteY29" fmla="*/ 2908906 h 3245499"/>
                <a:gd name="connsiteX30" fmla="*/ 882690 w 2099794"/>
                <a:gd name="connsiteY30" fmla="*/ 2915096 h 3245499"/>
                <a:gd name="connsiteX31" fmla="*/ 882901 w 2099794"/>
                <a:gd name="connsiteY31" fmla="*/ 2915337 h 3245499"/>
                <a:gd name="connsiteX32" fmla="*/ 882901 w 2099794"/>
                <a:gd name="connsiteY32" fmla="*/ 2916167 h 3245499"/>
                <a:gd name="connsiteX33" fmla="*/ 883938 w 2099794"/>
                <a:gd name="connsiteY33" fmla="*/ 2915960 h 3245499"/>
                <a:gd name="connsiteX34" fmla="*/ 882901 w 2099794"/>
                <a:gd name="connsiteY34" fmla="*/ 2915337 h 3245499"/>
                <a:gd name="connsiteX35" fmla="*/ 882901 w 2099794"/>
                <a:gd name="connsiteY35" fmla="*/ 2915130 h 3245499"/>
                <a:gd name="connsiteX36" fmla="*/ 882690 w 2099794"/>
                <a:gd name="connsiteY36" fmla="*/ 2915096 h 3245499"/>
                <a:gd name="connsiteX37" fmla="*/ 877092 w 2099794"/>
                <a:gd name="connsiteY37" fmla="*/ 2908699 h 3245499"/>
                <a:gd name="connsiteX38" fmla="*/ 868587 w 2099794"/>
                <a:gd name="connsiteY38" fmla="*/ 2894593 h 3245499"/>
                <a:gd name="connsiteX39" fmla="*/ 874188 w 2099794"/>
                <a:gd name="connsiteY39" fmla="*/ 2863268 h 3245499"/>
                <a:gd name="connsiteX40" fmla="*/ 909869 w 2099794"/>
                <a:gd name="connsiteY40" fmla="*/ 2829661 h 3245499"/>
                <a:gd name="connsiteX41" fmla="*/ 951359 w 2099794"/>
                <a:gd name="connsiteY41" fmla="*/ 2814517 h 3245499"/>
                <a:gd name="connsiteX42" fmla="*/ 1017535 w 2099794"/>
                <a:gd name="connsiteY42" fmla="*/ 2808086 h 3245499"/>
                <a:gd name="connsiteX43" fmla="*/ 1027493 w 2099794"/>
                <a:gd name="connsiteY43" fmla="*/ 2808086 h 3245499"/>
                <a:gd name="connsiteX44" fmla="*/ 1040562 w 2099794"/>
                <a:gd name="connsiteY44" fmla="*/ 2808294 h 3245499"/>
                <a:gd name="connsiteX45" fmla="*/ 997620 w 2099794"/>
                <a:gd name="connsiteY45" fmla="*/ 2947699 h 3245499"/>
                <a:gd name="connsiteX46" fmla="*/ 1033301 w 2099794"/>
                <a:gd name="connsiteY46" fmla="*/ 2959524 h 3245499"/>
                <a:gd name="connsiteX47" fmla="*/ 1137025 w 2099794"/>
                <a:gd name="connsiteY47" fmla="*/ 2997487 h 3245499"/>
                <a:gd name="connsiteX48" fmla="*/ 1181627 w 2099794"/>
                <a:gd name="connsiteY48" fmla="*/ 3013876 h 3245499"/>
                <a:gd name="connsiteX49" fmla="*/ 1186191 w 2099794"/>
                <a:gd name="connsiteY49" fmla="*/ 3014498 h 3245499"/>
                <a:gd name="connsiteX50" fmla="*/ 1183494 w 2099794"/>
                <a:gd name="connsiteY50" fmla="*/ 3012216 h 3245499"/>
                <a:gd name="connsiteX51" fmla="*/ 1186813 w 2099794"/>
                <a:gd name="connsiteY51" fmla="*/ 2961391 h 3245499"/>
                <a:gd name="connsiteX52" fmla="*/ 1250915 w 2099794"/>
                <a:gd name="connsiteY52" fmla="*/ 2938157 h 3245499"/>
                <a:gd name="connsiteX53" fmla="*/ 1286596 w 2099794"/>
                <a:gd name="connsiteY53" fmla="*/ 2935667 h 3245499"/>
                <a:gd name="connsiteX54" fmla="*/ 1293649 w 2099794"/>
                <a:gd name="connsiteY54" fmla="*/ 2942721 h 3245499"/>
                <a:gd name="connsiteX55" fmla="*/ 1285766 w 2099794"/>
                <a:gd name="connsiteY55" fmla="*/ 2988359 h 3245499"/>
                <a:gd name="connsiteX56" fmla="*/ 1258175 w 2099794"/>
                <a:gd name="connsiteY56" fmla="*/ 3039807 h 3245499"/>
                <a:gd name="connsiteX57" fmla="*/ 1260665 w 2099794"/>
                <a:gd name="connsiteY57" fmla="*/ 3041674 h 3245499"/>
                <a:gd name="connsiteX58" fmla="*/ 1313564 w 2099794"/>
                <a:gd name="connsiteY58" fmla="*/ 3057025 h 3245499"/>
                <a:gd name="connsiteX59" fmla="*/ 1335761 w 2099794"/>
                <a:gd name="connsiteY59" fmla="*/ 3063456 h 3245499"/>
                <a:gd name="connsiteX60" fmla="*/ 1397166 w 2099794"/>
                <a:gd name="connsiteY60" fmla="*/ 3075488 h 3245499"/>
                <a:gd name="connsiteX61" fmla="*/ 1512922 w 2099794"/>
                <a:gd name="connsiteY61" fmla="*/ 3076525 h 3245499"/>
                <a:gd name="connsiteX62" fmla="*/ 1608971 w 2099794"/>
                <a:gd name="connsiteY62" fmla="*/ 3043541 h 3245499"/>
                <a:gd name="connsiteX63" fmla="*/ 1614987 w 2099794"/>
                <a:gd name="connsiteY63" fmla="*/ 3035658 h 3245499"/>
                <a:gd name="connsiteX64" fmla="*/ 1625774 w 2099794"/>
                <a:gd name="connsiteY64" fmla="*/ 3020306 h 3245499"/>
                <a:gd name="connsiteX65" fmla="*/ 1633035 w 2099794"/>
                <a:gd name="connsiteY65" fmla="*/ 3011386 h 3245499"/>
                <a:gd name="connsiteX66" fmla="*/ 1670791 w 2099794"/>
                <a:gd name="connsiteY66" fmla="*/ 2995620 h 3245499"/>
                <a:gd name="connsiteX67" fmla="*/ 1681163 w 2099794"/>
                <a:gd name="connsiteY67" fmla="*/ 2992716 h 3245499"/>
                <a:gd name="connsiteX68" fmla="*/ 1756674 w 2099794"/>
                <a:gd name="connsiteY68" fmla="*/ 2910151 h 3245499"/>
                <a:gd name="connsiteX69" fmla="*/ 1777212 w 2099794"/>
                <a:gd name="connsiteY69" fmla="*/ 2880486 h 3245499"/>
                <a:gd name="connsiteX70" fmla="*/ 1780116 w 2099794"/>
                <a:gd name="connsiteY70" fmla="*/ 2882353 h 3245499"/>
                <a:gd name="connsiteX71" fmla="*/ 1711243 w 2099794"/>
                <a:gd name="connsiteY71" fmla="*/ 2975705 h 3245499"/>
                <a:gd name="connsiteX72" fmla="*/ 1687179 w 2099794"/>
                <a:gd name="connsiteY72" fmla="*/ 2998524 h 3245499"/>
                <a:gd name="connsiteX73" fmla="*/ 1686142 w 2099794"/>
                <a:gd name="connsiteY73" fmla="*/ 3007652 h 3245499"/>
                <a:gd name="connsiteX74" fmla="*/ 1707924 w 2099794"/>
                <a:gd name="connsiteY74" fmla="*/ 3076110 h 3245499"/>
                <a:gd name="connsiteX75" fmla="*/ 1704397 w 2099794"/>
                <a:gd name="connsiteY75" fmla="*/ 3080052 h 3245499"/>
                <a:gd name="connsiteX76" fmla="*/ 1638636 w 2099794"/>
                <a:gd name="connsiteY76" fmla="*/ 3069472 h 3245499"/>
                <a:gd name="connsiteX77" fmla="*/ 1620381 w 2099794"/>
                <a:gd name="connsiteY77" fmla="*/ 3053498 h 3245499"/>
                <a:gd name="connsiteX78" fmla="*/ 1612705 w 2099794"/>
                <a:gd name="connsiteY78" fmla="*/ 3051216 h 3245499"/>
                <a:gd name="connsiteX79" fmla="*/ 1554205 w 2099794"/>
                <a:gd name="connsiteY79" fmla="*/ 3077147 h 3245499"/>
                <a:gd name="connsiteX80" fmla="*/ 1526821 w 2099794"/>
                <a:gd name="connsiteY80" fmla="*/ 3082956 h 3245499"/>
                <a:gd name="connsiteX81" fmla="*/ 1385341 w 2099794"/>
                <a:gd name="connsiteY81" fmla="*/ 3081919 h 3245499"/>
                <a:gd name="connsiteX82" fmla="*/ 1328915 w 2099794"/>
                <a:gd name="connsiteY82" fmla="*/ 3071131 h 3245499"/>
                <a:gd name="connsiteX83" fmla="*/ 1264814 w 2099794"/>
                <a:gd name="connsiteY83" fmla="*/ 3051839 h 3245499"/>
                <a:gd name="connsiteX84" fmla="*/ 1237846 w 2099794"/>
                <a:gd name="connsiteY84" fmla="*/ 3050801 h 3245499"/>
                <a:gd name="connsiteX85" fmla="*/ 1214819 w 2099794"/>
                <a:gd name="connsiteY85" fmla="*/ 3044578 h 3245499"/>
                <a:gd name="connsiteX86" fmla="*/ 1149265 w 2099794"/>
                <a:gd name="connsiteY86" fmla="*/ 3011594 h 3245499"/>
                <a:gd name="connsiteX87" fmla="*/ 1117110 w 2099794"/>
                <a:gd name="connsiteY87" fmla="*/ 2998317 h 3245499"/>
                <a:gd name="connsiteX88" fmla="*/ 1007785 w 2099794"/>
                <a:gd name="connsiteY88" fmla="*/ 2958487 h 3245499"/>
                <a:gd name="connsiteX89" fmla="*/ 999902 w 2099794"/>
                <a:gd name="connsiteY89" fmla="*/ 2956412 h 3245499"/>
                <a:gd name="connsiteX90" fmla="*/ 998242 w 2099794"/>
                <a:gd name="connsiteY90" fmla="*/ 2955997 h 3245499"/>
                <a:gd name="connsiteX91" fmla="*/ 994923 w 2099794"/>
                <a:gd name="connsiteY91" fmla="*/ 2955167 h 3245499"/>
                <a:gd name="connsiteX92" fmla="*/ 994508 w 2099794"/>
                <a:gd name="connsiteY92" fmla="*/ 2957657 h 3245499"/>
                <a:gd name="connsiteX93" fmla="*/ 999695 w 2099794"/>
                <a:gd name="connsiteY93" fmla="*/ 2960146 h 3245499"/>
                <a:gd name="connsiteX94" fmla="*/ 1057573 w 2099794"/>
                <a:gd name="connsiteY94" fmla="*/ 2987322 h 3245499"/>
                <a:gd name="connsiteX95" fmla="*/ 1127690 w 2099794"/>
                <a:gd name="connsiteY95" fmla="*/ 3022381 h 3245499"/>
                <a:gd name="connsiteX96" fmla="*/ 1204031 w 2099794"/>
                <a:gd name="connsiteY96" fmla="*/ 3059722 h 3245499"/>
                <a:gd name="connsiteX97" fmla="*/ 1312112 w 2099794"/>
                <a:gd name="connsiteY97" fmla="*/ 3106398 h 3245499"/>
                <a:gd name="connsiteX98" fmla="*/ 1354432 w 2099794"/>
                <a:gd name="connsiteY98" fmla="*/ 3120712 h 3245499"/>
                <a:gd name="connsiteX99" fmla="*/ 1417911 w 2099794"/>
                <a:gd name="connsiteY99" fmla="*/ 3137307 h 3245499"/>
                <a:gd name="connsiteX100" fmla="*/ 1421852 w 2099794"/>
                <a:gd name="connsiteY100" fmla="*/ 3136685 h 3245499"/>
                <a:gd name="connsiteX101" fmla="*/ 1439486 w 2099794"/>
                <a:gd name="connsiteY101" fmla="*/ 3116978 h 3245499"/>
                <a:gd name="connsiteX102" fmla="*/ 1491763 w 2099794"/>
                <a:gd name="connsiteY102" fmla="*/ 3118222 h 3245499"/>
                <a:gd name="connsiteX103" fmla="*/ 1514997 w 2099794"/>
                <a:gd name="connsiteY103" fmla="*/ 3146435 h 3245499"/>
                <a:gd name="connsiteX104" fmla="*/ 1525577 w 2099794"/>
                <a:gd name="connsiteY104" fmla="*/ 3153281 h 3245499"/>
                <a:gd name="connsiteX105" fmla="*/ 1758126 w 2099794"/>
                <a:gd name="connsiteY105" fmla="*/ 3139797 h 3245499"/>
                <a:gd name="connsiteX106" fmla="*/ 1766217 w 2099794"/>
                <a:gd name="connsiteY106" fmla="*/ 3135025 h 3245499"/>
                <a:gd name="connsiteX107" fmla="*/ 1778041 w 2099794"/>
                <a:gd name="connsiteY107" fmla="*/ 3127765 h 3245499"/>
                <a:gd name="connsiteX108" fmla="*/ 1802935 w 2099794"/>
                <a:gd name="connsiteY108" fmla="*/ 3120297 h 3245499"/>
                <a:gd name="connsiteX109" fmla="*/ 1837164 w 2099794"/>
                <a:gd name="connsiteY109" fmla="*/ 3122164 h 3245499"/>
                <a:gd name="connsiteX110" fmla="*/ 1844633 w 2099794"/>
                <a:gd name="connsiteY110" fmla="*/ 3123408 h 3245499"/>
                <a:gd name="connsiteX111" fmla="*/ 1866829 w 2099794"/>
                <a:gd name="connsiteY111" fmla="*/ 3118430 h 3245499"/>
                <a:gd name="connsiteX112" fmla="*/ 1903340 w 2099794"/>
                <a:gd name="connsiteY112" fmla="*/ 3109302 h 3245499"/>
                <a:gd name="connsiteX113" fmla="*/ 1946282 w 2099794"/>
                <a:gd name="connsiteY113" fmla="*/ 3098100 h 3245499"/>
                <a:gd name="connsiteX114" fmla="*/ 1982586 w 2099794"/>
                <a:gd name="connsiteY114" fmla="*/ 3087727 h 3245499"/>
                <a:gd name="connsiteX115" fmla="*/ 2035278 w 2099794"/>
                <a:gd name="connsiteY115" fmla="*/ 3070924 h 3245499"/>
                <a:gd name="connsiteX116" fmla="*/ 2081954 w 2099794"/>
                <a:gd name="connsiteY116" fmla="*/ 3054120 h 3245499"/>
                <a:gd name="connsiteX117" fmla="*/ 2099794 w 2099794"/>
                <a:gd name="connsiteY117" fmla="*/ 3050387 h 3245499"/>
                <a:gd name="connsiteX118" fmla="*/ 2092741 w 2099794"/>
                <a:gd name="connsiteY118" fmla="*/ 3054743 h 3245499"/>
                <a:gd name="connsiteX119" fmla="*/ 1944415 w 2099794"/>
                <a:gd name="connsiteY119" fmla="*/ 3107020 h 3245499"/>
                <a:gd name="connsiteX120" fmla="*/ 1852100 w 2099794"/>
                <a:gd name="connsiteY120" fmla="*/ 3130462 h 3245499"/>
                <a:gd name="connsiteX121" fmla="*/ 1847744 w 2099794"/>
                <a:gd name="connsiteY121" fmla="*/ 3137722 h 3245499"/>
                <a:gd name="connsiteX122" fmla="*/ 1850026 w 2099794"/>
                <a:gd name="connsiteY122" fmla="*/ 3171744 h 3245499"/>
                <a:gd name="connsiteX123" fmla="*/ 1833430 w 2099794"/>
                <a:gd name="connsiteY123" fmla="*/ 3222984 h 3245499"/>
                <a:gd name="connsiteX124" fmla="*/ 1826170 w 2099794"/>
                <a:gd name="connsiteY124" fmla="*/ 3225681 h 3245499"/>
                <a:gd name="connsiteX125" fmla="*/ 1779286 w 2099794"/>
                <a:gd name="connsiteY125" fmla="*/ 3190000 h 3245499"/>
                <a:gd name="connsiteX126" fmla="*/ 1761861 w 2099794"/>
                <a:gd name="connsiteY126" fmla="*/ 3152036 h 3245499"/>
                <a:gd name="connsiteX127" fmla="*/ 1755015 w 2099794"/>
                <a:gd name="connsiteY127" fmla="*/ 3148717 h 3245499"/>
                <a:gd name="connsiteX128" fmla="*/ 1597976 w 2099794"/>
                <a:gd name="connsiteY128" fmla="*/ 3162616 h 3245499"/>
                <a:gd name="connsiteX129" fmla="*/ 1535534 w 2099794"/>
                <a:gd name="connsiteY129" fmla="*/ 3161579 h 3245499"/>
                <a:gd name="connsiteX130" fmla="*/ 1522880 w 2099794"/>
                <a:gd name="connsiteY130" fmla="*/ 3161579 h 3245499"/>
                <a:gd name="connsiteX131" fmla="*/ 1539476 w 2099794"/>
                <a:gd name="connsiteY131" fmla="*/ 3245181 h 3245499"/>
                <a:gd name="connsiteX132" fmla="*/ 1446124 w 2099794"/>
                <a:gd name="connsiteY132" fmla="*/ 3235016 h 3245499"/>
                <a:gd name="connsiteX133" fmla="*/ 1402352 w 2099794"/>
                <a:gd name="connsiteY133" fmla="*/ 3207218 h 3245499"/>
                <a:gd name="connsiteX134" fmla="*/ 1414799 w 2099794"/>
                <a:gd name="connsiteY134" fmla="*/ 3149132 h 3245499"/>
                <a:gd name="connsiteX135" fmla="*/ 1416251 w 2099794"/>
                <a:gd name="connsiteY135" fmla="*/ 3147472 h 3245499"/>
                <a:gd name="connsiteX136" fmla="*/ 1414177 w 2099794"/>
                <a:gd name="connsiteY136" fmla="*/ 3145191 h 3245499"/>
                <a:gd name="connsiteX137" fmla="*/ 1183079 w 2099794"/>
                <a:gd name="connsiteY137" fmla="*/ 3057855 h 3245499"/>
                <a:gd name="connsiteX138" fmla="*/ 989945 w 2099794"/>
                <a:gd name="connsiteY138" fmla="*/ 2963466 h 3245499"/>
                <a:gd name="connsiteX139" fmla="*/ 976460 w 2099794"/>
                <a:gd name="connsiteY139" fmla="*/ 2963673 h 3245499"/>
                <a:gd name="connsiteX140" fmla="*/ 929162 w 2099794"/>
                <a:gd name="connsiteY140" fmla="*/ 2960976 h 3245499"/>
                <a:gd name="connsiteX141" fmla="*/ 906965 w 2099794"/>
                <a:gd name="connsiteY141" fmla="*/ 2938157 h 3245499"/>
                <a:gd name="connsiteX142" fmla="*/ 891614 w 2099794"/>
                <a:gd name="connsiteY142" fmla="*/ 2927369 h 3245499"/>
                <a:gd name="connsiteX143" fmla="*/ 691634 w 2099794"/>
                <a:gd name="connsiteY143" fmla="*/ 2906002 h 3245499"/>
                <a:gd name="connsiteX144" fmla="*/ 213257 w 2099794"/>
                <a:gd name="connsiteY144" fmla="*/ 3081919 h 3245499"/>
                <a:gd name="connsiteX145" fmla="*/ 205530 w 2099794"/>
                <a:gd name="connsiteY145" fmla="*/ 3088350 h 3245499"/>
                <a:gd name="connsiteX146" fmla="*/ 197595 w 2099794"/>
                <a:gd name="connsiteY146" fmla="*/ 3091718 h 3245499"/>
                <a:gd name="connsiteX147" fmla="*/ 196246 w 2099794"/>
                <a:gd name="connsiteY147" fmla="*/ 3092291 h 3245499"/>
                <a:gd name="connsiteX148" fmla="*/ 197595 w 2099794"/>
                <a:gd name="connsiteY148" fmla="*/ 3091718 h 3245499"/>
                <a:gd name="connsiteX149" fmla="*/ 196454 w 2099794"/>
                <a:gd name="connsiteY149" fmla="*/ 3092499 h 3245499"/>
                <a:gd name="connsiteX150" fmla="*/ 196246 w 2099794"/>
                <a:gd name="connsiteY150" fmla="*/ 3092291 h 3245499"/>
                <a:gd name="connsiteX151" fmla="*/ 170523 w 2099794"/>
                <a:gd name="connsiteY151" fmla="*/ 3100796 h 3245499"/>
                <a:gd name="connsiteX152" fmla="*/ 209514 w 2099794"/>
                <a:gd name="connsiteY152" fmla="*/ 3056700 h 3245499"/>
                <a:gd name="connsiteX153" fmla="*/ 176331 w 2099794"/>
                <a:gd name="connsiteY153" fmla="*/ 3096025 h 3245499"/>
                <a:gd name="connsiteX154" fmla="*/ 170523 w 2099794"/>
                <a:gd name="connsiteY154" fmla="*/ 3100796 h 3245499"/>
                <a:gd name="connsiteX155" fmla="*/ 154965 w 2099794"/>
                <a:gd name="connsiteY155" fmla="*/ 3131500 h 3245499"/>
                <a:gd name="connsiteX156" fmla="*/ 197492 w 2099794"/>
                <a:gd name="connsiteY156" fmla="*/ 3104116 h 3245499"/>
                <a:gd name="connsiteX157" fmla="*/ 550569 w 2099794"/>
                <a:gd name="connsiteY157" fmla="*/ 2978818 h 3245499"/>
                <a:gd name="connsiteX158" fmla="*/ 715283 w 2099794"/>
                <a:gd name="connsiteY158" fmla="*/ 2971557 h 3245499"/>
                <a:gd name="connsiteX159" fmla="*/ 725863 w 2099794"/>
                <a:gd name="connsiteY159" fmla="*/ 2966371 h 3245499"/>
                <a:gd name="connsiteX160" fmla="*/ 796810 w 2099794"/>
                <a:gd name="connsiteY160" fmla="*/ 2965334 h 3245499"/>
                <a:gd name="connsiteX161" fmla="*/ 825646 w 2099794"/>
                <a:gd name="connsiteY161" fmla="*/ 2983381 h 3245499"/>
                <a:gd name="connsiteX162" fmla="*/ 907588 w 2099794"/>
                <a:gd name="connsiteY162" fmla="*/ 3005993 h 3245499"/>
                <a:gd name="connsiteX163" fmla="*/ 929370 w 2099794"/>
                <a:gd name="connsiteY163" fmla="*/ 3019063 h 3245499"/>
                <a:gd name="connsiteX164" fmla="*/ 930407 w 2099794"/>
                <a:gd name="connsiteY164" fmla="*/ 3069058 h 3245499"/>
                <a:gd name="connsiteX165" fmla="*/ 912152 w 2099794"/>
                <a:gd name="connsiteY165" fmla="*/ 3081712 h 3245499"/>
                <a:gd name="connsiteX166" fmla="*/ 753661 w 2099794"/>
                <a:gd name="connsiteY166" fmla="*/ 3122994 h 3245499"/>
                <a:gd name="connsiteX167" fmla="*/ 764863 w 2099794"/>
                <a:gd name="connsiteY167" fmla="*/ 3117393 h 3245499"/>
                <a:gd name="connsiteX168" fmla="*/ 857178 w 2099794"/>
                <a:gd name="connsiteY168" fmla="*/ 3094574 h 3245499"/>
                <a:gd name="connsiteX169" fmla="*/ 916508 w 2099794"/>
                <a:gd name="connsiteY169" fmla="*/ 3068850 h 3245499"/>
                <a:gd name="connsiteX170" fmla="*/ 915471 w 2099794"/>
                <a:gd name="connsiteY170" fmla="*/ 3019685 h 3245499"/>
                <a:gd name="connsiteX171" fmla="*/ 832491 w 2099794"/>
                <a:gd name="connsiteY171" fmla="*/ 2992509 h 3245499"/>
                <a:gd name="connsiteX172" fmla="*/ 809672 w 2099794"/>
                <a:gd name="connsiteY172" fmla="*/ 2988568 h 3245499"/>
                <a:gd name="connsiteX173" fmla="*/ 821497 w 2099794"/>
                <a:gd name="connsiteY173" fmla="*/ 3044371 h 3245499"/>
                <a:gd name="connsiteX174" fmla="*/ 811747 w 2099794"/>
                <a:gd name="connsiteY174" fmla="*/ 3054951 h 3245499"/>
                <a:gd name="connsiteX175" fmla="*/ 743081 w 2099794"/>
                <a:gd name="connsiteY175" fmla="*/ 3045201 h 3245499"/>
                <a:gd name="connsiteX176" fmla="*/ 713831 w 2099794"/>
                <a:gd name="connsiteY176" fmla="*/ 3027568 h 3245499"/>
                <a:gd name="connsiteX177" fmla="*/ 711549 w 2099794"/>
                <a:gd name="connsiteY177" fmla="*/ 2979233 h 3245499"/>
                <a:gd name="connsiteX178" fmla="*/ 639979 w 2099794"/>
                <a:gd name="connsiteY178" fmla="*/ 2978403 h 3245499"/>
                <a:gd name="connsiteX179" fmla="*/ 225497 w 2099794"/>
                <a:gd name="connsiteY179" fmla="*/ 3090425 h 3245499"/>
                <a:gd name="connsiteX180" fmla="*/ 162225 w 2099794"/>
                <a:gd name="connsiteY180" fmla="*/ 3128388 h 3245499"/>
                <a:gd name="connsiteX181" fmla="*/ 154965 w 2099794"/>
                <a:gd name="connsiteY181" fmla="*/ 3131500 h 3245499"/>
                <a:gd name="connsiteX182" fmla="*/ 0 w 2099794"/>
                <a:gd name="connsiteY182" fmla="*/ 1938670 h 3245499"/>
                <a:gd name="connsiteX183" fmla="*/ 0 w 2099794"/>
                <a:gd name="connsiteY183" fmla="*/ 1920622 h 3245499"/>
                <a:gd name="connsiteX184" fmla="*/ 3319 w 2099794"/>
                <a:gd name="connsiteY184" fmla="*/ 1909627 h 3245499"/>
                <a:gd name="connsiteX185" fmla="*/ 38378 w 2099794"/>
                <a:gd name="connsiteY185" fmla="*/ 1827063 h 3245499"/>
                <a:gd name="connsiteX186" fmla="*/ 54559 w 2099794"/>
                <a:gd name="connsiteY186" fmla="*/ 1815653 h 3245499"/>
                <a:gd name="connsiteX187" fmla="*/ 64517 w 2099794"/>
                <a:gd name="connsiteY187" fmla="*/ 1812541 h 3245499"/>
                <a:gd name="connsiteX188" fmla="*/ 74267 w 2099794"/>
                <a:gd name="connsiteY188" fmla="*/ 1812126 h 3245499"/>
                <a:gd name="connsiteX189" fmla="*/ 85676 w 2099794"/>
                <a:gd name="connsiteY189" fmla="*/ 1815446 h 3245499"/>
                <a:gd name="connsiteX190" fmla="*/ 96671 w 2099794"/>
                <a:gd name="connsiteY190" fmla="*/ 1822291 h 3245499"/>
                <a:gd name="connsiteX191" fmla="*/ 108911 w 2099794"/>
                <a:gd name="connsiteY191" fmla="*/ 1833079 h 3245499"/>
                <a:gd name="connsiteX192" fmla="*/ 107873 w 2099794"/>
                <a:gd name="connsiteY192" fmla="*/ 1777690 h 3245499"/>
                <a:gd name="connsiteX193" fmla="*/ 106836 w 2099794"/>
                <a:gd name="connsiteY193" fmla="*/ 1690769 h 3245499"/>
                <a:gd name="connsiteX194" fmla="*/ 106836 w 2099794"/>
                <a:gd name="connsiteY194" fmla="*/ 1685790 h 3245499"/>
                <a:gd name="connsiteX195" fmla="*/ 105591 w 2099794"/>
                <a:gd name="connsiteY195" fmla="*/ 1641396 h 3245499"/>
                <a:gd name="connsiteX196" fmla="*/ 104969 w 2099794"/>
                <a:gd name="connsiteY196" fmla="*/ 1615050 h 3245499"/>
                <a:gd name="connsiteX197" fmla="*/ 103932 w 2099794"/>
                <a:gd name="connsiteY197" fmla="*/ 1606960 h 3245499"/>
                <a:gd name="connsiteX198" fmla="*/ 79038 w 2099794"/>
                <a:gd name="connsiteY198" fmla="*/ 1613598 h 3245499"/>
                <a:gd name="connsiteX199" fmla="*/ 69081 w 2099794"/>
                <a:gd name="connsiteY199" fmla="*/ 1613598 h 3245499"/>
                <a:gd name="connsiteX200" fmla="*/ 13277 w 2099794"/>
                <a:gd name="connsiteY200" fmla="*/ 1600322 h 3245499"/>
                <a:gd name="connsiteX201" fmla="*/ 9128 w 2099794"/>
                <a:gd name="connsiteY201" fmla="*/ 1595550 h 3245499"/>
                <a:gd name="connsiteX202" fmla="*/ 15351 w 2099794"/>
                <a:gd name="connsiteY202" fmla="*/ 1583103 h 3245499"/>
                <a:gd name="connsiteX203" fmla="*/ 70947 w 2099794"/>
                <a:gd name="connsiteY203" fmla="*/ 1527922 h 3245499"/>
                <a:gd name="connsiteX204" fmla="*/ 90448 w 2099794"/>
                <a:gd name="connsiteY204" fmla="*/ 1529997 h 3245499"/>
                <a:gd name="connsiteX205" fmla="*/ 101235 w 2099794"/>
                <a:gd name="connsiteY205" fmla="*/ 1538502 h 3245499"/>
                <a:gd name="connsiteX206" fmla="*/ 98953 w 2099794"/>
                <a:gd name="connsiteY206" fmla="*/ 1516097 h 3245499"/>
                <a:gd name="connsiteX207" fmla="*/ 98331 w 2099794"/>
                <a:gd name="connsiteY207" fmla="*/ 1506140 h 3245499"/>
                <a:gd name="connsiteX208" fmla="*/ 95634 w 2099794"/>
                <a:gd name="connsiteY208" fmla="*/ 1483113 h 3245499"/>
                <a:gd name="connsiteX209" fmla="*/ 94804 w 2099794"/>
                <a:gd name="connsiteY209" fmla="*/ 1474815 h 3245499"/>
                <a:gd name="connsiteX210" fmla="*/ 91900 w 2099794"/>
                <a:gd name="connsiteY210" fmla="*/ 1455108 h 3245499"/>
                <a:gd name="connsiteX211" fmla="*/ 91693 w 2099794"/>
                <a:gd name="connsiteY211" fmla="*/ 1453448 h 3245499"/>
                <a:gd name="connsiteX212" fmla="*/ 78001 w 2099794"/>
                <a:gd name="connsiteY212" fmla="*/ 1397852 h 3245499"/>
                <a:gd name="connsiteX213" fmla="*/ 48543 w 2099794"/>
                <a:gd name="connsiteY213" fmla="*/ 1394947 h 3245499"/>
                <a:gd name="connsiteX214" fmla="*/ 20538 w 2099794"/>
                <a:gd name="connsiteY214" fmla="*/ 1454900 h 3245499"/>
                <a:gd name="connsiteX215" fmla="*/ 18671 w 2099794"/>
                <a:gd name="connsiteY215" fmla="*/ 1459671 h 3245499"/>
                <a:gd name="connsiteX216" fmla="*/ 17633 w 2099794"/>
                <a:gd name="connsiteY216" fmla="*/ 1463198 h 3245499"/>
                <a:gd name="connsiteX217" fmla="*/ 15766 w 2099794"/>
                <a:gd name="connsiteY217" fmla="*/ 1468177 h 3245499"/>
                <a:gd name="connsiteX218" fmla="*/ 9958 w 2099794"/>
                <a:gd name="connsiteY218" fmla="*/ 1484773 h 3245499"/>
                <a:gd name="connsiteX219" fmla="*/ 7883 w 2099794"/>
                <a:gd name="connsiteY219" fmla="*/ 1484773 h 3245499"/>
                <a:gd name="connsiteX220" fmla="*/ 9128 w 2099794"/>
                <a:gd name="connsiteY220" fmla="*/ 1476890 h 3245499"/>
                <a:gd name="connsiteX221" fmla="*/ 9543 w 2099794"/>
                <a:gd name="connsiteY221" fmla="*/ 1473363 h 3245499"/>
                <a:gd name="connsiteX222" fmla="*/ 15766 w 2099794"/>
                <a:gd name="connsiteY222" fmla="*/ 1450751 h 3245499"/>
                <a:gd name="connsiteX223" fmla="*/ 16181 w 2099794"/>
                <a:gd name="connsiteY223" fmla="*/ 1448884 h 3245499"/>
                <a:gd name="connsiteX224" fmla="*/ 18048 w 2099794"/>
                <a:gd name="connsiteY224" fmla="*/ 1444528 h 3245499"/>
                <a:gd name="connsiteX225" fmla="*/ 48336 w 2099794"/>
                <a:gd name="connsiteY225" fmla="*/ 1383330 h 3245499"/>
                <a:gd name="connsiteX226" fmla="*/ 49373 w 2099794"/>
                <a:gd name="connsiteY226" fmla="*/ 1382293 h 3245499"/>
                <a:gd name="connsiteX227" fmla="*/ 70533 w 2099794"/>
                <a:gd name="connsiteY227" fmla="*/ 1376277 h 3245499"/>
                <a:gd name="connsiteX228" fmla="*/ 70740 w 2099794"/>
                <a:gd name="connsiteY228" fmla="*/ 1376692 h 3245499"/>
                <a:gd name="connsiteX229" fmla="*/ 71155 w 2099794"/>
                <a:gd name="connsiteY229" fmla="*/ 1376692 h 3245499"/>
                <a:gd name="connsiteX230" fmla="*/ 80075 w 2099794"/>
                <a:gd name="connsiteY230" fmla="*/ 1384990 h 3245499"/>
                <a:gd name="connsiteX231" fmla="*/ 88996 w 2099794"/>
                <a:gd name="connsiteY231" fmla="*/ 1402623 h 3245499"/>
                <a:gd name="connsiteX232" fmla="*/ 89411 w 2099794"/>
                <a:gd name="connsiteY232" fmla="*/ 1404697 h 3245499"/>
                <a:gd name="connsiteX233" fmla="*/ 94804 w 2099794"/>
                <a:gd name="connsiteY233" fmla="*/ 1422746 h 3245499"/>
                <a:gd name="connsiteX234" fmla="*/ 95841 w 2099794"/>
                <a:gd name="connsiteY234" fmla="*/ 1427517 h 3245499"/>
                <a:gd name="connsiteX235" fmla="*/ 98538 w 2099794"/>
                <a:gd name="connsiteY235" fmla="*/ 1439134 h 3245499"/>
                <a:gd name="connsiteX236" fmla="*/ 98953 w 2099794"/>
                <a:gd name="connsiteY236" fmla="*/ 1442453 h 3245499"/>
                <a:gd name="connsiteX237" fmla="*/ 101857 w 2099794"/>
                <a:gd name="connsiteY237" fmla="*/ 1458842 h 3245499"/>
                <a:gd name="connsiteX238" fmla="*/ 102272 w 2099794"/>
                <a:gd name="connsiteY238" fmla="*/ 1463820 h 3245499"/>
                <a:gd name="connsiteX239" fmla="*/ 104969 w 2099794"/>
                <a:gd name="connsiteY239" fmla="*/ 1483528 h 3245499"/>
                <a:gd name="connsiteX240" fmla="*/ 105591 w 2099794"/>
                <a:gd name="connsiteY240" fmla="*/ 1491826 h 3245499"/>
                <a:gd name="connsiteX241" fmla="*/ 108288 w 2099794"/>
                <a:gd name="connsiteY241" fmla="*/ 1516512 h 3245499"/>
                <a:gd name="connsiteX242" fmla="*/ 108911 w 2099794"/>
                <a:gd name="connsiteY242" fmla="*/ 1527922 h 3245499"/>
                <a:gd name="connsiteX243" fmla="*/ 111400 w 2099794"/>
                <a:gd name="connsiteY243" fmla="*/ 1560906 h 3245499"/>
                <a:gd name="connsiteX244" fmla="*/ 115964 w 2099794"/>
                <a:gd name="connsiteY244" fmla="*/ 1572731 h 3245499"/>
                <a:gd name="connsiteX245" fmla="*/ 114304 w 2099794"/>
                <a:gd name="connsiteY245" fmla="*/ 1599284 h 3245499"/>
                <a:gd name="connsiteX246" fmla="*/ 113267 w 2099794"/>
                <a:gd name="connsiteY246" fmla="*/ 1603848 h 3245499"/>
                <a:gd name="connsiteX247" fmla="*/ 115757 w 2099794"/>
                <a:gd name="connsiteY247" fmla="*/ 1685790 h 3245499"/>
                <a:gd name="connsiteX248" fmla="*/ 130485 w 2099794"/>
                <a:gd name="connsiteY248" fmla="*/ 1608619 h 3245499"/>
                <a:gd name="connsiteX249" fmla="*/ 131522 w 2099794"/>
                <a:gd name="connsiteY249" fmla="*/ 1603433 h 3245499"/>
                <a:gd name="connsiteX250" fmla="*/ 137746 w 2099794"/>
                <a:gd name="connsiteY250" fmla="*/ 1577295 h 3245499"/>
                <a:gd name="connsiteX251" fmla="*/ 137954 w 2099794"/>
                <a:gd name="connsiteY251" fmla="*/ 1575635 h 3245499"/>
                <a:gd name="connsiteX252" fmla="*/ 144177 w 2099794"/>
                <a:gd name="connsiteY252" fmla="*/ 1550741 h 3245499"/>
                <a:gd name="connsiteX253" fmla="*/ 144799 w 2099794"/>
                <a:gd name="connsiteY253" fmla="*/ 1547422 h 3245499"/>
                <a:gd name="connsiteX254" fmla="*/ 150608 w 2099794"/>
                <a:gd name="connsiteY254" fmla="*/ 1526470 h 3245499"/>
                <a:gd name="connsiteX255" fmla="*/ 151853 w 2099794"/>
                <a:gd name="connsiteY255" fmla="*/ 1521491 h 3245499"/>
                <a:gd name="connsiteX256" fmla="*/ 151853 w 2099794"/>
                <a:gd name="connsiteY256" fmla="*/ 1504688 h 3245499"/>
                <a:gd name="connsiteX257" fmla="*/ 150608 w 2099794"/>
                <a:gd name="connsiteY257" fmla="*/ 1493693 h 3245499"/>
                <a:gd name="connsiteX258" fmla="*/ 151438 w 2099794"/>
                <a:gd name="connsiteY258" fmla="*/ 1490166 h 3245499"/>
                <a:gd name="connsiteX259" fmla="*/ 153097 w 2099794"/>
                <a:gd name="connsiteY259" fmla="*/ 1487054 h 3245499"/>
                <a:gd name="connsiteX260" fmla="*/ 156831 w 2099794"/>
                <a:gd name="connsiteY260" fmla="*/ 1482491 h 3245499"/>
                <a:gd name="connsiteX261" fmla="*/ 166374 w 2099794"/>
                <a:gd name="connsiteY261" fmla="*/ 1473155 h 3245499"/>
                <a:gd name="connsiteX262" fmla="*/ 199773 w 2099794"/>
                <a:gd name="connsiteY262" fmla="*/ 1373580 h 3245499"/>
                <a:gd name="connsiteX263" fmla="*/ 200810 w 2099794"/>
                <a:gd name="connsiteY263" fmla="*/ 1370054 h 3245499"/>
                <a:gd name="connsiteX264" fmla="*/ 218651 w 2099794"/>
                <a:gd name="connsiteY264" fmla="*/ 1324622 h 3245499"/>
                <a:gd name="connsiteX265" fmla="*/ 179443 w 2099794"/>
                <a:gd name="connsiteY265" fmla="*/ 1324622 h 3245499"/>
                <a:gd name="connsiteX266" fmla="*/ 172598 w 2099794"/>
                <a:gd name="connsiteY266" fmla="*/ 1323793 h 3245499"/>
                <a:gd name="connsiteX267" fmla="*/ 165959 w 2099794"/>
                <a:gd name="connsiteY267" fmla="*/ 1322340 h 3245499"/>
                <a:gd name="connsiteX268" fmla="*/ 165129 w 2099794"/>
                <a:gd name="connsiteY268" fmla="*/ 1315910 h 3245499"/>
                <a:gd name="connsiteX269" fmla="*/ 189608 w 2099794"/>
                <a:gd name="connsiteY269" fmla="*/ 1263633 h 3245499"/>
                <a:gd name="connsiteX270" fmla="*/ 202677 w 2099794"/>
                <a:gd name="connsiteY270" fmla="*/ 1252223 h 3245499"/>
                <a:gd name="connsiteX271" fmla="*/ 210561 w 2099794"/>
                <a:gd name="connsiteY271" fmla="*/ 1248904 h 3245499"/>
                <a:gd name="connsiteX272" fmla="*/ 220103 w 2099794"/>
                <a:gd name="connsiteY272" fmla="*/ 1248696 h 3245499"/>
                <a:gd name="connsiteX273" fmla="*/ 224667 w 2099794"/>
                <a:gd name="connsiteY273" fmla="*/ 1250356 h 3245499"/>
                <a:gd name="connsiteX274" fmla="*/ 229853 w 2099794"/>
                <a:gd name="connsiteY274" fmla="*/ 1254297 h 3245499"/>
                <a:gd name="connsiteX275" fmla="*/ 230683 w 2099794"/>
                <a:gd name="connsiteY275" fmla="*/ 1255335 h 3245499"/>
                <a:gd name="connsiteX276" fmla="*/ 240848 w 2099794"/>
                <a:gd name="connsiteY276" fmla="*/ 1271101 h 3245499"/>
                <a:gd name="connsiteX277" fmla="*/ 287731 w 2099794"/>
                <a:gd name="connsiteY277" fmla="*/ 1169451 h 3245499"/>
                <a:gd name="connsiteX278" fmla="*/ 434488 w 2099794"/>
                <a:gd name="connsiteY278" fmla="*/ 7 h 3245499"/>
                <a:gd name="connsiteX279" fmla="*/ 283997 w 2099794"/>
                <a:gd name="connsiteY279" fmla="*/ 1187291 h 3245499"/>
                <a:gd name="connsiteX280" fmla="*/ 246242 w 2099794"/>
                <a:gd name="connsiteY280" fmla="*/ 1276287 h 3245499"/>
                <a:gd name="connsiteX281" fmla="*/ 246034 w 2099794"/>
                <a:gd name="connsiteY281" fmla="*/ 1281473 h 3245499"/>
                <a:gd name="connsiteX282" fmla="*/ 237114 w 2099794"/>
                <a:gd name="connsiteY282" fmla="*/ 1316324 h 3245499"/>
                <a:gd name="connsiteX283" fmla="*/ 222800 w 2099794"/>
                <a:gd name="connsiteY283" fmla="*/ 1334787 h 3245499"/>
                <a:gd name="connsiteX284" fmla="*/ 183592 w 2099794"/>
                <a:gd name="connsiteY284" fmla="*/ 1446187 h 3245499"/>
                <a:gd name="connsiteX285" fmla="*/ 181518 w 2099794"/>
                <a:gd name="connsiteY285" fmla="*/ 1453240 h 3245499"/>
                <a:gd name="connsiteX286" fmla="*/ 213257 w 2099794"/>
                <a:gd name="connsiteY286" fmla="*/ 1450544 h 3245499"/>
                <a:gd name="connsiteX287" fmla="*/ 236077 w 2099794"/>
                <a:gd name="connsiteY287" fmla="*/ 1473570 h 3245499"/>
                <a:gd name="connsiteX288" fmla="*/ 254332 w 2099794"/>
                <a:gd name="connsiteY288" fmla="*/ 1530204 h 3245499"/>
                <a:gd name="connsiteX289" fmla="*/ 251220 w 2099794"/>
                <a:gd name="connsiteY289" fmla="*/ 1535390 h 3245499"/>
                <a:gd name="connsiteX290" fmla="*/ 172390 w 2099794"/>
                <a:gd name="connsiteY290" fmla="*/ 1525432 h 3245499"/>
                <a:gd name="connsiteX291" fmla="*/ 161603 w 2099794"/>
                <a:gd name="connsiteY291" fmla="*/ 1518794 h 3245499"/>
                <a:gd name="connsiteX292" fmla="*/ 147081 w 2099794"/>
                <a:gd name="connsiteY292" fmla="*/ 1575220 h 3245499"/>
                <a:gd name="connsiteX293" fmla="*/ 116586 w 2099794"/>
                <a:gd name="connsiteY293" fmla="*/ 1776238 h 3245499"/>
                <a:gd name="connsiteX294" fmla="*/ 117831 w 2099794"/>
                <a:gd name="connsiteY294" fmla="*/ 1843451 h 3245499"/>
                <a:gd name="connsiteX295" fmla="*/ 123225 w 2099794"/>
                <a:gd name="connsiteY295" fmla="*/ 1852372 h 3245499"/>
                <a:gd name="connsiteX296" fmla="*/ 132560 w 2099794"/>
                <a:gd name="connsiteY296" fmla="*/ 1898840 h 3245499"/>
                <a:gd name="connsiteX297" fmla="*/ 130693 w 2099794"/>
                <a:gd name="connsiteY297" fmla="*/ 1910872 h 3245499"/>
                <a:gd name="connsiteX298" fmla="*/ 206619 w 2099794"/>
                <a:gd name="connsiteY298" fmla="*/ 2072059 h 3245499"/>
                <a:gd name="connsiteX299" fmla="*/ 327769 w 2099794"/>
                <a:gd name="connsiteY299" fmla="*/ 2245694 h 3245499"/>
                <a:gd name="connsiteX300" fmla="*/ 376934 w 2099794"/>
                <a:gd name="connsiteY300" fmla="*/ 2322450 h 3245499"/>
                <a:gd name="connsiteX301" fmla="*/ 378594 w 2099794"/>
                <a:gd name="connsiteY301" fmla="*/ 2325354 h 3245499"/>
                <a:gd name="connsiteX302" fmla="*/ 380668 w 2099794"/>
                <a:gd name="connsiteY302" fmla="*/ 2328881 h 3245499"/>
                <a:gd name="connsiteX303" fmla="*/ 380046 w 2099794"/>
                <a:gd name="connsiteY303" fmla="*/ 2324109 h 3245499"/>
                <a:gd name="connsiteX304" fmla="*/ 378801 w 2099794"/>
                <a:gd name="connsiteY304" fmla="*/ 2320375 h 3245499"/>
                <a:gd name="connsiteX305" fmla="*/ 324865 w 2099794"/>
                <a:gd name="connsiteY305" fmla="*/ 2199848 h 3245499"/>
                <a:gd name="connsiteX306" fmla="*/ 323413 w 2099794"/>
                <a:gd name="connsiteY306" fmla="*/ 2196943 h 3245499"/>
                <a:gd name="connsiteX307" fmla="*/ 294370 w 2099794"/>
                <a:gd name="connsiteY307" fmla="*/ 2169975 h 3245499"/>
                <a:gd name="connsiteX308" fmla="*/ 278396 w 2099794"/>
                <a:gd name="connsiteY308" fmla="*/ 2162092 h 3245499"/>
                <a:gd name="connsiteX309" fmla="*/ 272588 w 2099794"/>
                <a:gd name="connsiteY309" fmla="*/ 2116453 h 3245499"/>
                <a:gd name="connsiteX310" fmla="*/ 276529 w 2099794"/>
                <a:gd name="connsiteY310" fmla="*/ 2090937 h 3245499"/>
                <a:gd name="connsiteX311" fmla="*/ 250805 w 2099794"/>
                <a:gd name="connsiteY311" fmla="*/ 2002149 h 3245499"/>
                <a:gd name="connsiteX312" fmla="*/ 248109 w 2099794"/>
                <a:gd name="connsiteY312" fmla="*/ 1980990 h 3245499"/>
                <a:gd name="connsiteX313" fmla="*/ 227364 w 2099794"/>
                <a:gd name="connsiteY313" fmla="*/ 1984724 h 3245499"/>
                <a:gd name="connsiteX314" fmla="*/ 186497 w 2099794"/>
                <a:gd name="connsiteY314" fmla="*/ 1981819 h 3245499"/>
                <a:gd name="connsiteX315" fmla="*/ 182555 w 2099794"/>
                <a:gd name="connsiteY315" fmla="*/ 1975803 h 3245499"/>
                <a:gd name="connsiteX316" fmla="*/ 206619 w 2099794"/>
                <a:gd name="connsiteY316" fmla="*/ 1924149 h 3245499"/>
                <a:gd name="connsiteX317" fmla="*/ 215954 w 2099794"/>
                <a:gd name="connsiteY317" fmla="*/ 1915021 h 3245499"/>
                <a:gd name="connsiteX318" fmla="*/ 253502 w 2099794"/>
                <a:gd name="connsiteY318" fmla="*/ 1922696 h 3245499"/>
                <a:gd name="connsiteX319" fmla="*/ 257444 w 2099794"/>
                <a:gd name="connsiteY319" fmla="*/ 1930579 h 3245499"/>
                <a:gd name="connsiteX320" fmla="*/ 360338 w 2099794"/>
                <a:gd name="connsiteY320" fmla="*/ 1874568 h 3245499"/>
                <a:gd name="connsiteX321" fmla="*/ 361168 w 2099794"/>
                <a:gd name="connsiteY321" fmla="*/ 1876643 h 3245499"/>
                <a:gd name="connsiteX322" fmla="*/ 335652 w 2099794"/>
                <a:gd name="connsiteY322" fmla="*/ 1883904 h 3245499"/>
                <a:gd name="connsiteX323" fmla="*/ 286279 w 2099794"/>
                <a:gd name="connsiteY323" fmla="*/ 1907345 h 3245499"/>
                <a:gd name="connsiteX324" fmla="*/ 268854 w 2099794"/>
                <a:gd name="connsiteY324" fmla="*/ 1926845 h 3245499"/>
                <a:gd name="connsiteX325" fmla="*/ 266987 w 2099794"/>
                <a:gd name="connsiteY325" fmla="*/ 1947383 h 3245499"/>
                <a:gd name="connsiteX326" fmla="*/ 261800 w 2099794"/>
                <a:gd name="connsiteY326" fmla="*/ 1970202 h 3245499"/>
                <a:gd name="connsiteX327" fmla="*/ 256822 w 2099794"/>
                <a:gd name="connsiteY327" fmla="*/ 1979952 h 3245499"/>
                <a:gd name="connsiteX328" fmla="*/ 282960 w 2099794"/>
                <a:gd name="connsiteY328" fmla="*/ 2083469 h 3245499"/>
                <a:gd name="connsiteX329" fmla="*/ 285449 w 2099794"/>
                <a:gd name="connsiteY329" fmla="*/ 2080357 h 3245499"/>
                <a:gd name="connsiteX330" fmla="*/ 342705 w 2099794"/>
                <a:gd name="connsiteY330" fmla="*/ 2062309 h 3245499"/>
                <a:gd name="connsiteX331" fmla="*/ 373408 w 2099794"/>
                <a:gd name="connsiteY331" fmla="*/ 2083884 h 3245499"/>
                <a:gd name="connsiteX332" fmla="*/ 415934 w 2099794"/>
                <a:gd name="connsiteY332" fmla="*/ 2145704 h 3245499"/>
                <a:gd name="connsiteX333" fmla="*/ 417387 w 2099794"/>
                <a:gd name="connsiteY333" fmla="*/ 2151097 h 3245499"/>
                <a:gd name="connsiteX334" fmla="*/ 365525 w 2099794"/>
                <a:gd name="connsiteY334" fmla="*/ 2168730 h 3245499"/>
                <a:gd name="connsiteX335" fmla="*/ 329844 w 2099794"/>
                <a:gd name="connsiteY335" fmla="*/ 2174124 h 3245499"/>
                <a:gd name="connsiteX336" fmla="*/ 325487 w 2099794"/>
                <a:gd name="connsiteY336" fmla="*/ 2181385 h 3245499"/>
                <a:gd name="connsiteX337" fmla="*/ 383988 w 2099794"/>
                <a:gd name="connsiteY337" fmla="*/ 2310625 h 3245499"/>
                <a:gd name="connsiteX338" fmla="*/ 431286 w 2099794"/>
                <a:gd name="connsiteY338" fmla="*/ 2463930 h 3245499"/>
                <a:gd name="connsiteX339" fmla="*/ 433153 w 2099794"/>
                <a:gd name="connsiteY339" fmla="*/ 2564750 h 3245499"/>
                <a:gd name="connsiteX340" fmla="*/ 425477 w 2099794"/>
                <a:gd name="connsiteY340" fmla="*/ 2629059 h 3245499"/>
                <a:gd name="connsiteX341" fmla="*/ 425685 w 2099794"/>
                <a:gd name="connsiteY341" fmla="*/ 2635282 h 3245499"/>
                <a:gd name="connsiteX342" fmla="*/ 430041 w 2099794"/>
                <a:gd name="connsiteY342" fmla="*/ 2631133 h 3245499"/>
                <a:gd name="connsiteX343" fmla="*/ 493106 w 2099794"/>
                <a:gd name="connsiteY343" fmla="*/ 2607691 h 3245499"/>
                <a:gd name="connsiteX344" fmla="*/ 548494 w 2099794"/>
                <a:gd name="connsiteY344" fmla="*/ 2636734 h 3245499"/>
                <a:gd name="connsiteX345" fmla="*/ 627740 w 2099794"/>
                <a:gd name="connsiteY345" fmla="*/ 2746060 h 3245499"/>
                <a:gd name="connsiteX346" fmla="*/ 624420 w 2099794"/>
                <a:gd name="connsiteY346" fmla="*/ 2753320 h 3245499"/>
                <a:gd name="connsiteX347" fmla="*/ 563431 w 2099794"/>
                <a:gd name="connsiteY347" fmla="*/ 2776347 h 3245499"/>
                <a:gd name="connsiteX348" fmla="*/ 468004 w 2099794"/>
                <a:gd name="connsiteY348" fmla="*/ 2788379 h 3245499"/>
                <a:gd name="connsiteX349" fmla="*/ 413653 w 2099794"/>
                <a:gd name="connsiteY349" fmla="*/ 2771161 h 3245499"/>
                <a:gd name="connsiteX350" fmla="*/ 394982 w 2099794"/>
                <a:gd name="connsiteY350" fmla="*/ 2751661 h 3245499"/>
                <a:gd name="connsiteX351" fmla="*/ 392285 w 2099794"/>
                <a:gd name="connsiteY351" fmla="*/ 2756847 h 3245499"/>
                <a:gd name="connsiteX352" fmla="*/ 356397 w 2099794"/>
                <a:gd name="connsiteY352" fmla="*/ 2843146 h 3245499"/>
                <a:gd name="connsiteX353" fmla="*/ 276788 w 2099794"/>
                <a:gd name="connsiteY353" fmla="*/ 2976976 h 3245499"/>
                <a:gd name="connsiteX354" fmla="*/ 231210 w 2099794"/>
                <a:gd name="connsiteY354" fmla="*/ 3030989 h 3245499"/>
                <a:gd name="connsiteX355" fmla="*/ 320404 w 2099794"/>
                <a:gd name="connsiteY355" fmla="*/ 2901309 h 3245499"/>
                <a:gd name="connsiteX356" fmla="*/ 387722 w 2099794"/>
                <a:gd name="connsiteY356" fmla="*/ 2751868 h 3245499"/>
                <a:gd name="connsiteX357" fmla="*/ 390626 w 2099794"/>
                <a:gd name="connsiteY357" fmla="*/ 2734235 h 3245499"/>
                <a:gd name="connsiteX358" fmla="*/ 396227 w 2099794"/>
                <a:gd name="connsiteY358" fmla="*/ 2709756 h 3245499"/>
                <a:gd name="connsiteX359" fmla="*/ 411786 w 2099794"/>
                <a:gd name="connsiteY359" fmla="*/ 2663495 h 3245499"/>
                <a:gd name="connsiteX360" fmla="*/ 427552 w 2099794"/>
                <a:gd name="connsiteY360" fmla="*/ 2519318 h 3245499"/>
                <a:gd name="connsiteX361" fmla="*/ 416764 w 2099794"/>
                <a:gd name="connsiteY361" fmla="*/ 2480940 h 3245499"/>
                <a:gd name="connsiteX362" fmla="*/ 328599 w 2099794"/>
                <a:gd name="connsiteY362" fmla="*/ 2359790 h 3245499"/>
                <a:gd name="connsiteX363" fmla="*/ 223007 w 2099794"/>
                <a:gd name="connsiteY363" fmla="*/ 2274529 h 3245499"/>
                <a:gd name="connsiteX364" fmla="*/ 177784 w 2099794"/>
                <a:gd name="connsiteY364" fmla="*/ 2258141 h 3245499"/>
                <a:gd name="connsiteX365" fmla="*/ 114927 w 2099794"/>
                <a:gd name="connsiteY365" fmla="*/ 2286561 h 3245499"/>
                <a:gd name="connsiteX366" fmla="*/ 94597 w 2099794"/>
                <a:gd name="connsiteY366" fmla="*/ 2367259 h 3245499"/>
                <a:gd name="connsiteX367" fmla="*/ 100198 w 2099794"/>
                <a:gd name="connsiteY367" fmla="*/ 2362280 h 3245499"/>
                <a:gd name="connsiteX368" fmla="*/ 170108 w 2099794"/>
                <a:gd name="connsiteY368" fmla="*/ 2362072 h 3245499"/>
                <a:gd name="connsiteX369" fmla="*/ 200188 w 2099794"/>
                <a:gd name="connsiteY369" fmla="*/ 2430530 h 3245499"/>
                <a:gd name="connsiteX370" fmla="*/ 204544 w 2099794"/>
                <a:gd name="connsiteY370" fmla="*/ 2463100 h 3245499"/>
                <a:gd name="connsiteX371" fmla="*/ 198529 w 2099794"/>
                <a:gd name="connsiteY371" fmla="*/ 2469531 h 3245499"/>
                <a:gd name="connsiteX372" fmla="*/ 95011 w 2099794"/>
                <a:gd name="connsiteY372" fmla="*/ 2450860 h 3245499"/>
                <a:gd name="connsiteX373" fmla="*/ 100820 w 2099794"/>
                <a:gd name="connsiteY373" fmla="*/ 2505419 h 3245499"/>
                <a:gd name="connsiteX374" fmla="*/ 118246 w 2099794"/>
                <a:gd name="connsiteY374" fmla="*/ 2611633 h 3245499"/>
                <a:gd name="connsiteX375" fmla="*/ 125507 w 2099794"/>
                <a:gd name="connsiteY375" fmla="*/ 2622420 h 3245499"/>
                <a:gd name="connsiteX376" fmla="*/ 134012 w 2099794"/>
                <a:gd name="connsiteY376" fmla="*/ 2662043 h 3245499"/>
                <a:gd name="connsiteX377" fmla="*/ 131522 w 2099794"/>
                <a:gd name="connsiteY377" fmla="*/ 2675527 h 3245499"/>
                <a:gd name="connsiteX378" fmla="*/ 150400 w 2099794"/>
                <a:gd name="connsiteY378" fmla="*/ 2762863 h 3245499"/>
                <a:gd name="connsiteX379" fmla="*/ 123639 w 2099794"/>
                <a:gd name="connsiteY379" fmla="*/ 2674697 h 3245499"/>
                <a:gd name="connsiteX380" fmla="*/ 25724 w 2099794"/>
                <a:gd name="connsiteY380" fmla="*/ 2699176 h 3245499"/>
                <a:gd name="connsiteX381" fmla="*/ 18048 w 2099794"/>
                <a:gd name="connsiteY381" fmla="*/ 2691501 h 3245499"/>
                <a:gd name="connsiteX382" fmla="*/ 37963 w 2099794"/>
                <a:gd name="connsiteY382" fmla="*/ 2616612 h 3245499"/>
                <a:gd name="connsiteX383" fmla="*/ 56634 w 2099794"/>
                <a:gd name="connsiteY383" fmla="*/ 2594000 h 3245499"/>
                <a:gd name="connsiteX384" fmla="*/ 100820 w 2099794"/>
                <a:gd name="connsiteY384" fmla="*/ 2594415 h 3245499"/>
                <a:gd name="connsiteX385" fmla="*/ 107666 w 2099794"/>
                <a:gd name="connsiteY385" fmla="*/ 2600223 h 3245499"/>
                <a:gd name="connsiteX386" fmla="*/ 99575 w 2099794"/>
                <a:gd name="connsiteY386" fmla="*/ 2553962 h 3245499"/>
                <a:gd name="connsiteX387" fmla="*/ 86921 w 2099794"/>
                <a:gd name="connsiteY387" fmla="*/ 2451276 h 3245499"/>
                <a:gd name="connsiteX388" fmla="*/ 81942 w 2099794"/>
                <a:gd name="connsiteY388" fmla="*/ 2440695 h 3245499"/>
                <a:gd name="connsiteX389" fmla="*/ 72192 w 2099794"/>
                <a:gd name="connsiteY389" fmla="*/ 2429700 h 3245499"/>
                <a:gd name="connsiteX390" fmla="*/ 80490 w 2099794"/>
                <a:gd name="connsiteY390" fmla="*/ 2385306 h 3245499"/>
                <a:gd name="connsiteX391" fmla="*/ 85676 w 2099794"/>
                <a:gd name="connsiteY391" fmla="*/ 2375349 h 3245499"/>
                <a:gd name="connsiteX392" fmla="*/ 100405 w 2099794"/>
                <a:gd name="connsiteY392" fmla="*/ 2298386 h 3245499"/>
                <a:gd name="connsiteX393" fmla="*/ 157246 w 2099794"/>
                <a:gd name="connsiteY393" fmla="*/ 2249842 h 3245499"/>
                <a:gd name="connsiteX394" fmla="*/ 203922 w 2099794"/>
                <a:gd name="connsiteY394" fmla="*/ 2257311 h 3245499"/>
                <a:gd name="connsiteX395" fmla="*/ 288769 w 2099794"/>
                <a:gd name="connsiteY395" fmla="*/ 2311247 h 3245499"/>
                <a:gd name="connsiteX396" fmla="*/ 419254 w 2099794"/>
                <a:gd name="connsiteY396" fmla="*/ 2469531 h 3245499"/>
                <a:gd name="connsiteX397" fmla="*/ 425270 w 2099794"/>
                <a:gd name="connsiteY397" fmla="*/ 2480110 h 3245499"/>
                <a:gd name="connsiteX398" fmla="*/ 414690 w 2099794"/>
                <a:gd name="connsiteY398" fmla="*/ 2425344 h 3245499"/>
                <a:gd name="connsiteX399" fmla="*/ 340838 w 2099794"/>
                <a:gd name="connsiteY399" fmla="*/ 2278471 h 3245499"/>
                <a:gd name="connsiteX400" fmla="*/ 227571 w 2099794"/>
                <a:gd name="connsiteY400" fmla="*/ 2118320 h 3245499"/>
                <a:gd name="connsiteX401" fmla="*/ 134219 w 2099794"/>
                <a:gd name="connsiteY401" fmla="*/ 1948213 h 3245499"/>
                <a:gd name="connsiteX402" fmla="*/ 123639 w 2099794"/>
                <a:gd name="connsiteY402" fmla="*/ 1916265 h 3245499"/>
                <a:gd name="connsiteX403" fmla="*/ 118661 w 2099794"/>
                <a:gd name="connsiteY403" fmla="*/ 1913569 h 3245499"/>
                <a:gd name="connsiteX404" fmla="*/ 23857 w 2099794"/>
                <a:gd name="connsiteY404" fmla="*/ 1938255 h 3245499"/>
                <a:gd name="connsiteX405" fmla="*/ 0 w 2099794"/>
                <a:gd name="connsiteY405" fmla="*/ 1938670 h 3245499"/>
                <a:gd name="connsiteX0" fmla="*/ 989322 w 2099794"/>
                <a:gd name="connsiteY0" fmla="*/ 1791611 h 2081735"/>
                <a:gd name="connsiteX1" fmla="*/ 991189 w 2099794"/>
                <a:gd name="connsiteY1" fmla="*/ 1792856 h 2081735"/>
                <a:gd name="connsiteX2" fmla="*/ 992849 w 2099794"/>
                <a:gd name="connsiteY2" fmla="*/ 1791403 h 2081735"/>
                <a:gd name="connsiteX3" fmla="*/ 991189 w 2099794"/>
                <a:gd name="connsiteY3" fmla="*/ 1789952 h 2081735"/>
                <a:gd name="connsiteX4" fmla="*/ 989322 w 2099794"/>
                <a:gd name="connsiteY4" fmla="*/ 1791611 h 2081735"/>
                <a:gd name="connsiteX5" fmla="*/ 424025 w 2099794"/>
                <a:gd name="connsiteY5" fmla="*/ 1475460 h 2081735"/>
                <a:gd name="connsiteX6" fmla="*/ 424855 w 2099794"/>
                <a:gd name="connsiteY6" fmla="*/ 1475460 h 2081735"/>
                <a:gd name="connsiteX7" fmla="*/ 425270 w 2099794"/>
                <a:gd name="connsiteY7" fmla="*/ 1474008 h 2081735"/>
                <a:gd name="connsiteX8" fmla="*/ 424025 w 2099794"/>
                <a:gd name="connsiteY8" fmla="*/ 1473385 h 2081735"/>
                <a:gd name="connsiteX9" fmla="*/ 424025 w 2099794"/>
                <a:gd name="connsiteY9" fmla="*/ 1475460 h 2081735"/>
                <a:gd name="connsiteX10" fmla="*/ 209514 w 2099794"/>
                <a:gd name="connsiteY10" fmla="*/ 1892936 h 2081735"/>
                <a:gd name="connsiteX11" fmla="*/ 231210 w 2099794"/>
                <a:gd name="connsiteY11" fmla="*/ 1867225 h 2081735"/>
                <a:gd name="connsiteX12" fmla="*/ 227571 w 2099794"/>
                <a:gd name="connsiteY12" fmla="*/ 1872516 h 2081735"/>
                <a:gd name="connsiteX13" fmla="*/ 209514 w 2099794"/>
                <a:gd name="connsiteY13" fmla="*/ 1892936 h 2081735"/>
                <a:gd name="connsiteX14" fmla="*/ 197595 w 2099794"/>
                <a:gd name="connsiteY14" fmla="*/ 1927954 h 2081735"/>
                <a:gd name="connsiteX15" fmla="*/ 294784 w 2099794"/>
                <a:gd name="connsiteY15" fmla="*/ 1861470 h 2081735"/>
                <a:gd name="connsiteX16" fmla="*/ 400583 w 2099794"/>
                <a:gd name="connsiteY16" fmla="*/ 1806340 h 2081735"/>
                <a:gd name="connsiteX17" fmla="*/ 470078 w 2099794"/>
                <a:gd name="connsiteY17" fmla="*/ 1778749 h 2081735"/>
                <a:gd name="connsiteX18" fmla="*/ 526919 w 2099794"/>
                <a:gd name="connsiteY18" fmla="*/ 1761531 h 2081735"/>
                <a:gd name="connsiteX19" fmla="*/ 563015 w 2099794"/>
                <a:gd name="connsiteY19" fmla="*/ 1751988 h 2081735"/>
                <a:gd name="connsiteX20" fmla="*/ 623590 w 2099794"/>
                <a:gd name="connsiteY20" fmla="*/ 1742446 h 2081735"/>
                <a:gd name="connsiteX21" fmla="*/ 625872 w 2099794"/>
                <a:gd name="connsiteY21" fmla="*/ 1741616 h 2081735"/>
                <a:gd name="connsiteX22" fmla="*/ 629191 w 2099794"/>
                <a:gd name="connsiteY22" fmla="*/ 1741409 h 2081735"/>
                <a:gd name="connsiteX23" fmla="*/ 653878 w 2099794"/>
                <a:gd name="connsiteY23" fmla="*/ 1738297 h 2081735"/>
                <a:gd name="connsiteX24" fmla="*/ 660516 w 2099794"/>
                <a:gd name="connsiteY24" fmla="*/ 1738089 h 2081735"/>
                <a:gd name="connsiteX25" fmla="*/ 709889 w 2099794"/>
                <a:gd name="connsiteY25" fmla="*/ 1734978 h 2081735"/>
                <a:gd name="connsiteX26" fmla="*/ 741214 w 2099794"/>
                <a:gd name="connsiteY26" fmla="*/ 1734978 h 2081735"/>
                <a:gd name="connsiteX27" fmla="*/ 790586 w 2099794"/>
                <a:gd name="connsiteY27" fmla="*/ 1738089 h 2081735"/>
                <a:gd name="connsiteX28" fmla="*/ 795565 w 2099794"/>
                <a:gd name="connsiteY28" fmla="*/ 1738297 h 2081735"/>
                <a:gd name="connsiteX29" fmla="*/ 844316 w 2099794"/>
                <a:gd name="connsiteY29" fmla="*/ 1745142 h 2081735"/>
                <a:gd name="connsiteX30" fmla="*/ 882690 w 2099794"/>
                <a:gd name="connsiteY30" fmla="*/ 1751332 h 2081735"/>
                <a:gd name="connsiteX31" fmla="*/ 882901 w 2099794"/>
                <a:gd name="connsiteY31" fmla="*/ 1751573 h 2081735"/>
                <a:gd name="connsiteX32" fmla="*/ 882901 w 2099794"/>
                <a:gd name="connsiteY32" fmla="*/ 1752403 h 2081735"/>
                <a:gd name="connsiteX33" fmla="*/ 883938 w 2099794"/>
                <a:gd name="connsiteY33" fmla="*/ 1752196 h 2081735"/>
                <a:gd name="connsiteX34" fmla="*/ 882901 w 2099794"/>
                <a:gd name="connsiteY34" fmla="*/ 1751573 h 2081735"/>
                <a:gd name="connsiteX35" fmla="*/ 882901 w 2099794"/>
                <a:gd name="connsiteY35" fmla="*/ 1751366 h 2081735"/>
                <a:gd name="connsiteX36" fmla="*/ 882690 w 2099794"/>
                <a:gd name="connsiteY36" fmla="*/ 1751332 h 2081735"/>
                <a:gd name="connsiteX37" fmla="*/ 877092 w 2099794"/>
                <a:gd name="connsiteY37" fmla="*/ 1744935 h 2081735"/>
                <a:gd name="connsiteX38" fmla="*/ 868587 w 2099794"/>
                <a:gd name="connsiteY38" fmla="*/ 1730829 h 2081735"/>
                <a:gd name="connsiteX39" fmla="*/ 874188 w 2099794"/>
                <a:gd name="connsiteY39" fmla="*/ 1699504 h 2081735"/>
                <a:gd name="connsiteX40" fmla="*/ 909869 w 2099794"/>
                <a:gd name="connsiteY40" fmla="*/ 1665897 h 2081735"/>
                <a:gd name="connsiteX41" fmla="*/ 951359 w 2099794"/>
                <a:gd name="connsiteY41" fmla="*/ 1650753 h 2081735"/>
                <a:gd name="connsiteX42" fmla="*/ 1017535 w 2099794"/>
                <a:gd name="connsiteY42" fmla="*/ 1644322 h 2081735"/>
                <a:gd name="connsiteX43" fmla="*/ 1027493 w 2099794"/>
                <a:gd name="connsiteY43" fmla="*/ 1644322 h 2081735"/>
                <a:gd name="connsiteX44" fmla="*/ 1040562 w 2099794"/>
                <a:gd name="connsiteY44" fmla="*/ 1644530 h 2081735"/>
                <a:gd name="connsiteX45" fmla="*/ 997620 w 2099794"/>
                <a:gd name="connsiteY45" fmla="*/ 1783935 h 2081735"/>
                <a:gd name="connsiteX46" fmla="*/ 1033301 w 2099794"/>
                <a:gd name="connsiteY46" fmla="*/ 1795760 h 2081735"/>
                <a:gd name="connsiteX47" fmla="*/ 1137025 w 2099794"/>
                <a:gd name="connsiteY47" fmla="*/ 1833723 h 2081735"/>
                <a:gd name="connsiteX48" fmla="*/ 1181627 w 2099794"/>
                <a:gd name="connsiteY48" fmla="*/ 1850112 h 2081735"/>
                <a:gd name="connsiteX49" fmla="*/ 1186191 w 2099794"/>
                <a:gd name="connsiteY49" fmla="*/ 1850734 h 2081735"/>
                <a:gd name="connsiteX50" fmla="*/ 1183494 w 2099794"/>
                <a:gd name="connsiteY50" fmla="*/ 1848452 h 2081735"/>
                <a:gd name="connsiteX51" fmla="*/ 1186813 w 2099794"/>
                <a:gd name="connsiteY51" fmla="*/ 1797627 h 2081735"/>
                <a:gd name="connsiteX52" fmla="*/ 1250915 w 2099794"/>
                <a:gd name="connsiteY52" fmla="*/ 1774393 h 2081735"/>
                <a:gd name="connsiteX53" fmla="*/ 1286596 w 2099794"/>
                <a:gd name="connsiteY53" fmla="*/ 1771903 h 2081735"/>
                <a:gd name="connsiteX54" fmla="*/ 1293649 w 2099794"/>
                <a:gd name="connsiteY54" fmla="*/ 1778957 h 2081735"/>
                <a:gd name="connsiteX55" fmla="*/ 1285766 w 2099794"/>
                <a:gd name="connsiteY55" fmla="*/ 1824595 h 2081735"/>
                <a:gd name="connsiteX56" fmla="*/ 1258175 w 2099794"/>
                <a:gd name="connsiteY56" fmla="*/ 1876043 h 2081735"/>
                <a:gd name="connsiteX57" fmla="*/ 1260665 w 2099794"/>
                <a:gd name="connsiteY57" fmla="*/ 1877910 h 2081735"/>
                <a:gd name="connsiteX58" fmla="*/ 1313564 w 2099794"/>
                <a:gd name="connsiteY58" fmla="*/ 1893261 h 2081735"/>
                <a:gd name="connsiteX59" fmla="*/ 1335761 w 2099794"/>
                <a:gd name="connsiteY59" fmla="*/ 1899692 h 2081735"/>
                <a:gd name="connsiteX60" fmla="*/ 1397166 w 2099794"/>
                <a:gd name="connsiteY60" fmla="*/ 1911724 h 2081735"/>
                <a:gd name="connsiteX61" fmla="*/ 1512922 w 2099794"/>
                <a:gd name="connsiteY61" fmla="*/ 1912761 h 2081735"/>
                <a:gd name="connsiteX62" fmla="*/ 1608971 w 2099794"/>
                <a:gd name="connsiteY62" fmla="*/ 1879777 h 2081735"/>
                <a:gd name="connsiteX63" fmla="*/ 1614987 w 2099794"/>
                <a:gd name="connsiteY63" fmla="*/ 1871894 h 2081735"/>
                <a:gd name="connsiteX64" fmla="*/ 1625774 w 2099794"/>
                <a:gd name="connsiteY64" fmla="*/ 1856542 h 2081735"/>
                <a:gd name="connsiteX65" fmla="*/ 1633035 w 2099794"/>
                <a:gd name="connsiteY65" fmla="*/ 1847622 h 2081735"/>
                <a:gd name="connsiteX66" fmla="*/ 1670791 w 2099794"/>
                <a:gd name="connsiteY66" fmla="*/ 1831856 h 2081735"/>
                <a:gd name="connsiteX67" fmla="*/ 1681163 w 2099794"/>
                <a:gd name="connsiteY67" fmla="*/ 1828952 h 2081735"/>
                <a:gd name="connsiteX68" fmla="*/ 1756674 w 2099794"/>
                <a:gd name="connsiteY68" fmla="*/ 1746387 h 2081735"/>
                <a:gd name="connsiteX69" fmla="*/ 1777212 w 2099794"/>
                <a:gd name="connsiteY69" fmla="*/ 1716722 h 2081735"/>
                <a:gd name="connsiteX70" fmla="*/ 1780116 w 2099794"/>
                <a:gd name="connsiteY70" fmla="*/ 1718589 h 2081735"/>
                <a:gd name="connsiteX71" fmla="*/ 1711243 w 2099794"/>
                <a:gd name="connsiteY71" fmla="*/ 1811941 h 2081735"/>
                <a:gd name="connsiteX72" fmla="*/ 1687179 w 2099794"/>
                <a:gd name="connsiteY72" fmla="*/ 1834760 h 2081735"/>
                <a:gd name="connsiteX73" fmla="*/ 1686142 w 2099794"/>
                <a:gd name="connsiteY73" fmla="*/ 1843888 h 2081735"/>
                <a:gd name="connsiteX74" fmla="*/ 1707924 w 2099794"/>
                <a:gd name="connsiteY74" fmla="*/ 1912346 h 2081735"/>
                <a:gd name="connsiteX75" fmla="*/ 1704397 w 2099794"/>
                <a:gd name="connsiteY75" fmla="*/ 1916288 h 2081735"/>
                <a:gd name="connsiteX76" fmla="*/ 1638636 w 2099794"/>
                <a:gd name="connsiteY76" fmla="*/ 1905708 h 2081735"/>
                <a:gd name="connsiteX77" fmla="*/ 1620381 w 2099794"/>
                <a:gd name="connsiteY77" fmla="*/ 1889734 h 2081735"/>
                <a:gd name="connsiteX78" fmla="*/ 1612705 w 2099794"/>
                <a:gd name="connsiteY78" fmla="*/ 1887452 h 2081735"/>
                <a:gd name="connsiteX79" fmla="*/ 1554205 w 2099794"/>
                <a:gd name="connsiteY79" fmla="*/ 1913383 h 2081735"/>
                <a:gd name="connsiteX80" fmla="*/ 1526821 w 2099794"/>
                <a:gd name="connsiteY80" fmla="*/ 1919192 h 2081735"/>
                <a:gd name="connsiteX81" fmla="*/ 1385341 w 2099794"/>
                <a:gd name="connsiteY81" fmla="*/ 1918155 h 2081735"/>
                <a:gd name="connsiteX82" fmla="*/ 1328915 w 2099794"/>
                <a:gd name="connsiteY82" fmla="*/ 1907367 h 2081735"/>
                <a:gd name="connsiteX83" fmla="*/ 1264814 w 2099794"/>
                <a:gd name="connsiteY83" fmla="*/ 1888075 h 2081735"/>
                <a:gd name="connsiteX84" fmla="*/ 1237846 w 2099794"/>
                <a:gd name="connsiteY84" fmla="*/ 1887037 h 2081735"/>
                <a:gd name="connsiteX85" fmla="*/ 1214819 w 2099794"/>
                <a:gd name="connsiteY85" fmla="*/ 1880814 h 2081735"/>
                <a:gd name="connsiteX86" fmla="*/ 1149265 w 2099794"/>
                <a:gd name="connsiteY86" fmla="*/ 1847830 h 2081735"/>
                <a:gd name="connsiteX87" fmla="*/ 1117110 w 2099794"/>
                <a:gd name="connsiteY87" fmla="*/ 1834553 h 2081735"/>
                <a:gd name="connsiteX88" fmla="*/ 1007785 w 2099794"/>
                <a:gd name="connsiteY88" fmla="*/ 1794723 h 2081735"/>
                <a:gd name="connsiteX89" fmla="*/ 999902 w 2099794"/>
                <a:gd name="connsiteY89" fmla="*/ 1792648 h 2081735"/>
                <a:gd name="connsiteX90" fmla="*/ 998242 w 2099794"/>
                <a:gd name="connsiteY90" fmla="*/ 1792233 h 2081735"/>
                <a:gd name="connsiteX91" fmla="*/ 994923 w 2099794"/>
                <a:gd name="connsiteY91" fmla="*/ 1791403 h 2081735"/>
                <a:gd name="connsiteX92" fmla="*/ 994508 w 2099794"/>
                <a:gd name="connsiteY92" fmla="*/ 1793893 h 2081735"/>
                <a:gd name="connsiteX93" fmla="*/ 999695 w 2099794"/>
                <a:gd name="connsiteY93" fmla="*/ 1796382 h 2081735"/>
                <a:gd name="connsiteX94" fmla="*/ 1057573 w 2099794"/>
                <a:gd name="connsiteY94" fmla="*/ 1823558 h 2081735"/>
                <a:gd name="connsiteX95" fmla="*/ 1127690 w 2099794"/>
                <a:gd name="connsiteY95" fmla="*/ 1858617 h 2081735"/>
                <a:gd name="connsiteX96" fmla="*/ 1204031 w 2099794"/>
                <a:gd name="connsiteY96" fmla="*/ 1895958 h 2081735"/>
                <a:gd name="connsiteX97" fmla="*/ 1312112 w 2099794"/>
                <a:gd name="connsiteY97" fmla="*/ 1942634 h 2081735"/>
                <a:gd name="connsiteX98" fmla="*/ 1354432 w 2099794"/>
                <a:gd name="connsiteY98" fmla="*/ 1956948 h 2081735"/>
                <a:gd name="connsiteX99" fmla="*/ 1417911 w 2099794"/>
                <a:gd name="connsiteY99" fmla="*/ 1973543 h 2081735"/>
                <a:gd name="connsiteX100" fmla="*/ 1421852 w 2099794"/>
                <a:gd name="connsiteY100" fmla="*/ 1972921 h 2081735"/>
                <a:gd name="connsiteX101" fmla="*/ 1439486 w 2099794"/>
                <a:gd name="connsiteY101" fmla="*/ 1953214 h 2081735"/>
                <a:gd name="connsiteX102" fmla="*/ 1491763 w 2099794"/>
                <a:gd name="connsiteY102" fmla="*/ 1954458 h 2081735"/>
                <a:gd name="connsiteX103" fmla="*/ 1514997 w 2099794"/>
                <a:gd name="connsiteY103" fmla="*/ 1982671 h 2081735"/>
                <a:gd name="connsiteX104" fmla="*/ 1525577 w 2099794"/>
                <a:gd name="connsiteY104" fmla="*/ 1989517 h 2081735"/>
                <a:gd name="connsiteX105" fmla="*/ 1758126 w 2099794"/>
                <a:gd name="connsiteY105" fmla="*/ 1976033 h 2081735"/>
                <a:gd name="connsiteX106" fmla="*/ 1766217 w 2099794"/>
                <a:gd name="connsiteY106" fmla="*/ 1971261 h 2081735"/>
                <a:gd name="connsiteX107" fmla="*/ 1778041 w 2099794"/>
                <a:gd name="connsiteY107" fmla="*/ 1964001 h 2081735"/>
                <a:gd name="connsiteX108" fmla="*/ 1802935 w 2099794"/>
                <a:gd name="connsiteY108" fmla="*/ 1956533 h 2081735"/>
                <a:gd name="connsiteX109" fmla="*/ 1837164 w 2099794"/>
                <a:gd name="connsiteY109" fmla="*/ 1958400 h 2081735"/>
                <a:gd name="connsiteX110" fmla="*/ 1844633 w 2099794"/>
                <a:gd name="connsiteY110" fmla="*/ 1959644 h 2081735"/>
                <a:gd name="connsiteX111" fmla="*/ 1866829 w 2099794"/>
                <a:gd name="connsiteY111" fmla="*/ 1954666 h 2081735"/>
                <a:gd name="connsiteX112" fmla="*/ 1903340 w 2099794"/>
                <a:gd name="connsiteY112" fmla="*/ 1945538 h 2081735"/>
                <a:gd name="connsiteX113" fmla="*/ 1946282 w 2099794"/>
                <a:gd name="connsiteY113" fmla="*/ 1934336 h 2081735"/>
                <a:gd name="connsiteX114" fmla="*/ 1982586 w 2099794"/>
                <a:gd name="connsiteY114" fmla="*/ 1923963 h 2081735"/>
                <a:gd name="connsiteX115" fmla="*/ 2035278 w 2099794"/>
                <a:gd name="connsiteY115" fmla="*/ 1907160 h 2081735"/>
                <a:gd name="connsiteX116" fmla="*/ 2081954 w 2099794"/>
                <a:gd name="connsiteY116" fmla="*/ 1890356 h 2081735"/>
                <a:gd name="connsiteX117" fmla="*/ 2099794 w 2099794"/>
                <a:gd name="connsiteY117" fmla="*/ 1886623 h 2081735"/>
                <a:gd name="connsiteX118" fmla="*/ 2092741 w 2099794"/>
                <a:gd name="connsiteY118" fmla="*/ 1890979 h 2081735"/>
                <a:gd name="connsiteX119" fmla="*/ 1944415 w 2099794"/>
                <a:gd name="connsiteY119" fmla="*/ 1943256 h 2081735"/>
                <a:gd name="connsiteX120" fmla="*/ 1852100 w 2099794"/>
                <a:gd name="connsiteY120" fmla="*/ 1966698 h 2081735"/>
                <a:gd name="connsiteX121" fmla="*/ 1847744 w 2099794"/>
                <a:gd name="connsiteY121" fmla="*/ 1973958 h 2081735"/>
                <a:gd name="connsiteX122" fmla="*/ 1850026 w 2099794"/>
                <a:gd name="connsiteY122" fmla="*/ 2007980 h 2081735"/>
                <a:gd name="connsiteX123" fmla="*/ 1833430 w 2099794"/>
                <a:gd name="connsiteY123" fmla="*/ 2059220 h 2081735"/>
                <a:gd name="connsiteX124" fmla="*/ 1826170 w 2099794"/>
                <a:gd name="connsiteY124" fmla="*/ 2061917 h 2081735"/>
                <a:gd name="connsiteX125" fmla="*/ 1779286 w 2099794"/>
                <a:gd name="connsiteY125" fmla="*/ 2026236 h 2081735"/>
                <a:gd name="connsiteX126" fmla="*/ 1761861 w 2099794"/>
                <a:gd name="connsiteY126" fmla="*/ 1988272 h 2081735"/>
                <a:gd name="connsiteX127" fmla="*/ 1755015 w 2099794"/>
                <a:gd name="connsiteY127" fmla="*/ 1984953 h 2081735"/>
                <a:gd name="connsiteX128" fmla="*/ 1597976 w 2099794"/>
                <a:gd name="connsiteY128" fmla="*/ 1998852 h 2081735"/>
                <a:gd name="connsiteX129" fmla="*/ 1535534 w 2099794"/>
                <a:gd name="connsiteY129" fmla="*/ 1997815 h 2081735"/>
                <a:gd name="connsiteX130" fmla="*/ 1522880 w 2099794"/>
                <a:gd name="connsiteY130" fmla="*/ 1997815 h 2081735"/>
                <a:gd name="connsiteX131" fmla="*/ 1539476 w 2099794"/>
                <a:gd name="connsiteY131" fmla="*/ 2081417 h 2081735"/>
                <a:gd name="connsiteX132" fmla="*/ 1446124 w 2099794"/>
                <a:gd name="connsiteY132" fmla="*/ 2071252 h 2081735"/>
                <a:gd name="connsiteX133" fmla="*/ 1402352 w 2099794"/>
                <a:gd name="connsiteY133" fmla="*/ 2043454 h 2081735"/>
                <a:gd name="connsiteX134" fmla="*/ 1414799 w 2099794"/>
                <a:gd name="connsiteY134" fmla="*/ 1985368 h 2081735"/>
                <a:gd name="connsiteX135" fmla="*/ 1416251 w 2099794"/>
                <a:gd name="connsiteY135" fmla="*/ 1983708 h 2081735"/>
                <a:gd name="connsiteX136" fmla="*/ 1414177 w 2099794"/>
                <a:gd name="connsiteY136" fmla="*/ 1981427 h 2081735"/>
                <a:gd name="connsiteX137" fmla="*/ 1183079 w 2099794"/>
                <a:gd name="connsiteY137" fmla="*/ 1894091 h 2081735"/>
                <a:gd name="connsiteX138" fmla="*/ 989945 w 2099794"/>
                <a:gd name="connsiteY138" fmla="*/ 1799702 h 2081735"/>
                <a:gd name="connsiteX139" fmla="*/ 976460 w 2099794"/>
                <a:gd name="connsiteY139" fmla="*/ 1799909 h 2081735"/>
                <a:gd name="connsiteX140" fmla="*/ 929162 w 2099794"/>
                <a:gd name="connsiteY140" fmla="*/ 1797212 h 2081735"/>
                <a:gd name="connsiteX141" fmla="*/ 906965 w 2099794"/>
                <a:gd name="connsiteY141" fmla="*/ 1774393 h 2081735"/>
                <a:gd name="connsiteX142" fmla="*/ 891614 w 2099794"/>
                <a:gd name="connsiteY142" fmla="*/ 1763605 h 2081735"/>
                <a:gd name="connsiteX143" fmla="*/ 691634 w 2099794"/>
                <a:gd name="connsiteY143" fmla="*/ 1742238 h 2081735"/>
                <a:gd name="connsiteX144" fmla="*/ 213257 w 2099794"/>
                <a:gd name="connsiteY144" fmla="*/ 1918155 h 2081735"/>
                <a:gd name="connsiteX145" fmla="*/ 205530 w 2099794"/>
                <a:gd name="connsiteY145" fmla="*/ 1924586 h 2081735"/>
                <a:gd name="connsiteX146" fmla="*/ 197595 w 2099794"/>
                <a:gd name="connsiteY146" fmla="*/ 1927954 h 2081735"/>
                <a:gd name="connsiteX147" fmla="*/ 196246 w 2099794"/>
                <a:gd name="connsiteY147" fmla="*/ 1928527 h 2081735"/>
                <a:gd name="connsiteX148" fmla="*/ 197595 w 2099794"/>
                <a:gd name="connsiteY148" fmla="*/ 1927954 h 2081735"/>
                <a:gd name="connsiteX149" fmla="*/ 196454 w 2099794"/>
                <a:gd name="connsiteY149" fmla="*/ 1928735 h 2081735"/>
                <a:gd name="connsiteX150" fmla="*/ 196246 w 2099794"/>
                <a:gd name="connsiteY150" fmla="*/ 1928527 h 2081735"/>
                <a:gd name="connsiteX151" fmla="*/ 170523 w 2099794"/>
                <a:gd name="connsiteY151" fmla="*/ 1937032 h 2081735"/>
                <a:gd name="connsiteX152" fmla="*/ 209514 w 2099794"/>
                <a:gd name="connsiteY152" fmla="*/ 1892936 h 2081735"/>
                <a:gd name="connsiteX153" fmla="*/ 176331 w 2099794"/>
                <a:gd name="connsiteY153" fmla="*/ 1932261 h 2081735"/>
                <a:gd name="connsiteX154" fmla="*/ 170523 w 2099794"/>
                <a:gd name="connsiteY154" fmla="*/ 1937032 h 2081735"/>
                <a:gd name="connsiteX155" fmla="*/ 154965 w 2099794"/>
                <a:gd name="connsiteY155" fmla="*/ 1967736 h 2081735"/>
                <a:gd name="connsiteX156" fmla="*/ 197492 w 2099794"/>
                <a:gd name="connsiteY156" fmla="*/ 1940352 h 2081735"/>
                <a:gd name="connsiteX157" fmla="*/ 550569 w 2099794"/>
                <a:gd name="connsiteY157" fmla="*/ 1815054 h 2081735"/>
                <a:gd name="connsiteX158" fmla="*/ 715283 w 2099794"/>
                <a:gd name="connsiteY158" fmla="*/ 1807793 h 2081735"/>
                <a:gd name="connsiteX159" fmla="*/ 725863 w 2099794"/>
                <a:gd name="connsiteY159" fmla="*/ 1802607 h 2081735"/>
                <a:gd name="connsiteX160" fmla="*/ 796810 w 2099794"/>
                <a:gd name="connsiteY160" fmla="*/ 1801570 h 2081735"/>
                <a:gd name="connsiteX161" fmla="*/ 825646 w 2099794"/>
                <a:gd name="connsiteY161" fmla="*/ 1819617 h 2081735"/>
                <a:gd name="connsiteX162" fmla="*/ 907588 w 2099794"/>
                <a:gd name="connsiteY162" fmla="*/ 1842229 h 2081735"/>
                <a:gd name="connsiteX163" fmla="*/ 929370 w 2099794"/>
                <a:gd name="connsiteY163" fmla="*/ 1855299 h 2081735"/>
                <a:gd name="connsiteX164" fmla="*/ 930407 w 2099794"/>
                <a:gd name="connsiteY164" fmla="*/ 1905294 h 2081735"/>
                <a:gd name="connsiteX165" fmla="*/ 912152 w 2099794"/>
                <a:gd name="connsiteY165" fmla="*/ 1917948 h 2081735"/>
                <a:gd name="connsiteX166" fmla="*/ 753661 w 2099794"/>
                <a:gd name="connsiteY166" fmla="*/ 1959230 h 2081735"/>
                <a:gd name="connsiteX167" fmla="*/ 764863 w 2099794"/>
                <a:gd name="connsiteY167" fmla="*/ 1953629 h 2081735"/>
                <a:gd name="connsiteX168" fmla="*/ 857178 w 2099794"/>
                <a:gd name="connsiteY168" fmla="*/ 1930810 h 2081735"/>
                <a:gd name="connsiteX169" fmla="*/ 916508 w 2099794"/>
                <a:gd name="connsiteY169" fmla="*/ 1905086 h 2081735"/>
                <a:gd name="connsiteX170" fmla="*/ 915471 w 2099794"/>
                <a:gd name="connsiteY170" fmla="*/ 1855921 h 2081735"/>
                <a:gd name="connsiteX171" fmla="*/ 832491 w 2099794"/>
                <a:gd name="connsiteY171" fmla="*/ 1828745 h 2081735"/>
                <a:gd name="connsiteX172" fmla="*/ 809672 w 2099794"/>
                <a:gd name="connsiteY172" fmla="*/ 1824804 h 2081735"/>
                <a:gd name="connsiteX173" fmla="*/ 821497 w 2099794"/>
                <a:gd name="connsiteY173" fmla="*/ 1880607 h 2081735"/>
                <a:gd name="connsiteX174" fmla="*/ 811747 w 2099794"/>
                <a:gd name="connsiteY174" fmla="*/ 1891187 h 2081735"/>
                <a:gd name="connsiteX175" fmla="*/ 743081 w 2099794"/>
                <a:gd name="connsiteY175" fmla="*/ 1881437 h 2081735"/>
                <a:gd name="connsiteX176" fmla="*/ 713831 w 2099794"/>
                <a:gd name="connsiteY176" fmla="*/ 1863804 h 2081735"/>
                <a:gd name="connsiteX177" fmla="*/ 711549 w 2099794"/>
                <a:gd name="connsiteY177" fmla="*/ 1815469 h 2081735"/>
                <a:gd name="connsiteX178" fmla="*/ 639979 w 2099794"/>
                <a:gd name="connsiteY178" fmla="*/ 1814639 h 2081735"/>
                <a:gd name="connsiteX179" fmla="*/ 225497 w 2099794"/>
                <a:gd name="connsiteY179" fmla="*/ 1926661 h 2081735"/>
                <a:gd name="connsiteX180" fmla="*/ 162225 w 2099794"/>
                <a:gd name="connsiteY180" fmla="*/ 1964624 h 2081735"/>
                <a:gd name="connsiteX181" fmla="*/ 154965 w 2099794"/>
                <a:gd name="connsiteY181" fmla="*/ 1967736 h 2081735"/>
                <a:gd name="connsiteX182" fmla="*/ 0 w 2099794"/>
                <a:gd name="connsiteY182" fmla="*/ 774906 h 2081735"/>
                <a:gd name="connsiteX183" fmla="*/ 0 w 2099794"/>
                <a:gd name="connsiteY183" fmla="*/ 756858 h 2081735"/>
                <a:gd name="connsiteX184" fmla="*/ 3319 w 2099794"/>
                <a:gd name="connsiteY184" fmla="*/ 745863 h 2081735"/>
                <a:gd name="connsiteX185" fmla="*/ 38378 w 2099794"/>
                <a:gd name="connsiteY185" fmla="*/ 663299 h 2081735"/>
                <a:gd name="connsiteX186" fmla="*/ 54559 w 2099794"/>
                <a:gd name="connsiteY186" fmla="*/ 651889 h 2081735"/>
                <a:gd name="connsiteX187" fmla="*/ 64517 w 2099794"/>
                <a:gd name="connsiteY187" fmla="*/ 648777 h 2081735"/>
                <a:gd name="connsiteX188" fmla="*/ 74267 w 2099794"/>
                <a:gd name="connsiteY188" fmla="*/ 648362 h 2081735"/>
                <a:gd name="connsiteX189" fmla="*/ 85676 w 2099794"/>
                <a:gd name="connsiteY189" fmla="*/ 651682 h 2081735"/>
                <a:gd name="connsiteX190" fmla="*/ 96671 w 2099794"/>
                <a:gd name="connsiteY190" fmla="*/ 658527 h 2081735"/>
                <a:gd name="connsiteX191" fmla="*/ 108911 w 2099794"/>
                <a:gd name="connsiteY191" fmla="*/ 669315 h 2081735"/>
                <a:gd name="connsiteX192" fmla="*/ 107873 w 2099794"/>
                <a:gd name="connsiteY192" fmla="*/ 613926 h 2081735"/>
                <a:gd name="connsiteX193" fmla="*/ 106836 w 2099794"/>
                <a:gd name="connsiteY193" fmla="*/ 527005 h 2081735"/>
                <a:gd name="connsiteX194" fmla="*/ 106836 w 2099794"/>
                <a:gd name="connsiteY194" fmla="*/ 522026 h 2081735"/>
                <a:gd name="connsiteX195" fmla="*/ 105591 w 2099794"/>
                <a:gd name="connsiteY195" fmla="*/ 477632 h 2081735"/>
                <a:gd name="connsiteX196" fmla="*/ 104969 w 2099794"/>
                <a:gd name="connsiteY196" fmla="*/ 451286 h 2081735"/>
                <a:gd name="connsiteX197" fmla="*/ 103932 w 2099794"/>
                <a:gd name="connsiteY197" fmla="*/ 443196 h 2081735"/>
                <a:gd name="connsiteX198" fmla="*/ 79038 w 2099794"/>
                <a:gd name="connsiteY198" fmla="*/ 449834 h 2081735"/>
                <a:gd name="connsiteX199" fmla="*/ 69081 w 2099794"/>
                <a:gd name="connsiteY199" fmla="*/ 449834 h 2081735"/>
                <a:gd name="connsiteX200" fmla="*/ 13277 w 2099794"/>
                <a:gd name="connsiteY200" fmla="*/ 436558 h 2081735"/>
                <a:gd name="connsiteX201" fmla="*/ 9128 w 2099794"/>
                <a:gd name="connsiteY201" fmla="*/ 431786 h 2081735"/>
                <a:gd name="connsiteX202" fmla="*/ 15351 w 2099794"/>
                <a:gd name="connsiteY202" fmla="*/ 419339 h 2081735"/>
                <a:gd name="connsiteX203" fmla="*/ 70947 w 2099794"/>
                <a:gd name="connsiteY203" fmla="*/ 364158 h 2081735"/>
                <a:gd name="connsiteX204" fmla="*/ 90448 w 2099794"/>
                <a:gd name="connsiteY204" fmla="*/ 366233 h 2081735"/>
                <a:gd name="connsiteX205" fmla="*/ 101235 w 2099794"/>
                <a:gd name="connsiteY205" fmla="*/ 374738 h 2081735"/>
                <a:gd name="connsiteX206" fmla="*/ 98953 w 2099794"/>
                <a:gd name="connsiteY206" fmla="*/ 352333 h 2081735"/>
                <a:gd name="connsiteX207" fmla="*/ 98331 w 2099794"/>
                <a:gd name="connsiteY207" fmla="*/ 342376 h 2081735"/>
                <a:gd name="connsiteX208" fmla="*/ 95634 w 2099794"/>
                <a:gd name="connsiteY208" fmla="*/ 319349 h 2081735"/>
                <a:gd name="connsiteX209" fmla="*/ 94804 w 2099794"/>
                <a:gd name="connsiteY209" fmla="*/ 311051 h 2081735"/>
                <a:gd name="connsiteX210" fmla="*/ 91900 w 2099794"/>
                <a:gd name="connsiteY210" fmla="*/ 291344 h 2081735"/>
                <a:gd name="connsiteX211" fmla="*/ 91693 w 2099794"/>
                <a:gd name="connsiteY211" fmla="*/ 289684 h 2081735"/>
                <a:gd name="connsiteX212" fmla="*/ 78001 w 2099794"/>
                <a:gd name="connsiteY212" fmla="*/ 234088 h 2081735"/>
                <a:gd name="connsiteX213" fmla="*/ 48543 w 2099794"/>
                <a:gd name="connsiteY213" fmla="*/ 231183 h 2081735"/>
                <a:gd name="connsiteX214" fmla="*/ 20538 w 2099794"/>
                <a:gd name="connsiteY214" fmla="*/ 291136 h 2081735"/>
                <a:gd name="connsiteX215" fmla="*/ 18671 w 2099794"/>
                <a:gd name="connsiteY215" fmla="*/ 295907 h 2081735"/>
                <a:gd name="connsiteX216" fmla="*/ 17633 w 2099794"/>
                <a:gd name="connsiteY216" fmla="*/ 299434 h 2081735"/>
                <a:gd name="connsiteX217" fmla="*/ 15766 w 2099794"/>
                <a:gd name="connsiteY217" fmla="*/ 304413 h 2081735"/>
                <a:gd name="connsiteX218" fmla="*/ 9958 w 2099794"/>
                <a:gd name="connsiteY218" fmla="*/ 321009 h 2081735"/>
                <a:gd name="connsiteX219" fmla="*/ 7883 w 2099794"/>
                <a:gd name="connsiteY219" fmla="*/ 321009 h 2081735"/>
                <a:gd name="connsiteX220" fmla="*/ 9128 w 2099794"/>
                <a:gd name="connsiteY220" fmla="*/ 313126 h 2081735"/>
                <a:gd name="connsiteX221" fmla="*/ 9543 w 2099794"/>
                <a:gd name="connsiteY221" fmla="*/ 309599 h 2081735"/>
                <a:gd name="connsiteX222" fmla="*/ 15766 w 2099794"/>
                <a:gd name="connsiteY222" fmla="*/ 286987 h 2081735"/>
                <a:gd name="connsiteX223" fmla="*/ 16181 w 2099794"/>
                <a:gd name="connsiteY223" fmla="*/ 285120 h 2081735"/>
                <a:gd name="connsiteX224" fmla="*/ 18048 w 2099794"/>
                <a:gd name="connsiteY224" fmla="*/ 280764 h 2081735"/>
                <a:gd name="connsiteX225" fmla="*/ 48336 w 2099794"/>
                <a:gd name="connsiteY225" fmla="*/ 219566 h 2081735"/>
                <a:gd name="connsiteX226" fmla="*/ 49373 w 2099794"/>
                <a:gd name="connsiteY226" fmla="*/ 218529 h 2081735"/>
                <a:gd name="connsiteX227" fmla="*/ 70533 w 2099794"/>
                <a:gd name="connsiteY227" fmla="*/ 212513 h 2081735"/>
                <a:gd name="connsiteX228" fmla="*/ 70740 w 2099794"/>
                <a:gd name="connsiteY228" fmla="*/ 212928 h 2081735"/>
                <a:gd name="connsiteX229" fmla="*/ 71155 w 2099794"/>
                <a:gd name="connsiteY229" fmla="*/ 212928 h 2081735"/>
                <a:gd name="connsiteX230" fmla="*/ 80075 w 2099794"/>
                <a:gd name="connsiteY230" fmla="*/ 221226 h 2081735"/>
                <a:gd name="connsiteX231" fmla="*/ 88996 w 2099794"/>
                <a:gd name="connsiteY231" fmla="*/ 238859 h 2081735"/>
                <a:gd name="connsiteX232" fmla="*/ 89411 w 2099794"/>
                <a:gd name="connsiteY232" fmla="*/ 240933 h 2081735"/>
                <a:gd name="connsiteX233" fmla="*/ 94804 w 2099794"/>
                <a:gd name="connsiteY233" fmla="*/ 258982 h 2081735"/>
                <a:gd name="connsiteX234" fmla="*/ 95841 w 2099794"/>
                <a:gd name="connsiteY234" fmla="*/ 263753 h 2081735"/>
                <a:gd name="connsiteX235" fmla="*/ 98538 w 2099794"/>
                <a:gd name="connsiteY235" fmla="*/ 275370 h 2081735"/>
                <a:gd name="connsiteX236" fmla="*/ 98953 w 2099794"/>
                <a:gd name="connsiteY236" fmla="*/ 278689 h 2081735"/>
                <a:gd name="connsiteX237" fmla="*/ 101857 w 2099794"/>
                <a:gd name="connsiteY237" fmla="*/ 295078 h 2081735"/>
                <a:gd name="connsiteX238" fmla="*/ 102272 w 2099794"/>
                <a:gd name="connsiteY238" fmla="*/ 300056 h 2081735"/>
                <a:gd name="connsiteX239" fmla="*/ 104969 w 2099794"/>
                <a:gd name="connsiteY239" fmla="*/ 319764 h 2081735"/>
                <a:gd name="connsiteX240" fmla="*/ 105591 w 2099794"/>
                <a:gd name="connsiteY240" fmla="*/ 328062 h 2081735"/>
                <a:gd name="connsiteX241" fmla="*/ 108288 w 2099794"/>
                <a:gd name="connsiteY241" fmla="*/ 352748 h 2081735"/>
                <a:gd name="connsiteX242" fmla="*/ 108911 w 2099794"/>
                <a:gd name="connsiteY242" fmla="*/ 364158 h 2081735"/>
                <a:gd name="connsiteX243" fmla="*/ 111400 w 2099794"/>
                <a:gd name="connsiteY243" fmla="*/ 397142 h 2081735"/>
                <a:gd name="connsiteX244" fmla="*/ 115964 w 2099794"/>
                <a:gd name="connsiteY244" fmla="*/ 408967 h 2081735"/>
                <a:gd name="connsiteX245" fmla="*/ 114304 w 2099794"/>
                <a:gd name="connsiteY245" fmla="*/ 435520 h 2081735"/>
                <a:gd name="connsiteX246" fmla="*/ 113267 w 2099794"/>
                <a:gd name="connsiteY246" fmla="*/ 440084 h 2081735"/>
                <a:gd name="connsiteX247" fmla="*/ 115757 w 2099794"/>
                <a:gd name="connsiteY247" fmla="*/ 522026 h 2081735"/>
                <a:gd name="connsiteX248" fmla="*/ 130485 w 2099794"/>
                <a:gd name="connsiteY248" fmla="*/ 444855 h 2081735"/>
                <a:gd name="connsiteX249" fmla="*/ 131522 w 2099794"/>
                <a:gd name="connsiteY249" fmla="*/ 439669 h 2081735"/>
                <a:gd name="connsiteX250" fmla="*/ 137746 w 2099794"/>
                <a:gd name="connsiteY250" fmla="*/ 413531 h 2081735"/>
                <a:gd name="connsiteX251" fmla="*/ 137954 w 2099794"/>
                <a:gd name="connsiteY251" fmla="*/ 411871 h 2081735"/>
                <a:gd name="connsiteX252" fmla="*/ 144177 w 2099794"/>
                <a:gd name="connsiteY252" fmla="*/ 386977 h 2081735"/>
                <a:gd name="connsiteX253" fmla="*/ 144799 w 2099794"/>
                <a:gd name="connsiteY253" fmla="*/ 383658 h 2081735"/>
                <a:gd name="connsiteX254" fmla="*/ 150608 w 2099794"/>
                <a:gd name="connsiteY254" fmla="*/ 362706 h 2081735"/>
                <a:gd name="connsiteX255" fmla="*/ 151853 w 2099794"/>
                <a:gd name="connsiteY255" fmla="*/ 357727 h 2081735"/>
                <a:gd name="connsiteX256" fmla="*/ 151853 w 2099794"/>
                <a:gd name="connsiteY256" fmla="*/ 340924 h 2081735"/>
                <a:gd name="connsiteX257" fmla="*/ 150608 w 2099794"/>
                <a:gd name="connsiteY257" fmla="*/ 329929 h 2081735"/>
                <a:gd name="connsiteX258" fmla="*/ 151438 w 2099794"/>
                <a:gd name="connsiteY258" fmla="*/ 326402 h 2081735"/>
                <a:gd name="connsiteX259" fmla="*/ 153097 w 2099794"/>
                <a:gd name="connsiteY259" fmla="*/ 323290 h 2081735"/>
                <a:gd name="connsiteX260" fmla="*/ 156831 w 2099794"/>
                <a:gd name="connsiteY260" fmla="*/ 318727 h 2081735"/>
                <a:gd name="connsiteX261" fmla="*/ 166374 w 2099794"/>
                <a:gd name="connsiteY261" fmla="*/ 309391 h 2081735"/>
                <a:gd name="connsiteX262" fmla="*/ 199773 w 2099794"/>
                <a:gd name="connsiteY262" fmla="*/ 209816 h 2081735"/>
                <a:gd name="connsiteX263" fmla="*/ 200810 w 2099794"/>
                <a:gd name="connsiteY263" fmla="*/ 206290 h 2081735"/>
                <a:gd name="connsiteX264" fmla="*/ 218651 w 2099794"/>
                <a:gd name="connsiteY264" fmla="*/ 160858 h 2081735"/>
                <a:gd name="connsiteX265" fmla="*/ 179443 w 2099794"/>
                <a:gd name="connsiteY265" fmla="*/ 160858 h 2081735"/>
                <a:gd name="connsiteX266" fmla="*/ 172598 w 2099794"/>
                <a:gd name="connsiteY266" fmla="*/ 160029 h 2081735"/>
                <a:gd name="connsiteX267" fmla="*/ 165959 w 2099794"/>
                <a:gd name="connsiteY267" fmla="*/ 158576 h 2081735"/>
                <a:gd name="connsiteX268" fmla="*/ 165129 w 2099794"/>
                <a:gd name="connsiteY268" fmla="*/ 152146 h 2081735"/>
                <a:gd name="connsiteX269" fmla="*/ 189608 w 2099794"/>
                <a:gd name="connsiteY269" fmla="*/ 99869 h 2081735"/>
                <a:gd name="connsiteX270" fmla="*/ 202677 w 2099794"/>
                <a:gd name="connsiteY270" fmla="*/ 88459 h 2081735"/>
                <a:gd name="connsiteX271" fmla="*/ 210561 w 2099794"/>
                <a:gd name="connsiteY271" fmla="*/ 85140 h 2081735"/>
                <a:gd name="connsiteX272" fmla="*/ 220103 w 2099794"/>
                <a:gd name="connsiteY272" fmla="*/ 84932 h 2081735"/>
                <a:gd name="connsiteX273" fmla="*/ 224667 w 2099794"/>
                <a:gd name="connsiteY273" fmla="*/ 86592 h 2081735"/>
                <a:gd name="connsiteX274" fmla="*/ 229853 w 2099794"/>
                <a:gd name="connsiteY274" fmla="*/ 90533 h 2081735"/>
                <a:gd name="connsiteX275" fmla="*/ 230683 w 2099794"/>
                <a:gd name="connsiteY275" fmla="*/ 91571 h 2081735"/>
                <a:gd name="connsiteX276" fmla="*/ 240848 w 2099794"/>
                <a:gd name="connsiteY276" fmla="*/ 107337 h 2081735"/>
                <a:gd name="connsiteX277" fmla="*/ 287731 w 2099794"/>
                <a:gd name="connsiteY277" fmla="*/ 5687 h 2081735"/>
                <a:gd name="connsiteX278" fmla="*/ 283997 w 2099794"/>
                <a:gd name="connsiteY278" fmla="*/ 23527 h 2081735"/>
                <a:gd name="connsiteX279" fmla="*/ 246242 w 2099794"/>
                <a:gd name="connsiteY279" fmla="*/ 112523 h 2081735"/>
                <a:gd name="connsiteX280" fmla="*/ 246034 w 2099794"/>
                <a:gd name="connsiteY280" fmla="*/ 117709 h 2081735"/>
                <a:gd name="connsiteX281" fmla="*/ 237114 w 2099794"/>
                <a:gd name="connsiteY281" fmla="*/ 152560 h 2081735"/>
                <a:gd name="connsiteX282" fmla="*/ 222800 w 2099794"/>
                <a:gd name="connsiteY282" fmla="*/ 171023 h 2081735"/>
                <a:gd name="connsiteX283" fmla="*/ 183592 w 2099794"/>
                <a:gd name="connsiteY283" fmla="*/ 282423 h 2081735"/>
                <a:gd name="connsiteX284" fmla="*/ 181518 w 2099794"/>
                <a:gd name="connsiteY284" fmla="*/ 289476 h 2081735"/>
                <a:gd name="connsiteX285" fmla="*/ 213257 w 2099794"/>
                <a:gd name="connsiteY285" fmla="*/ 286780 h 2081735"/>
                <a:gd name="connsiteX286" fmla="*/ 236077 w 2099794"/>
                <a:gd name="connsiteY286" fmla="*/ 309806 h 2081735"/>
                <a:gd name="connsiteX287" fmla="*/ 254332 w 2099794"/>
                <a:gd name="connsiteY287" fmla="*/ 366440 h 2081735"/>
                <a:gd name="connsiteX288" fmla="*/ 251220 w 2099794"/>
                <a:gd name="connsiteY288" fmla="*/ 371626 h 2081735"/>
                <a:gd name="connsiteX289" fmla="*/ 172390 w 2099794"/>
                <a:gd name="connsiteY289" fmla="*/ 361668 h 2081735"/>
                <a:gd name="connsiteX290" fmla="*/ 161603 w 2099794"/>
                <a:gd name="connsiteY290" fmla="*/ 355030 h 2081735"/>
                <a:gd name="connsiteX291" fmla="*/ 147081 w 2099794"/>
                <a:gd name="connsiteY291" fmla="*/ 411456 h 2081735"/>
                <a:gd name="connsiteX292" fmla="*/ 116586 w 2099794"/>
                <a:gd name="connsiteY292" fmla="*/ 612474 h 2081735"/>
                <a:gd name="connsiteX293" fmla="*/ 117831 w 2099794"/>
                <a:gd name="connsiteY293" fmla="*/ 679687 h 2081735"/>
                <a:gd name="connsiteX294" fmla="*/ 123225 w 2099794"/>
                <a:gd name="connsiteY294" fmla="*/ 688608 h 2081735"/>
                <a:gd name="connsiteX295" fmla="*/ 132560 w 2099794"/>
                <a:gd name="connsiteY295" fmla="*/ 735076 h 2081735"/>
                <a:gd name="connsiteX296" fmla="*/ 130693 w 2099794"/>
                <a:gd name="connsiteY296" fmla="*/ 747108 h 2081735"/>
                <a:gd name="connsiteX297" fmla="*/ 206619 w 2099794"/>
                <a:gd name="connsiteY297" fmla="*/ 908295 h 2081735"/>
                <a:gd name="connsiteX298" fmla="*/ 327769 w 2099794"/>
                <a:gd name="connsiteY298" fmla="*/ 1081930 h 2081735"/>
                <a:gd name="connsiteX299" fmla="*/ 376934 w 2099794"/>
                <a:gd name="connsiteY299" fmla="*/ 1158686 h 2081735"/>
                <a:gd name="connsiteX300" fmla="*/ 378594 w 2099794"/>
                <a:gd name="connsiteY300" fmla="*/ 1161590 h 2081735"/>
                <a:gd name="connsiteX301" fmla="*/ 380668 w 2099794"/>
                <a:gd name="connsiteY301" fmla="*/ 1165117 h 2081735"/>
                <a:gd name="connsiteX302" fmla="*/ 380046 w 2099794"/>
                <a:gd name="connsiteY302" fmla="*/ 1160345 h 2081735"/>
                <a:gd name="connsiteX303" fmla="*/ 378801 w 2099794"/>
                <a:gd name="connsiteY303" fmla="*/ 1156611 h 2081735"/>
                <a:gd name="connsiteX304" fmla="*/ 324865 w 2099794"/>
                <a:gd name="connsiteY304" fmla="*/ 1036084 h 2081735"/>
                <a:gd name="connsiteX305" fmla="*/ 323413 w 2099794"/>
                <a:gd name="connsiteY305" fmla="*/ 1033179 h 2081735"/>
                <a:gd name="connsiteX306" fmla="*/ 294370 w 2099794"/>
                <a:gd name="connsiteY306" fmla="*/ 1006211 h 2081735"/>
                <a:gd name="connsiteX307" fmla="*/ 278396 w 2099794"/>
                <a:gd name="connsiteY307" fmla="*/ 998328 h 2081735"/>
                <a:gd name="connsiteX308" fmla="*/ 272588 w 2099794"/>
                <a:gd name="connsiteY308" fmla="*/ 952689 h 2081735"/>
                <a:gd name="connsiteX309" fmla="*/ 276529 w 2099794"/>
                <a:gd name="connsiteY309" fmla="*/ 927173 h 2081735"/>
                <a:gd name="connsiteX310" fmla="*/ 250805 w 2099794"/>
                <a:gd name="connsiteY310" fmla="*/ 838385 h 2081735"/>
                <a:gd name="connsiteX311" fmla="*/ 248109 w 2099794"/>
                <a:gd name="connsiteY311" fmla="*/ 817226 h 2081735"/>
                <a:gd name="connsiteX312" fmla="*/ 227364 w 2099794"/>
                <a:gd name="connsiteY312" fmla="*/ 820960 h 2081735"/>
                <a:gd name="connsiteX313" fmla="*/ 186497 w 2099794"/>
                <a:gd name="connsiteY313" fmla="*/ 818055 h 2081735"/>
                <a:gd name="connsiteX314" fmla="*/ 182555 w 2099794"/>
                <a:gd name="connsiteY314" fmla="*/ 812039 h 2081735"/>
                <a:gd name="connsiteX315" fmla="*/ 206619 w 2099794"/>
                <a:gd name="connsiteY315" fmla="*/ 760385 h 2081735"/>
                <a:gd name="connsiteX316" fmla="*/ 215954 w 2099794"/>
                <a:gd name="connsiteY316" fmla="*/ 751257 h 2081735"/>
                <a:gd name="connsiteX317" fmla="*/ 253502 w 2099794"/>
                <a:gd name="connsiteY317" fmla="*/ 758932 h 2081735"/>
                <a:gd name="connsiteX318" fmla="*/ 257444 w 2099794"/>
                <a:gd name="connsiteY318" fmla="*/ 766815 h 2081735"/>
                <a:gd name="connsiteX319" fmla="*/ 360338 w 2099794"/>
                <a:gd name="connsiteY319" fmla="*/ 710804 h 2081735"/>
                <a:gd name="connsiteX320" fmla="*/ 361168 w 2099794"/>
                <a:gd name="connsiteY320" fmla="*/ 712879 h 2081735"/>
                <a:gd name="connsiteX321" fmla="*/ 335652 w 2099794"/>
                <a:gd name="connsiteY321" fmla="*/ 720140 h 2081735"/>
                <a:gd name="connsiteX322" fmla="*/ 286279 w 2099794"/>
                <a:gd name="connsiteY322" fmla="*/ 743581 h 2081735"/>
                <a:gd name="connsiteX323" fmla="*/ 268854 w 2099794"/>
                <a:gd name="connsiteY323" fmla="*/ 763081 h 2081735"/>
                <a:gd name="connsiteX324" fmla="*/ 266987 w 2099794"/>
                <a:gd name="connsiteY324" fmla="*/ 783619 h 2081735"/>
                <a:gd name="connsiteX325" fmla="*/ 261800 w 2099794"/>
                <a:gd name="connsiteY325" fmla="*/ 806438 h 2081735"/>
                <a:gd name="connsiteX326" fmla="*/ 256822 w 2099794"/>
                <a:gd name="connsiteY326" fmla="*/ 816188 h 2081735"/>
                <a:gd name="connsiteX327" fmla="*/ 282960 w 2099794"/>
                <a:gd name="connsiteY327" fmla="*/ 919705 h 2081735"/>
                <a:gd name="connsiteX328" fmla="*/ 285449 w 2099794"/>
                <a:gd name="connsiteY328" fmla="*/ 916593 h 2081735"/>
                <a:gd name="connsiteX329" fmla="*/ 342705 w 2099794"/>
                <a:gd name="connsiteY329" fmla="*/ 898545 h 2081735"/>
                <a:gd name="connsiteX330" fmla="*/ 373408 w 2099794"/>
                <a:gd name="connsiteY330" fmla="*/ 920120 h 2081735"/>
                <a:gd name="connsiteX331" fmla="*/ 415934 w 2099794"/>
                <a:gd name="connsiteY331" fmla="*/ 981940 h 2081735"/>
                <a:gd name="connsiteX332" fmla="*/ 417387 w 2099794"/>
                <a:gd name="connsiteY332" fmla="*/ 987333 h 2081735"/>
                <a:gd name="connsiteX333" fmla="*/ 365525 w 2099794"/>
                <a:gd name="connsiteY333" fmla="*/ 1004966 h 2081735"/>
                <a:gd name="connsiteX334" fmla="*/ 329844 w 2099794"/>
                <a:gd name="connsiteY334" fmla="*/ 1010360 h 2081735"/>
                <a:gd name="connsiteX335" fmla="*/ 325487 w 2099794"/>
                <a:gd name="connsiteY335" fmla="*/ 1017621 h 2081735"/>
                <a:gd name="connsiteX336" fmla="*/ 383988 w 2099794"/>
                <a:gd name="connsiteY336" fmla="*/ 1146861 h 2081735"/>
                <a:gd name="connsiteX337" fmla="*/ 431286 w 2099794"/>
                <a:gd name="connsiteY337" fmla="*/ 1300166 h 2081735"/>
                <a:gd name="connsiteX338" fmla="*/ 433153 w 2099794"/>
                <a:gd name="connsiteY338" fmla="*/ 1400986 h 2081735"/>
                <a:gd name="connsiteX339" fmla="*/ 425477 w 2099794"/>
                <a:gd name="connsiteY339" fmla="*/ 1465295 h 2081735"/>
                <a:gd name="connsiteX340" fmla="*/ 425685 w 2099794"/>
                <a:gd name="connsiteY340" fmla="*/ 1471518 h 2081735"/>
                <a:gd name="connsiteX341" fmla="*/ 430041 w 2099794"/>
                <a:gd name="connsiteY341" fmla="*/ 1467369 h 2081735"/>
                <a:gd name="connsiteX342" fmla="*/ 493106 w 2099794"/>
                <a:gd name="connsiteY342" fmla="*/ 1443927 h 2081735"/>
                <a:gd name="connsiteX343" fmla="*/ 548494 w 2099794"/>
                <a:gd name="connsiteY343" fmla="*/ 1472970 h 2081735"/>
                <a:gd name="connsiteX344" fmla="*/ 627740 w 2099794"/>
                <a:gd name="connsiteY344" fmla="*/ 1582296 h 2081735"/>
                <a:gd name="connsiteX345" fmla="*/ 624420 w 2099794"/>
                <a:gd name="connsiteY345" fmla="*/ 1589556 h 2081735"/>
                <a:gd name="connsiteX346" fmla="*/ 563431 w 2099794"/>
                <a:gd name="connsiteY346" fmla="*/ 1612583 h 2081735"/>
                <a:gd name="connsiteX347" fmla="*/ 468004 w 2099794"/>
                <a:gd name="connsiteY347" fmla="*/ 1624615 h 2081735"/>
                <a:gd name="connsiteX348" fmla="*/ 413653 w 2099794"/>
                <a:gd name="connsiteY348" fmla="*/ 1607397 h 2081735"/>
                <a:gd name="connsiteX349" fmla="*/ 394982 w 2099794"/>
                <a:gd name="connsiteY349" fmla="*/ 1587897 h 2081735"/>
                <a:gd name="connsiteX350" fmla="*/ 392285 w 2099794"/>
                <a:gd name="connsiteY350" fmla="*/ 1593083 h 2081735"/>
                <a:gd name="connsiteX351" fmla="*/ 356397 w 2099794"/>
                <a:gd name="connsiteY351" fmla="*/ 1679382 h 2081735"/>
                <a:gd name="connsiteX352" fmla="*/ 276788 w 2099794"/>
                <a:gd name="connsiteY352" fmla="*/ 1813212 h 2081735"/>
                <a:gd name="connsiteX353" fmla="*/ 231210 w 2099794"/>
                <a:gd name="connsiteY353" fmla="*/ 1867225 h 2081735"/>
                <a:gd name="connsiteX354" fmla="*/ 320404 w 2099794"/>
                <a:gd name="connsiteY354" fmla="*/ 1737545 h 2081735"/>
                <a:gd name="connsiteX355" fmla="*/ 387722 w 2099794"/>
                <a:gd name="connsiteY355" fmla="*/ 1588104 h 2081735"/>
                <a:gd name="connsiteX356" fmla="*/ 390626 w 2099794"/>
                <a:gd name="connsiteY356" fmla="*/ 1570471 h 2081735"/>
                <a:gd name="connsiteX357" fmla="*/ 396227 w 2099794"/>
                <a:gd name="connsiteY357" fmla="*/ 1545992 h 2081735"/>
                <a:gd name="connsiteX358" fmla="*/ 411786 w 2099794"/>
                <a:gd name="connsiteY358" fmla="*/ 1499731 h 2081735"/>
                <a:gd name="connsiteX359" fmla="*/ 427552 w 2099794"/>
                <a:gd name="connsiteY359" fmla="*/ 1355554 h 2081735"/>
                <a:gd name="connsiteX360" fmla="*/ 416764 w 2099794"/>
                <a:gd name="connsiteY360" fmla="*/ 1317176 h 2081735"/>
                <a:gd name="connsiteX361" fmla="*/ 328599 w 2099794"/>
                <a:gd name="connsiteY361" fmla="*/ 1196026 h 2081735"/>
                <a:gd name="connsiteX362" fmla="*/ 223007 w 2099794"/>
                <a:gd name="connsiteY362" fmla="*/ 1110765 h 2081735"/>
                <a:gd name="connsiteX363" fmla="*/ 177784 w 2099794"/>
                <a:gd name="connsiteY363" fmla="*/ 1094377 h 2081735"/>
                <a:gd name="connsiteX364" fmla="*/ 114927 w 2099794"/>
                <a:gd name="connsiteY364" fmla="*/ 1122797 h 2081735"/>
                <a:gd name="connsiteX365" fmla="*/ 94597 w 2099794"/>
                <a:gd name="connsiteY365" fmla="*/ 1203495 h 2081735"/>
                <a:gd name="connsiteX366" fmla="*/ 100198 w 2099794"/>
                <a:gd name="connsiteY366" fmla="*/ 1198516 h 2081735"/>
                <a:gd name="connsiteX367" fmla="*/ 170108 w 2099794"/>
                <a:gd name="connsiteY367" fmla="*/ 1198308 h 2081735"/>
                <a:gd name="connsiteX368" fmla="*/ 200188 w 2099794"/>
                <a:gd name="connsiteY368" fmla="*/ 1266766 h 2081735"/>
                <a:gd name="connsiteX369" fmla="*/ 204544 w 2099794"/>
                <a:gd name="connsiteY369" fmla="*/ 1299336 h 2081735"/>
                <a:gd name="connsiteX370" fmla="*/ 198529 w 2099794"/>
                <a:gd name="connsiteY370" fmla="*/ 1305767 h 2081735"/>
                <a:gd name="connsiteX371" fmla="*/ 95011 w 2099794"/>
                <a:gd name="connsiteY371" fmla="*/ 1287096 h 2081735"/>
                <a:gd name="connsiteX372" fmla="*/ 100820 w 2099794"/>
                <a:gd name="connsiteY372" fmla="*/ 1341655 h 2081735"/>
                <a:gd name="connsiteX373" fmla="*/ 118246 w 2099794"/>
                <a:gd name="connsiteY373" fmla="*/ 1447869 h 2081735"/>
                <a:gd name="connsiteX374" fmla="*/ 125507 w 2099794"/>
                <a:gd name="connsiteY374" fmla="*/ 1458656 h 2081735"/>
                <a:gd name="connsiteX375" fmla="*/ 134012 w 2099794"/>
                <a:gd name="connsiteY375" fmla="*/ 1498279 h 2081735"/>
                <a:gd name="connsiteX376" fmla="*/ 131522 w 2099794"/>
                <a:gd name="connsiteY376" fmla="*/ 1511763 h 2081735"/>
                <a:gd name="connsiteX377" fmla="*/ 150400 w 2099794"/>
                <a:gd name="connsiteY377" fmla="*/ 1599099 h 2081735"/>
                <a:gd name="connsiteX378" fmla="*/ 123639 w 2099794"/>
                <a:gd name="connsiteY378" fmla="*/ 1510933 h 2081735"/>
                <a:gd name="connsiteX379" fmla="*/ 25724 w 2099794"/>
                <a:gd name="connsiteY379" fmla="*/ 1535412 h 2081735"/>
                <a:gd name="connsiteX380" fmla="*/ 18048 w 2099794"/>
                <a:gd name="connsiteY380" fmla="*/ 1527737 h 2081735"/>
                <a:gd name="connsiteX381" fmla="*/ 37963 w 2099794"/>
                <a:gd name="connsiteY381" fmla="*/ 1452848 h 2081735"/>
                <a:gd name="connsiteX382" fmla="*/ 56634 w 2099794"/>
                <a:gd name="connsiteY382" fmla="*/ 1430236 h 2081735"/>
                <a:gd name="connsiteX383" fmla="*/ 100820 w 2099794"/>
                <a:gd name="connsiteY383" fmla="*/ 1430651 h 2081735"/>
                <a:gd name="connsiteX384" fmla="*/ 107666 w 2099794"/>
                <a:gd name="connsiteY384" fmla="*/ 1436459 h 2081735"/>
                <a:gd name="connsiteX385" fmla="*/ 99575 w 2099794"/>
                <a:gd name="connsiteY385" fmla="*/ 1390198 h 2081735"/>
                <a:gd name="connsiteX386" fmla="*/ 86921 w 2099794"/>
                <a:gd name="connsiteY386" fmla="*/ 1287512 h 2081735"/>
                <a:gd name="connsiteX387" fmla="*/ 81942 w 2099794"/>
                <a:gd name="connsiteY387" fmla="*/ 1276931 h 2081735"/>
                <a:gd name="connsiteX388" fmla="*/ 72192 w 2099794"/>
                <a:gd name="connsiteY388" fmla="*/ 1265936 h 2081735"/>
                <a:gd name="connsiteX389" fmla="*/ 80490 w 2099794"/>
                <a:gd name="connsiteY389" fmla="*/ 1221542 h 2081735"/>
                <a:gd name="connsiteX390" fmla="*/ 85676 w 2099794"/>
                <a:gd name="connsiteY390" fmla="*/ 1211585 h 2081735"/>
                <a:gd name="connsiteX391" fmla="*/ 100405 w 2099794"/>
                <a:gd name="connsiteY391" fmla="*/ 1134622 h 2081735"/>
                <a:gd name="connsiteX392" fmla="*/ 157246 w 2099794"/>
                <a:gd name="connsiteY392" fmla="*/ 1086078 h 2081735"/>
                <a:gd name="connsiteX393" fmla="*/ 203922 w 2099794"/>
                <a:gd name="connsiteY393" fmla="*/ 1093547 h 2081735"/>
                <a:gd name="connsiteX394" fmla="*/ 288769 w 2099794"/>
                <a:gd name="connsiteY394" fmla="*/ 1147483 h 2081735"/>
                <a:gd name="connsiteX395" fmla="*/ 419254 w 2099794"/>
                <a:gd name="connsiteY395" fmla="*/ 1305767 h 2081735"/>
                <a:gd name="connsiteX396" fmla="*/ 425270 w 2099794"/>
                <a:gd name="connsiteY396" fmla="*/ 1316346 h 2081735"/>
                <a:gd name="connsiteX397" fmla="*/ 414690 w 2099794"/>
                <a:gd name="connsiteY397" fmla="*/ 1261580 h 2081735"/>
                <a:gd name="connsiteX398" fmla="*/ 340838 w 2099794"/>
                <a:gd name="connsiteY398" fmla="*/ 1114707 h 2081735"/>
                <a:gd name="connsiteX399" fmla="*/ 227571 w 2099794"/>
                <a:gd name="connsiteY399" fmla="*/ 954556 h 2081735"/>
                <a:gd name="connsiteX400" fmla="*/ 134219 w 2099794"/>
                <a:gd name="connsiteY400" fmla="*/ 784449 h 2081735"/>
                <a:gd name="connsiteX401" fmla="*/ 123639 w 2099794"/>
                <a:gd name="connsiteY401" fmla="*/ 752501 h 2081735"/>
                <a:gd name="connsiteX402" fmla="*/ 118661 w 2099794"/>
                <a:gd name="connsiteY402" fmla="*/ 749805 h 2081735"/>
                <a:gd name="connsiteX403" fmla="*/ 23857 w 2099794"/>
                <a:gd name="connsiteY403" fmla="*/ 774491 h 2081735"/>
                <a:gd name="connsiteX404" fmla="*/ 0 w 2099794"/>
                <a:gd name="connsiteY404" fmla="*/ 774906 h 20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</a:cxnLst>
              <a:rect l="l" t="t" r="r" b="b"/>
              <a:pathLst>
                <a:path w="2099794" h="2081735">
                  <a:moveTo>
                    <a:pt x="989322" y="1791611"/>
                  </a:moveTo>
                  <a:lnTo>
                    <a:pt x="991189" y="1792856"/>
                  </a:lnTo>
                  <a:cubicBezTo>
                    <a:pt x="992641" y="1793270"/>
                    <a:pt x="993056" y="1792441"/>
                    <a:pt x="992849" y="1791403"/>
                  </a:cubicBezTo>
                  <a:cubicBezTo>
                    <a:pt x="992641" y="1790989"/>
                    <a:pt x="991811" y="1790574"/>
                    <a:pt x="991189" y="1789952"/>
                  </a:cubicBezTo>
                  <a:cubicBezTo>
                    <a:pt x="990359" y="1790574"/>
                    <a:pt x="989945" y="1791196"/>
                    <a:pt x="989322" y="1791611"/>
                  </a:cubicBezTo>
                  <a:close/>
                  <a:moveTo>
                    <a:pt x="424025" y="1475460"/>
                  </a:moveTo>
                  <a:cubicBezTo>
                    <a:pt x="424233" y="1476290"/>
                    <a:pt x="424648" y="1476290"/>
                    <a:pt x="424855" y="1475460"/>
                  </a:cubicBezTo>
                  <a:cubicBezTo>
                    <a:pt x="425062" y="1475045"/>
                    <a:pt x="425270" y="1474630"/>
                    <a:pt x="425270" y="1474008"/>
                  </a:cubicBezTo>
                  <a:cubicBezTo>
                    <a:pt x="425477" y="1474008"/>
                    <a:pt x="424855" y="1473800"/>
                    <a:pt x="424025" y="1473385"/>
                  </a:cubicBezTo>
                  <a:cubicBezTo>
                    <a:pt x="424025" y="1474215"/>
                    <a:pt x="423818" y="1474837"/>
                    <a:pt x="424025" y="1475460"/>
                  </a:cubicBezTo>
                  <a:close/>
                  <a:moveTo>
                    <a:pt x="209514" y="1892936"/>
                  </a:moveTo>
                  <a:lnTo>
                    <a:pt x="231210" y="1867225"/>
                  </a:lnTo>
                  <a:lnTo>
                    <a:pt x="227571" y="1872516"/>
                  </a:lnTo>
                  <a:lnTo>
                    <a:pt x="209514" y="1892936"/>
                  </a:lnTo>
                  <a:close/>
                  <a:moveTo>
                    <a:pt x="197595" y="1927954"/>
                  </a:moveTo>
                  <a:lnTo>
                    <a:pt x="294784" y="1861470"/>
                  </a:lnTo>
                  <a:cubicBezTo>
                    <a:pt x="328806" y="1841088"/>
                    <a:pt x="364072" y="1822728"/>
                    <a:pt x="400583" y="1806340"/>
                  </a:cubicBezTo>
                  <a:cubicBezTo>
                    <a:pt x="423402" y="1796175"/>
                    <a:pt x="446637" y="1787255"/>
                    <a:pt x="470078" y="1778749"/>
                  </a:cubicBezTo>
                  <a:cubicBezTo>
                    <a:pt x="488749" y="1772111"/>
                    <a:pt x="507626" y="1766302"/>
                    <a:pt x="526919" y="1761531"/>
                  </a:cubicBezTo>
                  <a:cubicBezTo>
                    <a:pt x="538951" y="1758627"/>
                    <a:pt x="550776" y="1753233"/>
                    <a:pt x="563015" y="1751988"/>
                  </a:cubicBezTo>
                  <a:cubicBezTo>
                    <a:pt x="583345" y="1749706"/>
                    <a:pt x="603260" y="1744313"/>
                    <a:pt x="623590" y="1742446"/>
                  </a:cubicBezTo>
                  <a:cubicBezTo>
                    <a:pt x="624420" y="1742446"/>
                    <a:pt x="625042" y="1741823"/>
                    <a:pt x="625872" y="1741616"/>
                  </a:cubicBezTo>
                  <a:cubicBezTo>
                    <a:pt x="626909" y="1741616"/>
                    <a:pt x="628154" y="1741409"/>
                    <a:pt x="629191" y="1741409"/>
                  </a:cubicBezTo>
                  <a:cubicBezTo>
                    <a:pt x="637489" y="1740579"/>
                    <a:pt x="645787" y="1740371"/>
                    <a:pt x="653878" y="1738297"/>
                  </a:cubicBezTo>
                  <a:cubicBezTo>
                    <a:pt x="656160" y="1738297"/>
                    <a:pt x="658234" y="1738089"/>
                    <a:pt x="660516" y="1738089"/>
                  </a:cubicBezTo>
                  <a:lnTo>
                    <a:pt x="709889" y="1734978"/>
                  </a:lnTo>
                  <a:lnTo>
                    <a:pt x="741214" y="1734978"/>
                  </a:lnTo>
                  <a:lnTo>
                    <a:pt x="790586" y="1738089"/>
                  </a:lnTo>
                  <a:cubicBezTo>
                    <a:pt x="792246" y="1738089"/>
                    <a:pt x="793906" y="1738089"/>
                    <a:pt x="795565" y="1738297"/>
                  </a:cubicBezTo>
                  <a:lnTo>
                    <a:pt x="844316" y="1745142"/>
                  </a:lnTo>
                  <a:lnTo>
                    <a:pt x="882690" y="1751332"/>
                  </a:lnTo>
                  <a:lnTo>
                    <a:pt x="882901" y="1751573"/>
                  </a:lnTo>
                  <a:lnTo>
                    <a:pt x="882901" y="1752403"/>
                  </a:lnTo>
                  <a:cubicBezTo>
                    <a:pt x="883316" y="1752403"/>
                    <a:pt x="883523" y="1752196"/>
                    <a:pt x="883938" y="1752196"/>
                  </a:cubicBezTo>
                  <a:cubicBezTo>
                    <a:pt x="883523" y="1751988"/>
                    <a:pt x="883109" y="1751781"/>
                    <a:pt x="882901" y="1751573"/>
                  </a:cubicBezTo>
                  <a:lnTo>
                    <a:pt x="882901" y="1751366"/>
                  </a:lnTo>
                  <a:lnTo>
                    <a:pt x="882690" y="1751332"/>
                  </a:lnTo>
                  <a:lnTo>
                    <a:pt x="877092" y="1744935"/>
                  </a:lnTo>
                  <a:cubicBezTo>
                    <a:pt x="873566" y="1740579"/>
                    <a:pt x="869624" y="1736222"/>
                    <a:pt x="868587" y="1730829"/>
                  </a:cubicBezTo>
                  <a:cubicBezTo>
                    <a:pt x="866305" y="1719834"/>
                    <a:pt x="867757" y="1709047"/>
                    <a:pt x="874188" y="1699504"/>
                  </a:cubicBezTo>
                  <a:cubicBezTo>
                    <a:pt x="883523" y="1685605"/>
                    <a:pt x="894311" y="1673573"/>
                    <a:pt x="909869" y="1665897"/>
                  </a:cubicBezTo>
                  <a:cubicBezTo>
                    <a:pt x="923353" y="1659259"/>
                    <a:pt x="937252" y="1653450"/>
                    <a:pt x="951359" y="1650753"/>
                  </a:cubicBezTo>
                  <a:cubicBezTo>
                    <a:pt x="972934" y="1646605"/>
                    <a:pt x="995338" y="1644945"/>
                    <a:pt x="1017535" y="1644322"/>
                  </a:cubicBezTo>
                  <a:lnTo>
                    <a:pt x="1027493" y="1644322"/>
                  </a:lnTo>
                  <a:cubicBezTo>
                    <a:pt x="1031849" y="1644322"/>
                    <a:pt x="1036206" y="1644530"/>
                    <a:pt x="1040562" y="1644530"/>
                  </a:cubicBezTo>
                  <a:cubicBezTo>
                    <a:pt x="1038487" y="1694318"/>
                    <a:pt x="1028945" y="1741823"/>
                    <a:pt x="997620" y="1783935"/>
                  </a:cubicBezTo>
                  <a:cubicBezTo>
                    <a:pt x="1010067" y="1786840"/>
                    <a:pt x="1021477" y="1791611"/>
                    <a:pt x="1033301" y="1795760"/>
                  </a:cubicBezTo>
                  <a:cubicBezTo>
                    <a:pt x="1067945" y="1808414"/>
                    <a:pt x="1102174" y="1821691"/>
                    <a:pt x="1137025" y="1833723"/>
                  </a:cubicBezTo>
                  <a:cubicBezTo>
                    <a:pt x="1151962" y="1838909"/>
                    <a:pt x="1166276" y="1846377"/>
                    <a:pt x="1181627" y="1850112"/>
                  </a:cubicBezTo>
                  <a:cubicBezTo>
                    <a:pt x="1183079" y="1851563"/>
                    <a:pt x="1184946" y="1852601"/>
                    <a:pt x="1186191" y="1850734"/>
                  </a:cubicBezTo>
                  <a:cubicBezTo>
                    <a:pt x="1186813" y="1849904"/>
                    <a:pt x="1184738" y="1848867"/>
                    <a:pt x="1183494" y="1848452"/>
                  </a:cubicBezTo>
                  <a:cubicBezTo>
                    <a:pt x="1165238" y="1832063"/>
                    <a:pt x="1170425" y="1811941"/>
                    <a:pt x="1186813" y="1797627"/>
                  </a:cubicBezTo>
                  <a:cubicBezTo>
                    <a:pt x="1205483" y="1781446"/>
                    <a:pt x="1228096" y="1777919"/>
                    <a:pt x="1250915" y="1774393"/>
                  </a:cubicBezTo>
                  <a:cubicBezTo>
                    <a:pt x="1262739" y="1772526"/>
                    <a:pt x="1274771" y="1773978"/>
                    <a:pt x="1286596" y="1771903"/>
                  </a:cubicBezTo>
                  <a:cubicBezTo>
                    <a:pt x="1289708" y="1771281"/>
                    <a:pt x="1294271" y="1772733"/>
                    <a:pt x="1293649" y="1778957"/>
                  </a:cubicBezTo>
                  <a:cubicBezTo>
                    <a:pt x="1291989" y="1794308"/>
                    <a:pt x="1289500" y="1809452"/>
                    <a:pt x="1285766" y="1824595"/>
                  </a:cubicBezTo>
                  <a:cubicBezTo>
                    <a:pt x="1280995" y="1844303"/>
                    <a:pt x="1271660" y="1861314"/>
                    <a:pt x="1258175" y="1876043"/>
                  </a:cubicBezTo>
                  <a:cubicBezTo>
                    <a:pt x="1257553" y="1878739"/>
                    <a:pt x="1259628" y="1877702"/>
                    <a:pt x="1260665" y="1877910"/>
                  </a:cubicBezTo>
                  <a:cubicBezTo>
                    <a:pt x="1278090" y="1883926"/>
                    <a:pt x="1295309" y="1889942"/>
                    <a:pt x="1313564" y="1893261"/>
                  </a:cubicBezTo>
                  <a:cubicBezTo>
                    <a:pt x="1320825" y="1894713"/>
                    <a:pt x="1328085" y="1898239"/>
                    <a:pt x="1335761" y="1899692"/>
                  </a:cubicBezTo>
                  <a:cubicBezTo>
                    <a:pt x="1356299" y="1903633"/>
                    <a:pt x="1376421" y="1909235"/>
                    <a:pt x="1397166" y="1911724"/>
                  </a:cubicBezTo>
                  <a:cubicBezTo>
                    <a:pt x="1435751" y="1916288"/>
                    <a:pt x="1474337" y="1919607"/>
                    <a:pt x="1512922" y="1912761"/>
                  </a:cubicBezTo>
                  <a:cubicBezTo>
                    <a:pt x="1546736" y="1906745"/>
                    <a:pt x="1578683" y="1895750"/>
                    <a:pt x="1608971" y="1879777"/>
                  </a:cubicBezTo>
                  <a:cubicBezTo>
                    <a:pt x="1612290" y="1877910"/>
                    <a:pt x="1614157" y="1876043"/>
                    <a:pt x="1614987" y="1871894"/>
                  </a:cubicBezTo>
                  <a:cubicBezTo>
                    <a:pt x="1616232" y="1865670"/>
                    <a:pt x="1619136" y="1859862"/>
                    <a:pt x="1625774" y="1856542"/>
                  </a:cubicBezTo>
                  <a:cubicBezTo>
                    <a:pt x="1629301" y="1854883"/>
                    <a:pt x="1630961" y="1850941"/>
                    <a:pt x="1633035" y="1847622"/>
                  </a:cubicBezTo>
                  <a:cubicBezTo>
                    <a:pt x="1643200" y="1832063"/>
                    <a:pt x="1652328" y="1828330"/>
                    <a:pt x="1670791" y="1831856"/>
                  </a:cubicBezTo>
                  <a:cubicBezTo>
                    <a:pt x="1674732" y="1832686"/>
                    <a:pt x="1678259" y="1831441"/>
                    <a:pt x="1681163" y="1828952"/>
                  </a:cubicBezTo>
                  <a:cubicBezTo>
                    <a:pt x="1709376" y="1804265"/>
                    <a:pt x="1734477" y="1776675"/>
                    <a:pt x="1756674" y="1746387"/>
                  </a:cubicBezTo>
                  <a:cubicBezTo>
                    <a:pt x="1763728" y="1736637"/>
                    <a:pt x="1770366" y="1726680"/>
                    <a:pt x="1777212" y="1716722"/>
                  </a:cubicBezTo>
                  <a:cubicBezTo>
                    <a:pt x="1778249" y="1717344"/>
                    <a:pt x="1779079" y="1717967"/>
                    <a:pt x="1780116" y="1718589"/>
                  </a:cubicBezTo>
                  <a:cubicBezTo>
                    <a:pt x="1761861" y="1753233"/>
                    <a:pt x="1737797" y="1783520"/>
                    <a:pt x="1711243" y="1811941"/>
                  </a:cubicBezTo>
                  <a:cubicBezTo>
                    <a:pt x="1703568" y="1820031"/>
                    <a:pt x="1695477" y="1827292"/>
                    <a:pt x="1687179" y="1834760"/>
                  </a:cubicBezTo>
                  <a:cubicBezTo>
                    <a:pt x="1683860" y="1837665"/>
                    <a:pt x="1682823" y="1839532"/>
                    <a:pt x="1686142" y="1843888"/>
                  </a:cubicBezTo>
                  <a:cubicBezTo>
                    <a:pt x="1701493" y="1864010"/>
                    <a:pt x="1705850" y="1887867"/>
                    <a:pt x="1707924" y="1912346"/>
                  </a:cubicBezTo>
                  <a:cubicBezTo>
                    <a:pt x="1708131" y="1915250"/>
                    <a:pt x="1707094" y="1916288"/>
                    <a:pt x="1704397" y="1916288"/>
                  </a:cubicBezTo>
                  <a:cubicBezTo>
                    <a:pt x="1681786" y="1916495"/>
                    <a:pt x="1659588" y="1915458"/>
                    <a:pt x="1638636" y="1905708"/>
                  </a:cubicBezTo>
                  <a:cubicBezTo>
                    <a:pt x="1630961" y="1902181"/>
                    <a:pt x="1624322" y="1897617"/>
                    <a:pt x="1620381" y="1889734"/>
                  </a:cubicBezTo>
                  <a:cubicBezTo>
                    <a:pt x="1618721" y="1886208"/>
                    <a:pt x="1616647" y="1884963"/>
                    <a:pt x="1612705" y="1887452"/>
                  </a:cubicBezTo>
                  <a:cubicBezTo>
                    <a:pt x="1594242" y="1898447"/>
                    <a:pt x="1573705" y="1905085"/>
                    <a:pt x="1554205" y="1913383"/>
                  </a:cubicBezTo>
                  <a:cubicBezTo>
                    <a:pt x="1545699" y="1916910"/>
                    <a:pt x="1535949" y="1917325"/>
                    <a:pt x="1526821" y="1919192"/>
                  </a:cubicBezTo>
                  <a:cubicBezTo>
                    <a:pt x="1479523" y="1929357"/>
                    <a:pt x="1432432" y="1925830"/>
                    <a:pt x="1385341" y="1918155"/>
                  </a:cubicBezTo>
                  <a:cubicBezTo>
                    <a:pt x="1366464" y="1915043"/>
                    <a:pt x="1347171" y="1913591"/>
                    <a:pt x="1328915" y="1907367"/>
                  </a:cubicBezTo>
                  <a:cubicBezTo>
                    <a:pt x="1307756" y="1900107"/>
                    <a:pt x="1285766" y="1895958"/>
                    <a:pt x="1264814" y="1888075"/>
                  </a:cubicBezTo>
                  <a:cubicBezTo>
                    <a:pt x="1256308" y="1884963"/>
                    <a:pt x="1247803" y="1883096"/>
                    <a:pt x="1237846" y="1887037"/>
                  </a:cubicBezTo>
                  <a:cubicBezTo>
                    <a:pt x="1230170" y="1890149"/>
                    <a:pt x="1220420" y="1886830"/>
                    <a:pt x="1214819" y="1880814"/>
                  </a:cubicBezTo>
                  <a:cubicBezTo>
                    <a:pt x="1196771" y="1861521"/>
                    <a:pt x="1172706" y="1855505"/>
                    <a:pt x="1149265" y="1847830"/>
                  </a:cubicBezTo>
                  <a:cubicBezTo>
                    <a:pt x="1138270" y="1844303"/>
                    <a:pt x="1128105" y="1838494"/>
                    <a:pt x="1117110" y="1834553"/>
                  </a:cubicBezTo>
                  <a:cubicBezTo>
                    <a:pt x="1080599" y="1821691"/>
                    <a:pt x="1044711" y="1806547"/>
                    <a:pt x="1007785" y="1794723"/>
                  </a:cubicBezTo>
                  <a:cubicBezTo>
                    <a:pt x="1005295" y="1793893"/>
                    <a:pt x="1002599" y="1793270"/>
                    <a:pt x="999902" y="1792648"/>
                  </a:cubicBezTo>
                  <a:cubicBezTo>
                    <a:pt x="999280" y="1792441"/>
                    <a:pt x="998865" y="1792441"/>
                    <a:pt x="998242" y="1792233"/>
                  </a:cubicBezTo>
                  <a:cubicBezTo>
                    <a:pt x="997205" y="1791403"/>
                    <a:pt x="996168" y="1790781"/>
                    <a:pt x="994923" y="1791403"/>
                  </a:cubicBezTo>
                  <a:cubicBezTo>
                    <a:pt x="993886" y="1792026"/>
                    <a:pt x="994093" y="1793063"/>
                    <a:pt x="994508" y="1793893"/>
                  </a:cubicBezTo>
                  <a:cubicBezTo>
                    <a:pt x="996168" y="1794723"/>
                    <a:pt x="998035" y="1795552"/>
                    <a:pt x="999695" y="1796382"/>
                  </a:cubicBezTo>
                  <a:lnTo>
                    <a:pt x="1057573" y="1823558"/>
                  </a:lnTo>
                  <a:cubicBezTo>
                    <a:pt x="1081014" y="1834968"/>
                    <a:pt x="1104249" y="1847000"/>
                    <a:pt x="1127690" y="1858617"/>
                  </a:cubicBezTo>
                  <a:cubicBezTo>
                    <a:pt x="1152999" y="1871271"/>
                    <a:pt x="1178308" y="1883926"/>
                    <a:pt x="1204031" y="1895958"/>
                  </a:cubicBezTo>
                  <a:cubicBezTo>
                    <a:pt x="1239505" y="1912761"/>
                    <a:pt x="1275186" y="1929149"/>
                    <a:pt x="1312112" y="1942634"/>
                  </a:cubicBezTo>
                  <a:cubicBezTo>
                    <a:pt x="1326011" y="1947820"/>
                    <a:pt x="1340118" y="1953421"/>
                    <a:pt x="1354432" y="1956948"/>
                  </a:cubicBezTo>
                  <a:cubicBezTo>
                    <a:pt x="1375591" y="1962134"/>
                    <a:pt x="1395921" y="1970846"/>
                    <a:pt x="1417911" y="1973543"/>
                  </a:cubicBezTo>
                  <a:cubicBezTo>
                    <a:pt x="1419570" y="1974996"/>
                    <a:pt x="1420815" y="1975203"/>
                    <a:pt x="1421852" y="1972921"/>
                  </a:cubicBezTo>
                  <a:cubicBezTo>
                    <a:pt x="1428283" y="1966698"/>
                    <a:pt x="1431602" y="1958400"/>
                    <a:pt x="1439486" y="1953214"/>
                  </a:cubicBezTo>
                  <a:cubicBezTo>
                    <a:pt x="1457741" y="1941182"/>
                    <a:pt x="1474752" y="1941182"/>
                    <a:pt x="1491763" y="1954458"/>
                  </a:cubicBezTo>
                  <a:cubicBezTo>
                    <a:pt x="1501720" y="1962134"/>
                    <a:pt x="1509396" y="1971676"/>
                    <a:pt x="1514997" y="1982671"/>
                  </a:cubicBezTo>
                  <a:cubicBezTo>
                    <a:pt x="1517486" y="1987442"/>
                    <a:pt x="1520183" y="1989102"/>
                    <a:pt x="1525577" y="1989517"/>
                  </a:cubicBezTo>
                  <a:cubicBezTo>
                    <a:pt x="1603577" y="1994081"/>
                    <a:pt x="1680956" y="1987650"/>
                    <a:pt x="1758126" y="1976033"/>
                  </a:cubicBezTo>
                  <a:cubicBezTo>
                    <a:pt x="1761446" y="1975618"/>
                    <a:pt x="1764557" y="1974788"/>
                    <a:pt x="1766217" y="1971261"/>
                  </a:cubicBezTo>
                  <a:cubicBezTo>
                    <a:pt x="1768706" y="1966283"/>
                    <a:pt x="1773270" y="1964001"/>
                    <a:pt x="1778041" y="1964001"/>
                  </a:cubicBezTo>
                  <a:cubicBezTo>
                    <a:pt x="1787377" y="1964208"/>
                    <a:pt x="1794845" y="1959852"/>
                    <a:pt x="1802935" y="1956533"/>
                  </a:cubicBezTo>
                  <a:cubicBezTo>
                    <a:pt x="1814553" y="1951761"/>
                    <a:pt x="1826170" y="1950517"/>
                    <a:pt x="1837164" y="1958400"/>
                  </a:cubicBezTo>
                  <a:cubicBezTo>
                    <a:pt x="1839446" y="1960059"/>
                    <a:pt x="1842558" y="1960474"/>
                    <a:pt x="1844633" y="1959644"/>
                  </a:cubicBezTo>
                  <a:cubicBezTo>
                    <a:pt x="1851686" y="1956533"/>
                    <a:pt x="1859361" y="1956325"/>
                    <a:pt x="1866829" y="1954666"/>
                  </a:cubicBezTo>
                  <a:cubicBezTo>
                    <a:pt x="1879069" y="1951554"/>
                    <a:pt x="1890893" y="1948027"/>
                    <a:pt x="1903340" y="1945538"/>
                  </a:cubicBezTo>
                  <a:cubicBezTo>
                    <a:pt x="1917862" y="1942426"/>
                    <a:pt x="1931968" y="1938070"/>
                    <a:pt x="1946282" y="1934336"/>
                  </a:cubicBezTo>
                  <a:cubicBezTo>
                    <a:pt x="1958314" y="1931017"/>
                    <a:pt x="1970554" y="1927697"/>
                    <a:pt x="1982586" y="1923963"/>
                  </a:cubicBezTo>
                  <a:cubicBezTo>
                    <a:pt x="2000219" y="1918570"/>
                    <a:pt x="2018059" y="1913591"/>
                    <a:pt x="2035278" y="1907160"/>
                  </a:cubicBezTo>
                  <a:cubicBezTo>
                    <a:pt x="2050629" y="1901351"/>
                    <a:pt x="2066810" y="1897202"/>
                    <a:pt x="2081954" y="1890356"/>
                  </a:cubicBezTo>
                  <a:cubicBezTo>
                    <a:pt x="2086725" y="1888075"/>
                    <a:pt x="2092741" y="1883511"/>
                    <a:pt x="2099794" y="1886623"/>
                  </a:cubicBezTo>
                  <a:cubicBezTo>
                    <a:pt x="2098550" y="1889527"/>
                    <a:pt x="2095230" y="1889942"/>
                    <a:pt x="2092741" y="1890979"/>
                  </a:cubicBezTo>
                  <a:cubicBezTo>
                    <a:pt x="2044820" y="1912968"/>
                    <a:pt x="1994825" y="1928735"/>
                    <a:pt x="1944415" y="1943256"/>
                  </a:cubicBezTo>
                  <a:cubicBezTo>
                    <a:pt x="1913920" y="1951969"/>
                    <a:pt x="1883218" y="1959852"/>
                    <a:pt x="1852100" y="1966698"/>
                  </a:cubicBezTo>
                  <a:cubicBezTo>
                    <a:pt x="1847744" y="1967735"/>
                    <a:pt x="1845462" y="1968565"/>
                    <a:pt x="1847744" y="1973958"/>
                  </a:cubicBezTo>
                  <a:cubicBezTo>
                    <a:pt x="1852308" y="1984953"/>
                    <a:pt x="1851478" y="1996570"/>
                    <a:pt x="1850026" y="2007980"/>
                  </a:cubicBezTo>
                  <a:cubicBezTo>
                    <a:pt x="1847537" y="2026028"/>
                    <a:pt x="1841521" y="2043039"/>
                    <a:pt x="1833430" y="2059220"/>
                  </a:cubicBezTo>
                  <a:cubicBezTo>
                    <a:pt x="1831771" y="2062539"/>
                    <a:pt x="1830526" y="2064613"/>
                    <a:pt x="1826170" y="2061917"/>
                  </a:cubicBezTo>
                  <a:cubicBezTo>
                    <a:pt x="1809159" y="2051959"/>
                    <a:pt x="1792770" y="2041172"/>
                    <a:pt x="1779286" y="2026236"/>
                  </a:cubicBezTo>
                  <a:cubicBezTo>
                    <a:pt x="1769536" y="2015241"/>
                    <a:pt x="1762483" y="2003209"/>
                    <a:pt x="1761861" y="1988272"/>
                  </a:cubicBezTo>
                  <a:cubicBezTo>
                    <a:pt x="1761653" y="1982049"/>
                    <a:pt x="1757711" y="1984538"/>
                    <a:pt x="1755015" y="1984953"/>
                  </a:cubicBezTo>
                  <a:cubicBezTo>
                    <a:pt x="1702945" y="1993044"/>
                    <a:pt x="1650668" y="1997815"/>
                    <a:pt x="1597976" y="1998852"/>
                  </a:cubicBezTo>
                  <a:lnTo>
                    <a:pt x="1535534" y="1997815"/>
                  </a:lnTo>
                  <a:cubicBezTo>
                    <a:pt x="1531593" y="1997607"/>
                    <a:pt x="1527444" y="1997815"/>
                    <a:pt x="1522880" y="1997815"/>
                  </a:cubicBezTo>
                  <a:cubicBezTo>
                    <a:pt x="1533045" y="2024991"/>
                    <a:pt x="1538439" y="2052789"/>
                    <a:pt x="1539476" y="2081417"/>
                  </a:cubicBezTo>
                  <a:cubicBezTo>
                    <a:pt x="1507943" y="2082454"/>
                    <a:pt x="1476411" y="2081417"/>
                    <a:pt x="1446124" y="2071252"/>
                  </a:cubicBezTo>
                  <a:cubicBezTo>
                    <a:pt x="1429321" y="2065651"/>
                    <a:pt x="1413969" y="2057353"/>
                    <a:pt x="1402352" y="2043454"/>
                  </a:cubicBezTo>
                  <a:cubicBezTo>
                    <a:pt x="1383474" y="2020634"/>
                    <a:pt x="1388246" y="1998437"/>
                    <a:pt x="1414799" y="1985368"/>
                  </a:cubicBezTo>
                  <a:cubicBezTo>
                    <a:pt x="1415421" y="1984953"/>
                    <a:pt x="1415836" y="1984331"/>
                    <a:pt x="1416251" y="1983708"/>
                  </a:cubicBezTo>
                  <a:cubicBezTo>
                    <a:pt x="1416251" y="1982256"/>
                    <a:pt x="1415214" y="1981634"/>
                    <a:pt x="1414177" y="1981427"/>
                  </a:cubicBezTo>
                  <a:cubicBezTo>
                    <a:pt x="1333064" y="1962964"/>
                    <a:pt x="1257346" y="1930394"/>
                    <a:pt x="1183079" y="1894091"/>
                  </a:cubicBezTo>
                  <a:cubicBezTo>
                    <a:pt x="1118770" y="1862559"/>
                    <a:pt x="1055913" y="1828122"/>
                    <a:pt x="989945" y="1799702"/>
                  </a:cubicBezTo>
                  <a:cubicBezTo>
                    <a:pt x="985173" y="1797627"/>
                    <a:pt x="981439" y="1797212"/>
                    <a:pt x="976460" y="1799909"/>
                  </a:cubicBezTo>
                  <a:cubicBezTo>
                    <a:pt x="960279" y="1808829"/>
                    <a:pt x="944306" y="1807170"/>
                    <a:pt x="929162" y="1797212"/>
                  </a:cubicBezTo>
                  <a:cubicBezTo>
                    <a:pt x="920034" y="1791196"/>
                    <a:pt x="912566" y="1783520"/>
                    <a:pt x="906965" y="1774393"/>
                  </a:cubicBezTo>
                  <a:cubicBezTo>
                    <a:pt x="903231" y="1768169"/>
                    <a:pt x="898252" y="1765473"/>
                    <a:pt x="891614" y="1763605"/>
                  </a:cubicBezTo>
                  <a:cubicBezTo>
                    <a:pt x="826267" y="1744727"/>
                    <a:pt x="759469" y="1739127"/>
                    <a:pt x="691634" y="1742238"/>
                  </a:cubicBezTo>
                  <a:cubicBezTo>
                    <a:pt x="512813" y="1750536"/>
                    <a:pt x="356397" y="1816090"/>
                    <a:pt x="213257" y="1918155"/>
                  </a:cubicBezTo>
                  <a:cubicBezTo>
                    <a:pt x="210560" y="1920022"/>
                    <a:pt x="208175" y="1922511"/>
                    <a:pt x="205530" y="1924586"/>
                  </a:cubicBezTo>
                  <a:lnTo>
                    <a:pt x="197595" y="1927954"/>
                  </a:lnTo>
                  <a:close/>
                  <a:moveTo>
                    <a:pt x="196246" y="1928527"/>
                  </a:moveTo>
                  <a:lnTo>
                    <a:pt x="197595" y="1927954"/>
                  </a:lnTo>
                  <a:lnTo>
                    <a:pt x="196454" y="1928735"/>
                  </a:lnTo>
                  <a:lnTo>
                    <a:pt x="196246" y="1928527"/>
                  </a:lnTo>
                  <a:close/>
                  <a:moveTo>
                    <a:pt x="170523" y="1937032"/>
                  </a:moveTo>
                  <a:lnTo>
                    <a:pt x="209514" y="1892936"/>
                  </a:lnTo>
                  <a:lnTo>
                    <a:pt x="176331" y="1932261"/>
                  </a:lnTo>
                  <a:cubicBezTo>
                    <a:pt x="174879" y="1934751"/>
                    <a:pt x="174050" y="1938277"/>
                    <a:pt x="170523" y="1937032"/>
                  </a:cubicBezTo>
                  <a:close/>
                  <a:moveTo>
                    <a:pt x="154965" y="1967736"/>
                  </a:moveTo>
                  <a:cubicBezTo>
                    <a:pt x="169071" y="1958608"/>
                    <a:pt x="183178" y="1949065"/>
                    <a:pt x="197492" y="1940352"/>
                  </a:cubicBezTo>
                  <a:cubicBezTo>
                    <a:pt x="306402" y="1873762"/>
                    <a:pt x="424233" y="1832272"/>
                    <a:pt x="550569" y="1815054"/>
                  </a:cubicBezTo>
                  <a:cubicBezTo>
                    <a:pt x="605335" y="1807585"/>
                    <a:pt x="660309" y="1805718"/>
                    <a:pt x="715283" y="1807793"/>
                  </a:cubicBezTo>
                  <a:cubicBezTo>
                    <a:pt x="720054" y="1808000"/>
                    <a:pt x="722959" y="1806963"/>
                    <a:pt x="725863" y="1802607"/>
                  </a:cubicBezTo>
                  <a:cubicBezTo>
                    <a:pt x="746193" y="1770452"/>
                    <a:pt x="776273" y="1769415"/>
                    <a:pt x="796810" y="1801570"/>
                  </a:cubicBezTo>
                  <a:cubicBezTo>
                    <a:pt x="804278" y="1813394"/>
                    <a:pt x="812576" y="1817543"/>
                    <a:pt x="825646" y="1819617"/>
                  </a:cubicBezTo>
                  <a:cubicBezTo>
                    <a:pt x="853858" y="1823767"/>
                    <a:pt x="881449" y="1830197"/>
                    <a:pt x="907588" y="1842229"/>
                  </a:cubicBezTo>
                  <a:cubicBezTo>
                    <a:pt x="915263" y="1845756"/>
                    <a:pt x="922732" y="1849905"/>
                    <a:pt x="929370" y="1855299"/>
                  </a:cubicBezTo>
                  <a:cubicBezTo>
                    <a:pt x="948248" y="1870650"/>
                    <a:pt x="948663" y="1888905"/>
                    <a:pt x="930407" y="1905294"/>
                  </a:cubicBezTo>
                  <a:cubicBezTo>
                    <a:pt x="924806" y="1910273"/>
                    <a:pt x="918790" y="1914421"/>
                    <a:pt x="912152" y="1917948"/>
                  </a:cubicBezTo>
                  <a:cubicBezTo>
                    <a:pt x="862779" y="1943257"/>
                    <a:pt x="809257" y="1951762"/>
                    <a:pt x="753661" y="1959230"/>
                  </a:cubicBezTo>
                  <a:cubicBezTo>
                    <a:pt x="757395" y="1954667"/>
                    <a:pt x="761337" y="1954459"/>
                    <a:pt x="764863" y="1953629"/>
                  </a:cubicBezTo>
                  <a:cubicBezTo>
                    <a:pt x="795566" y="1945954"/>
                    <a:pt x="826890" y="1940352"/>
                    <a:pt x="857178" y="1930810"/>
                  </a:cubicBezTo>
                  <a:cubicBezTo>
                    <a:pt x="877923" y="1924379"/>
                    <a:pt x="898253" y="1917326"/>
                    <a:pt x="916508" y="1905086"/>
                  </a:cubicBezTo>
                  <a:cubicBezTo>
                    <a:pt x="941609" y="1888076"/>
                    <a:pt x="941402" y="1871480"/>
                    <a:pt x="915471" y="1855921"/>
                  </a:cubicBezTo>
                  <a:cubicBezTo>
                    <a:pt x="889955" y="1840777"/>
                    <a:pt x="861119" y="1834554"/>
                    <a:pt x="832491" y="1828745"/>
                  </a:cubicBezTo>
                  <a:cubicBezTo>
                    <a:pt x="825231" y="1827293"/>
                    <a:pt x="817970" y="1826256"/>
                    <a:pt x="809672" y="1824804"/>
                  </a:cubicBezTo>
                  <a:cubicBezTo>
                    <a:pt x="815896" y="1843681"/>
                    <a:pt x="820252" y="1861937"/>
                    <a:pt x="821497" y="1880607"/>
                  </a:cubicBezTo>
                  <a:cubicBezTo>
                    <a:pt x="822326" y="1891187"/>
                    <a:pt x="822326" y="1891187"/>
                    <a:pt x="811747" y="1891187"/>
                  </a:cubicBezTo>
                  <a:cubicBezTo>
                    <a:pt x="788305" y="1891395"/>
                    <a:pt x="765278" y="1889320"/>
                    <a:pt x="743081" y="1881437"/>
                  </a:cubicBezTo>
                  <a:cubicBezTo>
                    <a:pt x="732086" y="1877496"/>
                    <a:pt x="722129" y="1872102"/>
                    <a:pt x="713831" y="1863804"/>
                  </a:cubicBezTo>
                  <a:cubicBezTo>
                    <a:pt x="697442" y="1847416"/>
                    <a:pt x="696613" y="1833517"/>
                    <a:pt x="711549" y="1815469"/>
                  </a:cubicBezTo>
                  <a:cubicBezTo>
                    <a:pt x="687485" y="1814017"/>
                    <a:pt x="663836" y="1814017"/>
                    <a:pt x="639979" y="1814639"/>
                  </a:cubicBezTo>
                  <a:cubicBezTo>
                    <a:pt x="492898" y="1819410"/>
                    <a:pt x="354945" y="1856958"/>
                    <a:pt x="225497" y="1926661"/>
                  </a:cubicBezTo>
                  <a:cubicBezTo>
                    <a:pt x="203923" y="1938278"/>
                    <a:pt x="182970" y="1951140"/>
                    <a:pt x="162225" y="1964624"/>
                  </a:cubicBezTo>
                  <a:cubicBezTo>
                    <a:pt x="160151" y="1966284"/>
                    <a:pt x="158076" y="1968566"/>
                    <a:pt x="154965" y="1967736"/>
                  </a:cubicBezTo>
                  <a:close/>
                  <a:moveTo>
                    <a:pt x="0" y="774906"/>
                  </a:moveTo>
                  <a:lnTo>
                    <a:pt x="0" y="756858"/>
                  </a:lnTo>
                  <a:cubicBezTo>
                    <a:pt x="3527" y="753954"/>
                    <a:pt x="2489" y="749597"/>
                    <a:pt x="3319" y="745863"/>
                  </a:cubicBezTo>
                  <a:cubicBezTo>
                    <a:pt x="8713" y="715783"/>
                    <a:pt x="17011" y="686740"/>
                    <a:pt x="38378" y="663299"/>
                  </a:cubicBezTo>
                  <a:cubicBezTo>
                    <a:pt x="43772" y="659565"/>
                    <a:pt x="49165" y="655623"/>
                    <a:pt x="54559" y="651889"/>
                  </a:cubicBezTo>
                  <a:lnTo>
                    <a:pt x="64517" y="648777"/>
                  </a:lnTo>
                  <a:cubicBezTo>
                    <a:pt x="67836" y="648570"/>
                    <a:pt x="70947" y="648362"/>
                    <a:pt x="74267" y="648362"/>
                  </a:cubicBezTo>
                  <a:cubicBezTo>
                    <a:pt x="78001" y="649400"/>
                    <a:pt x="81942" y="650437"/>
                    <a:pt x="85676" y="651682"/>
                  </a:cubicBezTo>
                  <a:cubicBezTo>
                    <a:pt x="89411" y="653964"/>
                    <a:pt x="92937" y="656245"/>
                    <a:pt x="96671" y="658527"/>
                  </a:cubicBezTo>
                  <a:cubicBezTo>
                    <a:pt x="100613" y="662054"/>
                    <a:pt x="104554" y="665581"/>
                    <a:pt x="108911" y="669315"/>
                  </a:cubicBezTo>
                  <a:cubicBezTo>
                    <a:pt x="107458" y="650852"/>
                    <a:pt x="108081" y="632389"/>
                    <a:pt x="107873" y="613926"/>
                  </a:cubicBezTo>
                  <a:cubicBezTo>
                    <a:pt x="107873" y="584883"/>
                    <a:pt x="107251" y="556048"/>
                    <a:pt x="106836" y="527005"/>
                  </a:cubicBezTo>
                  <a:lnTo>
                    <a:pt x="106836" y="522026"/>
                  </a:lnTo>
                  <a:cubicBezTo>
                    <a:pt x="107043" y="507297"/>
                    <a:pt x="107458" y="492361"/>
                    <a:pt x="105591" y="477632"/>
                  </a:cubicBezTo>
                  <a:cubicBezTo>
                    <a:pt x="105384" y="468919"/>
                    <a:pt x="105177" y="459999"/>
                    <a:pt x="104969" y="451286"/>
                  </a:cubicBezTo>
                  <a:cubicBezTo>
                    <a:pt x="105177" y="448797"/>
                    <a:pt x="105799" y="446100"/>
                    <a:pt x="103932" y="443196"/>
                  </a:cubicBezTo>
                  <a:cubicBezTo>
                    <a:pt x="96256" y="447552"/>
                    <a:pt x="87543" y="448382"/>
                    <a:pt x="79038" y="449834"/>
                  </a:cubicBezTo>
                  <a:lnTo>
                    <a:pt x="69081" y="449834"/>
                  </a:lnTo>
                  <a:cubicBezTo>
                    <a:pt x="49788" y="448175"/>
                    <a:pt x="31325" y="442781"/>
                    <a:pt x="13277" y="436558"/>
                  </a:cubicBezTo>
                  <a:cubicBezTo>
                    <a:pt x="12239" y="434690"/>
                    <a:pt x="8091" y="435520"/>
                    <a:pt x="9128" y="431786"/>
                  </a:cubicBezTo>
                  <a:cubicBezTo>
                    <a:pt x="11202" y="427637"/>
                    <a:pt x="13069" y="423281"/>
                    <a:pt x="15351" y="419339"/>
                  </a:cubicBezTo>
                  <a:cubicBezTo>
                    <a:pt x="28628" y="395690"/>
                    <a:pt x="43150" y="373286"/>
                    <a:pt x="70947" y="364158"/>
                  </a:cubicBezTo>
                  <a:cubicBezTo>
                    <a:pt x="77586" y="363743"/>
                    <a:pt x="84224" y="363743"/>
                    <a:pt x="90448" y="366233"/>
                  </a:cubicBezTo>
                  <a:cubicBezTo>
                    <a:pt x="93767" y="368722"/>
                    <a:pt x="96878" y="371418"/>
                    <a:pt x="101235" y="374738"/>
                  </a:cubicBezTo>
                  <a:cubicBezTo>
                    <a:pt x="100198" y="366440"/>
                    <a:pt x="101028" y="359386"/>
                    <a:pt x="98953" y="352333"/>
                  </a:cubicBezTo>
                  <a:cubicBezTo>
                    <a:pt x="98746" y="349014"/>
                    <a:pt x="98538" y="345695"/>
                    <a:pt x="98331" y="342376"/>
                  </a:cubicBezTo>
                  <a:cubicBezTo>
                    <a:pt x="97708" y="334700"/>
                    <a:pt x="97708" y="326817"/>
                    <a:pt x="95634" y="319349"/>
                  </a:cubicBezTo>
                  <a:cubicBezTo>
                    <a:pt x="95426" y="316652"/>
                    <a:pt x="95219" y="313955"/>
                    <a:pt x="94804" y="311051"/>
                  </a:cubicBezTo>
                  <a:cubicBezTo>
                    <a:pt x="93974" y="304413"/>
                    <a:pt x="93974" y="297774"/>
                    <a:pt x="91900" y="291344"/>
                  </a:cubicBezTo>
                  <a:cubicBezTo>
                    <a:pt x="91900" y="290721"/>
                    <a:pt x="91693" y="290306"/>
                    <a:pt x="91693" y="289684"/>
                  </a:cubicBezTo>
                  <a:cubicBezTo>
                    <a:pt x="89203" y="270599"/>
                    <a:pt x="85676" y="251721"/>
                    <a:pt x="78001" y="234088"/>
                  </a:cubicBezTo>
                  <a:cubicBezTo>
                    <a:pt x="69703" y="214795"/>
                    <a:pt x="60575" y="213965"/>
                    <a:pt x="48543" y="231183"/>
                  </a:cubicBezTo>
                  <a:cubicBezTo>
                    <a:pt x="35681" y="249439"/>
                    <a:pt x="27591" y="269976"/>
                    <a:pt x="20538" y="291136"/>
                  </a:cubicBezTo>
                  <a:cubicBezTo>
                    <a:pt x="19915" y="292796"/>
                    <a:pt x="19293" y="294455"/>
                    <a:pt x="18671" y="295907"/>
                  </a:cubicBezTo>
                  <a:cubicBezTo>
                    <a:pt x="18256" y="297152"/>
                    <a:pt x="18048" y="298189"/>
                    <a:pt x="17633" y="299434"/>
                  </a:cubicBezTo>
                  <a:cubicBezTo>
                    <a:pt x="16181" y="300679"/>
                    <a:pt x="15974" y="302546"/>
                    <a:pt x="15766" y="304413"/>
                  </a:cubicBezTo>
                  <a:cubicBezTo>
                    <a:pt x="13899" y="310014"/>
                    <a:pt x="11825" y="315408"/>
                    <a:pt x="9958" y="321009"/>
                  </a:cubicBezTo>
                  <a:lnTo>
                    <a:pt x="7883" y="321009"/>
                  </a:lnTo>
                  <a:cubicBezTo>
                    <a:pt x="8298" y="318312"/>
                    <a:pt x="8713" y="315822"/>
                    <a:pt x="9128" y="313126"/>
                  </a:cubicBezTo>
                  <a:cubicBezTo>
                    <a:pt x="9335" y="311881"/>
                    <a:pt x="9543" y="310636"/>
                    <a:pt x="9543" y="309599"/>
                  </a:cubicBezTo>
                  <a:cubicBezTo>
                    <a:pt x="11617" y="302131"/>
                    <a:pt x="13692" y="294455"/>
                    <a:pt x="15766" y="286987"/>
                  </a:cubicBezTo>
                  <a:cubicBezTo>
                    <a:pt x="15974" y="286365"/>
                    <a:pt x="15974" y="285742"/>
                    <a:pt x="16181" y="285120"/>
                  </a:cubicBezTo>
                  <a:cubicBezTo>
                    <a:pt x="16803" y="283668"/>
                    <a:pt x="17633" y="282216"/>
                    <a:pt x="18048" y="280764"/>
                  </a:cubicBezTo>
                  <a:cubicBezTo>
                    <a:pt x="25724" y="259189"/>
                    <a:pt x="33607" y="237614"/>
                    <a:pt x="48336" y="219566"/>
                  </a:cubicBezTo>
                  <a:cubicBezTo>
                    <a:pt x="48958" y="219566"/>
                    <a:pt x="49165" y="219151"/>
                    <a:pt x="49373" y="218529"/>
                  </a:cubicBezTo>
                  <a:cubicBezTo>
                    <a:pt x="55596" y="213550"/>
                    <a:pt x="62027" y="209816"/>
                    <a:pt x="70533" y="212513"/>
                  </a:cubicBezTo>
                  <a:lnTo>
                    <a:pt x="70740" y="212928"/>
                  </a:lnTo>
                  <a:lnTo>
                    <a:pt x="71155" y="212928"/>
                  </a:lnTo>
                  <a:lnTo>
                    <a:pt x="80075" y="221226"/>
                  </a:lnTo>
                  <a:cubicBezTo>
                    <a:pt x="82979" y="227034"/>
                    <a:pt x="85884" y="233051"/>
                    <a:pt x="88996" y="238859"/>
                  </a:cubicBezTo>
                  <a:cubicBezTo>
                    <a:pt x="89203" y="239481"/>
                    <a:pt x="89203" y="240104"/>
                    <a:pt x="89411" y="240933"/>
                  </a:cubicBezTo>
                  <a:cubicBezTo>
                    <a:pt x="91278" y="246950"/>
                    <a:pt x="92937" y="252965"/>
                    <a:pt x="94804" y="258982"/>
                  </a:cubicBezTo>
                  <a:cubicBezTo>
                    <a:pt x="95219" y="260641"/>
                    <a:pt x="95426" y="262093"/>
                    <a:pt x="95841" y="263753"/>
                  </a:cubicBezTo>
                  <a:cubicBezTo>
                    <a:pt x="96671" y="267694"/>
                    <a:pt x="97501" y="271428"/>
                    <a:pt x="98538" y="275370"/>
                  </a:cubicBezTo>
                  <a:cubicBezTo>
                    <a:pt x="98746" y="276407"/>
                    <a:pt x="98953" y="277652"/>
                    <a:pt x="98953" y="278689"/>
                  </a:cubicBezTo>
                  <a:cubicBezTo>
                    <a:pt x="99990" y="284083"/>
                    <a:pt x="100820" y="289684"/>
                    <a:pt x="101857" y="295078"/>
                  </a:cubicBezTo>
                  <a:cubicBezTo>
                    <a:pt x="102065" y="296737"/>
                    <a:pt x="102272" y="298397"/>
                    <a:pt x="102272" y="300056"/>
                  </a:cubicBezTo>
                  <a:cubicBezTo>
                    <a:pt x="103102" y="306695"/>
                    <a:pt x="104139" y="313126"/>
                    <a:pt x="104969" y="319764"/>
                  </a:cubicBezTo>
                  <a:cubicBezTo>
                    <a:pt x="105177" y="322461"/>
                    <a:pt x="105384" y="325158"/>
                    <a:pt x="105591" y="328062"/>
                  </a:cubicBezTo>
                  <a:cubicBezTo>
                    <a:pt x="106421" y="336360"/>
                    <a:pt x="106214" y="344658"/>
                    <a:pt x="108288" y="352748"/>
                  </a:cubicBezTo>
                  <a:cubicBezTo>
                    <a:pt x="108496" y="356482"/>
                    <a:pt x="108703" y="360424"/>
                    <a:pt x="108911" y="364158"/>
                  </a:cubicBezTo>
                  <a:cubicBezTo>
                    <a:pt x="109740" y="375153"/>
                    <a:pt x="110570" y="386147"/>
                    <a:pt x="111400" y="397142"/>
                  </a:cubicBezTo>
                  <a:cubicBezTo>
                    <a:pt x="110155" y="402121"/>
                    <a:pt x="112230" y="405855"/>
                    <a:pt x="115964" y="408967"/>
                  </a:cubicBezTo>
                  <a:cubicBezTo>
                    <a:pt x="120528" y="418094"/>
                    <a:pt x="121980" y="427222"/>
                    <a:pt x="114304" y="435520"/>
                  </a:cubicBezTo>
                  <a:cubicBezTo>
                    <a:pt x="113060" y="436765"/>
                    <a:pt x="113060" y="438425"/>
                    <a:pt x="113267" y="440084"/>
                  </a:cubicBezTo>
                  <a:cubicBezTo>
                    <a:pt x="114097" y="467467"/>
                    <a:pt x="114927" y="494851"/>
                    <a:pt x="115757" y="522026"/>
                  </a:cubicBezTo>
                  <a:cubicBezTo>
                    <a:pt x="120528" y="496303"/>
                    <a:pt x="126129" y="470579"/>
                    <a:pt x="130485" y="444855"/>
                  </a:cubicBezTo>
                  <a:cubicBezTo>
                    <a:pt x="131522" y="443196"/>
                    <a:pt x="131730" y="441536"/>
                    <a:pt x="131522" y="439669"/>
                  </a:cubicBezTo>
                  <a:lnTo>
                    <a:pt x="137746" y="413531"/>
                  </a:lnTo>
                  <a:cubicBezTo>
                    <a:pt x="137746" y="412908"/>
                    <a:pt x="137954" y="412494"/>
                    <a:pt x="137954" y="411871"/>
                  </a:cubicBezTo>
                  <a:lnTo>
                    <a:pt x="144177" y="386977"/>
                  </a:lnTo>
                  <a:cubicBezTo>
                    <a:pt x="144384" y="385940"/>
                    <a:pt x="144592" y="384695"/>
                    <a:pt x="144799" y="383658"/>
                  </a:cubicBezTo>
                  <a:cubicBezTo>
                    <a:pt x="146666" y="376605"/>
                    <a:pt x="148741" y="369551"/>
                    <a:pt x="150608" y="362706"/>
                  </a:cubicBezTo>
                  <a:lnTo>
                    <a:pt x="151853" y="357727"/>
                  </a:lnTo>
                  <a:cubicBezTo>
                    <a:pt x="154342" y="352126"/>
                    <a:pt x="155586" y="346732"/>
                    <a:pt x="151853" y="340924"/>
                  </a:cubicBezTo>
                  <a:cubicBezTo>
                    <a:pt x="149778" y="337812"/>
                    <a:pt x="150400" y="333663"/>
                    <a:pt x="150608" y="329929"/>
                  </a:cubicBezTo>
                  <a:cubicBezTo>
                    <a:pt x="150815" y="328684"/>
                    <a:pt x="151230" y="327647"/>
                    <a:pt x="151438" y="326402"/>
                  </a:cubicBezTo>
                  <a:cubicBezTo>
                    <a:pt x="152060" y="325365"/>
                    <a:pt x="152475" y="324328"/>
                    <a:pt x="153097" y="323290"/>
                  </a:cubicBezTo>
                  <a:cubicBezTo>
                    <a:pt x="154342" y="321838"/>
                    <a:pt x="155586" y="320179"/>
                    <a:pt x="156831" y="318727"/>
                  </a:cubicBezTo>
                  <a:cubicBezTo>
                    <a:pt x="159943" y="315615"/>
                    <a:pt x="164714" y="314578"/>
                    <a:pt x="166374" y="309391"/>
                  </a:cubicBezTo>
                  <a:cubicBezTo>
                    <a:pt x="177369" y="276200"/>
                    <a:pt x="188571" y="243008"/>
                    <a:pt x="199773" y="209816"/>
                  </a:cubicBezTo>
                  <a:cubicBezTo>
                    <a:pt x="200188" y="208572"/>
                    <a:pt x="200396" y="207534"/>
                    <a:pt x="200810" y="206290"/>
                  </a:cubicBezTo>
                  <a:cubicBezTo>
                    <a:pt x="206619" y="191561"/>
                    <a:pt x="212427" y="176832"/>
                    <a:pt x="218651" y="160858"/>
                  </a:cubicBezTo>
                  <a:cubicBezTo>
                    <a:pt x="204544" y="162726"/>
                    <a:pt x="191890" y="162311"/>
                    <a:pt x="179443" y="160858"/>
                  </a:cubicBezTo>
                  <a:cubicBezTo>
                    <a:pt x="177161" y="160651"/>
                    <a:pt x="174879" y="160236"/>
                    <a:pt x="172598" y="160029"/>
                  </a:cubicBezTo>
                  <a:cubicBezTo>
                    <a:pt x="170523" y="158369"/>
                    <a:pt x="168241" y="158576"/>
                    <a:pt x="165959" y="158576"/>
                  </a:cubicBezTo>
                  <a:cubicBezTo>
                    <a:pt x="163055" y="156709"/>
                    <a:pt x="165544" y="154220"/>
                    <a:pt x="165129" y="152146"/>
                  </a:cubicBezTo>
                  <a:cubicBezTo>
                    <a:pt x="170730" y="133475"/>
                    <a:pt x="177784" y="115635"/>
                    <a:pt x="189608" y="99869"/>
                  </a:cubicBezTo>
                  <a:cubicBezTo>
                    <a:pt x="193965" y="96134"/>
                    <a:pt x="198321" y="92193"/>
                    <a:pt x="202677" y="88459"/>
                  </a:cubicBezTo>
                  <a:cubicBezTo>
                    <a:pt x="205374" y="87422"/>
                    <a:pt x="207864" y="86384"/>
                    <a:pt x="210561" y="85140"/>
                  </a:cubicBezTo>
                  <a:cubicBezTo>
                    <a:pt x="213672" y="85140"/>
                    <a:pt x="216991" y="84932"/>
                    <a:pt x="220103" y="84932"/>
                  </a:cubicBezTo>
                  <a:cubicBezTo>
                    <a:pt x="221555" y="85555"/>
                    <a:pt x="223215" y="86177"/>
                    <a:pt x="224667" y="86592"/>
                  </a:cubicBezTo>
                  <a:cubicBezTo>
                    <a:pt x="226327" y="87837"/>
                    <a:pt x="227986" y="89081"/>
                    <a:pt x="229853" y="90533"/>
                  </a:cubicBezTo>
                  <a:cubicBezTo>
                    <a:pt x="229853" y="91156"/>
                    <a:pt x="230268" y="91363"/>
                    <a:pt x="230683" y="91571"/>
                  </a:cubicBezTo>
                  <a:cubicBezTo>
                    <a:pt x="234002" y="96757"/>
                    <a:pt x="237114" y="101736"/>
                    <a:pt x="240848" y="107337"/>
                  </a:cubicBezTo>
                  <a:cubicBezTo>
                    <a:pt x="255370" y="72278"/>
                    <a:pt x="271343" y="38879"/>
                    <a:pt x="287731" y="5687"/>
                  </a:cubicBezTo>
                  <a:cubicBezTo>
                    <a:pt x="294922" y="-8281"/>
                    <a:pt x="290912" y="5721"/>
                    <a:pt x="283997" y="23527"/>
                  </a:cubicBezTo>
                  <a:cubicBezTo>
                    <a:pt x="271550" y="53193"/>
                    <a:pt x="258896" y="82858"/>
                    <a:pt x="246242" y="112523"/>
                  </a:cubicBezTo>
                  <a:cubicBezTo>
                    <a:pt x="245412" y="114390"/>
                    <a:pt x="244997" y="115635"/>
                    <a:pt x="246034" y="117709"/>
                  </a:cubicBezTo>
                  <a:cubicBezTo>
                    <a:pt x="254332" y="134305"/>
                    <a:pt x="252465" y="143847"/>
                    <a:pt x="237114" y="152560"/>
                  </a:cubicBezTo>
                  <a:cubicBezTo>
                    <a:pt x="229231" y="157124"/>
                    <a:pt x="225704" y="163348"/>
                    <a:pt x="222800" y="171023"/>
                  </a:cubicBezTo>
                  <a:cubicBezTo>
                    <a:pt x="208901" y="207949"/>
                    <a:pt x="195417" y="244875"/>
                    <a:pt x="183592" y="282423"/>
                  </a:cubicBezTo>
                  <a:cubicBezTo>
                    <a:pt x="182970" y="284290"/>
                    <a:pt x="182555" y="285950"/>
                    <a:pt x="181518" y="289476"/>
                  </a:cubicBezTo>
                  <a:cubicBezTo>
                    <a:pt x="192512" y="282838"/>
                    <a:pt x="202677" y="280971"/>
                    <a:pt x="213257" y="286780"/>
                  </a:cubicBezTo>
                  <a:cubicBezTo>
                    <a:pt x="223215" y="292173"/>
                    <a:pt x="230476" y="300264"/>
                    <a:pt x="236077" y="309806"/>
                  </a:cubicBezTo>
                  <a:cubicBezTo>
                    <a:pt x="246242" y="327440"/>
                    <a:pt x="251428" y="346525"/>
                    <a:pt x="254332" y="366440"/>
                  </a:cubicBezTo>
                  <a:cubicBezTo>
                    <a:pt x="254747" y="368929"/>
                    <a:pt x="255162" y="371418"/>
                    <a:pt x="251220" y="371626"/>
                  </a:cubicBezTo>
                  <a:cubicBezTo>
                    <a:pt x="224252" y="373078"/>
                    <a:pt x="197491" y="374323"/>
                    <a:pt x="172390" y="361668"/>
                  </a:cubicBezTo>
                  <a:cubicBezTo>
                    <a:pt x="169071" y="360009"/>
                    <a:pt x="165959" y="357727"/>
                    <a:pt x="161603" y="355030"/>
                  </a:cubicBezTo>
                  <a:cubicBezTo>
                    <a:pt x="156624" y="374323"/>
                    <a:pt x="151645" y="392786"/>
                    <a:pt x="147081" y="411456"/>
                  </a:cubicBezTo>
                  <a:cubicBezTo>
                    <a:pt x="131107" y="477632"/>
                    <a:pt x="119490" y="544431"/>
                    <a:pt x="116586" y="612474"/>
                  </a:cubicBezTo>
                  <a:cubicBezTo>
                    <a:pt x="115757" y="634878"/>
                    <a:pt x="115549" y="657282"/>
                    <a:pt x="117831" y="679687"/>
                  </a:cubicBezTo>
                  <a:cubicBezTo>
                    <a:pt x="118246" y="683836"/>
                    <a:pt x="119283" y="686326"/>
                    <a:pt x="123225" y="688608"/>
                  </a:cubicBezTo>
                  <a:cubicBezTo>
                    <a:pt x="142102" y="699810"/>
                    <a:pt x="145629" y="717235"/>
                    <a:pt x="132560" y="735076"/>
                  </a:cubicBezTo>
                  <a:cubicBezTo>
                    <a:pt x="129655" y="739017"/>
                    <a:pt x="129241" y="742336"/>
                    <a:pt x="130693" y="747108"/>
                  </a:cubicBezTo>
                  <a:cubicBezTo>
                    <a:pt x="147081" y="804986"/>
                    <a:pt x="174672" y="857678"/>
                    <a:pt x="206619" y="908295"/>
                  </a:cubicBezTo>
                  <a:cubicBezTo>
                    <a:pt x="244375" y="968040"/>
                    <a:pt x="287731" y="1023844"/>
                    <a:pt x="327769" y="1081930"/>
                  </a:cubicBezTo>
                  <a:cubicBezTo>
                    <a:pt x="344987" y="1107031"/>
                    <a:pt x="361376" y="1132547"/>
                    <a:pt x="376934" y="1158686"/>
                  </a:cubicBezTo>
                  <a:cubicBezTo>
                    <a:pt x="377557" y="1159723"/>
                    <a:pt x="377972" y="1160760"/>
                    <a:pt x="378594" y="1161590"/>
                  </a:cubicBezTo>
                  <a:cubicBezTo>
                    <a:pt x="379631" y="1162627"/>
                    <a:pt x="379424" y="1165739"/>
                    <a:pt x="380668" y="1165117"/>
                  </a:cubicBezTo>
                  <a:cubicBezTo>
                    <a:pt x="382535" y="1164080"/>
                    <a:pt x="381498" y="1161797"/>
                    <a:pt x="380046" y="1160345"/>
                  </a:cubicBezTo>
                  <a:lnTo>
                    <a:pt x="378801" y="1156611"/>
                  </a:lnTo>
                  <a:cubicBezTo>
                    <a:pt x="362620" y="1115536"/>
                    <a:pt x="343120" y="1076121"/>
                    <a:pt x="324865" y="1036084"/>
                  </a:cubicBezTo>
                  <a:cubicBezTo>
                    <a:pt x="324450" y="1035046"/>
                    <a:pt x="323827" y="1034217"/>
                    <a:pt x="323413" y="1033179"/>
                  </a:cubicBezTo>
                  <a:cubicBezTo>
                    <a:pt x="318434" y="1019280"/>
                    <a:pt x="312210" y="1007041"/>
                    <a:pt x="294370" y="1006211"/>
                  </a:cubicBezTo>
                  <a:cubicBezTo>
                    <a:pt x="288561" y="1006004"/>
                    <a:pt x="283167" y="1001855"/>
                    <a:pt x="278396" y="998328"/>
                  </a:cubicBezTo>
                  <a:cubicBezTo>
                    <a:pt x="262008" y="986711"/>
                    <a:pt x="259518" y="967626"/>
                    <a:pt x="272588" y="952689"/>
                  </a:cubicBezTo>
                  <a:cubicBezTo>
                    <a:pt x="279641" y="944599"/>
                    <a:pt x="280056" y="936301"/>
                    <a:pt x="276529" y="927173"/>
                  </a:cubicBezTo>
                  <a:cubicBezTo>
                    <a:pt x="265327" y="898338"/>
                    <a:pt x="255370" y="869088"/>
                    <a:pt x="250805" y="838385"/>
                  </a:cubicBezTo>
                  <a:cubicBezTo>
                    <a:pt x="249768" y="831332"/>
                    <a:pt x="248938" y="824279"/>
                    <a:pt x="248109" y="817226"/>
                  </a:cubicBezTo>
                  <a:cubicBezTo>
                    <a:pt x="241263" y="818470"/>
                    <a:pt x="234417" y="820130"/>
                    <a:pt x="227364" y="820960"/>
                  </a:cubicBezTo>
                  <a:cubicBezTo>
                    <a:pt x="213672" y="822619"/>
                    <a:pt x="199981" y="820545"/>
                    <a:pt x="186497" y="818055"/>
                  </a:cubicBezTo>
                  <a:cubicBezTo>
                    <a:pt x="182762" y="817433"/>
                    <a:pt x="181518" y="815981"/>
                    <a:pt x="182555" y="812039"/>
                  </a:cubicBezTo>
                  <a:cubicBezTo>
                    <a:pt x="187741" y="793369"/>
                    <a:pt x="194380" y="775528"/>
                    <a:pt x="206619" y="760385"/>
                  </a:cubicBezTo>
                  <a:cubicBezTo>
                    <a:pt x="209316" y="757065"/>
                    <a:pt x="212427" y="753746"/>
                    <a:pt x="215954" y="751257"/>
                  </a:cubicBezTo>
                  <a:cubicBezTo>
                    <a:pt x="230683" y="739847"/>
                    <a:pt x="244375" y="742751"/>
                    <a:pt x="253502" y="758932"/>
                  </a:cubicBezTo>
                  <a:cubicBezTo>
                    <a:pt x="254747" y="761214"/>
                    <a:pt x="255992" y="763704"/>
                    <a:pt x="257444" y="766815"/>
                  </a:cubicBezTo>
                  <a:cubicBezTo>
                    <a:pt x="280263" y="725948"/>
                    <a:pt x="319056" y="715991"/>
                    <a:pt x="360338" y="710804"/>
                  </a:cubicBezTo>
                  <a:cubicBezTo>
                    <a:pt x="360546" y="711427"/>
                    <a:pt x="360961" y="712049"/>
                    <a:pt x="361168" y="712879"/>
                  </a:cubicBezTo>
                  <a:lnTo>
                    <a:pt x="335652" y="720140"/>
                  </a:lnTo>
                  <a:cubicBezTo>
                    <a:pt x="318019" y="725326"/>
                    <a:pt x="301008" y="731964"/>
                    <a:pt x="286279" y="743581"/>
                  </a:cubicBezTo>
                  <a:cubicBezTo>
                    <a:pt x="279434" y="749182"/>
                    <a:pt x="273625" y="755613"/>
                    <a:pt x="268854" y="763081"/>
                  </a:cubicBezTo>
                  <a:cubicBezTo>
                    <a:pt x="264912" y="769512"/>
                    <a:pt x="261385" y="775321"/>
                    <a:pt x="266987" y="783619"/>
                  </a:cubicBezTo>
                  <a:cubicBezTo>
                    <a:pt x="272173" y="791502"/>
                    <a:pt x="268231" y="800007"/>
                    <a:pt x="261800" y="806438"/>
                  </a:cubicBezTo>
                  <a:cubicBezTo>
                    <a:pt x="259103" y="809135"/>
                    <a:pt x="256614" y="811624"/>
                    <a:pt x="256822" y="816188"/>
                  </a:cubicBezTo>
                  <a:cubicBezTo>
                    <a:pt x="258896" y="852077"/>
                    <a:pt x="270098" y="885891"/>
                    <a:pt x="282960" y="919705"/>
                  </a:cubicBezTo>
                  <a:cubicBezTo>
                    <a:pt x="284205" y="918253"/>
                    <a:pt x="284827" y="917423"/>
                    <a:pt x="285449" y="916593"/>
                  </a:cubicBezTo>
                  <a:cubicBezTo>
                    <a:pt x="299763" y="893359"/>
                    <a:pt x="317811" y="887758"/>
                    <a:pt x="342705" y="898545"/>
                  </a:cubicBezTo>
                  <a:cubicBezTo>
                    <a:pt x="354530" y="903524"/>
                    <a:pt x="364488" y="911200"/>
                    <a:pt x="373408" y="920120"/>
                  </a:cubicBezTo>
                  <a:cubicBezTo>
                    <a:pt x="391248" y="938168"/>
                    <a:pt x="405355" y="958913"/>
                    <a:pt x="415934" y="981940"/>
                  </a:cubicBezTo>
                  <a:cubicBezTo>
                    <a:pt x="416764" y="983599"/>
                    <a:pt x="417802" y="985259"/>
                    <a:pt x="417387" y="987333"/>
                  </a:cubicBezTo>
                  <a:cubicBezTo>
                    <a:pt x="399961" y="993142"/>
                    <a:pt x="383365" y="1000817"/>
                    <a:pt x="365525" y="1004966"/>
                  </a:cubicBezTo>
                  <a:cubicBezTo>
                    <a:pt x="353700" y="1007663"/>
                    <a:pt x="341876" y="1010360"/>
                    <a:pt x="329844" y="1010360"/>
                  </a:cubicBezTo>
                  <a:cubicBezTo>
                    <a:pt x="322998" y="1010360"/>
                    <a:pt x="322998" y="1012227"/>
                    <a:pt x="325487" y="1017621"/>
                  </a:cubicBezTo>
                  <a:cubicBezTo>
                    <a:pt x="345609" y="1060355"/>
                    <a:pt x="365732" y="1103090"/>
                    <a:pt x="383988" y="1146861"/>
                  </a:cubicBezTo>
                  <a:cubicBezTo>
                    <a:pt x="404525" y="1196441"/>
                    <a:pt x="422781" y="1246851"/>
                    <a:pt x="431286" y="1300166"/>
                  </a:cubicBezTo>
                  <a:cubicBezTo>
                    <a:pt x="436680" y="1333772"/>
                    <a:pt x="435850" y="1367172"/>
                    <a:pt x="433153" y="1400986"/>
                  </a:cubicBezTo>
                  <a:cubicBezTo>
                    <a:pt x="431493" y="1422560"/>
                    <a:pt x="428796" y="1443927"/>
                    <a:pt x="425477" y="1465295"/>
                  </a:cubicBezTo>
                  <a:cubicBezTo>
                    <a:pt x="425270" y="1467162"/>
                    <a:pt x="424025" y="1469444"/>
                    <a:pt x="425685" y="1471518"/>
                  </a:cubicBezTo>
                  <a:cubicBezTo>
                    <a:pt x="428381" y="1471518"/>
                    <a:pt x="429004" y="1468821"/>
                    <a:pt x="430041" y="1467369"/>
                  </a:cubicBezTo>
                  <a:cubicBezTo>
                    <a:pt x="445807" y="1445587"/>
                    <a:pt x="467382" y="1438741"/>
                    <a:pt x="493106" y="1443927"/>
                  </a:cubicBezTo>
                  <a:cubicBezTo>
                    <a:pt x="514265" y="1448284"/>
                    <a:pt x="532313" y="1458864"/>
                    <a:pt x="548494" y="1472970"/>
                  </a:cubicBezTo>
                  <a:cubicBezTo>
                    <a:pt x="583138" y="1503465"/>
                    <a:pt x="608447" y="1540806"/>
                    <a:pt x="627740" y="1582296"/>
                  </a:cubicBezTo>
                  <a:cubicBezTo>
                    <a:pt x="629814" y="1586652"/>
                    <a:pt x="628155" y="1587689"/>
                    <a:pt x="624420" y="1589556"/>
                  </a:cubicBezTo>
                  <a:cubicBezTo>
                    <a:pt x="604920" y="1599306"/>
                    <a:pt x="584175" y="1607190"/>
                    <a:pt x="563431" y="1612583"/>
                  </a:cubicBezTo>
                  <a:cubicBezTo>
                    <a:pt x="532313" y="1620881"/>
                    <a:pt x="500781" y="1626897"/>
                    <a:pt x="468004" y="1624615"/>
                  </a:cubicBezTo>
                  <a:cubicBezTo>
                    <a:pt x="448297" y="1623163"/>
                    <a:pt x="430456" y="1617354"/>
                    <a:pt x="413653" y="1607397"/>
                  </a:cubicBezTo>
                  <a:cubicBezTo>
                    <a:pt x="405562" y="1602626"/>
                    <a:pt x="401413" y="1594535"/>
                    <a:pt x="394982" y="1587897"/>
                  </a:cubicBezTo>
                  <a:cubicBezTo>
                    <a:pt x="393323" y="1589141"/>
                    <a:pt x="392908" y="1591216"/>
                    <a:pt x="392285" y="1593083"/>
                  </a:cubicBezTo>
                  <a:cubicBezTo>
                    <a:pt x="381913" y="1622541"/>
                    <a:pt x="369881" y="1651168"/>
                    <a:pt x="356397" y="1679382"/>
                  </a:cubicBezTo>
                  <a:cubicBezTo>
                    <a:pt x="333578" y="1726576"/>
                    <a:pt x="306920" y="1771125"/>
                    <a:pt x="276788" y="1813212"/>
                  </a:cubicBezTo>
                  <a:lnTo>
                    <a:pt x="231210" y="1867225"/>
                  </a:lnTo>
                  <a:lnTo>
                    <a:pt x="320404" y="1737545"/>
                  </a:lnTo>
                  <a:cubicBezTo>
                    <a:pt x="347321" y="1690272"/>
                    <a:pt x="369985" y="1640588"/>
                    <a:pt x="387722" y="1588104"/>
                  </a:cubicBezTo>
                  <a:cubicBezTo>
                    <a:pt x="389589" y="1582296"/>
                    <a:pt x="391248" y="1576694"/>
                    <a:pt x="390626" y="1570471"/>
                  </a:cubicBezTo>
                  <a:cubicBezTo>
                    <a:pt x="389796" y="1561758"/>
                    <a:pt x="391456" y="1553045"/>
                    <a:pt x="396227" y="1545992"/>
                  </a:cubicBezTo>
                  <a:cubicBezTo>
                    <a:pt x="406184" y="1531886"/>
                    <a:pt x="408259" y="1515705"/>
                    <a:pt x="411786" y="1499731"/>
                  </a:cubicBezTo>
                  <a:cubicBezTo>
                    <a:pt x="421743" y="1452226"/>
                    <a:pt x="426929" y="1404097"/>
                    <a:pt x="427552" y="1355554"/>
                  </a:cubicBezTo>
                  <a:cubicBezTo>
                    <a:pt x="427759" y="1341655"/>
                    <a:pt x="422781" y="1329208"/>
                    <a:pt x="416764" y="1317176"/>
                  </a:cubicBezTo>
                  <a:cubicBezTo>
                    <a:pt x="394360" y="1271745"/>
                    <a:pt x="363035" y="1232745"/>
                    <a:pt x="328599" y="1196026"/>
                  </a:cubicBezTo>
                  <a:cubicBezTo>
                    <a:pt x="297274" y="1162835"/>
                    <a:pt x="263460" y="1132547"/>
                    <a:pt x="223007" y="1110765"/>
                  </a:cubicBezTo>
                  <a:cubicBezTo>
                    <a:pt x="208694" y="1103090"/>
                    <a:pt x="193757" y="1097074"/>
                    <a:pt x="177784" y="1094377"/>
                  </a:cubicBezTo>
                  <a:cubicBezTo>
                    <a:pt x="151023" y="1089813"/>
                    <a:pt x="129033" y="1099563"/>
                    <a:pt x="114927" y="1122797"/>
                  </a:cubicBezTo>
                  <a:cubicBezTo>
                    <a:pt x="103517" y="1141675"/>
                    <a:pt x="95011" y="1175074"/>
                    <a:pt x="94597" y="1203495"/>
                  </a:cubicBezTo>
                  <a:cubicBezTo>
                    <a:pt x="97916" y="1203495"/>
                    <a:pt x="98746" y="1200383"/>
                    <a:pt x="100198" y="1198516"/>
                  </a:cubicBezTo>
                  <a:cubicBezTo>
                    <a:pt x="121980" y="1174037"/>
                    <a:pt x="148326" y="1173830"/>
                    <a:pt x="170108" y="1198308"/>
                  </a:cubicBezTo>
                  <a:cubicBezTo>
                    <a:pt x="187326" y="1217808"/>
                    <a:pt x="194794" y="1241873"/>
                    <a:pt x="200188" y="1266766"/>
                  </a:cubicBezTo>
                  <a:cubicBezTo>
                    <a:pt x="202470" y="1277554"/>
                    <a:pt x="203715" y="1288341"/>
                    <a:pt x="204544" y="1299336"/>
                  </a:cubicBezTo>
                  <a:cubicBezTo>
                    <a:pt x="204959" y="1304522"/>
                    <a:pt x="203715" y="1305767"/>
                    <a:pt x="198529" y="1305767"/>
                  </a:cubicBezTo>
                  <a:cubicBezTo>
                    <a:pt x="163262" y="1306182"/>
                    <a:pt x="128411" y="1303692"/>
                    <a:pt x="95011" y="1287096"/>
                  </a:cubicBezTo>
                  <a:cubicBezTo>
                    <a:pt x="97086" y="1305974"/>
                    <a:pt x="98538" y="1323815"/>
                    <a:pt x="100820" y="1341655"/>
                  </a:cubicBezTo>
                  <a:cubicBezTo>
                    <a:pt x="105384" y="1377129"/>
                    <a:pt x="111400" y="1412603"/>
                    <a:pt x="118246" y="1447869"/>
                  </a:cubicBezTo>
                  <a:cubicBezTo>
                    <a:pt x="119075" y="1452640"/>
                    <a:pt x="120943" y="1455960"/>
                    <a:pt x="125507" y="1458656"/>
                  </a:cubicBezTo>
                  <a:cubicBezTo>
                    <a:pt x="140443" y="1467784"/>
                    <a:pt x="143762" y="1483342"/>
                    <a:pt x="134012" y="1498279"/>
                  </a:cubicBezTo>
                  <a:cubicBezTo>
                    <a:pt x="130900" y="1502843"/>
                    <a:pt x="130278" y="1506577"/>
                    <a:pt x="131522" y="1511763"/>
                  </a:cubicBezTo>
                  <a:cubicBezTo>
                    <a:pt x="138368" y="1540806"/>
                    <a:pt x="144799" y="1569849"/>
                    <a:pt x="150400" y="1599099"/>
                  </a:cubicBezTo>
                  <a:cubicBezTo>
                    <a:pt x="137746" y="1571093"/>
                    <a:pt x="131937" y="1541013"/>
                    <a:pt x="123639" y="1510933"/>
                  </a:cubicBezTo>
                  <a:cubicBezTo>
                    <a:pt x="93974" y="1532715"/>
                    <a:pt x="59953" y="1534790"/>
                    <a:pt x="25724" y="1535412"/>
                  </a:cubicBezTo>
                  <a:cubicBezTo>
                    <a:pt x="20123" y="1535412"/>
                    <a:pt x="17426" y="1534582"/>
                    <a:pt x="18048" y="1527737"/>
                  </a:cubicBezTo>
                  <a:cubicBezTo>
                    <a:pt x="20538" y="1501598"/>
                    <a:pt x="25516" y="1476290"/>
                    <a:pt x="37963" y="1452848"/>
                  </a:cubicBezTo>
                  <a:cubicBezTo>
                    <a:pt x="42735" y="1444135"/>
                    <a:pt x="48543" y="1436252"/>
                    <a:pt x="56634" y="1430236"/>
                  </a:cubicBezTo>
                  <a:cubicBezTo>
                    <a:pt x="71362" y="1419034"/>
                    <a:pt x="86714" y="1419034"/>
                    <a:pt x="100820" y="1430651"/>
                  </a:cubicBezTo>
                  <a:cubicBezTo>
                    <a:pt x="102687" y="1432103"/>
                    <a:pt x="104554" y="1433762"/>
                    <a:pt x="107666" y="1436459"/>
                  </a:cubicBezTo>
                  <a:cubicBezTo>
                    <a:pt x="104762" y="1419863"/>
                    <a:pt x="102065" y="1405135"/>
                    <a:pt x="99575" y="1390198"/>
                  </a:cubicBezTo>
                  <a:cubicBezTo>
                    <a:pt x="93974" y="1356177"/>
                    <a:pt x="89203" y="1321948"/>
                    <a:pt x="86921" y="1287512"/>
                  </a:cubicBezTo>
                  <a:cubicBezTo>
                    <a:pt x="86714" y="1283155"/>
                    <a:pt x="85261" y="1279836"/>
                    <a:pt x="81942" y="1276931"/>
                  </a:cubicBezTo>
                  <a:cubicBezTo>
                    <a:pt x="78208" y="1273612"/>
                    <a:pt x="74889" y="1269878"/>
                    <a:pt x="72192" y="1265936"/>
                  </a:cubicBezTo>
                  <a:cubicBezTo>
                    <a:pt x="60368" y="1249133"/>
                    <a:pt x="63479" y="1232745"/>
                    <a:pt x="80490" y="1221542"/>
                  </a:cubicBezTo>
                  <a:cubicBezTo>
                    <a:pt x="84639" y="1218846"/>
                    <a:pt x="85469" y="1215942"/>
                    <a:pt x="85676" y="1211585"/>
                  </a:cubicBezTo>
                  <a:cubicBezTo>
                    <a:pt x="87128" y="1185239"/>
                    <a:pt x="90240" y="1159100"/>
                    <a:pt x="100405" y="1134622"/>
                  </a:cubicBezTo>
                  <a:cubicBezTo>
                    <a:pt x="110985" y="1108898"/>
                    <a:pt x="127581" y="1089605"/>
                    <a:pt x="157246" y="1086078"/>
                  </a:cubicBezTo>
                  <a:cubicBezTo>
                    <a:pt x="173427" y="1084004"/>
                    <a:pt x="188778" y="1087738"/>
                    <a:pt x="203922" y="1093547"/>
                  </a:cubicBezTo>
                  <a:cubicBezTo>
                    <a:pt x="235869" y="1105786"/>
                    <a:pt x="263252" y="1125286"/>
                    <a:pt x="288769" y="1147483"/>
                  </a:cubicBezTo>
                  <a:cubicBezTo>
                    <a:pt x="341046" y="1192915"/>
                    <a:pt x="385647" y="1244777"/>
                    <a:pt x="419254" y="1305767"/>
                  </a:cubicBezTo>
                  <a:cubicBezTo>
                    <a:pt x="421121" y="1309294"/>
                    <a:pt x="422988" y="1313027"/>
                    <a:pt x="425270" y="1316346"/>
                  </a:cubicBezTo>
                  <a:cubicBezTo>
                    <a:pt x="423818" y="1297676"/>
                    <a:pt x="420084" y="1279421"/>
                    <a:pt x="414690" y="1261580"/>
                  </a:cubicBezTo>
                  <a:cubicBezTo>
                    <a:pt x="398509" y="1208473"/>
                    <a:pt x="371333" y="1160760"/>
                    <a:pt x="340838" y="1114707"/>
                  </a:cubicBezTo>
                  <a:cubicBezTo>
                    <a:pt x="304742" y="1060148"/>
                    <a:pt x="264497" y="1008493"/>
                    <a:pt x="227571" y="954556"/>
                  </a:cubicBezTo>
                  <a:cubicBezTo>
                    <a:pt x="190645" y="901035"/>
                    <a:pt x="156831" y="845853"/>
                    <a:pt x="134219" y="784449"/>
                  </a:cubicBezTo>
                  <a:cubicBezTo>
                    <a:pt x="130278" y="773869"/>
                    <a:pt x="127166" y="763289"/>
                    <a:pt x="123639" y="752501"/>
                  </a:cubicBezTo>
                  <a:cubicBezTo>
                    <a:pt x="122810" y="749805"/>
                    <a:pt x="123017" y="746693"/>
                    <a:pt x="118661" y="749805"/>
                  </a:cubicBezTo>
                  <a:cubicBezTo>
                    <a:pt x="90240" y="769720"/>
                    <a:pt x="57256" y="772832"/>
                    <a:pt x="23857" y="774491"/>
                  </a:cubicBezTo>
                  <a:cubicBezTo>
                    <a:pt x="15974" y="774906"/>
                    <a:pt x="7883" y="774699"/>
                    <a:pt x="0" y="77490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chemeClr val="accent1">
                  <a:shade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A4E80FF-6A01-45CD-853D-1FD58AD2D802}"/>
                </a:ext>
              </a:extLst>
            </p:cNvPr>
            <p:cNvSpPr/>
            <p:nvPr/>
          </p:nvSpPr>
          <p:spPr>
            <a:xfrm rot="16200000" flipH="1">
              <a:off x="8889180" y="192712"/>
              <a:ext cx="3126748" cy="3095094"/>
            </a:xfrm>
            <a:custGeom>
              <a:avLst/>
              <a:gdLst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197595 w 2099794"/>
                <a:gd name="connsiteY13" fmla="*/ 1924756 h 2078537"/>
                <a:gd name="connsiteX14" fmla="*/ 294784 w 2099794"/>
                <a:gd name="connsiteY14" fmla="*/ 1858272 h 2078537"/>
                <a:gd name="connsiteX15" fmla="*/ 400583 w 2099794"/>
                <a:gd name="connsiteY15" fmla="*/ 1803142 h 2078537"/>
                <a:gd name="connsiteX16" fmla="*/ 470078 w 2099794"/>
                <a:gd name="connsiteY16" fmla="*/ 1775551 h 2078537"/>
                <a:gd name="connsiteX17" fmla="*/ 526919 w 2099794"/>
                <a:gd name="connsiteY17" fmla="*/ 1758333 h 2078537"/>
                <a:gd name="connsiteX18" fmla="*/ 563015 w 2099794"/>
                <a:gd name="connsiteY18" fmla="*/ 1748790 h 2078537"/>
                <a:gd name="connsiteX19" fmla="*/ 623590 w 2099794"/>
                <a:gd name="connsiteY19" fmla="*/ 1739248 h 2078537"/>
                <a:gd name="connsiteX20" fmla="*/ 625872 w 2099794"/>
                <a:gd name="connsiteY20" fmla="*/ 1738418 h 2078537"/>
                <a:gd name="connsiteX21" fmla="*/ 629191 w 2099794"/>
                <a:gd name="connsiteY21" fmla="*/ 1738211 h 2078537"/>
                <a:gd name="connsiteX22" fmla="*/ 653878 w 2099794"/>
                <a:gd name="connsiteY22" fmla="*/ 1735099 h 2078537"/>
                <a:gd name="connsiteX23" fmla="*/ 660516 w 2099794"/>
                <a:gd name="connsiteY23" fmla="*/ 1734891 h 2078537"/>
                <a:gd name="connsiteX24" fmla="*/ 709889 w 2099794"/>
                <a:gd name="connsiteY24" fmla="*/ 1731780 h 2078537"/>
                <a:gd name="connsiteX25" fmla="*/ 741214 w 2099794"/>
                <a:gd name="connsiteY25" fmla="*/ 1731780 h 2078537"/>
                <a:gd name="connsiteX26" fmla="*/ 790586 w 2099794"/>
                <a:gd name="connsiteY26" fmla="*/ 1734891 h 2078537"/>
                <a:gd name="connsiteX27" fmla="*/ 795565 w 2099794"/>
                <a:gd name="connsiteY27" fmla="*/ 1735099 h 2078537"/>
                <a:gd name="connsiteX28" fmla="*/ 844316 w 2099794"/>
                <a:gd name="connsiteY28" fmla="*/ 1741944 h 2078537"/>
                <a:gd name="connsiteX29" fmla="*/ 882690 w 2099794"/>
                <a:gd name="connsiteY29" fmla="*/ 1748134 h 2078537"/>
                <a:gd name="connsiteX30" fmla="*/ 882901 w 2099794"/>
                <a:gd name="connsiteY30" fmla="*/ 1748375 h 2078537"/>
                <a:gd name="connsiteX31" fmla="*/ 882901 w 2099794"/>
                <a:gd name="connsiteY31" fmla="*/ 1749205 h 2078537"/>
                <a:gd name="connsiteX32" fmla="*/ 883938 w 2099794"/>
                <a:gd name="connsiteY32" fmla="*/ 1748998 h 2078537"/>
                <a:gd name="connsiteX33" fmla="*/ 882901 w 2099794"/>
                <a:gd name="connsiteY33" fmla="*/ 1748375 h 2078537"/>
                <a:gd name="connsiteX34" fmla="*/ 882901 w 2099794"/>
                <a:gd name="connsiteY34" fmla="*/ 1748168 h 2078537"/>
                <a:gd name="connsiteX35" fmla="*/ 882690 w 2099794"/>
                <a:gd name="connsiteY35" fmla="*/ 1748134 h 2078537"/>
                <a:gd name="connsiteX36" fmla="*/ 877092 w 2099794"/>
                <a:gd name="connsiteY36" fmla="*/ 1741737 h 2078537"/>
                <a:gd name="connsiteX37" fmla="*/ 868587 w 2099794"/>
                <a:gd name="connsiteY37" fmla="*/ 1727631 h 2078537"/>
                <a:gd name="connsiteX38" fmla="*/ 874188 w 2099794"/>
                <a:gd name="connsiteY38" fmla="*/ 1696306 h 2078537"/>
                <a:gd name="connsiteX39" fmla="*/ 909869 w 2099794"/>
                <a:gd name="connsiteY39" fmla="*/ 1662699 h 2078537"/>
                <a:gd name="connsiteX40" fmla="*/ 951359 w 2099794"/>
                <a:gd name="connsiteY40" fmla="*/ 1647555 h 2078537"/>
                <a:gd name="connsiteX41" fmla="*/ 1017535 w 2099794"/>
                <a:gd name="connsiteY41" fmla="*/ 1641124 h 2078537"/>
                <a:gd name="connsiteX42" fmla="*/ 1027493 w 2099794"/>
                <a:gd name="connsiteY42" fmla="*/ 1641124 h 2078537"/>
                <a:gd name="connsiteX43" fmla="*/ 1040562 w 2099794"/>
                <a:gd name="connsiteY43" fmla="*/ 1641332 h 2078537"/>
                <a:gd name="connsiteX44" fmla="*/ 997620 w 2099794"/>
                <a:gd name="connsiteY44" fmla="*/ 1780737 h 2078537"/>
                <a:gd name="connsiteX45" fmla="*/ 1033301 w 2099794"/>
                <a:gd name="connsiteY45" fmla="*/ 1792562 h 2078537"/>
                <a:gd name="connsiteX46" fmla="*/ 1137025 w 2099794"/>
                <a:gd name="connsiteY46" fmla="*/ 1830525 h 2078537"/>
                <a:gd name="connsiteX47" fmla="*/ 1181627 w 2099794"/>
                <a:gd name="connsiteY47" fmla="*/ 1846914 h 2078537"/>
                <a:gd name="connsiteX48" fmla="*/ 1186191 w 2099794"/>
                <a:gd name="connsiteY48" fmla="*/ 1847536 h 2078537"/>
                <a:gd name="connsiteX49" fmla="*/ 1183494 w 2099794"/>
                <a:gd name="connsiteY49" fmla="*/ 1845254 h 2078537"/>
                <a:gd name="connsiteX50" fmla="*/ 1186813 w 2099794"/>
                <a:gd name="connsiteY50" fmla="*/ 1794429 h 2078537"/>
                <a:gd name="connsiteX51" fmla="*/ 1250915 w 2099794"/>
                <a:gd name="connsiteY51" fmla="*/ 1771195 h 2078537"/>
                <a:gd name="connsiteX52" fmla="*/ 1286596 w 2099794"/>
                <a:gd name="connsiteY52" fmla="*/ 1768705 h 2078537"/>
                <a:gd name="connsiteX53" fmla="*/ 1293649 w 2099794"/>
                <a:gd name="connsiteY53" fmla="*/ 1775759 h 2078537"/>
                <a:gd name="connsiteX54" fmla="*/ 1285766 w 2099794"/>
                <a:gd name="connsiteY54" fmla="*/ 1821397 h 2078537"/>
                <a:gd name="connsiteX55" fmla="*/ 1258175 w 2099794"/>
                <a:gd name="connsiteY55" fmla="*/ 1872845 h 2078537"/>
                <a:gd name="connsiteX56" fmla="*/ 1260665 w 2099794"/>
                <a:gd name="connsiteY56" fmla="*/ 1874712 h 2078537"/>
                <a:gd name="connsiteX57" fmla="*/ 1313564 w 2099794"/>
                <a:gd name="connsiteY57" fmla="*/ 1890063 h 2078537"/>
                <a:gd name="connsiteX58" fmla="*/ 1335761 w 2099794"/>
                <a:gd name="connsiteY58" fmla="*/ 1896494 h 2078537"/>
                <a:gd name="connsiteX59" fmla="*/ 1397166 w 2099794"/>
                <a:gd name="connsiteY59" fmla="*/ 1908526 h 2078537"/>
                <a:gd name="connsiteX60" fmla="*/ 1512922 w 2099794"/>
                <a:gd name="connsiteY60" fmla="*/ 1909563 h 2078537"/>
                <a:gd name="connsiteX61" fmla="*/ 1608971 w 2099794"/>
                <a:gd name="connsiteY61" fmla="*/ 1876579 h 2078537"/>
                <a:gd name="connsiteX62" fmla="*/ 1614987 w 2099794"/>
                <a:gd name="connsiteY62" fmla="*/ 1868696 h 2078537"/>
                <a:gd name="connsiteX63" fmla="*/ 1625774 w 2099794"/>
                <a:gd name="connsiteY63" fmla="*/ 1853344 h 2078537"/>
                <a:gd name="connsiteX64" fmla="*/ 1633035 w 2099794"/>
                <a:gd name="connsiteY64" fmla="*/ 1844424 h 2078537"/>
                <a:gd name="connsiteX65" fmla="*/ 1670791 w 2099794"/>
                <a:gd name="connsiteY65" fmla="*/ 1828658 h 2078537"/>
                <a:gd name="connsiteX66" fmla="*/ 1681163 w 2099794"/>
                <a:gd name="connsiteY66" fmla="*/ 1825754 h 2078537"/>
                <a:gd name="connsiteX67" fmla="*/ 1756674 w 2099794"/>
                <a:gd name="connsiteY67" fmla="*/ 1743189 h 2078537"/>
                <a:gd name="connsiteX68" fmla="*/ 1777212 w 2099794"/>
                <a:gd name="connsiteY68" fmla="*/ 1713524 h 2078537"/>
                <a:gd name="connsiteX69" fmla="*/ 1780116 w 2099794"/>
                <a:gd name="connsiteY69" fmla="*/ 1715391 h 2078537"/>
                <a:gd name="connsiteX70" fmla="*/ 1711243 w 2099794"/>
                <a:gd name="connsiteY70" fmla="*/ 1808743 h 2078537"/>
                <a:gd name="connsiteX71" fmla="*/ 1687179 w 2099794"/>
                <a:gd name="connsiteY71" fmla="*/ 1831562 h 2078537"/>
                <a:gd name="connsiteX72" fmla="*/ 1686142 w 2099794"/>
                <a:gd name="connsiteY72" fmla="*/ 1840690 h 2078537"/>
                <a:gd name="connsiteX73" fmla="*/ 1707924 w 2099794"/>
                <a:gd name="connsiteY73" fmla="*/ 1909148 h 2078537"/>
                <a:gd name="connsiteX74" fmla="*/ 1704397 w 2099794"/>
                <a:gd name="connsiteY74" fmla="*/ 1913090 h 2078537"/>
                <a:gd name="connsiteX75" fmla="*/ 1638636 w 2099794"/>
                <a:gd name="connsiteY75" fmla="*/ 1902510 h 2078537"/>
                <a:gd name="connsiteX76" fmla="*/ 1620381 w 2099794"/>
                <a:gd name="connsiteY76" fmla="*/ 1886536 h 2078537"/>
                <a:gd name="connsiteX77" fmla="*/ 1612705 w 2099794"/>
                <a:gd name="connsiteY77" fmla="*/ 1884254 h 2078537"/>
                <a:gd name="connsiteX78" fmla="*/ 1554205 w 2099794"/>
                <a:gd name="connsiteY78" fmla="*/ 1910185 h 2078537"/>
                <a:gd name="connsiteX79" fmla="*/ 1526821 w 2099794"/>
                <a:gd name="connsiteY79" fmla="*/ 1915994 h 2078537"/>
                <a:gd name="connsiteX80" fmla="*/ 1385341 w 2099794"/>
                <a:gd name="connsiteY80" fmla="*/ 1914957 h 2078537"/>
                <a:gd name="connsiteX81" fmla="*/ 1328915 w 2099794"/>
                <a:gd name="connsiteY81" fmla="*/ 1904169 h 2078537"/>
                <a:gd name="connsiteX82" fmla="*/ 1264814 w 2099794"/>
                <a:gd name="connsiteY82" fmla="*/ 1884877 h 2078537"/>
                <a:gd name="connsiteX83" fmla="*/ 1237846 w 2099794"/>
                <a:gd name="connsiteY83" fmla="*/ 1883839 h 2078537"/>
                <a:gd name="connsiteX84" fmla="*/ 1214819 w 2099794"/>
                <a:gd name="connsiteY84" fmla="*/ 1877616 h 2078537"/>
                <a:gd name="connsiteX85" fmla="*/ 1149265 w 2099794"/>
                <a:gd name="connsiteY85" fmla="*/ 1844632 h 2078537"/>
                <a:gd name="connsiteX86" fmla="*/ 1117110 w 2099794"/>
                <a:gd name="connsiteY86" fmla="*/ 1831355 h 2078537"/>
                <a:gd name="connsiteX87" fmla="*/ 1007785 w 2099794"/>
                <a:gd name="connsiteY87" fmla="*/ 1791525 h 2078537"/>
                <a:gd name="connsiteX88" fmla="*/ 999902 w 2099794"/>
                <a:gd name="connsiteY88" fmla="*/ 1789450 h 2078537"/>
                <a:gd name="connsiteX89" fmla="*/ 998242 w 2099794"/>
                <a:gd name="connsiteY89" fmla="*/ 1789035 h 2078537"/>
                <a:gd name="connsiteX90" fmla="*/ 994923 w 2099794"/>
                <a:gd name="connsiteY90" fmla="*/ 1788205 h 2078537"/>
                <a:gd name="connsiteX91" fmla="*/ 994508 w 2099794"/>
                <a:gd name="connsiteY91" fmla="*/ 1790695 h 2078537"/>
                <a:gd name="connsiteX92" fmla="*/ 999695 w 2099794"/>
                <a:gd name="connsiteY92" fmla="*/ 1793184 h 2078537"/>
                <a:gd name="connsiteX93" fmla="*/ 1057573 w 2099794"/>
                <a:gd name="connsiteY93" fmla="*/ 1820360 h 2078537"/>
                <a:gd name="connsiteX94" fmla="*/ 1127690 w 2099794"/>
                <a:gd name="connsiteY94" fmla="*/ 1855419 h 2078537"/>
                <a:gd name="connsiteX95" fmla="*/ 1204031 w 2099794"/>
                <a:gd name="connsiteY95" fmla="*/ 1892760 h 2078537"/>
                <a:gd name="connsiteX96" fmla="*/ 1312112 w 2099794"/>
                <a:gd name="connsiteY96" fmla="*/ 1939436 h 2078537"/>
                <a:gd name="connsiteX97" fmla="*/ 1354432 w 2099794"/>
                <a:gd name="connsiteY97" fmla="*/ 1953750 h 2078537"/>
                <a:gd name="connsiteX98" fmla="*/ 1417911 w 2099794"/>
                <a:gd name="connsiteY98" fmla="*/ 1970345 h 2078537"/>
                <a:gd name="connsiteX99" fmla="*/ 1421852 w 2099794"/>
                <a:gd name="connsiteY99" fmla="*/ 1969723 h 2078537"/>
                <a:gd name="connsiteX100" fmla="*/ 1439486 w 2099794"/>
                <a:gd name="connsiteY100" fmla="*/ 1950016 h 2078537"/>
                <a:gd name="connsiteX101" fmla="*/ 1491763 w 2099794"/>
                <a:gd name="connsiteY101" fmla="*/ 1951260 h 2078537"/>
                <a:gd name="connsiteX102" fmla="*/ 1514997 w 2099794"/>
                <a:gd name="connsiteY102" fmla="*/ 1979473 h 2078537"/>
                <a:gd name="connsiteX103" fmla="*/ 1525577 w 2099794"/>
                <a:gd name="connsiteY103" fmla="*/ 1986319 h 2078537"/>
                <a:gd name="connsiteX104" fmla="*/ 1758126 w 2099794"/>
                <a:gd name="connsiteY104" fmla="*/ 1972835 h 2078537"/>
                <a:gd name="connsiteX105" fmla="*/ 1766217 w 2099794"/>
                <a:gd name="connsiteY105" fmla="*/ 1968063 h 2078537"/>
                <a:gd name="connsiteX106" fmla="*/ 1778041 w 2099794"/>
                <a:gd name="connsiteY106" fmla="*/ 1960803 h 2078537"/>
                <a:gd name="connsiteX107" fmla="*/ 1802935 w 2099794"/>
                <a:gd name="connsiteY107" fmla="*/ 1953335 h 2078537"/>
                <a:gd name="connsiteX108" fmla="*/ 1837164 w 2099794"/>
                <a:gd name="connsiteY108" fmla="*/ 1955202 h 2078537"/>
                <a:gd name="connsiteX109" fmla="*/ 1844633 w 2099794"/>
                <a:gd name="connsiteY109" fmla="*/ 1956446 h 2078537"/>
                <a:gd name="connsiteX110" fmla="*/ 1866829 w 2099794"/>
                <a:gd name="connsiteY110" fmla="*/ 1951468 h 2078537"/>
                <a:gd name="connsiteX111" fmla="*/ 1903340 w 2099794"/>
                <a:gd name="connsiteY111" fmla="*/ 1942340 h 2078537"/>
                <a:gd name="connsiteX112" fmla="*/ 1946282 w 2099794"/>
                <a:gd name="connsiteY112" fmla="*/ 1931138 h 2078537"/>
                <a:gd name="connsiteX113" fmla="*/ 1982586 w 2099794"/>
                <a:gd name="connsiteY113" fmla="*/ 1920765 h 2078537"/>
                <a:gd name="connsiteX114" fmla="*/ 2035278 w 2099794"/>
                <a:gd name="connsiteY114" fmla="*/ 1903962 h 2078537"/>
                <a:gd name="connsiteX115" fmla="*/ 2081954 w 2099794"/>
                <a:gd name="connsiteY115" fmla="*/ 1887158 h 2078537"/>
                <a:gd name="connsiteX116" fmla="*/ 2099794 w 2099794"/>
                <a:gd name="connsiteY116" fmla="*/ 1883425 h 2078537"/>
                <a:gd name="connsiteX117" fmla="*/ 2092741 w 2099794"/>
                <a:gd name="connsiteY117" fmla="*/ 1887781 h 2078537"/>
                <a:gd name="connsiteX118" fmla="*/ 1944415 w 2099794"/>
                <a:gd name="connsiteY118" fmla="*/ 1940058 h 2078537"/>
                <a:gd name="connsiteX119" fmla="*/ 1852100 w 2099794"/>
                <a:gd name="connsiteY119" fmla="*/ 1963500 h 2078537"/>
                <a:gd name="connsiteX120" fmla="*/ 1847744 w 2099794"/>
                <a:gd name="connsiteY120" fmla="*/ 1970760 h 2078537"/>
                <a:gd name="connsiteX121" fmla="*/ 1850026 w 2099794"/>
                <a:gd name="connsiteY121" fmla="*/ 2004782 h 2078537"/>
                <a:gd name="connsiteX122" fmla="*/ 1833430 w 2099794"/>
                <a:gd name="connsiteY122" fmla="*/ 2056022 h 2078537"/>
                <a:gd name="connsiteX123" fmla="*/ 1826170 w 2099794"/>
                <a:gd name="connsiteY123" fmla="*/ 2058719 h 2078537"/>
                <a:gd name="connsiteX124" fmla="*/ 1779286 w 2099794"/>
                <a:gd name="connsiteY124" fmla="*/ 2023038 h 2078537"/>
                <a:gd name="connsiteX125" fmla="*/ 1761861 w 2099794"/>
                <a:gd name="connsiteY125" fmla="*/ 1985074 h 2078537"/>
                <a:gd name="connsiteX126" fmla="*/ 1755015 w 2099794"/>
                <a:gd name="connsiteY126" fmla="*/ 1981755 h 2078537"/>
                <a:gd name="connsiteX127" fmla="*/ 1597976 w 2099794"/>
                <a:gd name="connsiteY127" fmla="*/ 1995654 h 2078537"/>
                <a:gd name="connsiteX128" fmla="*/ 1535534 w 2099794"/>
                <a:gd name="connsiteY128" fmla="*/ 1994617 h 2078537"/>
                <a:gd name="connsiteX129" fmla="*/ 1522880 w 2099794"/>
                <a:gd name="connsiteY129" fmla="*/ 1994617 h 2078537"/>
                <a:gd name="connsiteX130" fmla="*/ 1539476 w 2099794"/>
                <a:gd name="connsiteY130" fmla="*/ 2078219 h 2078537"/>
                <a:gd name="connsiteX131" fmla="*/ 1446124 w 2099794"/>
                <a:gd name="connsiteY131" fmla="*/ 2068054 h 2078537"/>
                <a:gd name="connsiteX132" fmla="*/ 1402352 w 2099794"/>
                <a:gd name="connsiteY132" fmla="*/ 2040256 h 2078537"/>
                <a:gd name="connsiteX133" fmla="*/ 1414799 w 2099794"/>
                <a:gd name="connsiteY133" fmla="*/ 1982170 h 2078537"/>
                <a:gd name="connsiteX134" fmla="*/ 1416251 w 2099794"/>
                <a:gd name="connsiteY134" fmla="*/ 1980510 h 2078537"/>
                <a:gd name="connsiteX135" fmla="*/ 1414177 w 2099794"/>
                <a:gd name="connsiteY135" fmla="*/ 1978229 h 2078537"/>
                <a:gd name="connsiteX136" fmla="*/ 1183079 w 2099794"/>
                <a:gd name="connsiteY136" fmla="*/ 1890893 h 2078537"/>
                <a:gd name="connsiteX137" fmla="*/ 989945 w 2099794"/>
                <a:gd name="connsiteY137" fmla="*/ 1796504 h 2078537"/>
                <a:gd name="connsiteX138" fmla="*/ 976460 w 2099794"/>
                <a:gd name="connsiteY138" fmla="*/ 1796711 h 2078537"/>
                <a:gd name="connsiteX139" fmla="*/ 929162 w 2099794"/>
                <a:gd name="connsiteY139" fmla="*/ 1794014 h 2078537"/>
                <a:gd name="connsiteX140" fmla="*/ 906965 w 2099794"/>
                <a:gd name="connsiteY140" fmla="*/ 1771195 h 2078537"/>
                <a:gd name="connsiteX141" fmla="*/ 891614 w 2099794"/>
                <a:gd name="connsiteY141" fmla="*/ 1760407 h 2078537"/>
                <a:gd name="connsiteX142" fmla="*/ 691634 w 2099794"/>
                <a:gd name="connsiteY142" fmla="*/ 1739040 h 2078537"/>
                <a:gd name="connsiteX143" fmla="*/ 213257 w 2099794"/>
                <a:gd name="connsiteY143" fmla="*/ 1914957 h 2078537"/>
                <a:gd name="connsiteX144" fmla="*/ 205530 w 2099794"/>
                <a:gd name="connsiteY144" fmla="*/ 1921388 h 2078537"/>
                <a:gd name="connsiteX145" fmla="*/ 196246 w 2099794"/>
                <a:gd name="connsiteY145" fmla="*/ 1925329 h 2078537"/>
                <a:gd name="connsiteX146" fmla="*/ 197595 w 2099794"/>
                <a:gd name="connsiteY146" fmla="*/ 1924756 h 2078537"/>
                <a:gd name="connsiteX147" fmla="*/ 196454 w 2099794"/>
                <a:gd name="connsiteY147" fmla="*/ 1925537 h 2078537"/>
                <a:gd name="connsiteX148" fmla="*/ 196246 w 2099794"/>
                <a:gd name="connsiteY148" fmla="*/ 1925329 h 2078537"/>
                <a:gd name="connsiteX149" fmla="*/ 170523 w 2099794"/>
                <a:gd name="connsiteY149" fmla="*/ 1933834 h 2078537"/>
                <a:gd name="connsiteX150" fmla="*/ 209514 w 2099794"/>
                <a:gd name="connsiteY150" fmla="*/ 1889738 h 2078537"/>
                <a:gd name="connsiteX151" fmla="*/ 176331 w 2099794"/>
                <a:gd name="connsiteY151" fmla="*/ 1929063 h 2078537"/>
                <a:gd name="connsiteX152" fmla="*/ 170523 w 2099794"/>
                <a:gd name="connsiteY152" fmla="*/ 1933834 h 2078537"/>
                <a:gd name="connsiteX153" fmla="*/ 154965 w 2099794"/>
                <a:gd name="connsiteY153" fmla="*/ 1964538 h 2078537"/>
                <a:gd name="connsiteX154" fmla="*/ 197492 w 2099794"/>
                <a:gd name="connsiteY154" fmla="*/ 1937154 h 2078537"/>
                <a:gd name="connsiteX155" fmla="*/ 550569 w 2099794"/>
                <a:gd name="connsiteY155" fmla="*/ 1811856 h 2078537"/>
                <a:gd name="connsiteX156" fmla="*/ 715283 w 2099794"/>
                <a:gd name="connsiteY156" fmla="*/ 1804595 h 2078537"/>
                <a:gd name="connsiteX157" fmla="*/ 725863 w 2099794"/>
                <a:gd name="connsiteY157" fmla="*/ 1799409 h 2078537"/>
                <a:gd name="connsiteX158" fmla="*/ 796810 w 2099794"/>
                <a:gd name="connsiteY158" fmla="*/ 1798372 h 2078537"/>
                <a:gd name="connsiteX159" fmla="*/ 825646 w 2099794"/>
                <a:gd name="connsiteY159" fmla="*/ 1816419 h 2078537"/>
                <a:gd name="connsiteX160" fmla="*/ 907588 w 2099794"/>
                <a:gd name="connsiteY160" fmla="*/ 1839031 h 2078537"/>
                <a:gd name="connsiteX161" fmla="*/ 929370 w 2099794"/>
                <a:gd name="connsiteY161" fmla="*/ 1852101 h 2078537"/>
                <a:gd name="connsiteX162" fmla="*/ 930407 w 2099794"/>
                <a:gd name="connsiteY162" fmla="*/ 1902096 h 2078537"/>
                <a:gd name="connsiteX163" fmla="*/ 912152 w 2099794"/>
                <a:gd name="connsiteY163" fmla="*/ 1914750 h 2078537"/>
                <a:gd name="connsiteX164" fmla="*/ 753661 w 2099794"/>
                <a:gd name="connsiteY164" fmla="*/ 1956032 h 2078537"/>
                <a:gd name="connsiteX165" fmla="*/ 764863 w 2099794"/>
                <a:gd name="connsiteY165" fmla="*/ 1950431 h 2078537"/>
                <a:gd name="connsiteX166" fmla="*/ 857178 w 2099794"/>
                <a:gd name="connsiteY166" fmla="*/ 1927612 h 2078537"/>
                <a:gd name="connsiteX167" fmla="*/ 916508 w 2099794"/>
                <a:gd name="connsiteY167" fmla="*/ 1901888 h 2078537"/>
                <a:gd name="connsiteX168" fmla="*/ 915471 w 2099794"/>
                <a:gd name="connsiteY168" fmla="*/ 1852723 h 2078537"/>
                <a:gd name="connsiteX169" fmla="*/ 832491 w 2099794"/>
                <a:gd name="connsiteY169" fmla="*/ 1825547 h 2078537"/>
                <a:gd name="connsiteX170" fmla="*/ 809672 w 2099794"/>
                <a:gd name="connsiteY170" fmla="*/ 1821606 h 2078537"/>
                <a:gd name="connsiteX171" fmla="*/ 821497 w 2099794"/>
                <a:gd name="connsiteY171" fmla="*/ 1877409 h 2078537"/>
                <a:gd name="connsiteX172" fmla="*/ 811747 w 2099794"/>
                <a:gd name="connsiteY172" fmla="*/ 1887989 h 2078537"/>
                <a:gd name="connsiteX173" fmla="*/ 743081 w 2099794"/>
                <a:gd name="connsiteY173" fmla="*/ 1878239 h 2078537"/>
                <a:gd name="connsiteX174" fmla="*/ 713831 w 2099794"/>
                <a:gd name="connsiteY174" fmla="*/ 1860606 h 2078537"/>
                <a:gd name="connsiteX175" fmla="*/ 711549 w 2099794"/>
                <a:gd name="connsiteY175" fmla="*/ 1812271 h 2078537"/>
                <a:gd name="connsiteX176" fmla="*/ 639979 w 2099794"/>
                <a:gd name="connsiteY176" fmla="*/ 1811441 h 2078537"/>
                <a:gd name="connsiteX177" fmla="*/ 225497 w 2099794"/>
                <a:gd name="connsiteY177" fmla="*/ 1923463 h 2078537"/>
                <a:gd name="connsiteX178" fmla="*/ 162225 w 2099794"/>
                <a:gd name="connsiteY178" fmla="*/ 1961426 h 2078537"/>
                <a:gd name="connsiteX179" fmla="*/ 154965 w 2099794"/>
                <a:gd name="connsiteY179" fmla="*/ 1964538 h 2078537"/>
                <a:gd name="connsiteX180" fmla="*/ 0 w 2099794"/>
                <a:gd name="connsiteY180" fmla="*/ 771708 h 2078537"/>
                <a:gd name="connsiteX181" fmla="*/ 0 w 2099794"/>
                <a:gd name="connsiteY181" fmla="*/ 753660 h 2078537"/>
                <a:gd name="connsiteX182" fmla="*/ 3319 w 2099794"/>
                <a:gd name="connsiteY182" fmla="*/ 742665 h 2078537"/>
                <a:gd name="connsiteX183" fmla="*/ 38378 w 2099794"/>
                <a:gd name="connsiteY183" fmla="*/ 660101 h 2078537"/>
                <a:gd name="connsiteX184" fmla="*/ 54559 w 2099794"/>
                <a:gd name="connsiteY184" fmla="*/ 648691 h 2078537"/>
                <a:gd name="connsiteX185" fmla="*/ 64517 w 2099794"/>
                <a:gd name="connsiteY185" fmla="*/ 645579 h 2078537"/>
                <a:gd name="connsiteX186" fmla="*/ 74267 w 2099794"/>
                <a:gd name="connsiteY186" fmla="*/ 645164 h 2078537"/>
                <a:gd name="connsiteX187" fmla="*/ 85676 w 2099794"/>
                <a:gd name="connsiteY187" fmla="*/ 648484 h 2078537"/>
                <a:gd name="connsiteX188" fmla="*/ 96671 w 2099794"/>
                <a:gd name="connsiteY188" fmla="*/ 655329 h 2078537"/>
                <a:gd name="connsiteX189" fmla="*/ 108911 w 2099794"/>
                <a:gd name="connsiteY189" fmla="*/ 666117 h 2078537"/>
                <a:gd name="connsiteX190" fmla="*/ 107873 w 2099794"/>
                <a:gd name="connsiteY190" fmla="*/ 610728 h 2078537"/>
                <a:gd name="connsiteX191" fmla="*/ 106836 w 2099794"/>
                <a:gd name="connsiteY191" fmla="*/ 523807 h 2078537"/>
                <a:gd name="connsiteX192" fmla="*/ 106836 w 2099794"/>
                <a:gd name="connsiteY192" fmla="*/ 518828 h 2078537"/>
                <a:gd name="connsiteX193" fmla="*/ 105591 w 2099794"/>
                <a:gd name="connsiteY193" fmla="*/ 474434 h 2078537"/>
                <a:gd name="connsiteX194" fmla="*/ 104969 w 2099794"/>
                <a:gd name="connsiteY194" fmla="*/ 448088 h 2078537"/>
                <a:gd name="connsiteX195" fmla="*/ 103932 w 2099794"/>
                <a:gd name="connsiteY195" fmla="*/ 439998 h 2078537"/>
                <a:gd name="connsiteX196" fmla="*/ 79038 w 2099794"/>
                <a:gd name="connsiteY196" fmla="*/ 446636 h 2078537"/>
                <a:gd name="connsiteX197" fmla="*/ 69081 w 2099794"/>
                <a:gd name="connsiteY197" fmla="*/ 446636 h 2078537"/>
                <a:gd name="connsiteX198" fmla="*/ 13277 w 2099794"/>
                <a:gd name="connsiteY198" fmla="*/ 433360 h 2078537"/>
                <a:gd name="connsiteX199" fmla="*/ 9128 w 2099794"/>
                <a:gd name="connsiteY199" fmla="*/ 428588 h 2078537"/>
                <a:gd name="connsiteX200" fmla="*/ 15351 w 2099794"/>
                <a:gd name="connsiteY200" fmla="*/ 416141 h 2078537"/>
                <a:gd name="connsiteX201" fmla="*/ 70947 w 2099794"/>
                <a:gd name="connsiteY201" fmla="*/ 360960 h 2078537"/>
                <a:gd name="connsiteX202" fmla="*/ 90448 w 2099794"/>
                <a:gd name="connsiteY202" fmla="*/ 363035 h 2078537"/>
                <a:gd name="connsiteX203" fmla="*/ 101235 w 2099794"/>
                <a:gd name="connsiteY203" fmla="*/ 371540 h 2078537"/>
                <a:gd name="connsiteX204" fmla="*/ 98953 w 2099794"/>
                <a:gd name="connsiteY204" fmla="*/ 349135 h 2078537"/>
                <a:gd name="connsiteX205" fmla="*/ 98331 w 2099794"/>
                <a:gd name="connsiteY205" fmla="*/ 339178 h 2078537"/>
                <a:gd name="connsiteX206" fmla="*/ 95634 w 2099794"/>
                <a:gd name="connsiteY206" fmla="*/ 316151 h 2078537"/>
                <a:gd name="connsiteX207" fmla="*/ 94804 w 2099794"/>
                <a:gd name="connsiteY207" fmla="*/ 307853 h 2078537"/>
                <a:gd name="connsiteX208" fmla="*/ 91900 w 2099794"/>
                <a:gd name="connsiteY208" fmla="*/ 288146 h 2078537"/>
                <a:gd name="connsiteX209" fmla="*/ 91693 w 2099794"/>
                <a:gd name="connsiteY209" fmla="*/ 286486 h 2078537"/>
                <a:gd name="connsiteX210" fmla="*/ 78001 w 2099794"/>
                <a:gd name="connsiteY210" fmla="*/ 230890 h 2078537"/>
                <a:gd name="connsiteX211" fmla="*/ 48543 w 2099794"/>
                <a:gd name="connsiteY211" fmla="*/ 227985 h 2078537"/>
                <a:gd name="connsiteX212" fmla="*/ 20538 w 2099794"/>
                <a:gd name="connsiteY212" fmla="*/ 287938 h 2078537"/>
                <a:gd name="connsiteX213" fmla="*/ 18671 w 2099794"/>
                <a:gd name="connsiteY213" fmla="*/ 292709 h 2078537"/>
                <a:gd name="connsiteX214" fmla="*/ 17633 w 2099794"/>
                <a:gd name="connsiteY214" fmla="*/ 296236 h 2078537"/>
                <a:gd name="connsiteX215" fmla="*/ 15766 w 2099794"/>
                <a:gd name="connsiteY215" fmla="*/ 301215 h 2078537"/>
                <a:gd name="connsiteX216" fmla="*/ 9958 w 2099794"/>
                <a:gd name="connsiteY216" fmla="*/ 317811 h 2078537"/>
                <a:gd name="connsiteX217" fmla="*/ 7883 w 2099794"/>
                <a:gd name="connsiteY217" fmla="*/ 317811 h 2078537"/>
                <a:gd name="connsiteX218" fmla="*/ 9128 w 2099794"/>
                <a:gd name="connsiteY218" fmla="*/ 309928 h 2078537"/>
                <a:gd name="connsiteX219" fmla="*/ 9543 w 2099794"/>
                <a:gd name="connsiteY219" fmla="*/ 306401 h 2078537"/>
                <a:gd name="connsiteX220" fmla="*/ 15766 w 2099794"/>
                <a:gd name="connsiteY220" fmla="*/ 283789 h 2078537"/>
                <a:gd name="connsiteX221" fmla="*/ 16181 w 2099794"/>
                <a:gd name="connsiteY221" fmla="*/ 281922 h 2078537"/>
                <a:gd name="connsiteX222" fmla="*/ 18048 w 2099794"/>
                <a:gd name="connsiteY222" fmla="*/ 277566 h 2078537"/>
                <a:gd name="connsiteX223" fmla="*/ 48336 w 2099794"/>
                <a:gd name="connsiteY223" fmla="*/ 216368 h 2078537"/>
                <a:gd name="connsiteX224" fmla="*/ 49373 w 2099794"/>
                <a:gd name="connsiteY224" fmla="*/ 215331 h 2078537"/>
                <a:gd name="connsiteX225" fmla="*/ 70533 w 2099794"/>
                <a:gd name="connsiteY225" fmla="*/ 209315 h 2078537"/>
                <a:gd name="connsiteX226" fmla="*/ 70740 w 2099794"/>
                <a:gd name="connsiteY226" fmla="*/ 209730 h 2078537"/>
                <a:gd name="connsiteX227" fmla="*/ 71155 w 2099794"/>
                <a:gd name="connsiteY227" fmla="*/ 209730 h 2078537"/>
                <a:gd name="connsiteX228" fmla="*/ 80075 w 2099794"/>
                <a:gd name="connsiteY228" fmla="*/ 218028 h 2078537"/>
                <a:gd name="connsiteX229" fmla="*/ 88996 w 2099794"/>
                <a:gd name="connsiteY229" fmla="*/ 235661 h 2078537"/>
                <a:gd name="connsiteX230" fmla="*/ 89411 w 2099794"/>
                <a:gd name="connsiteY230" fmla="*/ 237735 h 2078537"/>
                <a:gd name="connsiteX231" fmla="*/ 94804 w 2099794"/>
                <a:gd name="connsiteY231" fmla="*/ 255784 h 2078537"/>
                <a:gd name="connsiteX232" fmla="*/ 95841 w 2099794"/>
                <a:gd name="connsiteY232" fmla="*/ 260555 h 2078537"/>
                <a:gd name="connsiteX233" fmla="*/ 98538 w 2099794"/>
                <a:gd name="connsiteY233" fmla="*/ 272172 h 2078537"/>
                <a:gd name="connsiteX234" fmla="*/ 98953 w 2099794"/>
                <a:gd name="connsiteY234" fmla="*/ 275491 h 2078537"/>
                <a:gd name="connsiteX235" fmla="*/ 101857 w 2099794"/>
                <a:gd name="connsiteY235" fmla="*/ 291880 h 2078537"/>
                <a:gd name="connsiteX236" fmla="*/ 102272 w 2099794"/>
                <a:gd name="connsiteY236" fmla="*/ 296858 h 2078537"/>
                <a:gd name="connsiteX237" fmla="*/ 104969 w 2099794"/>
                <a:gd name="connsiteY237" fmla="*/ 316566 h 2078537"/>
                <a:gd name="connsiteX238" fmla="*/ 105591 w 2099794"/>
                <a:gd name="connsiteY238" fmla="*/ 324864 h 2078537"/>
                <a:gd name="connsiteX239" fmla="*/ 108288 w 2099794"/>
                <a:gd name="connsiteY239" fmla="*/ 349550 h 2078537"/>
                <a:gd name="connsiteX240" fmla="*/ 108911 w 2099794"/>
                <a:gd name="connsiteY240" fmla="*/ 360960 h 2078537"/>
                <a:gd name="connsiteX241" fmla="*/ 111400 w 2099794"/>
                <a:gd name="connsiteY241" fmla="*/ 393944 h 2078537"/>
                <a:gd name="connsiteX242" fmla="*/ 115964 w 2099794"/>
                <a:gd name="connsiteY242" fmla="*/ 405769 h 2078537"/>
                <a:gd name="connsiteX243" fmla="*/ 114304 w 2099794"/>
                <a:gd name="connsiteY243" fmla="*/ 432322 h 2078537"/>
                <a:gd name="connsiteX244" fmla="*/ 113267 w 2099794"/>
                <a:gd name="connsiteY244" fmla="*/ 436886 h 2078537"/>
                <a:gd name="connsiteX245" fmla="*/ 115757 w 2099794"/>
                <a:gd name="connsiteY245" fmla="*/ 518828 h 2078537"/>
                <a:gd name="connsiteX246" fmla="*/ 130485 w 2099794"/>
                <a:gd name="connsiteY246" fmla="*/ 441657 h 2078537"/>
                <a:gd name="connsiteX247" fmla="*/ 131522 w 2099794"/>
                <a:gd name="connsiteY247" fmla="*/ 436471 h 2078537"/>
                <a:gd name="connsiteX248" fmla="*/ 137746 w 2099794"/>
                <a:gd name="connsiteY248" fmla="*/ 410333 h 2078537"/>
                <a:gd name="connsiteX249" fmla="*/ 137954 w 2099794"/>
                <a:gd name="connsiteY249" fmla="*/ 408673 h 2078537"/>
                <a:gd name="connsiteX250" fmla="*/ 144177 w 2099794"/>
                <a:gd name="connsiteY250" fmla="*/ 383779 h 2078537"/>
                <a:gd name="connsiteX251" fmla="*/ 144799 w 2099794"/>
                <a:gd name="connsiteY251" fmla="*/ 380460 h 2078537"/>
                <a:gd name="connsiteX252" fmla="*/ 150608 w 2099794"/>
                <a:gd name="connsiteY252" fmla="*/ 359508 h 2078537"/>
                <a:gd name="connsiteX253" fmla="*/ 151853 w 2099794"/>
                <a:gd name="connsiteY253" fmla="*/ 354529 h 2078537"/>
                <a:gd name="connsiteX254" fmla="*/ 151853 w 2099794"/>
                <a:gd name="connsiteY254" fmla="*/ 337726 h 2078537"/>
                <a:gd name="connsiteX255" fmla="*/ 150608 w 2099794"/>
                <a:gd name="connsiteY255" fmla="*/ 326731 h 2078537"/>
                <a:gd name="connsiteX256" fmla="*/ 151438 w 2099794"/>
                <a:gd name="connsiteY256" fmla="*/ 323204 h 2078537"/>
                <a:gd name="connsiteX257" fmla="*/ 153097 w 2099794"/>
                <a:gd name="connsiteY257" fmla="*/ 320092 h 2078537"/>
                <a:gd name="connsiteX258" fmla="*/ 156831 w 2099794"/>
                <a:gd name="connsiteY258" fmla="*/ 315529 h 2078537"/>
                <a:gd name="connsiteX259" fmla="*/ 166374 w 2099794"/>
                <a:gd name="connsiteY259" fmla="*/ 306193 h 2078537"/>
                <a:gd name="connsiteX260" fmla="*/ 199773 w 2099794"/>
                <a:gd name="connsiteY260" fmla="*/ 206618 h 2078537"/>
                <a:gd name="connsiteX261" fmla="*/ 200810 w 2099794"/>
                <a:gd name="connsiteY261" fmla="*/ 203092 h 2078537"/>
                <a:gd name="connsiteX262" fmla="*/ 218651 w 2099794"/>
                <a:gd name="connsiteY262" fmla="*/ 157660 h 2078537"/>
                <a:gd name="connsiteX263" fmla="*/ 179443 w 2099794"/>
                <a:gd name="connsiteY263" fmla="*/ 157660 h 2078537"/>
                <a:gd name="connsiteX264" fmla="*/ 172598 w 2099794"/>
                <a:gd name="connsiteY264" fmla="*/ 156831 h 2078537"/>
                <a:gd name="connsiteX265" fmla="*/ 165959 w 2099794"/>
                <a:gd name="connsiteY265" fmla="*/ 155378 h 2078537"/>
                <a:gd name="connsiteX266" fmla="*/ 165129 w 2099794"/>
                <a:gd name="connsiteY266" fmla="*/ 148948 h 2078537"/>
                <a:gd name="connsiteX267" fmla="*/ 189608 w 2099794"/>
                <a:gd name="connsiteY267" fmla="*/ 96671 h 2078537"/>
                <a:gd name="connsiteX268" fmla="*/ 202677 w 2099794"/>
                <a:gd name="connsiteY268" fmla="*/ 85261 h 2078537"/>
                <a:gd name="connsiteX269" fmla="*/ 210561 w 2099794"/>
                <a:gd name="connsiteY269" fmla="*/ 81942 h 2078537"/>
                <a:gd name="connsiteX270" fmla="*/ 220103 w 2099794"/>
                <a:gd name="connsiteY270" fmla="*/ 81734 h 2078537"/>
                <a:gd name="connsiteX271" fmla="*/ 224667 w 2099794"/>
                <a:gd name="connsiteY271" fmla="*/ 83394 h 2078537"/>
                <a:gd name="connsiteX272" fmla="*/ 229853 w 2099794"/>
                <a:gd name="connsiteY272" fmla="*/ 87335 h 2078537"/>
                <a:gd name="connsiteX273" fmla="*/ 230683 w 2099794"/>
                <a:gd name="connsiteY273" fmla="*/ 88373 h 2078537"/>
                <a:gd name="connsiteX274" fmla="*/ 240848 w 2099794"/>
                <a:gd name="connsiteY274" fmla="*/ 104139 h 2078537"/>
                <a:gd name="connsiteX275" fmla="*/ 287731 w 2099794"/>
                <a:gd name="connsiteY275" fmla="*/ 2489 h 2078537"/>
                <a:gd name="connsiteX276" fmla="*/ 289598 w 2099794"/>
                <a:gd name="connsiteY276" fmla="*/ 0 h 2078537"/>
                <a:gd name="connsiteX277" fmla="*/ 290428 w 2099794"/>
                <a:gd name="connsiteY277" fmla="*/ 6638 h 2078537"/>
                <a:gd name="connsiteX278" fmla="*/ 289598 w 2099794"/>
                <a:gd name="connsiteY278" fmla="*/ 6016 h 2078537"/>
                <a:gd name="connsiteX279" fmla="*/ 283997 w 2099794"/>
                <a:gd name="connsiteY279" fmla="*/ 20329 h 2078537"/>
                <a:gd name="connsiteX280" fmla="*/ 246242 w 2099794"/>
                <a:gd name="connsiteY280" fmla="*/ 109325 h 2078537"/>
                <a:gd name="connsiteX281" fmla="*/ 246034 w 2099794"/>
                <a:gd name="connsiteY281" fmla="*/ 114511 h 2078537"/>
                <a:gd name="connsiteX282" fmla="*/ 237114 w 2099794"/>
                <a:gd name="connsiteY282" fmla="*/ 149362 h 2078537"/>
                <a:gd name="connsiteX283" fmla="*/ 222800 w 2099794"/>
                <a:gd name="connsiteY283" fmla="*/ 167825 h 2078537"/>
                <a:gd name="connsiteX284" fmla="*/ 183592 w 2099794"/>
                <a:gd name="connsiteY284" fmla="*/ 279225 h 2078537"/>
                <a:gd name="connsiteX285" fmla="*/ 181518 w 2099794"/>
                <a:gd name="connsiteY285" fmla="*/ 286278 h 2078537"/>
                <a:gd name="connsiteX286" fmla="*/ 213257 w 2099794"/>
                <a:gd name="connsiteY286" fmla="*/ 283582 h 2078537"/>
                <a:gd name="connsiteX287" fmla="*/ 236077 w 2099794"/>
                <a:gd name="connsiteY287" fmla="*/ 306608 h 2078537"/>
                <a:gd name="connsiteX288" fmla="*/ 254332 w 2099794"/>
                <a:gd name="connsiteY288" fmla="*/ 363242 h 2078537"/>
                <a:gd name="connsiteX289" fmla="*/ 251220 w 2099794"/>
                <a:gd name="connsiteY289" fmla="*/ 368428 h 2078537"/>
                <a:gd name="connsiteX290" fmla="*/ 172390 w 2099794"/>
                <a:gd name="connsiteY290" fmla="*/ 358470 h 2078537"/>
                <a:gd name="connsiteX291" fmla="*/ 161603 w 2099794"/>
                <a:gd name="connsiteY291" fmla="*/ 351832 h 2078537"/>
                <a:gd name="connsiteX292" fmla="*/ 147081 w 2099794"/>
                <a:gd name="connsiteY292" fmla="*/ 408258 h 2078537"/>
                <a:gd name="connsiteX293" fmla="*/ 116586 w 2099794"/>
                <a:gd name="connsiteY293" fmla="*/ 609276 h 2078537"/>
                <a:gd name="connsiteX294" fmla="*/ 117831 w 2099794"/>
                <a:gd name="connsiteY294" fmla="*/ 676489 h 2078537"/>
                <a:gd name="connsiteX295" fmla="*/ 123225 w 2099794"/>
                <a:gd name="connsiteY295" fmla="*/ 685410 h 2078537"/>
                <a:gd name="connsiteX296" fmla="*/ 132560 w 2099794"/>
                <a:gd name="connsiteY296" fmla="*/ 731878 h 2078537"/>
                <a:gd name="connsiteX297" fmla="*/ 130693 w 2099794"/>
                <a:gd name="connsiteY297" fmla="*/ 743910 h 2078537"/>
                <a:gd name="connsiteX298" fmla="*/ 206619 w 2099794"/>
                <a:gd name="connsiteY298" fmla="*/ 905097 h 2078537"/>
                <a:gd name="connsiteX299" fmla="*/ 327769 w 2099794"/>
                <a:gd name="connsiteY299" fmla="*/ 1078732 h 2078537"/>
                <a:gd name="connsiteX300" fmla="*/ 376934 w 2099794"/>
                <a:gd name="connsiteY300" fmla="*/ 1155488 h 2078537"/>
                <a:gd name="connsiteX301" fmla="*/ 378594 w 2099794"/>
                <a:gd name="connsiteY301" fmla="*/ 1158392 h 2078537"/>
                <a:gd name="connsiteX302" fmla="*/ 380668 w 2099794"/>
                <a:gd name="connsiteY302" fmla="*/ 1161919 h 2078537"/>
                <a:gd name="connsiteX303" fmla="*/ 380046 w 2099794"/>
                <a:gd name="connsiteY303" fmla="*/ 1157147 h 2078537"/>
                <a:gd name="connsiteX304" fmla="*/ 378801 w 2099794"/>
                <a:gd name="connsiteY304" fmla="*/ 1153413 h 2078537"/>
                <a:gd name="connsiteX305" fmla="*/ 324865 w 2099794"/>
                <a:gd name="connsiteY305" fmla="*/ 1032886 h 2078537"/>
                <a:gd name="connsiteX306" fmla="*/ 323413 w 2099794"/>
                <a:gd name="connsiteY306" fmla="*/ 1029981 h 2078537"/>
                <a:gd name="connsiteX307" fmla="*/ 294370 w 2099794"/>
                <a:gd name="connsiteY307" fmla="*/ 1003013 h 2078537"/>
                <a:gd name="connsiteX308" fmla="*/ 278396 w 2099794"/>
                <a:gd name="connsiteY308" fmla="*/ 995130 h 2078537"/>
                <a:gd name="connsiteX309" fmla="*/ 272588 w 2099794"/>
                <a:gd name="connsiteY309" fmla="*/ 949491 h 2078537"/>
                <a:gd name="connsiteX310" fmla="*/ 276529 w 2099794"/>
                <a:gd name="connsiteY310" fmla="*/ 923975 h 2078537"/>
                <a:gd name="connsiteX311" fmla="*/ 250805 w 2099794"/>
                <a:gd name="connsiteY311" fmla="*/ 835187 h 2078537"/>
                <a:gd name="connsiteX312" fmla="*/ 248109 w 2099794"/>
                <a:gd name="connsiteY312" fmla="*/ 814028 h 2078537"/>
                <a:gd name="connsiteX313" fmla="*/ 227364 w 2099794"/>
                <a:gd name="connsiteY313" fmla="*/ 817762 h 2078537"/>
                <a:gd name="connsiteX314" fmla="*/ 186497 w 2099794"/>
                <a:gd name="connsiteY314" fmla="*/ 814857 h 2078537"/>
                <a:gd name="connsiteX315" fmla="*/ 182555 w 2099794"/>
                <a:gd name="connsiteY315" fmla="*/ 808841 h 2078537"/>
                <a:gd name="connsiteX316" fmla="*/ 206619 w 2099794"/>
                <a:gd name="connsiteY316" fmla="*/ 757187 h 2078537"/>
                <a:gd name="connsiteX317" fmla="*/ 215954 w 2099794"/>
                <a:gd name="connsiteY317" fmla="*/ 748059 h 2078537"/>
                <a:gd name="connsiteX318" fmla="*/ 253502 w 2099794"/>
                <a:gd name="connsiteY318" fmla="*/ 755734 h 2078537"/>
                <a:gd name="connsiteX319" fmla="*/ 257444 w 2099794"/>
                <a:gd name="connsiteY319" fmla="*/ 763617 h 2078537"/>
                <a:gd name="connsiteX320" fmla="*/ 360338 w 2099794"/>
                <a:gd name="connsiteY320" fmla="*/ 707606 h 2078537"/>
                <a:gd name="connsiteX321" fmla="*/ 361168 w 2099794"/>
                <a:gd name="connsiteY321" fmla="*/ 709681 h 2078537"/>
                <a:gd name="connsiteX322" fmla="*/ 335652 w 2099794"/>
                <a:gd name="connsiteY322" fmla="*/ 716942 h 2078537"/>
                <a:gd name="connsiteX323" fmla="*/ 286279 w 2099794"/>
                <a:gd name="connsiteY323" fmla="*/ 740383 h 2078537"/>
                <a:gd name="connsiteX324" fmla="*/ 268854 w 2099794"/>
                <a:gd name="connsiteY324" fmla="*/ 759883 h 2078537"/>
                <a:gd name="connsiteX325" fmla="*/ 266987 w 2099794"/>
                <a:gd name="connsiteY325" fmla="*/ 780421 h 2078537"/>
                <a:gd name="connsiteX326" fmla="*/ 261800 w 2099794"/>
                <a:gd name="connsiteY326" fmla="*/ 803240 h 2078537"/>
                <a:gd name="connsiteX327" fmla="*/ 256822 w 2099794"/>
                <a:gd name="connsiteY327" fmla="*/ 812990 h 2078537"/>
                <a:gd name="connsiteX328" fmla="*/ 282960 w 2099794"/>
                <a:gd name="connsiteY328" fmla="*/ 916507 h 2078537"/>
                <a:gd name="connsiteX329" fmla="*/ 285449 w 2099794"/>
                <a:gd name="connsiteY329" fmla="*/ 913395 h 2078537"/>
                <a:gd name="connsiteX330" fmla="*/ 342705 w 2099794"/>
                <a:gd name="connsiteY330" fmla="*/ 895347 h 2078537"/>
                <a:gd name="connsiteX331" fmla="*/ 373408 w 2099794"/>
                <a:gd name="connsiteY331" fmla="*/ 916922 h 2078537"/>
                <a:gd name="connsiteX332" fmla="*/ 415934 w 2099794"/>
                <a:gd name="connsiteY332" fmla="*/ 978742 h 2078537"/>
                <a:gd name="connsiteX333" fmla="*/ 417387 w 2099794"/>
                <a:gd name="connsiteY333" fmla="*/ 984135 h 2078537"/>
                <a:gd name="connsiteX334" fmla="*/ 365525 w 2099794"/>
                <a:gd name="connsiteY334" fmla="*/ 1001768 h 2078537"/>
                <a:gd name="connsiteX335" fmla="*/ 329844 w 2099794"/>
                <a:gd name="connsiteY335" fmla="*/ 1007162 h 2078537"/>
                <a:gd name="connsiteX336" fmla="*/ 325487 w 2099794"/>
                <a:gd name="connsiteY336" fmla="*/ 1014423 h 2078537"/>
                <a:gd name="connsiteX337" fmla="*/ 383988 w 2099794"/>
                <a:gd name="connsiteY337" fmla="*/ 1143663 h 2078537"/>
                <a:gd name="connsiteX338" fmla="*/ 431286 w 2099794"/>
                <a:gd name="connsiteY338" fmla="*/ 1296968 h 2078537"/>
                <a:gd name="connsiteX339" fmla="*/ 433153 w 2099794"/>
                <a:gd name="connsiteY339" fmla="*/ 1397788 h 2078537"/>
                <a:gd name="connsiteX340" fmla="*/ 425477 w 2099794"/>
                <a:gd name="connsiteY340" fmla="*/ 1462097 h 2078537"/>
                <a:gd name="connsiteX341" fmla="*/ 425685 w 2099794"/>
                <a:gd name="connsiteY341" fmla="*/ 1468320 h 2078537"/>
                <a:gd name="connsiteX342" fmla="*/ 430041 w 2099794"/>
                <a:gd name="connsiteY342" fmla="*/ 1464171 h 2078537"/>
                <a:gd name="connsiteX343" fmla="*/ 493106 w 2099794"/>
                <a:gd name="connsiteY343" fmla="*/ 1440729 h 2078537"/>
                <a:gd name="connsiteX344" fmla="*/ 548494 w 2099794"/>
                <a:gd name="connsiteY344" fmla="*/ 1469772 h 2078537"/>
                <a:gd name="connsiteX345" fmla="*/ 627740 w 2099794"/>
                <a:gd name="connsiteY345" fmla="*/ 1579098 h 2078537"/>
                <a:gd name="connsiteX346" fmla="*/ 624420 w 2099794"/>
                <a:gd name="connsiteY346" fmla="*/ 1586358 h 2078537"/>
                <a:gd name="connsiteX347" fmla="*/ 563431 w 2099794"/>
                <a:gd name="connsiteY347" fmla="*/ 1609385 h 2078537"/>
                <a:gd name="connsiteX348" fmla="*/ 468004 w 2099794"/>
                <a:gd name="connsiteY348" fmla="*/ 1621417 h 2078537"/>
                <a:gd name="connsiteX349" fmla="*/ 413653 w 2099794"/>
                <a:gd name="connsiteY349" fmla="*/ 1604199 h 2078537"/>
                <a:gd name="connsiteX350" fmla="*/ 394982 w 2099794"/>
                <a:gd name="connsiteY350" fmla="*/ 1584699 h 2078537"/>
                <a:gd name="connsiteX351" fmla="*/ 392285 w 2099794"/>
                <a:gd name="connsiteY351" fmla="*/ 1589885 h 2078537"/>
                <a:gd name="connsiteX352" fmla="*/ 356397 w 2099794"/>
                <a:gd name="connsiteY352" fmla="*/ 1676184 h 2078537"/>
                <a:gd name="connsiteX353" fmla="*/ 276788 w 2099794"/>
                <a:gd name="connsiteY353" fmla="*/ 1810014 h 2078537"/>
                <a:gd name="connsiteX354" fmla="*/ 231210 w 2099794"/>
                <a:gd name="connsiteY354" fmla="*/ 1864027 h 2078537"/>
                <a:gd name="connsiteX355" fmla="*/ 320404 w 2099794"/>
                <a:gd name="connsiteY355" fmla="*/ 1734347 h 2078537"/>
                <a:gd name="connsiteX356" fmla="*/ 387722 w 2099794"/>
                <a:gd name="connsiteY356" fmla="*/ 1584906 h 2078537"/>
                <a:gd name="connsiteX357" fmla="*/ 390626 w 2099794"/>
                <a:gd name="connsiteY357" fmla="*/ 1567273 h 2078537"/>
                <a:gd name="connsiteX358" fmla="*/ 396227 w 2099794"/>
                <a:gd name="connsiteY358" fmla="*/ 1542794 h 2078537"/>
                <a:gd name="connsiteX359" fmla="*/ 411786 w 2099794"/>
                <a:gd name="connsiteY359" fmla="*/ 1496533 h 2078537"/>
                <a:gd name="connsiteX360" fmla="*/ 427552 w 2099794"/>
                <a:gd name="connsiteY360" fmla="*/ 1352356 h 2078537"/>
                <a:gd name="connsiteX361" fmla="*/ 416764 w 2099794"/>
                <a:gd name="connsiteY361" fmla="*/ 1313978 h 2078537"/>
                <a:gd name="connsiteX362" fmla="*/ 328599 w 2099794"/>
                <a:gd name="connsiteY362" fmla="*/ 1192828 h 2078537"/>
                <a:gd name="connsiteX363" fmla="*/ 223007 w 2099794"/>
                <a:gd name="connsiteY363" fmla="*/ 1107567 h 2078537"/>
                <a:gd name="connsiteX364" fmla="*/ 177784 w 2099794"/>
                <a:gd name="connsiteY364" fmla="*/ 1091179 h 2078537"/>
                <a:gd name="connsiteX365" fmla="*/ 114927 w 2099794"/>
                <a:gd name="connsiteY365" fmla="*/ 1119599 h 2078537"/>
                <a:gd name="connsiteX366" fmla="*/ 94597 w 2099794"/>
                <a:gd name="connsiteY366" fmla="*/ 1200297 h 2078537"/>
                <a:gd name="connsiteX367" fmla="*/ 100198 w 2099794"/>
                <a:gd name="connsiteY367" fmla="*/ 1195318 h 2078537"/>
                <a:gd name="connsiteX368" fmla="*/ 170108 w 2099794"/>
                <a:gd name="connsiteY368" fmla="*/ 1195110 h 2078537"/>
                <a:gd name="connsiteX369" fmla="*/ 200188 w 2099794"/>
                <a:gd name="connsiteY369" fmla="*/ 1263568 h 2078537"/>
                <a:gd name="connsiteX370" fmla="*/ 204544 w 2099794"/>
                <a:gd name="connsiteY370" fmla="*/ 1296138 h 2078537"/>
                <a:gd name="connsiteX371" fmla="*/ 198529 w 2099794"/>
                <a:gd name="connsiteY371" fmla="*/ 1302569 h 2078537"/>
                <a:gd name="connsiteX372" fmla="*/ 95011 w 2099794"/>
                <a:gd name="connsiteY372" fmla="*/ 1283898 h 2078537"/>
                <a:gd name="connsiteX373" fmla="*/ 100820 w 2099794"/>
                <a:gd name="connsiteY373" fmla="*/ 1338457 h 2078537"/>
                <a:gd name="connsiteX374" fmla="*/ 118246 w 2099794"/>
                <a:gd name="connsiteY374" fmla="*/ 1444671 h 2078537"/>
                <a:gd name="connsiteX375" fmla="*/ 125507 w 2099794"/>
                <a:gd name="connsiteY375" fmla="*/ 1455458 h 2078537"/>
                <a:gd name="connsiteX376" fmla="*/ 134012 w 2099794"/>
                <a:gd name="connsiteY376" fmla="*/ 1495081 h 2078537"/>
                <a:gd name="connsiteX377" fmla="*/ 131522 w 2099794"/>
                <a:gd name="connsiteY377" fmla="*/ 1508565 h 2078537"/>
                <a:gd name="connsiteX378" fmla="*/ 150400 w 2099794"/>
                <a:gd name="connsiteY378" fmla="*/ 1595901 h 2078537"/>
                <a:gd name="connsiteX379" fmla="*/ 123639 w 2099794"/>
                <a:gd name="connsiteY379" fmla="*/ 1507735 h 2078537"/>
                <a:gd name="connsiteX380" fmla="*/ 25724 w 2099794"/>
                <a:gd name="connsiteY380" fmla="*/ 1532214 h 2078537"/>
                <a:gd name="connsiteX381" fmla="*/ 18048 w 2099794"/>
                <a:gd name="connsiteY381" fmla="*/ 1524539 h 2078537"/>
                <a:gd name="connsiteX382" fmla="*/ 37963 w 2099794"/>
                <a:gd name="connsiteY382" fmla="*/ 1449650 h 2078537"/>
                <a:gd name="connsiteX383" fmla="*/ 56634 w 2099794"/>
                <a:gd name="connsiteY383" fmla="*/ 1427038 h 2078537"/>
                <a:gd name="connsiteX384" fmla="*/ 100820 w 2099794"/>
                <a:gd name="connsiteY384" fmla="*/ 1427453 h 2078537"/>
                <a:gd name="connsiteX385" fmla="*/ 107666 w 2099794"/>
                <a:gd name="connsiteY385" fmla="*/ 1433261 h 2078537"/>
                <a:gd name="connsiteX386" fmla="*/ 99575 w 2099794"/>
                <a:gd name="connsiteY386" fmla="*/ 1387000 h 2078537"/>
                <a:gd name="connsiteX387" fmla="*/ 86921 w 2099794"/>
                <a:gd name="connsiteY387" fmla="*/ 1284314 h 2078537"/>
                <a:gd name="connsiteX388" fmla="*/ 81942 w 2099794"/>
                <a:gd name="connsiteY388" fmla="*/ 1273733 h 2078537"/>
                <a:gd name="connsiteX389" fmla="*/ 72192 w 2099794"/>
                <a:gd name="connsiteY389" fmla="*/ 1262738 h 2078537"/>
                <a:gd name="connsiteX390" fmla="*/ 80490 w 2099794"/>
                <a:gd name="connsiteY390" fmla="*/ 1218344 h 2078537"/>
                <a:gd name="connsiteX391" fmla="*/ 85676 w 2099794"/>
                <a:gd name="connsiteY391" fmla="*/ 1208387 h 2078537"/>
                <a:gd name="connsiteX392" fmla="*/ 100405 w 2099794"/>
                <a:gd name="connsiteY392" fmla="*/ 1131424 h 2078537"/>
                <a:gd name="connsiteX393" fmla="*/ 157246 w 2099794"/>
                <a:gd name="connsiteY393" fmla="*/ 1082880 h 2078537"/>
                <a:gd name="connsiteX394" fmla="*/ 203922 w 2099794"/>
                <a:gd name="connsiteY394" fmla="*/ 1090349 h 2078537"/>
                <a:gd name="connsiteX395" fmla="*/ 288769 w 2099794"/>
                <a:gd name="connsiteY395" fmla="*/ 1144285 h 2078537"/>
                <a:gd name="connsiteX396" fmla="*/ 419254 w 2099794"/>
                <a:gd name="connsiteY396" fmla="*/ 1302569 h 2078537"/>
                <a:gd name="connsiteX397" fmla="*/ 425270 w 2099794"/>
                <a:gd name="connsiteY397" fmla="*/ 1313148 h 2078537"/>
                <a:gd name="connsiteX398" fmla="*/ 414690 w 2099794"/>
                <a:gd name="connsiteY398" fmla="*/ 1258382 h 2078537"/>
                <a:gd name="connsiteX399" fmla="*/ 340838 w 2099794"/>
                <a:gd name="connsiteY399" fmla="*/ 1111509 h 2078537"/>
                <a:gd name="connsiteX400" fmla="*/ 227571 w 2099794"/>
                <a:gd name="connsiteY400" fmla="*/ 951358 h 2078537"/>
                <a:gd name="connsiteX401" fmla="*/ 134219 w 2099794"/>
                <a:gd name="connsiteY401" fmla="*/ 781251 h 2078537"/>
                <a:gd name="connsiteX402" fmla="*/ 123639 w 2099794"/>
                <a:gd name="connsiteY402" fmla="*/ 749303 h 2078537"/>
                <a:gd name="connsiteX403" fmla="*/ 118661 w 2099794"/>
                <a:gd name="connsiteY403" fmla="*/ 746607 h 2078537"/>
                <a:gd name="connsiteX404" fmla="*/ 23857 w 2099794"/>
                <a:gd name="connsiteY404" fmla="*/ 771293 h 2078537"/>
                <a:gd name="connsiteX405" fmla="*/ 0 w 2099794"/>
                <a:gd name="connsiteY405" fmla="*/ 771708 h 2078537"/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209514 w 2099794"/>
                <a:gd name="connsiteY13" fmla="*/ 1889738 h 2078537"/>
                <a:gd name="connsiteX14" fmla="*/ 197595 w 2099794"/>
                <a:gd name="connsiteY14" fmla="*/ 1924756 h 2078537"/>
                <a:gd name="connsiteX15" fmla="*/ 294784 w 2099794"/>
                <a:gd name="connsiteY15" fmla="*/ 1858272 h 2078537"/>
                <a:gd name="connsiteX16" fmla="*/ 400583 w 2099794"/>
                <a:gd name="connsiteY16" fmla="*/ 1803142 h 2078537"/>
                <a:gd name="connsiteX17" fmla="*/ 470078 w 2099794"/>
                <a:gd name="connsiteY17" fmla="*/ 1775551 h 2078537"/>
                <a:gd name="connsiteX18" fmla="*/ 526919 w 2099794"/>
                <a:gd name="connsiteY18" fmla="*/ 1758333 h 2078537"/>
                <a:gd name="connsiteX19" fmla="*/ 563015 w 2099794"/>
                <a:gd name="connsiteY19" fmla="*/ 1748790 h 2078537"/>
                <a:gd name="connsiteX20" fmla="*/ 623590 w 2099794"/>
                <a:gd name="connsiteY20" fmla="*/ 1739248 h 2078537"/>
                <a:gd name="connsiteX21" fmla="*/ 625872 w 2099794"/>
                <a:gd name="connsiteY21" fmla="*/ 1738418 h 2078537"/>
                <a:gd name="connsiteX22" fmla="*/ 629191 w 2099794"/>
                <a:gd name="connsiteY22" fmla="*/ 1738211 h 2078537"/>
                <a:gd name="connsiteX23" fmla="*/ 653878 w 2099794"/>
                <a:gd name="connsiteY23" fmla="*/ 1735099 h 2078537"/>
                <a:gd name="connsiteX24" fmla="*/ 660516 w 2099794"/>
                <a:gd name="connsiteY24" fmla="*/ 1734891 h 2078537"/>
                <a:gd name="connsiteX25" fmla="*/ 709889 w 2099794"/>
                <a:gd name="connsiteY25" fmla="*/ 1731780 h 2078537"/>
                <a:gd name="connsiteX26" fmla="*/ 741214 w 2099794"/>
                <a:gd name="connsiteY26" fmla="*/ 1731780 h 2078537"/>
                <a:gd name="connsiteX27" fmla="*/ 790586 w 2099794"/>
                <a:gd name="connsiteY27" fmla="*/ 1734891 h 2078537"/>
                <a:gd name="connsiteX28" fmla="*/ 795565 w 2099794"/>
                <a:gd name="connsiteY28" fmla="*/ 1735099 h 2078537"/>
                <a:gd name="connsiteX29" fmla="*/ 844316 w 2099794"/>
                <a:gd name="connsiteY29" fmla="*/ 1741944 h 2078537"/>
                <a:gd name="connsiteX30" fmla="*/ 882690 w 2099794"/>
                <a:gd name="connsiteY30" fmla="*/ 1748134 h 2078537"/>
                <a:gd name="connsiteX31" fmla="*/ 882901 w 2099794"/>
                <a:gd name="connsiteY31" fmla="*/ 1748375 h 2078537"/>
                <a:gd name="connsiteX32" fmla="*/ 882901 w 2099794"/>
                <a:gd name="connsiteY32" fmla="*/ 1749205 h 2078537"/>
                <a:gd name="connsiteX33" fmla="*/ 883938 w 2099794"/>
                <a:gd name="connsiteY33" fmla="*/ 1748998 h 2078537"/>
                <a:gd name="connsiteX34" fmla="*/ 882901 w 2099794"/>
                <a:gd name="connsiteY34" fmla="*/ 1748375 h 2078537"/>
                <a:gd name="connsiteX35" fmla="*/ 882901 w 2099794"/>
                <a:gd name="connsiteY35" fmla="*/ 1748168 h 2078537"/>
                <a:gd name="connsiteX36" fmla="*/ 882690 w 2099794"/>
                <a:gd name="connsiteY36" fmla="*/ 1748134 h 2078537"/>
                <a:gd name="connsiteX37" fmla="*/ 877092 w 2099794"/>
                <a:gd name="connsiteY37" fmla="*/ 1741737 h 2078537"/>
                <a:gd name="connsiteX38" fmla="*/ 868587 w 2099794"/>
                <a:gd name="connsiteY38" fmla="*/ 1727631 h 2078537"/>
                <a:gd name="connsiteX39" fmla="*/ 874188 w 2099794"/>
                <a:gd name="connsiteY39" fmla="*/ 1696306 h 2078537"/>
                <a:gd name="connsiteX40" fmla="*/ 909869 w 2099794"/>
                <a:gd name="connsiteY40" fmla="*/ 1662699 h 2078537"/>
                <a:gd name="connsiteX41" fmla="*/ 951359 w 2099794"/>
                <a:gd name="connsiteY41" fmla="*/ 1647555 h 2078537"/>
                <a:gd name="connsiteX42" fmla="*/ 1017535 w 2099794"/>
                <a:gd name="connsiteY42" fmla="*/ 1641124 h 2078537"/>
                <a:gd name="connsiteX43" fmla="*/ 1027493 w 2099794"/>
                <a:gd name="connsiteY43" fmla="*/ 1641124 h 2078537"/>
                <a:gd name="connsiteX44" fmla="*/ 1040562 w 2099794"/>
                <a:gd name="connsiteY44" fmla="*/ 1641332 h 2078537"/>
                <a:gd name="connsiteX45" fmla="*/ 997620 w 2099794"/>
                <a:gd name="connsiteY45" fmla="*/ 1780737 h 2078537"/>
                <a:gd name="connsiteX46" fmla="*/ 1033301 w 2099794"/>
                <a:gd name="connsiteY46" fmla="*/ 1792562 h 2078537"/>
                <a:gd name="connsiteX47" fmla="*/ 1137025 w 2099794"/>
                <a:gd name="connsiteY47" fmla="*/ 1830525 h 2078537"/>
                <a:gd name="connsiteX48" fmla="*/ 1181627 w 2099794"/>
                <a:gd name="connsiteY48" fmla="*/ 1846914 h 2078537"/>
                <a:gd name="connsiteX49" fmla="*/ 1186191 w 2099794"/>
                <a:gd name="connsiteY49" fmla="*/ 1847536 h 2078537"/>
                <a:gd name="connsiteX50" fmla="*/ 1183494 w 2099794"/>
                <a:gd name="connsiteY50" fmla="*/ 1845254 h 2078537"/>
                <a:gd name="connsiteX51" fmla="*/ 1186813 w 2099794"/>
                <a:gd name="connsiteY51" fmla="*/ 1794429 h 2078537"/>
                <a:gd name="connsiteX52" fmla="*/ 1250915 w 2099794"/>
                <a:gd name="connsiteY52" fmla="*/ 1771195 h 2078537"/>
                <a:gd name="connsiteX53" fmla="*/ 1286596 w 2099794"/>
                <a:gd name="connsiteY53" fmla="*/ 1768705 h 2078537"/>
                <a:gd name="connsiteX54" fmla="*/ 1293649 w 2099794"/>
                <a:gd name="connsiteY54" fmla="*/ 1775759 h 2078537"/>
                <a:gd name="connsiteX55" fmla="*/ 1285766 w 2099794"/>
                <a:gd name="connsiteY55" fmla="*/ 1821397 h 2078537"/>
                <a:gd name="connsiteX56" fmla="*/ 1258175 w 2099794"/>
                <a:gd name="connsiteY56" fmla="*/ 1872845 h 2078537"/>
                <a:gd name="connsiteX57" fmla="*/ 1260665 w 2099794"/>
                <a:gd name="connsiteY57" fmla="*/ 1874712 h 2078537"/>
                <a:gd name="connsiteX58" fmla="*/ 1313564 w 2099794"/>
                <a:gd name="connsiteY58" fmla="*/ 1890063 h 2078537"/>
                <a:gd name="connsiteX59" fmla="*/ 1335761 w 2099794"/>
                <a:gd name="connsiteY59" fmla="*/ 1896494 h 2078537"/>
                <a:gd name="connsiteX60" fmla="*/ 1397166 w 2099794"/>
                <a:gd name="connsiteY60" fmla="*/ 1908526 h 2078537"/>
                <a:gd name="connsiteX61" fmla="*/ 1512922 w 2099794"/>
                <a:gd name="connsiteY61" fmla="*/ 1909563 h 2078537"/>
                <a:gd name="connsiteX62" fmla="*/ 1608971 w 2099794"/>
                <a:gd name="connsiteY62" fmla="*/ 1876579 h 2078537"/>
                <a:gd name="connsiteX63" fmla="*/ 1614987 w 2099794"/>
                <a:gd name="connsiteY63" fmla="*/ 1868696 h 2078537"/>
                <a:gd name="connsiteX64" fmla="*/ 1625774 w 2099794"/>
                <a:gd name="connsiteY64" fmla="*/ 1853344 h 2078537"/>
                <a:gd name="connsiteX65" fmla="*/ 1633035 w 2099794"/>
                <a:gd name="connsiteY65" fmla="*/ 1844424 h 2078537"/>
                <a:gd name="connsiteX66" fmla="*/ 1670791 w 2099794"/>
                <a:gd name="connsiteY66" fmla="*/ 1828658 h 2078537"/>
                <a:gd name="connsiteX67" fmla="*/ 1681163 w 2099794"/>
                <a:gd name="connsiteY67" fmla="*/ 1825754 h 2078537"/>
                <a:gd name="connsiteX68" fmla="*/ 1756674 w 2099794"/>
                <a:gd name="connsiteY68" fmla="*/ 1743189 h 2078537"/>
                <a:gd name="connsiteX69" fmla="*/ 1777212 w 2099794"/>
                <a:gd name="connsiteY69" fmla="*/ 1713524 h 2078537"/>
                <a:gd name="connsiteX70" fmla="*/ 1780116 w 2099794"/>
                <a:gd name="connsiteY70" fmla="*/ 1715391 h 2078537"/>
                <a:gd name="connsiteX71" fmla="*/ 1711243 w 2099794"/>
                <a:gd name="connsiteY71" fmla="*/ 1808743 h 2078537"/>
                <a:gd name="connsiteX72" fmla="*/ 1687179 w 2099794"/>
                <a:gd name="connsiteY72" fmla="*/ 1831562 h 2078537"/>
                <a:gd name="connsiteX73" fmla="*/ 1686142 w 2099794"/>
                <a:gd name="connsiteY73" fmla="*/ 1840690 h 2078537"/>
                <a:gd name="connsiteX74" fmla="*/ 1707924 w 2099794"/>
                <a:gd name="connsiteY74" fmla="*/ 1909148 h 2078537"/>
                <a:gd name="connsiteX75" fmla="*/ 1704397 w 2099794"/>
                <a:gd name="connsiteY75" fmla="*/ 1913090 h 2078537"/>
                <a:gd name="connsiteX76" fmla="*/ 1638636 w 2099794"/>
                <a:gd name="connsiteY76" fmla="*/ 1902510 h 2078537"/>
                <a:gd name="connsiteX77" fmla="*/ 1620381 w 2099794"/>
                <a:gd name="connsiteY77" fmla="*/ 1886536 h 2078537"/>
                <a:gd name="connsiteX78" fmla="*/ 1612705 w 2099794"/>
                <a:gd name="connsiteY78" fmla="*/ 1884254 h 2078537"/>
                <a:gd name="connsiteX79" fmla="*/ 1554205 w 2099794"/>
                <a:gd name="connsiteY79" fmla="*/ 1910185 h 2078537"/>
                <a:gd name="connsiteX80" fmla="*/ 1526821 w 2099794"/>
                <a:gd name="connsiteY80" fmla="*/ 1915994 h 2078537"/>
                <a:gd name="connsiteX81" fmla="*/ 1385341 w 2099794"/>
                <a:gd name="connsiteY81" fmla="*/ 1914957 h 2078537"/>
                <a:gd name="connsiteX82" fmla="*/ 1328915 w 2099794"/>
                <a:gd name="connsiteY82" fmla="*/ 1904169 h 2078537"/>
                <a:gd name="connsiteX83" fmla="*/ 1264814 w 2099794"/>
                <a:gd name="connsiteY83" fmla="*/ 1884877 h 2078537"/>
                <a:gd name="connsiteX84" fmla="*/ 1237846 w 2099794"/>
                <a:gd name="connsiteY84" fmla="*/ 1883839 h 2078537"/>
                <a:gd name="connsiteX85" fmla="*/ 1214819 w 2099794"/>
                <a:gd name="connsiteY85" fmla="*/ 1877616 h 2078537"/>
                <a:gd name="connsiteX86" fmla="*/ 1149265 w 2099794"/>
                <a:gd name="connsiteY86" fmla="*/ 1844632 h 2078537"/>
                <a:gd name="connsiteX87" fmla="*/ 1117110 w 2099794"/>
                <a:gd name="connsiteY87" fmla="*/ 1831355 h 2078537"/>
                <a:gd name="connsiteX88" fmla="*/ 1007785 w 2099794"/>
                <a:gd name="connsiteY88" fmla="*/ 1791525 h 2078537"/>
                <a:gd name="connsiteX89" fmla="*/ 999902 w 2099794"/>
                <a:gd name="connsiteY89" fmla="*/ 1789450 h 2078537"/>
                <a:gd name="connsiteX90" fmla="*/ 998242 w 2099794"/>
                <a:gd name="connsiteY90" fmla="*/ 1789035 h 2078537"/>
                <a:gd name="connsiteX91" fmla="*/ 994923 w 2099794"/>
                <a:gd name="connsiteY91" fmla="*/ 1788205 h 2078537"/>
                <a:gd name="connsiteX92" fmla="*/ 994508 w 2099794"/>
                <a:gd name="connsiteY92" fmla="*/ 1790695 h 2078537"/>
                <a:gd name="connsiteX93" fmla="*/ 999695 w 2099794"/>
                <a:gd name="connsiteY93" fmla="*/ 1793184 h 2078537"/>
                <a:gd name="connsiteX94" fmla="*/ 1057573 w 2099794"/>
                <a:gd name="connsiteY94" fmla="*/ 1820360 h 2078537"/>
                <a:gd name="connsiteX95" fmla="*/ 1127690 w 2099794"/>
                <a:gd name="connsiteY95" fmla="*/ 1855419 h 2078537"/>
                <a:gd name="connsiteX96" fmla="*/ 1204031 w 2099794"/>
                <a:gd name="connsiteY96" fmla="*/ 1892760 h 2078537"/>
                <a:gd name="connsiteX97" fmla="*/ 1312112 w 2099794"/>
                <a:gd name="connsiteY97" fmla="*/ 1939436 h 2078537"/>
                <a:gd name="connsiteX98" fmla="*/ 1354432 w 2099794"/>
                <a:gd name="connsiteY98" fmla="*/ 1953750 h 2078537"/>
                <a:gd name="connsiteX99" fmla="*/ 1417911 w 2099794"/>
                <a:gd name="connsiteY99" fmla="*/ 1970345 h 2078537"/>
                <a:gd name="connsiteX100" fmla="*/ 1421852 w 2099794"/>
                <a:gd name="connsiteY100" fmla="*/ 1969723 h 2078537"/>
                <a:gd name="connsiteX101" fmla="*/ 1439486 w 2099794"/>
                <a:gd name="connsiteY101" fmla="*/ 1950016 h 2078537"/>
                <a:gd name="connsiteX102" fmla="*/ 1491763 w 2099794"/>
                <a:gd name="connsiteY102" fmla="*/ 1951260 h 2078537"/>
                <a:gd name="connsiteX103" fmla="*/ 1514997 w 2099794"/>
                <a:gd name="connsiteY103" fmla="*/ 1979473 h 2078537"/>
                <a:gd name="connsiteX104" fmla="*/ 1525577 w 2099794"/>
                <a:gd name="connsiteY104" fmla="*/ 1986319 h 2078537"/>
                <a:gd name="connsiteX105" fmla="*/ 1758126 w 2099794"/>
                <a:gd name="connsiteY105" fmla="*/ 1972835 h 2078537"/>
                <a:gd name="connsiteX106" fmla="*/ 1766217 w 2099794"/>
                <a:gd name="connsiteY106" fmla="*/ 1968063 h 2078537"/>
                <a:gd name="connsiteX107" fmla="*/ 1778041 w 2099794"/>
                <a:gd name="connsiteY107" fmla="*/ 1960803 h 2078537"/>
                <a:gd name="connsiteX108" fmla="*/ 1802935 w 2099794"/>
                <a:gd name="connsiteY108" fmla="*/ 1953335 h 2078537"/>
                <a:gd name="connsiteX109" fmla="*/ 1837164 w 2099794"/>
                <a:gd name="connsiteY109" fmla="*/ 1955202 h 2078537"/>
                <a:gd name="connsiteX110" fmla="*/ 1844633 w 2099794"/>
                <a:gd name="connsiteY110" fmla="*/ 1956446 h 2078537"/>
                <a:gd name="connsiteX111" fmla="*/ 1866829 w 2099794"/>
                <a:gd name="connsiteY111" fmla="*/ 1951468 h 2078537"/>
                <a:gd name="connsiteX112" fmla="*/ 1903340 w 2099794"/>
                <a:gd name="connsiteY112" fmla="*/ 1942340 h 2078537"/>
                <a:gd name="connsiteX113" fmla="*/ 1946282 w 2099794"/>
                <a:gd name="connsiteY113" fmla="*/ 1931138 h 2078537"/>
                <a:gd name="connsiteX114" fmla="*/ 1982586 w 2099794"/>
                <a:gd name="connsiteY114" fmla="*/ 1920765 h 2078537"/>
                <a:gd name="connsiteX115" fmla="*/ 2035278 w 2099794"/>
                <a:gd name="connsiteY115" fmla="*/ 1903962 h 2078537"/>
                <a:gd name="connsiteX116" fmla="*/ 2081954 w 2099794"/>
                <a:gd name="connsiteY116" fmla="*/ 1887158 h 2078537"/>
                <a:gd name="connsiteX117" fmla="*/ 2099794 w 2099794"/>
                <a:gd name="connsiteY117" fmla="*/ 1883425 h 2078537"/>
                <a:gd name="connsiteX118" fmla="*/ 2092741 w 2099794"/>
                <a:gd name="connsiteY118" fmla="*/ 1887781 h 2078537"/>
                <a:gd name="connsiteX119" fmla="*/ 1944415 w 2099794"/>
                <a:gd name="connsiteY119" fmla="*/ 1940058 h 2078537"/>
                <a:gd name="connsiteX120" fmla="*/ 1852100 w 2099794"/>
                <a:gd name="connsiteY120" fmla="*/ 1963500 h 2078537"/>
                <a:gd name="connsiteX121" fmla="*/ 1847744 w 2099794"/>
                <a:gd name="connsiteY121" fmla="*/ 1970760 h 2078537"/>
                <a:gd name="connsiteX122" fmla="*/ 1850026 w 2099794"/>
                <a:gd name="connsiteY122" fmla="*/ 2004782 h 2078537"/>
                <a:gd name="connsiteX123" fmla="*/ 1833430 w 2099794"/>
                <a:gd name="connsiteY123" fmla="*/ 2056022 h 2078537"/>
                <a:gd name="connsiteX124" fmla="*/ 1826170 w 2099794"/>
                <a:gd name="connsiteY124" fmla="*/ 2058719 h 2078537"/>
                <a:gd name="connsiteX125" fmla="*/ 1779286 w 2099794"/>
                <a:gd name="connsiteY125" fmla="*/ 2023038 h 2078537"/>
                <a:gd name="connsiteX126" fmla="*/ 1761861 w 2099794"/>
                <a:gd name="connsiteY126" fmla="*/ 1985074 h 2078537"/>
                <a:gd name="connsiteX127" fmla="*/ 1755015 w 2099794"/>
                <a:gd name="connsiteY127" fmla="*/ 1981755 h 2078537"/>
                <a:gd name="connsiteX128" fmla="*/ 1597976 w 2099794"/>
                <a:gd name="connsiteY128" fmla="*/ 1995654 h 2078537"/>
                <a:gd name="connsiteX129" fmla="*/ 1535534 w 2099794"/>
                <a:gd name="connsiteY129" fmla="*/ 1994617 h 2078537"/>
                <a:gd name="connsiteX130" fmla="*/ 1522880 w 2099794"/>
                <a:gd name="connsiteY130" fmla="*/ 1994617 h 2078537"/>
                <a:gd name="connsiteX131" fmla="*/ 1539476 w 2099794"/>
                <a:gd name="connsiteY131" fmla="*/ 2078219 h 2078537"/>
                <a:gd name="connsiteX132" fmla="*/ 1446124 w 2099794"/>
                <a:gd name="connsiteY132" fmla="*/ 2068054 h 2078537"/>
                <a:gd name="connsiteX133" fmla="*/ 1402352 w 2099794"/>
                <a:gd name="connsiteY133" fmla="*/ 2040256 h 2078537"/>
                <a:gd name="connsiteX134" fmla="*/ 1414799 w 2099794"/>
                <a:gd name="connsiteY134" fmla="*/ 1982170 h 2078537"/>
                <a:gd name="connsiteX135" fmla="*/ 1416251 w 2099794"/>
                <a:gd name="connsiteY135" fmla="*/ 1980510 h 2078537"/>
                <a:gd name="connsiteX136" fmla="*/ 1414177 w 2099794"/>
                <a:gd name="connsiteY136" fmla="*/ 1978229 h 2078537"/>
                <a:gd name="connsiteX137" fmla="*/ 1183079 w 2099794"/>
                <a:gd name="connsiteY137" fmla="*/ 1890893 h 2078537"/>
                <a:gd name="connsiteX138" fmla="*/ 989945 w 2099794"/>
                <a:gd name="connsiteY138" fmla="*/ 1796504 h 2078537"/>
                <a:gd name="connsiteX139" fmla="*/ 976460 w 2099794"/>
                <a:gd name="connsiteY139" fmla="*/ 1796711 h 2078537"/>
                <a:gd name="connsiteX140" fmla="*/ 929162 w 2099794"/>
                <a:gd name="connsiteY140" fmla="*/ 1794014 h 2078537"/>
                <a:gd name="connsiteX141" fmla="*/ 906965 w 2099794"/>
                <a:gd name="connsiteY141" fmla="*/ 1771195 h 2078537"/>
                <a:gd name="connsiteX142" fmla="*/ 891614 w 2099794"/>
                <a:gd name="connsiteY142" fmla="*/ 1760407 h 2078537"/>
                <a:gd name="connsiteX143" fmla="*/ 691634 w 2099794"/>
                <a:gd name="connsiteY143" fmla="*/ 1739040 h 2078537"/>
                <a:gd name="connsiteX144" fmla="*/ 213257 w 2099794"/>
                <a:gd name="connsiteY144" fmla="*/ 1914957 h 2078537"/>
                <a:gd name="connsiteX145" fmla="*/ 205530 w 2099794"/>
                <a:gd name="connsiteY145" fmla="*/ 1921388 h 2078537"/>
                <a:gd name="connsiteX146" fmla="*/ 197595 w 2099794"/>
                <a:gd name="connsiteY146" fmla="*/ 1924756 h 2078537"/>
                <a:gd name="connsiteX147" fmla="*/ 196246 w 2099794"/>
                <a:gd name="connsiteY147" fmla="*/ 1925329 h 2078537"/>
                <a:gd name="connsiteX148" fmla="*/ 197595 w 2099794"/>
                <a:gd name="connsiteY148" fmla="*/ 1924756 h 2078537"/>
                <a:gd name="connsiteX149" fmla="*/ 196454 w 2099794"/>
                <a:gd name="connsiteY149" fmla="*/ 1925537 h 2078537"/>
                <a:gd name="connsiteX150" fmla="*/ 196246 w 2099794"/>
                <a:gd name="connsiteY150" fmla="*/ 1925329 h 2078537"/>
                <a:gd name="connsiteX151" fmla="*/ 170523 w 2099794"/>
                <a:gd name="connsiteY151" fmla="*/ 1933834 h 2078537"/>
                <a:gd name="connsiteX152" fmla="*/ 209514 w 2099794"/>
                <a:gd name="connsiteY152" fmla="*/ 1889738 h 2078537"/>
                <a:gd name="connsiteX153" fmla="*/ 176331 w 2099794"/>
                <a:gd name="connsiteY153" fmla="*/ 1929063 h 2078537"/>
                <a:gd name="connsiteX154" fmla="*/ 170523 w 2099794"/>
                <a:gd name="connsiteY154" fmla="*/ 1933834 h 2078537"/>
                <a:gd name="connsiteX155" fmla="*/ 154965 w 2099794"/>
                <a:gd name="connsiteY155" fmla="*/ 1964538 h 2078537"/>
                <a:gd name="connsiteX156" fmla="*/ 197492 w 2099794"/>
                <a:gd name="connsiteY156" fmla="*/ 1937154 h 2078537"/>
                <a:gd name="connsiteX157" fmla="*/ 550569 w 2099794"/>
                <a:gd name="connsiteY157" fmla="*/ 1811856 h 2078537"/>
                <a:gd name="connsiteX158" fmla="*/ 715283 w 2099794"/>
                <a:gd name="connsiteY158" fmla="*/ 1804595 h 2078537"/>
                <a:gd name="connsiteX159" fmla="*/ 725863 w 2099794"/>
                <a:gd name="connsiteY159" fmla="*/ 1799409 h 2078537"/>
                <a:gd name="connsiteX160" fmla="*/ 796810 w 2099794"/>
                <a:gd name="connsiteY160" fmla="*/ 1798372 h 2078537"/>
                <a:gd name="connsiteX161" fmla="*/ 825646 w 2099794"/>
                <a:gd name="connsiteY161" fmla="*/ 1816419 h 2078537"/>
                <a:gd name="connsiteX162" fmla="*/ 907588 w 2099794"/>
                <a:gd name="connsiteY162" fmla="*/ 1839031 h 2078537"/>
                <a:gd name="connsiteX163" fmla="*/ 929370 w 2099794"/>
                <a:gd name="connsiteY163" fmla="*/ 1852101 h 2078537"/>
                <a:gd name="connsiteX164" fmla="*/ 930407 w 2099794"/>
                <a:gd name="connsiteY164" fmla="*/ 1902096 h 2078537"/>
                <a:gd name="connsiteX165" fmla="*/ 912152 w 2099794"/>
                <a:gd name="connsiteY165" fmla="*/ 1914750 h 2078537"/>
                <a:gd name="connsiteX166" fmla="*/ 753661 w 2099794"/>
                <a:gd name="connsiteY166" fmla="*/ 1956032 h 2078537"/>
                <a:gd name="connsiteX167" fmla="*/ 764863 w 2099794"/>
                <a:gd name="connsiteY167" fmla="*/ 1950431 h 2078537"/>
                <a:gd name="connsiteX168" fmla="*/ 857178 w 2099794"/>
                <a:gd name="connsiteY168" fmla="*/ 1927612 h 2078537"/>
                <a:gd name="connsiteX169" fmla="*/ 916508 w 2099794"/>
                <a:gd name="connsiteY169" fmla="*/ 1901888 h 2078537"/>
                <a:gd name="connsiteX170" fmla="*/ 915471 w 2099794"/>
                <a:gd name="connsiteY170" fmla="*/ 1852723 h 2078537"/>
                <a:gd name="connsiteX171" fmla="*/ 832491 w 2099794"/>
                <a:gd name="connsiteY171" fmla="*/ 1825547 h 2078537"/>
                <a:gd name="connsiteX172" fmla="*/ 809672 w 2099794"/>
                <a:gd name="connsiteY172" fmla="*/ 1821606 h 2078537"/>
                <a:gd name="connsiteX173" fmla="*/ 821497 w 2099794"/>
                <a:gd name="connsiteY173" fmla="*/ 1877409 h 2078537"/>
                <a:gd name="connsiteX174" fmla="*/ 811747 w 2099794"/>
                <a:gd name="connsiteY174" fmla="*/ 1887989 h 2078537"/>
                <a:gd name="connsiteX175" fmla="*/ 743081 w 2099794"/>
                <a:gd name="connsiteY175" fmla="*/ 1878239 h 2078537"/>
                <a:gd name="connsiteX176" fmla="*/ 713831 w 2099794"/>
                <a:gd name="connsiteY176" fmla="*/ 1860606 h 2078537"/>
                <a:gd name="connsiteX177" fmla="*/ 711549 w 2099794"/>
                <a:gd name="connsiteY177" fmla="*/ 1812271 h 2078537"/>
                <a:gd name="connsiteX178" fmla="*/ 639979 w 2099794"/>
                <a:gd name="connsiteY178" fmla="*/ 1811441 h 2078537"/>
                <a:gd name="connsiteX179" fmla="*/ 225497 w 2099794"/>
                <a:gd name="connsiteY179" fmla="*/ 1923463 h 2078537"/>
                <a:gd name="connsiteX180" fmla="*/ 162225 w 2099794"/>
                <a:gd name="connsiteY180" fmla="*/ 1961426 h 2078537"/>
                <a:gd name="connsiteX181" fmla="*/ 154965 w 2099794"/>
                <a:gd name="connsiteY181" fmla="*/ 1964538 h 2078537"/>
                <a:gd name="connsiteX182" fmla="*/ 0 w 2099794"/>
                <a:gd name="connsiteY182" fmla="*/ 771708 h 2078537"/>
                <a:gd name="connsiteX183" fmla="*/ 0 w 2099794"/>
                <a:gd name="connsiteY183" fmla="*/ 753660 h 2078537"/>
                <a:gd name="connsiteX184" fmla="*/ 3319 w 2099794"/>
                <a:gd name="connsiteY184" fmla="*/ 742665 h 2078537"/>
                <a:gd name="connsiteX185" fmla="*/ 38378 w 2099794"/>
                <a:gd name="connsiteY185" fmla="*/ 660101 h 2078537"/>
                <a:gd name="connsiteX186" fmla="*/ 54559 w 2099794"/>
                <a:gd name="connsiteY186" fmla="*/ 648691 h 2078537"/>
                <a:gd name="connsiteX187" fmla="*/ 64517 w 2099794"/>
                <a:gd name="connsiteY187" fmla="*/ 645579 h 2078537"/>
                <a:gd name="connsiteX188" fmla="*/ 74267 w 2099794"/>
                <a:gd name="connsiteY188" fmla="*/ 645164 h 2078537"/>
                <a:gd name="connsiteX189" fmla="*/ 85676 w 2099794"/>
                <a:gd name="connsiteY189" fmla="*/ 648484 h 2078537"/>
                <a:gd name="connsiteX190" fmla="*/ 96671 w 2099794"/>
                <a:gd name="connsiteY190" fmla="*/ 655329 h 2078537"/>
                <a:gd name="connsiteX191" fmla="*/ 108911 w 2099794"/>
                <a:gd name="connsiteY191" fmla="*/ 666117 h 2078537"/>
                <a:gd name="connsiteX192" fmla="*/ 107873 w 2099794"/>
                <a:gd name="connsiteY192" fmla="*/ 610728 h 2078537"/>
                <a:gd name="connsiteX193" fmla="*/ 106836 w 2099794"/>
                <a:gd name="connsiteY193" fmla="*/ 523807 h 2078537"/>
                <a:gd name="connsiteX194" fmla="*/ 106836 w 2099794"/>
                <a:gd name="connsiteY194" fmla="*/ 518828 h 2078537"/>
                <a:gd name="connsiteX195" fmla="*/ 105591 w 2099794"/>
                <a:gd name="connsiteY195" fmla="*/ 474434 h 2078537"/>
                <a:gd name="connsiteX196" fmla="*/ 104969 w 2099794"/>
                <a:gd name="connsiteY196" fmla="*/ 448088 h 2078537"/>
                <a:gd name="connsiteX197" fmla="*/ 103932 w 2099794"/>
                <a:gd name="connsiteY197" fmla="*/ 439998 h 2078537"/>
                <a:gd name="connsiteX198" fmla="*/ 79038 w 2099794"/>
                <a:gd name="connsiteY198" fmla="*/ 446636 h 2078537"/>
                <a:gd name="connsiteX199" fmla="*/ 69081 w 2099794"/>
                <a:gd name="connsiteY199" fmla="*/ 446636 h 2078537"/>
                <a:gd name="connsiteX200" fmla="*/ 13277 w 2099794"/>
                <a:gd name="connsiteY200" fmla="*/ 433360 h 2078537"/>
                <a:gd name="connsiteX201" fmla="*/ 9128 w 2099794"/>
                <a:gd name="connsiteY201" fmla="*/ 428588 h 2078537"/>
                <a:gd name="connsiteX202" fmla="*/ 15351 w 2099794"/>
                <a:gd name="connsiteY202" fmla="*/ 416141 h 2078537"/>
                <a:gd name="connsiteX203" fmla="*/ 70947 w 2099794"/>
                <a:gd name="connsiteY203" fmla="*/ 360960 h 2078537"/>
                <a:gd name="connsiteX204" fmla="*/ 90448 w 2099794"/>
                <a:gd name="connsiteY204" fmla="*/ 363035 h 2078537"/>
                <a:gd name="connsiteX205" fmla="*/ 101235 w 2099794"/>
                <a:gd name="connsiteY205" fmla="*/ 371540 h 2078537"/>
                <a:gd name="connsiteX206" fmla="*/ 98953 w 2099794"/>
                <a:gd name="connsiteY206" fmla="*/ 349135 h 2078537"/>
                <a:gd name="connsiteX207" fmla="*/ 98331 w 2099794"/>
                <a:gd name="connsiteY207" fmla="*/ 339178 h 2078537"/>
                <a:gd name="connsiteX208" fmla="*/ 95634 w 2099794"/>
                <a:gd name="connsiteY208" fmla="*/ 316151 h 2078537"/>
                <a:gd name="connsiteX209" fmla="*/ 94804 w 2099794"/>
                <a:gd name="connsiteY209" fmla="*/ 307853 h 2078537"/>
                <a:gd name="connsiteX210" fmla="*/ 91900 w 2099794"/>
                <a:gd name="connsiteY210" fmla="*/ 288146 h 2078537"/>
                <a:gd name="connsiteX211" fmla="*/ 91693 w 2099794"/>
                <a:gd name="connsiteY211" fmla="*/ 286486 h 2078537"/>
                <a:gd name="connsiteX212" fmla="*/ 78001 w 2099794"/>
                <a:gd name="connsiteY212" fmla="*/ 230890 h 2078537"/>
                <a:gd name="connsiteX213" fmla="*/ 48543 w 2099794"/>
                <a:gd name="connsiteY213" fmla="*/ 227985 h 2078537"/>
                <a:gd name="connsiteX214" fmla="*/ 20538 w 2099794"/>
                <a:gd name="connsiteY214" fmla="*/ 287938 h 2078537"/>
                <a:gd name="connsiteX215" fmla="*/ 18671 w 2099794"/>
                <a:gd name="connsiteY215" fmla="*/ 292709 h 2078537"/>
                <a:gd name="connsiteX216" fmla="*/ 17633 w 2099794"/>
                <a:gd name="connsiteY216" fmla="*/ 296236 h 2078537"/>
                <a:gd name="connsiteX217" fmla="*/ 15766 w 2099794"/>
                <a:gd name="connsiteY217" fmla="*/ 301215 h 2078537"/>
                <a:gd name="connsiteX218" fmla="*/ 9958 w 2099794"/>
                <a:gd name="connsiteY218" fmla="*/ 317811 h 2078537"/>
                <a:gd name="connsiteX219" fmla="*/ 7883 w 2099794"/>
                <a:gd name="connsiteY219" fmla="*/ 317811 h 2078537"/>
                <a:gd name="connsiteX220" fmla="*/ 9128 w 2099794"/>
                <a:gd name="connsiteY220" fmla="*/ 309928 h 2078537"/>
                <a:gd name="connsiteX221" fmla="*/ 9543 w 2099794"/>
                <a:gd name="connsiteY221" fmla="*/ 306401 h 2078537"/>
                <a:gd name="connsiteX222" fmla="*/ 15766 w 2099794"/>
                <a:gd name="connsiteY222" fmla="*/ 283789 h 2078537"/>
                <a:gd name="connsiteX223" fmla="*/ 16181 w 2099794"/>
                <a:gd name="connsiteY223" fmla="*/ 281922 h 2078537"/>
                <a:gd name="connsiteX224" fmla="*/ 18048 w 2099794"/>
                <a:gd name="connsiteY224" fmla="*/ 277566 h 2078537"/>
                <a:gd name="connsiteX225" fmla="*/ 48336 w 2099794"/>
                <a:gd name="connsiteY225" fmla="*/ 216368 h 2078537"/>
                <a:gd name="connsiteX226" fmla="*/ 49373 w 2099794"/>
                <a:gd name="connsiteY226" fmla="*/ 215331 h 2078537"/>
                <a:gd name="connsiteX227" fmla="*/ 70533 w 2099794"/>
                <a:gd name="connsiteY227" fmla="*/ 209315 h 2078537"/>
                <a:gd name="connsiteX228" fmla="*/ 70740 w 2099794"/>
                <a:gd name="connsiteY228" fmla="*/ 209730 h 2078537"/>
                <a:gd name="connsiteX229" fmla="*/ 71155 w 2099794"/>
                <a:gd name="connsiteY229" fmla="*/ 209730 h 2078537"/>
                <a:gd name="connsiteX230" fmla="*/ 80075 w 2099794"/>
                <a:gd name="connsiteY230" fmla="*/ 218028 h 2078537"/>
                <a:gd name="connsiteX231" fmla="*/ 88996 w 2099794"/>
                <a:gd name="connsiteY231" fmla="*/ 235661 h 2078537"/>
                <a:gd name="connsiteX232" fmla="*/ 89411 w 2099794"/>
                <a:gd name="connsiteY232" fmla="*/ 237735 h 2078537"/>
                <a:gd name="connsiteX233" fmla="*/ 94804 w 2099794"/>
                <a:gd name="connsiteY233" fmla="*/ 255784 h 2078537"/>
                <a:gd name="connsiteX234" fmla="*/ 95841 w 2099794"/>
                <a:gd name="connsiteY234" fmla="*/ 260555 h 2078537"/>
                <a:gd name="connsiteX235" fmla="*/ 98538 w 2099794"/>
                <a:gd name="connsiteY235" fmla="*/ 272172 h 2078537"/>
                <a:gd name="connsiteX236" fmla="*/ 98953 w 2099794"/>
                <a:gd name="connsiteY236" fmla="*/ 275491 h 2078537"/>
                <a:gd name="connsiteX237" fmla="*/ 101857 w 2099794"/>
                <a:gd name="connsiteY237" fmla="*/ 291880 h 2078537"/>
                <a:gd name="connsiteX238" fmla="*/ 102272 w 2099794"/>
                <a:gd name="connsiteY238" fmla="*/ 296858 h 2078537"/>
                <a:gd name="connsiteX239" fmla="*/ 104969 w 2099794"/>
                <a:gd name="connsiteY239" fmla="*/ 316566 h 2078537"/>
                <a:gd name="connsiteX240" fmla="*/ 105591 w 2099794"/>
                <a:gd name="connsiteY240" fmla="*/ 324864 h 2078537"/>
                <a:gd name="connsiteX241" fmla="*/ 108288 w 2099794"/>
                <a:gd name="connsiteY241" fmla="*/ 349550 h 2078537"/>
                <a:gd name="connsiteX242" fmla="*/ 108911 w 2099794"/>
                <a:gd name="connsiteY242" fmla="*/ 360960 h 2078537"/>
                <a:gd name="connsiteX243" fmla="*/ 111400 w 2099794"/>
                <a:gd name="connsiteY243" fmla="*/ 393944 h 2078537"/>
                <a:gd name="connsiteX244" fmla="*/ 115964 w 2099794"/>
                <a:gd name="connsiteY244" fmla="*/ 405769 h 2078537"/>
                <a:gd name="connsiteX245" fmla="*/ 114304 w 2099794"/>
                <a:gd name="connsiteY245" fmla="*/ 432322 h 2078537"/>
                <a:gd name="connsiteX246" fmla="*/ 113267 w 2099794"/>
                <a:gd name="connsiteY246" fmla="*/ 436886 h 2078537"/>
                <a:gd name="connsiteX247" fmla="*/ 115757 w 2099794"/>
                <a:gd name="connsiteY247" fmla="*/ 518828 h 2078537"/>
                <a:gd name="connsiteX248" fmla="*/ 130485 w 2099794"/>
                <a:gd name="connsiteY248" fmla="*/ 441657 h 2078537"/>
                <a:gd name="connsiteX249" fmla="*/ 131522 w 2099794"/>
                <a:gd name="connsiteY249" fmla="*/ 436471 h 2078537"/>
                <a:gd name="connsiteX250" fmla="*/ 137746 w 2099794"/>
                <a:gd name="connsiteY250" fmla="*/ 410333 h 2078537"/>
                <a:gd name="connsiteX251" fmla="*/ 137954 w 2099794"/>
                <a:gd name="connsiteY251" fmla="*/ 408673 h 2078537"/>
                <a:gd name="connsiteX252" fmla="*/ 144177 w 2099794"/>
                <a:gd name="connsiteY252" fmla="*/ 383779 h 2078537"/>
                <a:gd name="connsiteX253" fmla="*/ 144799 w 2099794"/>
                <a:gd name="connsiteY253" fmla="*/ 380460 h 2078537"/>
                <a:gd name="connsiteX254" fmla="*/ 150608 w 2099794"/>
                <a:gd name="connsiteY254" fmla="*/ 359508 h 2078537"/>
                <a:gd name="connsiteX255" fmla="*/ 151853 w 2099794"/>
                <a:gd name="connsiteY255" fmla="*/ 354529 h 2078537"/>
                <a:gd name="connsiteX256" fmla="*/ 151853 w 2099794"/>
                <a:gd name="connsiteY256" fmla="*/ 337726 h 2078537"/>
                <a:gd name="connsiteX257" fmla="*/ 150608 w 2099794"/>
                <a:gd name="connsiteY257" fmla="*/ 326731 h 2078537"/>
                <a:gd name="connsiteX258" fmla="*/ 151438 w 2099794"/>
                <a:gd name="connsiteY258" fmla="*/ 323204 h 2078537"/>
                <a:gd name="connsiteX259" fmla="*/ 153097 w 2099794"/>
                <a:gd name="connsiteY259" fmla="*/ 320092 h 2078537"/>
                <a:gd name="connsiteX260" fmla="*/ 156831 w 2099794"/>
                <a:gd name="connsiteY260" fmla="*/ 315529 h 2078537"/>
                <a:gd name="connsiteX261" fmla="*/ 166374 w 2099794"/>
                <a:gd name="connsiteY261" fmla="*/ 306193 h 2078537"/>
                <a:gd name="connsiteX262" fmla="*/ 199773 w 2099794"/>
                <a:gd name="connsiteY262" fmla="*/ 206618 h 2078537"/>
                <a:gd name="connsiteX263" fmla="*/ 200810 w 2099794"/>
                <a:gd name="connsiteY263" fmla="*/ 203092 h 2078537"/>
                <a:gd name="connsiteX264" fmla="*/ 218651 w 2099794"/>
                <a:gd name="connsiteY264" fmla="*/ 157660 h 2078537"/>
                <a:gd name="connsiteX265" fmla="*/ 179443 w 2099794"/>
                <a:gd name="connsiteY265" fmla="*/ 157660 h 2078537"/>
                <a:gd name="connsiteX266" fmla="*/ 172598 w 2099794"/>
                <a:gd name="connsiteY266" fmla="*/ 156831 h 2078537"/>
                <a:gd name="connsiteX267" fmla="*/ 165959 w 2099794"/>
                <a:gd name="connsiteY267" fmla="*/ 155378 h 2078537"/>
                <a:gd name="connsiteX268" fmla="*/ 165129 w 2099794"/>
                <a:gd name="connsiteY268" fmla="*/ 148948 h 2078537"/>
                <a:gd name="connsiteX269" fmla="*/ 189608 w 2099794"/>
                <a:gd name="connsiteY269" fmla="*/ 96671 h 2078537"/>
                <a:gd name="connsiteX270" fmla="*/ 202677 w 2099794"/>
                <a:gd name="connsiteY270" fmla="*/ 85261 h 2078537"/>
                <a:gd name="connsiteX271" fmla="*/ 210561 w 2099794"/>
                <a:gd name="connsiteY271" fmla="*/ 81942 h 2078537"/>
                <a:gd name="connsiteX272" fmla="*/ 220103 w 2099794"/>
                <a:gd name="connsiteY272" fmla="*/ 81734 h 2078537"/>
                <a:gd name="connsiteX273" fmla="*/ 224667 w 2099794"/>
                <a:gd name="connsiteY273" fmla="*/ 83394 h 2078537"/>
                <a:gd name="connsiteX274" fmla="*/ 229853 w 2099794"/>
                <a:gd name="connsiteY274" fmla="*/ 87335 h 2078537"/>
                <a:gd name="connsiteX275" fmla="*/ 230683 w 2099794"/>
                <a:gd name="connsiteY275" fmla="*/ 88373 h 2078537"/>
                <a:gd name="connsiteX276" fmla="*/ 240848 w 2099794"/>
                <a:gd name="connsiteY276" fmla="*/ 104139 h 2078537"/>
                <a:gd name="connsiteX277" fmla="*/ 287731 w 2099794"/>
                <a:gd name="connsiteY277" fmla="*/ 2489 h 2078537"/>
                <a:gd name="connsiteX278" fmla="*/ 289598 w 2099794"/>
                <a:gd name="connsiteY278" fmla="*/ 0 h 2078537"/>
                <a:gd name="connsiteX279" fmla="*/ 290428 w 2099794"/>
                <a:gd name="connsiteY279" fmla="*/ 6638 h 2078537"/>
                <a:gd name="connsiteX280" fmla="*/ 283997 w 2099794"/>
                <a:gd name="connsiteY280" fmla="*/ 20329 h 2078537"/>
                <a:gd name="connsiteX281" fmla="*/ 246242 w 2099794"/>
                <a:gd name="connsiteY281" fmla="*/ 109325 h 2078537"/>
                <a:gd name="connsiteX282" fmla="*/ 246034 w 2099794"/>
                <a:gd name="connsiteY282" fmla="*/ 114511 h 2078537"/>
                <a:gd name="connsiteX283" fmla="*/ 237114 w 2099794"/>
                <a:gd name="connsiteY283" fmla="*/ 149362 h 2078537"/>
                <a:gd name="connsiteX284" fmla="*/ 222800 w 2099794"/>
                <a:gd name="connsiteY284" fmla="*/ 167825 h 2078537"/>
                <a:gd name="connsiteX285" fmla="*/ 183592 w 2099794"/>
                <a:gd name="connsiteY285" fmla="*/ 279225 h 2078537"/>
                <a:gd name="connsiteX286" fmla="*/ 181518 w 2099794"/>
                <a:gd name="connsiteY286" fmla="*/ 286278 h 2078537"/>
                <a:gd name="connsiteX287" fmla="*/ 213257 w 2099794"/>
                <a:gd name="connsiteY287" fmla="*/ 283582 h 2078537"/>
                <a:gd name="connsiteX288" fmla="*/ 236077 w 2099794"/>
                <a:gd name="connsiteY288" fmla="*/ 306608 h 2078537"/>
                <a:gd name="connsiteX289" fmla="*/ 254332 w 2099794"/>
                <a:gd name="connsiteY289" fmla="*/ 363242 h 2078537"/>
                <a:gd name="connsiteX290" fmla="*/ 251220 w 2099794"/>
                <a:gd name="connsiteY290" fmla="*/ 368428 h 2078537"/>
                <a:gd name="connsiteX291" fmla="*/ 172390 w 2099794"/>
                <a:gd name="connsiteY291" fmla="*/ 358470 h 2078537"/>
                <a:gd name="connsiteX292" fmla="*/ 161603 w 2099794"/>
                <a:gd name="connsiteY292" fmla="*/ 351832 h 2078537"/>
                <a:gd name="connsiteX293" fmla="*/ 147081 w 2099794"/>
                <a:gd name="connsiteY293" fmla="*/ 408258 h 2078537"/>
                <a:gd name="connsiteX294" fmla="*/ 116586 w 2099794"/>
                <a:gd name="connsiteY294" fmla="*/ 609276 h 2078537"/>
                <a:gd name="connsiteX295" fmla="*/ 117831 w 2099794"/>
                <a:gd name="connsiteY295" fmla="*/ 676489 h 2078537"/>
                <a:gd name="connsiteX296" fmla="*/ 123225 w 2099794"/>
                <a:gd name="connsiteY296" fmla="*/ 685410 h 2078537"/>
                <a:gd name="connsiteX297" fmla="*/ 132560 w 2099794"/>
                <a:gd name="connsiteY297" fmla="*/ 731878 h 2078537"/>
                <a:gd name="connsiteX298" fmla="*/ 130693 w 2099794"/>
                <a:gd name="connsiteY298" fmla="*/ 743910 h 2078537"/>
                <a:gd name="connsiteX299" fmla="*/ 206619 w 2099794"/>
                <a:gd name="connsiteY299" fmla="*/ 905097 h 2078537"/>
                <a:gd name="connsiteX300" fmla="*/ 327769 w 2099794"/>
                <a:gd name="connsiteY300" fmla="*/ 1078732 h 2078537"/>
                <a:gd name="connsiteX301" fmla="*/ 376934 w 2099794"/>
                <a:gd name="connsiteY301" fmla="*/ 1155488 h 2078537"/>
                <a:gd name="connsiteX302" fmla="*/ 378594 w 2099794"/>
                <a:gd name="connsiteY302" fmla="*/ 1158392 h 2078537"/>
                <a:gd name="connsiteX303" fmla="*/ 380668 w 2099794"/>
                <a:gd name="connsiteY303" fmla="*/ 1161919 h 2078537"/>
                <a:gd name="connsiteX304" fmla="*/ 380046 w 2099794"/>
                <a:gd name="connsiteY304" fmla="*/ 1157147 h 2078537"/>
                <a:gd name="connsiteX305" fmla="*/ 378801 w 2099794"/>
                <a:gd name="connsiteY305" fmla="*/ 1153413 h 2078537"/>
                <a:gd name="connsiteX306" fmla="*/ 324865 w 2099794"/>
                <a:gd name="connsiteY306" fmla="*/ 1032886 h 2078537"/>
                <a:gd name="connsiteX307" fmla="*/ 323413 w 2099794"/>
                <a:gd name="connsiteY307" fmla="*/ 1029981 h 2078537"/>
                <a:gd name="connsiteX308" fmla="*/ 294370 w 2099794"/>
                <a:gd name="connsiteY308" fmla="*/ 1003013 h 2078537"/>
                <a:gd name="connsiteX309" fmla="*/ 278396 w 2099794"/>
                <a:gd name="connsiteY309" fmla="*/ 995130 h 2078537"/>
                <a:gd name="connsiteX310" fmla="*/ 272588 w 2099794"/>
                <a:gd name="connsiteY310" fmla="*/ 949491 h 2078537"/>
                <a:gd name="connsiteX311" fmla="*/ 276529 w 2099794"/>
                <a:gd name="connsiteY311" fmla="*/ 923975 h 2078537"/>
                <a:gd name="connsiteX312" fmla="*/ 250805 w 2099794"/>
                <a:gd name="connsiteY312" fmla="*/ 835187 h 2078537"/>
                <a:gd name="connsiteX313" fmla="*/ 248109 w 2099794"/>
                <a:gd name="connsiteY313" fmla="*/ 814028 h 2078537"/>
                <a:gd name="connsiteX314" fmla="*/ 227364 w 2099794"/>
                <a:gd name="connsiteY314" fmla="*/ 817762 h 2078537"/>
                <a:gd name="connsiteX315" fmla="*/ 186497 w 2099794"/>
                <a:gd name="connsiteY315" fmla="*/ 814857 h 2078537"/>
                <a:gd name="connsiteX316" fmla="*/ 182555 w 2099794"/>
                <a:gd name="connsiteY316" fmla="*/ 808841 h 2078537"/>
                <a:gd name="connsiteX317" fmla="*/ 206619 w 2099794"/>
                <a:gd name="connsiteY317" fmla="*/ 757187 h 2078537"/>
                <a:gd name="connsiteX318" fmla="*/ 215954 w 2099794"/>
                <a:gd name="connsiteY318" fmla="*/ 748059 h 2078537"/>
                <a:gd name="connsiteX319" fmla="*/ 253502 w 2099794"/>
                <a:gd name="connsiteY319" fmla="*/ 755734 h 2078537"/>
                <a:gd name="connsiteX320" fmla="*/ 257444 w 2099794"/>
                <a:gd name="connsiteY320" fmla="*/ 763617 h 2078537"/>
                <a:gd name="connsiteX321" fmla="*/ 360338 w 2099794"/>
                <a:gd name="connsiteY321" fmla="*/ 707606 h 2078537"/>
                <a:gd name="connsiteX322" fmla="*/ 361168 w 2099794"/>
                <a:gd name="connsiteY322" fmla="*/ 709681 h 2078537"/>
                <a:gd name="connsiteX323" fmla="*/ 335652 w 2099794"/>
                <a:gd name="connsiteY323" fmla="*/ 716942 h 2078537"/>
                <a:gd name="connsiteX324" fmla="*/ 286279 w 2099794"/>
                <a:gd name="connsiteY324" fmla="*/ 740383 h 2078537"/>
                <a:gd name="connsiteX325" fmla="*/ 268854 w 2099794"/>
                <a:gd name="connsiteY325" fmla="*/ 759883 h 2078537"/>
                <a:gd name="connsiteX326" fmla="*/ 266987 w 2099794"/>
                <a:gd name="connsiteY326" fmla="*/ 780421 h 2078537"/>
                <a:gd name="connsiteX327" fmla="*/ 261800 w 2099794"/>
                <a:gd name="connsiteY327" fmla="*/ 803240 h 2078537"/>
                <a:gd name="connsiteX328" fmla="*/ 256822 w 2099794"/>
                <a:gd name="connsiteY328" fmla="*/ 812990 h 2078537"/>
                <a:gd name="connsiteX329" fmla="*/ 282960 w 2099794"/>
                <a:gd name="connsiteY329" fmla="*/ 916507 h 2078537"/>
                <a:gd name="connsiteX330" fmla="*/ 285449 w 2099794"/>
                <a:gd name="connsiteY330" fmla="*/ 913395 h 2078537"/>
                <a:gd name="connsiteX331" fmla="*/ 342705 w 2099794"/>
                <a:gd name="connsiteY331" fmla="*/ 895347 h 2078537"/>
                <a:gd name="connsiteX332" fmla="*/ 373408 w 2099794"/>
                <a:gd name="connsiteY332" fmla="*/ 916922 h 2078537"/>
                <a:gd name="connsiteX333" fmla="*/ 415934 w 2099794"/>
                <a:gd name="connsiteY333" fmla="*/ 978742 h 2078537"/>
                <a:gd name="connsiteX334" fmla="*/ 417387 w 2099794"/>
                <a:gd name="connsiteY334" fmla="*/ 984135 h 2078537"/>
                <a:gd name="connsiteX335" fmla="*/ 365525 w 2099794"/>
                <a:gd name="connsiteY335" fmla="*/ 1001768 h 2078537"/>
                <a:gd name="connsiteX336" fmla="*/ 329844 w 2099794"/>
                <a:gd name="connsiteY336" fmla="*/ 1007162 h 2078537"/>
                <a:gd name="connsiteX337" fmla="*/ 325487 w 2099794"/>
                <a:gd name="connsiteY337" fmla="*/ 1014423 h 2078537"/>
                <a:gd name="connsiteX338" fmla="*/ 383988 w 2099794"/>
                <a:gd name="connsiteY338" fmla="*/ 1143663 h 2078537"/>
                <a:gd name="connsiteX339" fmla="*/ 431286 w 2099794"/>
                <a:gd name="connsiteY339" fmla="*/ 1296968 h 2078537"/>
                <a:gd name="connsiteX340" fmla="*/ 433153 w 2099794"/>
                <a:gd name="connsiteY340" fmla="*/ 1397788 h 2078537"/>
                <a:gd name="connsiteX341" fmla="*/ 425477 w 2099794"/>
                <a:gd name="connsiteY341" fmla="*/ 1462097 h 2078537"/>
                <a:gd name="connsiteX342" fmla="*/ 425685 w 2099794"/>
                <a:gd name="connsiteY342" fmla="*/ 1468320 h 2078537"/>
                <a:gd name="connsiteX343" fmla="*/ 430041 w 2099794"/>
                <a:gd name="connsiteY343" fmla="*/ 1464171 h 2078537"/>
                <a:gd name="connsiteX344" fmla="*/ 493106 w 2099794"/>
                <a:gd name="connsiteY344" fmla="*/ 1440729 h 2078537"/>
                <a:gd name="connsiteX345" fmla="*/ 548494 w 2099794"/>
                <a:gd name="connsiteY345" fmla="*/ 1469772 h 2078537"/>
                <a:gd name="connsiteX346" fmla="*/ 627740 w 2099794"/>
                <a:gd name="connsiteY346" fmla="*/ 1579098 h 2078537"/>
                <a:gd name="connsiteX347" fmla="*/ 624420 w 2099794"/>
                <a:gd name="connsiteY347" fmla="*/ 1586358 h 2078537"/>
                <a:gd name="connsiteX348" fmla="*/ 563431 w 2099794"/>
                <a:gd name="connsiteY348" fmla="*/ 1609385 h 2078537"/>
                <a:gd name="connsiteX349" fmla="*/ 468004 w 2099794"/>
                <a:gd name="connsiteY349" fmla="*/ 1621417 h 2078537"/>
                <a:gd name="connsiteX350" fmla="*/ 413653 w 2099794"/>
                <a:gd name="connsiteY350" fmla="*/ 1604199 h 2078537"/>
                <a:gd name="connsiteX351" fmla="*/ 394982 w 2099794"/>
                <a:gd name="connsiteY351" fmla="*/ 1584699 h 2078537"/>
                <a:gd name="connsiteX352" fmla="*/ 392285 w 2099794"/>
                <a:gd name="connsiteY352" fmla="*/ 1589885 h 2078537"/>
                <a:gd name="connsiteX353" fmla="*/ 356397 w 2099794"/>
                <a:gd name="connsiteY353" fmla="*/ 1676184 h 2078537"/>
                <a:gd name="connsiteX354" fmla="*/ 276788 w 2099794"/>
                <a:gd name="connsiteY354" fmla="*/ 1810014 h 2078537"/>
                <a:gd name="connsiteX355" fmla="*/ 231210 w 2099794"/>
                <a:gd name="connsiteY355" fmla="*/ 1864027 h 2078537"/>
                <a:gd name="connsiteX356" fmla="*/ 320404 w 2099794"/>
                <a:gd name="connsiteY356" fmla="*/ 1734347 h 2078537"/>
                <a:gd name="connsiteX357" fmla="*/ 387722 w 2099794"/>
                <a:gd name="connsiteY357" fmla="*/ 1584906 h 2078537"/>
                <a:gd name="connsiteX358" fmla="*/ 390626 w 2099794"/>
                <a:gd name="connsiteY358" fmla="*/ 1567273 h 2078537"/>
                <a:gd name="connsiteX359" fmla="*/ 396227 w 2099794"/>
                <a:gd name="connsiteY359" fmla="*/ 1542794 h 2078537"/>
                <a:gd name="connsiteX360" fmla="*/ 411786 w 2099794"/>
                <a:gd name="connsiteY360" fmla="*/ 1496533 h 2078537"/>
                <a:gd name="connsiteX361" fmla="*/ 427552 w 2099794"/>
                <a:gd name="connsiteY361" fmla="*/ 1352356 h 2078537"/>
                <a:gd name="connsiteX362" fmla="*/ 416764 w 2099794"/>
                <a:gd name="connsiteY362" fmla="*/ 1313978 h 2078537"/>
                <a:gd name="connsiteX363" fmla="*/ 328599 w 2099794"/>
                <a:gd name="connsiteY363" fmla="*/ 1192828 h 2078537"/>
                <a:gd name="connsiteX364" fmla="*/ 223007 w 2099794"/>
                <a:gd name="connsiteY364" fmla="*/ 1107567 h 2078537"/>
                <a:gd name="connsiteX365" fmla="*/ 177784 w 2099794"/>
                <a:gd name="connsiteY365" fmla="*/ 1091179 h 2078537"/>
                <a:gd name="connsiteX366" fmla="*/ 114927 w 2099794"/>
                <a:gd name="connsiteY366" fmla="*/ 1119599 h 2078537"/>
                <a:gd name="connsiteX367" fmla="*/ 94597 w 2099794"/>
                <a:gd name="connsiteY367" fmla="*/ 1200297 h 2078537"/>
                <a:gd name="connsiteX368" fmla="*/ 100198 w 2099794"/>
                <a:gd name="connsiteY368" fmla="*/ 1195318 h 2078537"/>
                <a:gd name="connsiteX369" fmla="*/ 170108 w 2099794"/>
                <a:gd name="connsiteY369" fmla="*/ 1195110 h 2078537"/>
                <a:gd name="connsiteX370" fmla="*/ 200188 w 2099794"/>
                <a:gd name="connsiteY370" fmla="*/ 1263568 h 2078537"/>
                <a:gd name="connsiteX371" fmla="*/ 204544 w 2099794"/>
                <a:gd name="connsiteY371" fmla="*/ 1296138 h 2078537"/>
                <a:gd name="connsiteX372" fmla="*/ 198529 w 2099794"/>
                <a:gd name="connsiteY372" fmla="*/ 1302569 h 2078537"/>
                <a:gd name="connsiteX373" fmla="*/ 95011 w 2099794"/>
                <a:gd name="connsiteY373" fmla="*/ 1283898 h 2078537"/>
                <a:gd name="connsiteX374" fmla="*/ 100820 w 2099794"/>
                <a:gd name="connsiteY374" fmla="*/ 1338457 h 2078537"/>
                <a:gd name="connsiteX375" fmla="*/ 118246 w 2099794"/>
                <a:gd name="connsiteY375" fmla="*/ 1444671 h 2078537"/>
                <a:gd name="connsiteX376" fmla="*/ 125507 w 2099794"/>
                <a:gd name="connsiteY376" fmla="*/ 1455458 h 2078537"/>
                <a:gd name="connsiteX377" fmla="*/ 134012 w 2099794"/>
                <a:gd name="connsiteY377" fmla="*/ 1495081 h 2078537"/>
                <a:gd name="connsiteX378" fmla="*/ 131522 w 2099794"/>
                <a:gd name="connsiteY378" fmla="*/ 1508565 h 2078537"/>
                <a:gd name="connsiteX379" fmla="*/ 150400 w 2099794"/>
                <a:gd name="connsiteY379" fmla="*/ 1595901 h 2078537"/>
                <a:gd name="connsiteX380" fmla="*/ 123639 w 2099794"/>
                <a:gd name="connsiteY380" fmla="*/ 1507735 h 2078537"/>
                <a:gd name="connsiteX381" fmla="*/ 25724 w 2099794"/>
                <a:gd name="connsiteY381" fmla="*/ 1532214 h 2078537"/>
                <a:gd name="connsiteX382" fmla="*/ 18048 w 2099794"/>
                <a:gd name="connsiteY382" fmla="*/ 1524539 h 2078537"/>
                <a:gd name="connsiteX383" fmla="*/ 37963 w 2099794"/>
                <a:gd name="connsiteY383" fmla="*/ 1449650 h 2078537"/>
                <a:gd name="connsiteX384" fmla="*/ 56634 w 2099794"/>
                <a:gd name="connsiteY384" fmla="*/ 1427038 h 2078537"/>
                <a:gd name="connsiteX385" fmla="*/ 100820 w 2099794"/>
                <a:gd name="connsiteY385" fmla="*/ 1427453 h 2078537"/>
                <a:gd name="connsiteX386" fmla="*/ 107666 w 2099794"/>
                <a:gd name="connsiteY386" fmla="*/ 1433261 h 2078537"/>
                <a:gd name="connsiteX387" fmla="*/ 99575 w 2099794"/>
                <a:gd name="connsiteY387" fmla="*/ 1387000 h 2078537"/>
                <a:gd name="connsiteX388" fmla="*/ 86921 w 2099794"/>
                <a:gd name="connsiteY388" fmla="*/ 1284314 h 2078537"/>
                <a:gd name="connsiteX389" fmla="*/ 81942 w 2099794"/>
                <a:gd name="connsiteY389" fmla="*/ 1273733 h 2078537"/>
                <a:gd name="connsiteX390" fmla="*/ 72192 w 2099794"/>
                <a:gd name="connsiteY390" fmla="*/ 1262738 h 2078537"/>
                <a:gd name="connsiteX391" fmla="*/ 80490 w 2099794"/>
                <a:gd name="connsiteY391" fmla="*/ 1218344 h 2078537"/>
                <a:gd name="connsiteX392" fmla="*/ 85676 w 2099794"/>
                <a:gd name="connsiteY392" fmla="*/ 1208387 h 2078537"/>
                <a:gd name="connsiteX393" fmla="*/ 100405 w 2099794"/>
                <a:gd name="connsiteY393" fmla="*/ 1131424 h 2078537"/>
                <a:gd name="connsiteX394" fmla="*/ 157246 w 2099794"/>
                <a:gd name="connsiteY394" fmla="*/ 1082880 h 2078537"/>
                <a:gd name="connsiteX395" fmla="*/ 203922 w 2099794"/>
                <a:gd name="connsiteY395" fmla="*/ 1090349 h 2078537"/>
                <a:gd name="connsiteX396" fmla="*/ 288769 w 2099794"/>
                <a:gd name="connsiteY396" fmla="*/ 1144285 h 2078537"/>
                <a:gd name="connsiteX397" fmla="*/ 419254 w 2099794"/>
                <a:gd name="connsiteY397" fmla="*/ 1302569 h 2078537"/>
                <a:gd name="connsiteX398" fmla="*/ 425270 w 2099794"/>
                <a:gd name="connsiteY398" fmla="*/ 1313148 h 2078537"/>
                <a:gd name="connsiteX399" fmla="*/ 414690 w 2099794"/>
                <a:gd name="connsiteY399" fmla="*/ 1258382 h 2078537"/>
                <a:gd name="connsiteX400" fmla="*/ 340838 w 2099794"/>
                <a:gd name="connsiteY400" fmla="*/ 1111509 h 2078537"/>
                <a:gd name="connsiteX401" fmla="*/ 227571 w 2099794"/>
                <a:gd name="connsiteY401" fmla="*/ 951358 h 2078537"/>
                <a:gd name="connsiteX402" fmla="*/ 134219 w 2099794"/>
                <a:gd name="connsiteY402" fmla="*/ 781251 h 2078537"/>
                <a:gd name="connsiteX403" fmla="*/ 123639 w 2099794"/>
                <a:gd name="connsiteY403" fmla="*/ 749303 h 2078537"/>
                <a:gd name="connsiteX404" fmla="*/ 118661 w 2099794"/>
                <a:gd name="connsiteY404" fmla="*/ 746607 h 2078537"/>
                <a:gd name="connsiteX405" fmla="*/ 23857 w 2099794"/>
                <a:gd name="connsiteY405" fmla="*/ 771293 h 2078537"/>
                <a:gd name="connsiteX406" fmla="*/ 0 w 2099794"/>
                <a:gd name="connsiteY406" fmla="*/ 771708 h 20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</a:cxnLst>
              <a:rect l="l" t="t" r="r" b="b"/>
              <a:pathLst>
                <a:path w="2099794" h="2078537">
                  <a:moveTo>
                    <a:pt x="989322" y="1788413"/>
                  </a:moveTo>
                  <a:lnTo>
                    <a:pt x="991189" y="1789658"/>
                  </a:lnTo>
                  <a:cubicBezTo>
                    <a:pt x="992641" y="1790072"/>
                    <a:pt x="993056" y="1789243"/>
                    <a:pt x="992849" y="1788205"/>
                  </a:cubicBezTo>
                  <a:cubicBezTo>
                    <a:pt x="992641" y="1787791"/>
                    <a:pt x="991811" y="1787376"/>
                    <a:pt x="991189" y="1786754"/>
                  </a:cubicBezTo>
                  <a:cubicBezTo>
                    <a:pt x="990359" y="1787376"/>
                    <a:pt x="989945" y="1787998"/>
                    <a:pt x="989322" y="1788413"/>
                  </a:cubicBezTo>
                  <a:close/>
                  <a:moveTo>
                    <a:pt x="424025" y="1472262"/>
                  </a:moveTo>
                  <a:cubicBezTo>
                    <a:pt x="424233" y="1473092"/>
                    <a:pt x="424648" y="1473092"/>
                    <a:pt x="424855" y="1472262"/>
                  </a:cubicBezTo>
                  <a:cubicBezTo>
                    <a:pt x="425062" y="1471847"/>
                    <a:pt x="425270" y="1471432"/>
                    <a:pt x="425270" y="1470810"/>
                  </a:cubicBezTo>
                  <a:cubicBezTo>
                    <a:pt x="425477" y="1470810"/>
                    <a:pt x="424855" y="1470602"/>
                    <a:pt x="424025" y="1470187"/>
                  </a:cubicBezTo>
                  <a:cubicBezTo>
                    <a:pt x="424025" y="1471017"/>
                    <a:pt x="423818" y="1471639"/>
                    <a:pt x="424025" y="1472262"/>
                  </a:cubicBezTo>
                  <a:close/>
                  <a:moveTo>
                    <a:pt x="209514" y="1889738"/>
                  </a:moveTo>
                  <a:lnTo>
                    <a:pt x="231210" y="1864027"/>
                  </a:lnTo>
                  <a:lnTo>
                    <a:pt x="227571" y="1869318"/>
                  </a:lnTo>
                  <a:lnTo>
                    <a:pt x="209514" y="1889738"/>
                  </a:lnTo>
                  <a:close/>
                  <a:moveTo>
                    <a:pt x="197595" y="1924756"/>
                  </a:moveTo>
                  <a:lnTo>
                    <a:pt x="294784" y="1858272"/>
                  </a:lnTo>
                  <a:cubicBezTo>
                    <a:pt x="328806" y="1837890"/>
                    <a:pt x="364072" y="1819530"/>
                    <a:pt x="400583" y="1803142"/>
                  </a:cubicBezTo>
                  <a:cubicBezTo>
                    <a:pt x="423402" y="1792977"/>
                    <a:pt x="446637" y="1784057"/>
                    <a:pt x="470078" y="1775551"/>
                  </a:cubicBezTo>
                  <a:cubicBezTo>
                    <a:pt x="488749" y="1768913"/>
                    <a:pt x="507626" y="1763104"/>
                    <a:pt x="526919" y="1758333"/>
                  </a:cubicBezTo>
                  <a:cubicBezTo>
                    <a:pt x="538951" y="1755429"/>
                    <a:pt x="550776" y="1750035"/>
                    <a:pt x="563015" y="1748790"/>
                  </a:cubicBezTo>
                  <a:cubicBezTo>
                    <a:pt x="583345" y="1746508"/>
                    <a:pt x="603260" y="1741115"/>
                    <a:pt x="623590" y="1739248"/>
                  </a:cubicBezTo>
                  <a:cubicBezTo>
                    <a:pt x="624420" y="1739248"/>
                    <a:pt x="625042" y="1738625"/>
                    <a:pt x="625872" y="1738418"/>
                  </a:cubicBezTo>
                  <a:cubicBezTo>
                    <a:pt x="626909" y="1738418"/>
                    <a:pt x="628154" y="1738211"/>
                    <a:pt x="629191" y="1738211"/>
                  </a:cubicBezTo>
                  <a:cubicBezTo>
                    <a:pt x="637489" y="1737381"/>
                    <a:pt x="645787" y="1737173"/>
                    <a:pt x="653878" y="1735099"/>
                  </a:cubicBezTo>
                  <a:cubicBezTo>
                    <a:pt x="656160" y="1735099"/>
                    <a:pt x="658234" y="1734891"/>
                    <a:pt x="660516" y="1734891"/>
                  </a:cubicBezTo>
                  <a:lnTo>
                    <a:pt x="709889" y="1731780"/>
                  </a:lnTo>
                  <a:lnTo>
                    <a:pt x="741214" y="1731780"/>
                  </a:lnTo>
                  <a:lnTo>
                    <a:pt x="790586" y="1734891"/>
                  </a:lnTo>
                  <a:cubicBezTo>
                    <a:pt x="792246" y="1734891"/>
                    <a:pt x="793906" y="1734891"/>
                    <a:pt x="795565" y="1735099"/>
                  </a:cubicBezTo>
                  <a:lnTo>
                    <a:pt x="844316" y="1741944"/>
                  </a:lnTo>
                  <a:lnTo>
                    <a:pt x="882690" y="1748134"/>
                  </a:lnTo>
                  <a:lnTo>
                    <a:pt x="882901" y="1748375"/>
                  </a:lnTo>
                  <a:lnTo>
                    <a:pt x="882901" y="1749205"/>
                  </a:lnTo>
                  <a:cubicBezTo>
                    <a:pt x="883316" y="1749205"/>
                    <a:pt x="883523" y="1748998"/>
                    <a:pt x="883938" y="1748998"/>
                  </a:cubicBezTo>
                  <a:cubicBezTo>
                    <a:pt x="883523" y="1748790"/>
                    <a:pt x="883109" y="1748583"/>
                    <a:pt x="882901" y="1748375"/>
                  </a:cubicBezTo>
                  <a:lnTo>
                    <a:pt x="882901" y="1748168"/>
                  </a:lnTo>
                  <a:lnTo>
                    <a:pt x="882690" y="1748134"/>
                  </a:lnTo>
                  <a:lnTo>
                    <a:pt x="877092" y="1741737"/>
                  </a:lnTo>
                  <a:cubicBezTo>
                    <a:pt x="873566" y="1737381"/>
                    <a:pt x="869624" y="1733024"/>
                    <a:pt x="868587" y="1727631"/>
                  </a:cubicBezTo>
                  <a:cubicBezTo>
                    <a:pt x="866305" y="1716636"/>
                    <a:pt x="867757" y="1705849"/>
                    <a:pt x="874188" y="1696306"/>
                  </a:cubicBezTo>
                  <a:cubicBezTo>
                    <a:pt x="883523" y="1682407"/>
                    <a:pt x="894311" y="1670375"/>
                    <a:pt x="909869" y="1662699"/>
                  </a:cubicBezTo>
                  <a:cubicBezTo>
                    <a:pt x="923353" y="1656061"/>
                    <a:pt x="937252" y="1650252"/>
                    <a:pt x="951359" y="1647555"/>
                  </a:cubicBezTo>
                  <a:cubicBezTo>
                    <a:pt x="972934" y="1643407"/>
                    <a:pt x="995338" y="1641747"/>
                    <a:pt x="1017535" y="1641124"/>
                  </a:cubicBezTo>
                  <a:lnTo>
                    <a:pt x="1027493" y="1641124"/>
                  </a:lnTo>
                  <a:cubicBezTo>
                    <a:pt x="1031849" y="1641124"/>
                    <a:pt x="1036206" y="1641332"/>
                    <a:pt x="1040562" y="1641332"/>
                  </a:cubicBezTo>
                  <a:cubicBezTo>
                    <a:pt x="1038487" y="1691120"/>
                    <a:pt x="1028945" y="1738625"/>
                    <a:pt x="997620" y="1780737"/>
                  </a:cubicBezTo>
                  <a:cubicBezTo>
                    <a:pt x="1010067" y="1783642"/>
                    <a:pt x="1021477" y="1788413"/>
                    <a:pt x="1033301" y="1792562"/>
                  </a:cubicBezTo>
                  <a:cubicBezTo>
                    <a:pt x="1067945" y="1805216"/>
                    <a:pt x="1102174" y="1818493"/>
                    <a:pt x="1137025" y="1830525"/>
                  </a:cubicBezTo>
                  <a:cubicBezTo>
                    <a:pt x="1151962" y="1835711"/>
                    <a:pt x="1166276" y="1843179"/>
                    <a:pt x="1181627" y="1846914"/>
                  </a:cubicBezTo>
                  <a:cubicBezTo>
                    <a:pt x="1183079" y="1848365"/>
                    <a:pt x="1184946" y="1849403"/>
                    <a:pt x="1186191" y="1847536"/>
                  </a:cubicBezTo>
                  <a:cubicBezTo>
                    <a:pt x="1186813" y="1846706"/>
                    <a:pt x="1184738" y="1845669"/>
                    <a:pt x="1183494" y="1845254"/>
                  </a:cubicBezTo>
                  <a:cubicBezTo>
                    <a:pt x="1165238" y="1828865"/>
                    <a:pt x="1170425" y="1808743"/>
                    <a:pt x="1186813" y="1794429"/>
                  </a:cubicBezTo>
                  <a:cubicBezTo>
                    <a:pt x="1205483" y="1778248"/>
                    <a:pt x="1228096" y="1774721"/>
                    <a:pt x="1250915" y="1771195"/>
                  </a:cubicBezTo>
                  <a:cubicBezTo>
                    <a:pt x="1262739" y="1769328"/>
                    <a:pt x="1274771" y="1770780"/>
                    <a:pt x="1286596" y="1768705"/>
                  </a:cubicBezTo>
                  <a:cubicBezTo>
                    <a:pt x="1289708" y="1768083"/>
                    <a:pt x="1294271" y="1769535"/>
                    <a:pt x="1293649" y="1775759"/>
                  </a:cubicBezTo>
                  <a:cubicBezTo>
                    <a:pt x="1291989" y="1791110"/>
                    <a:pt x="1289500" y="1806254"/>
                    <a:pt x="1285766" y="1821397"/>
                  </a:cubicBezTo>
                  <a:cubicBezTo>
                    <a:pt x="1280995" y="1841105"/>
                    <a:pt x="1271660" y="1858116"/>
                    <a:pt x="1258175" y="1872845"/>
                  </a:cubicBezTo>
                  <a:cubicBezTo>
                    <a:pt x="1257553" y="1875541"/>
                    <a:pt x="1259628" y="1874504"/>
                    <a:pt x="1260665" y="1874712"/>
                  </a:cubicBezTo>
                  <a:cubicBezTo>
                    <a:pt x="1278090" y="1880728"/>
                    <a:pt x="1295309" y="1886744"/>
                    <a:pt x="1313564" y="1890063"/>
                  </a:cubicBezTo>
                  <a:cubicBezTo>
                    <a:pt x="1320825" y="1891515"/>
                    <a:pt x="1328085" y="1895041"/>
                    <a:pt x="1335761" y="1896494"/>
                  </a:cubicBezTo>
                  <a:cubicBezTo>
                    <a:pt x="1356299" y="1900435"/>
                    <a:pt x="1376421" y="1906037"/>
                    <a:pt x="1397166" y="1908526"/>
                  </a:cubicBezTo>
                  <a:cubicBezTo>
                    <a:pt x="1435751" y="1913090"/>
                    <a:pt x="1474337" y="1916409"/>
                    <a:pt x="1512922" y="1909563"/>
                  </a:cubicBezTo>
                  <a:cubicBezTo>
                    <a:pt x="1546736" y="1903547"/>
                    <a:pt x="1578683" y="1892552"/>
                    <a:pt x="1608971" y="1876579"/>
                  </a:cubicBezTo>
                  <a:cubicBezTo>
                    <a:pt x="1612290" y="1874712"/>
                    <a:pt x="1614157" y="1872845"/>
                    <a:pt x="1614987" y="1868696"/>
                  </a:cubicBezTo>
                  <a:cubicBezTo>
                    <a:pt x="1616232" y="1862472"/>
                    <a:pt x="1619136" y="1856664"/>
                    <a:pt x="1625774" y="1853344"/>
                  </a:cubicBezTo>
                  <a:cubicBezTo>
                    <a:pt x="1629301" y="1851685"/>
                    <a:pt x="1630961" y="1847743"/>
                    <a:pt x="1633035" y="1844424"/>
                  </a:cubicBezTo>
                  <a:cubicBezTo>
                    <a:pt x="1643200" y="1828865"/>
                    <a:pt x="1652328" y="1825132"/>
                    <a:pt x="1670791" y="1828658"/>
                  </a:cubicBezTo>
                  <a:cubicBezTo>
                    <a:pt x="1674732" y="1829488"/>
                    <a:pt x="1678259" y="1828243"/>
                    <a:pt x="1681163" y="1825754"/>
                  </a:cubicBezTo>
                  <a:cubicBezTo>
                    <a:pt x="1709376" y="1801067"/>
                    <a:pt x="1734477" y="1773477"/>
                    <a:pt x="1756674" y="1743189"/>
                  </a:cubicBezTo>
                  <a:cubicBezTo>
                    <a:pt x="1763728" y="1733439"/>
                    <a:pt x="1770366" y="1723482"/>
                    <a:pt x="1777212" y="1713524"/>
                  </a:cubicBezTo>
                  <a:cubicBezTo>
                    <a:pt x="1778249" y="1714146"/>
                    <a:pt x="1779079" y="1714769"/>
                    <a:pt x="1780116" y="1715391"/>
                  </a:cubicBezTo>
                  <a:cubicBezTo>
                    <a:pt x="1761861" y="1750035"/>
                    <a:pt x="1737797" y="1780322"/>
                    <a:pt x="1711243" y="1808743"/>
                  </a:cubicBezTo>
                  <a:cubicBezTo>
                    <a:pt x="1703568" y="1816833"/>
                    <a:pt x="1695477" y="1824094"/>
                    <a:pt x="1687179" y="1831562"/>
                  </a:cubicBezTo>
                  <a:cubicBezTo>
                    <a:pt x="1683860" y="1834467"/>
                    <a:pt x="1682823" y="1836334"/>
                    <a:pt x="1686142" y="1840690"/>
                  </a:cubicBezTo>
                  <a:cubicBezTo>
                    <a:pt x="1701493" y="1860812"/>
                    <a:pt x="1705850" y="1884669"/>
                    <a:pt x="1707924" y="1909148"/>
                  </a:cubicBezTo>
                  <a:cubicBezTo>
                    <a:pt x="1708131" y="1912052"/>
                    <a:pt x="1707094" y="1913090"/>
                    <a:pt x="1704397" y="1913090"/>
                  </a:cubicBezTo>
                  <a:cubicBezTo>
                    <a:pt x="1681786" y="1913297"/>
                    <a:pt x="1659588" y="1912260"/>
                    <a:pt x="1638636" y="1902510"/>
                  </a:cubicBezTo>
                  <a:cubicBezTo>
                    <a:pt x="1630961" y="1898983"/>
                    <a:pt x="1624322" y="1894419"/>
                    <a:pt x="1620381" y="1886536"/>
                  </a:cubicBezTo>
                  <a:cubicBezTo>
                    <a:pt x="1618721" y="1883010"/>
                    <a:pt x="1616647" y="1881765"/>
                    <a:pt x="1612705" y="1884254"/>
                  </a:cubicBezTo>
                  <a:cubicBezTo>
                    <a:pt x="1594242" y="1895249"/>
                    <a:pt x="1573705" y="1901887"/>
                    <a:pt x="1554205" y="1910185"/>
                  </a:cubicBezTo>
                  <a:cubicBezTo>
                    <a:pt x="1545699" y="1913712"/>
                    <a:pt x="1535949" y="1914127"/>
                    <a:pt x="1526821" y="1915994"/>
                  </a:cubicBezTo>
                  <a:cubicBezTo>
                    <a:pt x="1479523" y="1926159"/>
                    <a:pt x="1432432" y="1922632"/>
                    <a:pt x="1385341" y="1914957"/>
                  </a:cubicBezTo>
                  <a:cubicBezTo>
                    <a:pt x="1366464" y="1911845"/>
                    <a:pt x="1347171" y="1910393"/>
                    <a:pt x="1328915" y="1904169"/>
                  </a:cubicBezTo>
                  <a:cubicBezTo>
                    <a:pt x="1307756" y="1896909"/>
                    <a:pt x="1285766" y="1892760"/>
                    <a:pt x="1264814" y="1884877"/>
                  </a:cubicBezTo>
                  <a:cubicBezTo>
                    <a:pt x="1256308" y="1881765"/>
                    <a:pt x="1247803" y="1879898"/>
                    <a:pt x="1237846" y="1883839"/>
                  </a:cubicBezTo>
                  <a:cubicBezTo>
                    <a:pt x="1230170" y="1886951"/>
                    <a:pt x="1220420" y="1883632"/>
                    <a:pt x="1214819" y="1877616"/>
                  </a:cubicBezTo>
                  <a:cubicBezTo>
                    <a:pt x="1196771" y="1858323"/>
                    <a:pt x="1172706" y="1852307"/>
                    <a:pt x="1149265" y="1844632"/>
                  </a:cubicBezTo>
                  <a:cubicBezTo>
                    <a:pt x="1138270" y="1841105"/>
                    <a:pt x="1128105" y="1835296"/>
                    <a:pt x="1117110" y="1831355"/>
                  </a:cubicBezTo>
                  <a:cubicBezTo>
                    <a:pt x="1080599" y="1818493"/>
                    <a:pt x="1044711" y="1803349"/>
                    <a:pt x="1007785" y="1791525"/>
                  </a:cubicBezTo>
                  <a:cubicBezTo>
                    <a:pt x="1005295" y="1790695"/>
                    <a:pt x="1002599" y="1790072"/>
                    <a:pt x="999902" y="1789450"/>
                  </a:cubicBezTo>
                  <a:cubicBezTo>
                    <a:pt x="999280" y="1789243"/>
                    <a:pt x="998865" y="1789243"/>
                    <a:pt x="998242" y="1789035"/>
                  </a:cubicBezTo>
                  <a:cubicBezTo>
                    <a:pt x="997205" y="1788205"/>
                    <a:pt x="996168" y="1787583"/>
                    <a:pt x="994923" y="1788205"/>
                  </a:cubicBezTo>
                  <a:cubicBezTo>
                    <a:pt x="993886" y="1788828"/>
                    <a:pt x="994093" y="1789865"/>
                    <a:pt x="994508" y="1790695"/>
                  </a:cubicBezTo>
                  <a:cubicBezTo>
                    <a:pt x="996168" y="1791525"/>
                    <a:pt x="998035" y="1792354"/>
                    <a:pt x="999695" y="1793184"/>
                  </a:cubicBezTo>
                  <a:lnTo>
                    <a:pt x="1057573" y="1820360"/>
                  </a:lnTo>
                  <a:cubicBezTo>
                    <a:pt x="1081014" y="1831770"/>
                    <a:pt x="1104249" y="1843802"/>
                    <a:pt x="1127690" y="1855419"/>
                  </a:cubicBezTo>
                  <a:cubicBezTo>
                    <a:pt x="1152999" y="1868073"/>
                    <a:pt x="1178308" y="1880728"/>
                    <a:pt x="1204031" y="1892760"/>
                  </a:cubicBezTo>
                  <a:cubicBezTo>
                    <a:pt x="1239505" y="1909563"/>
                    <a:pt x="1275186" y="1925951"/>
                    <a:pt x="1312112" y="1939436"/>
                  </a:cubicBezTo>
                  <a:cubicBezTo>
                    <a:pt x="1326011" y="1944622"/>
                    <a:pt x="1340118" y="1950223"/>
                    <a:pt x="1354432" y="1953750"/>
                  </a:cubicBezTo>
                  <a:cubicBezTo>
                    <a:pt x="1375591" y="1958936"/>
                    <a:pt x="1395921" y="1967648"/>
                    <a:pt x="1417911" y="1970345"/>
                  </a:cubicBezTo>
                  <a:cubicBezTo>
                    <a:pt x="1419570" y="1971798"/>
                    <a:pt x="1420815" y="1972005"/>
                    <a:pt x="1421852" y="1969723"/>
                  </a:cubicBezTo>
                  <a:cubicBezTo>
                    <a:pt x="1428283" y="1963500"/>
                    <a:pt x="1431602" y="1955202"/>
                    <a:pt x="1439486" y="1950016"/>
                  </a:cubicBezTo>
                  <a:cubicBezTo>
                    <a:pt x="1457741" y="1937984"/>
                    <a:pt x="1474752" y="1937984"/>
                    <a:pt x="1491763" y="1951260"/>
                  </a:cubicBezTo>
                  <a:cubicBezTo>
                    <a:pt x="1501720" y="1958936"/>
                    <a:pt x="1509396" y="1968478"/>
                    <a:pt x="1514997" y="1979473"/>
                  </a:cubicBezTo>
                  <a:cubicBezTo>
                    <a:pt x="1517486" y="1984244"/>
                    <a:pt x="1520183" y="1985904"/>
                    <a:pt x="1525577" y="1986319"/>
                  </a:cubicBezTo>
                  <a:cubicBezTo>
                    <a:pt x="1603577" y="1990883"/>
                    <a:pt x="1680956" y="1984452"/>
                    <a:pt x="1758126" y="1972835"/>
                  </a:cubicBezTo>
                  <a:cubicBezTo>
                    <a:pt x="1761446" y="1972420"/>
                    <a:pt x="1764557" y="1971590"/>
                    <a:pt x="1766217" y="1968063"/>
                  </a:cubicBezTo>
                  <a:cubicBezTo>
                    <a:pt x="1768706" y="1963085"/>
                    <a:pt x="1773270" y="1960803"/>
                    <a:pt x="1778041" y="1960803"/>
                  </a:cubicBezTo>
                  <a:cubicBezTo>
                    <a:pt x="1787377" y="1961010"/>
                    <a:pt x="1794845" y="1956654"/>
                    <a:pt x="1802935" y="1953335"/>
                  </a:cubicBezTo>
                  <a:cubicBezTo>
                    <a:pt x="1814553" y="1948563"/>
                    <a:pt x="1826170" y="1947319"/>
                    <a:pt x="1837164" y="1955202"/>
                  </a:cubicBezTo>
                  <a:cubicBezTo>
                    <a:pt x="1839446" y="1956861"/>
                    <a:pt x="1842558" y="1957276"/>
                    <a:pt x="1844633" y="1956446"/>
                  </a:cubicBezTo>
                  <a:cubicBezTo>
                    <a:pt x="1851686" y="1953335"/>
                    <a:pt x="1859361" y="1953127"/>
                    <a:pt x="1866829" y="1951468"/>
                  </a:cubicBezTo>
                  <a:cubicBezTo>
                    <a:pt x="1879069" y="1948356"/>
                    <a:pt x="1890893" y="1944829"/>
                    <a:pt x="1903340" y="1942340"/>
                  </a:cubicBezTo>
                  <a:cubicBezTo>
                    <a:pt x="1917862" y="1939228"/>
                    <a:pt x="1931968" y="1934872"/>
                    <a:pt x="1946282" y="1931138"/>
                  </a:cubicBezTo>
                  <a:cubicBezTo>
                    <a:pt x="1958314" y="1927819"/>
                    <a:pt x="1970554" y="1924499"/>
                    <a:pt x="1982586" y="1920765"/>
                  </a:cubicBezTo>
                  <a:cubicBezTo>
                    <a:pt x="2000219" y="1915372"/>
                    <a:pt x="2018059" y="1910393"/>
                    <a:pt x="2035278" y="1903962"/>
                  </a:cubicBezTo>
                  <a:cubicBezTo>
                    <a:pt x="2050629" y="1898153"/>
                    <a:pt x="2066810" y="1894004"/>
                    <a:pt x="2081954" y="1887158"/>
                  </a:cubicBezTo>
                  <a:cubicBezTo>
                    <a:pt x="2086725" y="1884877"/>
                    <a:pt x="2092741" y="1880313"/>
                    <a:pt x="2099794" y="1883425"/>
                  </a:cubicBezTo>
                  <a:cubicBezTo>
                    <a:pt x="2098550" y="1886329"/>
                    <a:pt x="2095230" y="1886744"/>
                    <a:pt x="2092741" y="1887781"/>
                  </a:cubicBezTo>
                  <a:cubicBezTo>
                    <a:pt x="2044820" y="1909770"/>
                    <a:pt x="1994825" y="1925537"/>
                    <a:pt x="1944415" y="1940058"/>
                  </a:cubicBezTo>
                  <a:cubicBezTo>
                    <a:pt x="1913920" y="1948771"/>
                    <a:pt x="1883218" y="1956654"/>
                    <a:pt x="1852100" y="1963500"/>
                  </a:cubicBezTo>
                  <a:cubicBezTo>
                    <a:pt x="1847744" y="1964537"/>
                    <a:pt x="1845462" y="1965367"/>
                    <a:pt x="1847744" y="1970760"/>
                  </a:cubicBezTo>
                  <a:cubicBezTo>
                    <a:pt x="1852308" y="1981755"/>
                    <a:pt x="1851478" y="1993372"/>
                    <a:pt x="1850026" y="2004782"/>
                  </a:cubicBezTo>
                  <a:cubicBezTo>
                    <a:pt x="1847537" y="2022830"/>
                    <a:pt x="1841521" y="2039841"/>
                    <a:pt x="1833430" y="2056022"/>
                  </a:cubicBezTo>
                  <a:cubicBezTo>
                    <a:pt x="1831771" y="2059341"/>
                    <a:pt x="1830526" y="2061415"/>
                    <a:pt x="1826170" y="2058719"/>
                  </a:cubicBezTo>
                  <a:cubicBezTo>
                    <a:pt x="1809159" y="2048761"/>
                    <a:pt x="1792770" y="2037974"/>
                    <a:pt x="1779286" y="2023038"/>
                  </a:cubicBezTo>
                  <a:cubicBezTo>
                    <a:pt x="1769536" y="2012043"/>
                    <a:pt x="1762483" y="2000011"/>
                    <a:pt x="1761861" y="1985074"/>
                  </a:cubicBezTo>
                  <a:cubicBezTo>
                    <a:pt x="1761653" y="1978851"/>
                    <a:pt x="1757711" y="1981340"/>
                    <a:pt x="1755015" y="1981755"/>
                  </a:cubicBezTo>
                  <a:cubicBezTo>
                    <a:pt x="1702945" y="1989846"/>
                    <a:pt x="1650668" y="1994617"/>
                    <a:pt x="1597976" y="1995654"/>
                  </a:cubicBezTo>
                  <a:lnTo>
                    <a:pt x="1535534" y="1994617"/>
                  </a:lnTo>
                  <a:cubicBezTo>
                    <a:pt x="1531593" y="1994409"/>
                    <a:pt x="1527444" y="1994617"/>
                    <a:pt x="1522880" y="1994617"/>
                  </a:cubicBezTo>
                  <a:cubicBezTo>
                    <a:pt x="1533045" y="2021793"/>
                    <a:pt x="1538439" y="2049591"/>
                    <a:pt x="1539476" y="2078219"/>
                  </a:cubicBezTo>
                  <a:cubicBezTo>
                    <a:pt x="1507943" y="2079256"/>
                    <a:pt x="1476411" y="2078219"/>
                    <a:pt x="1446124" y="2068054"/>
                  </a:cubicBezTo>
                  <a:cubicBezTo>
                    <a:pt x="1429321" y="2062453"/>
                    <a:pt x="1413969" y="2054155"/>
                    <a:pt x="1402352" y="2040256"/>
                  </a:cubicBezTo>
                  <a:cubicBezTo>
                    <a:pt x="1383474" y="2017436"/>
                    <a:pt x="1388246" y="1995239"/>
                    <a:pt x="1414799" y="1982170"/>
                  </a:cubicBezTo>
                  <a:cubicBezTo>
                    <a:pt x="1415421" y="1981755"/>
                    <a:pt x="1415836" y="1981133"/>
                    <a:pt x="1416251" y="1980510"/>
                  </a:cubicBezTo>
                  <a:cubicBezTo>
                    <a:pt x="1416251" y="1979058"/>
                    <a:pt x="1415214" y="1978436"/>
                    <a:pt x="1414177" y="1978229"/>
                  </a:cubicBezTo>
                  <a:cubicBezTo>
                    <a:pt x="1333064" y="1959766"/>
                    <a:pt x="1257346" y="1927196"/>
                    <a:pt x="1183079" y="1890893"/>
                  </a:cubicBezTo>
                  <a:cubicBezTo>
                    <a:pt x="1118770" y="1859361"/>
                    <a:pt x="1055913" y="1824924"/>
                    <a:pt x="989945" y="1796504"/>
                  </a:cubicBezTo>
                  <a:cubicBezTo>
                    <a:pt x="985173" y="1794429"/>
                    <a:pt x="981439" y="1794014"/>
                    <a:pt x="976460" y="1796711"/>
                  </a:cubicBezTo>
                  <a:cubicBezTo>
                    <a:pt x="960279" y="1805631"/>
                    <a:pt x="944306" y="1803972"/>
                    <a:pt x="929162" y="1794014"/>
                  </a:cubicBezTo>
                  <a:cubicBezTo>
                    <a:pt x="920034" y="1787998"/>
                    <a:pt x="912566" y="1780322"/>
                    <a:pt x="906965" y="1771195"/>
                  </a:cubicBezTo>
                  <a:cubicBezTo>
                    <a:pt x="903231" y="1764971"/>
                    <a:pt x="898252" y="1762275"/>
                    <a:pt x="891614" y="1760407"/>
                  </a:cubicBezTo>
                  <a:cubicBezTo>
                    <a:pt x="826267" y="1741529"/>
                    <a:pt x="759469" y="1735929"/>
                    <a:pt x="691634" y="1739040"/>
                  </a:cubicBezTo>
                  <a:cubicBezTo>
                    <a:pt x="512813" y="1747338"/>
                    <a:pt x="356397" y="1812892"/>
                    <a:pt x="213257" y="1914957"/>
                  </a:cubicBezTo>
                  <a:cubicBezTo>
                    <a:pt x="210560" y="1916824"/>
                    <a:pt x="208175" y="1919313"/>
                    <a:pt x="205530" y="1921388"/>
                  </a:cubicBezTo>
                  <a:lnTo>
                    <a:pt x="197595" y="1924756"/>
                  </a:lnTo>
                  <a:close/>
                  <a:moveTo>
                    <a:pt x="196246" y="1925329"/>
                  </a:moveTo>
                  <a:lnTo>
                    <a:pt x="197595" y="1924756"/>
                  </a:lnTo>
                  <a:lnTo>
                    <a:pt x="196454" y="1925537"/>
                  </a:lnTo>
                  <a:lnTo>
                    <a:pt x="196246" y="1925329"/>
                  </a:lnTo>
                  <a:close/>
                  <a:moveTo>
                    <a:pt x="170523" y="1933834"/>
                  </a:moveTo>
                  <a:lnTo>
                    <a:pt x="209514" y="1889738"/>
                  </a:lnTo>
                  <a:lnTo>
                    <a:pt x="176331" y="1929063"/>
                  </a:lnTo>
                  <a:cubicBezTo>
                    <a:pt x="174879" y="1931553"/>
                    <a:pt x="174050" y="1935079"/>
                    <a:pt x="170523" y="1933834"/>
                  </a:cubicBezTo>
                  <a:close/>
                  <a:moveTo>
                    <a:pt x="154965" y="1964538"/>
                  </a:moveTo>
                  <a:cubicBezTo>
                    <a:pt x="169071" y="1955410"/>
                    <a:pt x="183178" y="1945867"/>
                    <a:pt x="197492" y="1937154"/>
                  </a:cubicBezTo>
                  <a:cubicBezTo>
                    <a:pt x="306402" y="1870564"/>
                    <a:pt x="424233" y="1829074"/>
                    <a:pt x="550569" y="1811856"/>
                  </a:cubicBezTo>
                  <a:cubicBezTo>
                    <a:pt x="605335" y="1804387"/>
                    <a:pt x="660309" y="1802520"/>
                    <a:pt x="715283" y="1804595"/>
                  </a:cubicBezTo>
                  <a:cubicBezTo>
                    <a:pt x="720054" y="1804802"/>
                    <a:pt x="722959" y="1803765"/>
                    <a:pt x="725863" y="1799409"/>
                  </a:cubicBezTo>
                  <a:cubicBezTo>
                    <a:pt x="746193" y="1767254"/>
                    <a:pt x="776273" y="1766217"/>
                    <a:pt x="796810" y="1798372"/>
                  </a:cubicBezTo>
                  <a:cubicBezTo>
                    <a:pt x="804278" y="1810196"/>
                    <a:pt x="812576" y="1814345"/>
                    <a:pt x="825646" y="1816419"/>
                  </a:cubicBezTo>
                  <a:cubicBezTo>
                    <a:pt x="853858" y="1820569"/>
                    <a:pt x="881449" y="1826999"/>
                    <a:pt x="907588" y="1839031"/>
                  </a:cubicBezTo>
                  <a:cubicBezTo>
                    <a:pt x="915263" y="1842558"/>
                    <a:pt x="922732" y="1846707"/>
                    <a:pt x="929370" y="1852101"/>
                  </a:cubicBezTo>
                  <a:cubicBezTo>
                    <a:pt x="948248" y="1867452"/>
                    <a:pt x="948663" y="1885707"/>
                    <a:pt x="930407" y="1902096"/>
                  </a:cubicBezTo>
                  <a:cubicBezTo>
                    <a:pt x="924806" y="1907075"/>
                    <a:pt x="918790" y="1911223"/>
                    <a:pt x="912152" y="1914750"/>
                  </a:cubicBezTo>
                  <a:cubicBezTo>
                    <a:pt x="862779" y="1940059"/>
                    <a:pt x="809257" y="1948564"/>
                    <a:pt x="753661" y="1956032"/>
                  </a:cubicBezTo>
                  <a:cubicBezTo>
                    <a:pt x="757395" y="1951469"/>
                    <a:pt x="761337" y="1951261"/>
                    <a:pt x="764863" y="1950431"/>
                  </a:cubicBezTo>
                  <a:cubicBezTo>
                    <a:pt x="795566" y="1942756"/>
                    <a:pt x="826890" y="1937154"/>
                    <a:pt x="857178" y="1927612"/>
                  </a:cubicBezTo>
                  <a:cubicBezTo>
                    <a:pt x="877923" y="1921181"/>
                    <a:pt x="898253" y="1914128"/>
                    <a:pt x="916508" y="1901888"/>
                  </a:cubicBezTo>
                  <a:cubicBezTo>
                    <a:pt x="941609" y="1884878"/>
                    <a:pt x="941402" y="1868282"/>
                    <a:pt x="915471" y="1852723"/>
                  </a:cubicBezTo>
                  <a:cubicBezTo>
                    <a:pt x="889955" y="1837579"/>
                    <a:pt x="861119" y="1831356"/>
                    <a:pt x="832491" y="1825547"/>
                  </a:cubicBezTo>
                  <a:cubicBezTo>
                    <a:pt x="825231" y="1824095"/>
                    <a:pt x="817970" y="1823058"/>
                    <a:pt x="809672" y="1821606"/>
                  </a:cubicBezTo>
                  <a:cubicBezTo>
                    <a:pt x="815896" y="1840483"/>
                    <a:pt x="820252" y="1858739"/>
                    <a:pt x="821497" y="1877409"/>
                  </a:cubicBezTo>
                  <a:cubicBezTo>
                    <a:pt x="822326" y="1887989"/>
                    <a:pt x="822326" y="1887989"/>
                    <a:pt x="811747" y="1887989"/>
                  </a:cubicBezTo>
                  <a:cubicBezTo>
                    <a:pt x="788305" y="1888197"/>
                    <a:pt x="765278" y="1886122"/>
                    <a:pt x="743081" y="1878239"/>
                  </a:cubicBezTo>
                  <a:cubicBezTo>
                    <a:pt x="732086" y="1874298"/>
                    <a:pt x="722129" y="1868904"/>
                    <a:pt x="713831" y="1860606"/>
                  </a:cubicBezTo>
                  <a:cubicBezTo>
                    <a:pt x="697442" y="1844218"/>
                    <a:pt x="696613" y="1830319"/>
                    <a:pt x="711549" y="1812271"/>
                  </a:cubicBezTo>
                  <a:cubicBezTo>
                    <a:pt x="687485" y="1810819"/>
                    <a:pt x="663836" y="1810819"/>
                    <a:pt x="639979" y="1811441"/>
                  </a:cubicBezTo>
                  <a:cubicBezTo>
                    <a:pt x="492898" y="1816212"/>
                    <a:pt x="354945" y="1853760"/>
                    <a:pt x="225497" y="1923463"/>
                  </a:cubicBezTo>
                  <a:cubicBezTo>
                    <a:pt x="203923" y="1935080"/>
                    <a:pt x="182970" y="1947942"/>
                    <a:pt x="162225" y="1961426"/>
                  </a:cubicBezTo>
                  <a:cubicBezTo>
                    <a:pt x="160151" y="1963086"/>
                    <a:pt x="158076" y="1965368"/>
                    <a:pt x="154965" y="1964538"/>
                  </a:cubicBezTo>
                  <a:close/>
                  <a:moveTo>
                    <a:pt x="0" y="771708"/>
                  </a:moveTo>
                  <a:lnTo>
                    <a:pt x="0" y="753660"/>
                  </a:lnTo>
                  <a:cubicBezTo>
                    <a:pt x="3527" y="750756"/>
                    <a:pt x="2489" y="746399"/>
                    <a:pt x="3319" y="742665"/>
                  </a:cubicBezTo>
                  <a:cubicBezTo>
                    <a:pt x="8713" y="712585"/>
                    <a:pt x="17011" y="683542"/>
                    <a:pt x="38378" y="660101"/>
                  </a:cubicBezTo>
                  <a:cubicBezTo>
                    <a:pt x="43772" y="656367"/>
                    <a:pt x="49165" y="652425"/>
                    <a:pt x="54559" y="648691"/>
                  </a:cubicBezTo>
                  <a:lnTo>
                    <a:pt x="64517" y="645579"/>
                  </a:lnTo>
                  <a:cubicBezTo>
                    <a:pt x="67836" y="645372"/>
                    <a:pt x="70947" y="645164"/>
                    <a:pt x="74267" y="645164"/>
                  </a:cubicBezTo>
                  <a:cubicBezTo>
                    <a:pt x="78001" y="646202"/>
                    <a:pt x="81942" y="647239"/>
                    <a:pt x="85676" y="648484"/>
                  </a:cubicBezTo>
                  <a:cubicBezTo>
                    <a:pt x="89411" y="650766"/>
                    <a:pt x="92937" y="653047"/>
                    <a:pt x="96671" y="655329"/>
                  </a:cubicBezTo>
                  <a:cubicBezTo>
                    <a:pt x="100613" y="658856"/>
                    <a:pt x="104554" y="662383"/>
                    <a:pt x="108911" y="666117"/>
                  </a:cubicBezTo>
                  <a:cubicBezTo>
                    <a:pt x="107458" y="647654"/>
                    <a:pt x="108081" y="629191"/>
                    <a:pt x="107873" y="610728"/>
                  </a:cubicBezTo>
                  <a:cubicBezTo>
                    <a:pt x="107873" y="581685"/>
                    <a:pt x="107251" y="552850"/>
                    <a:pt x="106836" y="523807"/>
                  </a:cubicBezTo>
                  <a:lnTo>
                    <a:pt x="106836" y="518828"/>
                  </a:lnTo>
                  <a:cubicBezTo>
                    <a:pt x="107043" y="504099"/>
                    <a:pt x="107458" y="489163"/>
                    <a:pt x="105591" y="474434"/>
                  </a:cubicBezTo>
                  <a:cubicBezTo>
                    <a:pt x="105384" y="465721"/>
                    <a:pt x="105177" y="456801"/>
                    <a:pt x="104969" y="448088"/>
                  </a:cubicBezTo>
                  <a:cubicBezTo>
                    <a:pt x="105177" y="445599"/>
                    <a:pt x="105799" y="442902"/>
                    <a:pt x="103932" y="439998"/>
                  </a:cubicBezTo>
                  <a:cubicBezTo>
                    <a:pt x="96256" y="444354"/>
                    <a:pt x="87543" y="445184"/>
                    <a:pt x="79038" y="446636"/>
                  </a:cubicBezTo>
                  <a:lnTo>
                    <a:pt x="69081" y="446636"/>
                  </a:lnTo>
                  <a:cubicBezTo>
                    <a:pt x="49788" y="444977"/>
                    <a:pt x="31325" y="439583"/>
                    <a:pt x="13277" y="433360"/>
                  </a:cubicBezTo>
                  <a:cubicBezTo>
                    <a:pt x="12239" y="431492"/>
                    <a:pt x="8091" y="432322"/>
                    <a:pt x="9128" y="428588"/>
                  </a:cubicBezTo>
                  <a:cubicBezTo>
                    <a:pt x="11202" y="424439"/>
                    <a:pt x="13069" y="420083"/>
                    <a:pt x="15351" y="416141"/>
                  </a:cubicBezTo>
                  <a:cubicBezTo>
                    <a:pt x="28628" y="392492"/>
                    <a:pt x="43150" y="370088"/>
                    <a:pt x="70947" y="360960"/>
                  </a:cubicBezTo>
                  <a:cubicBezTo>
                    <a:pt x="77586" y="360545"/>
                    <a:pt x="84224" y="360545"/>
                    <a:pt x="90448" y="363035"/>
                  </a:cubicBezTo>
                  <a:cubicBezTo>
                    <a:pt x="93767" y="365524"/>
                    <a:pt x="96878" y="368220"/>
                    <a:pt x="101235" y="371540"/>
                  </a:cubicBezTo>
                  <a:cubicBezTo>
                    <a:pt x="100198" y="363242"/>
                    <a:pt x="101028" y="356188"/>
                    <a:pt x="98953" y="349135"/>
                  </a:cubicBezTo>
                  <a:cubicBezTo>
                    <a:pt x="98746" y="345816"/>
                    <a:pt x="98538" y="342497"/>
                    <a:pt x="98331" y="339178"/>
                  </a:cubicBezTo>
                  <a:cubicBezTo>
                    <a:pt x="97708" y="331502"/>
                    <a:pt x="97708" y="323619"/>
                    <a:pt x="95634" y="316151"/>
                  </a:cubicBezTo>
                  <a:cubicBezTo>
                    <a:pt x="95426" y="313454"/>
                    <a:pt x="95219" y="310757"/>
                    <a:pt x="94804" y="307853"/>
                  </a:cubicBezTo>
                  <a:cubicBezTo>
                    <a:pt x="93974" y="301215"/>
                    <a:pt x="93974" y="294576"/>
                    <a:pt x="91900" y="288146"/>
                  </a:cubicBezTo>
                  <a:cubicBezTo>
                    <a:pt x="91900" y="287523"/>
                    <a:pt x="91693" y="287108"/>
                    <a:pt x="91693" y="286486"/>
                  </a:cubicBezTo>
                  <a:cubicBezTo>
                    <a:pt x="89203" y="267401"/>
                    <a:pt x="85676" y="248523"/>
                    <a:pt x="78001" y="230890"/>
                  </a:cubicBezTo>
                  <a:cubicBezTo>
                    <a:pt x="69703" y="211597"/>
                    <a:pt x="60575" y="210767"/>
                    <a:pt x="48543" y="227985"/>
                  </a:cubicBezTo>
                  <a:cubicBezTo>
                    <a:pt x="35681" y="246241"/>
                    <a:pt x="27591" y="266778"/>
                    <a:pt x="20538" y="287938"/>
                  </a:cubicBezTo>
                  <a:cubicBezTo>
                    <a:pt x="19915" y="289598"/>
                    <a:pt x="19293" y="291257"/>
                    <a:pt x="18671" y="292709"/>
                  </a:cubicBezTo>
                  <a:cubicBezTo>
                    <a:pt x="18256" y="293954"/>
                    <a:pt x="18048" y="294991"/>
                    <a:pt x="17633" y="296236"/>
                  </a:cubicBezTo>
                  <a:cubicBezTo>
                    <a:pt x="16181" y="297481"/>
                    <a:pt x="15974" y="299348"/>
                    <a:pt x="15766" y="301215"/>
                  </a:cubicBezTo>
                  <a:cubicBezTo>
                    <a:pt x="13899" y="306816"/>
                    <a:pt x="11825" y="312210"/>
                    <a:pt x="9958" y="317811"/>
                  </a:cubicBezTo>
                  <a:lnTo>
                    <a:pt x="7883" y="317811"/>
                  </a:lnTo>
                  <a:cubicBezTo>
                    <a:pt x="8298" y="315114"/>
                    <a:pt x="8713" y="312624"/>
                    <a:pt x="9128" y="309928"/>
                  </a:cubicBezTo>
                  <a:cubicBezTo>
                    <a:pt x="9335" y="308683"/>
                    <a:pt x="9543" y="307438"/>
                    <a:pt x="9543" y="306401"/>
                  </a:cubicBezTo>
                  <a:cubicBezTo>
                    <a:pt x="11617" y="298933"/>
                    <a:pt x="13692" y="291257"/>
                    <a:pt x="15766" y="283789"/>
                  </a:cubicBezTo>
                  <a:cubicBezTo>
                    <a:pt x="15974" y="283167"/>
                    <a:pt x="15974" y="282544"/>
                    <a:pt x="16181" y="281922"/>
                  </a:cubicBezTo>
                  <a:cubicBezTo>
                    <a:pt x="16803" y="280470"/>
                    <a:pt x="17633" y="279018"/>
                    <a:pt x="18048" y="277566"/>
                  </a:cubicBezTo>
                  <a:cubicBezTo>
                    <a:pt x="25724" y="255991"/>
                    <a:pt x="33607" y="234416"/>
                    <a:pt x="48336" y="216368"/>
                  </a:cubicBezTo>
                  <a:cubicBezTo>
                    <a:pt x="48958" y="216368"/>
                    <a:pt x="49165" y="215953"/>
                    <a:pt x="49373" y="215331"/>
                  </a:cubicBezTo>
                  <a:cubicBezTo>
                    <a:pt x="55596" y="210352"/>
                    <a:pt x="62027" y="206618"/>
                    <a:pt x="70533" y="209315"/>
                  </a:cubicBezTo>
                  <a:lnTo>
                    <a:pt x="70740" y="209730"/>
                  </a:lnTo>
                  <a:lnTo>
                    <a:pt x="71155" y="209730"/>
                  </a:lnTo>
                  <a:lnTo>
                    <a:pt x="80075" y="218028"/>
                  </a:lnTo>
                  <a:cubicBezTo>
                    <a:pt x="82979" y="223836"/>
                    <a:pt x="85884" y="229853"/>
                    <a:pt x="88996" y="235661"/>
                  </a:cubicBezTo>
                  <a:cubicBezTo>
                    <a:pt x="89203" y="236283"/>
                    <a:pt x="89203" y="236906"/>
                    <a:pt x="89411" y="237735"/>
                  </a:cubicBezTo>
                  <a:cubicBezTo>
                    <a:pt x="91278" y="243752"/>
                    <a:pt x="92937" y="249767"/>
                    <a:pt x="94804" y="255784"/>
                  </a:cubicBezTo>
                  <a:cubicBezTo>
                    <a:pt x="95219" y="257443"/>
                    <a:pt x="95426" y="258895"/>
                    <a:pt x="95841" y="260555"/>
                  </a:cubicBezTo>
                  <a:cubicBezTo>
                    <a:pt x="96671" y="264496"/>
                    <a:pt x="97501" y="268230"/>
                    <a:pt x="98538" y="272172"/>
                  </a:cubicBezTo>
                  <a:cubicBezTo>
                    <a:pt x="98746" y="273209"/>
                    <a:pt x="98953" y="274454"/>
                    <a:pt x="98953" y="275491"/>
                  </a:cubicBezTo>
                  <a:cubicBezTo>
                    <a:pt x="99990" y="280885"/>
                    <a:pt x="100820" y="286486"/>
                    <a:pt x="101857" y="291880"/>
                  </a:cubicBezTo>
                  <a:cubicBezTo>
                    <a:pt x="102065" y="293539"/>
                    <a:pt x="102272" y="295199"/>
                    <a:pt x="102272" y="296858"/>
                  </a:cubicBezTo>
                  <a:cubicBezTo>
                    <a:pt x="103102" y="303497"/>
                    <a:pt x="104139" y="309928"/>
                    <a:pt x="104969" y="316566"/>
                  </a:cubicBezTo>
                  <a:cubicBezTo>
                    <a:pt x="105177" y="319263"/>
                    <a:pt x="105384" y="321960"/>
                    <a:pt x="105591" y="324864"/>
                  </a:cubicBezTo>
                  <a:cubicBezTo>
                    <a:pt x="106421" y="333162"/>
                    <a:pt x="106214" y="341460"/>
                    <a:pt x="108288" y="349550"/>
                  </a:cubicBezTo>
                  <a:cubicBezTo>
                    <a:pt x="108496" y="353284"/>
                    <a:pt x="108703" y="357226"/>
                    <a:pt x="108911" y="360960"/>
                  </a:cubicBezTo>
                  <a:cubicBezTo>
                    <a:pt x="109740" y="371955"/>
                    <a:pt x="110570" y="382949"/>
                    <a:pt x="111400" y="393944"/>
                  </a:cubicBezTo>
                  <a:cubicBezTo>
                    <a:pt x="110155" y="398923"/>
                    <a:pt x="112230" y="402657"/>
                    <a:pt x="115964" y="405769"/>
                  </a:cubicBezTo>
                  <a:cubicBezTo>
                    <a:pt x="120528" y="414896"/>
                    <a:pt x="121980" y="424024"/>
                    <a:pt x="114304" y="432322"/>
                  </a:cubicBezTo>
                  <a:cubicBezTo>
                    <a:pt x="113060" y="433567"/>
                    <a:pt x="113060" y="435227"/>
                    <a:pt x="113267" y="436886"/>
                  </a:cubicBezTo>
                  <a:cubicBezTo>
                    <a:pt x="114097" y="464269"/>
                    <a:pt x="114927" y="491653"/>
                    <a:pt x="115757" y="518828"/>
                  </a:cubicBezTo>
                  <a:cubicBezTo>
                    <a:pt x="120528" y="493105"/>
                    <a:pt x="126129" y="467381"/>
                    <a:pt x="130485" y="441657"/>
                  </a:cubicBezTo>
                  <a:cubicBezTo>
                    <a:pt x="131522" y="439998"/>
                    <a:pt x="131730" y="438338"/>
                    <a:pt x="131522" y="436471"/>
                  </a:cubicBezTo>
                  <a:lnTo>
                    <a:pt x="137746" y="410333"/>
                  </a:lnTo>
                  <a:cubicBezTo>
                    <a:pt x="137746" y="409710"/>
                    <a:pt x="137954" y="409296"/>
                    <a:pt x="137954" y="408673"/>
                  </a:cubicBezTo>
                  <a:lnTo>
                    <a:pt x="144177" y="383779"/>
                  </a:lnTo>
                  <a:cubicBezTo>
                    <a:pt x="144384" y="382742"/>
                    <a:pt x="144592" y="381497"/>
                    <a:pt x="144799" y="380460"/>
                  </a:cubicBezTo>
                  <a:cubicBezTo>
                    <a:pt x="146666" y="373407"/>
                    <a:pt x="148741" y="366353"/>
                    <a:pt x="150608" y="359508"/>
                  </a:cubicBezTo>
                  <a:lnTo>
                    <a:pt x="151853" y="354529"/>
                  </a:lnTo>
                  <a:cubicBezTo>
                    <a:pt x="154342" y="348928"/>
                    <a:pt x="155586" y="343534"/>
                    <a:pt x="151853" y="337726"/>
                  </a:cubicBezTo>
                  <a:cubicBezTo>
                    <a:pt x="149778" y="334614"/>
                    <a:pt x="150400" y="330465"/>
                    <a:pt x="150608" y="326731"/>
                  </a:cubicBezTo>
                  <a:cubicBezTo>
                    <a:pt x="150815" y="325486"/>
                    <a:pt x="151230" y="324449"/>
                    <a:pt x="151438" y="323204"/>
                  </a:cubicBezTo>
                  <a:cubicBezTo>
                    <a:pt x="152060" y="322167"/>
                    <a:pt x="152475" y="321130"/>
                    <a:pt x="153097" y="320092"/>
                  </a:cubicBezTo>
                  <a:cubicBezTo>
                    <a:pt x="154342" y="318640"/>
                    <a:pt x="155586" y="316981"/>
                    <a:pt x="156831" y="315529"/>
                  </a:cubicBezTo>
                  <a:cubicBezTo>
                    <a:pt x="159943" y="312417"/>
                    <a:pt x="164714" y="311380"/>
                    <a:pt x="166374" y="306193"/>
                  </a:cubicBezTo>
                  <a:cubicBezTo>
                    <a:pt x="177369" y="273002"/>
                    <a:pt x="188571" y="239810"/>
                    <a:pt x="199773" y="206618"/>
                  </a:cubicBezTo>
                  <a:cubicBezTo>
                    <a:pt x="200188" y="205374"/>
                    <a:pt x="200396" y="204336"/>
                    <a:pt x="200810" y="203092"/>
                  </a:cubicBezTo>
                  <a:cubicBezTo>
                    <a:pt x="206619" y="188363"/>
                    <a:pt x="212427" y="173634"/>
                    <a:pt x="218651" y="157660"/>
                  </a:cubicBezTo>
                  <a:cubicBezTo>
                    <a:pt x="204544" y="159528"/>
                    <a:pt x="191890" y="159113"/>
                    <a:pt x="179443" y="157660"/>
                  </a:cubicBezTo>
                  <a:cubicBezTo>
                    <a:pt x="177161" y="157453"/>
                    <a:pt x="174879" y="157038"/>
                    <a:pt x="172598" y="156831"/>
                  </a:cubicBezTo>
                  <a:cubicBezTo>
                    <a:pt x="170523" y="155171"/>
                    <a:pt x="168241" y="155378"/>
                    <a:pt x="165959" y="155378"/>
                  </a:cubicBezTo>
                  <a:cubicBezTo>
                    <a:pt x="163055" y="153511"/>
                    <a:pt x="165544" y="151022"/>
                    <a:pt x="165129" y="148948"/>
                  </a:cubicBezTo>
                  <a:cubicBezTo>
                    <a:pt x="170730" y="130277"/>
                    <a:pt x="177784" y="112437"/>
                    <a:pt x="189608" y="96671"/>
                  </a:cubicBezTo>
                  <a:cubicBezTo>
                    <a:pt x="193965" y="92936"/>
                    <a:pt x="198321" y="88995"/>
                    <a:pt x="202677" y="85261"/>
                  </a:cubicBezTo>
                  <a:cubicBezTo>
                    <a:pt x="205374" y="84224"/>
                    <a:pt x="207864" y="83186"/>
                    <a:pt x="210561" y="81942"/>
                  </a:cubicBezTo>
                  <a:cubicBezTo>
                    <a:pt x="213672" y="81942"/>
                    <a:pt x="216991" y="81734"/>
                    <a:pt x="220103" y="81734"/>
                  </a:cubicBezTo>
                  <a:cubicBezTo>
                    <a:pt x="221555" y="82357"/>
                    <a:pt x="223215" y="82979"/>
                    <a:pt x="224667" y="83394"/>
                  </a:cubicBezTo>
                  <a:cubicBezTo>
                    <a:pt x="226327" y="84639"/>
                    <a:pt x="227986" y="85883"/>
                    <a:pt x="229853" y="87335"/>
                  </a:cubicBezTo>
                  <a:cubicBezTo>
                    <a:pt x="229853" y="87958"/>
                    <a:pt x="230268" y="88165"/>
                    <a:pt x="230683" y="88373"/>
                  </a:cubicBezTo>
                  <a:cubicBezTo>
                    <a:pt x="234002" y="93559"/>
                    <a:pt x="237114" y="98538"/>
                    <a:pt x="240848" y="104139"/>
                  </a:cubicBezTo>
                  <a:cubicBezTo>
                    <a:pt x="255370" y="69080"/>
                    <a:pt x="271343" y="35681"/>
                    <a:pt x="287731" y="2489"/>
                  </a:cubicBezTo>
                  <a:lnTo>
                    <a:pt x="289598" y="0"/>
                  </a:lnTo>
                  <a:cubicBezTo>
                    <a:pt x="292088" y="1867"/>
                    <a:pt x="287939" y="4771"/>
                    <a:pt x="290428" y="6638"/>
                  </a:cubicBezTo>
                  <a:cubicBezTo>
                    <a:pt x="289495" y="10026"/>
                    <a:pt x="291361" y="3215"/>
                    <a:pt x="283997" y="20329"/>
                  </a:cubicBezTo>
                  <a:cubicBezTo>
                    <a:pt x="271550" y="49995"/>
                    <a:pt x="258896" y="79660"/>
                    <a:pt x="246242" y="109325"/>
                  </a:cubicBezTo>
                  <a:cubicBezTo>
                    <a:pt x="245412" y="111192"/>
                    <a:pt x="244997" y="112437"/>
                    <a:pt x="246034" y="114511"/>
                  </a:cubicBezTo>
                  <a:cubicBezTo>
                    <a:pt x="254332" y="131107"/>
                    <a:pt x="252465" y="140649"/>
                    <a:pt x="237114" y="149362"/>
                  </a:cubicBezTo>
                  <a:cubicBezTo>
                    <a:pt x="229231" y="153926"/>
                    <a:pt x="225704" y="160150"/>
                    <a:pt x="222800" y="167825"/>
                  </a:cubicBezTo>
                  <a:cubicBezTo>
                    <a:pt x="208901" y="204751"/>
                    <a:pt x="195417" y="241677"/>
                    <a:pt x="183592" y="279225"/>
                  </a:cubicBezTo>
                  <a:cubicBezTo>
                    <a:pt x="182970" y="281092"/>
                    <a:pt x="182555" y="282752"/>
                    <a:pt x="181518" y="286278"/>
                  </a:cubicBezTo>
                  <a:cubicBezTo>
                    <a:pt x="192512" y="279640"/>
                    <a:pt x="202677" y="277773"/>
                    <a:pt x="213257" y="283582"/>
                  </a:cubicBezTo>
                  <a:cubicBezTo>
                    <a:pt x="223215" y="288975"/>
                    <a:pt x="230476" y="297066"/>
                    <a:pt x="236077" y="306608"/>
                  </a:cubicBezTo>
                  <a:cubicBezTo>
                    <a:pt x="246242" y="324242"/>
                    <a:pt x="251428" y="343327"/>
                    <a:pt x="254332" y="363242"/>
                  </a:cubicBezTo>
                  <a:cubicBezTo>
                    <a:pt x="254747" y="365731"/>
                    <a:pt x="255162" y="368220"/>
                    <a:pt x="251220" y="368428"/>
                  </a:cubicBezTo>
                  <a:cubicBezTo>
                    <a:pt x="224252" y="369880"/>
                    <a:pt x="197491" y="371125"/>
                    <a:pt x="172390" y="358470"/>
                  </a:cubicBezTo>
                  <a:cubicBezTo>
                    <a:pt x="169071" y="356811"/>
                    <a:pt x="165959" y="354529"/>
                    <a:pt x="161603" y="351832"/>
                  </a:cubicBezTo>
                  <a:cubicBezTo>
                    <a:pt x="156624" y="371125"/>
                    <a:pt x="151645" y="389588"/>
                    <a:pt x="147081" y="408258"/>
                  </a:cubicBezTo>
                  <a:cubicBezTo>
                    <a:pt x="131107" y="474434"/>
                    <a:pt x="119490" y="541233"/>
                    <a:pt x="116586" y="609276"/>
                  </a:cubicBezTo>
                  <a:cubicBezTo>
                    <a:pt x="115757" y="631680"/>
                    <a:pt x="115549" y="654084"/>
                    <a:pt x="117831" y="676489"/>
                  </a:cubicBezTo>
                  <a:cubicBezTo>
                    <a:pt x="118246" y="680638"/>
                    <a:pt x="119283" y="683128"/>
                    <a:pt x="123225" y="685410"/>
                  </a:cubicBezTo>
                  <a:cubicBezTo>
                    <a:pt x="142102" y="696612"/>
                    <a:pt x="145629" y="714037"/>
                    <a:pt x="132560" y="731878"/>
                  </a:cubicBezTo>
                  <a:cubicBezTo>
                    <a:pt x="129655" y="735819"/>
                    <a:pt x="129241" y="739138"/>
                    <a:pt x="130693" y="743910"/>
                  </a:cubicBezTo>
                  <a:cubicBezTo>
                    <a:pt x="147081" y="801788"/>
                    <a:pt x="174672" y="854480"/>
                    <a:pt x="206619" y="905097"/>
                  </a:cubicBezTo>
                  <a:cubicBezTo>
                    <a:pt x="244375" y="964842"/>
                    <a:pt x="287731" y="1020646"/>
                    <a:pt x="327769" y="1078732"/>
                  </a:cubicBezTo>
                  <a:cubicBezTo>
                    <a:pt x="344987" y="1103833"/>
                    <a:pt x="361376" y="1129349"/>
                    <a:pt x="376934" y="1155488"/>
                  </a:cubicBezTo>
                  <a:cubicBezTo>
                    <a:pt x="377557" y="1156525"/>
                    <a:pt x="377972" y="1157562"/>
                    <a:pt x="378594" y="1158392"/>
                  </a:cubicBezTo>
                  <a:cubicBezTo>
                    <a:pt x="379631" y="1159429"/>
                    <a:pt x="379424" y="1162541"/>
                    <a:pt x="380668" y="1161919"/>
                  </a:cubicBezTo>
                  <a:cubicBezTo>
                    <a:pt x="382535" y="1160882"/>
                    <a:pt x="381498" y="1158599"/>
                    <a:pt x="380046" y="1157147"/>
                  </a:cubicBezTo>
                  <a:lnTo>
                    <a:pt x="378801" y="1153413"/>
                  </a:lnTo>
                  <a:cubicBezTo>
                    <a:pt x="362620" y="1112338"/>
                    <a:pt x="343120" y="1072923"/>
                    <a:pt x="324865" y="1032886"/>
                  </a:cubicBezTo>
                  <a:cubicBezTo>
                    <a:pt x="324450" y="1031848"/>
                    <a:pt x="323827" y="1031019"/>
                    <a:pt x="323413" y="1029981"/>
                  </a:cubicBezTo>
                  <a:cubicBezTo>
                    <a:pt x="318434" y="1016082"/>
                    <a:pt x="312210" y="1003843"/>
                    <a:pt x="294370" y="1003013"/>
                  </a:cubicBezTo>
                  <a:cubicBezTo>
                    <a:pt x="288561" y="1002806"/>
                    <a:pt x="283167" y="998657"/>
                    <a:pt x="278396" y="995130"/>
                  </a:cubicBezTo>
                  <a:cubicBezTo>
                    <a:pt x="262008" y="983513"/>
                    <a:pt x="259518" y="964428"/>
                    <a:pt x="272588" y="949491"/>
                  </a:cubicBezTo>
                  <a:cubicBezTo>
                    <a:pt x="279641" y="941401"/>
                    <a:pt x="280056" y="933103"/>
                    <a:pt x="276529" y="923975"/>
                  </a:cubicBezTo>
                  <a:cubicBezTo>
                    <a:pt x="265327" y="895140"/>
                    <a:pt x="255370" y="865890"/>
                    <a:pt x="250805" y="835187"/>
                  </a:cubicBezTo>
                  <a:cubicBezTo>
                    <a:pt x="249768" y="828134"/>
                    <a:pt x="248938" y="821081"/>
                    <a:pt x="248109" y="814028"/>
                  </a:cubicBezTo>
                  <a:cubicBezTo>
                    <a:pt x="241263" y="815272"/>
                    <a:pt x="234417" y="816932"/>
                    <a:pt x="227364" y="817762"/>
                  </a:cubicBezTo>
                  <a:cubicBezTo>
                    <a:pt x="213672" y="819421"/>
                    <a:pt x="199981" y="817347"/>
                    <a:pt x="186497" y="814857"/>
                  </a:cubicBezTo>
                  <a:cubicBezTo>
                    <a:pt x="182762" y="814235"/>
                    <a:pt x="181518" y="812783"/>
                    <a:pt x="182555" y="808841"/>
                  </a:cubicBezTo>
                  <a:cubicBezTo>
                    <a:pt x="187741" y="790171"/>
                    <a:pt x="194380" y="772330"/>
                    <a:pt x="206619" y="757187"/>
                  </a:cubicBezTo>
                  <a:cubicBezTo>
                    <a:pt x="209316" y="753867"/>
                    <a:pt x="212427" y="750548"/>
                    <a:pt x="215954" y="748059"/>
                  </a:cubicBezTo>
                  <a:cubicBezTo>
                    <a:pt x="230683" y="736649"/>
                    <a:pt x="244375" y="739553"/>
                    <a:pt x="253502" y="755734"/>
                  </a:cubicBezTo>
                  <a:cubicBezTo>
                    <a:pt x="254747" y="758016"/>
                    <a:pt x="255992" y="760506"/>
                    <a:pt x="257444" y="763617"/>
                  </a:cubicBezTo>
                  <a:cubicBezTo>
                    <a:pt x="280263" y="722750"/>
                    <a:pt x="319056" y="712793"/>
                    <a:pt x="360338" y="707606"/>
                  </a:cubicBezTo>
                  <a:cubicBezTo>
                    <a:pt x="360546" y="708229"/>
                    <a:pt x="360961" y="708851"/>
                    <a:pt x="361168" y="709681"/>
                  </a:cubicBezTo>
                  <a:lnTo>
                    <a:pt x="335652" y="716942"/>
                  </a:lnTo>
                  <a:cubicBezTo>
                    <a:pt x="318019" y="722128"/>
                    <a:pt x="301008" y="728766"/>
                    <a:pt x="286279" y="740383"/>
                  </a:cubicBezTo>
                  <a:cubicBezTo>
                    <a:pt x="279434" y="745984"/>
                    <a:pt x="273625" y="752415"/>
                    <a:pt x="268854" y="759883"/>
                  </a:cubicBezTo>
                  <a:cubicBezTo>
                    <a:pt x="264912" y="766314"/>
                    <a:pt x="261385" y="772123"/>
                    <a:pt x="266987" y="780421"/>
                  </a:cubicBezTo>
                  <a:cubicBezTo>
                    <a:pt x="272173" y="788304"/>
                    <a:pt x="268231" y="796809"/>
                    <a:pt x="261800" y="803240"/>
                  </a:cubicBezTo>
                  <a:cubicBezTo>
                    <a:pt x="259103" y="805937"/>
                    <a:pt x="256614" y="808426"/>
                    <a:pt x="256822" y="812990"/>
                  </a:cubicBezTo>
                  <a:cubicBezTo>
                    <a:pt x="258896" y="848879"/>
                    <a:pt x="270098" y="882693"/>
                    <a:pt x="282960" y="916507"/>
                  </a:cubicBezTo>
                  <a:cubicBezTo>
                    <a:pt x="284205" y="915055"/>
                    <a:pt x="284827" y="914225"/>
                    <a:pt x="285449" y="913395"/>
                  </a:cubicBezTo>
                  <a:cubicBezTo>
                    <a:pt x="299763" y="890161"/>
                    <a:pt x="317811" y="884560"/>
                    <a:pt x="342705" y="895347"/>
                  </a:cubicBezTo>
                  <a:cubicBezTo>
                    <a:pt x="354530" y="900326"/>
                    <a:pt x="364488" y="908002"/>
                    <a:pt x="373408" y="916922"/>
                  </a:cubicBezTo>
                  <a:cubicBezTo>
                    <a:pt x="391248" y="934970"/>
                    <a:pt x="405355" y="955715"/>
                    <a:pt x="415934" y="978742"/>
                  </a:cubicBezTo>
                  <a:cubicBezTo>
                    <a:pt x="416764" y="980401"/>
                    <a:pt x="417802" y="982061"/>
                    <a:pt x="417387" y="984135"/>
                  </a:cubicBezTo>
                  <a:cubicBezTo>
                    <a:pt x="399961" y="989944"/>
                    <a:pt x="383365" y="997619"/>
                    <a:pt x="365525" y="1001768"/>
                  </a:cubicBezTo>
                  <a:cubicBezTo>
                    <a:pt x="353700" y="1004465"/>
                    <a:pt x="341876" y="1007162"/>
                    <a:pt x="329844" y="1007162"/>
                  </a:cubicBezTo>
                  <a:cubicBezTo>
                    <a:pt x="322998" y="1007162"/>
                    <a:pt x="322998" y="1009029"/>
                    <a:pt x="325487" y="1014423"/>
                  </a:cubicBezTo>
                  <a:cubicBezTo>
                    <a:pt x="345609" y="1057157"/>
                    <a:pt x="365732" y="1099892"/>
                    <a:pt x="383988" y="1143663"/>
                  </a:cubicBezTo>
                  <a:cubicBezTo>
                    <a:pt x="404525" y="1193243"/>
                    <a:pt x="422781" y="1243653"/>
                    <a:pt x="431286" y="1296968"/>
                  </a:cubicBezTo>
                  <a:cubicBezTo>
                    <a:pt x="436680" y="1330574"/>
                    <a:pt x="435850" y="1363974"/>
                    <a:pt x="433153" y="1397788"/>
                  </a:cubicBezTo>
                  <a:cubicBezTo>
                    <a:pt x="431493" y="1419362"/>
                    <a:pt x="428796" y="1440729"/>
                    <a:pt x="425477" y="1462097"/>
                  </a:cubicBezTo>
                  <a:cubicBezTo>
                    <a:pt x="425270" y="1463964"/>
                    <a:pt x="424025" y="1466246"/>
                    <a:pt x="425685" y="1468320"/>
                  </a:cubicBezTo>
                  <a:cubicBezTo>
                    <a:pt x="428381" y="1468320"/>
                    <a:pt x="429004" y="1465623"/>
                    <a:pt x="430041" y="1464171"/>
                  </a:cubicBezTo>
                  <a:cubicBezTo>
                    <a:pt x="445807" y="1442389"/>
                    <a:pt x="467382" y="1435543"/>
                    <a:pt x="493106" y="1440729"/>
                  </a:cubicBezTo>
                  <a:cubicBezTo>
                    <a:pt x="514265" y="1445086"/>
                    <a:pt x="532313" y="1455666"/>
                    <a:pt x="548494" y="1469772"/>
                  </a:cubicBezTo>
                  <a:cubicBezTo>
                    <a:pt x="583138" y="1500267"/>
                    <a:pt x="608447" y="1537608"/>
                    <a:pt x="627740" y="1579098"/>
                  </a:cubicBezTo>
                  <a:cubicBezTo>
                    <a:pt x="629814" y="1583454"/>
                    <a:pt x="628155" y="1584491"/>
                    <a:pt x="624420" y="1586358"/>
                  </a:cubicBezTo>
                  <a:cubicBezTo>
                    <a:pt x="604920" y="1596108"/>
                    <a:pt x="584175" y="1603992"/>
                    <a:pt x="563431" y="1609385"/>
                  </a:cubicBezTo>
                  <a:cubicBezTo>
                    <a:pt x="532313" y="1617683"/>
                    <a:pt x="500781" y="1623699"/>
                    <a:pt x="468004" y="1621417"/>
                  </a:cubicBezTo>
                  <a:cubicBezTo>
                    <a:pt x="448297" y="1619965"/>
                    <a:pt x="430456" y="1614156"/>
                    <a:pt x="413653" y="1604199"/>
                  </a:cubicBezTo>
                  <a:cubicBezTo>
                    <a:pt x="405562" y="1599428"/>
                    <a:pt x="401413" y="1591337"/>
                    <a:pt x="394982" y="1584699"/>
                  </a:cubicBezTo>
                  <a:cubicBezTo>
                    <a:pt x="393323" y="1585943"/>
                    <a:pt x="392908" y="1588018"/>
                    <a:pt x="392285" y="1589885"/>
                  </a:cubicBezTo>
                  <a:cubicBezTo>
                    <a:pt x="381913" y="1619343"/>
                    <a:pt x="369881" y="1647970"/>
                    <a:pt x="356397" y="1676184"/>
                  </a:cubicBezTo>
                  <a:cubicBezTo>
                    <a:pt x="333578" y="1723378"/>
                    <a:pt x="306920" y="1767927"/>
                    <a:pt x="276788" y="1810014"/>
                  </a:cubicBezTo>
                  <a:lnTo>
                    <a:pt x="231210" y="1864027"/>
                  </a:lnTo>
                  <a:lnTo>
                    <a:pt x="320404" y="1734347"/>
                  </a:lnTo>
                  <a:cubicBezTo>
                    <a:pt x="347321" y="1687074"/>
                    <a:pt x="369985" y="1637390"/>
                    <a:pt x="387722" y="1584906"/>
                  </a:cubicBezTo>
                  <a:cubicBezTo>
                    <a:pt x="389589" y="1579098"/>
                    <a:pt x="391248" y="1573496"/>
                    <a:pt x="390626" y="1567273"/>
                  </a:cubicBezTo>
                  <a:cubicBezTo>
                    <a:pt x="389796" y="1558560"/>
                    <a:pt x="391456" y="1549847"/>
                    <a:pt x="396227" y="1542794"/>
                  </a:cubicBezTo>
                  <a:cubicBezTo>
                    <a:pt x="406184" y="1528688"/>
                    <a:pt x="408259" y="1512507"/>
                    <a:pt x="411786" y="1496533"/>
                  </a:cubicBezTo>
                  <a:cubicBezTo>
                    <a:pt x="421743" y="1449028"/>
                    <a:pt x="426929" y="1400899"/>
                    <a:pt x="427552" y="1352356"/>
                  </a:cubicBezTo>
                  <a:cubicBezTo>
                    <a:pt x="427759" y="1338457"/>
                    <a:pt x="422781" y="1326010"/>
                    <a:pt x="416764" y="1313978"/>
                  </a:cubicBezTo>
                  <a:cubicBezTo>
                    <a:pt x="394360" y="1268547"/>
                    <a:pt x="363035" y="1229547"/>
                    <a:pt x="328599" y="1192828"/>
                  </a:cubicBezTo>
                  <a:cubicBezTo>
                    <a:pt x="297274" y="1159637"/>
                    <a:pt x="263460" y="1129349"/>
                    <a:pt x="223007" y="1107567"/>
                  </a:cubicBezTo>
                  <a:cubicBezTo>
                    <a:pt x="208694" y="1099892"/>
                    <a:pt x="193757" y="1093876"/>
                    <a:pt x="177784" y="1091179"/>
                  </a:cubicBezTo>
                  <a:cubicBezTo>
                    <a:pt x="151023" y="1086615"/>
                    <a:pt x="129033" y="1096365"/>
                    <a:pt x="114927" y="1119599"/>
                  </a:cubicBezTo>
                  <a:cubicBezTo>
                    <a:pt x="103517" y="1138477"/>
                    <a:pt x="95011" y="1171876"/>
                    <a:pt x="94597" y="1200297"/>
                  </a:cubicBezTo>
                  <a:cubicBezTo>
                    <a:pt x="97916" y="1200297"/>
                    <a:pt x="98746" y="1197185"/>
                    <a:pt x="100198" y="1195318"/>
                  </a:cubicBezTo>
                  <a:cubicBezTo>
                    <a:pt x="121980" y="1170839"/>
                    <a:pt x="148326" y="1170632"/>
                    <a:pt x="170108" y="1195110"/>
                  </a:cubicBezTo>
                  <a:cubicBezTo>
                    <a:pt x="187326" y="1214610"/>
                    <a:pt x="194794" y="1238675"/>
                    <a:pt x="200188" y="1263568"/>
                  </a:cubicBezTo>
                  <a:cubicBezTo>
                    <a:pt x="202470" y="1274356"/>
                    <a:pt x="203715" y="1285143"/>
                    <a:pt x="204544" y="1296138"/>
                  </a:cubicBezTo>
                  <a:cubicBezTo>
                    <a:pt x="204959" y="1301324"/>
                    <a:pt x="203715" y="1302569"/>
                    <a:pt x="198529" y="1302569"/>
                  </a:cubicBezTo>
                  <a:cubicBezTo>
                    <a:pt x="163262" y="1302984"/>
                    <a:pt x="128411" y="1300494"/>
                    <a:pt x="95011" y="1283898"/>
                  </a:cubicBezTo>
                  <a:cubicBezTo>
                    <a:pt x="97086" y="1302776"/>
                    <a:pt x="98538" y="1320617"/>
                    <a:pt x="100820" y="1338457"/>
                  </a:cubicBezTo>
                  <a:cubicBezTo>
                    <a:pt x="105384" y="1373931"/>
                    <a:pt x="111400" y="1409405"/>
                    <a:pt x="118246" y="1444671"/>
                  </a:cubicBezTo>
                  <a:cubicBezTo>
                    <a:pt x="119075" y="1449442"/>
                    <a:pt x="120943" y="1452762"/>
                    <a:pt x="125507" y="1455458"/>
                  </a:cubicBezTo>
                  <a:cubicBezTo>
                    <a:pt x="140443" y="1464586"/>
                    <a:pt x="143762" y="1480144"/>
                    <a:pt x="134012" y="1495081"/>
                  </a:cubicBezTo>
                  <a:cubicBezTo>
                    <a:pt x="130900" y="1499645"/>
                    <a:pt x="130278" y="1503379"/>
                    <a:pt x="131522" y="1508565"/>
                  </a:cubicBezTo>
                  <a:cubicBezTo>
                    <a:pt x="138368" y="1537608"/>
                    <a:pt x="144799" y="1566651"/>
                    <a:pt x="150400" y="1595901"/>
                  </a:cubicBezTo>
                  <a:cubicBezTo>
                    <a:pt x="137746" y="1567895"/>
                    <a:pt x="131937" y="1537815"/>
                    <a:pt x="123639" y="1507735"/>
                  </a:cubicBezTo>
                  <a:cubicBezTo>
                    <a:pt x="93974" y="1529517"/>
                    <a:pt x="59953" y="1531592"/>
                    <a:pt x="25724" y="1532214"/>
                  </a:cubicBezTo>
                  <a:cubicBezTo>
                    <a:pt x="20123" y="1532214"/>
                    <a:pt x="17426" y="1531384"/>
                    <a:pt x="18048" y="1524539"/>
                  </a:cubicBezTo>
                  <a:cubicBezTo>
                    <a:pt x="20538" y="1498400"/>
                    <a:pt x="25516" y="1473092"/>
                    <a:pt x="37963" y="1449650"/>
                  </a:cubicBezTo>
                  <a:cubicBezTo>
                    <a:pt x="42735" y="1440937"/>
                    <a:pt x="48543" y="1433054"/>
                    <a:pt x="56634" y="1427038"/>
                  </a:cubicBezTo>
                  <a:cubicBezTo>
                    <a:pt x="71362" y="1415836"/>
                    <a:pt x="86714" y="1415836"/>
                    <a:pt x="100820" y="1427453"/>
                  </a:cubicBezTo>
                  <a:cubicBezTo>
                    <a:pt x="102687" y="1428905"/>
                    <a:pt x="104554" y="1430564"/>
                    <a:pt x="107666" y="1433261"/>
                  </a:cubicBezTo>
                  <a:cubicBezTo>
                    <a:pt x="104762" y="1416665"/>
                    <a:pt x="102065" y="1401937"/>
                    <a:pt x="99575" y="1387000"/>
                  </a:cubicBezTo>
                  <a:cubicBezTo>
                    <a:pt x="93974" y="1352979"/>
                    <a:pt x="89203" y="1318750"/>
                    <a:pt x="86921" y="1284314"/>
                  </a:cubicBezTo>
                  <a:cubicBezTo>
                    <a:pt x="86714" y="1279957"/>
                    <a:pt x="85261" y="1276638"/>
                    <a:pt x="81942" y="1273733"/>
                  </a:cubicBezTo>
                  <a:cubicBezTo>
                    <a:pt x="78208" y="1270414"/>
                    <a:pt x="74889" y="1266680"/>
                    <a:pt x="72192" y="1262738"/>
                  </a:cubicBezTo>
                  <a:cubicBezTo>
                    <a:pt x="60368" y="1245935"/>
                    <a:pt x="63479" y="1229547"/>
                    <a:pt x="80490" y="1218344"/>
                  </a:cubicBezTo>
                  <a:cubicBezTo>
                    <a:pt x="84639" y="1215648"/>
                    <a:pt x="85469" y="1212744"/>
                    <a:pt x="85676" y="1208387"/>
                  </a:cubicBezTo>
                  <a:cubicBezTo>
                    <a:pt x="87128" y="1182041"/>
                    <a:pt x="90240" y="1155902"/>
                    <a:pt x="100405" y="1131424"/>
                  </a:cubicBezTo>
                  <a:cubicBezTo>
                    <a:pt x="110985" y="1105700"/>
                    <a:pt x="127581" y="1086407"/>
                    <a:pt x="157246" y="1082880"/>
                  </a:cubicBezTo>
                  <a:cubicBezTo>
                    <a:pt x="173427" y="1080806"/>
                    <a:pt x="188778" y="1084540"/>
                    <a:pt x="203922" y="1090349"/>
                  </a:cubicBezTo>
                  <a:cubicBezTo>
                    <a:pt x="235869" y="1102588"/>
                    <a:pt x="263252" y="1122088"/>
                    <a:pt x="288769" y="1144285"/>
                  </a:cubicBezTo>
                  <a:cubicBezTo>
                    <a:pt x="341046" y="1189717"/>
                    <a:pt x="385647" y="1241579"/>
                    <a:pt x="419254" y="1302569"/>
                  </a:cubicBezTo>
                  <a:cubicBezTo>
                    <a:pt x="421121" y="1306096"/>
                    <a:pt x="422988" y="1309829"/>
                    <a:pt x="425270" y="1313148"/>
                  </a:cubicBezTo>
                  <a:cubicBezTo>
                    <a:pt x="423818" y="1294478"/>
                    <a:pt x="420084" y="1276223"/>
                    <a:pt x="414690" y="1258382"/>
                  </a:cubicBezTo>
                  <a:cubicBezTo>
                    <a:pt x="398509" y="1205275"/>
                    <a:pt x="371333" y="1157562"/>
                    <a:pt x="340838" y="1111509"/>
                  </a:cubicBezTo>
                  <a:cubicBezTo>
                    <a:pt x="304742" y="1056950"/>
                    <a:pt x="264497" y="1005295"/>
                    <a:pt x="227571" y="951358"/>
                  </a:cubicBezTo>
                  <a:cubicBezTo>
                    <a:pt x="190645" y="897837"/>
                    <a:pt x="156831" y="842655"/>
                    <a:pt x="134219" y="781251"/>
                  </a:cubicBezTo>
                  <a:cubicBezTo>
                    <a:pt x="130278" y="770671"/>
                    <a:pt x="127166" y="760091"/>
                    <a:pt x="123639" y="749303"/>
                  </a:cubicBezTo>
                  <a:cubicBezTo>
                    <a:pt x="122810" y="746607"/>
                    <a:pt x="123017" y="743495"/>
                    <a:pt x="118661" y="746607"/>
                  </a:cubicBezTo>
                  <a:cubicBezTo>
                    <a:pt x="90240" y="766522"/>
                    <a:pt x="57256" y="769634"/>
                    <a:pt x="23857" y="771293"/>
                  </a:cubicBezTo>
                  <a:cubicBezTo>
                    <a:pt x="15974" y="771708"/>
                    <a:pt x="7883" y="771501"/>
                    <a:pt x="0" y="77170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chemeClr val="accent1">
                  <a:shade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D587FCC-0DE4-4B00-A760-A970B57AAB24}"/>
                </a:ext>
              </a:extLst>
            </p:cNvPr>
            <p:cNvSpPr/>
            <p:nvPr/>
          </p:nvSpPr>
          <p:spPr>
            <a:xfrm>
              <a:off x="3275763" y="391880"/>
              <a:ext cx="5637125" cy="444346"/>
            </a:xfrm>
            <a:custGeom>
              <a:avLst/>
              <a:gdLst>
                <a:gd name="connsiteX0" fmla="*/ 0 w 5637125"/>
                <a:gd name="connsiteY0" fmla="*/ 40221 h 312071"/>
                <a:gd name="connsiteX1" fmla="*/ 1195753 w 5637125"/>
                <a:gd name="connsiteY1" fmla="*/ 291430 h 312071"/>
                <a:gd name="connsiteX2" fmla="*/ 3245617 w 5637125"/>
                <a:gd name="connsiteY2" fmla="*/ 28 h 312071"/>
                <a:gd name="connsiteX3" fmla="*/ 4320791 w 5637125"/>
                <a:gd name="connsiteY3" fmla="*/ 311527 h 312071"/>
                <a:gd name="connsiteX4" fmla="*/ 5637125 w 5637125"/>
                <a:gd name="connsiteY4" fmla="*/ 60318 h 312071"/>
                <a:gd name="connsiteX0" fmla="*/ 0 w 5637125"/>
                <a:gd name="connsiteY0" fmla="*/ 211034 h 488199"/>
                <a:gd name="connsiteX1" fmla="*/ 1195753 w 5637125"/>
                <a:gd name="connsiteY1" fmla="*/ 462243 h 488199"/>
                <a:gd name="connsiteX2" fmla="*/ 2903973 w 5637125"/>
                <a:gd name="connsiteY2" fmla="*/ 19 h 488199"/>
                <a:gd name="connsiteX3" fmla="*/ 4320791 w 5637125"/>
                <a:gd name="connsiteY3" fmla="*/ 482340 h 488199"/>
                <a:gd name="connsiteX4" fmla="*/ 5637125 w 5637125"/>
                <a:gd name="connsiteY4" fmla="*/ 231131 h 488199"/>
                <a:gd name="connsiteX0" fmla="*/ 0 w 5637125"/>
                <a:gd name="connsiteY0" fmla="*/ 211035 h 467243"/>
                <a:gd name="connsiteX1" fmla="*/ 1195753 w 5637125"/>
                <a:gd name="connsiteY1" fmla="*/ 462244 h 467243"/>
                <a:gd name="connsiteX2" fmla="*/ 2903973 w 5637125"/>
                <a:gd name="connsiteY2" fmla="*/ 20 h 467243"/>
                <a:gd name="connsiteX3" fmla="*/ 4501661 w 5637125"/>
                <a:gd name="connsiteY3" fmla="*/ 442147 h 467243"/>
                <a:gd name="connsiteX4" fmla="*/ 5637125 w 5637125"/>
                <a:gd name="connsiteY4" fmla="*/ 231132 h 467243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903973 w 5637125"/>
                <a:gd name="connsiteY2" fmla="*/ 6 h 449494"/>
                <a:gd name="connsiteX3" fmla="*/ 4501661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903973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974690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014883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014883 w 5637125"/>
                <a:gd name="connsiteY1" fmla="*/ 432085 h 449494"/>
                <a:gd name="connsiteX2" fmla="*/ 2823586 w 5637125"/>
                <a:gd name="connsiteY2" fmla="*/ 6 h 449494"/>
                <a:gd name="connsiteX3" fmla="*/ 4662435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4347"/>
                <a:gd name="connsiteX1" fmla="*/ 1014883 w 5637125"/>
                <a:gd name="connsiteY1" fmla="*/ 432085 h 444347"/>
                <a:gd name="connsiteX2" fmla="*/ 2823586 w 5637125"/>
                <a:gd name="connsiteY2" fmla="*/ 6 h 444347"/>
                <a:gd name="connsiteX3" fmla="*/ 4662435 w 5637125"/>
                <a:gd name="connsiteY3" fmla="*/ 442133 h 444347"/>
                <a:gd name="connsiteX4" fmla="*/ 5637125 w 5637125"/>
                <a:gd name="connsiteY4" fmla="*/ 231118 h 444347"/>
                <a:gd name="connsiteX0" fmla="*/ 0 w 5637125"/>
                <a:gd name="connsiteY0" fmla="*/ 211021 h 444347"/>
                <a:gd name="connsiteX1" fmla="*/ 1014883 w 5637125"/>
                <a:gd name="connsiteY1" fmla="*/ 432085 h 444347"/>
                <a:gd name="connsiteX2" fmla="*/ 2823586 w 5637125"/>
                <a:gd name="connsiteY2" fmla="*/ 6 h 444347"/>
                <a:gd name="connsiteX3" fmla="*/ 4662435 w 5637125"/>
                <a:gd name="connsiteY3" fmla="*/ 442133 h 444347"/>
                <a:gd name="connsiteX4" fmla="*/ 5637125 w 5637125"/>
                <a:gd name="connsiteY4" fmla="*/ 231118 h 444347"/>
                <a:gd name="connsiteX0" fmla="*/ 0 w 5637125"/>
                <a:gd name="connsiteY0" fmla="*/ 211020 h 444346"/>
                <a:gd name="connsiteX1" fmla="*/ 1014883 w 5637125"/>
                <a:gd name="connsiteY1" fmla="*/ 432084 h 444346"/>
                <a:gd name="connsiteX2" fmla="*/ 2823586 w 5637125"/>
                <a:gd name="connsiteY2" fmla="*/ 5 h 444346"/>
                <a:gd name="connsiteX3" fmla="*/ 4662435 w 5637125"/>
                <a:gd name="connsiteY3" fmla="*/ 442132 h 444346"/>
                <a:gd name="connsiteX4" fmla="*/ 5637125 w 5637125"/>
                <a:gd name="connsiteY4" fmla="*/ 231117 h 4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37125" h="444346">
                  <a:moveTo>
                    <a:pt x="0" y="211020"/>
                  </a:moveTo>
                  <a:cubicBezTo>
                    <a:pt x="327408" y="339974"/>
                    <a:pt x="544285" y="437107"/>
                    <a:pt x="1014883" y="432084"/>
                  </a:cubicBezTo>
                  <a:cubicBezTo>
                    <a:pt x="1485481" y="427061"/>
                    <a:pt x="2215661" y="-1670"/>
                    <a:pt x="2823586" y="5"/>
                  </a:cubicBezTo>
                  <a:cubicBezTo>
                    <a:pt x="3431511" y="1680"/>
                    <a:pt x="4193512" y="423710"/>
                    <a:pt x="4662435" y="442132"/>
                  </a:cubicBezTo>
                  <a:cubicBezTo>
                    <a:pt x="5131358" y="460554"/>
                    <a:pt x="5178250" y="361745"/>
                    <a:pt x="5637125" y="231117"/>
                  </a:cubicBezTo>
                </a:path>
              </a:pathLst>
            </a:custGeom>
            <a:noFill/>
            <a:ln w="158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F956DAA-FF44-43BE-87A7-9C7839C7DF14}"/>
                </a:ext>
              </a:extLst>
            </p:cNvPr>
            <p:cNvSpPr/>
            <p:nvPr/>
          </p:nvSpPr>
          <p:spPr>
            <a:xfrm>
              <a:off x="4269281" y="431424"/>
              <a:ext cx="293283" cy="317722"/>
            </a:xfrm>
            <a:custGeom>
              <a:avLst/>
              <a:gdLst>
                <a:gd name="connsiteX0" fmla="*/ 284468 w 369454"/>
                <a:gd name="connsiteY0" fmla="*/ 142742 h 400242"/>
                <a:gd name="connsiteX1" fmla="*/ 249062 w 369454"/>
                <a:gd name="connsiteY1" fmla="*/ 181226 h 400242"/>
                <a:gd name="connsiteX2" fmla="*/ 309868 w 369454"/>
                <a:gd name="connsiteY2" fmla="*/ 151208 h 400242"/>
                <a:gd name="connsiteX3" fmla="*/ 371444 w 369454"/>
                <a:gd name="connsiteY3" fmla="*/ 202778 h 400242"/>
                <a:gd name="connsiteX4" fmla="*/ 268304 w 369454"/>
                <a:gd name="connsiteY4" fmla="*/ 261275 h 400242"/>
                <a:gd name="connsiteX5" fmla="*/ 244444 w 369454"/>
                <a:gd name="connsiteY5" fmla="*/ 251269 h 400242"/>
                <a:gd name="connsiteX6" fmla="*/ 282929 w 369454"/>
                <a:gd name="connsiteY6" fmla="*/ 322851 h 400242"/>
                <a:gd name="connsiteX7" fmla="*/ 307559 w 369454"/>
                <a:gd name="connsiteY7" fmla="*/ 337475 h 400242"/>
                <a:gd name="connsiteX8" fmla="*/ 281389 w 369454"/>
                <a:gd name="connsiteY8" fmla="*/ 362875 h 400242"/>
                <a:gd name="connsiteX9" fmla="*/ 245213 w 369454"/>
                <a:gd name="connsiteY9" fmla="*/ 398281 h 400242"/>
                <a:gd name="connsiteX10" fmla="*/ 193644 w 369454"/>
                <a:gd name="connsiteY10" fmla="*/ 394433 h 400242"/>
                <a:gd name="connsiteX11" fmla="*/ 172092 w 369454"/>
                <a:gd name="connsiteY11" fmla="*/ 329778 h 400242"/>
                <a:gd name="connsiteX12" fmla="*/ 175941 w 369454"/>
                <a:gd name="connsiteY12" fmla="*/ 305917 h 400242"/>
                <a:gd name="connsiteX13" fmla="*/ 183638 w 369454"/>
                <a:gd name="connsiteY13" fmla="*/ 275129 h 400242"/>
                <a:gd name="connsiteX14" fmla="*/ 184407 w 369454"/>
                <a:gd name="connsiteY14" fmla="*/ 272051 h 400242"/>
                <a:gd name="connsiteX15" fmla="*/ 184407 w 369454"/>
                <a:gd name="connsiteY15" fmla="*/ 274360 h 400242"/>
                <a:gd name="connsiteX16" fmla="*/ 171323 w 369454"/>
                <a:gd name="connsiteY16" fmla="*/ 288214 h 400242"/>
                <a:gd name="connsiteX17" fmla="*/ 87426 w 369454"/>
                <a:gd name="connsiteY17" fmla="*/ 344402 h 400242"/>
                <a:gd name="connsiteX18" fmla="*/ 44323 w 369454"/>
                <a:gd name="connsiteY18" fmla="*/ 342093 h 400242"/>
                <a:gd name="connsiteX19" fmla="*/ 1219 w 369454"/>
                <a:gd name="connsiteY19" fmla="*/ 293602 h 400242"/>
                <a:gd name="connsiteX20" fmla="*/ 32777 w 369454"/>
                <a:gd name="connsiteY20" fmla="*/ 242032 h 400242"/>
                <a:gd name="connsiteX21" fmla="*/ 122832 w 369454"/>
                <a:gd name="connsiteY21" fmla="*/ 217402 h 400242"/>
                <a:gd name="connsiteX22" fmla="*/ 145923 w 369454"/>
                <a:gd name="connsiteY22" fmla="*/ 214323 h 400242"/>
                <a:gd name="connsiteX23" fmla="*/ 122062 w 369454"/>
                <a:gd name="connsiteY23" fmla="*/ 208935 h 400242"/>
                <a:gd name="connsiteX24" fmla="*/ 25850 w 369454"/>
                <a:gd name="connsiteY24" fmla="*/ 159675 h 400242"/>
                <a:gd name="connsiteX25" fmla="*/ 7377 w 369454"/>
                <a:gd name="connsiteY25" fmla="*/ 75778 h 400242"/>
                <a:gd name="connsiteX26" fmla="*/ 88195 w 369454"/>
                <a:gd name="connsiteY26" fmla="*/ 62693 h 400242"/>
                <a:gd name="connsiteX27" fmla="*/ 100511 w 369454"/>
                <a:gd name="connsiteY27" fmla="*/ 67311 h 400242"/>
                <a:gd name="connsiteX28" fmla="*/ 113595 w 369454"/>
                <a:gd name="connsiteY28" fmla="*/ 76548 h 400242"/>
                <a:gd name="connsiteX29" fmla="*/ 167474 w 369454"/>
                <a:gd name="connsiteY29" fmla="*/ 137354 h 400242"/>
                <a:gd name="connsiteX30" fmla="*/ 183638 w 369454"/>
                <a:gd name="connsiteY30" fmla="*/ 158136 h 400242"/>
                <a:gd name="connsiteX31" fmla="*/ 187486 w 369454"/>
                <a:gd name="connsiteY31" fmla="*/ 165833 h 400242"/>
                <a:gd name="connsiteX32" fmla="*/ 182098 w 369454"/>
                <a:gd name="connsiteY32" fmla="*/ 154287 h 400242"/>
                <a:gd name="connsiteX33" fmla="*/ 175941 w 369454"/>
                <a:gd name="connsiteY33" fmla="*/ 128117 h 400242"/>
                <a:gd name="connsiteX34" fmla="*/ 169783 w 369454"/>
                <a:gd name="connsiteY34" fmla="*/ 51917 h 400242"/>
                <a:gd name="connsiteX35" fmla="*/ 209807 w 369454"/>
                <a:gd name="connsiteY35" fmla="*/ 348 h 400242"/>
                <a:gd name="connsiteX36" fmla="*/ 272153 w 369454"/>
                <a:gd name="connsiteY36" fmla="*/ 40372 h 400242"/>
                <a:gd name="connsiteX37" fmla="*/ 280620 w 369454"/>
                <a:gd name="connsiteY37" fmla="*/ 58075 h 400242"/>
                <a:gd name="connsiteX38" fmla="*/ 286777 w 369454"/>
                <a:gd name="connsiteY38" fmla="*/ 105026 h 400242"/>
                <a:gd name="connsiteX39" fmla="*/ 279080 w 369454"/>
                <a:gd name="connsiteY39" fmla="*/ 125039 h 400242"/>
                <a:gd name="connsiteX40" fmla="*/ 284468 w 369454"/>
                <a:gd name="connsiteY40" fmla="*/ 142742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9454" h="400242">
                  <a:moveTo>
                    <a:pt x="284468" y="142742"/>
                  </a:moveTo>
                  <a:cubicBezTo>
                    <a:pt x="265226" y="147360"/>
                    <a:pt x="256759" y="161214"/>
                    <a:pt x="249062" y="181226"/>
                  </a:cubicBezTo>
                  <a:cubicBezTo>
                    <a:pt x="271383" y="169681"/>
                    <a:pt x="287547" y="155826"/>
                    <a:pt x="309868" y="151208"/>
                  </a:cubicBezTo>
                  <a:cubicBezTo>
                    <a:pt x="342965" y="144281"/>
                    <a:pt x="372983" y="168911"/>
                    <a:pt x="371444" y="202778"/>
                  </a:cubicBezTo>
                  <a:cubicBezTo>
                    <a:pt x="367595" y="262814"/>
                    <a:pt x="322953" y="288214"/>
                    <a:pt x="268304" y="261275"/>
                  </a:cubicBezTo>
                  <a:cubicBezTo>
                    <a:pt x="260607" y="257426"/>
                    <a:pt x="252910" y="254348"/>
                    <a:pt x="244444" y="251269"/>
                  </a:cubicBezTo>
                  <a:cubicBezTo>
                    <a:pt x="263686" y="272051"/>
                    <a:pt x="276771" y="295911"/>
                    <a:pt x="282929" y="322851"/>
                  </a:cubicBezTo>
                  <a:cubicBezTo>
                    <a:pt x="286007" y="336705"/>
                    <a:pt x="302171" y="328239"/>
                    <a:pt x="307559" y="337475"/>
                  </a:cubicBezTo>
                  <a:cubicBezTo>
                    <a:pt x="295244" y="342093"/>
                    <a:pt x="286777" y="350560"/>
                    <a:pt x="281389" y="362875"/>
                  </a:cubicBezTo>
                  <a:cubicBezTo>
                    <a:pt x="274462" y="379039"/>
                    <a:pt x="261377" y="391354"/>
                    <a:pt x="245213" y="398281"/>
                  </a:cubicBezTo>
                  <a:cubicBezTo>
                    <a:pt x="227511" y="401360"/>
                    <a:pt x="209807" y="404439"/>
                    <a:pt x="193644" y="394433"/>
                  </a:cubicBezTo>
                  <a:cubicBezTo>
                    <a:pt x="171323" y="377499"/>
                    <a:pt x="169783" y="354408"/>
                    <a:pt x="172092" y="329778"/>
                  </a:cubicBezTo>
                  <a:cubicBezTo>
                    <a:pt x="172862" y="322081"/>
                    <a:pt x="175171" y="314384"/>
                    <a:pt x="175941" y="305917"/>
                  </a:cubicBezTo>
                  <a:cubicBezTo>
                    <a:pt x="180559" y="295142"/>
                    <a:pt x="176710" y="282057"/>
                    <a:pt x="183638" y="275129"/>
                  </a:cubicBezTo>
                  <a:cubicBezTo>
                    <a:pt x="186716" y="270511"/>
                    <a:pt x="181329" y="271281"/>
                    <a:pt x="184407" y="272051"/>
                  </a:cubicBezTo>
                  <a:cubicBezTo>
                    <a:pt x="185177" y="272051"/>
                    <a:pt x="185177" y="272820"/>
                    <a:pt x="184407" y="274360"/>
                  </a:cubicBezTo>
                  <a:cubicBezTo>
                    <a:pt x="180559" y="279748"/>
                    <a:pt x="178250" y="286675"/>
                    <a:pt x="171323" y="288214"/>
                  </a:cubicBezTo>
                  <a:cubicBezTo>
                    <a:pt x="148232" y="314384"/>
                    <a:pt x="123601" y="337475"/>
                    <a:pt x="87426" y="344402"/>
                  </a:cubicBezTo>
                  <a:cubicBezTo>
                    <a:pt x="72801" y="347481"/>
                    <a:pt x="58177" y="347481"/>
                    <a:pt x="44323" y="342093"/>
                  </a:cubicBezTo>
                  <a:cubicBezTo>
                    <a:pt x="21232" y="333626"/>
                    <a:pt x="4298" y="318232"/>
                    <a:pt x="1219" y="293602"/>
                  </a:cubicBezTo>
                  <a:cubicBezTo>
                    <a:pt x="-1090" y="270511"/>
                    <a:pt x="14304" y="255117"/>
                    <a:pt x="32777" y="242032"/>
                  </a:cubicBezTo>
                  <a:cubicBezTo>
                    <a:pt x="60486" y="223560"/>
                    <a:pt x="92814" y="224329"/>
                    <a:pt x="122832" y="217402"/>
                  </a:cubicBezTo>
                  <a:cubicBezTo>
                    <a:pt x="128219" y="211245"/>
                    <a:pt x="135147" y="216632"/>
                    <a:pt x="145923" y="214323"/>
                  </a:cubicBezTo>
                  <a:cubicBezTo>
                    <a:pt x="134377" y="215093"/>
                    <a:pt x="127450" y="213554"/>
                    <a:pt x="122062" y="208935"/>
                  </a:cubicBezTo>
                  <a:cubicBezTo>
                    <a:pt x="87426" y="197390"/>
                    <a:pt x="54329" y="184305"/>
                    <a:pt x="25850" y="159675"/>
                  </a:cubicBezTo>
                  <a:cubicBezTo>
                    <a:pt x="-1090" y="136584"/>
                    <a:pt x="-6478" y="94251"/>
                    <a:pt x="7377" y="75778"/>
                  </a:cubicBezTo>
                  <a:cubicBezTo>
                    <a:pt x="23541" y="52687"/>
                    <a:pt x="55098" y="47299"/>
                    <a:pt x="88195" y="62693"/>
                  </a:cubicBezTo>
                  <a:cubicBezTo>
                    <a:pt x="92044" y="64232"/>
                    <a:pt x="95892" y="65772"/>
                    <a:pt x="100511" y="67311"/>
                  </a:cubicBezTo>
                  <a:cubicBezTo>
                    <a:pt x="104359" y="71160"/>
                    <a:pt x="110517" y="71160"/>
                    <a:pt x="113595" y="76548"/>
                  </a:cubicBezTo>
                  <a:cubicBezTo>
                    <a:pt x="134377" y="94251"/>
                    <a:pt x="152080" y="115032"/>
                    <a:pt x="167474" y="137354"/>
                  </a:cubicBezTo>
                  <a:cubicBezTo>
                    <a:pt x="175941" y="141972"/>
                    <a:pt x="179789" y="149669"/>
                    <a:pt x="183638" y="158136"/>
                  </a:cubicBezTo>
                  <a:cubicBezTo>
                    <a:pt x="185177" y="160445"/>
                    <a:pt x="185177" y="164293"/>
                    <a:pt x="187486" y="165833"/>
                  </a:cubicBezTo>
                  <a:cubicBezTo>
                    <a:pt x="185947" y="161984"/>
                    <a:pt x="184407" y="158136"/>
                    <a:pt x="182098" y="154287"/>
                  </a:cubicBezTo>
                  <a:cubicBezTo>
                    <a:pt x="178250" y="145820"/>
                    <a:pt x="179789" y="136584"/>
                    <a:pt x="175941" y="128117"/>
                  </a:cubicBezTo>
                  <a:cubicBezTo>
                    <a:pt x="174401" y="102717"/>
                    <a:pt x="163626" y="78087"/>
                    <a:pt x="169783" y="51917"/>
                  </a:cubicBezTo>
                  <a:cubicBezTo>
                    <a:pt x="176710" y="20360"/>
                    <a:pt x="188256" y="3426"/>
                    <a:pt x="209807" y="348"/>
                  </a:cubicBezTo>
                  <a:cubicBezTo>
                    <a:pt x="232898" y="-2731"/>
                    <a:pt x="260607" y="14972"/>
                    <a:pt x="272153" y="40372"/>
                  </a:cubicBezTo>
                  <a:cubicBezTo>
                    <a:pt x="275232" y="46529"/>
                    <a:pt x="277541" y="51917"/>
                    <a:pt x="280620" y="58075"/>
                  </a:cubicBezTo>
                  <a:cubicBezTo>
                    <a:pt x="290626" y="72699"/>
                    <a:pt x="284468" y="89632"/>
                    <a:pt x="286777" y="105026"/>
                  </a:cubicBezTo>
                  <a:cubicBezTo>
                    <a:pt x="285238" y="111954"/>
                    <a:pt x="282159" y="118881"/>
                    <a:pt x="279080" y="125039"/>
                  </a:cubicBezTo>
                  <a:cubicBezTo>
                    <a:pt x="272923" y="135814"/>
                    <a:pt x="278310" y="138893"/>
                    <a:pt x="284468" y="142742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75BCC25-3002-4A76-88D8-846C0F9824C4}"/>
                </a:ext>
              </a:extLst>
            </p:cNvPr>
            <p:cNvSpPr/>
            <p:nvPr/>
          </p:nvSpPr>
          <p:spPr>
            <a:xfrm>
              <a:off x="5888551" y="431424"/>
              <a:ext cx="272654" cy="262167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6A2CF05-94A7-4FEE-9CB5-0FBC273AF55E}"/>
                </a:ext>
              </a:extLst>
            </p:cNvPr>
            <p:cNvSpPr/>
            <p:nvPr/>
          </p:nvSpPr>
          <p:spPr>
            <a:xfrm>
              <a:off x="6468072" y="409978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45CD108-F613-47FA-8535-00168564AEDE}"/>
                </a:ext>
              </a:extLst>
            </p:cNvPr>
            <p:cNvSpPr/>
            <p:nvPr/>
          </p:nvSpPr>
          <p:spPr>
            <a:xfrm>
              <a:off x="4982534" y="461306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EC42EE8-782E-4875-BA21-8D048F348CDC}"/>
                </a:ext>
              </a:extLst>
            </p:cNvPr>
            <p:cNvSpPr/>
            <p:nvPr/>
          </p:nvSpPr>
          <p:spPr>
            <a:xfrm>
              <a:off x="3226806" y="647945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6D3D7C8-5824-43E6-852A-1C8408B91AF6}"/>
                </a:ext>
              </a:extLst>
            </p:cNvPr>
            <p:cNvSpPr/>
            <p:nvPr/>
          </p:nvSpPr>
          <p:spPr>
            <a:xfrm>
              <a:off x="7241926" y="753350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8C3D38F-CFA5-4F1F-9613-793950E8B1C5}"/>
                </a:ext>
              </a:extLst>
            </p:cNvPr>
            <p:cNvSpPr/>
            <p:nvPr/>
          </p:nvSpPr>
          <p:spPr>
            <a:xfrm>
              <a:off x="5950066" y="431424"/>
              <a:ext cx="109981" cy="91651"/>
            </a:xfrm>
            <a:custGeom>
              <a:avLst/>
              <a:gdLst>
                <a:gd name="connsiteX0" fmla="*/ 34636 w 138545"/>
                <a:gd name="connsiteY0" fmla="*/ 104546 h 115454"/>
                <a:gd name="connsiteX1" fmla="*/ 12315 w 138545"/>
                <a:gd name="connsiteY1" fmla="*/ 78376 h 115454"/>
                <a:gd name="connsiteX2" fmla="*/ 0 w 138545"/>
                <a:gd name="connsiteY2" fmla="*/ 68370 h 115454"/>
                <a:gd name="connsiteX3" fmla="*/ 15394 w 138545"/>
                <a:gd name="connsiteY3" fmla="*/ 56824 h 115454"/>
                <a:gd name="connsiteX4" fmla="*/ 2309 w 138545"/>
                <a:gd name="connsiteY4" fmla="*/ 46818 h 115454"/>
                <a:gd name="connsiteX5" fmla="*/ 3848 w 138545"/>
                <a:gd name="connsiteY5" fmla="*/ 43739 h 115454"/>
                <a:gd name="connsiteX6" fmla="*/ 30018 w 138545"/>
                <a:gd name="connsiteY6" fmla="*/ 19109 h 115454"/>
                <a:gd name="connsiteX7" fmla="*/ 137006 w 138545"/>
                <a:gd name="connsiteY7" fmla="*/ 37582 h 115454"/>
                <a:gd name="connsiteX8" fmla="*/ 130848 w 138545"/>
                <a:gd name="connsiteY8" fmla="*/ 96079 h 115454"/>
                <a:gd name="connsiteX9" fmla="*/ 63885 w 138545"/>
                <a:gd name="connsiteY9" fmla="*/ 120709 h 115454"/>
                <a:gd name="connsiteX10" fmla="*/ 43873 w 138545"/>
                <a:gd name="connsiteY10" fmla="*/ 111473 h 115454"/>
                <a:gd name="connsiteX11" fmla="*/ 34636 w 138545"/>
                <a:gd name="connsiteY11" fmla="*/ 104546 h 115454"/>
                <a:gd name="connsiteX12" fmla="*/ 34636 w 138545"/>
                <a:gd name="connsiteY12" fmla="*/ 104546 h 11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45" h="115454">
                  <a:moveTo>
                    <a:pt x="34636" y="104546"/>
                  </a:moveTo>
                  <a:cubicBezTo>
                    <a:pt x="26939" y="96079"/>
                    <a:pt x="20012" y="86843"/>
                    <a:pt x="12315" y="78376"/>
                  </a:cubicBezTo>
                  <a:cubicBezTo>
                    <a:pt x="8467" y="74527"/>
                    <a:pt x="1539" y="74527"/>
                    <a:pt x="0" y="68370"/>
                  </a:cubicBezTo>
                  <a:cubicBezTo>
                    <a:pt x="3848" y="62982"/>
                    <a:pt x="13085" y="64521"/>
                    <a:pt x="15394" y="56824"/>
                  </a:cubicBezTo>
                  <a:cubicBezTo>
                    <a:pt x="13855" y="49897"/>
                    <a:pt x="4618" y="52976"/>
                    <a:pt x="2309" y="46818"/>
                  </a:cubicBezTo>
                  <a:cubicBezTo>
                    <a:pt x="3079" y="46049"/>
                    <a:pt x="3079" y="43739"/>
                    <a:pt x="3848" y="43739"/>
                  </a:cubicBezTo>
                  <a:cubicBezTo>
                    <a:pt x="22321" y="46049"/>
                    <a:pt x="21552" y="27576"/>
                    <a:pt x="30018" y="19109"/>
                  </a:cubicBezTo>
                  <a:cubicBezTo>
                    <a:pt x="62346" y="-12448"/>
                    <a:pt x="118534" y="-3982"/>
                    <a:pt x="137006" y="37582"/>
                  </a:cubicBezTo>
                  <a:cubicBezTo>
                    <a:pt x="147782" y="61443"/>
                    <a:pt x="145473" y="81455"/>
                    <a:pt x="130848" y="96079"/>
                  </a:cubicBezTo>
                  <a:cubicBezTo>
                    <a:pt x="116225" y="125327"/>
                    <a:pt x="86976" y="115321"/>
                    <a:pt x="63885" y="120709"/>
                  </a:cubicBezTo>
                  <a:cubicBezTo>
                    <a:pt x="53109" y="127636"/>
                    <a:pt x="53109" y="109164"/>
                    <a:pt x="43873" y="111473"/>
                  </a:cubicBezTo>
                  <a:cubicBezTo>
                    <a:pt x="42333" y="108394"/>
                    <a:pt x="39255" y="106085"/>
                    <a:pt x="34636" y="104546"/>
                  </a:cubicBezTo>
                  <a:lnTo>
                    <a:pt x="34636" y="104546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8DBBCF0-5BD9-4A83-83CF-7AC50C867DB4}"/>
                </a:ext>
              </a:extLst>
            </p:cNvPr>
            <p:cNvSpPr/>
            <p:nvPr/>
          </p:nvSpPr>
          <p:spPr>
            <a:xfrm>
              <a:off x="3502656" y="431424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1260C58-43CE-403F-BCDF-CE7C98D6437E}"/>
                </a:ext>
              </a:extLst>
            </p:cNvPr>
            <p:cNvSpPr/>
            <p:nvPr/>
          </p:nvSpPr>
          <p:spPr>
            <a:xfrm>
              <a:off x="8242399" y="608980"/>
              <a:ext cx="134421" cy="128311"/>
            </a:xfrm>
            <a:custGeom>
              <a:avLst/>
              <a:gdLst>
                <a:gd name="connsiteX0" fmla="*/ 125952 w 169333"/>
                <a:gd name="connsiteY0" fmla="*/ 1880 h 161636"/>
                <a:gd name="connsiteX1" fmla="*/ 151352 w 169333"/>
                <a:gd name="connsiteY1" fmla="*/ 20353 h 161636"/>
                <a:gd name="connsiteX2" fmla="*/ 152121 w 169333"/>
                <a:gd name="connsiteY2" fmla="*/ 23431 h 161636"/>
                <a:gd name="connsiteX3" fmla="*/ 160589 w 169333"/>
                <a:gd name="connsiteY3" fmla="*/ 36516 h 161636"/>
                <a:gd name="connsiteX4" fmla="*/ 169055 w 169333"/>
                <a:gd name="connsiteY4" fmla="*/ 92704 h 161636"/>
                <a:gd name="connsiteX5" fmla="*/ 160589 w 169333"/>
                <a:gd name="connsiteY5" fmla="*/ 124262 h 161636"/>
                <a:gd name="connsiteX6" fmla="*/ 114407 w 169333"/>
                <a:gd name="connsiteY6" fmla="*/ 160437 h 161636"/>
                <a:gd name="connsiteX7" fmla="*/ 72843 w 169333"/>
                <a:gd name="connsiteY7" fmla="*/ 165056 h 161636"/>
                <a:gd name="connsiteX8" fmla="*/ 28970 w 169333"/>
                <a:gd name="connsiteY8" fmla="*/ 155050 h 161636"/>
                <a:gd name="connsiteX9" fmla="*/ 8958 w 169333"/>
                <a:gd name="connsiteY9" fmla="*/ 155819 h 161636"/>
                <a:gd name="connsiteX10" fmla="*/ 2031 w 169333"/>
                <a:gd name="connsiteY10" fmla="*/ 128880 h 161636"/>
                <a:gd name="connsiteX11" fmla="*/ 2031 w 169333"/>
                <a:gd name="connsiteY11" fmla="*/ 119643 h 161636"/>
                <a:gd name="connsiteX12" fmla="*/ 2800 w 169333"/>
                <a:gd name="connsiteY12" fmla="*/ 63455 h 161636"/>
                <a:gd name="connsiteX13" fmla="*/ 2031 w 169333"/>
                <a:gd name="connsiteY13" fmla="*/ 49601 h 161636"/>
                <a:gd name="connsiteX14" fmla="*/ 10497 w 169333"/>
                <a:gd name="connsiteY14" fmla="*/ 48831 h 161636"/>
                <a:gd name="connsiteX15" fmla="*/ 63606 w 169333"/>
                <a:gd name="connsiteY15" fmla="*/ 5728 h 161636"/>
                <a:gd name="connsiteX16" fmla="*/ 125952 w 169333"/>
                <a:gd name="connsiteY16" fmla="*/ 1880 h 161636"/>
                <a:gd name="connsiteX17" fmla="*/ 125952 w 169333"/>
                <a:gd name="connsiteY17" fmla="*/ 1880 h 16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333" h="161636">
                  <a:moveTo>
                    <a:pt x="125952" y="1880"/>
                  </a:moveTo>
                  <a:cubicBezTo>
                    <a:pt x="124412" y="21892"/>
                    <a:pt x="139806" y="18813"/>
                    <a:pt x="151352" y="20353"/>
                  </a:cubicBezTo>
                  <a:cubicBezTo>
                    <a:pt x="151352" y="21892"/>
                    <a:pt x="151352" y="22662"/>
                    <a:pt x="152121" y="23431"/>
                  </a:cubicBezTo>
                  <a:cubicBezTo>
                    <a:pt x="155200" y="28050"/>
                    <a:pt x="154431" y="34207"/>
                    <a:pt x="160589" y="36516"/>
                  </a:cubicBezTo>
                  <a:cubicBezTo>
                    <a:pt x="165976" y="54989"/>
                    <a:pt x="176752" y="72692"/>
                    <a:pt x="169055" y="92704"/>
                  </a:cubicBezTo>
                  <a:cubicBezTo>
                    <a:pt x="163667" y="102710"/>
                    <a:pt x="168286" y="115025"/>
                    <a:pt x="160589" y="124262"/>
                  </a:cubicBezTo>
                  <a:cubicBezTo>
                    <a:pt x="145195" y="136577"/>
                    <a:pt x="128261" y="145813"/>
                    <a:pt x="114407" y="160437"/>
                  </a:cubicBezTo>
                  <a:cubicBezTo>
                    <a:pt x="109788" y="165825"/>
                    <a:pt x="87467" y="166595"/>
                    <a:pt x="72843" y="165056"/>
                  </a:cubicBezTo>
                  <a:cubicBezTo>
                    <a:pt x="57449" y="163516"/>
                    <a:pt x="42825" y="160437"/>
                    <a:pt x="28970" y="155050"/>
                  </a:cubicBezTo>
                  <a:cubicBezTo>
                    <a:pt x="22043" y="151971"/>
                    <a:pt x="15116" y="152740"/>
                    <a:pt x="8958" y="155819"/>
                  </a:cubicBezTo>
                  <a:cubicBezTo>
                    <a:pt x="6649" y="145813"/>
                    <a:pt x="29740" y="130419"/>
                    <a:pt x="2031" y="128880"/>
                  </a:cubicBezTo>
                  <a:cubicBezTo>
                    <a:pt x="-1048" y="125801"/>
                    <a:pt x="-278" y="122722"/>
                    <a:pt x="2031" y="119643"/>
                  </a:cubicBezTo>
                  <a:cubicBezTo>
                    <a:pt x="2800" y="101171"/>
                    <a:pt x="-1048" y="81928"/>
                    <a:pt x="2800" y="63455"/>
                  </a:cubicBezTo>
                  <a:cubicBezTo>
                    <a:pt x="16655" y="58067"/>
                    <a:pt x="-1048" y="54219"/>
                    <a:pt x="2031" y="49601"/>
                  </a:cubicBezTo>
                  <a:cubicBezTo>
                    <a:pt x="4340" y="46522"/>
                    <a:pt x="7419" y="46522"/>
                    <a:pt x="10497" y="48831"/>
                  </a:cubicBezTo>
                  <a:cubicBezTo>
                    <a:pt x="21273" y="26510"/>
                    <a:pt x="45134" y="18813"/>
                    <a:pt x="63606" y="5728"/>
                  </a:cubicBezTo>
                  <a:cubicBezTo>
                    <a:pt x="85158" y="-1969"/>
                    <a:pt x="105170" y="-429"/>
                    <a:pt x="125952" y="1880"/>
                  </a:cubicBezTo>
                  <a:lnTo>
                    <a:pt x="125952" y="1880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D703330-1B2F-4E57-9B29-C08D7E903FDB}"/>
                </a:ext>
              </a:extLst>
            </p:cNvPr>
            <p:cNvSpPr/>
            <p:nvPr/>
          </p:nvSpPr>
          <p:spPr>
            <a:xfrm>
              <a:off x="7687327" y="534347"/>
              <a:ext cx="293283" cy="317722"/>
            </a:xfrm>
            <a:custGeom>
              <a:avLst/>
              <a:gdLst>
                <a:gd name="connsiteX0" fmla="*/ 284468 w 369454"/>
                <a:gd name="connsiteY0" fmla="*/ 142742 h 400242"/>
                <a:gd name="connsiteX1" fmla="*/ 249062 w 369454"/>
                <a:gd name="connsiteY1" fmla="*/ 181226 h 400242"/>
                <a:gd name="connsiteX2" fmla="*/ 309868 w 369454"/>
                <a:gd name="connsiteY2" fmla="*/ 151208 h 400242"/>
                <a:gd name="connsiteX3" fmla="*/ 371444 w 369454"/>
                <a:gd name="connsiteY3" fmla="*/ 202778 h 400242"/>
                <a:gd name="connsiteX4" fmla="*/ 268304 w 369454"/>
                <a:gd name="connsiteY4" fmla="*/ 261275 h 400242"/>
                <a:gd name="connsiteX5" fmla="*/ 244444 w 369454"/>
                <a:gd name="connsiteY5" fmla="*/ 251269 h 400242"/>
                <a:gd name="connsiteX6" fmla="*/ 282929 w 369454"/>
                <a:gd name="connsiteY6" fmla="*/ 322851 h 400242"/>
                <a:gd name="connsiteX7" fmla="*/ 307559 w 369454"/>
                <a:gd name="connsiteY7" fmla="*/ 337475 h 400242"/>
                <a:gd name="connsiteX8" fmla="*/ 281389 w 369454"/>
                <a:gd name="connsiteY8" fmla="*/ 362875 h 400242"/>
                <a:gd name="connsiteX9" fmla="*/ 245213 w 369454"/>
                <a:gd name="connsiteY9" fmla="*/ 398281 h 400242"/>
                <a:gd name="connsiteX10" fmla="*/ 193644 w 369454"/>
                <a:gd name="connsiteY10" fmla="*/ 394433 h 400242"/>
                <a:gd name="connsiteX11" fmla="*/ 172092 w 369454"/>
                <a:gd name="connsiteY11" fmla="*/ 329778 h 400242"/>
                <a:gd name="connsiteX12" fmla="*/ 175941 w 369454"/>
                <a:gd name="connsiteY12" fmla="*/ 305917 h 400242"/>
                <a:gd name="connsiteX13" fmla="*/ 183638 w 369454"/>
                <a:gd name="connsiteY13" fmla="*/ 275129 h 400242"/>
                <a:gd name="connsiteX14" fmla="*/ 184407 w 369454"/>
                <a:gd name="connsiteY14" fmla="*/ 272051 h 400242"/>
                <a:gd name="connsiteX15" fmla="*/ 184407 w 369454"/>
                <a:gd name="connsiteY15" fmla="*/ 274360 h 400242"/>
                <a:gd name="connsiteX16" fmla="*/ 171323 w 369454"/>
                <a:gd name="connsiteY16" fmla="*/ 288214 h 400242"/>
                <a:gd name="connsiteX17" fmla="*/ 87426 w 369454"/>
                <a:gd name="connsiteY17" fmla="*/ 344402 h 400242"/>
                <a:gd name="connsiteX18" fmla="*/ 44323 w 369454"/>
                <a:gd name="connsiteY18" fmla="*/ 342093 h 400242"/>
                <a:gd name="connsiteX19" fmla="*/ 1219 w 369454"/>
                <a:gd name="connsiteY19" fmla="*/ 293602 h 400242"/>
                <a:gd name="connsiteX20" fmla="*/ 32777 w 369454"/>
                <a:gd name="connsiteY20" fmla="*/ 242032 h 400242"/>
                <a:gd name="connsiteX21" fmla="*/ 122832 w 369454"/>
                <a:gd name="connsiteY21" fmla="*/ 217402 h 400242"/>
                <a:gd name="connsiteX22" fmla="*/ 145923 w 369454"/>
                <a:gd name="connsiteY22" fmla="*/ 214323 h 400242"/>
                <a:gd name="connsiteX23" fmla="*/ 122062 w 369454"/>
                <a:gd name="connsiteY23" fmla="*/ 208935 h 400242"/>
                <a:gd name="connsiteX24" fmla="*/ 25850 w 369454"/>
                <a:gd name="connsiteY24" fmla="*/ 159675 h 400242"/>
                <a:gd name="connsiteX25" fmla="*/ 7377 w 369454"/>
                <a:gd name="connsiteY25" fmla="*/ 75778 h 400242"/>
                <a:gd name="connsiteX26" fmla="*/ 88195 w 369454"/>
                <a:gd name="connsiteY26" fmla="*/ 62693 h 400242"/>
                <a:gd name="connsiteX27" fmla="*/ 100511 w 369454"/>
                <a:gd name="connsiteY27" fmla="*/ 67311 h 400242"/>
                <a:gd name="connsiteX28" fmla="*/ 113595 w 369454"/>
                <a:gd name="connsiteY28" fmla="*/ 76548 h 400242"/>
                <a:gd name="connsiteX29" fmla="*/ 167474 w 369454"/>
                <a:gd name="connsiteY29" fmla="*/ 137354 h 400242"/>
                <a:gd name="connsiteX30" fmla="*/ 183638 w 369454"/>
                <a:gd name="connsiteY30" fmla="*/ 158136 h 400242"/>
                <a:gd name="connsiteX31" fmla="*/ 187486 w 369454"/>
                <a:gd name="connsiteY31" fmla="*/ 165833 h 400242"/>
                <a:gd name="connsiteX32" fmla="*/ 182098 w 369454"/>
                <a:gd name="connsiteY32" fmla="*/ 154287 h 400242"/>
                <a:gd name="connsiteX33" fmla="*/ 175941 w 369454"/>
                <a:gd name="connsiteY33" fmla="*/ 128117 h 400242"/>
                <a:gd name="connsiteX34" fmla="*/ 169783 w 369454"/>
                <a:gd name="connsiteY34" fmla="*/ 51917 h 400242"/>
                <a:gd name="connsiteX35" fmla="*/ 209807 w 369454"/>
                <a:gd name="connsiteY35" fmla="*/ 348 h 400242"/>
                <a:gd name="connsiteX36" fmla="*/ 272153 w 369454"/>
                <a:gd name="connsiteY36" fmla="*/ 40372 h 400242"/>
                <a:gd name="connsiteX37" fmla="*/ 280620 w 369454"/>
                <a:gd name="connsiteY37" fmla="*/ 58075 h 400242"/>
                <a:gd name="connsiteX38" fmla="*/ 286777 w 369454"/>
                <a:gd name="connsiteY38" fmla="*/ 105026 h 400242"/>
                <a:gd name="connsiteX39" fmla="*/ 279080 w 369454"/>
                <a:gd name="connsiteY39" fmla="*/ 125039 h 400242"/>
                <a:gd name="connsiteX40" fmla="*/ 284468 w 369454"/>
                <a:gd name="connsiteY40" fmla="*/ 142742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9454" h="400242">
                  <a:moveTo>
                    <a:pt x="284468" y="142742"/>
                  </a:moveTo>
                  <a:cubicBezTo>
                    <a:pt x="265226" y="147360"/>
                    <a:pt x="256759" y="161214"/>
                    <a:pt x="249062" y="181226"/>
                  </a:cubicBezTo>
                  <a:cubicBezTo>
                    <a:pt x="271383" y="169681"/>
                    <a:pt x="287547" y="155826"/>
                    <a:pt x="309868" y="151208"/>
                  </a:cubicBezTo>
                  <a:cubicBezTo>
                    <a:pt x="342965" y="144281"/>
                    <a:pt x="372983" y="168911"/>
                    <a:pt x="371444" y="202778"/>
                  </a:cubicBezTo>
                  <a:cubicBezTo>
                    <a:pt x="367595" y="262814"/>
                    <a:pt x="322953" y="288214"/>
                    <a:pt x="268304" y="261275"/>
                  </a:cubicBezTo>
                  <a:cubicBezTo>
                    <a:pt x="260607" y="257426"/>
                    <a:pt x="252910" y="254348"/>
                    <a:pt x="244444" y="251269"/>
                  </a:cubicBezTo>
                  <a:cubicBezTo>
                    <a:pt x="263686" y="272051"/>
                    <a:pt x="276771" y="295911"/>
                    <a:pt x="282929" y="322851"/>
                  </a:cubicBezTo>
                  <a:cubicBezTo>
                    <a:pt x="286007" y="336705"/>
                    <a:pt x="302171" y="328239"/>
                    <a:pt x="307559" y="337475"/>
                  </a:cubicBezTo>
                  <a:cubicBezTo>
                    <a:pt x="295244" y="342093"/>
                    <a:pt x="286777" y="350560"/>
                    <a:pt x="281389" y="362875"/>
                  </a:cubicBezTo>
                  <a:cubicBezTo>
                    <a:pt x="274462" y="379039"/>
                    <a:pt x="261377" y="391354"/>
                    <a:pt x="245213" y="398281"/>
                  </a:cubicBezTo>
                  <a:cubicBezTo>
                    <a:pt x="227511" y="401360"/>
                    <a:pt x="209807" y="404439"/>
                    <a:pt x="193644" y="394433"/>
                  </a:cubicBezTo>
                  <a:cubicBezTo>
                    <a:pt x="171323" y="377499"/>
                    <a:pt x="169783" y="354408"/>
                    <a:pt x="172092" y="329778"/>
                  </a:cubicBezTo>
                  <a:cubicBezTo>
                    <a:pt x="172862" y="322081"/>
                    <a:pt x="175171" y="314384"/>
                    <a:pt x="175941" y="305917"/>
                  </a:cubicBezTo>
                  <a:cubicBezTo>
                    <a:pt x="180559" y="295142"/>
                    <a:pt x="176710" y="282057"/>
                    <a:pt x="183638" y="275129"/>
                  </a:cubicBezTo>
                  <a:cubicBezTo>
                    <a:pt x="186716" y="270511"/>
                    <a:pt x="181329" y="271281"/>
                    <a:pt x="184407" y="272051"/>
                  </a:cubicBezTo>
                  <a:cubicBezTo>
                    <a:pt x="185177" y="272051"/>
                    <a:pt x="185177" y="272820"/>
                    <a:pt x="184407" y="274360"/>
                  </a:cubicBezTo>
                  <a:cubicBezTo>
                    <a:pt x="180559" y="279748"/>
                    <a:pt x="178250" y="286675"/>
                    <a:pt x="171323" y="288214"/>
                  </a:cubicBezTo>
                  <a:cubicBezTo>
                    <a:pt x="148232" y="314384"/>
                    <a:pt x="123601" y="337475"/>
                    <a:pt x="87426" y="344402"/>
                  </a:cubicBezTo>
                  <a:cubicBezTo>
                    <a:pt x="72801" y="347481"/>
                    <a:pt x="58177" y="347481"/>
                    <a:pt x="44323" y="342093"/>
                  </a:cubicBezTo>
                  <a:cubicBezTo>
                    <a:pt x="21232" y="333626"/>
                    <a:pt x="4298" y="318232"/>
                    <a:pt x="1219" y="293602"/>
                  </a:cubicBezTo>
                  <a:cubicBezTo>
                    <a:pt x="-1090" y="270511"/>
                    <a:pt x="14304" y="255117"/>
                    <a:pt x="32777" y="242032"/>
                  </a:cubicBezTo>
                  <a:cubicBezTo>
                    <a:pt x="60486" y="223560"/>
                    <a:pt x="92814" y="224329"/>
                    <a:pt x="122832" y="217402"/>
                  </a:cubicBezTo>
                  <a:cubicBezTo>
                    <a:pt x="128219" y="211245"/>
                    <a:pt x="135147" y="216632"/>
                    <a:pt x="145923" y="214323"/>
                  </a:cubicBezTo>
                  <a:cubicBezTo>
                    <a:pt x="134377" y="215093"/>
                    <a:pt x="127450" y="213554"/>
                    <a:pt x="122062" y="208935"/>
                  </a:cubicBezTo>
                  <a:cubicBezTo>
                    <a:pt x="87426" y="197390"/>
                    <a:pt x="54329" y="184305"/>
                    <a:pt x="25850" y="159675"/>
                  </a:cubicBezTo>
                  <a:cubicBezTo>
                    <a:pt x="-1090" y="136584"/>
                    <a:pt x="-6478" y="94251"/>
                    <a:pt x="7377" y="75778"/>
                  </a:cubicBezTo>
                  <a:cubicBezTo>
                    <a:pt x="23541" y="52687"/>
                    <a:pt x="55098" y="47299"/>
                    <a:pt x="88195" y="62693"/>
                  </a:cubicBezTo>
                  <a:cubicBezTo>
                    <a:pt x="92044" y="64232"/>
                    <a:pt x="95892" y="65772"/>
                    <a:pt x="100511" y="67311"/>
                  </a:cubicBezTo>
                  <a:cubicBezTo>
                    <a:pt x="104359" y="71160"/>
                    <a:pt x="110517" y="71160"/>
                    <a:pt x="113595" y="76548"/>
                  </a:cubicBezTo>
                  <a:cubicBezTo>
                    <a:pt x="134377" y="94251"/>
                    <a:pt x="152080" y="115032"/>
                    <a:pt x="167474" y="137354"/>
                  </a:cubicBezTo>
                  <a:cubicBezTo>
                    <a:pt x="175941" y="141972"/>
                    <a:pt x="179789" y="149669"/>
                    <a:pt x="183638" y="158136"/>
                  </a:cubicBezTo>
                  <a:cubicBezTo>
                    <a:pt x="185177" y="160445"/>
                    <a:pt x="185177" y="164293"/>
                    <a:pt x="187486" y="165833"/>
                  </a:cubicBezTo>
                  <a:cubicBezTo>
                    <a:pt x="185947" y="161984"/>
                    <a:pt x="184407" y="158136"/>
                    <a:pt x="182098" y="154287"/>
                  </a:cubicBezTo>
                  <a:cubicBezTo>
                    <a:pt x="178250" y="145820"/>
                    <a:pt x="179789" y="136584"/>
                    <a:pt x="175941" y="128117"/>
                  </a:cubicBezTo>
                  <a:cubicBezTo>
                    <a:pt x="174401" y="102717"/>
                    <a:pt x="163626" y="78087"/>
                    <a:pt x="169783" y="51917"/>
                  </a:cubicBezTo>
                  <a:cubicBezTo>
                    <a:pt x="176710" y="20360"/>
                    <a:pt x="188256" y="3426"/>
                    <a:pt x="209807" y="348"/>
                  </a:cubicBezTo>
                  <a:cubicBezTo>
                    <a:pt x="232898" y="-2731"/>
                    <a:pt x="260607" y="14972"/>
                    <a:pt x="272153" y="40372"/>
                  </a:cubicBezTo>
                  <a:cubicBezTo>
                    <a:pt x="275232" y="46529"/>
                    <a:pt x="277541" y="51917"/>
                    <a:pt x="280620" y="58075"/>
                  </a:cubicBezTo>
                  <a:cubicBezTo>
                    <a:pt x="290626" y="72699"/>
                    <a:pt x="284468" y="89632"/>
                    <a:pt x="286777" y="105026"/>
                  </a:cubicBezTo>
                  <a:cubicBezTo>
                    <a:pt x="285238" y="111954"/>
                    <a:pt x="282159" y="118881"/>
                    <a:pt x="279080" y="125039"/>
                  </a:cubicBezTo>
                  <a:cubicBezTo>
                    <a:pt x="272923" y="135814"/>
                    <a:pt x="278310" y="138893"/>
                    <a:pt x="284468" y="142742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A290E44-4551-4DF8-B9E6-0F4C12D9888D}"/>
                </a:ext>
              </a:extLst>
            </p:cNvPr>
            <p:cNvSpPr/>
            <p:nvPr/>
          </p:nvSpPr>
          <p:spPr>
            <a:xfrm>
              <a:off x="8772015" y="591145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" grpId="0"/>
      <p:bldP spid="17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089891" y="101600"/>
            <a:ext cx="9624291" cy="144087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it-IT" dirty="0"/>
              <a:t>Nhiệm vụ: </a:t>
            </a:r>
            <a:r>
              <a:rPr lang="it-IT" i="1" dirty="0"/>
              <a:t>Xác định câu nghi vấn (câu hỏi) trong các câu sau,</a:t>
            </a:r>
            <a:r>
              <a:rPr lang="it-IT" b="1" dirty="0"/>
              <a:t> </a:t>
            </a:r>
            <a:r>
              <a:rPr lang="en-US" i="1" dirty="0" err="1"/>
              <a:t>đánh</a:t>
            </a:r>
            <a:r>
              <a:rPr lang="en-US" i="1" dirty="0"/>
              <a:t> </a:t>
            </a:r>
            <a:r>
              <a:rPr lang="en-US" i="1" dirty="0" err="1"/>
              <a:t>dấu</a:t>
            </a:r>
            <a:r>
              <a:rPr lang="en-US" i="1" dirty="0"/>
              <a:t> x </a:t>
            </a:r>
            <a:r>
              <a:rPr lang="en-US" i="1" dirty="0" err="1"/>
              <a:t>vào</a:t>
            </a:r>
            <a:r>
              <a:rPr lang="en-US" i="1" dirty="0"/>
              <a:t> </a:t>
            </a:r>
            <a:r>
              <a:rPr lang="en-US" i="1" dirty="0" err="1"/>
              <a:t>câu</a:t>
            </a:r>
            <a:r>
              <a:rPr lang="en-US" i="1" dirty="0"/>
              <a:t> </a:t>
            </a:r>
            <a:r>
              <a:rPr lang="en-US" i="1" dirty="0" err="1"/>
              <a:t>nghi</a:t>
            </a:r>
            <a:r>
              <a:rPr lang="en-US" i="1" dirty="0"/>
              <a:t> </a:t>
            </a:r>
            <a:r>
              <a:rPr lang="en-US" i="1" dirty="0" err="1"/>
              <a:t>vấn</a:t>
            </a:r>
            <a:r>
              <a:rPr lang="en-US" i="1" dirty="0"/>
              <a:t> (CNV),</a:t>
            </a:r>
            <a:r>
              <a:rPr lang="it-IT" i="1" dirty="0"/>
              <a:t> nêu mục đích (chức năng) của các câu nghi vấn đó?</a:t>
            </a:r>
            <a:endParaRPr lang="en-US" dirty="0"/>
          </a:p>
          <a:p>
            <a:r>
              <a:rPr lang="it-IT" dirty="0"/>
              <a:t>	 Thời gian cho mỗi đội là 3 phút. </a:t>
            </a:r>
            <a:endParaRPr lang="en-US" dirty="0"/>
          </a:p>
          <a:p>
            <a:r>
              <a:rPr lang="it-IT" dirty="0"/>
              <a:t>	Đội nào thực hiện đúng và đảm bảo thời gian đội đó sẽ chiến thắng.  </a:t>
            </a:r>
            <a:endParaRPr lang="en-US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8403456"/>
              </p:ext>
            </p:extLst>
          </p:nvPr>
        </p:nvGraphicFramePr>
        <p:xfrm>
          <a:off x="224730" y="1579165"/>
          <a:ext cx="11646568" cy="4589641"/>
        </p:xfrm>
        <a:graphic>
          <a:graphicData uri="http://schemas.openxmlformats.org/drawingml/2006/table">
            <a:tbl>
              <a:tblPr firstRow="1" firstCol="1" bandRow="1"/>
              <a:tblGrid>
                <a:gridCol w="6541830">
                  <a:extLst>
                    <a:ext uri="{9D8B030D-6E8A-4147-A177-3AD203B41FA5}">
                      <a16:colId xmlns:a16="http://schemas.microsoft.com/office/drawing/2014/main" val="1183107655"/>
                    </a:ext>
                  </a:extLst>
                </a:gridCol>
                <a:gridCol w="972152">
                  <a:extLst>
                    <a:ext uri="{9D8B030D-6E8A-4147-A177-3AD203B41FA5}">
                      <a16:colId xmlns:a16="http://schemas.microsoft.com/office/drawing/2014/main" val="4119700558"/>
                    </a:ext>
                  </a:extLst>
                </a:gridCol>
                <a:gridCol w="4132586">
                  <a:extLst>
                    <a:ext uri="{9D8B030D-6E8A-4147-A177-3AD203B41FA5}">
                      <a16:colId xmlns:a16="http://schemas.microsoft.com/office/drawing/2014/main" val="220869106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8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đã</a:t>
                      </a: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cho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D4B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CNV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D4B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Chức</a:t>
                      </a: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(</a:t>
                      </a:r>
                      <a:r>
                        <a:rPr lang="en-US" sz="28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dùng</a:t>
                      </a: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)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D4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1225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1/ Những người quý phái thường mặc áo hoa ngược à?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13525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2/ Mùa xuân hoa nở khắp mọi nơi.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22797361"/>
                  </a:ext>
                </a:extLst>
              </a:tr>
              <a:tr h="849050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3/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Anh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hát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nghe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được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800" dirty="0" smtClean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?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22601491"/>
                  </a:ext>
                </a:extLst>
              </a:tr>
              <a:tr h="847023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4/ Làm sao em có thể bỏ học đi chơi?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780924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5/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Ôi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trời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nóng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quá</a:t>
                      </a:r>
                      <a:r>
                        <a:rPr lang="en-US" sz="28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!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3032958"/>
                  </a:ext>
                </a:extLst>
              </a:tr>
            </a:tbl>
          </a:graphicData>
        </a:graphic>
      </p:graphicFrame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055938" y="3201988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45154" y="2716519"/>
            <a:ext cx="6545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X</a:t>
            </a:r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9151938" y="2656201"/>
            <a:ext cx="129073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hỏi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996492" y="4343383"/>
            <a:ext cx="632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X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7789312" y="3962831"/>
            <a:ext cx="350608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Hỏi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nhưng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mang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endParaRPr lang="en-US" sz="2400" i="1" dirty="0" smtClean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r>
              <a:rPr lang="en-US" sz="2400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đề</a:t>
            </a:r>
            <a:r>
              <a:rPr lang="en-US" sz="2400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nghị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943554" y="5220779"/>
            <a:ext cx="7379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X</a:t>
            </a:r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7789312" y="4793828"/>
            <a:ext cx="397416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Hỏi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nhưng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khẳng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việc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endParaRPr lang="en-US" sz="2400" i="1" dirty="0" smtClean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r>
              <a:rPr lang="en-US" sz="2400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2400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thể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chơi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vì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bận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1400" i="1" dirty="0">
                <a:solidFill>
                  <a:srgbClr val="0D0D0D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4278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E09F8985-DB9A-450F-AE50-A456FEFCC14B}"/>
              </a:ext>
            </a:extLst>
          </p:cNvPr>
          <p:cNvGrpSpPr/>
          <p:nvPr/>
        </p:nvGrpSpPr>
        <p:grpSpPr>
          <a:xfrm>
            <a:off x="191900" y="2004488"/>
            <a:ext cx="12192000" cy="259786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1BD6D9B2-F343-42BF-84B2-B257FAF0C92B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0FE38A2-D5FB-4137-96B7-D67804F18A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5C8A077-0151-4717-A793-5EE0732D5A3F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5" name="TextBox 154">
            <a:extLst>
              <a:ext uri="{FF2B5EF4-FFF2-40B4-BE49-F238E27FC236}">
                <a16:creationId xmlns:a16="http://schemas.microsoft.com/office/drawing/2014/main" id="{DEAB6518-19CD-4637-B0D8-F1C81470B1F1}"/>
              </a:ext>
            </a:extLst>
          </p:cNvPr>
          <p:cNvSpPr txBox="1"/>
          <p:nvPr/>
        </p:nvSpPr>
        <p:spPr>
          <a:xfrm>
            <a:off x="1792399" y="2837698"/>
            <a:ext cx="8991001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HÌNH THÀNH KIẾN </a:t>
            </a:r>
            <a:r>
              <a:rPr lang="en-US" sz="4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endParaRPr lang="ko-KR" altLang="en-US" sz="44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7C70D6CE-5675-49AB-AEE5-ED07C686C894}"/>
              </a:ext>
            </a:extLst>
          </p:cNvPr>
          <p:cNvGrpSpPr/>
          <p:nvPr/>
        </p:nvGrpSpPr>
        <p:grpSpPr>
          <a:xfrm rot="10800000">
            <a:off x="100955" y="3534661"/>
            <a:ext cx="11808201" cy="3126748"/>
            <a:chOff x="191900" y="176885"/>
            <a:chExt cx="11808201" cy="3126748"/>
          </a:xfrm>
        </p:grpSpPr>
        <p:sp>
          <p:nvSpPr>
            <p:cNvPr id="78" name="Freeform: Shape 32">
              <a:extLst>
                <a:ext uri="{FF2B5EF4-FFF2-40B4-BE49-F238E27FC236}">
                  <a16:creationId xmlns:a16="http://schemas.microsoft.com/office/drawing/2014/main" id="{FCB93313-E5C2-4B8A-841D-5EB935D23A16}"/>
                </a:ext>
              </a:extLst>
            </p:cNvPr>
            <p:cNvSpPr/>
            <p:nvPr/>
          </p:nvSpPr>
          <p:spPr>
            <a:xfrm rot="5400000">
              <a:off x="178454" y="190331"/>
              <a:ext cx="3126746" cy="3099854"/>
            </a:xfrm>
            <a:custGeom>
              <a:avLst/>
              <a:gdLst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197595 w 2099794"/>
                <a:gd name="connsiteY13" fmla="*/ 1924756 h 2078537"/>
                <a:gd name="connsiteX14" fmla="*/ 294784 w 2099794"/>
                <a:gd name="connsiteY14" fmla="*/ 1858272 h 2078537"/>
                <a:gd name="connsiteX15" fmla="*/ 400583 w 2099794"/>
                <a:gd name="connsiteY15" fmla="*/ 1803142 h 2078537"/>
                <a:gd name="connsiteX16" fmla="*/ 470078 w 2099794"/>
                <a:gd name="connsiteY16" fmla="*/ 1775551 h 2078537"/>
                <a:gd name="connsiteX17" fmla="*/ 526919 w 2099794"/>
                <a:gd name="connsiteY17" fmla="*/ 1758333 h 2078537"/>
                <a:gd name="connsiteX18" fmla="*/ 563015 w 2099794"/>
                <a:gd name="connsiteY18" fmla="*/ 1748790 h 2078537"/>
                <a:gd name="connsiteX19" fmla="*/ 623590 w 2099794"/>
                <a:gd name="connsiteY19" fmla="*/ 1739248 h 2078537"/>
                <a:gd name="connsiteX20" fmla="*/ 625872 w 2099794"/>
                <a:gd name="connsiteY20" fmla="*/ 1738418 h 2078537"/>
                <a:gd name="connsiteX21" fmla="*/ 629191 w 2099794"/>
                <a:gd name="connsiteY21" fmla="*/ 1738211 h 2078537"/>
                <a:gd name="connsiteX22" fmla="*/ 653878 w 2099794"/>
                <a:gd name="connsiteY22" fmla="*/ 1735099 h 2078537"/>
                <a:gd name="connsiteX23" fmla="*/ 660516 w 2099794"/>
                <a:gd name="connsiteY23" fmla="*/ 1734891 h 2078537"/>
                <a:gd name="connsiteX24" fmla="*/ 709889 w 2099794"/>
                <a:gd name="connsiteY24" fmla="*/ 1731780 h 2078537"/>
                <a:gd name="connsiteX25" fmla="*/ 741214 w 2099794"/>
                <a:gd name="connsiteY25" fmla="*/ 1731780 h 2078537"/>
                <a:gd name="connsiteX26" fmla="*/ 790586 w 2099794"/>
                <a:gd name="connsiteY26" fmla="*/ 1734891 h 2078537"/>
                <a:gd name="connsiteX27" fmla="*/ 795565 w 2099794"/>
                <a:gd name="connsiteY27" fmla="*/ 1735099 h 2078537"/>
                <a:gd name="connsiteX28" fmla="*/ 844316 w 2099794"/>
                <a:gd name="connsiteY28" fmla="*/ 1741944 h 2078537"/>
                <a:gd name="connsiteX29" fmla="*/ 882690 w 2099794"/>
                <a:gd name="connsiteY29" fmla="*/ 1748134 h 2078537"/>
                <a:gd name="connsiteX30" fmla="*/ 882901 w 2099794"/>
                <a:gd name="connsiteY30" fmla="*/ 1748375 h 2078537"/>
                <a:gd name="connsiteX31" fmla="*/ 882901 w 2099794"/>
                <a:gd name="connsiteY31" fmla="*/ 1749205 h 2078537"/>
                <a:gd name="connsiteX32" fmla="*/ 883938 w 2099794"/>
                <a:gd name="connsiteY32" fmla="*/ 1748998 h 2078537"/>
                <a:gd name="connsiteX33" fmla="*/ 882901 w 2099794"/>
                <a:gd name="connsiteY33" fmla="*/ 1748375 h 2078537"/>
                <a:gd name="connsiteX34" fmla="*/ 882901 w 2099794"/>
                <a:gd name="connsiteY34" fmla="*/ 1748168 h 2078537"/>
                <a:gd name="connsiteX35" fmla="*/ 882690 w 2099794"/>
                <a:gd name="connsiteY35" fmla="*/ 1748134 h 2078537"/>
                <a:gd name="connsiteX36" fmla="*/ 877092 w 2099794"/>
                <a:gd name="connsiteY36" fmla="*/ 1741737 h 2078537"/>
                <a:gd name="connsiteX37" fmla="*/ 868587 w 2099794"/>
                <a:gd name="connsiteY37" fmla="*/ 1727631 h 2078537"/>
                <a:gd name="connsiteX38" fmla="*/ 874188 w 2099794"/>
                <a:gd name="connsiteY38" fmla="*/ 1696306 h 2078537"/>
                <a:gd name="connsiteX39" fmla="*/ 909869 w 2099794"/>
                <a:gd name="connsiteY39" fmla="*/ 1662699 h 2078537"/>
                <a:gd name="connsiteX40" fmla="*/ 951359 w 2099794"/>
                <a:gd name="connsiteY40" fmla="*/ 1647555 h 2078537"/>
                <a:gd name="connsiteX41" fmla="*/ 1017535 w 2099794"/>
                <a:gd name="connsiteY41" fmla="*/ 1641124 h 2078537"/>
                <a:gd name="connsiteX42" fmla="*/ 1027493 w 2099794"/>
                <a:gd name="connsiteY42" fmla="*/ 1641124 h 2078537"/>
                <a:gd name="connsiteX43" fmla="*/ 1040562 w 2099794"/>
                <a:gd name="connsiteY43" fmla="*/ 1641332 h 2078537"/>
                <a:gd name="connsiteX44" fmla="*/ 997620 w 2099794"/>
                <a:gd name="connsiteY44" fmla="*/ 1780737 h 2078537"/>
                <a:gd name="connsiteX45" fmla="*/ 1033301 w 2099794"/>
                <a:gd name="connsiteY45" fmla="*/ 1792562 h 2078537"/>
                <a:gd name="connsiteX46" fmla="*/ 1137025 w 2099794"/>
                <a:gd name="connsiteY46" fmla="*/ 1830525 h 2078537"/>
                <a:gd name="connsiteX47" fmla="*/ 1181627 w 2099794"/>
                <a:gd name="connsiteY47" fmla="*/ 1846914 h 2078537"/>
                <a:gd name="connsiteX48" fmla="*/ 1186191 w 2099794"/>
                <a:gd name="connsiteY48" fmla="*/ 1847536 h 2078537"/>
                <a:gd name="connsiteX49" fmla="*/ 1183494 w 2099794"/>
                <a:gd name="connsiteY49" fmla="*/ 1845254 h 2078537"/>
                <a:gd name="connsiteX50" fmla="*/ 1186813 w 2099794"/>
                <a:gd name="connsiteY50" fmla="*/ 1794429 h 2078537"/>
                <a:gd name="connsiteX51" fmla="*/ 1250915 w 2099794"/>
                <a:gd name="connsiteY51" fmla="*/ 1771195 h 2078537"/>
                <a:gd name="connsiteX52" fmla="*/ 1286596 w 2099794"/>
                <a:gd name="connsiteY52" fmla="*/ 1768705 h 2078537"/>
                <a:gd name="connsiteX53" fmla="*/ 1293649 w 2099794"/>
                <a:gd name="connsiteY53" fmla="*/ 1775759 h 2078537"/>
                <a:gd name="connsiteX54" fmla="*/ 1285766 w 2099794"/>
                <a:gd name="connsiteY54" fmla="*/ 1821397 h 2078537"/>
                <a:gd name="connsiteX55" fmla="*/ 1258175 w 2099794"/>
                <a:gd name="connsiteY55" fmla="*/ 1872845 h 2078537"/>
                <a:gd name="connsiteX56" fmla="*/ 1260665 w 2099794"/>
                <a:gd name="connsiteY56" fmla="*/ 1874712 h 2078537"/>
                <a:gd name="connsiteX57" fmla="*/ 1313564 w 2099794"/>
                <a:gd name="connsiteY57" fmla="*/ 1890063 h 2078537"/>
                <a:gd name="connsiteX58" fmla="*/ 1335761 w 2099794"/>
                <a:gd name="connsiteY58" fmla="*/ 1896494 h 2078537"/>
                <a:gd name="connsiteX59" fmla="*/ 1397166 w 2099794"/>
                <a:gd name="connsiteY59" fmla="*/ 1908526 h 2078537"/>
                <a:gd name="connsiteX60" fmla="*/ 1512922 w 2099794"/>
                <a:gd name="connsiteY60" fmla="*/ 1909563 h 2078537"/>
                <a:gd name="connsiteX61" fmla="*/ 1608971 w 2099794"/>
                <a:gd name="connsiteY61" fmla="*/ 1876579 h 2078537"/>
                <a:gd name="connsiteX62" fmla="*/ 1614987 w 2099794"/>
                <a:gd name="connsiteY62" fmla="*/ 1868696 h 2078537"/>
                <a:gd name="connsiteX63" fmla="*/ 1625774 w 2099794"/>
                <a:gd name="connsiteY63" fmla="*/ 1853344 h 2078537"/>
                <a:gd name="connsiteX64" fmla="*/ 1633035 w 2099794"/>
                <a:gd name="connsiteY64" fmla="*/ 1844424 h 2078537"/>
                <a:gd name="connsiteX65" fmla="*/ 1670791 w 2099794"/>
                <a:gd name="connsiteY65" fmla="*/ 1828658 h 2078537"/>
                <a:gd name="connsiteX66" fmla="*/ 1681163 w 2099794"/>
                <a:gd name="connsiteY66" fmla="*/ 1825754 h 2078537"/>
                <a:gd name="connsiteX67" fmla="*/ 1756674 w 2099794"/>
                <a:gd name="connsiteY67" fmla="*/ 1743189 h 2078537"/>
                <a:gd name="connsiteX68" fmla="*/ 1777212 w 2099794"/>
                <a:gd name="connsiteY68" fmla="*/ 1713524 h 2078537"/>
                <a:gd name="connsiteX69" fmla="*/ 1780116 w 2099794"/>
                <a:gd name="connsiteY69" fmla="*/ 1715391 h 2078537"/>
                <a:gd name="connsiteX70" fmla="*/ 1711243 w 2099794"/>
                <a:gd name="connsiteY70" fmla="*/ 1808743 h 2078537"/>
                <a:gd name="connsiteX71" fmla="*/ 1687179 w 2099794"/>
                <a:gd name="connsiteY71" fmla="*/ 1831562 h 2078537"/>
                <a:gd name="connsiteX72" fmla="*/ 1686142 w 2099794"/>
                <a:gd name="connsiteY72" fmla="*/ 1840690 h 2078537"/>
                <a:gd name="connsiteX73" fmla="*/ 1707924 w 2099794"/>
                <a:gd name="connsiteY73" fmla="*/ 1909148 h 2078537"/>
                <a:gd name="connsiteX74" fmla="*/ 1704397 w 2099794"/>
                <a:gd name="connsiteY74" fmla="*/ 1913090 h 2078537"/>
                <a:gd name="connsiteX75" fmla="*/ 1638636 w 2099794"/>
                <a:gd name="connsiteY75" fmla="*/ 1902510 h 2078537"/>
                <a:gd name="connsiteX76" fmla="*/ 1620381 w 2099794"/>
                <a:gd name="connsiteY76" fmla="*/ 1886536 h 2078537"/>
                <a:gd name="connsiteX77" fmla="*/ 1612705 w 2099794"/>
                <a:gd name="connsiteY77" fmla="*/ 1884254 h 2078537"/>
                <a:gd name="connsiteX78" fmla="*/ 1554205 w 2099794"/>
                <a:gd name="connsiteY78" fmla="*/ 1910185 h 2078537"/>
                <a:gd name="connsiteX79" fmla="*/ 1526821 w 2099794"/>
                <a:gd name="connsiteY79" fmla="*/ 1915994 h 2078537"/>
                <a:gd name="connsiteX80" fmla="*/ 1385341 w 2099794"/>
                <a:gd name="connsiteY80" fmla="*/ 1914957 h 2078537"/>
                <a:gd name="connsiteX81" fmla="*/ 1328915 w 2099794"/>
                <a:gd name="connsiteY81" fmla="*/ 1904169 h 2078537"/>
                <a:gd name="connsiteX82" fmla="*/ 1264814 w 2099794"/>
                <a:gd name="connsiteY82" fmla="*/ 1884877 h 2078537"/>
                <a:gd name="connsiteX83" fmla="*/ 1237846 w 2099794"/>
                <a:gd name="connsiteY83" fmla="*/ 1883839 h 2078537"/>
                <a:gd name="connsiteX84" fmla="*/ 1214819 w 2099794"/>
                <a:gd name="connsiteY84" fmla="*/ 1877616 h 2078537"/>
                <a:gd name="connsiteX85" fmla="*/ 1149265 w 2099794"/>
                <a:gd name="connsiteY85" fmla="*/ 1844632 h 2078537"/>
                <a:gd name="connsiteX86" fmla="*/ 1117110 w 2099794"/>
                <a:gd name="connsiteY86" fmla="*/ 1831355 h 2078537"/>
                <a:gd name="connsiteX87" fmla="*/ 1007785 w 2099794"/>
                <a:gd name="connsiteY87" fmla="*/ 1791525 h 2078537"/>
                <a:gd name="connsiteX88" fmla="*/ 999902 w 2099794"/>
                <a:gd name="connsiteY88" fmla="*/ 1789450 h 2078537"/>
                <a:gd name="connsiteX89" fmla="*/ 998242 w 2099794"/>
                <a:gd name="connsiteY89" fmla="*/ 1789035 h 2078537"/>
                <a:gd name="connsiteX90" fmla="*/ 994923 w 2099794"/>
                <a:gd name="connsiteY90" fmla="*/ 1788205 h 2078537"/>
                <a:gd name="connsiteX91" fmla="*/ 994508 w 2099794"/>
                <a:gd name="connsiteY91" fmla="*/ 1790695 h 2078537"/>
                <a:gd name="connsiteX92" fmla="*/ 999695 w 2099794"/>
                <a:gd name="connsiteY92" fmla="*/ 1793184 h 2078537"/>
                <a:gd name="connsiteX93" fmla="*/ 1057573 w 2099794"/>
                <a:gd name="connsiteY93" fmla="*/ 1820360 h 2078537"/>
                <a:gd name="connsiteX94" fmla="*/ 1127690 w 2099794"/>
                <a:gd name="connsiteY94" fmla="*/ 1855419 h 2078537"/>
                <a:gd name="connsiteX95" fmla="*/ 1204031 w 2099794"/>
                <a:gd name="connsiteY95" fmla="*/ 1892760 h 2078537"/>
                <a:gd name="connsiteX96" fmla="*/ 1312112 w 2099794"/>
                <a:gd name="connsiteY96" fmla="*/ 1939436 h 2078537"/>
                <a:gd name="connsiteX97" fmla="*/ 1354432 w 2099794"/>
                <a:gd name="connsiteY97" fmla="*/ 1953750 h 2078537"/>
                <a:gd name="connsiteX98" fmla="*/ 1417911 w 2099794"/>
                <a:gd name="connsiteY98" fmla="*/ 1970345 h 2078537"/>
                <a:gd name="connsiteX99" fmla="*/ 1421852 w 2099794"/>
                <a:gd name="connsiteY99" fmla="*/ 1969723 h 2078537"/>
                <a:gd name="connsiteX100" fmla="*/ 1439486 w 2099794"/>
                <a:gd name="connsiteY100" fmla="*/ 1950016 h 2078537"/>
                <a:gd name="connsiteX101" fmla="*/ 1491763 w 2099794"/>
                <a:gd name="connsiteY101" fmla="*/ 1951260 h 2078537"/>
                <a:gd name="connsiteX102" fmla="*/ 1514997 w 2099794"/>
                <a:gd name="connsiteY102" fmla="*/ 1979473 h 2078537"/>
                <a:gd name="connsiteX103" fmla="*/ 1525577 w 2099794"/>
                <a:gd name="connsiteY103" fmla="*/ 1986319 h 2078537"/>
                <a:gd name="connsiteX104" fmla="*/ 1758126 w 2099794"/>
                <a:gd name="connsiteY104" fmla="*/ 1972835 h 2078537"/>
                <a:gd name="connsiteX105" fmla="*/ 1766217 w 2099794"/>
                <a:gd name="connsiteY105" fmla="*/ 1968063 h 2078537"/>
                <a:gd name="connsiteX106" fmla="*/ 1778041 w 2099794"/>
                <a:gd name="connsiteY106" fmla="*/ 1960803 h 2078537"/>
                <a:gd name="connsiteX107" fmla="*/ 1802935 w 2099794"/>
                <a:gd name="connsiteY107" fmla="*/ 1953335 h 2078537"/>
                <a:gd name="connsiteX108" fmla="*/ 1837164 w 2099794"/>
                <a:gd name="connsiteY108" fmla="*/ 1955202 h 2078537"/>
                <a:gd name="connsiteX109" fmla="*/ 1844633 w 2099794"/>
                <a:gd name="connsiteY109" fmla="*/ 1956446 h 2078537"/>
                <a:gd name="connsiteX110" fmla="*/ 1866829 w 2099794"/>
                <a:gd name="connsiteY110" fmla="*/ 1951468 h 2078537"/>
                <a:gd name="connsiteX111" fmla="*/ 1903340 w 2099794"/>
                <a:gd name="connsiteY111" fmla="*/ 1942340 h 2078537"/>
                <a:gd name="connsiteX112" fmla="*/ 1946282 w 2099794"/>
                <a:gd name="connsiteY112" fmla="*/ 1931138 h 2078537"/>
                <a:gd name="connsiteX113" fmla="*/ 1982586 w 2099794"/>
                <a:gd name="connsiteY113" fmla="*/ 1920765 h 2078537"/>
                <a:gd name="connsiteX114" fmla="*/ 2035278 w 2099794"/>
                <a:gd name="connsiteY114" fmla="*/ 1903962 h 2078537"/>
                <a:gd name="connsiteX115" fmla="*/ 2081954 w 2099794"/>
                <a:gd name="connsiteY115" fmla="*/ 1887158 h 2078537"/>
                <a:gd name="connsiteX116" fmla="*/ 2099794 w 2099794"/>
                <a:gd name="connsiteY116" fmla="*/ 1883425 h 2078537"/>
                <a:gd name="connsiteX117" fmla="*/ 2092741 w 2099794"/>
                <a:gd name="connsiteY117" fmla="*/ 1887781 h 2078537"/>
                <a:gd name="connsiteX118" fmla="*/ 1944415 w 2099794"/>
                <a:gd name="connsiteY118" fmla="*/ 1940058 h 2078537"/>
                <a:gd name="connsiteX119" fmla="*/ 1852100 w 2099794"/>
                <a:gd name="connsiteY119" fmla="*/ 1963500 h 2078537"/>
                <a:gd name="connsiteX120" fmla="*/ 1847744 w 2099794"/>
                <a:gd name="connsiteY120" fmla="*/ 1970760 h 2078537"/>
                <a:gd name="connsiteX121" fmla="*/ 1850026 w 2099794"/>
                <a:gd name="connsiteY121" fmla="*/ 2004782 h 2078537"/>
                <a:gd name="connsiteX122" fmla="*/ 1833430 w 2099794"/>
                <a:gd name="connsiteY122" fmla="*/ 2056022 h 2078537"/>
                <a:gd name="connsiteX123" fmla="*/ 1826170 w 2099794"/>
                <a:gd name="connsiteY123" fmla="*/ 2058719 h 2078537"/>
                <a:gd name="connsiteX124" fmla="*/ 1779286 w 2099794"/>
                <a:gd name="connsiteY124" fmla="*/ 2023038 h 2078537"/>
                <a:gd name="connsiteX125" fmla="*/ 1761861 w 2099794"/>
                <a:gd name="connsiteY125" fmla="*/ 1985074 h 2078537"/>
                <a:gd name="connsiteX126" fmla="*/ 1755015 w 2099794"/>
                <a:gd name="connsiteY126" fmla="*/ 1981755 h 2078537"/>
                <a:gd name="connsiteX127" fmla="*/ 1597976 w 2099794"/>
                <a:gd name="connsiteY127" fmla="*/ 1995654 h 2078537"/>
                <a:gd name="connsiteX128" fmla="*/ 1535534 w 2099794"/>
                <a:gd name="connsiteY128" fmla="*/ 1994617 h 2078537"/>
                <a:gd name="connsiteX129" fmla="*/ 1522880 w 2099794"/>
                <a:gd name="connsiteY129" fmla="*/ 1994617 h 2078537"/>
                <a:gd name="connsiteX130" fmla="*/ 1539476 w 2099794"/>
                <a:gd name="connsiteY130" fmla="*/ 2078219 h 2078537"/>
                <a:gd name="connsiteX131" fmla="*/ 1446124 w 2099794"/>
                <a:gd name="connsiteY131" fmla="*/ 2068054 h 2078537"/>
                <a:gd name="connsiteX132" fmla="*/ 1402352 w 2099794"/>
                <a:gd name="connsiteY132" fmla="*/ 2040256 h 2078537"/>
                <a:gd name="connsiteX133" fmla="*/ 1414799 w 2099794"/>
                <a:gd name="connsiteY133" fmla="*/ 1982170 h 2078537"/>
                <a:gd name="connsiteX134" fmla="*/ 1416251 w 2099794"/>
                <a:gd name="connsiteY134" fmla="*/ 1980510 h 2078537"/>
                <a:gd name="connsiteX135" fmla="*/ 1414177 w 2099794"/>
                <a:gd name="connsiteY135" fmla="*/ 1978229 h 2078537"/>
                <a:gd name="connsiteX136" fmla="*/ 1183079 w 2099794"/>
                <a:gd name="connsiteY136" fmla="*/ 1890893 h 2078537"/>
                <a:gd name="connsiteX137" fmla="*/ 989945 w 2099794"/>
                <a:gd name="connsiteY137" fmla="*/ 1796504 h 2078537"/>
                <a:gd name="connsiteX138" fmla="*/ 976460 w 2099794"/>
                <a:gd name="connsiteY138" fmla="*/ 1796711 h 2078537"/>
                <a:gd name="connsiteX139" fmla="*/ 929162 w 2099794"/>
                <a:gd name="connsiteY139" fmla="*/ 1794014 h 2078537"/>
                <a:gd name="connsiteX140" fmla="*/ 906965 w 2099794"/>
                <a:gd name="connsiteY140" fmla="*/ 1771195 h 2078537"/>
                <a:gd name="connsiteX141" fmla="*/ 891614 w 2099794"/>
                <a:gd name="connsiteY141" fmla="*/ 1760407 h 2078537"/>
                <a:gd name="connsiteX142" fmla="*/ 691634 w 2099794"/>
                <a:gd name="connsiteY142" fmla="*/ 1739040 h 2078537"/>
                <a:gd name="connsiteX143" fmla="*/ 213257 w 2099794"/>
                <a:gd name="connsiteY143" fmla="*/ 1914957 h 2078537"/>
                <a:gd name="connsiteX144" fmla="*/ 205530 w 2099794"/>
                <a:gd name="connsiteY144" fmla="*/ 1921388 h 2078537"/>
                <a:gd name="connsiteX145" fmla="*/ 196246 w 2099794"/>
                <a:gd name="connsiteY145" fmla="*/ 1925329 h 2078537"/>
                <a:gd name="connsiteX146" fmla="*/ 197595 w 2099794"/>
                <a:gd name="connsiteY146" fmla="*/ 1924756 h 2078537"/>
                <a:gd name="connsiteX147" fmla="*/ 196454 w 2099794"/>
                <a:gd name="connsiteY147" fmla="*/ 1925537 h 2078537"/>
                <a:gd name="connsiteX148" fmla="*/ 196246 w 2099794"/>
                <a:gd name="connsiteY148" fmla="*/ 1925329 h 2078537"/>
                <a:gd name="connsiteX149" fmla="*/ 170523 w 2099794"/>
                <a:gd name="connsiteY149" fmla="*/ 1933834 h 2078537"/>
                <a:gd name="connsiteX150" fmla="*/ 209514 w 2099794"/>
                <a:gd name="connsiteY150" fmla="*/ 1889738 h 2078537"/>
                <a:gd name="connsiteX151" fmla="*/ 176331 w 2099794"/>
                <a:gd name="connsiteY151" fmla="*/ 1929063 h 2078537"/>
                <a:gd name="connsiteX152" fmla="*/ 170523 w 2099794"/>
                <a:gd name="connsiteY152" fmla="*/ 1933834 h 2078537"/>
                <a:gd name="connsiteX153" fmla="*/ 154965 w 2099794"/>
                <a:gd name="connsiteY153" fmla="*/ 1964538 h 2078537"/>
                <a:gd name="connsiteX154" fmla="*/ 197492 w 2099794"/>
                <a:gd name="connsiteY154" fmla="*/ 1937154 h 2078537"/>
                <a:gd name="connsiteX155" fmla="*/ 550569 w 2099794"/>
                <a:gd name="connsiteY155" fmla="*/ 1811856 h 2078537"/>
                <a:gd name="connsiteX156" fmla="*/ 715283 w 2099794"/>
                <a:gd name="connsiteY156" fmla="*/ 1804595 h 2078537"/>
                <a:gd name="connsiteX157" fmla="*/ 725863 w 2099794"/>
                <a:gd name="connsiteY157" fmla="*/ 1799409 h 2078537"/>
                <a:gd name="connsiteX158" fmla="*/ 796810 w 2099794"/>
                <a:gd name="connsiteY158" fmla="*/ 1798372 h 2078537"/>
                <a:gd name="connsiteX159" fmla="*/ 825646 w 2099794"/>
                <a:gd name="connsiteY159" fmla="*/ 1816419 h 2078537"/>
                <a:gd name="connsiteX160" fmla="*/ 907588 w 2099794"/>
                <a:gd name="connsiteY160" fmla="*/ 1839031 h 2078537"/>
                <a:gd name="connsiteX161" fmla="*/ 929370 w 2099794"/>
                <a:gd name="connsiteY161" fmla="*/ 1852101 h 2078537"/>
                <a:gd name="connsiteX162" fmla="*/ 930407 w 2099794"/>
                <a:gd name="connsiteY162" fmla="*/ 1902096 h 2078537"/>
                <a:gd name="connsiteX163" fmla="*/ 912152 w 2099794"/>
                <a:gd name="connsiteY163" fmla="*/ 1914750 h 2078537"/>
                <a:gd name="connsiteX164" fmla="*/ 753661 w 2099794"/>
                <a:gd name="connsiteY164" fmla="*/ 1956032 h 2078537"/>
                <a:gd name="connsiteX165" fmla="*/ 764863 w 2099794"/>
                <a:gd name="connsiteY165" fmla="*/ 1950431 h 2078537"/>
                <a:gd name="connsiteX166" fmla="*/ 857178 w 2099794"/>
                <a:gd name="connsiteY166" fmla="*/ 1927612 h 2078537"/>
                <a:gd name="connsiteX167" fmla="*/ 916508 w 2099794"/>
                <a:gd name="connsiteY167" fmla="*/ 1901888 h 2078537"/>
                <a:gd name="connsiteX168" fmla="*/ 915471 w 2099794"/>
                <a:gd name="connsiteY168" fmla="*/ 1852723 h 2078537"/>
                <a:gd name="connsiteX169" fmla="*/ 832491 w 2099794"/>
                <a:gd name="connsiteY169" fmla="*/ 1825547 h 2078537"/>
                <a:gd name="connsiteX170" fmla="*/ 809672 w 2099794"/>
                <a:gd name="connsiteY170" fmla="*/ 1821606 h 2078537"/>
                <a:gd name="connsiteX171" fmla="*/ 821497 w 2099794"/>
                <a:gd name="connsiteY171" fmla="*/ 1877409 h 2078537"/>
                <a:gd name="connsiteX172" fmla="*/ 811747 w 2099794"/>
                <a:gd name="connsiteY172" fmla="*/ 1887989 h 2078537"/>
                <a:gd name="connsiteX173" fmla="*/ 743081 w 2099794"/>
                <a:gd name="connsiteY173" fmla="*/ 1878239 h 2078537"/>
                <a:gd name="connsiteX174" fmla="*/ 713831 w 2099794"/>
                <a:gd name="connsiteY174" fmla="*/ 1860606 h 2078537"/>
                <a:gd name="connsiteX175" fmla="*/ 711549 w 2099794"/>
                <a:gd name="connsiteY175" fmla="*/ 1812271 h 2078537"/>
                <a:gd name="connsiteX176" fmla="*/ 639979 w 2099794"/>
                <a:gd name="connsiteY176" fmla="*/ 1811441 h 2078537"/>
                <a:gd name="connsiteX177" fmla="*/ 225497 w 2099794"/>
                <a:gd name="connsiteY177" fmla="*/ 1923463 h 2078537"/>
                <a:gd name="connsiteX178" fmla="*/ 162225 w 2099794"/>
                <a:gd name="connsiteY178" fmla="*/ 1961426 h 2078537"/>
                <a:gd name="connsiteX179" fmla="*/ 154965 w 2099794"/>
                <a:gd name="connsiteY179" fmla="*/ 1964538 h 2078537"/>
                <a:gd name="connsiteX180" fmla="*/ 0 w 2099794"/>
                <a:gd name="connsiteY180" fmla="*/ 771708 h 2078537"/>
                <a:gd name="connsiteX181" fmla="*/ 0 w 2099794"/>
                <a:gd name="connsiteY181" fmla="*/ 753660 h 2078537"/>
                <a:gd name="connsiteX182" fmla="*/ 3319 w 2099794"/>
                <a:gd name="connsiteY182" fmla="*/ 742665 h 2078537"/>
                <a:gd name="connsiteX183" fmla="*/ 38378 w 2099794"/>
                <a:gd name="connsiteY183" fmla="*/ 660101 h 2078537"/>
                <a:gd name="connsiteX184" fmla="*/ 54559 w 2099794"/>
                <a:gd name="connsiteY184" fmla="*/ 648691 h 2078537"/>
                <a:gd name="connsiteX185" fmla="*/ 64517 w 2099794"/>
                <a:gd name="connsiteY185" fmla="*/ 645579 h 2078537"/>
                <a:gd name="connsiteX186" fmla="*/ 74267 w 2099794"/>
                <a:gd name="connsiteY186" fmla="*/ 645164 h 2078537"/>
                <a:gd name="connsiteX187" fmla="*/ 85676 w 2099794"/>
                <a:gd name="connsiteY187" fmla="*/ 648484 h 2078537"/>
                <a:gd name="connsiteX188" fmla="*/ 96671 w 2099794"/>
                <a:gd name="connsiteY188" fmla="*/ 655329 h 2078537"/>
                <a:gd name="connsiteX189" fmla="*/ 108911 w 2099794"/>
                <a:gd name="connsiteY189" fmla="*/ 666117 h 2078537"/>
                <a:gd name="connsiteX190" fmla="*/ 107873 w 2099794"/>
                <a:gd name="connsiteY190" fmla="*/ 610728 h 2078537"/>
                <a:gd name="connsiteX191" fmla="*/ 106836 w 2099794"/>
                <a:gd name="connsiteY191" fmla="*/ 523807 h 2078537"/>
                <a:gd name="connsiteX192" fmla="*/ 106836 w 2099794"/>
                <a:gd name="connsiteY192" fmla="*/ 518828 h 2078537"/>
                <a:gd name="connsiteX193" fmla="*/ 105591 w 2099794"/>
                <a:gd name="connsiteY193" fmla="*/ 474434 h 2078537"/>
                <a:gd name="connsiteX194" fmla="*/ 104969 w 2099794"/>
                <a:gd name="connsiteY194" fmla="*/ 448088 h 2078537"/>
                <a:gd name="connsiteX195" fmla="*/ 103932 w 2099794"/>
                <a:gd name="connsiteY195" fmla="*/ 439998 h 2078537"/>
                <a:gd name="connsiteX196" fmla="*/ 79038 w 2099794"/>
                <a:gd name="connsiteY196" fmla="*/ 446636 h 2078537"/>
                <a:gd name="connsiteX197" fmla="*/ 69081 w 2099794"/>
                <a:gd name="connsiteY197" fmla="*/ 446636 h 2078537"/>
                <a:gd name="connsiteX198" fmla="*/ 13277 w 2099794"/>
                <a:gd name="connsiteY198" fmla="*/ 433360 h 2078537"/>
                <a:gd name="connsiteX199" fmla="*/ 9128 w 2099794"/>
                <a:gd name="connsiteY199" fmla="*/ 428588 h 2078537"/>
                <a:gd name="connsiteX200" fmla="*/ 15351 w 2099794"/>
                <a:gd name="connsiteY200" fmla="*/ 416141 h 2078537"/>
                <a:gd name="connsiteX201" fmla="*/ 70947 w 2099794"/>
                <a:gd name="connsiteY201" fmla="*/ 360960 h 2078537"/>
                <a:gd name="connsiteX202" fmla="*/ 90448 w 2099794"/>
                <a:gd name="connsiteY202" fmla="*/ 363035 h 2078537"/>
                <a:gd name="connsiteX203" fmla="*/ 101235 w 2099794"/>
                <a:gd name="connsiteY203" fmla="*/ 371540 h 2078537"/>
                <a:gd name="connsiteX204" fmla="*/ 98953 w 2099794"/>
                <a:gd name="connsiteY204" fmla="*/ 349135 h 2078537"/>
                <a:gd name="connsiteX205" fmla="*/ 98331 w 2099794"/>
                <a:gd name="connsiteY205" fmla="*/ 339178 h 2078537"/>
                <a:gd name="connsiteX206" fmla="*/ 95634 w 2099794"/>
                <a:gd name="connsiteY206" fmla="*/ 316151 h 2078537"/>
                <a:gd name="connsiteX207" fmla="*/ 94804 w 2099794"/>
                <a:gd name="connsiteY207" fmla="*/ 307853 h 2078537"/>
                <a:gd name="connsiteX208" fmla="*/ 91900 w 2099794"/>
                <a:gd name="connsiteY208" fmla="*/ 288146 h 2078537"/>
                <a:gd name="connsiteX209" fmla="*/ 91693 w 2099794"/>
                <a:gd name="connsiteY209" fmla="*/ 286486 h 2078537"/>
                <a:gd name="connsiteX210" fmla="*/ 78001 w 2099794"/>
                <a:gd name="connsiteY210" fmla="*/ 230890 h 2078537"/>
                <a:gd name="connsiteX211" fmla="*/ 48543 w 2099794"/>
                <a:gd name="connsiteY211" fmla="*/ 227985 h 2078537"/>
                <a:gd name="connsiteX212" fmla="*/ 20538 w 2099794"/>
                <a:gd name="connsiteY212" fmla="*/ 287938 h 2078537"/>
                <a:gd name="connsiteX213" fmla="*/ 18671 w 2099794"/>
                <a:gd name="connsiteY213" fmla="*/ 292709 h 2078537"/>
                <a:gd name="connsiteX214" fmla="*/ 17633 w 2099794"/>
                <a:gd name="connsiteY214" fmla="*/ 296236 h 2078537"/>
                <a:gd name="connsiteX215" fmla="*/ 15766 w 2099794"/>
                <a:gd name="connsiteY215" fmla="*/ 301215 h 2078537"/>
                <a:gd name="connsiteX216" fmla="*/ 9958 w 2099794"/>
                <a:gd name="connsiteY216" fmla="*/ 317811 h 2078537"/>
                <a:gd name="connsiteX217" fmla="*/ 7883 w 2099794"/>
                <a:gd name="connsiteY217" fmla="*/ 317811 h 2078537"/>
                <a:gd name="connsiteX218" fmla="*/ 9128 w 2099794"/>
                <a:gd name="connsiteY218" fmla="*/ 309928 h 2078537"/>
                <a:gd name="connsiteX219" fmla="*/ 9543 w 2099794"/>
                <a:gd name="connsiteY219" fmla="*/ 306401 h 2078537"/>
                <a:gd name="connsiteX220" fmla="*/ 15766 w 2099794"/>
                <a:gd name="connsiteY220" fmla="*/ 283789 h 2078537"/>
                <a:gd name="connsiteX221" fmla="*/ 16181 w 2099794"/>
                <a:gd name="connsiteY221" fmla="*/ 281922 h 2078537"/>
                <a:gd name="connsiteX222" fmla="*/ 18048 w 2099794"/>
                <a:gd name="connsiteY222" fmla="*/ 277566 h 2078537"/>
                <a:gd name="connsiteX223" fmla="*/ 48336 w 2099794"/>
                <a:gd name="connsiteY223" fmla="*/ 216368 h 2078537"/>
                <a:gd name="connsiteX224" fmla="*/ 49373 w 2099794"/>
                <a:gd name="connsiteY224" fmla="*/ 215331 h 2078537"/>
                <a:gd name="connsiteX225" fmla="*/ 70533 w 2099794"/>
                <a:gd name="connsiteY225" fmla="*/ 209315 h 2078537"/>
                <a:gd name="connsiteX226" fmla="*/ 70740 w 2099794"/>
                <a:gd name="connsiteY226" fmla="*/ 209730 h 2078537"/>
                <a:gd name="connsiteX227" fmla="*/ 71155 w 2099794"/>
                <a:gd name="connsiteY227" fmla="*/ 209730 h 2078537"/>
                <a:gd name="connsiteX228" fmla="*/ 80075 w 2099794"/>
                <a:gd name="connsiteY228" fmla="*/ 218028 h 2078537"/>
                <a:gd name="connsiteX229" fmla="*/ 88996 w 2099794"/>
                <a:gd name="connsiteY229" fmla="*/ 235661 h 2078537"/>
                <a:gd name="connsiteX230" fmla="*/ 89411 w 2099794"/>
                <a:gd name="connsiteY230" fmla="*/ 237735 h 2078537"/>
                <a:gd name="connsiteX231" fmla="*/ 94804 w 2099794"/>
                <a:gd name="connsiteY231" fmla="*/ 255784 h 2078537"/>
                <a:gd name="connsiteX232" fmla="*/ 95841 w 2099794"/>
                <a:gd name="connsiteY232" fmla="*/ 260555 h 2078537"/>
                <a:gd name="connsiteX233" fmla="*/ 98538 w 2099794"/>
                <a:gd name="connsiteY233" fmla="*/ 272172 h 2078537"/>
                <a:gd name="connsiteX234" fmla="*/ 98953 w 2099794"/>
                <a:gd name="connsiteY234" fmla="*/ 275491 h 2078537"/>
                <a:gd name="connsiteX235" fmla="*/ 101857 w 2099794"/>
                <a:gd name="connsiteY235" fmla="*/ 291880 h 2078537"/>
                <a:gd name="connsiteX236" fmla="*/ 102272 w 2099794"/>
                <a:gd name="connsiteY236" fmla="*/ 296858 h 2078537"/>
                <a:gd name="connsiteX237" fmla="*/ 104969 w 2099794"/>
                <a:gd name="connsiteY237" fmla="*/ 316566 h 2078537"/>
                <a:gd name="connsiteX238" fmla="*/ 105591 w 2099794"/>
                <a:gd name="connsiteY238" fmla="*/ 324864 h 2078537"/>
                <a:gd name="connsiteX239" fmla="*/ 108288 w 2099794"/>
                <a:gd name="connsiteY239" fmla="*/ 349550 h 2078537"/>
                <a:gd name="connsiteX240" fmla="*/ 108911 w 2099794"/>
                <a:gd name="connsiteY240" fmla="*/ 360960 h 2078537"/>
                <a:gd name="connsiteX241" fmla="*/ 111400 w 2099794"/>
                <a:gd name="connsiteY241" fmla="*/ 393944 h 2078537"/>
                <a:gd name="connsiteX242" fmla="*/ 115964 w 2099794"/>
                <a:gd name="connsiteY242" fmla="*/ 405769 h 2078537"/>
                <a:gd name="connsiteX243" fmla="*/ 114304 w 2099794"/>
                <a:gd name="connsiteY243" fmla="*/ 432322 h 2078537"/>
                <a:gd name="connsiteX244" fmla="*/ 113267 w 2099794"/>
                <a:gd name="connsiteY244" fmla="*/ 436886 h 2078537"/>
                <a:gd name="connsiteX245" fmla="*/ 115757 w 2099794"/>
                <a:gd name="connsiteY245" fmla="*/ 518828 h 2078537"/>
                <a:gd name="connsiteX246" fmla="*/ 130485 w 2099794"/>
                <a:gd name="connsiteY246" fmla="*/ 441657 h 2078537"/>
                <a:gd name="connsiteX247" fmla="*/ 131522 w 2099794"/>
                <a:gd name="connsiteY247" fmla="*/ 436471 h 2078537"/>
                <a:gd name="connsiteX248" fmla="*/ 137746 w 2099794"/>
                <a:gd name="connsiteY248" fmla="*/ 410333 h 2078537"/>
                <a:gd name="connsiteX249" fmla="*/ 137954 w 2099794"/>
                <a:gd name="connsiteY249" fmla="*/ 408673 h 2078537"/>
                <a:gd name="connsiteX250" fmla="*/ 144177 w 2099794"/>
                <a:gd name="connsiteY250" fmla="*/ 383779 h 2078537"/>
                <a:gd name="connsiteX251" fmla="*/ 144799 w 2099794"/>
                <a:gd name="connsiteY251" fmla="*/ 380460 h 2078537"/>
                <a:gd name="connsiteX252" fmla="*/ 150608 w 2099794"/>
                <a:gd name="connsiteY252" fmla="*/ 359508 h 2078537"/>
                <a:gd name="connsiteX253" fmla="*/ 151853 w 2099794"/>
                <a:gd name="connsiteY253" fmla="*/ 354529 h 2078537"/>
                <a:gd name="connsiteX254" fmla="*/ 151853 w 2099794"/>
                <a:gd name="connsiteY254" fmla="*/ 337726 h 2078537"/>
                <a:gd name="connsiteX255" fmla="*/ 150608 w 2099794"/>
                <a:gd name="connsiteY255" fmla="*/ 326731 h 2078537"/>
                <a:gd name="connsiteX256" fmla="*/ 151438 w 2099794"/>
                <a:gd name="connsiteY256" fmla="*/ 323204 h 2078537"/>
                <a:gd name="connsiteX257" fmla="*/ 153097 w 2099794"/>
                <a:gd name="connsiteY257" fmla="*/ 320092 h 2078537"/>
                <a:gd name="connsiteX258" fmla="*/ 156831 w 2099794"/>
                <a:gd name="connsiteY258" fmla="*/ 315529 h 2078537"/>
                <a:gd name="connsiteX259" fmla="*/ 166374 w 2099794"/>
                <a:gd name="connsiteY259" fmla="*/ 306193 h 2078537"/>
                <a:gd name="connsiteX260" fmla="*/ 199773 w 2099794"/>
                <a:gd name="connsiteY260" fmla="*/ 206618 h 2078537"/>
                <a:gd name="connsiteX261" fmla="*/ 200810 w 2099794"/>
                <a:gd name="connsiteY261" fmla="*/ 203092 h 2078537"/>
                <a:gd name="connsiteX262" fmla="*/ 218651 w 2099794"/>
                <a:gd name="connsiteY262" fmla="*/ 157660 h 2078537"/>
                <a:gd name="connsiteX263" fmla="*/ 179443 w 2099794"/>
                <a:gd name="connsiteY263" fmla="*/ 157660 h 2078537"/>
                <a:gd name="connsiteX264" fmla="*/ 172598 w 2099794"/>
                <a:gd name="connsiteY264" fmla="*/ 156831 h 2078537"/>
                <a:gd name="connsiteX265" fmla="*/ 165959 w 2099794"/>
                <a:gd name="connsiteY265" fmla="*/ 155378 h 2078537"/>
                <a:gd name="connsiteX266" fmla="*/ 165129 w 2099794"/>
                <a:gd name="connsiteY266" fmla="*/ 148948 h 2078537"/>
                <a:gd name="connsiteX267" fmla="*/ 189608 w 2099794"/>
                <a:gd name="connsiteY267" fmla="*/ 96671 h 2078537"/>
                <a:gd name="connsiteX268" fmla="*/ 202677 w 2099794"/>
                <a:gd name="connsiteY268" fmla="*/ 85261 h 2078537"/>
                <a:gd name="connsiteX269" fmla="*/ 210561 w 2099794"/>
                <a:gd name="connsiteY269" fmla="*/ 81942 h 2078537"/>
                <a:gd name="connsiteX270" fmla="*/ 220103 w 2099794"/>
                <a:gd name="connsiteY270" fmla="*/ 81734 h 2078537"/>
                <a:gd name="connsiteX271" fmla="*/ 224667 w 2099794"/>
                <a:gd name="connsiteY271" fmla="*/ 83394 h 2078537"/>
                <a:gd name="connsiteX272" fmla="*/ 229853 w 2099794"/>
                <a:gd name="connsiteY272" fmla="*/ 87335 h 2078537"/>
                <a:gd name="connsiteX273" fmla="*/ 230683 w 2099794"/>
                <a:gd name="connsiteY273" fmla="*/ 88373 h 2078537"/>
                <a:gd name="connsiteX274" fmla="*/ 240848 w 2099794"/>
                <a:gd name="connsiteY274" fmla="*/ 104139 h 2078537"/>
                <a:gd name="connsiteX275" fmla="*/ 287731 w 2099794"/>
                <a:gd name="connsiteY275" fmla="*/ 2489 h 2078537"/>
                <a:gd name="connsiteX276" fmla="*/ 289598 w 2099794"/>
                <a:gd name="connsiteY276" fmla="*/ 0 h 2078537"/>
                <a:gd name="connsiteX277" fmla="*/ 290428 w 2099794"/>
                <a:gd name="connsiteY277" fmla="*/ 6638 h 2078537"/>
                <a:gd name="connsiteX278" fmla="*/ 289598 w 2099794"/>
                <a:gd name="connsiteY278" fmla="*/ 6016 h 2078537"/>
                <a:gd name="connsiteX279" fmla="*/ 283997 w 2099794"/>
                <a:gd name="connsiteY279" fmla="*/ 20329 h 2078537"/>
                <a:gd name="connsiteX280" fmla="*/ 246242 w 2099794"/>
                <a:gd name="connsiteY280" fmla="*/ 109325 h 2078537"/>
                <a:gd name="connsiteX281" fmla="*/ 246034 w 2099794"/>
                <a:gd name="connsiteY281" fmla="*/ 114511 h 2078537"/>
                <a:gd name="connsiteX282" fmla="*/ 237114 w 2099794"/>
                <a:gd name="connsiteY282" fmla="*/ 149362 h 2078537"/>
                <a:gd name="connsiteX283" fmla="*/ 222800 w 2099794"/>
                <a:gd name="connsiteY283" fmla="*/ 167825 h 2078537"/>
                <a:gd name="connsiteX284" fmla="*/ 183592 w 2099794"/>
                <a:gd name="connsiteY284" fmla="*/ 279225 h 2078537"/>
                <a:gd name="connsiteX285" fmla="*/ 181518 w 2099794"/>
                <a:gd name="connsiteY285" fmla="*/ 286278 h 2078537"/>
                <a:gd name="connsiteX286" fmla="*/ 213257 w 2099794"/>
                <a:gd name="connsiteY286" fmla="*/ 283582 h 2078537"/>
                <a:gd name="connsiteX287" fmla="*/ 236077 w 2099794"/>
                <a:gd name="connsiteY287" fmla="*/ 306608 h 2078537"/>
                <a:gd name="connsiteX288" fmla="*/ 254332 w 2099794"/>
                <a:gd name="connsiteY288" fmla="*/ 363242 h 2078537"/>
                <a:gd name="connsiteX289" fmla="*/ 251220 w 2099794"/>
                <a:gd name="connsiteY289" fmla="*/ 368428 h 2078537"/>
                <a:gd name="connsiteX290" fmla="*/ 172390 w 2099794"/>
                <a:gd name="connsiteY290" fmla="*/ 358470 h 2078537"/>
                <a:gd name="connsiteX291" fmla="*/ 161603 w 2099794"/>
                <a:gd name="connsiteY291" fmla="*/ 351832 h 2078537"/>
                <a:gd name="connsiteX292" fmla="*/ 147081 w 2099794"/>
                <a:gd name="connsiteY292" fmla="*/ 408258 h 2078537"/>
                <a:gd name="connsiteX293" fmla="*/ 116586 w 2099794"/>
                <a:gd name="connsiteY293" fmla="*/ 609276 h 2078537"/>
                <a:gd name="connsiteX294" fmla="*/ 117831 w 2099794"/>
                <a:gd name="connsiteY294" fmla="*/ 676489 h 2078537"/>
                <a:gd name="connsiteX295" fmla="*/ 123225 w 2099794"/>
                <a:gd name="connsiteY295" fmla="*/ 685410 h 2078537"/>
                <a:gd name="connsiteX296" fmla="*/ 132560 w 2099794"/>
                <a:gd name="connsiteY296" fmla="*/ 731878 h 2078537"/>
                <a:gd name="connsiteX297" fmla="*/ 130693 w 2099794"/>
                <a:gd name="connsiteY297" fmla="*/ 743910 h 2078537"/>
                <a:gd name="connsiteX298" fmla="*/ 206619 w 2099794"/>
                <a:gd name="connsiteY298" fmla="*/ 905097 h 2078537"/>
                <a:gd name="connsiteX299" fmla="*/ 327769 w 2099794"/>
                <a:gd name="connsiteY299" fmla="*/ 1078732 h 2078537"/>
                <a:gd name="connsiteX300" fmla="*/ 376934 w 2099794"/>
                <a:gd name="connsiteY300" fmla="*/ 1155488 h 2078537"/>
                <a:gd name="connsiteX301" fmla="*/ 378594 w 2099794"/>
                <a:gd name="connsiteY301" fmla="*/ 1158392 h 2078537"/>
                <a:gd name="connsiteX302" fmla="*/ 380668 w 2099794"/>
                <a:gd name="connsiteY302" fmla="*/ 1161919 h 2078537"/>
                <a:gd name="connsiteX303" fmla="*/ 380046 w 2099794"/>
                <a:gd name="connsiteY303" fmla="*/ 1157147 h 2078537"/>
                <a:gd name="connsiteX304" fmla="*/ 378801 w 2099794"/>
                <a:gd name="connsiteY304" fmla="*/ 1153413 h 2078537"/>
                <a:gd name="connsiteX305" fmla="*/ 324865 w 2099794"/>
                <a:gd name="connsiteY305" fmla="*/ 1032886 h 2078537"/>
                <a:gd name="connsiteX306" fmla="*/ 323413 w 2099794"/>
                <a:gd name="connsiteY306" fmla="*/ 1029981 h 2078537"/>
                <a:gd name="connsiteX307" fmla="*/ 294370 w 2099794"/>
                <a:gd name="connsiteY307" fmla="*/ 1003013 h 2078537"/>
                <a:gd name="connsiteX308" fmla="*/ 278396 w 2099794"/>
                <a:gd name="connsiteY308" fmla="*/ 995130 h 2078537"/>
                <a:gd name="connsiteX309" fmla="*/ 272588 w 2099794"/>
                <a:gd name="connsiteY309" fmla="*/ 949491 h 2078537"/>
                <a:gd name="connsiteX310" fmla="*/ 276529 w 2099794"/>
                <a:gd name="connsiteY310" fmla="*/ 923975 h 2078537"/>
                <a:gd name="connsiteX311" fmla="*/ 250805 w 2099794"/>
                <a:gd name="connsiteY311" fmla="*/ 835187 h 2078537"/>
                <a:gd name="connsiteX312" fmla="*/ 248109 w 2099794"/>
                <a:gd name="connsiteY312" fmla="*/ 814028 h 2078537"/>
                <a:gd name="connsiteX313" fmla="*/ 227364 w 2099794"/>
                <a:gd name="connsiteY313" fmla="*/ 817762 h 2078537"/>
                <a:gd name="connsiteX314" fmla="*/ 186497 w 2099794"/>
                <a:gd name="connsiteY314" fmla="*/ 814857 h 2078537"/>
                <a:gd name="connsiteX315" fmla="*/ 182555 w 2099794"/>
                <a:gd name="connsiteY315" fmla="*/ 808841 h 2078537"/>
                <a:gd name="connsiteX316" fmla="*/ 206619 w 2099794"/>
                <a:gd name="connsiteY316" fmla="*/ 757187 h 2078537"/>
                <a:gd name="connsiteX317" fmla="*/ 215954 w 2099794"/>
                <a:gd name="connsiteY317" fmla="*/ 748059 h 2078537"/>
                <a:gd name="connsiteX318" fmla="*/ 253502 w 2099794"/>
                <a:gd name="connsiteY318" fmla="*/ 755734 h 2078537"/>
                <a:gd name="connsiteX319" fmla="*/ 257444 w 2099794"/>
                <a:gd name="connsiteY319" fmla="*/ 763617 h 2078537"/>
                <a:gd name="connsiteX320" fmla="*/ 360338 w 2099794"/>
                <a:gd name="connsiteY320" fmla="*/ 707606 h 2078537"/>
                <a:gd name="connsiteX321" fmla="*/ 361168 w 2099794"/>
                <a:gd name="connsiteY321" fmla="*/ 709681 h 2078537"/>
                <a:gd name="connsiteX322" fmla="*/ 335652 w 2099794"/>
                <a:gd name="connsiteY322" fmla="*/ 716942 h 2078537"/>
                <a:gd name="connsiteX323" fmla="*/ 286279 w 2099794"/>
                <a:gd name="connsiteY323" fmla="*/ 740383 h 2078537"/>
                <a:gd name="connsiteX324" fmla="*/ 268854 w 2099794"/>
                <a:gd name="connsiteY324" fmla="*/ 759883 h 2078537"/>
                <a:gd name="connsiteX325" fmla="*/ 266987 w 2099794"/>
                <a:gd name="connsiteY325" fmla="*/ 780421 h 2078537"/>
                <a:gd name="connsiteX326" fmla="*/ 261800 w 2099794"/>
                <a:gd name="connsiteY326" fmla="*/ 803240 h 2078537"/>
                <a:gd name="connsiteX327" fmla="*/ 256822 w 2099794"/>
                <a:gd name="connsiteY327" fmla="*/ 812990 h 2078537"/>
                <a:gd name="connsiteX328" fmla="*/ 282960 w 2099794"/>
                <a:gd name="connsiteY328" fmla="*/ 916507 h 2078537"/>
                <a:gd name="connsiteX329" fmla="*/ 285449 w 2099794"/>
                <a:gd name="connsiteY329" fmla="*/ 913395 h 2078537"/>
                <a:gd name="connsiteX330" fmla="*/ 342705 w 2099794"/>
                <a:gd name="connsiteY330" fmla="*/ 895347 h 2078537"/>
                <a:gd name="connsiteX331" fmla="*/ 373408 w 2099794"/>
                <a:gd name="connsiteY331" fmla="*/ 916922 h 2078537"/>
                <a:gd name="connsiteX332" fmla="*/ 415934 w 2099794"/>
                <a:gd name="connsiteY332" fmla="*/ 978742 h 2078537"/>
                <a:gd name="connsiteX333" fmla="*/ 417387 w 2099794"/>
                <a:gd name="connsiteY333" fmla="*/ 984135 h 2078537"/>
                <a:gd name="connsiteX334" fmla="*/ 365525 w 2099794"/>
                <a:gd name="connsiteY334" fmla="*/ 1001768 h 2078537"/>
                <a:gd name="connsiteX335" fmla="*/ 329844 w 2099794"/>
                <a:gd name="connsiteY335" fmla="*/ 1007162 h 2078537"/>
                <a:gd name="connsiteX336" fmla="*/ 325487 w 2099794"/>
                <a:gd name="connsiteY336" fmla="*/ 1014423 h 2078537"/>
                <a:gd name="connsiteX337" fmla="*/ 383988 w 2099794"/>
                <a:gd name="connsiteY337" fmla="*/ 1143663 h 2078537"/>
                <a:gd name="connsiteX338" fmla="*/ 431286 w 2099794"/>
                <a:gd name="connsiteY338" fmla="*/ 1296968 h 2078537"/>
                <a:gd name="connsiteX339" fmla="*/ 433153 w 2099794"/>
                <a:gd name="connsiteY339" fmla="*/ 1397788 h 2078537"/>
                <a:gd name="connsiteX340" fmla="*/ 425477 w 2099794"/>
                <a:gd name="connsiteY340" fmla="*/ 1462097 h 2078537"/>
                <a:gd name="connsiteX341" fmla="*/ 425685 w 2099794"/>
                <a:gd name="connsiteY341" fmla="*/ 1468320 h 2078537"/>
                <a:gd name="connsiteX342" fmla="*/ 430041 w 2099794"/>
                <a:gd name="connsiteY342" fmla="*/ 1464171 h 2078537"/>
                <a:gd name="connsiteX343" fmla="*/ 493106 w 2099794"/>
                <a:gd name="connsiteY343" fmla="*/ 1440729 h 2078537"/>
                <a:gd name="connsiteX344" fmla="*/ 548494 w 2099794"/>
                <a:gd name="connsiteY344" fmla="*/ 1469772 h 2078537"/>
                <a:gd name="connsiteX345" fmla="*/ 627740 w 2099794"/>
                <a:gd name="connsiteY345" fmla="*/ 1579098 h 2078537"/>
                <a:gd name="connsiteX346" fmla="*/ 624420 w 2099794"/>
                <a:gd name="connsiteY346" fmla="*/ 1586358 h 2078537"/>
                <a:gd name="connsiteX347" fmla="*/ 563431 w 2099794"/>
                <a:gd name="connsiteY347" fmla="*/ 1609385 h 2078537"/>
                <a:gd name="connsiteX348" fmla="*/ 468004 w 2099794"/>
                <a:gd name="connsiteY348" fmla="*/ 1621417 h 2078537"/>
                <a:gd name="connsiteX349" fmla="*/ 413653 w 2099794"/>
                <a:gd name="connsiteY349" fmla="*/ 1604199 h 2078537"/>
                <a:gd name="connsiteX350" fmla="*/ 394982 w 2099794"/>
                <a:gd name="connsiteY350" fmla="*/ 1584699 h 2078537"/>
                <a:gd name="connsiteX351" fmla="*/ 392285 w 2099794"/>
                <a:gd name="connsiteY351" fmla="*/ 1589885 h 2078537"/>
                <a:gd name="connsiteX352" fmla="*/ 356397 w 2099794"/>
                <a:gd name="connsiteY352" fmla="*/ 1676184 h 2078537"/>
                <a:gd name="connsiteX353" fmla="*/ 276788 w 2099794"/>
                <a:gd name="connsiteY353" fmla="*/ 1810014 h 2078537"/>
                <a:gd name="connsiteX354" fmla="*/ 231210 w 2099794"/>
                <a:gd name="connsiteY354" fmla="*/ 1864027 h 2078537"/>
                <a:gd name="connsiteX355" fmla="*/ 320404 w 2099794"/>
                <a:gd name="connsiteY355" fmla="*/ 1734347 h 2078537"/>
                <a:gd name="connsiteX356" fmla="*/ 387722 w 2099794"/>
                <a:gd name="connsiteY356" fmla="*/ 1584906 h 2078537"/>
                <a:gd name="connsiteX357" fmla="*/ 390626 w 2099794"/>
                <a:gd name="connsiteY357" fmla="*/ 1567273 h 2078537"/>
                <a:gd name="connsiteX358" fmla="*/ 396227 w 2099794"/>
                <a:gd name="connsiteY358" fmla="*/ 1542794 h 2078537"/>
                <a:gd name="connsiteX359" fmla="*/ 411786 w 2099794"/>
                <a:gd name="connsiteY359" fmla="*/ 1496533 h 2078537"/>
                <a:gd name="connsiteX360" fmla="*/ 427552 w 2099794"/>
                <a:gd name="connsiteY360" fmla="*/ 1352356 h 2078537"/>
                <a:gd name="connsiteX361" fmla="*/ 416764 w 2099794"/>
                <a:gd name="connsiteY361" fmla="*/ 1313978 h 2078537"/>
                <a:gd name="connsiteX362" fmla="*/ 328599 w 2099794"/>
                <a:gd name="connsiteY362" fmla="*/ 1192828 h 2078537"/>
                <a:gd name="connsiteX363" fmla="*/ 223007 w 2099794"/>
                <a:gd name="connsiteY363" fmla="*/ 1107567 h 2078537"/>
                <a:gd name="connsiteX364" fmla="*/ 177784 w 2099794"/>
                <a:gd name="connsiteY364" fmla="*/ 1091179 h 2078537"/>
                <a:gd name="connsiteX365" fmla="*/ 114927 w 2099794"/>
                <a:gd name="connsiteY365" fmla="*/ 1119599 h 2078537"/>
                <a:gd name="connsiteX366" fmla="*/ 94597 w 2099794"/>
                <a:gd name="connsiteY366" fmla="*/ 1200297 h 2078537"/>
                <a:gd name="connsiteX367" fmla="*/ 100198 w 2099794"/>
                <a:gd name="connsiteY367" fmla="*/ 1195318 h 2078537"/>
                <a:gd name="connsiteX368" fmla="*/ 170108 w 2099794"/>
                <a:gd name="connsiteY368" fmla="*/ 1195110 h 2078537"/>
                <a:gd name="connsiteX369" fmla="*/ 200188 w 2099794"/>
                <a:gd name="connsiteY369" fmla="*/ 1263568 h 2078537"/>
                <a:gd name="connsiteX370" fmla="*/ 204544 w 2099794"/>
                <a:gd name="connsiteY370" fmla="*/ 1296138 h 2078537"/>
                <a:gd name="connsiteX371" fmla="*/ 198529 w 2099794"/>
                <a:gd name="connsiteY371" fmla="*/ 1302569 h 2078537"/>
                <a:gd name="connsiteX372" fmla="*/ 95011 w 2099794"/>
                <a:gd name="connsiteY372" fmla="*/ 1283898 h 2078537"/>
                <a:gd name="connsiteX373" fmla="*/ 100820 w 2099794"/>
                <a:gd name="connsiteY373" fmla="*/ 1338457 h 2078537"/>
                <a:gd name="connsiteX374" fmla="*/ 118246 w 2099794"/>
                <a:gd name="connsiteY374" fmla="*/ 1444671 h 2078537"/>
                <a:gd name="connsiteX375" fmla="*/ 125507 w 2099794"/>
                <a:gd name="connsiteY375" fmla="*/ 1455458 h 2078537"/>
                <a:gd name="connsiteX376" fmla="*/ 134012 w 2099794"/>
                <a:gd name="connsiteY376" fmla="*/ 1495081 h 2078537"/>
                <a:gd name="connsiteX377" fmla="*/ 131522 w 2099794"/>
                <a:gd name="connsiteY377" fmla="*/ 1508565 h 2078537"/>
                <a:gd name="connsiteX378" fmla="*/ 150400 w 2099794"/>
                <a:gd name="connsiteY378" fmla="*/ 1595901 h 2078537"/>
                <a:gd name="connsiteX379" fmla="*/ 123639 w 2099794"/>
                <a:gd name="connsiteY379" fmla="*/ 1507735 h 2078537"/>
                <a:gd name="connsiteX380" fmla="*/ 25724 w 2099794"/>
                <a:gd name="connsiteY380" fmla="*/ 1532214 h 2078537"/>
                <a:gd name="connsiteX381" fmla="*/ 18048 w 2099794"/>
                <a:gd name="connsiteY381" fmla="*/ 1524539 h 2078537"/>
                <a:gd name="connsiteX382" fmla="*/ 37963 w 2099794"/>
                <a:gd name="connsiteY382" fmla="*/ 1449650 h 2078537"/>
                <a:gd name="connsiteX383" fmla="*/ 56634 w 2099794"/>
                <a:gd name="connsiteY383" fmla="*/ 1427038 h 2078537"/>
                <a:gd name="connsiteX384" fmla="*/ 100820 w 2099794"/>
                <a:gd name="connsiteY384" fmla="*/ 1427453 h 2078537"/>
                <a:gd name="connsiteX385" fmla="*/ 107666 w 2099794"/>
                <a:gd name="connsiteY385" fmla="*/ 1433261 h 2078537"/>
                <a:gd name="connsiteX386" fmla="*/ 99575 w 2099794"/>
                <a:gd name="connsiteY386" fmla="*/ 1387000 h 2078537"/>
                <a:gd name="connsiteX387" fmla="*/ 86921 w 2099794"/>
                <a:gd name="connsiteY387" fmla="*/ 1284314 h 2078537"/>
                <a:gd name="connsiteX388" fmla="*/ 81942 w 2099794"/>
                <a:gd name="connsiteY388" fmla="*/ 1273733 h 2078537"/>
                <a:gd name="connsiteX389" fmla="*/ 72192 w 2099794"/>
                <a:gd name="connsiteY389" fmla="*/ 1262738 h 2078537"/>
                <a:gd name="connsiteX390" fmla="*/ 80490 w 2099794"/>
                <a:gd name="connsiteY390" fmla="*/ 1218344 h 2078537"/>
                <a:gd name="connsiteX391" fmla="*/ 85676 w 2099794"/>
                <a:gd name="connsiteY391" fmla="*/ 1208387 h 2078537"/>
                <a:gd name="connsiteX392" fmla="*/ 100405 w 2099794"/>
                <a:gd name="connsiteY392" fmla="*/ 1131424 h 2078537"/>
                <a:gd name="connsiteX393" fmla="*/ 157246 w 2099794"/>
                <a:gd name="connsiteY393" fmla="*/ 1082880 h 2078537"/>
                <a:gd name="connsiteX394" fmla="*/ 203922 w 2099794"/>
                <a:gd name="connsiteY394" fmla="*/ 1090349 h 2078537"/>
                <a:gd name="connsiteX395" fmla="*/ 288769 w 2099794"/>
                <a:gd name="connsiteY395" fmla="*/ 1144285 h 2078537"/>
                <a:gd name="connsiteX396" fmla="*/ 419254 w 2099794"/>
                <a:gd name="connsiteY396" fmla="*/ 1302569 h 2078537"/>
                <a:gd name="connsiteX397" fmla="*/ 425270 w 2099794"/>
                <a:gd name="connsiteY397" fmla="*/ 1313148 h 2078537"/>
                <a:gd name="connsiteX398" fmla="*/ 414690 w 2099794"/>
                <a:gd name="connsiteY398" fmla="*/ 1258382 h 2078537"/>
                <a:gd name="connsiteX399" fmla="*/ 340838 w 2099794"/>
                <a:gd name="connsiteY399" fmla="*/ 1111509 h 2078537"/>
                <a:gd name="connsiteX400" fmla="*/ 227571 w 2099794"/>
                <a:gd name="connsiteY400" fmla="*/ 951358 h 2078537"/>
                <a:gd name="connsiteX401" fmla="*/ 134219 w 2099794"/>
                <a:gd name="connsiteY401" fmla="*/ 781251 h 2078537"/>
                <a:gd name="connsiteX402" fmla="*/ 123639 w 2099794"/>
                <a:gd name="connsiteY402" fmla="*/ 749303 h 2078537"/>
                <a:gd name="connsiteX403" fmla="*/ 118661 w 2099794"/>
                <a:gd name="connsiteY403" fmla="*/ 746607 h 2078537"/>
                <a:gd name="connsiteX404" fmla="*/ 23857 w 2099794"/>
                <a:gd name="connsiteY404" fmla="*/ 771293 h 2078537"/>
                <a:gd name="connsiteX405" fmla="*/ 0 w 2099794"/>
                <a:gd name="connsiteY405" fmla="*/ 771708 h 2078537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289598 w 2099794"/>
                <a:gd name="connsiteY278" fmla="*/ 2561397 h 4639934"/>
                <a:gd name="connsiteX279" fmla="*/ 290428 w 2099794"/>
                <a:gd name="connsiteY279" fmla="*/ 2568035 h 4639934"/>
                <a:gd name="connsiteX280" fmla="*/ 593711 w 2099794"/>
                <a:gd name="connsiteY280" fmla="*/ 0 h 4639934"/>
                <a:gd name="connsiteX281" fmla="*/ 283997 w 2099794"/>
                <a:gd name="connsiteY281" fmla="*/ 2581726 h 4639934"/>
                <a:gd name="connsiteX282" fmla="*/ 246242 w 2099794"/>
                <a:gd name="connsiteY282" fmla="*/ 2670722 h 4639934"/>
                <a:gd name="connsiteX283" fmla="*/ 246034 w 2099794"/>
                <a:gd name="connsiteY283" fmla="*/ 2675908 h 4639934"/>
                <a:gd name="connsiteX284" fmla="*/ 237114 w 2099794"/>
                <a:gd name="connsiteY284" fmla="*/ 2710759 h 4639934"/>
                <a:gd name="connsiteX285" fmla="*/ 222800 w 2099794"/>
                <a:gd name="connsiteY285" fmla="*/ 2729222 h 4639934"/>
                <a:gd name="connsiteX286" fmla="*/ 183592 w 2099794"/>
                <a:gd name="connsiteY286" fmla="*/ 2840622 h 4639934"/>
                <a:gd name="connsiteX287" fmla="*/ 181518 w 2099794"/>
                <a:gd name="connsiteY287" fmla="*/ 2847675 h 4639934"/>
                <a:gd name="connsiteX288" fmla="*/ 213257 w 2099794"/>
                <a:gd name="connsiteY288" fmla="*/ 2844979 h 4639934"/>
                <a:gd name="connsiteX289" fmla="*/ 236077 w 2099794"/>
                <a:gd name="connsiteY289" fmla="*/ 2868005 h 4639934"/>
                <a:gd name="connsiteX290" fmla="*/ 254332 w 2099794"/>
                <a:gd name="connsiteY290" fmla="*/ 2924639 h 4639934"/>
                <a:gd name="connsiteX291" fmla="*/ 251220 w 2099794"/>
                <a:gd name="connsiteY291" fmla="*/ 2929825 h 4639934"/>
                <a:gd name="connsiteX292" fmla="*/ 172390 w 2099794"/>
                <a:gd name="connsiteY292" fmla="*/ 2919867 h 4639934"/>
                <a:gd name="connsiteX293" fmla="*/ 161603 w 2099794"/>
                <a:gd name="connsiteY293" fmla="*/ 2913229 h 4639934"/>
                <a:gd name="connsiteX294" fmla="*/ 147081 w 2099794"/>
                <a:gd name="connsiteY294" fmla="*/ 2969655 h 4639934"/>
                <a:gd name="connsiteX295" fmla="*/ 116586 w 2099794"/>
                <a:gd name="connsiteY295" fmla="*/ 3170673 h 4639934"/>
                <a:gd name="connsiteX296" fmla="*/ 117831 w 2099794"/>
                <a:gd name="connsiteY296" fmla="*/ 3237886 h 4639934"/>
                <a:gd name="connsiteX297" fmla="*/ 123225 w 2099794"/>
                <a:gd name="connsiteY297" fmla="*/ 3246807 h 4639934"/>
                <a:gd name="connsiteX298" fmla="*/ 132560 w 2099794"/>
                <a:gd name="connsiteY298" fmla="*/ 3293275 h 4639934"/>
                <a:gd name="connsiteX299" fmla="*/ 130693 w 2099794"/>
                <a:gd name="connsiteY299" fmla="*/ 3305307 h 4639934"/>
                <a:gd name="connsiteX300" fmla="*/ 206619 w 2099794"/>
                <a:gd name="connsiteY300" fmla="*/ 3466494 h 4639934"/>
                <a:gd name="connsiteX301" fmla="*/ 327769 w 2099794"/>
                <a:gd name="connsiteY301" fmla="*/ 3640129 h 4639934"/>
                <a:gd name="connsiteX302" fmla="*/ 376934 w 2099794"/>
                <a:gd name="connsiteY302" fmla="*/ 3716885 h 4639934"/>
                <a:gd name="connsiteX303" fmla="*/ 378594 w 2099794"/>
                <a:gd name="connsiteY303" fmla="*/ 3719789 h 4639934"/>
                <a:gd name="connsiteX304" fmla="*/ 380668 w 2099794"/>
                <a:gd name="connsiteY304" fmla="*/ 3723316 h 4639934"/>
                <a:gd name="connsiteX305" fmla="*/ 380046 w 2099794"/>
                <a:gd name="connsiteY305" fmla="*/ 3718544 h 4639934"/>
                <a:gd name="connsiteX306" fmla="*/ 378801 w 2099794"/>
                <a:gd name="connsiteY306" fmla="*/ 3714810 h 4639934"/>
                <a:gd name="connsiteX307" fmla="*/ 324865 w 2099794"/>
                <a:gd name="connsiteY307" fmla="*/ 3594283 h 4639934"/>
                <a:gd name="connsiteX308" fmla="*/ 323413 w 2099794"/>
                <a:gd name="connsiteY308" fmla="*/ 3591378 h 4639934"/>
                <a:gd name="connsiteX309" fmla="*/ 294370 w 2099794"/>
                <a:gd name="connsiteY309" fmla="*/ 3564410 h 4639934"/>
                <a:gd name="connsiteX310" fmla="*/ 278396 w 2099794"/>
                <a:gd name="connsiteY310" fmla="*/ 3556527 h 4639934"/>
                <a:gd name="connsiteX311" fmla="*/ 272588 w 2099794"/>
                <a:gd name="connsiteY311" fmla="*/ 3510888 h 4639934"/>
                <a:gd name="connsiteX312" fmla="*/ 276529 w 2099794"/>
                <a:gd name="connsiteY312" fmla="*/ 3485372 h 4639934"/>
                <a:gd name="connsiteX313" fmla="*/ 250805 w 2099794"/>
                <a:gd name="connsiteY313" fmla="*/ 3396584 h 4639934"/>
                <a:gd name="connsiteX314" fmla="*/ 248109 w 2099794"/>
                <a:gd name="connsiteY314" fmla="*/ 3375425 h 4639934"/>
                <a:gd name="connsiteX315" fmla="*/ 227364 w 2099794"/>
                <a:gd name="connsiteY315" fmla="*/ 3379159 h 4639934"/>
                <a:gd name="connsiteX316" fmla="*/ 186497 w 2099794"/>
                <a:gd name="connsiteY316" fmla="*/ 3376254 h 4639934"/>
                <a:gd name="connsiteX317" fmla="*/ 182555 w 2099794"/>
                <a:gd name="connsiteY317" fmla="*/ 3370238 h 4639934"/>
                <a:gd name="connsiteX318" fmla="*/ 206619 w 2099794"/>
                <a:gd name="connsiteY318" fmla="*/ 3318584 h 4639934"/>
                <a:gd name="connsiteX319" fmla="*/ 215954 w 2099794"/>
                <a:gd name="connsiteY319" fmla="*/ 3309456 h 4639934"/>
                <a:gd name="connsiteX320" fmla="*/ 253502 w 2099794"/>
                <a:gd name="connsiteY320" fmla="*/ 3317131 h 4639934"/>
                <a:gd name="connsiteX321" fmla="*/ 257444 w 2099794"/>
                <a:gd name="connsiteY321" fmla="*/ 3325014 h 4639934"/>
                <a:gd name="connsiteX322" fmla="*/ 360338 w 2099794"/>
                <a:gd name="connsiteY322" fmla="*/ 3269003 h 4639934"/>
                <a:gd name="connsiteX323" fmla="*/ 361168 w 2099794"/>
                <a:gd name="connsiteY323" fmla="*/ 3271078 h 4639934"/>
                <a:gd name="connsiteX324" fmla="*/ 335652 w 2099794"/>
                <a:gd name="connsiteY324" fmla="*/ 3278339 h 4639934"/>
                <a:gd name="connsiteX325" fmla="*/ 286279 w 2099794"/>
                <a:gd name="connsiteY325" fmla="*/ 3301780 h 4639934"/>
                <a:gd name="connsiteX326" fmla="*/ 268854 w 2099794"/>
                <a:gd name="connsiteY326" fmla="*/ 3321280 h 4639934"/>
                <a:gd name="connsiteX327" fmla="*/ 266987 w 2099794"/>
                <a:gd name="connsiteY327" fmla="*/ 3341818 h 4639934"/>
                <a:gd name="connsiteX328" fmla="*/ 261800 w 2099794"/>
                <a:gd name="connsiteY328" fmla="*/ 3364637 h 4639934"/>
                <a:gd name="connsiteX329" fmla="*/ 256822 w 2099794"/>
                <a:gd name="connsiteY329" fmla="*/ 3374387 h 4639934"/>
                <a:gd name="connsiteX330" fmla="*/ 282960 w 2099794"/>
                <a:gd name="connsiteY330" fmla="*/ 3477904 h 4639934"/>
                <a:gd name="connsiteX331" fmla="*/ 285449 w 2099794"/>
                <a:gd name="connsiteY331" fmla="*/ 3474792 h 4639934"/>
                <a:gd name="connsiteX332" fmla="*/ 342705 w 2099794"/>
                <a:gd name="connsiteY332" fmla="*/ 3456744 h 4639934"/>
                <a:gd name="connsiteX333" fmla="*/ 373408 w 2099794"/>
                <a:gd name="connsiteY333" fmla="*/ 3478319 h 4639934"/>
                <a:gd name="connsiteX334" fmla="*/ 415934 w 2099794"/>
                <a:gd name="connsiteY334" fmla="*/ 3540139 h 4639934"/>
                <a:gd name="connsiteX335" fmla="*/ 417387 w 2099794"/>
                <a:gd name="connsiteY335" fmla="*/ 3545532 h 4639934"/>
                <a:gd name="connsiteX336" fmla="*/ 365525 w 2099794"/>
                <a:gd name="connsiteY336" fmla="*/ 3563165 h 4639934"/>
                <a:gd name="connsiteX337" fmla="*/ 329844 w 2099794"/>
                <a:gd name="connsiteY337" fmla="*/ 3568559 h 4639934"/>
                <a:gd name="connsiteX338" fmla="*/ 325487 w 2099794"/>
                <a:gd name="connsiteY338" fmla="*/ 3575820 h 4639934"/>
                <a:gd name="connsiteX339" fmla="*/ 383988 w 2099794"/>
                <a:gd name="connsiteY339" fmla="*/ 3705060 h 4639934"/>
                <a:gd name="connsiteX340" fmla="*/ 431286 w 2099794"/>
                <a:gd name="connsiteY340" fmla="*/ 3858365 h 4639934"/>
                <a:gd name="connsiteX341" fmla="*/ 433153 w 2099794"/>
                <a:gd name="connsiteY341" fmla="*/ 3959185 h 4639934"/>
                <a:gd name="connsiteX342" fmla="*/ 425477 w 2099794"/>
                <a:gd name="connsiteY342" fmla="*/ 4023494 h 4639934"/>
                <a:gd name="connsiteX343" fmla="*/ 425685 w 2099794"/>
                <a:gd name="connsiteY343" fmla="*/ 4029717 h 4639934"/>
                <a:gd name="connsiteX344" fmla="*/ 430041 w 2099794"/>
                <a:gd name="connsiteY344" fmla="*/ 4025568 h 4639934"/>
                <a:gd name="connsiteX345" fmla="*/ 493106 w 2099794"/>
                <a:gd name="connsiteY345" fmla="*/ 4002126 h 4639934"/>
                <a:gd name="connsiteX346" fmla="*/ 548494 w 2099794"/>
                <a:gd name="connsiteY346" fmla="*/ 4031169 h 4639934"/>
                <a:gd name="connsiteX347" fmla="*/ 627740 w 2099794"/>
                <a:gd name="connsiteY347" fmla="*/ 4140495 h 4639934"/>
                <a:gd name="connsiteX348" fmla="*/ 624420 w 2099794"/>
                <a:gd name="connsiteY348" fmla="*/ 4147755 h 4639934"/>
                <a:gd name="connsiteX349" fmla="*/ 563431 w 2099794"/>
                <a:gd name="connsiteY349" fmla="*/ 4170782 h 4639934"/>
                <a:gd name="connsiteX350" fmla="*/ 468004 w 2099794"/>
                <a:gd name="connsiteY350" fmla="*/ 4182814 h 4639934"/>
                <a:gd name="connsiteX351" fmla="*/ 413653 w 2099794"/>
                <a:gd name="connsiteY351" fmla="*/ 4165596 h 4639934"/>
                <a:gd name="connsiteX352" fmla="*/ 394982 w 2099794"/>
                <a:gd name="connsiteY352" fmla="*/ 4146096 h 4639934"/>
                <a:gd name="connsiteX353" fmla="*/ 392285 w 2099794"/>
                <a:gd name="connsiteY353" fmla="*/ 4151282 h 4639934"/>
                <a:gd name="connsiteX354" fmla="*/ 356397 w 2099794"/>
                <a:gd name="connsiteY354" fmla="*/ 4237581 h 4639934"/>
                <a:gd name="connsiteX355" fmla="*/ 276788 w 2099794"/>
                <a:gd name="connsiteY355" fmla="*/ 4371411 h 4639934"/>
                <a:gd name="connsiteX356" fmla="*/ 231210 w 2099794"/>
                <a:gd name="connsiteY356" fmla="*/ 4425424 h 4639934"/>
                <a:gd name="connsiteX357" fmla="*/ 320404 w 2099794"/>
                <a:gd name="connsiteY357" fmla="*/ 4295744 h 4639934"/>
                <a:gd name="connsiteX358" fmla="*/ 387722 w 2099794"/>
                <a:gd name="connsiteY358" fmla="*/ 4146303 h 4639934"/>
                <a:gd name="connsiteX359" fmla="*/ 390626 w 2099794"/>
                <a:gd name="connsiteY359" fmla="*/ 4128670 h 4639934"/>
                <a:gd name="connsiteX360" fmla="*/ 396227 w 2099794"/>
                <a:gd name="connsiteY360" fmla="*/ 4104191 h 4639934"/>
                <a:gd name="connsiteX361" fmla="*/ 411786 w 2099794"/>
                <a:gd name="connsiteY361" fmla="*/ 4057930 h 4639934"/>
                <a:gd name="connsiteX362" fmla="*/ 427552 w 2099794"/>
                <a:gd name="connsiteY362" fmla="*/ 3913753 h 4639934"/>
                <a:gd name="connsiteX363" fmla="*/ 416764 w 2099794"/>
                <a:gd name="connsiteY363" fmla="*/ 3875375 h 4639934"/>
                <a:gd name="connsiteX364" fmla="*/ 328599 w 2099794"/>
                <a:gd name="connsiteY364" fmla="*/ 3754225 h 4639934"/>
                <a:gd name="connsiteX365" fmla="*/ 223007 w 2099794"/>
                <a:gd name="connsiteY365" fmla="*/ 3668964 h 4639934"/>
                <a:gd name="connsiteX366" fmla="*/ 177784 w 2099794"/>
                <a:gd name="connsiteY366" fmla="*/ 3652576 h 4639934"/>
                <a:gd name="connsiteX367" fmla="*/ 114927 w 2099794"/>
                <a:gd name="connsiteY367" fmla="*/ 3680996 h 4639934"/>
                <a:gd name="connsiteX368" fmla="*/ 94597 w 2099794"/>
                <a:gd name="connsiteY368" fmla="*/ 3761694 h 4639934"/>
                <a:gd name="connsiteX369" fmla="*/ 100198 w 2099794"/>
                <a:gd name="connsiteY369" fmla="*/ 3756715 h 4639934"/>
                <a:gd name="connsiteX370" fmla="*/ 170108 w 2099794"/>
                <a:gd name="connsiteY370" fmla="*/ 3756507 h 4639934"/>
                <a:gd name="connsiteX371" fmla="*/ 200188 w 2099794"/>
                <a:gd name="connsiteY371" fmla="*/ 3824965 h 4639934"/>
                <a:gd name="connsiteX372" fmla="*/ 204544 w 2099794"/>
                <a:gd name="connsiteY372" fmla="*/ 3857535 h 4639934"/>
                <a:gd name="connsiteX373" fmla="*/ 198529 w 2099794"/>
                <a:gd name="connsiteY373" fmla="*/ 3863966 h 4639934"/>
                <a:gd name="connsiteX374" fmla="*/ 95011 w 2099794"/>
                <a:gd name="connsiteY374" fmla="*/ 3845295 h 4639934"/>
                <a:gd name="connsiteX375" fmla="*/ 100820 w 2099794"/>
                <a:gd name="connsiteY375" fmla="*/ 3899854 h 4639934"/>
                <a:gd name="connsiteX376" fmla="*/ 118246 w 2099794"/>
                <a:gd name="connsiteY376" fmla="*/ 4006068 h 4639934"/>
                <a:gd name="connsiteX377" fmla="*/ 125507 w 2099794"/>
                <a:gd name="connsiteY377" fmla="*/ 4016855 h 4639934"/>
                <a:gd name="connsiteX378" fmla="*/ 134012 w 2099794"/>
                <a:gd name="connsiteY378" fmla="*/ 4056478 h 4639934"/>
                <a:gd name="connsiteX379" fmla="*/ 131522 w 2099794"/>
                <a:gd name="connsiteY379" fmla="*/ 4069962 h 4639934"/>
                <a:gd name="connsiteX380" fmla="*/ 150400 w 2099794"/>
                <a:gd name="connsiteY380" fmla="*/ 4157298 h 4639934"/>
                <a:gd name="connsiteX381" fmla="*/ 123639 w 2099794"/>
                <a:gd name="connsiteY381" fmla="*/ 4069132 h 4639934"/>
                <a:gd name="connsiteX382" fmla="*/ 25724 w 2099794"/>
                <a:gd name="connsiteY382" fmla="*/ 4093611 h 4639934"/>
                <a:gd name="connsiteX383" fmla="*/ 18048 w 2099794"/>
                <a:gd name="connsiteY383" fmla="*/ 4085936 h 4639934"/>
                <a:gd name="connsiteX384" fmla="*/ 37963 w 2099794"/>
                <a:gd name="connsiteY384" fmla="*/ 4011047 h 4639934"/>
                <a:gd name="connsiteX385" fmla="*/ 56634 w 2099794"/>
                <a:gd name="connsiteY385" fmla="*/ 3988435 h 4639934"/>
                <a:gd name="connsiteX386" fmla="*/ 100820 w 2099794"/>
                <a:gd name="connsiteY386" fmla="*/ 3988850 h 4639934"/>
                <a:gd name="connsiteX387" fmla="*/ 107666 w 2099794"/>
                <a:gd name="connsiteY387" fmla="*/ 3994658 h 4639934"/>
                <a:gd name="connsiteX388" fmla="*/ 99575 w 2099794"/>
                <a:gd name="connsiteY388" fmla="*/ 3948397 h 4639934"/>
                <a:gd name="connsiteX389" fmla="*/ 86921 w 2099794"/>
                <a:gd name="connsiteY389" fmla="*/ 3845711 h 4639934"/>
                <a:gd name="connsiteX390" fmla="*/ 81942 w 2099794"/>
                <a:gd name="connsiteY390" fmla="*/ 3835130 h 4639934"/>
                <a:gd name="connsiteX391" fmla="*/ 72192 w 2099794"/>
                <a:gd name="connsiteY391" fmla="*/ 3824135 h 4639934"/>
                <a:gd name="connsiteX392" fmla="*/ 80490 w 2099794"/>
                <a:gd name="connsiteY392" fmla="*/ 3779741 h 4639934"/>
                <a:gd name="connsiteX393" fmla="*/ 85676 w 2099794"/>
                <a:gd name="connsiteY393" fmla="*/ 3769784 h 4639934"/>
                <a:gd name="connsiteX394" fmla="*/ 100405 w 2099794"/>
                <a:gd name="connsiteY394" fmla="*/ 3692821 h 4639934"/>
                <a:gd name="connsiteX395" fmla="*/ 157246 w 2099794"/>
                <a:gd name="connsiteY395" fmla="*/ 3644277 h 4639934"/>
                <a:gd name="connsiteX396" fmla="*/ 203922 w 2099794"/>
                <a:gd name="connsiteY396" fmla="*/ 3651746 h 4639934"/>
                <a:gd name="connsiteX397" fmla="*/ 288769 w 2099794"/>
                <a:gd name="connsiteY397" fmla="*/ 3705682 h 4639934"/>
                <a:gd name="connsiteX398" fmla="*/ 419254 w 2099794"/>
                <a:gd name="connsiteY398" fmla="*/ 3863966 h 4639934"/>
                <a:gd name="connsiteX399" fmla="*/ 425270 w 2099794"/>
                <a:gd name="connsiteY399" fmla="*/ 3874545 h 4639934"/>
                <a:gd name="connsiteX400" fmla="*/ 414690 w 2099794"/>
                <a:gd name="connsiteY400" fmla="*/ 3819779 h 4639934"/>
                <a:gd name="connsiteX401" fmla="*/ 340838 w 2099794"/>
                <a:gd name="connsiteY401" fmla="*/ 3672906 h 4639934"/>
                <a:gd name="connsiteX402" fmla="*/ 227571 w 2099794"/>
                <a:gd name="connsiteY402" fmla="*/ 3512755 h 4639934"/>
                <a:gd name="connsiteX403" fmla="*/ 134219 w 2099794"/>
                <a:gd name="connsiteY403" fmla="*/ 3342648 h 4639934"/>
                <a:gd name="connsiteX404" fmla="*/ 123639 w 2099794"/>
                <a:gd name="connsiteY404" fmla="*/ 3310700 h 4639934"/>
                <a:gd name="connsiteX405" fmla="*/ 118661 w 2099794"/>
                <a:gd name="connsiteY405" fmla="*/ 3308004 h 4639934"/>
                <a:gd name="connsiteX406" fmla="*/ 23857 w 2099794"/>
                <a:gd name="connsiteY406" fmla="*/ 3332690 h 4639934"/>
                <a:gd name="connsiteX407" fmla="*/ 0 w 2099794"/>
                <a:gd name="connsiteY407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290428 w 2099794"/>
                <a:gd name="connsiteY278" fmla="*/ 2568035 h 4639934"/>
                <a:gd name="connsiteX279" fmla="*/ 593711 w 2099794"/>
                <a:gd name="connsiteY279" fmla="*/ 0 h 4639934"/>
                <a:gd name="connsiteX280" fmla="*/ 283997 w 2099794"/>
                <a:gd name="connsiteY280" fmla="*/ 2581726 h 4639934"/>
                <a:gd name="connsiteX281" fmla="*/ 246242 w 2099794"/>
                <a:gd name="connsiteY281" fmla="*/ 2670722 h 4639934"/>
                <a:gd name="connsiteX282" fmla="*/ 246034 w 2099794"/>
                <a:gd name="connsiteY282" fmla="*/ 2675908 h 4639934"/>
                <a:gd name="connsiteX283" fmla="*/ 237114 w 2099794"/>
                <a:gd name="connsiteY283" fmla="*/ 2710759 h 4639934"/>
                <a:gd name="connsiteX284" fmla="*/ 222800 w 2099794"/>
                <a:gd name="connsiteY284" fmla="*/ 2729222 h 4639934"/>
                <a:gd name="connsiteX285" fmla="*/ 183592 w 2099794"/>
                <a:gd name="connsiteY285" fmla="*/ 2840622 h 4639934"/>
                <a:gd name="connsiteX286" fmla="*/ 181518 w 2099794"/>
                <a:gd name="connsiteY286" fmla="*/ 2847675 h 4639934"/>
                <a:gd name="connsiteX287" fmla="*/ 213257 w 2099794"/>
                <a:gd name="connsiteY287" fmla="*/ 2844979 h 4639934"/>
                <a:gd name="connsiteX288" fmla="*/ 236077 w 2099794"/>
                <a:gd name="connsiteY288" fmla="*/ 2868005 h 4639934"/>
                <a:gd name="connsiteX289" fmla="*/ 254332 w 2099794"/>
                <a:gd name="connsiteY289" fmla="*/ 2924639 h 4639934"/>
                <a:gd name="connsiteX290" fmla="*/ 251220 w 2099794"/>
                <a:gd name="connsiteY290" fmla="*/ 2929825 h 4639934"/>
                <a:gd name="connsiteX291" fmla="*/ 172390 w 2099794"/>
                <a:gd name="connsiteY291" fmla="*/ 2919867 h 4639934"/>
                <a:gd name="connsiteX292" fmla="*/ 161603 w 2099794"/>
                <a:gd name="connsiteY292" fmla="*/ 2913229 h 4639934"/>
                <a:gd name="connsiteX293" fmla="*/ 147081 w 2099794"/>
                <a:gd name="connsiteY293" fmla="*/ 2969655 h 4639934"/>
                <a:gd name="connsiteX294" fmla="*/ 116586 w 2099794"/>
                <a:gd name="connsiteY294" fmla="*/ 3170673 h 4639934"/>
                <a:gd name="connsiteX295" fmla="*/ 117831 w 2099794"/>
                <a:gd name="connsiteY295" fmla="*/ 3237886 h 4639934"/>
                <a:gd name="connsiteX296" fmla="*/ 123225 w 2099794"/>
                <a:gd name="connsiteY296" fmla="*/ 3246807 h 4639934"/>
                <a:gd name="connsiteX297" fmla="*/ 132560 w 2099794"/>
                <a:gd name="connsiteY297" fmla="*/ 3293275 h 4639934"/>
                <a:gd name="connsiteX298" fmla="*/ 130693 w 2099794"/>
                <a:gd name="connsiteY298" fmla="*/ 3305307 h 4639934"/>
                <a:gd name="connsiteX299" fmla="*/ 206619 w 2099794"/>
                <a:gd name="connsiteY299" fmla="*/ 3466494 h 4639934"/>
                <a:gd name="connsiteX300" fmla="*/ 327769 w 2099794"/>
                <a:gd name="connsiteY300" fmla="*/ 3640129 h 4639934"/>
                <a:gd name="connsiteX301" fmla="*/ 376934 w 2099794"/>
                <a:gd name="connsiteY301" fmla="*/ 3716885 h 4639934"/>
                <a:gd name="connsiteX302" fmla="*/ 378594 w 2099794"/>
                <a:gd name="connsiteY302" fmla="*/ 3719789 h 4639934"/>
                <a:gd name="connsiteX303" fmla="*/ 380668 w 2099794"/>
                <a:gd name="connsiteY303" fmla="*/ 3723316 h 4639934"/>
                <a:gd name="connsiteX304" fmla="*/ 380046 w 2099794"/>
                <a:gd name="connsiteY304" fmla="*/ 3718544 h 4639934"/>
                <a:gd name="connsiteX305" fmla="*/ 378801 w 2099794"/>
                <a:gd name="connsiteY305" fmla="*/ 3714810 h 4639934"/>
                <a:gd name="connsiteX306" fmla="*/ 324865 w 2099794"/>
                <a:gd name="connsiteY306" fmla="*/ 3594283 h 4639934"/>
                <a:gd name="connsiteX307" fmla="*/ 323413 w 2099794"/>
                <a:gd name="connsiteY307" fmla="*/ 3591378 h 4639934"/>
                <a:gd name="connsiteX308" fmla="*/ 294370 w 2099794"/>
                <a:gd name="connsiteY308" fmla="*/ 3564410 h 4639934"/>
                <a:gd name="connsiteX309" fmla="*/ 278396 w 2099794"/>
                <a:gd name="connsiteY309" fmla="*/ 3556527 h 4639934"/>
                <a:gd name="connsiteX310" fmla="*/ 272588 w 2099794"/>
                <a:gd name="connsiteY310" fmla="*/ 3510888 h 4639934"/>
                <a:gd name="connsiteX311" fmla="*/ 276529 w 2099794"/>
                <a:gd name="connsiteY311" fmla="*/ 3485372 h 4639934"/>
                <a:gd name="connsiteX312" fmla="*/ 250805 w 2099794"/>
                <a:gd name="connsiteY312" fmla="*/ 3396584 h 4639934"/>
                <a:gd name="connsiteX313" fmla="*/ 248109 w 2099794"/>
                <a:gd name="connsiteY313" fmla="*/ 3375425 h 4639934"/>
                <a:gd name="connsiteX314" fmla="*/ 227364 w 2099794"/>
                <a:gd name="connsiteY314" fmla="*/ 3379159 h 4639934"/>
                <a:gd name="connsiteX315" fmla="*/ 186497 w 2099794"/>
                <a:gd name="connsiteY315" fmla="*/ 3376254 h 4639934"/>
                <a:gd name="connsiteX316" fmla="*/ 182555 w 2099794"/>
                <a:gd name="connsiteY316" fmla="*/ 3370238 h 4639934"/>
                <a:gd name="connsiteX317" fmla="*/ 206619 w 2099794"/>
                <a:gd name="connsiteY317" fmla="*/ 3318584 h 4639934"/>
                <a:gd name="connsiteX318" fmla="*/ 215954 w 2099794"/>
                <a:gd name="connsiteY318" fmla="*/ 3309456 h 4639934"/>
                <a:gd name="connsiteX319" fmla="*/ 253502 w 2099794"/>
                <a:gd name="connsiteY319" fmla="*/ 3317131 h 4639934"/>
                <a:gd name="connsiteX320" fmla="*/ 257444 w 2099794"/>
                <a:gd name="connsiteY320" fmla="*/ 3325014 h 4639934"/>
                <a:gd name="connsiteX321" fmla="*/ 360338 w 2099794"/>
                <a:gd name="connsiteY321" fmla="*/ 3269003 h 4639934"/>
                <a:gd name="connsiteX322" fmla="*/ 361168 w 2099794"/>
                <a:gd name="connsiteY322" fmla="*/ 3271078 h 4639934"/>
                <a:gd name="connsiteX323" fmla="*/ 335652 w 2099794"/>
                <a:gd name="connsiteY323" fmla="*/ 3278339 h 4639934"/>
                <a:gd name="connsiteX324" fmla="*/ 286279 w 2099794"/>
                <a:gd name="connsiteY324" fmla="*/ 3301780 h 4639934"/>
                <a:gd name="connsiteX325" fmla="*/ 268854 w 2099794"/>
                <a:gd name="connsiteY325" fmla="*/ 3321280 h 4639934"/>
                <a:gd name="connsiteX326" fmla="*/ 266987 w 2099794"/>
                <a:gd name="connsiteY326" fmla="*/ 3341818 h 4639934"/>
                <a:gd name="connsiteX327" fmla="*/ 261800 w 2099794"/>
                <a:gd name="connsiteY327" fmla="*/ 3364637 h 4639934"/>
                <a:gd name="connsiteX328" fmla="*/ 256822 w 2099794"/>
                <a:gd name="connsiteY328" fmla="*/ 3374387 h 4639934"/>
                <a:gd name="connsiteX329" fmla="*/ 282960 w 2099794"/>
                <a:gd name="connsiteY329" fmla="*/ 3477904 h 4639934"/>
                <a:gd name="connsiteX330" fmla="*/ 285449 w 2099794"/>
                <a:gd name="connsiteY330" fmla="*/ 3474792 h 4639934"/>
                <a:gd name="connsiteX331" fmla="*/ 342705 w 2099794"/>
                <a:gd name="connsiteY331" fmla="*/ 3456744 h 4639934"/>
                <a:gd name="connsiteX332" fmla="*/ 373408 w 2099794"/>
                <a:gd name="connsiteY332" fmla="*/ 3478319 h 4639934"/>
                <a:gd name="connsiteX333" fmla="*/ 415934 w 2099794"/>
                <a:gd name="connsiteY333" fmla="*/ 3540139 h 4639934"/>
                <a:gd name="connsiteX334" fmla="*/ 417387 w 2099794"/>
                <a:gd name="connsiteY334" fmla="*/ 3545532 h 4639934"/>
                <a:gd name="connsiteX335" fmla="*/ 365525 w 2099794"/>
                <a:gd name="connsiteY335" fmla="*/ 3563165 h 4639934"/>
                <a:gd name="connsiteX336" fmla="*/ 329844 w 2099794"/>
                <a:gd name="connsiteY336" fmla="*/ 3568559 h 4639934"/>
                <a:gd name="connsiteX337" fmla="*/ 325487 w 2099794"/>
                <a:gd name="connsiteY337" fmla="*/ 3575820 h 4639934"/>
                <a:gd name="connsiteX338" fmla="*/ 383988 w 2099794"/>
                <a:gd name="connsiteY338" fmla="*/ 3705060 h 4639934"/>
                <a:gd name="connsiteX339" fmla="*/ 431286 w 2099794"/>
                <a:gd name="connsiteY339" fmla="*/ 3858365 h 4639934"/>
                <a:gd name="connsiteX340" fmla="*/ 433153 w 2099794"/>
                <a:gd name="connsiteY340" fmla="*/ 3959185 h 4639934"/>
                <a:gd name="connsiteX341" fmla="*/ 425477 w 2099794"/>
                <a:gd name="connsiteY341" fmla="*/ 4023494 h 4639934"/>
                <a:gd name="connsiteX342" fmla="*/ 425685 w 2099794"/>
                <a:gd name="connsiteY342" fmla="*/ 4029717 h 4639934"/>
                <a:gd name="connsiteX343" fmla="*/ 430041 w 2099794"/>
                <a:gd name="connsiteY343" fmla="*/ 4025568 h 4639934"/>
                <a:gd name="connsiteX344" fmla="*/ 493106 w 2099794"/>
                <a:gd name="connsiteY344" fmla="*/ 4002126 h 4639934"/>
                <a:gd name="connsiteX345" fmla="*/ 548494 w 2099794"/>
                <a:gd name="connsiteY345" fmla="*/ 4031169 h 4639934"/>
                <a:gd name="connsiteX346" fmla="*/ 627740 w 2099794"/>
                <a:gd name="connsiteY346" fmla="*/ 4140495 h 4639934"/>
                <a:gd name="connsiteX347" fmla="*/ 624420 w 2099794"/>
                <a:gd name="connsiteY347" fmla="*/ 4147755 h 4639934"/>
                <a:gd name="connsiteX348" fmla="*/ 563431 w 2099794"/>
                <a:gd name="connsiteY348" fmla="*/ 4170782 h 4639934"/>
                <a:gd name="connsiteX349" fmla="*/ 468004 w 2099794"/>
                <a:gd name="connsiteY349" fmla="*/ 4182814 h 4639934"/>
                <a:gd name="connsiteX350" fmla="*/ 413653 w 2099794"/>
                <a:gd name="connsiteY350" fmla="*/ 4165596 h 4639934"/>
                <a:gd name="connsiteX351" fmla="*/ 394982 w 2099794"/>
                <a:gd name="connsiteY351" fmla="*/ 4146096 h 4639934"/>
                <a:gd name="connsiteX352" fmla="*/ 392285 w 2099794"/>
                <a:gd name="connsiteY352" fmla="*/ 4151282 h 4639934"/>
                <a:gd name="connsiteX353" fmla="*/ 356397 w 2099794"/>
                <a:gd name="connsiteY353" fmla="*/ 4237581 h 4639934"/>
                <a:gd name="connsiteX354" fmla="*/ 276788 w 2099794"/>
                <a:gd name="connsiteY354" fmla="*/ 4371411 h 4639934"/>
                <a:gd name="connsiteX355" fmla="*/ 231210 w 2099794"/>
                <a:gd name="connsiteY355" fmla="*/ 4425424 h 4639934"/>
                <a:gd name="connsiteX356" fmla="*/ 320404 w 2099794"/>
                <a:gd name="connsiteY356" fmla="*/ 4295744 h 4639934"/>
                <a:gd name="connsiteX357" fmla="*/ 387722 w 2099794"/>
                <a:gd name="connsiteY357" fmla="*/ 4146303 h 4639934"/>
                <a:gd name="connsiteX358" fmla="*/ 390626 w 2099794"/>
                <a:gd name="connsiteY358" fmla="*/ 4128670 h 4639934"/>
                <a:gd name="connsiteX359" fmla="*/ 396227 w 2099794"/>
                <a:gd name="connsiteY359" fmla="*/ 4104191 h 4639934"/>
                <a:gd name="connsiteX360" fmla="*/ 411786 w 2099794"/>
                <a:gd name="connsiteY360" fmla="*/ 4057930 h 4639934"/>
                <a:gd name="connsiteX361" fmla="*/ 427552 w 2099794"/>
                <a:gd name="connsiteY361" fmla="*/ 3913753 h 4639934"/>
                <a:gd name="connsiteX362" fmla="*/ 416764 w 2099794"/>
                <a:gd name="connsiteY362" fmla="*/ 3875375 h 4639934"/>
                <a:gd name="connsiteX363" fmla="*/ 328599 w 2099794"/>
                <a:gd name="connsiteY363" fmla="*/ 3754225 h 4639934"/>
                <a:gd name="connsiteX364" fmla="*/ 223007 w 2099794"/>
                <a:gd name="connsiteY364" fmla="*/ 3668964 h 4639934"/>
                <a:gd name="connsiteX365" fmla="*/ 177784 w 2099794"/>
                <a:gd name="connsiteY365" fmla="*/ 3652576 h 4639934"/>
                <a:gd name="connsiteX366" fmla="*/ 114927 w 2099794"/>
                <a:gd name="connsiteY366" fmla="*/ 3680996 h 4639934"/>
                <a:gd name="connsiteX367" fmla="*/ 94597 w 2099794"/>
                <a:gd name="connsiteY367" fmla="*/ 3761694 h 4639934"/>
                <a:gd name="connsiteX368" fmla="*/ 100198 w 2099794"/>
                <a:gd name="connsiteY368" fmla="*/ 3756715 h 4639934"/>
                <a:gd name="connsiteX369" fmla="*/ 170108 w 2099794"/>
                <a:gd name="connsiteY369" fmla="*/ 3756507 h 4639934"/>
                <a:gd name="connsiteX370" fmla="*/ 200188 w 2099794"/>
                <a:gd name="connsiteY370" fmla="*/ 3824965 h 4639934"/>
                <a:gd name="connsiteX371" fmla="*/ 204544 w 2099794"/>
                <a:gd name="connsiteY371" fmla="*/ 3857535 h 4639934"/>
                <a:gd name="connsiteX372" fmla="*/ 198529 w 2099794"/>
                <a:gd name="connsiteY372" fmla="*/ 3863966 h 4639934"/>
                <a:gd name="connsiteX373" fmla="*/ 95011 w 2099794"/>
                <a:gd name="connsiteY373" fmla="*/ 3845295 h 4639934"/>
                <a:gd name="connsiteX374" fmla="*/ 100820 w 2099794"/>
                <a:gd name="connsiteY374" fmla="*/ 3899854 h 4639934"/>
                <a:gd name="connsiteX375" fmla="*/ 118246 w 2099794"/>
                <a:gd name="connsiteY375" fmla="*/ 4006068 h 4639934"/>
                <a:gd name="connsiteX376" fmla="*/ 125507 w 2099794"/>
                <a:gd name="connsiteY376" fmla="*/ 4016855 h 4639934"/>
                <a:gd name="connsiteX377" fmla="*/ 134012 w 2099794"/>
                <a:gd name="connsiteY377" fmla="*/ 4056478 h 4639934"/>
                <a:gd name="connsiteX378" fmla="*/ 131522 w 2099794"/>
                <a:gd name="connsiteY378" fmla="*/ 4069962 h 4639934"/>
                <a:gd name="connsiteX379" fmla="*/ 150400 w 2099794"/>
                <a:gd name="connsiteY379" fmla="*/ 4157298 h 4639934"/>
                <a:gd name="connsiteX380" fmla="*/ 123639 w 2099794"/>
                <a:gd name="connsiteY380" fmla="*/ 4069132 h 4639934"/>
                <a:gd name="connsiteX381" fmla="*/ 25724 w 2099794"/>
                <a:gd name="connsiteY381" fmla="*/ 4093611 h 4639934"/>
                <a:gd name="connsiteX382" fmla="*/ 18048 w 2099794"/>
                <a:gd name="connsiteY382" fmla="*/ 4085936 h 4639934"/>
                <a:gd name="connsiteX383" fmla="*/ 37963 w 2099794"/>
                <a:gd name="connsiteY383" fmla="*/ 4011047 h 4639934"/>
                <a:gd name="connsiteX384" fmla="*/ 56634 w 2099794"/>
                <a:gd name="connsiteY384" fmla="*/ 3988435 h 4639934"/>
                <a:gd name="connsiteX385" fmla="*/ 100820 w 2099794"/>
                <a:gd name="connsiteY385" fmla="*/ 3988850 h 4639934"/>
                <a:gd name="connsiteX386" fmla="*/ 107666 w 2099794"/>
                <a:gd name="connsiteY386" fmla="*/ 3994658 h 4639934"/>
                <a:gd name="connsiteX387" fmla="*/ 99575 w 2099794"/>
                <a:gd name="connsiteY387" fmla="*/ 3948397 h 4639934"/>
                <a:gd name="connsiteX388" fmla="*/ 86921 w 2099794"/>
                <a:gd name="connsiteY388" fmla="*/ 3845711 h 4639934"/>
                <a:gd name="connsiteX389" fmla="*/ 81942 w 2099794"/>
                <a:gd name="connsiteY389" fmla="*/ 3835130 h 4639934"/>
                <a:gd name="connsiteX390" fmla="*/ 72192 w 2099794"/>
                <a:gd name="connsiteY390" fmla="*/ 3824135 h 4639934"/>
                <a:gd name="connsiteX391" fmla="*/ 80490 w 2099794"/>
                <a:gd name="connsiteY391" fmla="*/ 3779741 h 4639934"/>
                <a:gd name="connsiteX392" fmla="*/ 85676 w 2099794"/>
                <a:gd name="connsiteY392" fmla="*/ 3769784 h 4639934"/>
                <a:gd name="connsiteX393" fmla="*/ 100405 w 2099794"/>
                <a:gd name="connsiteY393" fmla="*/ 3692821 h 4639934"/>
                <a:gd name="connsiteX394" fmla="*/ 157246 w 2099794"/>
                <a:gd name="connsiteY394" fmla="*/ 3644277 h 4639934"/>
                <a:gd name="connsiteX395" fmla="*/ 203922 w 2099794"/>
                <a:gd name="connsiteY395" fmla="*/ 3651746 h 4639934"/>
                <a:gd name="connsiteX396" fmla="*/ 288769 w 2099794"/>
                <a:gd name="connsiteY396" fmla="*/ 3705682 h 4639934"/>
                <a:gd name="connsiteX397" fmla="*/ 419254 w 2099794"/>
                <a:gd name="connsiteY397" fmla="*/ 3863966 h 4639934"/>
                <a:gd name="connsiteX398" fmla="*/ 425270 w 2099794"/>
                <a:gd name="connsiteY398" fmla="*/ 3874545 h 4639934"/>
                <a:gd name="connsiteX399" fmla="*/ 414690 w 2099794"/>
                <a:gd name="connsiteY399" fmla="*/ 3819779 h 4639934"/>
                <a:gd name="connsiteX400" fmla="*/ 340838 w 2099794"/>
                <a:gd name="connsiteY400" fmla="*/ 3672906 h 4639934"/>
                <a:gd name="connsiteX401" fmla="*/ 227571 w 2099794"/>
                <a:gd name="connsiteY401" fmla="*/ 3512755 h 4639934"/>
                <a:gd name="connsiteX402" fmla="*/ 134219 w 2099794"/>
                <a:gd name="connsiteY402" fmla="*/ 3342648 h 4639934"/>
                <a:gd name="connsiteX403" fmla="*/ 123639 w 2099794"/>
                <a:gd name="connsiteY403" fmla="*/ 3310700 h 4639934"/>
                <a:gd name="connsiteX404" fmla="*/ 118661 w 2099794"/>
                <a:gd name="connsiteY404" fmla="*/ 3308004 h 4639934"/>
                <a:gd name="connsiteX405" fmla="*/ 23857 w 2099794"/>
                <a:gd name="connsiteY405" fmla="*/ 3332690 h 4639934"/>
                <a:gd name="connsiteX406" fmla="*/ 0 w 2099794"/>
                <a:gd name="connsiteY406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593711 w 2099794"/>
                <a:gd name="connsiteY278" fmla="*/ 0 h 4639934"/>
                <a:gd name="connsiteX279" fmla="*/ 283997 w 2099794"/>
                <a:gd name="connsiteY279" fmla="*/ 2581726 h 4639934"/>
                <a:gd name="connsiteX280" fmla="*/ 246242 w 2099794"/>
                <a:gd name="connsiteY280" fmla="*/ 2670722 h 4639934"/>
                <a:gd name="connsiteX281" fmla="*/ 246034 w 2099794"/>
                <a:gd name="connsiteY281" fmla="*/ 2675908 h 4639934"/>
                <a:gd name="connsiteX282" fmla="*/ 237114 w 2099794"/>
                <a:gd name="connsiteY282" fmla="*/ 2710759 h 4639934"/>
                <a:gd name="connsiteX283" fmla="*/ 222800 w 2099794"/>
                <a:gd name="connsiteY283" fmla="*/ 2729222 h 4639934"/>
                <a:gd name="connsiteX284" fmla="*/ 183592 w 2099794"/>
                <a:gd name="connsiteY284" fmla="*/ 2840622 h 4639934"/>
                <a:gd name="connsiteX285" fmla="*/ 181518 w 2099794"/>
                <a:gd name="connsiteY285" fmla="*/ 2847675 h 4639934"/>
                <a:gd name="connsiteX286" fmla="*/ 213257 w 2099794"/>
                <a:gd name="connsiteY286" fmla="*/ 2844979 h 4639934"/>
                <a:gd name="connsiteX287" fmla="*/ 236077 w 2099794"/>
                <a:gd name="connsiteY287" fmla="*/ 2868005 h 4639934"/>
                <a:gd name="connsiteX288" fmla="*/ 254332 w 2099794"/>
                <a:gd name="connsiteY288" fmla="*/ 2924639 h 4639934"/>
                <a:gd name="connsiteX289" fmla="*/ 251220 w 2099794"/>
                <a:gd name="connsiteY289" fmla="*/ 2929825 h 4639934"/>
                <a:gd name="connsiteX290" fmla="*/ 172390 w 2099794"/>
                <a:gd name="connsiteY290" fmla="*/ 2919867 h 4639934"/>
                <a:gd name="connsiteX291" fmla="*/ 161603 w 2099794"/>
                <a:gd name="connsiteY291" fmla="*/ 2913229 h 4639934"/>
                <a:gd name="connsiteX292" fmla="*/ 147081 w 2099794"/>
                <a:gd name="connsiteY292" fmla="*/ 2969655 h 4639934"/>
                <a:gd name="connsiteX293" fmla="*/ 116586 w 2099794"/>
                <a:gd name="connsiteY293" fmla="*/ 3170673 h 4639934"/>
                <a:gd name="connsiteX294" fmla="*/ 117831 w 2099794"/>
                <a:gd name="connsiteY294" fmla="*/ 3237886 h 4639934"/>
                <a:gd name="connsiteX295" fmla="*/ 123225 w 2099794"/>
                <a:gd name="connsiteY295" fmla="*/ 3246807 h 4639934"/>
                <a:gd name="connsiteX296" fmla="*/ 132560 w 2099794"/>
                <a:gd name="connsiteY296" fmla="*/ 3293275 h 4639934"/>
                <a:gd name="connsiteX297" fmla="*/ 130693 w 2099794"/>
                <a:gd name="connsiteY297" fmla="*/ 3305307 h 4639934"/>
                <a:gd name="connsiteX298" fmla="*/ 206619 w 2099794"/>
                <a:gd name="connsiteY298" fmla="*/ 3466494 h 4639934"/>
                <a:gd name="connsiteX299" fmla="*/ 327769 w 2099794"/>
                <a:gd name="connsiteY299" fmla="*/ 3640129 h 4639934"/>
                <a:gd name="connsiteX300" fmla="*/ 376934 w 2099794"/>
                <a:gd name="connsiteY300" fmla="*/ 3716885 h 4639934"/>
                <a:gd name="connsiteX301" fmla="*/ 378594 w 2099794"/>
                <a:gd name="connsiteY301" fmla="*/ 3719789 h 4639934"/>
                <a:gd name="connsiteX302" fmla="*/ 380668 w 2099794"/>
                <a:gd name="connsiteY302" fmla="*/ 3723316 h 4639934"/>
                <a:gd name="connsiteX303" fmla="*/ 380046 w 2099794"/>
                <a:gd name="connsiteY303" fmla="*/ 3718544 h 4639934"/>
                <a:gd name="connsiteX304" fmla="*/ 378801 w 2099794"/>
                <a:gd name="connsiteY304" fmla="*/ 3714810 h 4639934"/>
                <a:gd name="connsiteX305" fmla="*/ 324865 w 2099794"/>
                <a:gd name="connsiteY305" fmla="*/ 3594283 h 4639934"/>
                <a:gd name="connsiteX306" fmla="*/ 323413 w 2099794"/>
                <a:gd name="connsiteY306" fmla="*/ 3591378 h 4639934"/>
                <a:gd name="connsiteX307" fmla="*/ 294370 w 2099794"/>
                <a:gd name="connsiteY307" fmla="*/ 3564410 h 4639934"/>
                <a:gd name="connsiteX308" fmla="*/ 278396 w 2099794"/>
                <a:gd name="connsiteY308" fmla="*/ 3556527 h 4639934"/>
                <a:gd name="connsiteX309" fmla="*/ 272588 w 2099794"/>
                <a:gd name="connsiteY309" fmla="*/ 3510888 h 4639934"/>
                <a:gd name="connsiteX310" fmla="*/ 276529 w 2099794"/>
                <a:gd name="connsiteY310" fmla="*/ 3485372 h 4639934"/>
                <a:gd name="connsiteX311" fmla="*/ 250805 w 2099794"/>
                <a:gd name="connsiteY311" fmla="*/ 3396584 h 4639934"/>
                <a:gd name="connsiteX312" fmla="*/ 248109 w 2099794"/>
                <a:gd name="connsiteY312" fmla="*/ 3375425 h 4639934"/>
                <a:gd name="connsiteX313" fmla="*/ 227364 w 2099794"/>
                <a:gd name="connsiteY313" fmla="*/ 3379159 h 4639934"/>
                <a:gd name="connsiteX314" fmla="*/ 186497 w 2099794"/>
                <a:gd name="connsiteY314" fmla="*/ 3376254 h 4639934"/>
                <a:gd name="connsiteX315" fmla="*/ 182555 w 2099794"/>
                <a:gd name="connsiteY315" fmla="*/ 3370238 h 4639934"/>
                <a:gd name="connsiteX316" fmla="*/ 206619 w 2099794"/>
                <a:gd name="connsiteY316" fmla="*/ 3318584 h 4639934"/>
                <a:gd name="connsiteX317" fmla="*/ 215954 w 2099794"/>
                <a:gd name="connsiteY317" fmla="*/ 3309456 h 4639934"/>
                <a:gd name="connsiteX318" fmla="*/ 253502 w 2099794"/>
                <a:gd name="connsiteY318" fmla="*/ 3317131 h 4639934"/>
                <a:gd name="connsiteX319" fmla="*/ 257444 w 2099794"/>
                <a:gd name="connsiteY319" fmla="*/ 3325014 h 4639934"/>
                <a:gd name="connsiteX320" fmla="*/ 360338 w 2099794"/>
                <a:gd name="connsiteY320" fmla="*/ 3269003 h 4639934"/>
                <a:gd name="connsiteX321" fmla="*/ 361168 w 2099794"/>
                <a:gd name="connsiteY321" fmla="*/ 3271078 h 4639934"/>
                <a:gd name="connsiteX322" fmla="*/ 335652 w 2099794"/>
                <a:gd name="connsiteY322" fmla="*/ 3278339 h 4639934"/>
                <a:gd name="connsiteX323" fmla="*/ 286279 w 2099794"/>
                <a:gd name="connsiteY323" fmla="*/ 3301780 h 4639934"/>
                <a:gd name="connsiteX324" fmla="*/ 268854 w 2099794"/>
                <a:gd name="connsiteY324" fmla="*/ 3321280 h 4639934"/>
                <a:gd name="connsiteX325" fmla="*/ 266987 w 2099794"/>
                <a:gd name="connsiteY325" fmla="*/ 3341818 h 4639934"/>
                <a:gd name="connsiteX326" fmla="*/ 261800 w 2099794"/>
                <a:gd name="connsiteY326" fmla="*/ 3364637 h 4639934"/>
                <a:gd name="connsiteX327" fmla="*/ 256822 w 2099794"/>
                <a:gd name="connsiteY327" fmla="*/ 3374387 h 4639934"/>
                <a:gd name="connsiteX328" fmla="*/ 282960 w 2099794"/>
                <a:gd name="connsiteY328" fmla="*/ 3477904 h 4639934"/>
                <a:gd name="connsiteX329" fmla="*/ 285449 w 2099794"/>
                <a:gd name="connsiteY329" fmla="*/ 3474792 h 4639934"/>
                <a:gd name="connsiteX330" fmla="*/ 342705 w 2099794"/>
                <a:gd name="connsiteY330" fmla="*/ 3456744 h 4639934"/>
                <a:gd name="connsiteX331" fmla="*/ 373408 w 2099794"/>
                <a:gd name="connsiteY331" fmla="*/ 3478319 h 4639934"/>
                <a:gd name="connsiteX332" fmla="*/ 415934 w 2099794"/>
                <a:gd name="connsiteY332" fmla="*/ 3540139 h 4639934"/>
                <a:gd name="connsiteX333" fmla="*/ 417387 w 2099794"/>
                <a:gd name="connsiteY333" fmla="*/ 3545532 h 4639934"/>
                <a:gd name="connsiteX334" fmla="*/ 365525 w 2099794"/>
                <a:gd name="connsiteY334" fmla="*/ 3563165 h 4639934"/>
                <a:gd name="connsiteX335" fmla="*/ 329844 w 2099794"/>
                <a:gd name="connsiteY335" fmla="*/ 3568559 h 4639934"/>
                <a:gd name="connsiteX336" fmla="*/ 325487 w 2099794"/>
                <a:gd name="connsiteY336" fmla="*/ 3575820 h 4639934"/>
                <a:gd name="connsiteX337" fmla="*/ 383988 w 2099794"/>
                <a:gd name="connsiteY337" fmla="*/ 3705060 h 4639934"/>
                <a:gd name="connsiteX338" fmla="*/ 431286 w 2099794"/>
                <a:gd name="connsiteY338" fmla="*/ 3858365 h 4639934"/>
                <a:gd name="connsiteX339" fmla="*/ 433153 w 2099794"/>
                <a:gd name="connsiteY339" fmla="*/ 3959185 h 4639934"/>
                <a:gd name="connsiteX340" fmla="*/ 425477 w 2099794"/>
                <a:gd name="connsiteY340" fmla="*/ 4023494 h 4639934"/>
                <a:gd name="connsiteX341" fmla="*/ 425685 w 2099794"/>
                <a:gd name="connsiteY341" fmla="*/ 4029717 h 4639934"/>
                <a:gd name="connsiteX342" fmla="*/ 430041 w 2099794"/>
                <a:gd name="connsiteY342" fmla="*/ 4025568 h 4639934"/>
                <a:gd name="connsiteX343" fmla="*/ 493106 w 2099794"/>
                <a:gd name="connsiteY343" fmla="*/ 4002126 h 4639934"/>
                <a:gd name="connsiteX344" fmla="*/ 548494 w 2099794"/>
                <a:gd name="connsiteY344" fmla="*/ 4031169 h 4639934"/>
                <a:gd name="connsiteX345" fmla="*/ 627740 w 2099794"/>
                <a:gd name="connsiteY345" fmla="*/ 4140495 h 4639934"/>
                <a:gd name="connsiteX346" fmla="*/ 624420 w 2099794"/>
                <a:gd name="connsiteY346" fmla="*/ 4147755 h 4639934"/>
                <a:gd name="connsiteX347" fmla="*/ 563431 w 2099794"/>
                <a:gd name="connsiteY347" fmla="*/ 4170782 h 4639934"/>
                <a:gd name="connsiteX348" fmla="*/ 468004 w 2099794"/>
                <a:gd name="connsiteY348" fmla="*/ 4182814 h 4639934"/>
                <a:gd name="connsiteX349" fmla="*/ 413653 w 2099794"/>
                <a:gd name="connsiteY349" fmla="*/ 4165596 h 4639934"/>
                <a:gd name="connsiteX350" fmla="*/ 394982 w 2099794"/>
                <a:gd name="connsiteY350" fmla="*/ 4146096 h 4639934"/>
                <a:gd name="connsiteX351" fmla="*/ 392285 w 2099794"/>
                <a:gd name="connsiteY351" fmla="*/ 4151282 h 4639934"/>
                <a:gd name="connsiteX352" fmla="*/ 356397 w 2099794"/>
                <a:gd name="connsiteY352" fmla="*/ 4237581 h 4639934"/>
                <a:gd name="connsiteX353" fmla="*/ 276788 w 2099794"/>
                <a:gd name="connsiteY353" fmla="*/ 4371411 h 4639934"/>
                <a:gd name="connsiteX354" fmla="*/ 231210 w 2099794"/>
                <a:gd name="connsiteY354" fmla="*/ 4425424 h 4639934"/>
                <a:gd name="connsiteX355" fmla="*/ 320404 w 2099794"/>
                <a:gd name="connsiteY355" fmla="*/ 4295744 h 4639934"/>
                <a:gd name="connsiteX356" fmla="*/ 387722 w 2099794"/>
                <a:gd name="connsiteY356" fmla="*/ 4146303 h 4639934"/>
                <a:gd name="connsiteX357" fmla="*/ 390626 w 2099794"/>
                <a:gd name="connsiteY357" fmla="*/ 4128670 h 4639934"/>
                <a:gd name="connsiteX358" fmla="*/ 396227 w 2099794"/>
                <a:gd name="connsiteY358" fmla="*/ 4104191 h 4639934"/>
                <a:gd name="connsiteX359" fmla="*/ 411786 w 2099794"/>
                <a:gd name="connsiteY359" fmla="*/ 4057930 h 4639934"/>
                <a:gd name="connsiteX360" fmla="*/ 427552 w 2099794"/>
                <a:gd name="connsiteY360" fmla="*/ 3913753 h 4639934"/>
                <a:gd name="connsiteX361" fmla="*/ 416764 w 2099794"/>
                <a:gd name="connsiteY361" fmla="*/ 3875375 h 4639934"/>
                <a:gd name="connsiteX362" fmla="*/ 328599 w 2099794"/>
                <a:gd name="connsiteY362" fmla="*/ 3754225 h 4639934"/>
                <a:gd name="connsiteX363" fmla="*/ 223007 w 2099794"/>
                <a:gd name="connsiteY363" fmla="*/ 3668964 h 4639934"/>
                <a:gd name="connsiteX364" fmla="*/ 177784 w 2099794"/>
                <a:gd name="connsiteY364" fmla="*/ 3652576 h 4639934"/>
                <a:gd name="connsiteX365" fmla="*/ 114927 w 2099794"/>
                <a:gd name="connsiteY365" fmla="*/ 3680996 h 4639934"/>
                <a:gd name="connsiteX366" fmla="*/ 94597 w 2099794"/>
                <a:gd name="connsiteY366" fmla="*/ 3761694 h 4639934"/>
                <a:gd name="connsiteX367" fmla="*/ 100198 w 2099794"/>
                <a:gd name="connsiteY367" fmla="*/ 3756715 h 4639934"/>
                <a:gd name="connsiteX368" fmla="*/ 170108 w 2099794"/>
                <a:gd name="connsiteY368" fmla="*/ 3756507 h 4639934"/>
                <a:gd name="connsiteX369" fmla="*/ 200188 w 2099794"/>
                <a:gd name="connsiteY369" fmla="*/ 3824965 h 4639934"/>
                <a:gd name="connsiteX370" fmla="*/ 204544 w 2099794"/>
                <a:gd name="connsiteY370" fmla="*/ 3857535 h 4639934"/>
                <a:gd name="connsiteX371" fmla="*/ 198529 w 2099794"/>
                <a:gd name="connsiteY371" fmla="*/ 3863966 h 4639934"/>
                <a:gd name="connsiteX372" fmla="*/ 95011 w 2099794"/>
                <a:gd name="connsiteY372" fmla="*/ 3845295 h 4639934"/>
                <a:gd name="connsiteX373" fmla="*/ 100820 w 2099794"/>
                <a:gd name="connsiteY373" fmla="*/ 3899854 h 4639934"/>
                <a:gd name="connsiteX374" fmla="*/ 118246 w 2099794"/>
                <a:gd name="connsiteY374" fmla="*/ 4006068 h 4639934"/>
                <a:gd name="connsiteX375" fmla="*/ 125507 w 2099794"/>
                <a:gd name="connsiteY375" fmla="*/ 4016855 h 4639934"/>
                <a:gd name="connsiteX376" fmla="*/ 134012 w 2099794"/>
                <a:gd name="connsiteY376" fmla="*/ 4056478 h 4639934"/>
                <a:gd name="connsiteX377" fmla="*/ 131522 w 2099794"/>
                <a:gd name="connsiteY377" fmla="*/ 4069962 h 4639934"/>
                <a:gd name="connsiteX378" fmla="*/ 150400 w 2099794"/>
                <a:gd name="connsiteY378" fmla="*/ 4157298 h 4639934"/>
                <a:gd name="connsiteX379" fmla="*/ 123639 w 2099794"/>
                <a:gd name="connsiteY379" fmla="*/ 4069132 h 4639934"/>
                <a:gd name="connsiteX380" fmla="*/ 25724 w 2099794"/>
                <a:gd name="connsiteY380" fmla="*/ 4093611 h 4639934"/>
                <a:gd name="connsiteX381" fmla="*/ 18048 w 2099794"/>
                <a:gd name="connsiteY381" fmla="*/ 4085936 h 4639934"/>
                <a:gd name="connsiteX382" fmla="*/ 37963 w 2099794"/>
                <a:gd name="connsiteY382" fmla="*/ 4011047 h 4639934"/>
                <a:gd name="connsiteX383" fmla="*/ 56634 w 2099794"/>
                <a:gd name="connsiteY383" fmla="*/ 3988435 h 4639934"/>
                <a:gd name="connsiteX384" fmla="*/ 100820 w 2099794"/>
                <a:gd name="connsiteY384" fmla="*/ 3988850 h 4639934"/>
                <a:gd name="connsiteX385" fmla="*/ 107666 w 2099794"/>
                <a:gd name="connsiteY385" fmla="*/ 3994658 h 4639934"/>
                <a:gd name="connsiteX386" fmla="*/ 99575 w 2099794"/>
                <a:gd name="connsiteY386" fmla="*/ 3948397 h 4639934"/>
                <a:gd name="connsiteX387" fmla="*/ 86921 w 2099794"/>
                <a:gd name="connsiteY387" fmla="*/ 3845711 h 4639934"/>
                <a:gd name="connsiteX388" fmla="*/ 81942 w 2099794"/>
                <a:gd name="connsiteY388" fmla="*/ 3835130 h 4639934"/>
                <a:gd name="connsiteX389" fmla="*/ 72192 w 2099794"/>
                <a:gd name="connsiteY389" fmla="*/ 3824135 h 4639934"/>
                <a:gd name="connsiteX390" fmla="*/ 80490 w 2099794"/>
                <a:gd name="connsiteY390" fmla="*/ 3779741 h 4639934"/>
                <a:gd name="connsiteX391" fmla="*/ 85676 w 2099794"/>
                <a:gd name="connsiteY391" fmla="*/ 3769784 h 4639934"/>
                <a:gd name="connsiteX392" fmla="*/ 100405 w 2099794"/>
                <a:gd name="connsiteY392" fmla="*/ 3692821 h 4639934"/>
                <a:gd name="connsiteX393" fmla="*/ 157246 w 2099794"/>
                <a:gd name="connsiteY393" fmla="*/ 3644277 h 4639934"/>
                <a:gd name="connsiteX394" fmla="*/ 203922 w 2099794"/>
                <a:gd name="connsiteY394" fmla="*/ 3651746 h 4639934"/>
                <a:gd name="connsiteX395" fmla="*/ 288769 w 2099794"/>
                <a:gd name="connsiteY395" fmla="*/ 3705682 h 4639934"/>
                <a:gd name="connsiteX396" fmla="*/ 419254 w 2099794"/>
                <a:gd name="connsiteY396" fmla="*/ 3863966 h 4639934"/>
                <a:gd name="connsiteX397" fmla="*/ 425270 w 2099794"/>
                <a:gd name="connsiteY397" fmla="*/ 3874545 h 4639934"/>
                <a:gd name="connsiteX398" fmla="*/ 414690 w 2099794"/>
                <a:gd name="connsiteY398" fmla="*/ 3819779 h 4639934"/>
                <a:gd name="connsiteX399" fmla="*/ 340838 w 2099794"/>
                <a:gd name="connsiteY399" fmla="*/ 3672906 h 4639934"/>
                <a:gd name="connsiteX400" fmla="*/ 227571 w 2099794"/>
                <a:gd name="connsiteY400" fmla="*/ 3512755 h 4639934"/>
                <a:gd name="connsiteX401" fmla="*/ 134219 w 2099794"/>
                <a:gd name="connsiteY401" fmla="*/ 3342648 h 4639934"/>
                <a:gd name="connsiteX402" fmla="*/ 123639 w 2099794"/>
                <a:gd name="connsiteY402" fmla="*/ 3310700 h 4639934"/>
                <a:gd name="connsiteX403" fmla="*/ 118661 w 2099794"/>
                <a:gd name="connsiteY403" fmla="*/ 3308004 h 4639934"/>
                <a:gd name="connsiteX404" fmla="*/ 23857 w 2099794"/>
                <a:gd name="connsiteY404" fmla="*/ 3332690 h 4639934"/>
                <a:gd name="connsiteX405" fmla="*/ 0 w 2099794"/>
                <a:gd name="connsiteY405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593711 w 2099794"/>
                <a:gd name="connsiteY278" fmla="*/ 0 h 4639934"/>
                <a:gd name="connsiteX279" fmla="*/ 283997 w 2099794"/>
                <a:gd name="connsiteY279" fmla="*/ 2581726 h 4639934"/>
                <a:gd name="connsiteX280" fmla="*/ 246242 w 2099794"/>
                <a:gd name="connsiteY280" fmla="*/ 2670722 h 4639934"/>
                <a:gd name="connsiteX281" fmla="*/ 246034 w 2099794"/>
                <a:gd name="connsiteY281" fmla="*/ 2675908 h 4639934"/>
                <a:gd name="connsiteX282" fmla="*/ 237114 w 2099794"/>
                <a:gd name="connsiteY282" fmla="*/ 2710759 h 4639934"/>
                <a:gd name="connsiteX283" fmla="*/ 222800 w 2099794"/>
                <a:gd name="connsiteY283" fmla="*/ 2729222 h 4639934"/>
                <a:gd name="connsiteX284" fmla="*/ 183592 w 2099794"/>
                <a:gd name="connsiteY284" fmla="*/ 2840622 h 4639934"/>
                <a:gd name="connsiteX285" fmla="*/ 181518 w 2099794"/>
                <a:gd name="connsiteY285" fmla="*/ 2847675 h 4639934"/>
                <a:gd name="connsiteX286" fmla="*/ 213257 w 2099794"/>
                <a:gd name="connsiteY286" fmla="*/ 2844979 h 4639934"/>
                <a:gd name="connsiteX287" fmla="*/ 236077 w 2099794"/>
                <a:gd name="connsiteY287" fmla="*/ 2868005 h 4639934"/>
                <a:gd name="connsiteX288" fmla="*/ 254332 w 2099794"/>
                <a:gd name="connsiteY288" fmla="*/ 2924639 h 4639934"/>
                <a:gd name="connsiteX289" fmla="*/ 251220 w 2099794"/>
                <a:gd name="connsiteY289" fmla="*/ 2929825 h 4639934"/>
                <a:gd name="connsiteX290" fmla="*/ 172390 w 2099794"/>
                <a:gd name="connsiteY290" fmla="*/ 2919867 h 4639934"/>
                <a:gd name="connsiteX291" fmla="*/ 161603 w 2099794"/>
                <a:gd name="connsiteY291" fmla="*/ 2913229 h 4639934"/>
                <a:gd name="connsiteX292" fmla="*/ 147081 w 2099794"/>
                <a:gd name="connsiteY292" fmla="*/ 2969655 h 4639934"/>
                <a:gd name="connsiteX293" fmla="*/ 116586 w 2099794"/>
                <a:gd name="connsiteY293" fmla="*/ 3170673 h 4639934"/>
                <a:gd name="connsiteX294" fmla="*/ 117831 w 2099794"/>
                <a:gd name="connsiteY294" fmla="*/ 3237886 h 4639934"/>
                <a:gd name="connsiteX295" fmla="*/ 123225 w 2099794"/>
                <a:gd name="connsiteY295" fmla="*/ 3246807 h 4639934"/>
                <a:gd name="connsiteX296" fmla="*/ 132560 w 2099794"/>
                <a:gd name="connsiteY296" fmla="*/ 3293275 h 4639934"/>
                <a:gd name="connsiteX297" fmla="*/ 130693 w 2099794"/>
                <a:gd name="connsiteY297" fmla="*/ 3305307 h 4639934"/>
                <a:gd name="connsiteX298" fmla="*/ 206619 w 2099794"/>
                <a:gd name="connsiteY298" fmla="*/ 3466494 h 4639934"/>
                <a:gd name="connsiteX299" fmla="*/ 327769 w 2099794"/>
                <a:gd name="connsiteY299" fmla="*/ 3640129 h 4639934"/>
                <a:gd name="connsiteX300" fmla="*/ 376934 w 2099794"/>
                <a:gd name="connsiteY300" fmla="*/ 3716885 h 4639934"/>
                <a:gd name="connsiteX301" fmla="*/ 378594 w 2099794"/>
                <a:gd name="connsiteY301" fmla="*/ 3719789 h 4639934"/>
                <a:gd name="connsiteX302" fmla="*/ 380668 w 2099794"/>
                <a:gd name="connsiteY302" fmla="*/ 3723316 h 4639934"/>
                <a:gd name="connsiteX303" fmla="*/ 380046 w 2099794"/>
                <a:gd name="connsiteY303" fmla="*/ 3718544 h 4639934"/>
                <a:gd name="connsiteX304" fmla="*/ 378801 w 2099794"/>
                <a:gd name="connsiteY304" fmla="*/ 3714810 h 4639934"/>
                <a:gd name="connsiteX305" fmla="*/ 324865 w 2099794"/>
                <a:gd name="connsiteY305" fmla="*/ 3594283 h 4639934"/>
                <a:gd name="connsiteX306" fmla="*/ 323413 w 2099794"/>
                <a:gd name="connsiteY306" fmla="*/ 3591378 h 4639934"/>
                <a:gd name="connsiteX307" fmla="*/ 294370 w 2099794"/>
                <a:gd name="connsiteY307" fmla="*/ 3564410 h 4639934"/>
                <a:gd name="connsiteX308" fmla="*/ 278396 w 2099794"/>
                <a:gd name="connsiteY308" fmla="*/ 3556527 h 4639934"/>
                <a:gd name="connsiteX309" fmla="*/ 272588 w 2099794"/>
                <a:gd name="connsiteY309" fmla="*/ 3510888 h 4639934"/>
                <a:gd name="connsiteX310" fmla="*/ 276529 w 2099794"/>
                <a:gd name="connsiteY310" fmla="*/ 3485372 h 4639934"/>
                <a:gd name="connsiteX311" fmla="*/ 250805 w 2099794"/>
                <a:gd name="connsiteY311" fmla="*/ 3396584 h 4639934"/>
                <a:gd name="connsiteX312" fmla="*/ 248109 w 2099794"/>
                <a:gd name="connsiteY312" fmla="*/ 3375425 h 4639934"/>
                <a:gd name="connsiteX313" fmla="*/ 227364 w 2099794"/>
                <a:gd name="connsiteY313" fmla="*/ 3379159 h 4639934"/>
                <a:gd name="connsiteX314" fmla="*/ 186497 w 2099794"/>
                <a:gd name="connsiteY314" fmla="*/ 3376254 h 4639934"/>
                <a:gd name="connsiteX315" fmla="*/ 182555 w 2099794"/>
                <a:gd name="connsiteY315" fmla="*/ 3370238 h 4639934"/>
                <a:gd name="connsiteX316" fmla="*/ 206619 w 2099794"/>
                <a:gd name="connsiteY316" fmla="*/ 3318584 h 4639934"/>
                <a:gd name="connsiteX317" fmla="*/ 215954 w 2099794"/>
                <a:gd name="connsiteY317" fmla="*/ 3309456 h 4639934"/>
                <a:gd name="connsiteX318" fmla="*/ 253502 w 2099794"/>
                <a:gd name="connsiteY318" fmla="*/ 3317131 h 4639934"/>
                <a:gd name="connsiteX319" fmla="*/ 257444 w 2099794"/>
                <a:gd name="connsiteY319" fmla="*/ 3325014 h 4639934"/>
                <a:gd name="connsiteX320" fmla="*/ 360338 w 2099794"/>
                <a:gd name="connsiteY320" fmla="*/ 3269003 h 4639934"/>
                <a:gd name="connsiteX321" fmla="*/ 361168 w 2099794"/>
                <a:gd name="connsiteY321" fmla="*/ 3271078 h 4639934"/>
                <a:gd name="connsiteX322" fmla="*/ 335652 w 2099794"/>
                <a:gd name="connsiteY322" fmla="*/ 3278339 h 4639934"/>
                <a:gd name="connsiteX323" fmla="*/ 286279 w 2099794"/>
                <a:gd name="connsiteY323" fmla="*/ 3301780 h 4639934"/>
                <a:gd name="connsiteX324" fmla="*/ 268854 w 2099794"/>
                <a:gd name="connsiteY324" fmla="*/ 3321280 h 4639934"/>
                <a:gd name="connsiteX325" fmla="*/ 266987 w 2099794"/>
                <a:gd name="connsiteY325" fmla="*/ 3341818 h 4639934"/>
                <a:gd name="connsiteX326" fmla="*/ 261800 w 2099794"/>
                <a:gd name="connsiteY326" fmla="*/ 3364637 h 4639934"/>
                <a:gd name="connsiteX327" fmla="*/ 256822 w 2099794"/>
                <a:gd name="connsiteY327" fmla="*/ 3374387 h 4639934"/>
                <a:gd name="connsiteX328" fmla="*/ 282960 w 2099794"/>
                <a:gd name="connsiteY328" fmla="*/ 3477904 h 4639934"/>
                <a:gd name="connsiteX329" fmla="*/ 285449 w 2099794"/>
                <a:gd name="connsiteY329" fmla="*/ 3474792 h 4639934"/>
                <a:gd name="connsiteX330" fmla="*/ 342705 w 2099794"/>
                <a:gd name="connsiteY330" fmla="*/ 3456744 h 4639934"/>
                <a:gd name="connsiteX331" fmla="*/ 373408 w 2099794"/>
                <a:gd name="connsiteY331" fmla="*/ 3478319 h 4639934"/>
                <a:gd name="connsiteX332" fmla="*/ 415934 w 2099794"/>
                <a:gd name="connsiteY332" fmla="*/ 3540139 h 4639934"/>
                <a:gd name="connsiteX333" fmla="*/ 417387 w 2099794"/>
                <a:gd name="connsiteY333" fmla="*/ 3545532 h 4639934"/>
                <a:gd name="connsiteX334" fmla="*/ 365525 w 2099794"/>
                <a:gd name="connsiteY334" fmla="*/ 3563165 h 4639934"/>
                <a:gd name="connsiteX335" fmla="*/ 329844 w 2099794"/>
                <a:gd name="connsiteY335" fmla="*/ 3568559 h 4639934"/>
                <a:gd name="connsiteX336" fmla="*/ 325487 w 2099794"/>
                <a:gd name="connsiteY336" fmla="*/ 3575820 h 4639934"/>
                <a:gd name="connsiteX337" fmla="*/ 383988 w 2099794"/>
                <a:gd name="connsiteY337" fmla="*/ 3705060 h 4639934"/>
                <a:gd name="connsiteX338" fmla="*/ 431286 w 2099794"/>
                <a:gd name="connsiteY338" fmla="*/ 3858365 h 4639934"/>
                <a:gd name="connsiteX339" fmla="*/ 433153 w 2099794"/>
                <a:gd name="connsiteY339" fmla="*/ 3959185 h 4639934"/>
                <a:gd name="connsiteX340" fmla="*/ 425477 w 2099794"/>
                <a:gd name="connsiteY340" fmla="*/ 4023494 h 4639934"/>
                <a:gd name="connsiteX341" fmla="*/ 425685 w 2099794"/>
                <a:gd name="connsiteY341" fmla="*/ 4029717 h 4639934"/>
                <a:gd name="connsiteX342" fmla="*/ 430041 w 2099794"/>
                <a:gd name="connsiteY342" fmla="*/ 4025568 h 4639934"/>
                <a:gd name="connsiteX343" fmla="*/ 493106 w 2099794"/>
                <a:gd name="connsiteY343" fmla="*/ 4002126 h 4639934"/>
                <a:gd name="connsiteX344" fmla="*/ 548494 w 2099794"/>
                <a:gd name="connsiteY344" fmla="*/ 4031169 h 4639934"/>
                <a:gd name="connsiteX345" fmla="*/ 627740 w 2099794"/>
                <a:gd name="connsiteY345" fmla="*/ 4140495 h 4639934"/>
                <a:gd name="connsiteX346" fmla="*/ 624420 w 2099794"/>
                <a:gd name="connsiteY346" fmla="*/ 4147755 h 4639934"/>
                <a:gd name="connsiteX347" fmla="*/ 563431 w 2099794"/>
                <a:gd name="connsiteY347" fmla="*/ 4170782 h 4639934"/>
                <a:gd name="connsiteX348" fmla="*/ 468004 w 2099794"/>
                <a:gd name="connsiteY348" fmla="*/ 4182814 h 4639934"/>
                <a:gd name="connsiteX349" fmla="*/ 413653 w 2099794"/>
                <a:gd name="connsiteY349" fmla="*/ 4165596 h 4639934"/>
                <a:gd name="connsiteX350" fmla="*/ 394982 w 2099794"/>
                <a:gd name="connsiteY350" fmla="*/ 4146096 h 4639934"/>
                <a:gd name="connsiteX351" fmla="*/ 392285 w 2099794"/>
                <a:gd name="connsiteY351" fmla="*/ 4151282 h 4639934"/>
                <a:gd name="connsiteX352" fmla="*/ 356397 w 2099794"/>
                <a:gd name="connsiteY352" fmla="*/ 4237581 h 4639934"/>
                <a:gd name="connsiteX353" fmla="*/ 276788 w 2099794"/>
                <a:gd name="connsiteY353" fmla="*/ 4371411 h 4639934"/>
                <a:gd name="connsiteX354" fmla="*/ 231210 w 2099794"/>
                <a:gd name="connsiteY354" fmla="*/ 4425424 h 4639934"/>
                <a:gd name="connsiteX355" fmla="*/ 320404 w 2099794"/>
                <a:gd name="connsiteY355" fmla="*/ 4295744 h 4639934"/>
                <a:gd name="connsiteX356" fmla="*/ 387722 w 2099794"/>
                <a:gd name="connsiteY356" fmla="*/ 4146303 h 4639934"/>
                <a:gd name="connsiteX357" fmla="*/ 390626 w 2099794"/>
                <a:gd name="connsiteY357" fmla="*/ 4128670 h 4639934"/>
                <a:gd name="connsiteX358" fmla="*/ 396227 w 2099794"/>
                <a:gd name="connsiteY358" fmla="*/ 4104191 h 4639934"/>
                <a:gd name="connsiteX359" fmla="*/ 411786 w 2099794"/>
                <a:gd name="connsiteY359" fmla="*/ 4057930 h 4639934"/>
                <a:gd name="connsiteX360" fmla="*/ 427552 w 2099794"/>
                <a:gd name="connsiteY360" fmla="*/ 3913753 h 4639934"/>
                <a:gd name="connsiteX361" fmla="*/ 416764 w 2099794"/>
                <a:gd name="connsiteY361" fmla="*/ 3875375 h 4639934"/>
                <a:gd name="connsiteX362" fmla="*/ 328599 w 2099794"/>
                <a:gd name="connsiteY362" fmla="*/ 3754225 h 4639934"/>
                <a:gd name="connsiteX363" fmla="*/ 223007 w 2099794"/>
                <a:gd name="connsiteY363" fmla="*/ 3668964 h 4639934"/>
                <a:gd name="connsiteX364" fmla="*/ 177784 w 2099794"/>
                <a:gd name="connsiteY364" fmla="*/ 3652576 h 4639934"/>
                <a:gd name="connsiteX365" fmla="*/ 114927 w 2099794"/>
                <a:gd name="connsiteY365" fmla="*/ 3680996 h 4639934"/>
                <a:gd name="connsiteX366" fmla="*/ 94597 w 2099794"/>
                <a:gd name="connsiteY366" fmla="*/ 3761694 h 4639934"/>
                <a:gd name="connsiteX367" fmla="*/ 100198 w 2099794"/>
                <a:gd name="connsiteY367" fmla="*/ 3756715 h 4639934"/>
                <a:gd name="connsiteX368" fmla="*/ 170108 w 2099794"/>
                <a:gd name="connsiteY368" fmla="*/ 3756507 h 4639934"/>
                <a:gd name="connsiteX369" fmla="*/ 200188 w 2099794"/>
                <a:gd name="connsiteY369" fmla="*/ 3824965 h 4639934"/>
                <a:gd name="connsiteX370" fmla="*/ 204544 w 2099794"/>
                <a:gd name="connsiteY370" fmla="*/ 3857535 h 4639934"/>
                <a:gd name="connsiteX371" fmla="*/ 198529 w 2099794"/>
                <a:gd name="connsiteY371" fmla="*/ 3863966 h 4639934"/>
                <a:gd name="connsiteX372" fmla="*/ 95011 w 2099794"/>
                <a:gd name="connsiteY372" fmla="*/ 3845295 h 4639934"/>
                <a:gd name="connsiteX373" fmla="*/ 100820 w 2099794"/>
                <a:gd name="connsiteY373" fmla="*/ 3899854 h 4639934"/>
                <a:gd name="connsiteX374" fmla="*/ 118246 w 2099794"/>
                <a:gd name="connsiteY374" fmla="*/ 4006068 h 4639934"/>
                <a:gd name="connsiteX375" fmla="*/ 125507 w 2099794"/>
                <a:gd name="connsiteY375" fmla="*/ 4016855 h 4639934"/>
                <a:gd name="connsiteX376" fmla="*/ 134012 w 2099794"/>
                <a:gd name="connsiteY376" fmla="*/ 4056478 h 4639934"/>
                <a:gd name="connsiteX377" fmla="*/ 131522 w 2099794"/>
                <a:gd name="connsiteY377" fmla="*/ 4069962 h 4639934"/>
                <a:gd name="connsiteX378" fmla="*/ 150400 w 2099794"/>
                <a:gd name="connsiteY378" fmla="*/ 4157298 h 4639934"/>
                <a:gd name="connsiteX379" fmla="*/ 123639 w 2099794"/>
                <a:gd name="connsiteY379" fmla="*/ 4069132 h 4639934"/>
                <a:gd name="connsiteX380" fmla="*/ 25724 w 2099794"/>
                <a:gd name="connsiteY380" fmla="*/ 4093611 h 4639934"/>
                <a:gd name="connsiteX381" fmla="*/ 18048 w 2099794"/>
                <a:gd name="connsiteY381" fmla="*/ 4085936 h 4639934"/>
                <a:gd name="connsiteX382" fmla="*/ 37963 w 2099794"/>
                <a:gd name="connsiteY382" fmla="*/ 4011047 h 4639934"/>
                <a:gd name="connsiteX383" fmla="*/ 56634 w 2099794"/>
                <a:gd name="connsiteY383" fmla="*/ 3988435 h 4639934"/>
                <a:gd name="connsiteX384" fmla="*/ 100820 w 2099794"/>
                <a:gd name="connsiteY384" fmla="*/ 3988850 h 4639934"/>
                <a:gd name="connsiteX385" fmla="*/ 107666 w 2099794"/>
                <a:gd name="connsiteY385" fmla="*/ 3994658 h 4639934"/>
                <a:gd name="connsiteX386" fmla="*/ 99575 w 2099794"/>
                <a:gd name="connsiteY386" fmla="*/ 3948397 h 4639934"/>
                <a:gd name="connsiteX387" fmla="*/ 86921 w 2099794"/>
                <a:gd name="connsiteY387" fmla="*/ 3845711 h 4639934"/>
                <a:gd name="connsiteX388" fmla="*/ 81942 w 2099794"/>
                <a:gd name="connsiteY388" fmla="*/ 3835130 h 4639934"/>
                <a:gd name="connsiteX389" fmla="*/ 72192 w 2099794"/>
                <a:gd name="connsiteY389" fmla="*/ 3824135 h 4639934"/>
                <a:gd name="connsiteX390" fmla="*/ 80490 w 2099794"/>
                <a:gd name="connsiteY390" fmla="*/ 3779741 h 4639934"/>
                <a:gd name="connsiteX391" fmla="*/ 85676 w 2099794"/>
                <a:gd name="connsiteY391" fmla="*/ 3769784 h 4639934"/>
                <a:gd name="connsiteX392" fmla="*/ 100405 w 2099794"/>
                <a:gd name="connsiteY392" fmla="*/ 3692821 h 4639934"/>
                <a:gd name="connsiteX393" fmla="*/ 157246 w 2099794"/>
                <a:gd name="connsiteY393" fmla="*/ 3644277 h 4639934"/>
                <a:gd name="connsiteX394" fmla="*/ 203922 w 2099794"/>
                <a:gd name="connsiteY394" fmla="*/ 3651746 h 4639934"/>
                <a:gd name="connsiteX395" fmla="*/ 288769 w 2099794"/>
                <a:gd name="connsiteY395" fmla="*/ 3705682 h 4639934"/>
                <a:gd name="connsiteX396" fmla="*/ 419254 w 2099794"/>
                <a:gd name="connsiteY396" fmla="*/ 3863966 h 4639934"/>
                <a:gd name="connsiteX397" fmla="*/ 425270 w 2099794"/>
                <a:gd name="connsiteY397" fmla="*/ 3874545 h 4639934"/>
                <a:gd name="connsiteX398" fmla="*/ 414690 w 2099794"/>
                <a:gd name="connsiteY398" fmla="*/ 3819779 h 4639934"/>
                <a:gd name="connsiteX399" fmla="*/ 340838 w 2099794"/>
                <a:gd name="connsiteY399" fmla="*/ 3672906 h 4639934"/>
                <a:gd name="connsiteX400" fmla="*/ 227571 w 2099794"/>
                <a:gd name="connsiteY400" fmla="*/ 3512755 h 4639934"/>
                <a:gd name="connsiteX401" fmla="*/ 134219 w 2099794"/>
                <a:gd name="connsiteY401" fmla="*/ 3342648 h 4639934"/>
                <a:gd name="connsiteX402" fmla="*/ 123639 w 2099794"/>
                <a:gd name="connsiteY402" fmla="*/ 3310700 h 4639934"/>
                <a:gd name="connsiteX403" fmla="*/ 118661 w 2099794"/>
                <a:gd name="connsiteY403" fmla="*/ 3308004 h 4639934"/>
                <a:gd name="connsiteX404" fmla="*/ 23857 w 2099794"/>
                <a:gd name="connsiteY404" fmla="*/ 3332690 h 4639934"/>
                <a:gd name="connsiteX405" fmla="*/ 0 w 2099794"/>
                <a:gd name="connsiteY405" fmla="*/ 3333105 h 4639934"/>
                <a:gd name="connsiteX0" fmla="*/ 989322 w 2099794"/>
                <a:gd name="connsiteY0" fmla="*/ 4357864 h 4647988"/>
                <a:gd name="connsiteX1" fmla="*/ 991189 w 2099794"/>
                <a:gd name="connsiteY1" fmla="*/ 4359109 h 4647988"/>
                <a:gd name="connsiteX2" fmla="*/ 992849 w 2099794"/>
                <a:gd name="connsiteY2" fmla="*/ 4357656 h 4647988"/>
                <a:gd name="connsiteX3" fmla="*/ 991189 w 2099794"/>
                <a:gd name="connsiteY3" fmla="*/ 4356205 h 4647988"/>
                <a:gd name="connsiteX4" fmla="*/ 989322 w 2099794"/>
                <a:gd name="connsiteY4" fmla="*/ 4357864 h 4647988"/>
                <a:gd name="connsiteX5" fmla="*/ 424025 w 2099794"/>
                <a:gd name="connsiteY5" fmla="*/ 4041713 h 4647988"/>
                <a:gd name="connsiteX6" fmla="*/ 424855 w 2099794"/>
                <a:gd name="connsiteY6" fmla="*/ 4041713 h 4647988"/>
                <a:gd name="connsiteX7" fmla="*/ 425270 w 2099794"/>
                <a:gd name="connsiteY7" fmla="*/ 4040261 h 4647988"/>
                <a:gd name="connsiteX8" fmla="*/ 424025 w 2099794"/>
                <a:gd name="connsiteY8" fmla="*/ 4039638 h 4647988"/>
                <a:gd name="connsiteX9" fmla="*/ 424025 w 2099794"/>
                <a:gd name="connsiteY9" fmla="*/ 4041713 h 4647988"/>
                <a:gd name="connsiteX10" fmla="*/ 209514 w 2099794"/>
                <a:gd name="connsiteY10" fmla="*/ 4459189 h 4647988"/>
                <a:gd name="connsiteX11" fmla="*/ 231210 w 2099794"/>
                <a:gd name="connsiteY11" fmla="*/ 4433478 h 4647988"/>
                <a:gd name="connsiteX12" fmla="*/ 227571 w 2099794"/>
                <a:gd name="connsiteY12" fmla="*/ 4438769 h 4647988"/>
                <a:gd name="connsiteX13" fmla="*/ 209514 w 2099794"/>
                <a:gd name="connsiteY13" fmla="*/ 4459189 h 4647988"/>
                <a:gd name="connsiteX14" fmla="*/ 197595 w 2099794"/>
                <a:gd name="connsiteY14" fmla="*/ 4494207 h 4647988"/>
                <a:gd name="connsiteX15" fmla="*/ 294784 w 2099794"/>
                <a:gd name="connsiteY15" fmla="*/ 4427723 h 4647988"/>
                <a:gd name="connsiteX16" fmla="*/ 400583 w 2099794"/>
                <a:gd name="connsiteY16" fmla="*/ 4372593 h 4647988"/>
                <a:gd name="connsiteX17" fmla="*/ 470078 w 2099794"/>
                <a:gd name="connsiteY17" fmla="*/ 4345002 h 4647988"/>
                <a:gd name="connsiteX18" fmla="*/ 526919 w 2099794"/>
                <a:gd name="connsiteY18" fmla="*/ 4327784 h 4647988"/>
                <a:gd name="connsiteX19" fmla="*/ 563015 w 2099794"/>
                <a:gd name="connsiteY19" fmla="*/ 4318241 h 4647988"/>
                <a:gd name="connsiteX20" fmla="*/ 623590 w 2099794"/>
                <a:gd name="connsiteY20" fmla="*/ 4308699 h 4647988"/>
                <a:gd name="connsiteX21" fmla="*/ 625872 w 2099794"/>
                <a:gd name="connsiteY21" fmla="*/ 4307869 h 4647988"/>
                <a:gd name="connsiteX22" fmla="*/ 629191 w 2099794"/>
                <a:gd name="connsiteY22" fmla="*/ 4307662 h 4647988"/>
                <a:gd name="connsiteX23" fmla="*/ 653878 w 2099794"/>
                <a:gd name="connsiteY23" fmla="*/ 4304550 h 4647988"/>
                <a:gd name="connsiteX24" fmla="*/ 660516 w 2099794"/>
                <a:gd name="connsiteY24" fmla="*/ 4304342 h 4647988"/>
                <a:gd name="connsiteX25" fmla="*/ 709889 w 2099794"/>
                <a:gd name="connsiteY25" fmla="*/ 4301231 h 4647988"/>
                <a:gd name="connsiteX26" fmla="*/ 741214 w 2099794"/>
                <a:gd name="connsiteY26" fmla="*/ 4301231 h 4647988"/>
                <a:gd name="connsiteX27" fmla="*/ 790586 w 2099794"/>
                <a:gd name="connsiteY27" fmla="*/ 4304342 h 4647988"/>
                <a:gd name="connsiteX28" fmla="*/ 795565 w 2099794"/>
                <a:gd name="connsiteY28" fmla="*/ 4304550 h 4647988"/>
                <a:gd name="connsiteX29" fmla="*/ 844316 w 2099794"/>
                <a:gd name="connsiteY29" fmla="*/ 4311395 h 4647988"/>
                <a:gd name="connsiteX30" fmla="*/ 882690 w 2099794"/>
                <a:gd name="connsiteY30" fmla="*/ 4317585 h 4647988"/>
                <a:gd name="connsiteX31" fmla="*/ 882901 w 2099794"/>
                <a:gd name="connsiteY31" fmla="*/ 4317826 h 4647988"/>
                <a:gd name="connsiteX32" fmla="*/ 882901 w 2099794"/>
                <a:gd name="connsiteY32" fmla="*/ 4318656 h 4647988"/>
                <a:gd name="connsiteX33" fmla="*/ 883938 w 2099794"/>
                <a:gd name="connsiteY33" fmla="*/ 4318449 h 4647988"/>
                <a:gd name="connsiteX34" fmla="*/ 882901 w 2099794"/>
                <a:gd name="connsiteY34" fmla="*/ 4317826 h 4647988"/>
                <a:gd name="connsiteX35" fmla="*/ 882901 w 2099794"/>
                <a:gd name="connsiteY35" fmla="*/ 4317619 h 4647988"/>
                <a:gd name="connsiteX36" fmla="*/ 882690 w 2099794"/>
                <a:gd name="connsiteY36" fmla="*/ 4317585 h 4647988"/>
                <a:gd name="connsiteX37" fmla="*/ 877092 w 2099794"/>
                <a:gd name="connsiteY37" fmla="*/ 4311188 h 4647988"/>
                <a:gd name="connsiteX38" fmla="*/ 868587 w 2099794"/>
                <a:gd name="connsiteY38" fmla="*/ 4297082 h 4647988"/>
                <a:gd name="connsiteX39" fmla="*/ 874188 w 2099794"/>
                <a:gd name="connsiteY39" fmla="*/ 4265757 h 4647988"/>
                <a:gd name="connsiteX40" fmla="*/ 909869 w 2099794"/>
                <a:gd name="connsiteY40" fmla="*/ 4232150 h 4647988"/>
                <a:gd name="connsiteX41" fmla="*/ 951359 w 2099794"/>
                <a:gd name="connsiteY41" fmla="*/ 4217006 h 4647988"/>
                <a:gd name="connsiteX42" fmla="*/ 1017535 w 2099794"/>
                <a:gd name="connsiteY42" fmla="*/ 4210575 h 4647988"/>
                <a:gd name="connsiteX43" fmla="*/ 1027493 w 2099794"/>
                <a:gd name="connsiteY43" fmla="*/ 4210575 h 4647988"/>
                <a:gd name="connsiteX44" fmla="*/ 1040562 w 2099794"/>
                <a:gd name="connsiteY44" fmla="*/ 4210783 h 4647988"/>
                <a:gd name="connsiteX45" fmla="*/ 997620 w 2099794"/>
                <a:gd name="connsiteY45" fmla="*/ 4350188 h 4647988"/>
                <a:gd name="connsiteX46" fmla="*/ 1033301 w 2099794"/>
                <a:gd name="connsiteY46" fmla="*/ 4362013 h 4647988"/>
                <a:gd name="connsiteX47" fmla="*/ 1137025 w 2099794"/>
                <a:gd name="connsiteY47" fmla="*/ 4399976 h 4647988"/>
                <a:gd name="connsiteX48" fmla="*/ 1181627 w 2099794"/>
                <a:gd name="connsiteY48" fmla="*/ 4416365 h 4647988"/>
                <a:gd name="connsiteX49" fmla="*/ 1186191 w 2099794"/>
                <a:gd name="connsiteY49" fmla="*/ 4416987 h 4647988"/>
                <a:gd name="connsiteX50" fmla="*/ 1183494 w 2099794"/>
                <a:gd name="connsiteY50" fmla="*/ 4414705 h 4647988"/>
                <a:gd name="connsiteX51" fmla="*/ 1186813 w 2099794"/>
                <a:gd name="connsiteY51" fmla="*/ 4363880 h 4647988"/>
                <a:gd name="connsiteX52" fmla="*/ 1250915 w 2099794"/>
                <a:gd name="connsiteY52" fmla="*/ 4340646 h 4647988"/>
                <a:gd name="connsiteX53" fmla="*/ 1286596 w 2099794"/>
                <a:gd name="connsiteY53" fmla="*/ 4338156 h 4647988"/>
                <a:gd name="connsiteX54" fmla="*/ 1293649 w 2099794"/>
                <a:gd name="connsiteY54" fmla="*/ 4345210 h 4647988"/>
                <a:gd name="connsiteX55" fmla="*/ 1285766 w 2099794"/>
                <a:gd name="connsiteY55" fmla="*/ 4390848 h 4647988"/>
                <a:gd name="connsiteX56" fmla="*/ 1258175 w 2099794"/>
                <a:gd name="connsiteY56" fmla="*/ 4442296 h 4647988"/>
                <a:gd name="connsiteX57" fmla="*/ 1260665 w 2099794"/>
                <a:gd name="connsiteY57" fmla="*/ 4444163 h 4647988"/>
                <a:gd name="connsiteX58" fmla="*/ 1313564 w 2099794"/>
                <a:gd name="connsiteY58" fmla="*/ 4459514 h 4647988"/>
                <a:gd name="connsiteX59" fmla="*/ 1335761 w 2099794"/>
                <a:gd name="connsiteY59" fmla="*/ 4465945 h 4647988"/>
                <a:gd name="connsiteX60" fmla="*/ 1397166 w 2099794"/>
                <a:gd name="connsiteY60" fmla="*/ 4477977 h 4647988"/>
                <a:gd name="connsiteX61" fmla="*/ 1512922 w 2099794"/>
                <a:gd name="connsiteY61" fmla="*/ 4479014 h 4647988"/>
                <a:gd name="connsiteX62" fmla="*/ 1608971 w 2099794"/>
                <a:gd name="connsiteY62" fmla="*/ 4446030 h 4647988"/>
                <a:gd name="connsiteX63" fmla="*/ 1614987 w 2099794"/>
                <a:gd name="connsiteY63" fmla="*/ 4438147 h 4647988"/>
                <a:gd name="connsiteX64" fmla="*/ 1625774 w 2099794"/>
                <a:gd name="connsiteY64" fmla="*/ 4422795 h 4647988"/>
                <a:gd name="connsiteX65" fmla="*/ 1633035 w 2099794"/>
                <a:gd name="connsiteY65" fmla="*/ 4413875 h 4647988"/>
                <a:gd name="connsiteX66" fmla="*/ 1670791 w 2099794"/>
                <a:gd name="connsiteY66" fmla="*/ 4398109 h 4647988"/>
                <a:gd name="connsiteX67" fmla="*/ 1681163 w 2099794"/>
                <a:gd name="connsiteY67" fmla="*/ 4395205 h 4647988"/>
                <a:gd name="connsiteX68" fmla="*/ 1756674 w 2099794"/>
                <a:gd name="connsiteY68" fmla="*/ 4312640 h 4647988"/>
                <a:gd name="connsiteX69" fmla="*/ 1777212 w 2099794"/>
                <a:gd name="connsiteY69" fmla="*/ 4282975 h 4647988"/>
                <a:gd name="connsiteX70" fmla="*/ 1780116 w 2099794"/>
                <a:gd name="connsiteY70" fmla="*/ 4284842 h 4647988"/>
                <a:gd name="connsiteX71" fmla="*/ 1711243 w 2099794"/>
                <a:gd name="connsiteY71" fmla="*/ 4378194 h 4647988"/>
                <a:gd name="connsiteX72" fmla="*/ 1687179 w 2099794"/>
                <a:gd name="connsiteY72" fmla="*/ 4401013 h 4647988"/>
                <a:gd name="connsiteX73" fmla="*/ 1686142 w 2099794"/>
                <a:gd name="connsiteY73" fmla="*/ 4410141 h 4647988"/>
                <a:gd name="connsiteX74" fmla="*/ 1707924 w 2099794"/>
                <a:gd name="connsiteY74" fmla="*/ 4478599 h 4647988"/>
                <a:gd name="connsiteX75" fmla="*/ 1704397 w 2099794"/>
                <a:gd name="connsiteY75" fmla="*/ 4482541 h 4647988"/>
                <a:gd name="connsiteX76" fmla="*/ 1638636 w 2099794"/>
                <a:gd name="connsiteY76" fmla="*/ 4471961 h 4647988"/>
                <a:gd name="connsiteX77" fmla="*/ 1620381 w 2099794"/>
                <a:gd name="connsiteY77" fmla="*/ 4455987 h 4647988"/>
                <a:gd name="connsiteX78" fmla="*/ 1612705 w 2099794"/>
                <a:gd name="connsiteY78" fmla="*/ 4453705 h 4647988"/>
                <a:gd name="connsiteX79" fmla="*/ 1554205 w 2099794"/>
                <a:gd name="connsiteY79" fmla="*/ 4479636 h 4647988"/>
                <a:gd name="connsiteX80" fmla="*/ 1526821 w 2099794"/>
                <a:gd name="connsiteY80" fmla="*/ 4485445 h 4647988"/>
                <a:gd name="connsiteX81" fmla="*/ 1385341 w 2099794"/>
                <a:gd name="connsiteY81" fmla="*/ 4484408 h 4647988"/>
                <a:gd name="connsiteX82" fmla="*/ 1328915 w 2099794"/>
                <a:gd name="connsiteY82" fmla="*/ 4473620 h 4647988"/>
                <a:gd name="connsiteX83" fmla="*/ 1264814 w 2099794"/>
                <a:gd name="connsiteY83" fmla="*/ 4454328 h 4647988"/>
                <a:gd name="connsiteX84" fmla="*/ 1237846 w 2099794"/>
                <a:gd name="connsiteY84" fmla="*/ 4453290 h 4647988"/>
                <a:gd name="connsiteX85" fmla="*/ 1214819 w 2099794"/>
                <a:gd name="connsiteY85" fmla="*/ 4447067 h 4647988"/>
                <a:gd name="connsiteX86" fmla="*/ 1149265 w 2099794"/>
                <a:gd name="connsiteY86" fmla="*/ 4414083 h 4647988"/>
                <a:gd name="connsiteX87" fmla="*/ 1117110 w 2099794"/>
                <a:gd name="connsiteY87" fmla="*/ 4400806 h 4647988"/>
                <a:gd name="connsiteX88" fmla="*/ 1007785 w 2099794"/>
                <a:gd name="connsiteY88" fmla="*/ 4360976 h 4647988"/>
                <a:gd name="connsiteX89" fmla="*/ 999902 w 2099794"/>
                <a:gd name="connsiteY89" fmla="*/ 4358901 h 4647988"/>
                <a:gd name="connsiteX90" fmla="*/ 998242 w 2099794"/>
                <a:gd name="connsiteY90" fmla="*/ 4358486 h 4647988"/>
                <a:gd name="connsiteX91" fmla="*/ 994923 w 2099794"/>
                <a:gd name="connsiteY91" fmla="*/ 4357656 h 4647988"/>
                <a:gd name="connsiteX92" fmla="*/ 994508 w 2099794"/>
                <a:gd name="connsiteY92" fmla="*/ 4360146 h 4647988"/>
                <a:gd name="connsiteX93" fmla="*/ 999695 w 2099794"/>
                <a:gd name="connsiteY93" fmla="*/ 4362635 h 4647988"/>
                <a:gd name="connsiteX94" fmla="*/ 1057573 w 2099794"/>
                <a:gd name="connsiteY94" fmla="*/ 4389811 h 4647988"/>
                <a:gd name="connsiteX95" fmla="*/ 1127690 w 2099794"/>
                <a:gd name="connsiteY95" fmla="*/ 4424870 h 4647988"/>
                <a:gd name="connsiteX96" fmla="*/ 1204031 w 2099794"/>
                <a:gd name="connsiteY96" fmla="*/ 4462211 h 4647988"/>
                <a:gd name="connsiteX97" fmla="*/ 1312112 w 2099794"/>
                <a:gd name="connsiteY97" fmla="*/ 4508887 h 4647988"/>
                <a:gd name="connsiteX98" fmla="*/ 1354432 w 2099794"/>
                <a:gd name="connsiteY98" fmla="*/ 4523201 h 4647988"/>
                <a:gd name="connsiteX99" fmla="*/ 1417911 w 2099794"/>
                <a:gd name="connsiteY99" fmla="*/ 4539796 h 4647988"/>
                <a:gd name="connsiteX100" fmla="*/ 1421852 w 2099794"/>
                <a:gd name="connsiteY100" fmla="*/ 4539174 h 4647988"/>
                <a:gd name="connsiteX101" fmla="*/ 1439486 w 2099794"/>
                <a:gd name="connsiteY101" fmla="*/ 4519467 h 4647988"/>
                <a:gd name="connsiteX102" fmla="*/ 1491763 w 2099794"/>
                <a:gd name="connsiteY102" fmla="*/ 4520711 h 4647988"/>
                <a:gd name="connsiteX103" fmla="*/ 1514997 w 2099794"/>
                <a:gd name="connsiteY103" fmla="*/ 4548924 h 4647988"/>
                <a:gd name="connsiteX104" fmla="*/ 1525577 w 2099794"/>
                <a:gd name="connsiteY104" fmla="*/ 4555770 h 4647988"/>
                <a:gd name="connsiteX105" fmla="*/ 1758126 w 2099794"/>
                <a:gd name="connsiteY105" fmla="*/ 4542286 h 4647988"/>
                <a:gd name="connsiteX106" fmla="*/ 1766217 w 2099794"/>
                <a:gd name="connsiteY106" fmla="*/ 4537514 h 4647988"/>
                <a:gd name="connsiteX107" fmla="*/ 1778041 w 2099794"/>
                <a:gd name="connsiteY107" fmla="*/ 4530254 h 4647988"/>
                <a:gd name="connsiteX108" fmla="*/ 1802935 w 2099794"/>
                <a:gd name="connsiteY108" fmla="*/ 4522786 h 4647988"/>
                <a:gd name="connsiteX109" fmla="*/ 1837164 w 2099794"/>
                <a:gd name="connsiteY109" fmla="*/ 4524653 h 4647988"/>
                <a:gd name="connsiteX110" fmla="*/ 1844633 w 2099794"/>
                <a:gd name="connsiteY110" fmla="*/ 4525897 h 4647988"/>
                <a:gd name="connsiteX111" fmla="*/ 1866829 w 2099794"/>
                <a:gd name="connsiteY111" fmla="*/ 4520919 h 4647988"/>
                <a:gd name="connsiteX112" fmla="*/ 1903340 w 2099794"/>
                <a:gd name="connsiteY112" fmla="*/ 4511791 h 4647988"/>
                <a:gd name="connsiteX113" fmla="*/ 1946282 w 2099794"/>
                <a:gd name="connsiteY113" fmla="*/ 4500589 h 4647988"/>
                <a:gd name="connsiteX114" fmla="*/ 1982586 w 2099794"/>
                <a:gd name="connsiteY114" fmla="*/ 4490216 h 4647988"/>
                <a:gd name="connsiteX115" fmla="*/ 2035278 w 2099794"/>
                <a:gd name="connsiteY115" fmla="*/ 4473413 h 4647988"/>
                <a:gd name="connsiteX116" fmla="*/ 2081954 w 2099794"/>
                <a:gd name="connsiteY116" fmla="*/ 4456609 h 4647988"/>
                <a:gd name="connsiteX117" fmla="*/ 2099794 w 2099794"/>
                <a:gd name="connsiteY117" fmla="*/ 4452876 h 4647988"/>
                <a:gd name="connsiteX118" fmla="*/ 2092741 w 2099794"/>
                <a:gd name="connsiteY118" fmla="*/ 4457232 h 4647988"/>
                <a:gd name="connsiteX119" fmla="*/ 1944415 w 2099794"/>
                <a:gd name="connsiteY119" fmla="*/ 4509509 h 4647988"/>
                <a:gd name="connsiteX120" fmla="*/ 1852100 w 2099794"/>
                <a:gd name="connsiteY120" fmla="*/ 4532951 h 4647988"/>
                <a:gd name="connsiteX121" fmla="*/ 1847744 w 2099794"/>
                <a:gd name="connsiteY121" fmla="*/ 4540211 h 4647988"/>
                <a:gd name="connsiteX122" fmla="*/ 1850026 w 2099794"/>
                <a:gd name="connsiteY122" fmla="*/ 4574233 h 4647988"/>
                <a:gd name="connsiteX123" fmla="*/ 1833430 w 2099794"/>
                <a:gd name="connsiteY123" fmla="*/ 4625473 h 4647988"/>
                <a:gd name="connsiteX124" fmla="*/ 1826170 w 2099794"/>
                <a:gd name="connsiteY124" fmla="*/ 4628170 h 4647988"/>
                <a:gd name="connsiteX125" fmla="*/ 1779286 w 2099794"/>
                <a:gd name="connsiteY125" fmla="*/ 4592489 h 4647988"/>
                <a:gd name="connsiteX126" fmla="*/ 1761861 w 2099794"/>
                <a:gd name="connsiteY126" fmla="*/ 4554525 h 4647988"/>
                <a:gd name="connsiteX127" fmla="*/ 1755015 w 2099794"/>
                <a:gd name="connsiteY127" fmla="*/ 4551206 h 4647988"/>
                <a:gd name="connsiteX128" fmla="*/ 1597976 w 2099794"/>
                <a:gd name="connsiteY128" fmla="*/ 4565105 h 4647988"/>
                <a:gd name="connsiteX129" fmla="*/ 1535534 w 2099794"/>
                <a:gd name="connsiteY129" fmla="*/ 4564068 h 4647988"/>
                <a:gd name="connsiteX130" fmla="*/ 1522880 w 2099794"/>
                <a:gd name="connsiteY130" fmla="*/ 4564068 h 4647988"/>
                <a:gd name="connsiteX131" fmla="*/ 1539476 w 2099794"/>
                <a:gd name="connsiteY131" fmla="*/ 4647670 h 4647988"/>
                <a:gd name="connsiteX132" fmla="*/ 1446124 w 2099794"/>
                <a:gd name="connsiteY132" fmla="*/ 4637505 h 4647988"/>
                <a:gd name="connsiteX133" fmla="*/ 1402352 w 2099794"/>
                <a:gd name="connsiteY133" fmla="*/ 4609707 h 4647988"/>
                <a:gd name="connsiteX134" fmla="*/ 1414799 w 2099794"/>
                <a:gd name="connsiteY134" fmla="*/ 4551621 h 4647988"/>
                <a:gd name="connsiteX135" fmla="*/ 1416251 w 2099794"/>
                <a:gd name="connsiteY135" fmla="*/ 4549961 h 4647988"/>
                <a:gd name="connsiteX136" fmla="*/ 1414177 w 2099794"/>
                <a:gd name="connsiteY136" fmla="*/ 4547680 h 4647988"/>
                <a:gd name="connsiteX137" fmla="*/ 1183079 w 2099794"/>
                <a:gd name="connsiteY137" fmla="*/ 4460344 h 4647988"/>
                <a:gd name="connsiteX138" fmla="*/ 989945 w 2099794"/>
                <a:gd name="connsiteY138" fmla="*/ 4365955 h 4647988"/>
                <a:gd name="connsiteX139" fmla="*/ 976460 w 2099794"/>
                <a:gd name="connsiteY139" fmla="*/ 4366162 h 4647988"/>
                <a:gd name="connsiteX140" fmla="*/ 929162 w 2099794"/>
                <a:gd name="connsiteY140" fmla="*/ 4363465 h 4647988"/>
                <a:gd name="connsiteX141" fmla="*/ 906965 w 2099794"/>
                <a:gd name="connsiteY141" fmla="*/ 4340646 h 4647988"/>
                <a:gd name="connsiteX142" fmla="*/ 891614 w 2099794"/>
                <a:gd name="connsiteY142" fmla="*/ 4329858 h 4647988"/>
                <a:gd name="connsiteX143" fmla="*/ 691634 w 2099794"/>
                <a:gd name="connsiteY143" fmla="*/ 4308491 h 4647988"/>
                <a:gd name="connsiteX144" fmla="*/ 213257 w 2099794"/>
                <a:gd name="connsiteY144" fmla="*/ 4484408 h 4647988"/>
                <a:gd name="connsiteX145" fmla="*/ 205530 w 2099794"/>
                <a:gd name="connsiteY145" fmla="*/ 4490839 h 4647988"/>
                <a:gd name="connsiteX146" fmla="*/ 197595 w 2099794"/>
                <a:gd name="connsiteY146" fmla="*/ 4494207 h 4647988"/>
                <a:gd name="connsiteX147" fmla="*/ 196246 w 2099794"/>
                <a:gd name="connsiteY147" fmla="*/ 4494780 h 4647988"/>
                <a:gd name="connsiteX148" fmla="*/ 197595 w 2099794"/>
                <a:gd name="connsiteY148" fmla="*/ 4494207 h 4647988"/>
                <a:gd name="connsiteX149" fmla="*/ 196454 w 2099794"/>
                <a:gd name="connsiteY149" fmla="*/ 4494988 h 4647988"/>
                <a:gd name="connsiteX150" fmla="*/ 196246 w 2099794"/>
                <a:gd name="connsiteY150" fmla="*/ 4494780 h 4647988"/>
                <a:gd name="connsiteX151" fmla="*/ 170523 w 2099794"/>
                <a:gd name="connsiteY151" fmla="*/ 4503285 h 4647988"/>
                <a:gd name="connsiteX152" fmla="*/ 209514 w 2099794"/>
                <a:gd name="connsiteY152" fmla="*/ 4459189 h 4647988"/>
                <a:gd name="connsiteX153" fmla="*/ 176331 w 2099794"/>
                <a:gd name="connsiteY153" fmla="*/ 4498514 h 4647988"/>
                <a:gd name="connsiteX154" fmla="*/ 170523 w 2099794"/>
                <a:gd name="connsiteY154" fmla="*/ 4503285 h 4647988"/>
                <a:gd name="connsiteX155" fmla="*/ 154965 w 2099794"/>
                <a:gd name="connsiteY155" fmla="*/ 4533989 h 4647988"/>
                <a:gd name="connsiteX156" fmla="*/ 197492 w 2099794"/>
                <a:gd name="connsiteY156" fmla="*/ 4506605 h 4647988"/>
                <a:gd name="connsiteX157" fmla="*/ 550569 w 2099794"/>
                <a:gd name="connsiteY157" fmla="*/ 4381307 h 4647988"/>
                <a:gd name="connsiteX158" fmla="*/ 715283 w 2099794"/>
                <a:gd name="connsiteY158" fmla="*/ 4374046 h 4647988"/>
                <a:gd name="connsiteX159" fmla="*/ 725863 w 2099794"/>
                <a:gd name="connsiteY159" fmla="*/ 4368860 h 4647988"/>
                <a:gd name="connsiteX160" fmla="*/ 796810 w 2099794"/>
                <a:gd name="connsiteY160" fmla="*/ 4367823 h 4647988"/>
                <a:gd name="connsiteX161" fmla="*/ 825646 w 2099794"/>
                <a:gd name="connsiteY161" fmla="*/ 4385870 h 4647988"/>
                <a:gd name="connsiteX162" fmla="*/ 907588 w 2099794"/>
                <a:gd name="connsiteY162" fmla="*/ 4408482 h 4647988"/>
                <a:gd name="connsiteX163" fmla="*/ 929370 w 2099794"/>
                <a:gd name="connsiteY163" fmla="*/ 4421552 h 4647988"/>
                <a:gd name="connsiteX164" fmla="*/ 930407 w 2099794"/>
                <a:gd name="connsiteY164" fmla="*/ 4471547 h 4647988"/>
                <a:gd name="connsiteX165" fmla="*/ 912152 w 2099794"/>
                <a:gd name="connsiteY165" fmla="*/ 4484201 h 4647988"/>
                <a:gd name="connsiteX166" fmla="*/ 753661 w 2099794"/>
                <a:gd name="connsiteY166" fmla="*/ 4525483 h 4647988"/>
                <a:gd name="connsiteX167" fmla="*/ 764863 w 2099794"/>
                <a:gd name="connsiteY167" fmla="*/ 4519882 h 4647988"/>
                <a:gd name="connsiteX168" fmla="*/ 857178 w 2099794"/>
                <a:gd name="connsiteY168" fmla="*/ 4497063 h 4647988"/>
                <a:gd name="connsiteX169" fmla="*/ 916508 w 2099794"/>
                <a:gd name="connsiteY169" fmla="*/ 4471339 h 4647988"/>
                <a:gd name="connsiteX170" fmla="*/ 915471 w 2099794"/>
                <a:gd name="connsiteY170" fmla="*/ 4422174 h 4647988"/>
                <a:gd name="connsiteX171" fmla="*/ 832491 w 2099794"/>
                <a:gd name="connsiteY171" fmla="*/ 4394998 h 4647988"/>
                <a:gd name="connsiteX172" fmla="*/ 809672 w 2099794"/>
                <a:gd name="connsiteY172" fmla="*/ 4391057 h 4647988"/>
                <a:gd name="connsiteX173" fmla="*/ 821497 w 2099794"/>
                <a:gd name="connsiteY173" fmla="*/ 4446860 h 4647988"/>
                <a:gd name="connsiteX174" fmla="*/ 811747 w 2099794"/>
                <a:gd name="connsiteY174" fmla="*/ 4457440 h 4647988"/>
                <a:gd name="connsiteX175" fmla="*/ 743081 w 2099794"/>
                <a:gd name="connsiteY175" fmla="*/ 4447690 h 4647988"/>
                <a:gd name="connsiteX176" fmla="*/ 713831 w 2099794"/>
                <a:gd name="connsiteY176" fmla="*/ 4430057 h 4647988"/>
                <a:gd name="connsiteX177" fmla="*/ 711549 w 2099794"/>
                <a:gd name="connsiteY177" fmla="*/ 4381722 h 4647988"/>
                <a:gd name="connsiteX178" fmla="*/ 639979 w 2099794"/>
                <a:gd name="connsiteY178" fmla="*/ 4380892 h 4647988"/>
                <a:gd name="connsiteX179" fmla="*/ 225497 w 2099794"/>
                <a:gd name="connsiteY179" fmla="*/ 4492914 h 4647988"/>
                <a:gd name="connsiteX180" fmla="*/ 162225 w 2099794"/>
                <a:gd name="connsiteY180" fmla="*/ 4530877 h 4647988"/>
                <a:gd name="connsiteX181" fmla="*/ 154965 w 2099794"/>
                <a:gd name="connsiteY181" fmla="*/ 4533989 h 4647988"/>
                <a:gd name="connsiteX182" fmla="*/ 0 w 2099794"/>
                <a:gd name="connsiteY182" fmla="*/ 3341159 h 4647988"/>
                <a:gd name="connsiteX183" fmla="*/ 0 w 2099794"/>
                <a:gd name="connsiteY183" fmla="*/ 3323111 h 4647988"/>
                <a:gd name="connsiteX184" fmla="*/ 3319 w 2099794"/>
                <a:gd name="connsiteY184" fmla="*/ 3312116 h 4647988"/>
                <a:gd name="connsiteX185" fmla="*/ 38378 w 2099794"/>
                <a:gd name="connsiteY185" fmla="*/ 3229552 h 4647988"/>
                <a:gd name="connsiteX186" fmla="*/ 54559 w 2099794"/>
                <a:gd name="connsiteY186" fmla="*/ 3218142 h 4647988"/>
                <a:gd name="connsiteX187" fmla="*/ 64517 w 2099794"/>
                <a:gd name="connsiteY187" fmla="*/ 3215030 h 4647988"/>
                <a:gd name="connsiteX188" fmla="*/ 74267 w 2099794"/>
                <a:gd name="connsiteY188" fmla="*/ 3214615 h 4647988"/>
                <a:gd name="connsiteX189" fmla="*/ 85676 w 2099794"/>
                <a:gd name="connsiteY189" fmla="*/ 3217935 h 4647988"/>
                <a:gd name="connsiteX190" fmla="*/ 96671 w 2099794"/>
                <a:gd name="connsiteY190" fmla="*/ 3224780 h 4647988"/>
                <a:gd name="connsiteX191" fmla="*/ 108911 w 2099794"/>
                <a:gd name="connsiteY191" fmla="*/ 3235568 h 4647988"/>
                <a:gd name="connsiteX192" fmla="*/ 107873 w 2099794"/>
                <a:gd name="connsiteY192" fmla="*/ 3180179 h 4647988"/>
                <a:gd name="connsiteX193" fmla="*/ 106836 w 2099794"/>
                <a:gd name="connsiteY193" fmla="*/ 3093258 h 4647988"/>
                <a:gd name="connsiteX194" fmla="*/ 106836 w 2099794"/>
                <a:gd name="connsiteY194" fmla="*/ 3088279 h 4647988"/>
                <a:gd name="connsiteX195" fmla="*/ 105591 w 2099794"/>
                <a:gd name="connsiteY195" fmla="*/ 3043885 h 4647988"/>
                <a:gd name="connsiteX196" fmla="*/ 104969 w 2099794"/>
                <a:gd name="connsiteY196" fmla="*/ 3017539 h 4647988"/>
                <a:gd name="connsiteX197" fmla="*/ 103932 w 2099794"/>
                <a:gd name="connsiteY197" fmla="*/ 3009449 h 4647988"/>
                <a:gd name="connsiteX198" fmla="*/ 79038 w 2099794"/>
                <a:gd name="connsiteY198" fmla="*/ 3016087 h 4647988"/>
                <a:gd name="connsiteX199" fmla="*/ 69081 w 2099794"/>
                <a:gd name="connsiteY199" fmla="*/ 3016087 h 4647988"/>
                <a:gd name="connsiteX200" fmla="*/ 13277 w 2099794"/>
                <a:gd name="connsiteY200" fmla="*/ 3002811 h 4647988"/>
                <a:gd name="connsiteX201" fmla="*/ 9128 w 2099794"/>
                <a:gd name="connsiteY201" fmla="*/ 2998039 h 4647988"/>
                <a:gd name="connsiteX202" fmla="*/ 15351 w 2099794"/>
                <a:gd name="connsiteY202" fmla="*/ 2985592 h 4647988"/>
                <a:gd name="connsiteX203" fmla="*/ 70947 w 2099794"/>
                <a:gd name="connsiteY203" fmla="*/ 2930411 h 4647988"/>
                <a:gd name="connsiteX204" fmla="*/ 90448 w 2099794"/>
                <a:gd name="connsiteY204" fmla="*/ 2932486 h 4647988"/>
                <a:gd name="connsiteX205" fmla="*/ 101235 w 2099794"/>
                <a:gd name="connsiteY205" fmla="*/ 2940991 h 4647988"/>
                <a:gd name="connsiteX206" fmla="*/ 98953 w 2099794"/>
                <a:gd name="connsiteY206" fmla="*/ 2918586 h 4647988"/>
                <a:gd name="connsiteX207" fmla="*/ 98331 w 2099794"/>
                <a:gd name="connsiteY207" fmla="*/ 2908629 h 4647988"/>
                <a:gd name="connsiteX208" fmla="*/ 95634 w 2099794"/>
                <a:gd name="connsiteY208" fmla="*/ 2885602 h 4647988"/>
                <a:gd name="connsiteX209" fmla="*/ 94804 w 2099794"/>
                <a:gd name="connsiteY209" fmla="*/ 2877304 h 4647988"/>
                <a:gd name="connsiteX210" fmla="*/ 91900 w 2099794"/>
                <a:gd name="connsiteY210" fmla="*/ 2857597 h 4647988"/>
                <a:gd name="connsiteX211" fmla="*/ 91693 w 2099794"/>
                <a:gd name="connsiteY211" fmla="*/ 2855937 h 4647988"/>
                <a:gd name="connsiteX212" fmla="*/ 78001 w 2099794"/>
                <a:gd name="connsiteY212" fmla="*/ 2800341 h 4647988"/>
                <a:gd name="connsiteX213" fmla="*/ 48543 w 2099794"/>
                <a:gd name="connsiteY213" fmla="*/ 2797436 h 4647988"/>
                <a:gd name="connsiteX214" fmla="*/ 20538 w 2099794"/>
                <a:gd name="connsiteY214" fmla="*/ 2857389 h 4647988"/>
                <a:gd name="connsiteX215" fmla="*/ 18671 w 2099794"/>
                <a:gd name="connsiteY215" fmla="*/ 2862160 h 4647988"/>
                <a:gd name="connsiteX216" fmla="*/ 17633 w 2099794"/>
                <a:gd name="connsiteY216" fmla="*/ 2865687 h 4647988"/>
                <a:gd name="connsiteX217" fmla="*/ 15766 w 2099794"/>
                <a:gd name="connsiteY217" fmla="*/ 2870666 h 4647988"/>
                <a:gd name="connsiteX218" fmla="*/ 9958 w 2099794"/>
                <a:gd name="connsiteY218" fmla="*/ 2887262 h 4647988"/>
                <a:gd name="connsiteX219" fmla="*/ 7883 w 2099794"/>
                <a:gd name="connsiteY219" fmla="*/ 2887262 h 4647988"/>
                <a:gd name="connsiteX220" fmla="*/ 9128 w 2099794"/>
                <a:gd name="connsiteY220" fmla="*/ 2879379 h 4647988"/>
                <a:gd name="connsiteX221" fmla="*/ 9543 w 2099794"/>
                <a:gd name="connsiteY221" fmla="*/ 2875852 h 4647988"/>
                <a:gd name="connsiteX222" fmla="*/ 15766 w 2099794"/>
                <a:gd name="connsiteY222" fmla="*/ 2853240 h 4647988"/>
                <a:gd name="connsiteX223" fmla="*/ 16181 w 2099794"/>
                <a:gd name="connsiteY223" fmla="*/ 2851373 h 4647988"/>
                <a:gd name="connsiteX224" fmla="*/ 18048 w 2099794"/>
                <a:gd name="connsiteY224" fmla="*/ 2847017 h 4647988"/>
                <a:gd name="connsiteX225" fmla="*/ 48336 w 2099794"/>
                <a:gd name="connsiteY225" fmla="*/ 2785819 h 4647988"/>
                <a:gd name="connsiteX226" fmla="*/ 49373 w 2099794"/>
                <a:gd name="connsiteY226" fmla="*/ 2784782 h 4647988"/>
                <a:gd name="connsiteX227" fmla="*/ 70533 w 2099794"/>
                <a:gd name="connsiteY227" fmla="*/ 2778766 h 4647988"/>
                <a:gd name="connsiteX228" fmla="*/ 70740 w 2099794"/>
                <a:gd name="connsiteY228" fmla="*/ 2779181 h 4647988"/>
                <a:gd name="connsiteX229" fmla="*/ 71155 w 2099794"/>
                <a:gd name="connsiteY229" fmla="*/ 2779181 h 4647988"/>
                <a:gd name="connsiteX230" fmla="*/ 80075 w 2099794"/>
                <a:gd name="connsiteY230" fmla="*/ 2787479 h 4647988"/>
                <a:gd name="connsiteX231" fmla="*/ 88996 w 2099794"/>
                <a:gd name="connsiteY231" fmla="*/ 2805112 h 4647988"/>
                <a:gd name="connsiteX232" fmla="*/ 89411 w 2099794"/>
                <a:gd name="connsiteY232" fmla="*/ 2807186 h 4647988"/>
                <a:gd name="connsiteX233" fmla="*/ 94804 w 2099794"/>
                <a:gd name="connsiteY233" fmla="*/ 2825235 h 4647988"/>
                <a:gd name="connsiteX234" fmla="*/ 95841 w 2099794"/>
                <a:gd name="connsiteY234" fmla="*/ 2830006 h 4647988"/>
                <a:gd name="connsiteX235" fmla="*/ 98538 w 2099794"/>
                <a:gd name="connsiteY235" fmla="*/ 2841623 h 4647988"/>
                <a:gd name="connsiteX236" fmla="*/ 98953 w 2099794"/>
                <a:gd name="connsiteY236" fmla="*/ 2844942 h 4647988"/>
                <a:gd name="connsiteX237" fmla="*/ 101857 w 2099794"/>
                <a:gd name="connsiteY237" fmla="*/ 2861331 h 4647988"/>
                <a:gd name="connsiteX238" fmla="*/ 102272 w 2099794"/>
                <a:gd name="connsiteY238" fmla="*/ 2866309 h 4647988"/>
                <a:gd name="connsiteX239" fmla="*/ 104969 w 2099794"/>
                <a:gd name="connsiteY239" fmla="*/ 2886017 h 4647988"/>
                <a:gd name="connsiteX240" fmla="*/ 105591 w 2099794"/>
                <a:gd name="connsiteY240" fmla="*/ 2894315 h 4647988"/>
                <a:gd name="connsiteX241" fmla="*/ 108288 w 2099794"/>
                <a:gd name="connsiteY241" fmla="*/ 2919001 h 4647988"/>
                <a:gd name="connsiteX242" fmla="*/ 108911 w 2099794"/>
                <a:gd name="connsiteY242" fmla="*/ 2930411 h 4647988"/>
                <a:gd name="connsiteX243" fmla="*/ 111400 w 2099794"/>
                <a:gd name="connsiteY243" fmla="*/ 2963395 h 4647988"/>
                <a:gd name="connsiteX244" fmla="*/ 115964 w 2099794"/>
                <a:gd name="connsiteY244" fmla="*/ 2975220 h 4647988"/>
                <a:gd name="connsiteX245" fmla="*/ 114304 w 2099794"/>
                <a:gd name="connsiteY245" fmla="*/ 3001773 h 4647988"/>
                <a:gd name="connsiteX246" fmla="*/ 113267 w 2099794"/>
                <a:gd name="connsiteY246" fmla="*/ 3006337 h 4647988"/>
                <a:gd name="connsiteX247" fmla="*/ 115757 w 2099794"/>
                <a:gd name="connsiteY247" fmla="*/ 3088279 h 4647988"/>
                <a:gd name="connsiteX248" fmla="*/ 130485 w 2099794"/>
                <a:gd name="connsiteY248" fmla="*/ 3011108 h 4647988"/>
                <a:gd name="connsiteX249" fmla="*/ 131522 w 2099794"/>
                <a:gd name="connsiteY249" fmla="*/ 3005922 h 4647988"/>
                <a:gd name="connsiteX250" fmla="*/ 137746 w 2099794"/>
                <a:gd name="connsiteY250" fmla="*/ 2979784 h 4647988"/>
                <a:gd name="connsiteX251" fmla="*/ 137954 w 2099794"/>
                <a:gd name="connsiteY251" fmla="*/ 2978124 h 4647988"/>
                <a:gd name="connsiteX252" fmla="*/ 144177 w 2099794"/>
                <a:gd name="connsiteY252" fmla="*/ 2953230 h 4647988"/>
                <a:gd name="connsiteX253" fmla="*/ 144799 w 2099794"/>
                <a:gd name="connsiteY253" fmla="*/ 2949911 h 4647988"/>
                <a:gd name="connsiteX254" fmla="*/ 150608 w 2099794"/>
                <a:gd name="connsiteY254" fmla="*/ 2928959 h 4647988"/>
                <a:gd name="connsiteX255" fmla="*/ 151853 w 2099794"/>
                <a:gd name="connsiteY255" fmla="*/ 2923980 h 4647988"/>
                <a:gd name="connsiteX256" fmla="*/ 151853 w 2099794"/>
                <a:gd name="connsiteY256" fmla="*/ 2907177 h 4647988"/>
                <a:gd name="connsiteX257" fmla="*/ 150608 w 2099794"/>
                <a:gd name="connsiteY257" fmla="*/ 2896182 h 4647988"/>
                <a:gd name="connsiteX258" fmla="*/ 151438 w 2099794"/>
                <a:gd name="connsiteY258" fmla="*/ 2892655 h 4647988"/>
                <a:gd name="connsiteX259" fmla="*/ 153097 w 2099794"/>
                <a:gd name="connsiteY259" fmla="*/ 2889543 h 4647988"/>
                <a:gd name="connsiteX260" fmla="*/ 156831 w 2099794"/>
                <a:gd name="connsiteY260" fmla="*/ 2884980 h 4647988"/>
                <a:gd name="connsiteX261" fmla="*/ 166374 w 2099794"/>
                <a:gd name="connsiteY261" fmla="*/ 2875644 h 4647988"/>
                <a:gd name="connsiteX262" fmla="*/ 199773 w 2099794"/>
                <a:gd name="connsiteY262" fmla="*/ 2776069 h 4647988"/>
                <a:gd name="connsiteX263" fmla="*/ 200810 w 2099794"/>
                <a:gd name="connsiteY263" fmla="*/ 2772543 h 4647988"/>
                <a:gd name="connsiteX264" fmla="*/ 218651 w 2099794"/>
                <a:gd name="connsiteY264" fmla="*/ 2727111 h 4647988"/>
                <a:gd name="connsiteX265" fmla="*/ 179443 w 2099794"/>
                <a:gd name="connsiteY265" fmla="*/ 2727111 h 4647988"/>
                <a:gd name="connsiteX266" fmla="*/ 172598 w 2099794"/>
                <a:gd name="connsiteY266" fmla="*/ 2726282 h 4647988"/>
                <a:gd name="connsiteX267" fmla="*/ 165959 w 2099794"/>
                <a:gd name="connsiteY267" fmla="*/ 2724829 h 4647988"/>
                <a:gd name="connsiteX268" fmla="*/ 165129 w 2099794"/>
                <a:gd name="connsiteY268" fmla="*/ 2718399 h 4647988"/>
                <a:gd name="connsiteX269" fmla="*/ 189608 w 2099794"/>
                <a:gd name="connsiteY269" fmla="*/ 2666122 h 4647988"/>
                <a:gd name="connsiteX270" fmla="*/ 202677 w 2099794"/>
                <a:gd name="connsiteY270" fmla="*/ 2654712 h 4647988"/>
                <a:gd name="connsiteX271" fmla="*/ 210561 w 2099794"/>
                <a:gd name="connsiteY271" fmla="*/ 2651393 h 4647988"/>
                <a:gd name="connsiteX272" fmla="*/ 220103 w 2099794"/>
                <a:gd name="connsiteY272" fmla="*/ 2651185 h 4647988"/>
                <a:gd name="connsiteX273" fmla="*/ 224667 w 2099794"/>
                <a:gd name="connsiteY273" fmla="*/ 2652845 h 4647988"/>
                <a:gd name="connsiteX274" fmla="*/ 229853 w 2099794"/>
                <a:gd name="connsiteY274" fmla="*/ 2656786 h 4647988"/>
                <a:gd name="connsiteX275" fmla="*/ 230683 w 2099794"/>
                <a:gd name="connsiteY275" fmla="*/ 2657824 h 4647988"/>
                <a:gd name="connsiteX276" fmla="*/ 240848 w 2099794"/>
                <a:gd name="connsiteY276" fmla="*/ 2673590 h 4647988"/>
                <a:gd name="connsiteX277" fmla="*/ 287731 w 2099794"/>
                <a:gd name="connsiteY277" fmla="*/ 2571940 h 4647988"/>
                <a:gd name="connsiteX278" fmla="*/ 593711 w 2099794"/>
                <a:gd name="connsiteY278" fmla="*/ 8054 h 4647988"/>
                <a:gd name="connsiteX279" fmla="*/ 799284 w 2099794"/>
                <a:gd name="connsiteY279" fmla="*/ 1767292 h 4647988"/>
                <a:gd name="connsiteX280" fmla="*/ 283997 w 2099794"/>
                <a:gd name="connsiteY280" fmla="*/ 2589780 h 4647988"/>
                <a:gd name="connsiteX281" fmla="*/ 246242 w 2099794"/>
                <a:gd name="connsiteY281" fmla="*/ 2678776 h 4647988"/>
                <a:gd name="connsiteX282" fmla="*/ 246034 w 2099794"/>
                <a:gd name="connsiteY282" fmla="*/ 2683962 h 4647988"/>
                <a:gd name="connsiteX283" fmla="*/ 237114 w 2099794"/>
                <a:gd name="connsiteY283" fmla="*/ 2718813 h 4647988"/>
                <a:gd name="connsiteX284" fmla="*/ 222800 w 2099794"/>
                <a:gd name="connsiteY284" fmla="*/ 2737276 h 4647988"/>
                <a:gd name="connsiteX285" fmla="*/ 183592 w 2099794"/>
                <a:gd name="connsiteY285" fmla="*/ 2848676 h 4647988"/>
                <a:gd name="connsiteX286" fmla="*/ 181518 w 2099794"/>
                <a:gd name="connsiteY286" fmla="*/ 2855729 h 4647988"/>
                <a:gd name="connsiteX287" fmla="*/ 213257 w 2099794"/>
                <a:gd name="connsiteY287" fmla="*/ 2853033 h 4647988"/>
                <a:gd name="connsiteX288" fmla="*/ 236077 w 2099794"/>
                <a:gd name="connsiteY288" fmla="*/ 2876059 h 4647988"/>
                <a:gd name="connsiteX289" fmla="*/ 254332 w 2099794"/>
                <a:gd name="connsiteY289" fmla="*/ 2932693 h 4647988"/>
                <a:gd name="connsiteX290" fmla="*/ 251220 w 2099794"/>
                <a:gd name="connsiteY290" fmla="*/ 2937879 h 4647988"/>
                <a:gd name="connsiteX291" fmla="*/ 172390 w 2099794"/>
                <a:gd name="connsiteY291" fmla="*/ 2927921 h 4647988"/>
                <a:gd name="connsiteX292" fmla="*/ 161603 w 2099794"/>
                <a:gd name="connsiteY292" fmla="*/ 2921283 h 4647988"/>
                <a:gd name="connsiteX293" fmla="*/ 147081 w 2099794"/>
                <a:gd name="connsiteY293" fmla="*/ 2977709 h 4647988"/>
                <a:gd name="connsiteX294" fmla="*/ 116586 w 2099794"/>
                <a:gd name="connsiteY294" fmla="*/ 3178727 h 4647988"/>
                <a:gd name="connsiteX295" fmla="*/ 117831 w 2099794"/>
                <a:gd name="connsiteY295" fmla="*/ 3245940 h 4647988"/>
                <a:gd name="connsiteX296" fmla="*/ 123225 w 2099794"/>
                <a:gd name="connsiteY296" fmla="*/ 3254861 h 4647988"/>
                <a:gd name="connsiteX297" fmla="*/ 132560 w 2099794"/>
                <a:gd name="connsiteY297" fmla="*/ 3301329 h 4647988"/>
                <a:gd name="connsiteX298" fmla="*/ 130693 w 2099794"/>
                <a:gd name="connsiteY298" fmla="*/ 3313361 h 4647988"/>
                <a:gd name="connsiteX299" fmla="*/ 206619 w 2099794"/>
                <a:gd name="connsiteY299" fmla="*/ 3474548 h 4647988"/>
                <a:gd name="connsiteX300" fmla="*/ 327769 w 2099794"/>
                <a:gd name="connsiteY300" fmla="*/ 3648183 h 4647988"/>
                <a:gd name="connsiteX301" fmla="*/ 376934 w 2099794"/>
                <a:gd name="connsiteY301" fmla="*/ 3724939 h 4647988"/>
                <a:gd name="connsiteX302" fmla="*/ 378594 w 2099794"/>
                <a:gd name="connsiteY302" fmla="*/ 3727843 h 4647988"/>
                <a:gd name="connsiteX303" fmla="*/ 380668 w 2099794"/>
                <a:gd name="connsiteY303" fmla="*/ 3731370 h 4647988"/>
                <a:gd name="connsiteX304" fmla="*/ 380046 w 2099794"/>
                <a:gd name="connsiteY304" fmla="*/ 3726598 h 4647988"/>
                <a:gd name="connsiteX305" fmla="*/ 378801 w 2099794"/>
                <a:gd name="connsiteY305" fmla="*/ 3722864 h 4647988"/>
                <a:gd name="connsiteX306" fmla="*/ 324865 w 2099794"/>
                <a:gd name="connsiteY306" fmla="*/ 3602337 h 4647988"/>
                <a:gd name="connsiteX307" fmla="*/ 323413 w 2099794"/>
                <a:gd name="connsiteY307" fmla="*/ 3599432 h 4647988"/>
                <a:gd name="connsiteX308" fmla="*/ 294370 w 2099794"/>
                <a:gd name="connsiteY308" fmla="*/ 3572464 h 4647988"/>
                <a:gd name="connsiteX309" fmla="*/ 278396 w 2099794"/>
                <a:gd name="connsiteY309" fmla="*/ 3564581 h 4647988"/>
                <a:gd name="connsiteX310" fmla="*/ 272588 w 2099794"/>
                <a:gd name="connsiteY310" fmla="*/ 3518942 h 4647988"/>
                <a:gd name="connsiteX311" fmla="*/ 276529 w 2099794"/>
                <a:gd name="connsiteY311" fmla="*/ 3493426 h 4647988"/>
                <a:gd name="connsiteX312" fmla="*/ 250805 w 2099794"/>
                <a:gd name="connsiteY312" fmla="*/ 3404638 h 4647988"/>
                <a:gd name="connsiteX313" fmla="*/ 248109 w 2099794"/>
                <a:gd name="connsiteY313" fmla="*/ 3383479 h 4647988"/>
                <a:gd name="connsiteX314" fmla="*/ 227364 w 2099794"/>
                <a:gd name="connsiteY314" fmla="*/ 3387213 h 4647988"/>
                <a:gd name="connsiteX315" fmla="*/ 186497 w 2099794"/>
                <a:gd name="connsiteY315" fmla="*/ 3384308 h 4647988"/>
                <a:gd name="connsiteX316" fmla="*/ 182555 w 2099794"/>
                <a:gd name="connsiteY316" fmla="*/ 3378292 h 4647988"/>
                <a:gd name="connsiteX317" fmla="*/ 206619 w 2099794"/>
                <a:gd name="connsiteY317" fmla="*/ 3326638 h 4647988"/>
                <a:gd name="connsiteX318" fmla="*/ 215954 w 2099794"/>
                <a:gd name="connsiteY318" fmla="*/ 3317510 h 4647988"/>
                <a:gd name="connsiteX319" fmla="*/ 253502 w 2099794"/>
                <a:gd name="connsiteY319" fmla="*/ 3325185 h 4647988"/>
                <a:gd name="connsiteX320" fmla="*/ 257444 w 2099794"/>
                <a:gd name="connsiteY320" fmla="*/ 3333068 h 4647988"/>
                <a:gd name="connsiteX321" fmla="*/ 360338 w 2099794"/>
                <a:gd name="connsiteY321" fmla="*/ 3277057 h 4647988"/>
                <a:gd name="connsiteX322" fmla="*/ 361168 w 2099794"/>
                <a:gd name="connsiteY322" fmla="*/ 3279132 h 4647988"/>
                <a:gd name="connsiteX323" fmla="*/ 335652 w 2099794"/>
                <a:gd name="connsiteY323" fmla="*/ 3286393 h 4647988"/>
                <a:gd name="connsiteX324" fmla="*/ 286279 w 2099794"/>
                <a:gd name="connsiteY324" fmla="*/ 3309834 h 4647988"/>
                <a:gd name="connsiteX325" fmla="*/ 268854 w 2099794"/>
                <a:gd name="connsiteY325" fmla="*/ 3329334 h 4647988"/>
                <a:gd name="connsiteX326" fmla="*/ 266987 w 2099794"/>
                <a:gd name="connsiteY326" fmla="*/ 3349872 h 4647988"/>
                <a:gd name="connsiteX327" fmla="*/ 261800 w 2099794"/>
                <a:gd name="connsiteY327" fmla="*/ 3372691 h 4647988"/>
                <a:gd name="connsiteX328" fmla="*/ 256822 w 2099794"/>
                <a:gd name="connsiteY328" fmla="*/ 3382441 h 4647988"/>
                <a:gd name="connsiteX329" fmla="*/ 282960 w 2099794"/>
                <a:gd name="connsiteY329" fmla="*/ 3485958 h 4647988"/>
                <a:gd name="connsiteX330" fmla="*/ 285449 w 2099794"/>
                <a:gd name="connsiteY330" fmla="*/ 3482846 h 4647988"/>
                <a:gd name="connsiteX331" fmla="*/ 342705 w 2099794"/>
                <a:gd name="connsiteY331" fmla="*/ 3464798 h 4647988"/>
                <a:gd name="connsiteX332" fmla="*/ 373408 w 2099794"/>
                <a:gd name="connsiteY332" fmla="*/ 3486373 h 4647988"/>
                <a:gd name="connsiteX333" fmla="*/ 415934 w 2099794"/>
                <a:gd name="connsiteY333" fmla="*/ 3548193 h 4647988"/>
                <a:gd name="connsiteX334" fmla="*/ 417387 w 2099794"/>
                <a:gd name="connsiteY334" fmla="*/ 3553586 h 4647988"/>
                <a:gd name="connsiteX335" fmla="*/ 365525 w 2099794"/>
                <a:gd name="connsiteY335" fmla="*/ 3571219 h 4647988"/>
                <a:gd name="connsiteX336" fmla="*/ 329844 w 2099794"/>
                <a:gd name="connsiteY336" fmla="*/ 3576613 h 4647988"/>
                <a:gd name="connsiteX337" fmla="*/ 325487 w 2099794"/>
                <a:gd name="connsiteY337" fmla="*/ 3583874 h 4647988"/>
                <a:gd name="connsiteX338" fmla="*/ 383988 w 2099794"/>
                <a:gd name="connsiteY338" fmla="*/ 3713114 h 4647988"/>
                <a:gd name="connsiteX339" fmla="*/ 431286 w 2099794"/>
                <a:gd name="connsiteY339" fmla="*/ 3866419 h 4647988"/>
                <a:gd name="connsiteX340" fmla="*/ 433153 w 2099794"/>
                <a:gd name="connsiteY340" fmla="*/ 3967239 h 4647988"/>
                <a:gd name="connsiteX341" fmla="*/ 425477 w 2099794"/>
                <a:gd name="connsiteY341" fmla="*/ 4031548 h 4647988"/>
                <a:gd name="connsiteX342" fmla="*/ 425685 w 2099794"/>
                <a:gd name="connsiteY342" fmla="*/ 4037771 h 4647988"/>
                <a:gd name="connsiteX343" fmla="*/ 430041 w 2099794"/>
                <a:gd name="connsiteY343" fmla="*/ 4033622 h 4647988"/>
                <a:gd name="connsiteX344" fmla="*/ 493106 w 2099794"/>
                <a:gd name="connsiteY344" fmla="*/ 4010180 h 4647988"/>
                <a:gd name="connsiteX345" fmla="*/ 548494 w 2099794"/>
                <a:gd name="connsiteY345" fmla="*/ 4039223 h 4647988"/>
                <a:gd name="connsiteX346" fmla="*/ 627740 w 2099794"/>
                <a:gd name="connsiteY346" fmla="*/ 4148549 h 4647988"/>
                <a:gd name="connsiteX347" fmla="*/ 624420 w 2099794"/>
                <a:gd name="connsiteY347" fmla="*/ 4155809 h 4647988"/>
                <a:gd name="connsiteX348" fmla="*/ 563431 w 2099794"/>
                <a:gd name="connsiteY348" fmla="*/ 4178836 h 4647988"/>
                <a:gd name="connsiteX349" fmla="*/ 468004 w 2099794"/>
                <a:gd name="connsiteY349" fmla="*/ 4190868 h 4647988"/>
                <a:gd name="connsiteX350" fmla="*/ 413653 w 2099794"/>
                <a:gd name="connsiteY350" fmla="*/ 4173650 h 4647988"/>
                <a:gd name="connsiteX351" fmla="*/ 394982 w 2099794"/>
                <a:gd name="connsiteY351" fmla="*/ 4154150 h 4647988"/>
                <a:gd name="connsiteX352" fmla="*/ 392285 w 2099794"/>
                <a:gd name="connsiteY352" fmla="*/ 4159336 h 4647988"/>
                <a:gd name="connsiteX353" fmla="*/ 356397 w 2099794"/>
                <a:gd name="connsiteY353" fmla="*/ 4245635 h 4647988"/>
                <a:gd name="connsiteX354" fmla="*/ 276788 w 2099794"/>
                <a:gd name="connsiteY354" fmla="*/ 4379465 h 4647988"/>
                <a:gd name="connsiteX355" fmla="*/ 231210 w 2099794"/>
                <a:gd name="connsiteY355" fmla="*/ 4433478 h 4647988"/>
                <a:gd name="connsiteX356" fmla="*/ 320404 w 2099794"/>
                <a:gd name="connsiteY356" fmla="*/ 4303798 h 4647988"/>
                <a:gd name="connsiteX357" fmla="*/ 387722 w 2099794"/>
                <a:gd name="connsiteY357" fmla="*/ 4154357 h 4647988"/>
                <a:gd name="connsiteX358" fmla="*/ 390626 w 2099794"/>
                <a:gd name="connsiteY358" fmla="*/ 4136724 h 4647988"/>
                <a:gd name="connsiteX359" fmla="*/ 396227 w 2099794"/>
                <a:gd name="connsiteY359" fmla="*/ 4112245 h 4647988"/>
                <a:gd name="connsiteX360" fmla="*/ 411786 w 2099794"/>
                <a:gd name="connsiteY360" fmla="*/ 4065984 h 4647988"/>
                <a:gd name="connsiteX361" fmla="*/ 427552 w 2099794"/>
                <a:gd name="connsiteY361" fmla="*/ 3921807 h 4647988"/>
                <a:gd name="connsiteX362" fmla="*/ 416764 w 2099794"/>
                <a:gd name="connsiteY362" fmla="*/ 3883429 h 4647988"/>
                <a:gd name="connsiteX363" fmla="*/ 328599 w 2099794"/>
                <a:gd name="connsiteY363" fmla="*/ 3762279 h 4647988"/>
                <a:gd name="connsiteX364" fmla="*/ 223007 w 2099794"/>
                <a:gd name="connsiteY364" fmla="*/ 3677018 h 4647988"/>
                <a:gd name="connsiteX365" fmla="*/ 177784 w 2099794"/>
                <a:gd name="connsiteY365" fmla="*/ 3660630 h 4647988"/>
                <a:gd name="connsiteX366" fmla="*/ 114927 w 2099794"/>
                <a:gd name="connsiteY366" fmla="*/ 3689050 h 4647988"/>
                <a:gd name="connsiteX367" fmla="*/ 94597 w 2099794"/>
                <a:gd name="connsiteY367" fmla="*/ 3769748 h 4647988"/>
                <a:gd name="connsiteX368" fmla="*/ 100198 w 2099794"/>
                <a:gd name="connsiteY368" fmla="*/ 3764769 h 4647988"/>
                <a:gd name="connsiteX369" fmla="*/ 170108 w 2099794"/>
                <a:gd name="connsiteY369" fmla="*/ 3764561 h 4647988"/>
                <a:gd name="connsiteX370" fmla="*/ 200188 w 2099794"/>
                <a:gd name="connsiteY370" fmla="*/ 3833019 h 4647988"/>
                <a:gd name="connsiteX371" fmla="*/ 204544 w 2099794"/>
                <a:gd name="connsiteY371" fmla="*/ 3865589 h 4647988"/>
                <a:gd name="connsiteX372" fmla="*/ 198529 w 2099794"/>
                <a:gd name="connsiteY372" fmla="*/ 3872020 h 4647988"/>
                <a:gd name="connsiteX373" fmla="*/ 95011 w 2099794"/>
                <a:gd name="connsiteY373" fmla="*/ 3853349 h 4647988"/>
                <a:gd name="connsiteX374" fmla="*/ 100820 w 2099794"/>
                <a:gd name="connsiteY374" fmla="*/ 3907908 h 4647988"/>
                <a:gd name="connsiteX375" fmla="*/ 118246 w 2099794"/>
                <a:gd name="connsiteY375" fmla="*/ 4014122 h 4647988"/>
                <a:gd name="connsiteX376" fmla="*/ 125507 w 2099794"/>
                <a:gd name="connsiteY376" fmla="*/ 4024909 h 4647988"/>
                <a:gd name="connsiteX377" fmla="*/ 134012 w 2099794"/>
                <a:gd name="connsiteY377" fmla="*/ 4064532 h 4647988"/>
                <a:gd name="connsiteX378" fmla="*/ 131522 w 2099794"/>
                <a:gd name="connsiteY378" fmla="*/ 4078016 h 4647988"/>
                <a:gd name="connsiteX379" fmla="*/ 150400 w 2099794"/>
                <a:gd name="connsiteY379" fmla="*/ 4165352 h 4647988"/>
                <a:gd name="connsiteX380" fmla="*/ 123639 w 2099794"/>
                <a:gd name="connsiteY380" fmla="*/ 4077186 h 4647988"/>
                <a:gd name="connsiteX381" fmla="*/ 25724 w 2099794"/>
                <a:gd name="connsiteY381" fmla="*/ 4101665 h 4647988"/>
                <a:gd name="connsiteX382" fmla="*/ 18048 w 2099794"/>
                <a:gd name="connsiteY382" fmla="*/ 4093990 h 4647988"/>
                <a:gd name="connsiteX383" fmla="*/ 37963 w 2099794"/>
                <a:gd name="connsiteY383" fmla="*/ 4019101 h 4647988"/>
                <a:gd name="connsiteX384" fmla="*/ 56634 w 2099794"/>
                <a:gd name="connsiteY384" fmla="*/ 3996489 h 4647988"/>
                <a:gd name="connsiteX385" fmla="*/ 100820 w 2099794"/>
                <a:gd name="connsiteY385" fmla="*/ 3996904 h 4647988"/>
                <a:gd name="connsiteX386" fmla="*/ 107666 w 2099794"/>
                <a:gd name="connsiteY386" fmla="*/ 4002712 h 4647988"/>
                <a:gd name="connsiteX387" fmla="*/ 99575 w 2099794"/>
                <a:gd name="connsiteY387" fmla="*/ 3956451 h 4647988"/>
                <a:gd name="connsiteX388" fmla="*/ 86921 w 2099794"/>
                <a:gd name="connsiteY388" fmla="*/ 3853765 h 4647988"/>
                <a:gd name="connsiteX389" fmla="*/ 81942 w 2099794"/>
                <a:gd name="connsiteY389" fmla="*/ 3843184 h 4647988"/>
                <a:gd name="connsiteX390" fmla="*/ 72192 w 2099794"/>
                <a:gd name="connsiteY390" fmla="*/ 3832189 h 4647988"/>
                <a:gd name="connsiteX391" fmla="*/ 80490 w 2099794"/>
                <a:gd name="connsiteY391" fmla="*/ 3787795 h 4647988"/>
                <a:gd name="connsiteX392" fmla="*/ 85676 w 2099794"/>
                <a:gd name="connsiteY392" fmla="*/ 3777838 h 4647988"/>
                <a:gd name="connsiteX393" fmla="*/ 100405 w 2099794"/>
                <a:gd name="connsiteY393" fmla="*/ 3700875 h 4647988"/>
                <a:gd name="connsiteX394" fmla="*/ 157246 w 2099794"/>
                <a:gd name="connsiteY394" fmla="*/ 3652331 h 4647988"/>
                <a:gd name="connsiteX395" fmla="*/ 203922 w 2099794"/>
                <a:gd name="connsiteY395" fmla="*/ 3659800 h 4647988"/>
                <a:gd name="connsiteX396" fmla="*/ 288769 w 2099794"/>
                <a:gd name="connsiteY396" fmla="*/ 3713736 h 4647988"/>
                <a:gd name="connsiteX397" fmla="*/ 419254 w 2099794"/>
                <a:gd name="connsiteY397" fmla="*/ 3872020 h 4647988"/>
                <a:gd name="connsiteX398" fmla="*/ 425270 w 2099794"/>
                <a:gd name="connsiteY398" fmla="*/ 3882599 h 4647988"/>
                <a:gd name="connsiteX399" fmla="*/ 414690 w 2099794"/>
                <a:gd name="connsiteY399" fmla="*/ 3827833 h 4647988"/>
                <a:gd name="connsiteX400" fmla="*/ 340838 w 2099794"/>
                <a:gd name="connsiteY400" fmla="*/ 3680960 h 4647988"/>
                <a:gd name="connsiteX401" fmla="*/ 227571 w 2099794"/>
                <a:gd name="connsiteY401" fmla="*/ 3520809 h 4647988"/>
                <a:gd name="connsiteX402" fmla="*/ 134219 w 2099794"/>
                <a:gd name="connsiteY402" fmla="*/ 3350702 h 4647988"/>
                <a:gd name="connsiteX403" fmla="*/ 123639 w 2099794"/>
                <a:gd name="connsiteY403" fmla="*/ 3318754 h 4647988"/>
                <a:gd name="connsiteX404" fmla="*/ 118661 w 2099794"/>
                <a:gd name="connsiteY404" fmla="*/ 3316058 h 4647988"/>
                <a:gd name="connsiteX405" fmla="*/ 23857 w 2099794"/>
                <a:gd name="connsiteY405" fmla="*/ 3340744 h 4647988"/>
                <a:gd name="connsiteX406" fmla="*/ 0 w 2099794"/>
                <a:gd name="connsiteY406" fmla="*/ 3341159 h 4647988"/>
                <a:gd name="connsiteX0" fmla="*/ 989322 w 2099794"/>
                <a:gd name="connsiteY0" fmla="*/ 4360323 h 4650447"/>
                <a:gd name="connsiteX1" fmla="*/ 991189 w 2099794"/>
                <a:gd name="connsiteY1" fmla="*/ 4361568 h 4650447"/>
                <a:gd name="connsiteX2" fmla="*/ 992849 w 2099794"/>
                <a:gd name="connsiteY2" fmla="*/ 4360115 h 4650447"/>
                <a:gd name="connsiteX3" fmla="*/ 991189 w 2099794"/>
                <a:gd name="connsiteY3" fmla="*/ 4358664 h 4650447"/>
                <a:gd name="connsiteX4" fmla="*/ 989322 w 2099794"/>
                <a:gd name="connsiteY4" fmla="*/ 4360323 h 4650447"/>
                <a:gd name="connsiteX5" fmla="*/ 424025 w 2099794"/>
                <a:gd name="connsiteY5" fmla="*/ 4044172 h 4650447"/>
                <a:gd name="connsiteX6" fmla="*/ 424855 w 2099794"/>
                <a:gd name="connsiteY6" fmla="*/ 4044172 h 4650447"/>
                <a:gd name="connsiteX7" fmla="*/ 425270 w 2099794"/>
                <a:gd name="connsiteY7" fmla="*/ 4042720 h 4650447"/>
                <a:gd name="connsiteX8" fmla="*/ 424025 w 2099794"/>
                <a:gd name="connsiteY8" fmla="*/ 4042097 h 4650447"/>
                <a:gd name="connsiteX9" fmla="*/ 424025 w 2099794"/>
                <a:gd name="connsiteY9" fmla="*/ 4044172 h 4650447"/>
                <a:gd name="connsiteX10" fmla="*/ 209514 w 2099794"/>
                <a:gd name="connsiteY10" fmla="*/ 4461648 h 4650447"/>
                <a:gd name="connsiteX11" fmla="*/ 231210 w 2099794"/>
                <a:gd name="connsiteY11" fmla="*/ 4435937 h 4650447"/>
                <a:gd name="connsiteX12" fmla="*/ 227571 w 2099794"/>
                <a:gd name="connsiteY12" fmla="*/ 4441228 h 4650447"/>
                <a:gd name="connsiteX13" fmla="*/ 209514 w 2099794"/>
                <a:gd name="connsiteY13" fmla="*/ 4461648 h 4650447"/>
                <a:gd name="connsiteX14" fmla="*/ 197595 w 2099794"/>
                <a:gd name="connsiteY14" fmla="*/ 4496666 h 4650447"/>
                <a:gd name="connsiteX15" fmla="*/ 294784 w 2099794"/>
                <a:gd name="connsiteY15" fmla="*/ 4430182 h 4650447"/>
                <a:gd name="connsiteX16" fmla="*/ 400583 w 2099794"/>
                <a:gd name="connsiteY16" fmla="*/ 4375052 h 4650447"/>
                <a:gd name="connsiteX17" fmla="*/ 470078 w 2099794"/>
                <a:gd name="connsiteY17" fmla="*/ 4347461 h 4650447"/>
                <a:gd name="connsiteX18" fmla="*/ 526919 w 2099794"/>
                <a:gd name="connsiteY18" fmla="*/ 4330243 h 4650447"/>
                <a:gd name="connsiteX19" fmla="*/ 563015 w 2099794"/>
                <a:gd name="connsiteY19" fmla="*/ 4320700 h 4650447"/>
                <a:gd name="connsiteX20" fmla="*/ 623590 w 2099794"/>
                <a:gd name="connsiteY20" fmla="*/ 4311158 h 4650447"/>
                <a:gd name="connsiteX21" fmla="*/ 625872 w 2099794"/>
                <a:gd name="connsiteY21" fmla="*/ 4310328 h 4650447"/>
                <a:gd name="connsiteX22" fmla="*/ 629191 w 2099794"/>
                <a:gd name="connsiteY22" fmla="*/ 4310121 h 4650447"/>
                <a:gd name="connsiteX23" fmla="*/ 653878 w 2099794"/>
                <a:gd name="connsiteY23" fmla="*/ 4307009 h 4650447"/>
                <a:gd name="connsiteX24" fmla="*/ 660516 w 2099794"/>
                <a:gd name="connsiteY24" fmla="*/ 4306801 h 4650447"/>
                <a:gd name="connsiteX25" fmla="*/ 709889 w 2099794"/>
                <a:gd name="connsiteY25" fmla="*/ 4303690 h 4650447"/>
                <a:gd name="connsiteX26" fmla="*/ 741214 w 2099794"/>
                <a:gd name="connsiteY26" fmla="*/ 4303690 h 4650447"/>
                <a:gd name="connsiteX27" fmla="*/ 790586 w 2099794"/>
                <a:gd name="connsiteY27" fmla="*/ 4306801 h 4650447"/>
                <a:gd name="connsiteX28" fmla="*/ 795565 w 2099794"/>
                <a:gd name="connsiteY28" fmla="*/ 4307009 h 4650447"/>
                <a:gd name="connsiteX29" fmla="*/ 844316 w 2099794"/>
                <a:gd name="connsiteY29" fmla="*/ 4313854 h 4650447"/>
                <a:gd name="connsiteX30" fmla="*/ 882690 w 2099794"/>
                <a:gd name="connsiteY30" fmla="*/ 4320044 h 4650447"/>
                <a:gd name="connsiteX31" fmla="*/ 882901 w 2099794"/>
                <a:gd name="connsiteY31" fmla="*/ 4320285 h 4650447"/>
                <a:gd name="connsiteX32" fmla="*/ 882901 w 2099794"/>
                <a:gd name="connsiteY32" fmla="*/ 4321115 h 4650447"/>
                <a:gd name="connsiteX33" fmla="*/ 883938 w 2099794"/>
                <a:gd name="connsiteY33" fmla="*/ 4320908 h 4650447"/>
                <a:gd name="connsiteX34" fmla="*/ 882901 w 2099794"/>
                <a:gd name="connsiteY34" fmla="*/ 4320285 h 4650447"/>
                <a:gd name="connsiteX35" fmla="*/ 882901 w 2099794"/>
                <a:gd name="connsiteY35" fmla="*/ 4320078 h 4650447"/>
                <a:gd name="connsiteX36" fmla="*/ 882690 w 2099794"/>
                <a:gd name="connsiteY36" fmla="*/ 4320044 h 4650447"/>
                <a:gd name="connsiteX37" fmla="*/ 877092 w 2099794"/>
                <a:gd name="connsiteY37" fmla="*/ 4313647 h 4650447"/>
                <a:gd name="connsiteX38" fmla="*/ 868587 w 2099794"/>
                <a:gd name="connsiteY38" fmla="*/ 4299541 h 4650447"/>
                <a:gd name="connsiteX39" fmla="*/ 874188 w 2099794"/>
                <a:gd name="connsiteY39" fmla="*/ 4268216 h 4650447"/>
                <a:gd name="connsiteX40" fmla="*/ 909869 w 2099794"/>
                <a:gd name="connsiteY40" fmla="*/ 4234609 h 4650447"/>
                <a:gd name="connsiteX41" fmla="*/ 951359 w 2099794"/>
                <a:gd name="connsiteY41" fmla="*/ 4219465 h 4650447"/>
                <a:gd name="connsiteX42" fmla="*/ 1017535 w 2099794"/>
                <a:gd name="connsiteY42" fmla="*/ 4213034 h 4650447"/>
                <a:gd name="connsiteX43" fmla="*/ 1027493 w 2099794"/>
                <a:gd name="connsiteY43" fmla="*/ 4213034 h 4650447"/>
                <a:gd name="connsiteX44" fmla="*/ 1040562 w 2099794"/>
                <a:gd name="connsiteY44" fmla="*/ 4213242 h 4650447"/>
                <a:gd name="connsiteX45" fmla="*/ 997620 w 2099794"/>
                <a:gd name="connsiteY45" fmla="*/ 4352647 h 4650447"/>
                <a:gd name="connsiteX46" fmla="*/ 1033301 w 2099794"/>
                <a:gd name="connsiteY46" fmla="*/ 4364472 h 4650447"/>
                <a:gd name="connsiteX47" fmla="*/ 1137025 w 2099794"/>
                <a:gd name="connsiteY47" fmla="*/ 4402435 h 4650447"/>
                <a:gd name="connsiteX48" fmla="*/ 1181627 w 2099794"/>
                <a:gd name="connsiteY48" fmla="*/ 4418824 h 4650447"/>
                <a:gd name="connsiteX49" fmla="*/ 1186191 w 2099794"/>
                <a:gd name="connsiteY49" fmla="*/ 4419446 h 4650447"/>
                <a:gd name="connsiteX50" fmla="*/ 1183494 w 2099794"/>
                <a:gd name="connsiteY50" fmla="*/ 4417164 h 4650447"/>
                <a:gd name="connsiteX51" fmla="*/ 1186813 w 2099794"/>
                <a:gd name="connsiteY51" fmla="*/ 4366339 h 4650447"/>
                <a:gd name="connsiteX52" fmla="*/ 1250915 w 2099794"/>
                <a:gd name="connsiteY52" fmla="*/ 4343105 h 4650447"/>
                <a:gd name="connsiteX53" fmla="*/ 1286596 w 2099794"/>
                <a:gd name="connsiteY53" fmla="*/ 4340615 h 4650447"/>
                <a:gd name="connsiteX54" fmla="*/ 1293649 w 2099794"/>
                <a:gd name="connsiteY54" fmla="*/ 4347669 h 4650447"/>
                <a:gd name="connsiteX55" fmla="*/ 1285766 w 2099794"/>
                <a:gd name="connsiteY55" fmla="*/ 4393307 h 4650447"/>
                <a:gd name="connsiteX56" fmla="*/ 1258175 w 2099794"/>
                <a:gd name="connsiteY56" fmla="*/ 4444755 h 4650447"/>
                <a:gd name="connsiteX57" fmla="*/ 1260665 w 2099794"/>
                <a:gd name="connsiteY57" fmla="*/ 4446622 h 4650447"/>
                <a:gd name="connsiteX58" fmla="*/ 1313564 w 2099794"/>
                <a:gd name="connsiteY58" fmla="*/ 4461973 h 4650447"/>
                <a:gd name="connsiteX59" fmla="*/ 1335761 w 2099794"/>
                <a:gd name="connsiteY59" fmla="*/ 4468404 h 4650447"/>
                <a:gd name="connsiteX60" fmla="*/ 1397166 w 2099794"/>
                <a:gd name="connsiteY60" fmla="*/ 4480436 h 4650447"/>
                <a:gd name="connsiteX61" fmla="*/ 1512922 w 2099794"/>
                <a:gd name="connsiteY61" fmla="*/ 4481473 h 4650447"/>
                <a:gd name="connsiteX62" fmla="*/ 1608971 w 2099794"/>
                <a:gd name="connsiteY62" fmla="*/ 4448489 h 4650447"/>
                <a:gd name="connsiteX63" fmla="*/ 1614987 w 2099794"/>
                <a:gd name="connsiteY63" fmla="*/ 4440606 h 4650447"/>
                <a:gd name="connsiteX64" fmla="*/ 1625774 w 2099794"/>
                <a:gd name="connsiteY64" fmla="*/ 4425254 h 4650447"/>
                <a:gd name="connsiteX65" fmla="*/ 1633035 w 2099794"/>
                <a:gd name="connsiteY65" fmla="*/ 4416334 h 4650447"/>
                <a:gd name="connsiteX66" fmla="*/ 1670791 w 2099794"/>
                <a:gd name="connsiteY66" fmla="*/ 4400568 h 4650447"/>
                <a:gd name="connsiteX67" fmla="*/ 1681163 w 2099794"/>
                <a:gd name="connsiteY67" fmla="*/ 4397664 h 4650447"/>
                <a:gd name="connsiteX68" fmla="*/ 1756674 w 2099794"/>
                <a:gd name="connsiteY68" fmla="*/ 4315099 h 4650447"/>
                <a:gd name="connsiteX69" fmla="*/ 1777212 w 2099794"/>
                <a:gd name="connsiteY69" fmla="*/ 4285434 h 4650447"/>
                <a:gd name="connsiteX70" fmla="*/ 1780116 w 2099794"/>
                <a:gd name="connsiteY70" fmla="*/ 4287301 h 4650447"/>
                <a:gd name="connsiteX71" fmla="*/ 1711243 w 2099794"/>
                <a:gd name="connsiteY71" fmla="*/ 4380653 h 4650447"/>
                <a:gd name="connsiteX72" fmla="*/ 1687179 w 2099794"/>
                <a:gd name="connsiteY72" fmla="*/ 4403472 h 4650447"/>
                <a:gd name="connsiteX73" fmla="*/ 1686142 w 2099794"/>
                <a:gd name="connsiteY73" fmla="*/ 4412600 h 4650447"/>
                <a:gd name="connsiteX74" fmla="*/ 1707924 w 2099794"/>
                <a:gd name="connsiteY74" fmla="*/ 4481058 h 4650447"/>
                <a:gd name="connsiteX75" fmla="*/ 1704397 w 2099794"/>
                <a:gd name="connsiteY75" fmla="*/ 4485000 h 4650447"/>
                <a:gd name="connsiteX76" fmla="*/ 1638636 w 2099794"/>
                <a:gd name="connsiteY76" fmla="*/ 4474420 h 4650447"/>
                <a:gd name="connsiteX77" fmla="*/ 1620381 w 2099794"/>
                <a:gd name="connsiteY77" fmla="*/ 4458446 h 4650447"/>
                <a:gd name="connsiteX78" fmla="*/ 1612705 w 2099794"/>
                <a:gd name="connsiteY78" fmla="*/ 4456164 h 4650447"/>
                <a:gd name="connsiteX79" fmla="*/ 1554205 w 2099794"/>
                <a:gd name="connsiteY79" fmla="*/ 4482095 h 4650447"/>
                <a:gd name="connsiteX80" fmla="*/ 1526821 w 2099794"/>
                <a:gd name="connsiteY80" fmla="*/ 4487904 h 4650447"/>
                <a:gd name="connsiteX81" fmla="*/ 1385341 w 2099794"/>
                <a:gd name="connsiteY81" fmla="*/ 4486867 h 4650447"/>
                <a:gd name="connsiteX82" fmla="*/ 1328915 w 2099794"/>
                <a:gd name="connsiteY82" fmla="*/ 4476079 h 4650447"/>
                <a:gd name="connsiteX83" fmla="*/ 1264814 w 2099794"/>
                <a:gd name="connsiteY83" fmla="*/ 4456787 h 4650447"/>
                <a:gd name="connsiteX84" fmla="*/ 1237846 w 2099794"/>
                <a:gd name="connsiteY84" fmla="*/ 4455749 h 4650447"/>
                <a:gd name="connsiteX85" fmla="*/ 1214819 w 2099794"/>
                <a:gd name="connsiteY85" fmla="*/ 4449526 h 4650447"/>
                <a:gd name="connsiteX86" fmla="*/ 1149265 w 2099794"/>
                <a:gd name="connsiteY86" fmla="*/ 4416542 h 4650447"/>
                <a:gd name="connsiteX87" fmla="*/ 1117110 w 2099794"/>
                <a:gd name="connsiteY87" fmla="*/ 4403265 h 4650447"/>
                <a:gd name="connsiteX88" fmla="*/ 1007785 w 2099794"/>
                <a:gd name="connsiteY88" fmla="*/ 4363435 h 4650447"/>
                <a:gd name="connsiteX89" fmla="*/ 999902 w 2099794"/>
                <a:gd name="connsiteY89" fmla="*/ 4361360 h 4650447"/>
                <a:gd name="connsiteX90" fmla="*/ 998242 w 2099794"/>
                <a:gd name="connsiteY90" fmla="*/ 4360945 h 4650447"/>
                <a:gd name="connsiteX91" fmla="*/ 994923 w 2099794"/>
                <a:gd name="connsiteY91" fmla="*/ 4360115 h 4650447"/>
                <a:gd name="connsiteX92" fmla="*/ 994508 w 2099794"/>
                <a:gd name="connsiteY92" fmla="*/ 4362605 h 4650447"/>
                <a:gd name="connsiteX93" fmla="*/ 999695 w 2099794"/>
                <a:gd name="connsiteY93" fmla="*/ 4365094 h 4650447"/>
                <a:gd name="connsiteX94" fmla="*/ 1057573 w 2099794"/>
                <a:gd name="connsiteY94" fmla="*/ 4392270 h 4650447"/>
                <a:gd name="connsiteX95" fmla="*/ 1127690 w 2099794"/>
                <a:gd name="connsiteY95" fmla="*/ 4427329 h 4650447"/>
                <a:gd name="connsiteX96" fmla="*/ 1204031 w 2099794"/>
                <a:gd name="connsiteY96" fmla="*/ 4464670 h 4650447"/>
                <a:gd name="connsiteX97" fmla="*/ 1312112 w 2099794"/>
                <a:gd name="connsiteY97" fmla="*/ 4511346 h 4650447"/>
                <a:gd name="connsiteX98" fmla="*/ 1354432 w 2099794"/>
                <a:gd name="connsiteY98" fmla="*/ 4525660 h 4650447"/>
                <a:gd name="connsiteX99" fmla="*/ 1417911 w 2099794"/>
                <a:gd name="connsiteY99" fmla="*/ 4542255 h 4650447"/>
                <a:gd name="connsiteX100" fmla="*/ 1421852 w 2099794"/>
                <a:gd name="connsiteY100" fmla="*/ 4541633 h 4650447"/>
                <a:gd name="connsiteX101" fmla="*/ 1439486 w 2099794"/>
                <a:gd name="connsiteY101" fmla="*/ 4521926 h 4650447"/>
                <a:gd name="connsiteX102" fmla="*/ 1491763 w 2099794"/>
                <a:gd name="connsiteY102" fmla="*/ 4523170 h 4650447"/>
                <a:gd name="connsiteX103" fmla="*/ 1514997 w 2099794"/>
                <a:gd name="connsiteY103" fmla="*/ 4551383 h 4650447"/>
                <a:gd name="connsiteX104" fmla="*/ 1525577 w 2099794"/>
                <a:gd name="connsiteY104" fmla="*/ 4558229 h 4650447"/>
                <a:gd name="connsiteX105" fmla="*/ 1758126 w 2099794"/>
                <a:gd name="connsiteY105" fmla="*/ 4544745 h 4650447"/>
                <a:gd name="connsiteX106" fmla="*/ 1766217 w 2099794"/>
                <a:gd name="connsiteY106" fmla="*/ 4539973 h 4650447"/>
                <a:gd name="connsiteX107" fmla="*/ 1778041 w 2099794"/>
                <a:gd name="connsiteY107" fmla="*/ 4532713 h 4650447"/>
                <a:gd name="connsiteX108" fmla="*/ 1802935 w 2099794"/>
                <a:gd name="connsiteY108" fmla="*/ 4525245 h 4650447"/>
                <a:gd name="connsiteX109" fmla="*/ 1837164 w 2099794"/>
                <a:gd name="connsiteY109" fmla="*/ 4527112 h 4650447"/>
                <a:gd name="connsiteX110" fmla="*/ 1844633 w 2099794"/>
                <a:gd name="connsiteY110" fmla="*/ 4528356 h 4650447"/>
                <a:gd name="connsiteX111" fmla="*/ 1866829 w 2099794"/>
                <a:gd name="connsiteY111" fmla="*/ 4523378 h 4650447"/>
                <a:gd name="connsiteX112" fmla="*/ 1903340 w 2099794"/>
                <a:gd name="connsiteY112" fmla="*/ 4514250 h 4650447"/>
                <a:gd name="connsiteX113" fmla="*/ 1946282 w 2099794"/>
                <a:gd name="connsiteY113" fmla="*/ 4503048 h 4650447"/>
                <a:gd name="connsiteX114" fmla="*/ 1982586 w 2099794"/>
                <a:gd name="connsiteY114" fmla="*/ 4492675 h 4650447"/>
                <a:gd name="connsiteX115" fmla="*/ 2035278 w 2099794"/>
                <a:gd name="connsiteY115" fmla="*/ 4475872 h 4650447"/>
                <a:gd name="connsiteX116" fmla="*/ 2081954 w 2099794"/>
                <a:gd name="connsiteY116" fmla="*/ 4459068 h 4650447"/>
                <a:gd name="connsiteX117" fmla="*/ 2099794 w 2099794"/>
                <a:gd name="connsiteY117" fmla="*/ 4455335 h 4650447"/>
                <a:gd name="connsiteX118" fmla="*/ 2092741 w 2099794"/>
                <a:gd name="connsiteY118" fmla="*/ 4459691 h 4650447"/>
                <a:gd name="connsiteX119" fmla="*/ 1944415 w 2099794"/>
                <a:gd name="connsiteY119" fmla="*/ 4511968 h 4650447"/>
                <a:gd name="connsiteX120" fmla="*/ 1852100 w 2099794"/>
                <a:gd name="connsiteY120" fmla="*/ 4535410 h 4650447"/>
                <a:gd name="connsiteX121" fmla="*/ 1847744 w 2099794"/>
                <a:gd name="connsiteY121" fmla="*/ 4542670 h 4650447"/>
                <a:gd name="connsiteX122" fmla="*/ 1850026 w 2099794"/>
                <a:gd name="connsiteY122" fmla="*/ 4576692 h 4650447"/>
                <a:gd name="connsiteX123" fmla="*/ 1833430 w 2099794"/>
                <a:gd name="connsiteY123" fmla="*/ 4627932 h 4650447"/>
                <a:gd name="connsiteX124" fmla="*/ 1826170 w 2099794"/>
                <a:gd name="connsiteY124" fmla="*/ 4630629 h 4650447"/>
                <a:gd name="connsiteX125" fmla="*/ 1779286 w 2099794"/>
                <a:gd name="connsiteY125" fmla="*/ 4594948 h 4650447"/>
                <a:gd name="connsiteX126" fmla="*/ 1761861 w 2099794"/>
                <a:gd name="connsiteY126" fmla="*/ 4556984 h 4650447"/>
                <a:gd name="connsiteX127" fmla="*/ 1755015 w 2099794"/>
                <a:gd name="connsiteY127" fmla="*/ 4553665 h 4650447"/>
                <a:gd name="connsiteX128" fmla="*/ 1597976 w 2099794"/>
                <a:gd name="connsiteY128" fmla="*/ 4567564 h 4650447"/>
                <a:gd name="connsiteX129" fmla="*/ 1535534 w 2099794"/>
                <a:gd name="connsiteY129" fmla="*/ 4566527 h 4650447"/>
                <a:gd name="connsiteX130" fmla="*/ 1522880 w 2099794"/>
                <a:gd name="connsiteY130" fmla="*/ 4566527 h 4650447"/>
                <a:gd name="connsiteX131" fmla="*/ 1539476 w 2099794"/>
                <a:gd name="connsiteY131" fmla="*/ 4650129 h 4650447"/>
                <a:gd name="connsiteX132" fmla="*/ 1446124 w 2099794"/>
                <a:gd name="connsiteY132" fmla="*/ 4639964 h 4650447"/>
                <a:gd name="connsiteX133" fmla="*/ 1402352 w 2099794"/>
                <a:gd name="connsiteY133" fmla="*/ 4612166 h 4650447"/>
                <a:gd name="connsiteX134" fmla="*/ 1414799 w 2099794"/>
                <a:gd name="connsiteY134" fmla="*/ 4554080 h 4650447"/>
                <a:gd name="connsiteX135" fmla="*/ 1416251 w 2099794"/>
                <a:gd name="connsiteY135" fmla="*/ 4552420 h 4650447"/>
                <a:gd name="connsiteX136" fmla="*/ 1414177 w 2099794"/>
                <a:gd name="connsiteY136" fmla="*/ 4550139 h 4650447"/>
                <a:gd name="connsiteX137" fmla="*/ 1183079 w 2099794"/>
                <a:gd name="connsiteY137" fmla="*/ 4462803 h 4650447"/>
                <a:gd name="connsiteX138" fmla="*/ 989945 w 2099794"/>
                <a:gd name="connsiteY138" fmla="*/ 4368414 h 4650447"/>
                <a:gd name="connsiteX139" fmla="*/ 976460 w 2099794"/>
                <a:gd name="connsiteY139" fmla="*/ 4368621 h 4650447"/>
                <a:gd name="connsiteX140" fmla="*/ 929162 w 2099794"/>
                <a:gd name="connsiteY140" fmla="*/ 4365924 h 4650447"/>
                <a:gd name="connsiteX141" fmla="*/ 906965 w 2099794"/>
                <a:gd name="connsiteY141" fmla="*/ 4343105 h 4650447"/>
                <a:gd name="connsiteX142" fmla="*/ 891614 w 2099794"/>
                <a:gd name="connsiteY142" fmla="*/ 4332317 h 4650447"/>
                <a:gd name="connsiteX143" fmla="*/ 691634 w 2099794"/>
                <a:gd name="connsiteY143" fmla="*/ 4310950 h 4650447"/>
                <a:gd name="connsiteX144" fmla="*/ 213257 w 2099794"/>
                <a:gd name="connsiteY144" fmla="*/ 4486867 h 4650447"/>
                <a:gd name="connsiteX145" fmla="*/ 205530 w 2099794"/>
                <a:gd name="connsiteY145" fmla="*/ 4493298 h 4650447"/>
                <a:gd name="connsiteX146" fmla="*/ 197595 w 2099794"/>
                <a:gd name="connsiteY146" fmla="*/ 4496666 h 4650447"/>
                <a:gd name="connsiteX147" fmla="*/ 196246 w 2099794"/>
                <a:gd name="connsiteY147" fmla="*/ 4497239 h 4650447"/>
                <a:gd name="connsiteX148" fmla="*/ 197595 w 2099794"/>
                <a:gd name="connsiteY148" fmla="*/ 4496666 h 4650447"/>
                <a:gd name="connsiteX149" fmla="*/ 196454 w 2099794"/>
                <a:gd name="connsiteY149" fmla="*/ 4497447 h 4650447"/>
                <a:gd name="connsiteX150" fmla="*/ 196246 w 2099794"/>
                <a:gd name="connsiteY150" fmla="*/ 4497239 h 4650447"/>
                <a:gd name="connsiteX151" fmla="*/ 170523 w 2099794"/>
                <a:gd name="connsiteY151" fmla="*/ 4505744 h 4650447"/>
                <a:gd name="connsiteX152" fmla="*/ 209514 w 2099794"/>
                <a:gd name="connsiteY152" fmla="*/ 4461648 h 4650447"/>
                <a:gd name="connsiteX153" fmla="*/ 176331 w 2099794"/>
                <a:gd name="connsiteY153" fmla="*/ 4500973 h 4650447"/>
                <a:gd name="connsiteX154" fmla="*/ 170523 w 2099794"/>
                <a:gd name="connsiteY154" fmla="*/ 4505744 h 4650447"/>
                <a:gd name="connsiteX155" fmla="*/ 154965 w 2099794"/>
                <a:gd name="connsiteY155" fmla="*/ 4536448 h 4650447"/>
                <a:gd name="connsiteX156" fmla="*/ 197492 w 2099794"/>
                <a:gd name="connsiteY156" fmla="*/ 4509064 h 4650447"/>
                <a:gd name="connsiteX157" fmla="*/ 550569 w 2099794"/>
                <a:gd name="connsiteY157" fmla="*/ 4383766 h 4650447"/>
                <a:gd name="connsiteX158" fmla="*/ 715283 w 2099794"/>
                <a:gd name="connsiteY158" fmla="*/ 4376505 h 4650447"/>
                <a:gd name="connsiteX159" fmla="*/ 725863 w 2099794"/>
                <a:gd name="connsiteY159" fmla="*/ 4371319 h 4650447"/>
                <a:gd name="connsiteX160" fmla="*/ 796810 w 2099794"/>
                <a:gd name="connsiteY160" fmla="*/ 4370282 h 4650447"/>
                <a:gd name="connsiteX161" fmla="*/ 825646 w 2099794"/>
                <a:gd name="connsiteY161" fmla="*/ 4388329 h 4650447"/>
                <a:gd name="connsiteX162" fmla="*/ 907588 w 2099794"/>
                <a:gd name="connsiteY162" fmla="*/ 4410941 h 4650447"/>
                <a:gd name="connsiteX163" fmla="*/ 929370 w 2099794"/>
                <a:gd name="connsiteY163" fmla="*/ 4424011 h 4650447"/>
                <a:gd name="connsiteX164" fmla="*/ 930407 w 2099794"/>
                <a:gd name="connsiteY164" fmla="*/ 4474006 h 4650447"/>
                <a:gd name="connsiteX165" fmla="*/ 912152 w 2099794"/>
                <a:gd name="connsiteY165" fmla="*/ 4486660 h 4650447"/>
                <a:gd name="connsiteX166" fmla="*/ 753661 w 2099794"/>
                <a:gd name="connsiteY166" fmla="*/ 4527942 h 4650447"/>
                <a:gd name="connsiteX167" fmla="*/ 764863 w 2099794"/>
                <a:gd name="connsiteY167" fmla="*/ 4522341 h 4650447"/>
                <a:gd name="connsiteX168" fmla="*/ 857178 w 2099794"/>
                <a:gd name="connsiteY168" fmla="*/ 4499522 h 4650447"/>
                <a:gd name="connsiteX169" fmla="*/ 916508 w 2099794"/>
                <a:gd name="connsiteY169" fmla="*/ 4473798 h 4650447"/>
                <a:gd name="connsiteX170" fmla="*/ 915471 w 2099794"/>
                <a:gd name="connsiteY170" fmla="*/ 4424633 h 4650447"/>
                <a:gd name="connsiteX171" fmla="*/ 832491 w 2099794"/>
                <a:gd name="connsiteY171" fmla="*/ 4397457 h 4650447"/>
                <a:gd name="connsiteX172" fmla="*/ 809672 w 2099794"/>
                <a:gd name="connsiteY172" fmla="*/ 4393516 h 4650447"/>
                <a:gd name="connsiteX173" fmla="*/ 821497 w 2099794"/>
                <a:gd name="connsiteY173" fmla="*/ 4449319 h 4650447"/>
                <a:gd name="connsiteX174" fmla="*/ 811747 w 2099794"/>
                <a:gd name="connsiteY174" fmla="*/ 4459899 h 4650447"/>
                <a:gd name="connsiteX175" fmla="*/ 743081 w 2099794"/>
                <a:gd name="connsiteY175" fmla="*/ 4450149 h 4650447"/>
                <a:gd name="connsiteX176" fmla="*/ 713831 w 2099794"/>
                <a:gd name="connsiteY176" fmla="*/ 4432516 h 4650447"/>
                <a:gd name="connsiteX177" fmla="*/ 711549 w 2099794"/>
                <a:gd name="connsiteY177" fmla="*/ 4384181 h 4650447"/>
                <a:gd name="connsiteX178" fmla="*/ 639979 w 2099794"/>
                <a:gd name="connsiteY178" fmla="*/ 4383351 h 4650447"/>
                <a:gd name="connsiteX179" fmla="*/ 225497 w 2099794"/>
                <a:gd name="connsiteY179" fmla="*/ 4495373 h 4650447"/>
                <a:gd name="connsiteX180" fmla="*/ 162225 w 2099794"/>
                <a:gd name="connsiteY180" fmla="*/ 4533336 h 4650447"/>
                <a:gd name="connsiteX181" fmla="*/ 154965 w 2099794"/>
                <a:gd name="connsiteY181" fmla="*/ 4536448 h 4650447"/>
                <a:gd name="connsiteX182" fmla="*/ 0 w 2099794"/>
                <a:gd name="connsiteY182" fmla="*/ 3343618 h 4650447"/>
                <a:gd name="connsiteX183" fmla="*/ 0 w 2099794"/>
                <a:gd name="connsiteY183" fmla="*/ 3325570 h 4650447"/>
                <a:gd name="connsiteX184" fmla="*/ 3319 w 2099794"/>
                <a:gd name="connsiteY184" fmla="*/ 3314575 h 4650447"/>
                <a:gd name="connsiteX185" fmla="*/ 38378 w 2099794"/>
                <a:gd name="connsiteY185" fmla="*/ 3232011 h 4650447"/>
                <a:gd name="connsiteX186" fmla="*/ 54559 w 2099794"/>
                <a:gd name="connsiteY186" fmla="*/ 3220601 h 4650447"/>
                <a:gd name="connsiteX187" fmla="*/ 64517 w 2099794"/>
                <a:gd name="connsiteY187" fmla="*/ 3217489 h 4650447"/>
                <a:gd name="connsiteX188" fmla="*/ 74267 w 2099794"/>
                <a:gd name="connsiteY188" fmla="*/ 3217074 h 4650447"/>
                <a:gd name="connsiteX189" fmla="*/ 85676 w 2099794"/>
                <a:gd name="connsiteY189" fmla="*/ 3220394 h 4650447"/>
                <a:gd name="connsiteX190" fmla="*/ 96671 w 2099794"/>
                <a:gd name="connsiteY190" fmla="*/ 3227239 h 4650447"/>
                <a:gd name="connsiteX191" fmla="*/ 108911 w 2099794"/>
                <a:gd name="connsiteY191" fmla="*/ 3238027 h 4650447"/>
                <a:gd name="connsiteX192" fmla="*/ 107873 w 2099794"/>
                <a:gd name="connsiteY192" fmla="*/ 3182638 h 4650447"/>
                <a:gd name="connsiteX193" fmla="*/ 106836 w 2099794"/>
                <a:gd name="connsiteY193" fmla="*/ 3095717 h 4650447"/>
                <a:gd name="connsiteX194" fmla="*/ 106836 w 2099794"/>
                <a:gd name="connsiteY194" fmla="*/ 3090738 h 4650447"/>
                <a:gd name="connsiteX195" fmla="*/ 105591 w 2099794"/>
                <a:gd name="connsiteY195" fmla="*/ 3046344 h 4650447"/>
                <a:gd name="connsiteX196" fmla="*/ 104969 w 2099794"/>
                <a:gd name="connsiteY196" fmla="*/ 3019998 h 4650447"/>
                <a:gd name="connsiteX197" fmla="*/ 103932 w 2099794"/>
                <a:gd name="connsiteY197" fmla="*/ 3011908 h 4650447"/>
                <a:gd name="connsiteX198" fmla="*/ 79038 w 2099794"/>
                <a:gd name="connsiteY198" fmla="*/ 3018546 h 4650447"/>
                <a:gd name="connsiteX199" fmla="*/ 69081 w 2099794"/>
                <a:gd name="connsiteY199" fmla="*/ 3018546 h 4650447"/>
                <a:gd name="connsiteX200" fmla="*/ 13277 w 2099794"/>
                <a:gd name="connsiteY200" fmla="*/ 3005270 h 4650447"/>
                <a:gd name="connsiteX201" fmla="*/ 9128 w 2099794"/>
                <a:gd name="connsiteY201" fmla="*/ 3000498 h 4650447"/>
                <a:gd name="connsiteX202" fmla="*/ 15351 w 2099794"/>
                <a:gd name="connsiteY202" fmla="*/ 2988051 h 4650447"/>
                <a:gd name="connsiteX203" fmla="*/ 70947 w 2099794"/>
                <a:gd name="connsiteY203" fmla="*/ 2932870 h 4650447"/>
                <a:gd name="connsiteX204" fmla="*/ 90448 w 2099794"/>
                <a:gd name="connsiteY204" fmla="*/ 2934945 h 4650447"/>
                <a:gd name="connsiteX205" fmla="*/ 101235 w 2099794"/>
                <a:gd name="connsiteY205" fmla="*/ 2943450 h 4650447"/>
                <a:gd name="connsiteX206" fmla="*/ 98953 w 2099794"/>
                <a:gd name="connsiteY206" fmla="*/ 2921045 h 4650447"/>
                <a:gd name="connsiteX207" fmla="*/ 98331 w 2099794"/>
                <a:gd name="connsiteY207" fmla="*/ 2911088 h 4650447"/>
                <a:gd name="connsiteX208" fmla="*/ 95634 w 2099794"/>
                <a:gd name="connsiteY208" fmla="*/ 2888061 h 4650447"/>
                <a:gd name="connsiteX209" fmla="*/ 94804 w 2099794"/>
                <a:gd name="connsiteY209" fmla="*/ 2879763 h 4650447"/>
                <a:gd name="connsiteX210" fmla="*/ 91900 w 2099794"/>
                <a:gd name="connsiteY210" fmla="*/ 2860056 h 4650447"/>
                <a:gd name="connsiteX211" fmla="*/ 91693 w 2099794"/>
                <a:gd name="connsiteY211" fmla="*/ 2858396 h 4650447"/>
                <a:gd name="connsiteX212" fmla="*/ 78001 w 2099794"/>
                <a:gd name="connsiteY212" fmla="*/ 2802800 h 4650447"/>
                <a:gd name="connsiteX213" fmla="*/ 48543 w 2099794"/>
                <a:gd name="connsiteY213" fmla="*/ 2799895 h 4650447"/>
                <a:gd name="connsiteX214" fmla="*/ 20538 w 2099794"/>
                <a:gd name="connsiteY214" fmla="*/ 2859848 h 4650447"/>
                <a:gd name="connsiteX215" fmla="*/ 18671 w 2099794"/>
                <a:gd name="connsiteY215" fmla="*/ 2864619 h 4650447"/>
                <a:gd name="connsiteX216" fmla="*/ 17633 w 2099794"/>
                <a:gd name="connsiteY216" fmla="*/ 2868146 h 4650447"/>
                <a:gd name="connsiteX217" fmla="*/ 15766 w 2099794"/>
                <a:gd name="connsiteY217" fmla="*/ 2873125 h 4650447"/>
                <a:gd name="connsiteX218" fmla="*/ 9958 w 2099794"/>
                <a:gd name="connsiteY218" fmla="*/ 2889721 h 4650447"/>
                <a:gd name="connsiteX219" fmla="*/ 7883 w 2099794"/>
                <a:gd name="connsiteY219" fmla="*/ 2889721 h 4650447"/>
                <a:gd name="connsiteX220" fmla="*/ 9128 w 2099794"/>
                <a:gd name="connsiteY220" fmla="*/ 2881838 h 4650447"/>
                <a:gd name="connsiteX221" fmla="*/ 9543 w 2099794"/>
                <a:gd name="connsiteY221" fmla="*/ 2878311 h 4650447"/>
                <a:gd name="connsiteX222" fmla="*/ 15766 w 2099794"/>
                <a:gd name="connsiteY222" fmla="*/ 2855699 h 4650447"/>
                <a:gd name="connsiteX223" fmla="*/ 16181 w 2099794"/>
                <a:gd name="connsiteY223" fmla="*/ 2853832 h 4650447"/>
                <a:gd name="connsiteX224" fmla="*/ 18048 w 2099794"/>
                <a:gd name="connsiteY224" fmla="*/ 2849476 h 4650447"/>
                <a:gd name="connsiteX225" fmla="*/ 48336 w 2099794"/>
                <a:gd name="connsiteY225" fmla="*/ 2788278 h 4650447"/>
                <a:gd name="connsiteX226" fmla="*/ 49373 w 2099794"/>
                <a:gd name="connsiteY226" fmla="*/ 2787241 h 4650447"/>
                <a:gd name="connsiteX227" fmla="*/ 70533 w 2099794"/>
                <a:gd name="connsiteY227" fmla="*/ 2781225 h 4650447"/>
                <a:gd name="connsiteX228" fmla="*/ 70740 w 2099794"/>
                <a:gd name="connsiteY228" fmla="*/ 2781640 h 4650447"/>
                <a:gd name="connsiteX229" fmla="*/ 71155 w 2099794"/>
                <a:gd name="connsiteY229" fmla="*/ 2781640 h 4650447"/>
                <a:gd name="connsiteX230" fmla="*/ 80075 w 2099794"/>
                <a:gd name="connsiteY230" fmla="*/ 2789938 h 4650447"/>
                <a:gd name="connsiteX231" fmla="*/ 88996 w 2099794"/>
                <a:gd name="connsiteY231" fmla="*/ 2807571 h 4650447"/>
                <a:gd name="connsiteX232" fmla="*/ 89411 w 2099794"/>
                <a:gd name="connsiteY232" fmla="*/ 2809645 h 4650447"/>
                <a:gd name="connsiteX233" fmla="*/ 94804 w 2099794"/>
                <a:gd name="connsiteY233" fmla="*/ 2827694 h 4650447"/>
                <a:gd name="connsiteX234" fmla="*/ 95841 w 2099794"/>
                <a:gd name="connsiteY234" fmla="*/ 2832465 h 4650447"/>
                <a:gd name="connsiteX235" fmla="*/ 98538 w 2099794"/>
                <a:gd name="connsiteY235" fmla="*/ 2844082 h 4650447"/>
                <a:gd name="connsiteX236" fmla="*/ 98953 w 2099794"/>
                <a:gd name="connsiteY236" fmla="*/ 2847401 h 4650447"/>
                <a:gd name="connsiteX237" fmla="*/ 101857 w 2099794"/>
                <a:gd name="connsiteY237" fmla="*/ 2863790 h 4650447"/>
                <a:gd name="connsiteX238" fmla="*/ 102272 w 2099794"/>
                <a:gd name="connsiteY238" fmla="*/ 2868768 h 4650447"/>
                <a:gd name="connsiteX239" fmla="*/ 104969 w 2099794"/>
                <a:gd name="connsiteY239" fmla="*/ 2888476 h 4650447"/>
                <a:gd name="connsiteX240" fmla="*/ 105591 w 2099794"/>
                <a:gd name="connsiteY240" fmla="*/ 2896774 h 4650447"/>
                <a:gd name="connsiteX241" fmla="*/ 108288 w 2099794"/>
                <a:gd name="connsiteY241" fmla="*/ 2921460 h 4650447"/>
                <a:gd name="connsiteX242" fmla="*/ 108911 w 2099794"/>
                <a:gd name="connsiteY242" fmla="*/ 2932870 h 4650447"/>
                <a:gd name="connsiteX243" fmla="*/ 111400 w 2099794"/>
                <a:gd name="connsiteY243" fmla="*/ 2965854 h 4650447"/>
                <a:gd name="connsiteX244" fmla="*/ 115964 w 2099794"/>
                <a:gd name="connsiteY244" fmla="*/ 2977679 h 4650447"/>
                <a:gd name="connsiteX245" fmla="*/ 114304 w 2099794"/>
                <a:gd name="connsiteY245" fmla="*/ 3004232 h 4650447"/>
                <a:gd name="connsiteX246" fmla="*/ 113267 w 2099794"/>
                <a:gd name="connsiteY246" fmla="*/ 3008796 h 4650447"/>
                <a:gd name="connsiteX247" fmla="*/ 115757 w 2099794"/>
                <a:gd name="connsiteY247" fmla="*/ 3090738 h 4650447"/>
                <a:gd name="connsiteX248" fmla="*/ 130485 w 2099794"/>
                <a:gd name="connsiteY248" fmla="*/ 3013567 h 4650447"/>
                <a:gd name="connsiteX249" fmla="*/ 131522 w 2099794"/>
                <a:gd name="connsiteY249" fmla="*/ 3008381 h 4650447"/>
                <a:gd name="connsiteX250" fmla="*/ 137746 w 2099794"/>
                <a:gd name="connsiteY250" fmla="*/ 2982243 h 4650447"/>
                <a:gd name="connsiteX251" fmla="*/ 137954 w 2099794"/>
                <a:gd name="connsiteY251" fmla="*/ 2980583 h 4650447"/>
                <a:gd name="connsiteX252" fmla="*/ 144177 w 2099794"/>
                <a:gd name="connsiteY252" fmla="*/ 2955689 h 4650447"/>
                <a:gd name="connsiteX253" fmla="*/ 144799 w 2099794"/>
                <a:gd name="connsiteY253" fmla="*/ 2952370 h 4650447"/>
                <a:gd name="connsiteX254" fmla="*/ 150608 w 2099794"/>
                <a:gd name="connsiteY254" fmla="*/ 2931418 h 4650447"/>
                <a:gd name="connsiteX255" fmla="*/ 151853 w 2099794"/>
                <a:gd name="connsiteY255" fmla="*/ 2926439 h 4650447"/>
                <a:gd name="connsiteX256" fmla="*/ 151853 w 2099794"/>
                <a:gd name="connsiteY256" fmla="*/ 2909636 h 4650447"/>
                <a:gd name="connsiteX257" fmla="*/ 150608 w 2099794"/>
                <a:gd name="connsiteY257" fmla="*/ 2898641 h 4650447"/>
                <a:gd name="connsiteX258" fmla="*/ 151438 w 2099794"/>
                <a:gd name="connsiteY258" fmla="*/ 2895114 h 4650447"/>
                <a:gd name="connsiteX259" fmla="*/ 153097 w 2099794"/>
                <a:gd name="connsiteY259" fmla="*/ 2892002 h 4650447"/>
                <a:gd name="connsiteX260" fmla="*/ 156831 w 2099794"/>
                <a:gd name="connsiteY260" fmla="*/ 2887439 h 4650447"/>
                <a:gd name="connsiteX261" fmla="*/ 166374 w 2099794"/>
                <a:gd name="connsiteY261" fmla="*/ 2878103 h 4650447"/>
                <a:gd name="connsiteX262" fmla="*/ 199773 w 2099794"/>
                <a:gd name="connsiteY262" fmla="*/ 2778528 h 4650447"/>
                <a:gd name="connsiteX263" fmla="*/ 200810 w 2099794"/>
                <a:gd name="connsiteY263" fmla="*/ 2775002 h 4650447"/>
                <a:gd name="connsiteX264" fmla="*/ 218651 w 2099794"/>
                <a:gd name="connsiteY264" fmla="*/ 2729570 h 4650447"/>
                <a:gd name="connsiteX265" fmla="*/ 179443 w 2099794"/>
                <a:gd name="connsiteY265" fmla="*/ 2729570 h 4650447"/>
                <a:gd name="connsiteX266" fmla="*/ 172598 w 2099794"/>
                <a:gd name="connsiteY266" fmla="*/ 2728741 h 4650447"/>
                <a:gd name="connsiteX267" fmla="*/ 165959 w 2099794"/>
                <a:gd name="connsiteY267" fmla="*/ 2727288 h 4650447"/>
                <a:gd name="connsiteX268" fmla="*/ 165129 w 2099794"/>
                <a:gd name="connsiteY268" fmla="*/ 2720858 h 4650447"/>
                <a:gd name="connsiteX269" fmla="*/ 189608 w 2099794"/>
                <a:gd name="connsiteY269" fmla="*/ 2668581 h 4650447"/>
                <a:gd name="connsiteX270" fmla="*/ 202677 w 2099794"/>
                <a:gd name="connsiteY270" fmla="*/ 2657171 h 4650447"/>
                <a:gd name="connsiteX271" fmla="*/ 210561 w 2099794"/>
                <a:gd name="connsiteY271" fmla="*/ 2653852 h 4650447"/>
                <a:gd name="connsiteX272" fmla="*/ 220103 w 2099794"/>
                <a:gd name="connsiteY272" fmla="*/ 2653644 h 4650447"/>
                <a:gd name="connsiteX273" fmla="*/ 224667 w 2099794"/>
                <a:gd name="connsiteY273" fmla="*/ 2655304 h 4650447"/>
                <a:gd name="connsiteX274" fmla="*/ 229853 w 2099794"/>
                <a:gd name="connsiteY274" fmla="*/ 2659245 h 4650447"/>
                <a:gd name="connsiteX275" fmla="*/ 230683 w 2099794"/>
                <a:gd name="connsiteY275" fmla="*/ 2660283 h 4650447"/>
                <a:gd name="connsiteX276" fmla="*/ 240848 w 2099794"/>
                <a:gd name="connsiteY276" fmla="*/ 2676049 h 4650447"/>
                <a:gd name="connsiteX277" fmla="*/ 287731 w 2099794"/>
                <a:gd name="connsiteY277" fmla="*/ 2574399 h 4650447"/>
                <a:gd name="connsiteX278" fmla="*/ 593711 w 2099794"/>
                <a:gd name="connsiteY278" fmla="*/ 10513 h 4650447"/>
                <a:gd name="connsiteX279" fmla="*/ 434488 w 2099794"/>
                <a:gd name="connsiteY279" fmla="*/ 1404955 h 4650447"/>
                <a:gd name="connsiteX280" fmla="*/ 283997 w 2099794"/>
                <a:gd name="connsiteY280" fmla="*/ 2592239 h 4650447"/>
                <a:gd name="connsiteX281" fmla="*/ 246242 w 2099794"/>
                <a:gd name="connsiteY281" fmla="*/ 2681235 h 4650447"/>
                <a:gd name="connsiteX282" fmla="*/ 246034 w 2099794"/>
                <a:gd name="connsiteY282" fmla="*/ 2686421 h 4650447"/>
                <a:gd name="connsiteX283" fmla="*/ 237114 w 2099794"/>
                <a:gd name="connsiteY283" fmla="*/ 2721272 h 4650447"/>
                <a:gd name="connsiteX284" fmla="*/ 222800 w 2099794"/>
                <a:gd name="connsiteY284" fmla="*/ 2739735 h 4650447"/>
                <a:gd name="connsiteX285" fmla="*/ 183592 w 2099794"/>
                <a:gd name="connsiteY285" fmla="*/ 2851135 h 4650447"/>
                <a:gd name="connsiteX286" fmla="*/ 181518 w 2099794"/>
                <a:gd name="connsiteY286" fmla="*/ 2858188 h 4650447"/>
                <a:gd name="connsiteX287" fmla="*/ 213257 w 2099794"/>
                <a:gd name="connsiteY287" fmla="*/ 2855492 h 4650447"/>
                <a:gd name="connsiteX288" fmla="*/ 236077 w 2099794"/>
                <a:gd name="connsiteY288" fmla="*/ 2878518 h 4650447"/>
                <a:gd name="connsiteX289" fmla="*/ 254332 w 2099794"/>
                <a:gd name="connsiteY289" fmla="*/ 2935152 h 4650447"/>
                <a:gd name="connsiteX290" fmla="*/ 251220 w 2099794"/>
                <a:gd name="connsiteY290" fmla="*/ 2940338 h 4650447"/>
                <a:gd name="connsiteX291" fmla="*/ 172390 w 2099794"/>
                <a:gd name="connsiteY291" fmla="*/ 2930380 h 4650447"/>
                <a:gd name="connsiteX292" fmla="*/ 161603 w 2099794"/>
                <a:gd name="connsiteY292" fmla="*/ 2923742 h 4650447"/>
                <a:gd name="connsiteX293" fmla="*/ 147081 w 2099794"/>
                <a:gd name="connsiteY293" fmla="*/ 2980168 h 4650447"/>
                <a:gd name="connsiteX294" fmla="*/ 116586 w 2099794"/>
                <a:gd name="connsiteY294" fmla="*/ 3181186 h 4650447"/>
                <a:gd name="connsiteX295" fmla="*/ 117831 w 2099794"/>
                <a:gd name="connsiteY295" fmla="*/ 3248399 h 4650447"/>
                <a:gd name="connsiteX296" fmla="*/ 123225 w 2099794"/>
                <a:gd name="connsiteY296" fmla="*/ 3257320 h 4650447"/>
                <a:gd name="connsiteX297" fmla="*/ 132560 w 2099794"/>
                <a:gd name="connsiteY297" fmla="*/ 3303788 h 4650447"/>
                <a:gd name="connsiteX298" fmla="*/ 130693 w 2099794"/>
                <a:gd name="connsiteY298" fmla="*/ 3315820 h 4650447"/>
                <a:gd name="connsiteX299" fmla="*/ 206619 w 2099794"/>
                <a:gd name="connsiteY299" fmla="*/ 3477007 h 4650447"/>
                <a:gd name="connsiteX300" fmla="*/ 327769 w 2099794"/>
                <a:gd name="connsiteY300" fmla="*/ 3650642 h 4650447"/>
                <a:gd name="connsiteX301" fmla="*/ 376934 w 2099794"/>
                <a:gd name="connsiteY301" fmla="*/ 3727398 h 4650447"/>
                <a:gd name="connsiteX302" fmla="*/ 378594 w 2099794"/>
                <a:gd name="connsiteY302" fmla="*/ 3730302 h 4650447"/>
                <a:gd name="connsiteX303" fmla="*/ 380668 w 2099794"/>
                <a:gd name="connsiteY303" fmla="*/ 3733829 h 4650447"/>
                <a:gd name="connsiteX304" fmla="*/ 380046 w 2099794"/>
                <a:gd name="connsiteY304" fmla="*/ 3729057 h 4650447"/>
                <a:gd name="connsiteX305" fmla="*/ 378801 w 2099794"/>
                <a:gd name="connsiteY305" fmla="*/ 3725323 h 4650447"/>
                <a:gd name="connsiteX306" fmla="*/ 324865 w 2099794"/>
                <a:gd name="connsiteY306" fmla="*/ 3604796 h 4650447"/>
                <a:gd name="connsiteX307" fmla="*/ 323413 w 2099794"/>
                <a:gd name="connsiteY307" fmla="*/ 3601891 h 4650447"/>
                <a:gd name="connsiteX308" fmla="*/ 294370 w 2099794"/>
                <a:gd name="connsiteY308" fmla="*/ 3574923 h 4650447"/>
                <a:gd name="connsiteX309" fmla="*/ 278396 w 2099794"/>
                <a:gd name="connsiteY309" fmla="*/ 3567040 h 4650447"/>
                <a:gd name="connsiteX310" fmla="*/ 272588 w 2099794"/>
                <a:gd name="connsiteY310" fmla="*/ 3521401 h 4650447"/>
                <a:gd name="connsiteX311" fmla="*/ 276529 w 2099794"/>
                <a:gd name="connsiteY311" fmla="*/ 3495885 h 4650447"/>
                <a:gd name="connsiteX312" fmla="*/ 250805 w 2099794"/>
                <a:gd name="connsiteY312" fmla="*/ 3407097 h 4650447"/>
                <a:gd name="connsiteX313" fmla="*/ 248109 w 2099794"/>
                <a:gd name="connsiteY313" fmla="*/ 3385938 h 4650447"/>
                <a:gd name="connsiteX314" fmla="*/ 227364 w 2099794"/>
                <a:gd name="connsiteY314" fmla="*/ 3389672 h 4650447"/>
                <a:gd name="connsiteX315" fmla="*/ 186497 w 2099794"/>
                <a:gd name="connsiteY315" fmla="*/ 3386767 h 4650447"/>
                <a:gd name="connsiteX316" fmla="*/ 182555 w 2099794"/>
                <a:gd name="connsiteY316" fmla="*/ 3380751 h 4650447"/>
                <a:gd name="connsiteX317" fmla="*/ 206619 w 2099794"/>
                <a:gd name="connsiteY317" fmla="*/ 3329097 h 4650447"/>
                <a:gd name="connsiteX318" fmla="*/ 215954 w 2099794"/>
                <a:gd name="connsiteY318" fmla="*/ 3319969 h 4650447"/>
                <a:gd name="connsiteX319" fmla="*/ 253502 w 2099794"/>
                <a:gd name="connsiteY319" fmla="*/ 3327644 h 4650447"/>
                <a:gd name="connsiteX320" fmla="*/ 257444 w 2099794"/>
                <a:gd name="connsiteY320" fmla="*/ 3335527 h 4650447"/>
                <a:gd name="connsiteX321" fmla="*/ 360338 w 2099794"/>
                <a:gd name="connsiteY321" fmla="*/ 3279516 h 4650447"/>
                <a:gd name="connsiteX322" fmla="*/ 361168 w 2099794"/>
                <a:gd name="connsiteY322" fmla="*/ 3281591 h 4650447"/>
                <a:gd name="connsiteX323" fmla="*/ 335652 w 2099794"/>
                <a:gd name="connsiteY323" fmla="*/ 3288852 h 4650447"/>
                <a:gd name="connsiteX324" fmla="*/ 286279 w 2099794"/>
                <a:gd name="connsiteY324" fmla="*/ 3312293 h 4650447"/>
                <a:gd name="connsiteX325" fmla="*/ 268854 w 2099794"/>
                <a:gd name="connsiteY325" fmla="*/ 3331793 h 4650447"/>
                <a:gd name="connsiteX326" fmla="*/ 266987 w 2099794"/>
                <a:gd name="connsiteY326" fmla="*/ 3352331 h 4650447"/>
                <a:gd name="connsiteX327" fmla="*/ 261800 w 2099794"/>
                <a:gd name="connsiteY327" fmla="*/ 3375150 h 4650447"/>
                <a:gd name="connsiteX328" fmla="*/ 256822 w 2099794"/>
                <a:gd name="connsiteY328" fmla="*/ 3384900 h 4650447"/>
                <a:gd name="connsiteX329" fmla="*/ 282960 w 2099794"/>
                <a:gd name="connsiteY329" fmla="*/ 3488417 h 4650447"/>
                <a:gd name="connsiteX330" fmla="*/ 285449 w 2099794"/>
                <a:gd name="connsiteY330" fmla="*/ 3485305 h 4650447"/>
                <a:gd name="connsiteX331" fmla="*/ 342705 w 2099794"/>
                <a:gd name="connsiteY331" fmla="*/ 3467257 h 4650447"/>
                <a:gd name="connsiteX332" fmla="*/ 373408 w 2099794"/>
                <a:gd name="connsiteY332" fmla="*/ 3488832 h 4650447"/>
                <a:gd name="connsiteX333" fmla="*/ 415934 w 2099794"/>
                <a:gd name="connsiteY333" fmla="*/ 3550652 h 4650447"/>
                <a:gd name="connsiteX334" fmla="*/ 417387 w 2099794"/>
                <a:gd name="connsiteY334" fmla="*/ 3556045 h 4650447"/>
                <a:gd name="connsiteX335" fmla="*/ 365525 w 2099794"/>
                <a:gd name="connsiteY335" fmla="*/ 3573678 h 4650447"/>
                <a:gd name="connsiteX336" fmla="*/ 329844 w 2099794"/>
                <a:gd name="connsiteY336" fmla="*/ 3579072 h 4650447"/>
                <a:gd name="connsiteX337" fmla="*/ 325487 w 2099794"/>
                <a:gd name="connsiteY337" fmla="*/ 3586333 h 4650447"/>
                <a:gd name="connsiteX338" fmla="*/ 383988 w 2099794"/>
                <a:gd name="connsiteY338" fmla="*/ 3715573 h 4650447"/>
                <a:gd name="connsiteX339" fmla="*/ 431286 w 2099794"/>
                <a:gd name="connsiteY339" fmla="*/ 3868878 h 4650447"/>
                <a:gd name="connsiteX340" fmla="*/ 433153 w 2099794"/>
                <a:gd name="connsiteY340" fmla="*/ 3969698 h 4650447"/>
                <a:gd name="connsiteX341" fmla="*/ 425477 w 2099794"/>
                <a:gd name="connsiteY341" fmla="*/ 4034007 h 4650447"/>
                <a:gd name="connsiteX342" fmla="*/ 425685 w 2099794"/>
                <a:gd name="connsiteY342" fmla="*/ 4040230 h 4650447"/>
                <a:gd name="connsiteX343" fmla="*/ 430041 w 2099794"/>
                <a:gd name="connsiteY343" fmla="*/ 4036081 h 4650447"/>
                <a:gd name="connsiteX344" fmla="*/ 493106 w 2099794"/>
                <a:gd name="connsiteY344" fmla="*/ 4012639 h 4650447"/>
                <a:gd name="connsiteX345" fmla="*/ 548494 w 2099794"/>
                <a:gd name="connsiteY345" fmla="*/ 4041682 h 4650447"/>
                <a:gd name="connsiteX346" fmla="*/ 627740 w 2099794"/>
                <a:gd name="connsiteY346" fmla="*/ 4151008 h 4650447"/>
                <a:gd name="connsiteX347" fmla="*/ 624420 w 2099794"/>
                <a:gd name="connsiteY347" fmla="*/ 4158268 h 4650447"/>
                <a:gd name="connsiteX348" fmla="*/ 563431 w 2099794"/>
                <a:gd name="connsiteY348" fmla="*/ 4181295 h 4650447"/>
                <a:gd name="connsiteX349" fmla="*/ 468004 w 2099794"/>
                <a:gd name="connsiteY349" fmla="*/ 4193327 h 4650447"/>
                <a:gd name="connsiteX350" fmla="*/ 413653 w 2099794"/>
                <a:gd name="connsiteY350" fmla="*/ 4176109 h 4650447"/>
                <a:gd name="connsiteX351" fmla="*/ 394982 w 2099794"/>
                <a:gd name="connsiteY351" fmla="*/ 4156609 h 4650447"/>
                <a:gd name="connsiteX352" fmla="*/ 392285 w 2099794"/>
                <a:gd name="connsiteY352" fmla="*/ 4161795 h 4650447"/>
                <a:gd name="connsiteX353" fmla="*/ 356397 w 2099794"/>
                <a:gd name="connsiteY353" fmla="*/ 4248094 h 4650447"/>
                <a:gd name="connsiteX354" fmla="*/ 276788 w 2099794"/>
                <a:gd name="connsiteY354" fmla="*/ 4381924 h 4650447"/>
                <a:gd name="connsiteX355" fmla="*/ 231210 w 2099794"/>
                <a:gd name="connsiteY355" fmla="*/ 4435937 h 4650447"/>
                <a:gd name="connsiteX356" fmla="*/ 320404 w 2099794"/>
                <a:gd name="connsiteY356" fmla="*/ 4306257 h 4650447"/>
                <a:gd name="connsiteX357" fmla="*/ 387722 w 2099794"/>
                <a:gd name="connsiteY357" fmla="*/ 4156816 h 4650447"/>
                <a:gd name="connsiteX358" fmla="*/ 390626 w 2099794"/>
                <a:gd name="connsiteY358" fmla="*/ 4139183 h 4650447"/>
                <a:gd name="connsiteX359" fmla="*/ 396227 w 2099794"/>
                <a:gd name="connsiteY359" fmla="*/ 4114704 h 4650447"/>
                <a:gd name="connsiteX360" fmla="*/ 411786 w 2099794"/>
                <a:gd name="connsiteY360" fmla="*/ 4068443 h 4650447"/>
                <a:gd name="connsiteX361" fmla="*/ 427552 w 2099794"/>
                <a:gd name="connsiteY361" fmla="*/ 3924266 h 4650447"/>
                <a:gd name="connsiteX362" fmla="*/ 416764 w 2099794"/>
                <a:gd name="connsiteY362" fmla="*/ 3885888 h 4650447"/>
                <a:gd name="connsiteX363" fmla="*/ 328599 w 2099794"/>
                <a:gd name="connsiteY363" fmla="*/ 3764738 h 4650447"/>
                <a:gd name="connsiteX364" fmla="*/ 223007 w 2099794"/>
                <a:gd name="connsiteY364" fmla="*/ 3679477 h 4650447"/>
                <a:gd name="connsiteX365" fmla="*/ 177784 w 2099794"/>
                <a:gd name="connsiteY365" fmla="*/ 3663089 h 4650447"/>
                <a:gd name="connsiteX366" fmla="*/ 114927 w 2099794"/>
                <a:gd name="connsiteY366" fmla="*/ 3691509 h 4650447"/>
                <a:gd name="connsiteX367" fmla="*/ 94597 w 2099794"/>
                <a:gd name="connsiteY367" fmla="*/ 3772207 h 4650447"/>
                <a:gd name="connsiteX368" fmla="*/ 100198 w 2099794"/>
                <a:gd name="connsiteY368" fmla="*/ 3767228 h 4650447"/>
                <a:gd name="connsiteX369" fmla="*/ 170108 w 2099794"/>
                <a:gd name="connsiteY369" fmla="*/ 3767020 h 4650447"/>
                <a:gd name="connsiteX370" fmla="*/ 200188 w 2099794"/>
                <a:gd name="connsiteY370" fmla="*/ 3835478 h 4650447"/>
                <a:gd name="connsiteX371" fmla="*/ 204544 w 2099794"/>
                <a:gd name="connsiteY371" fmla="*/ 3868048 h 4650447"/>
                <a:gd name="connsiteX372" fmla="*/ 198529 w 2099794"/>
                <a:gd name="connsiteY372" fmla="*/ 3874479 h 4650447"/>
                <a:gd name="connsiteX373" fmla="*/ 95011 w 2099794"/>
                <a:gd name="connsiteY373" fmla="*/ 3855808 h 4650447"/>
                <a:gd name="connsiteX374" fmla="*/ 100820 w 2099794"/>
                <a:gd name="connsiteY374" fmla="*/ 3910367 h 4650447"/>
                <a:gd name="connsiteX375" fmla="*/ 118246 w 2099794"/>
                <a:gd name="connsiteY375" fmla="*/ 4016581 h 4650447"/>
                <a:gd name="connsiteX376" fmla="*/ 125507 w 2099794"/>
                <a:gd name="connsiteY376" fmla="*/ 4027368 h 4650447"/>
                <a:gd name="connsiteX377" fmla="*/ 134012 w 2099794"/>
                <a:gd name="connsiteY377" fmla="*/ 4066991 h 4650447"/>
                <a:gd name="connsiteX378" fmla="*/ 131522 w 2099794"/>
                <a:gd name="connsiteY378" fmla="*/ 4080475 h 4650447"/>
                <a:gd name="connsiteX379" fmla="*/ 150400 w 2099794"/>
                <a:gd name="connsiteY379" fmla="*/ 4167811 h 4650447"/>
                <a:gd name="connsiteX380" fmla="*/ 123639 w 2099794"/>
                <a:gd name="connsiteY380" fmla="*/ 4079645 h 4650447"/>
                <a:gd name="connsiteX381" fmla="*/ 25724 w 2099794"/>
                <a:gd name="connsiteY381" fmla="*/ 4104124 h 4650447"/>
                <a:gd name="connsiteX382" fmla="*/ 18048 w 2099794"/>
                <a:gd name="connsiteY382" fmla="*/ 4096449 h 4650447"/>
                <a:gd name="connsiteX383" fmla="*/ 37963 w 2099794"/>
                <a:gd name="connsiteY383" fmla="*/ 4021560 h 4650447"/>
                <a:gd name="connsiteX384" fmla="*/ 56634 w 2099794"/>
                <a:gd name="connsiteY384" fmla="*/ 3998948 h 4650447"/>
                <a:gd name="connsiteX385" fmla="*/ 100820 w 2099794"/>
                <a:gd name="connsiteY385" fmla="*/ 3999363 h 4650447"/>
                <a:gd name="connsiteX386" fmla="*/ 107666 w 2099794"/>
                <a:gd name="connsiteY386" fmla="*/ 4005171 h 4650447"/>
                <a:gd name="connsiteX387" fmla="*/ 99575 w 2099794"/>
                <a:gd name="connsiteY387" fmla="*/ 3958910 h 4650447"/>
                <a:gd name="connsiteX388" fmla="*/ 86921 w 2099794"/>
                <a:gd name="connsiteY388" fmla="*/ 3856224 h 4650447"/>
                <a:gd name="connsiteX389" fmla="*/ 81942 w 2099794"/>
                <a:gd name="connsiteY389" fmla="*/ 3845643 h 4650447"/>
                <a:gd name="connsiteX390" fmla="*/ 72192 w 2099794"/>
                <a:gd name="connsiteY390" fmla="*/ 3834648 h 4650447"/>
                <a:gd name="connsiteX391" fmla="*/ 80490 w 2099794"/>
                <a:gd name="connsiteY391" fmla="*/ 3790254 h 4650447"/>
                <a:gd name="connsiteX392" fmla="*/ 85676 w 2099794"/>
                <a:gd name="connsiteY392" fmla="*/ 3780297 h 4650447"/>
                <a:gd name="connsiteX393" fmla="*/ 100405 w 2099794"/>
                <a:gd name="connsiteY393" fmla="*/ 3703334 h 4650447"/>
                <a:gd name="connsiteX394" fmla="*/ 157246 w 2099794"/>
                <a:gd name="connsiteY394" fmla="*/ 3654790 h 4650447"/>
                <a:gd name="connsiteX395" fmla="*/ 203922 w 2099794"/>
                <a:gd name="connsiteY395" fmla="*/ 3662259 h 4650447"/>
                <a:gd name="connsiteX396" fmla="*/ 288769 w 2099794"/>
                <a:gd name="connsiteY396" fmla="*/ 3716195 h 4650447"/>
                <a:gd name="connsiteX397" fmla="*/ 419254 w 2099794"/>
                <a:gd name="connsiteY397" fmla="*/ 3874479 h 4650447"/>
                <a:gd name="connsiteX398" fmla="*/ 425270 w 2099794"/>
                <a:gd name="connsiteY398" fmla="*/ 3885058 h 4650447"/>
                <a:gd name="connsiteX399" fmla="*/ 414690 w 2099794"/>
                <a:gd name="connsiteY399" fmla="*/ 3830292 h 4650447"/>
                <a:gd name="connsiteX400" fmla="*/ 340838 w 2099794"/>
                <a:gd name="connsiteY400" fmla="*/ 3683419 h 4650447"/>
                <a:gd name="connsiteX401" fmla="*/ 227571 w 2099794"/>
                <a:gd name="connsiteY401" fmla="*/ 3523268 h 4650447"/>
                <a:gd name="connsiteX402" fmla="*/ 134219 w 2099794"/>
                <a:gd name="connsiteY402" fmla="*/ 3353161 h 4650447"/>
                <a:gd name="connsiteX403" fmla="*/ 123639 w 2099794"/>
                <a:gd name="connsiteY403" fmla="*/ 3321213 h 4650447"/>
                <a:gd name="connsiteX404" fmla="*/ 118661 w 2099794"/>
                <a:gd name="connsiteY404" fmla="*/ 3318517 h 4650447"/>
                <a:gd name="connsiteX405" fmla="*/ 23857 w 2099794"/>
                <a:gd name="connsiteY405" fmla="*/ 3343203 h 4650447"/>
                <a:gd name="connsiteX406" fmla="*/ 0 w 2099794"/>
                <a:gd name="connsiteY406" fmla="*/ 3343618 h 4650447"/>
                <a:gd name="connsiteX0" fmla="*/ 989322 w 2099794"/>
                <a:gd name="connsiteY0" fmla="*/ 2955375 h 3245499"/>
                <a:gd name="connsiteX1" fmla="*/ 991189 w 2099794"/>
                <a:gd name="connsiteY1" fmla="*/ 2956620 h 3245499"/>
                <a:gd name="connsiteX2" fmla="*/ 992849 w 2099794"/>
                <a:gd name="connsiteY2" fmla="*/ 2955167 h 3245499"/>
                <a:gd name="connsiteX3" fmla="*/ 991189 w 2099794"/>
                <a:gd name="connsiteY3" fmla="*/ 2953716 h 3245499"/>
                <a:gd name="connsiteX4" fmla="*/ 989322 w 2099794"/>
                <a:gd name="connsiteY4" fmla="*/ 2955375 h 3245499"/>
                <a:gd name="connsiteX5" fmla="*/ 424025 w 2099794"/>
                <a:gd name="connsiteY5" fmla="*/ 2639224 h 3245499"/>
                <a:gd name="connsiteX6" fmla="*/ 424855 w 2099794"/>
                <a:gd name="connsiteY6" fmla="*/ 2639224 h 3245499"/>
                <a:gd name="connsiteX7" fmla="*/ 425270 w 2099794"/>
                <a:gd name="connsiteY7" fmla="*/ 2637772 h 3245499"/>
                <a:gd name="connsiteX8" fmla="*/ 424025 w 2099794"/>
                <a:gd name="connsiteY8" fmla="*/ 2637149 h 3245499"/>
                <a:gd name="connsiteX9" fmla="*/ 424025 w 2099794"/>
                <a:gd name="connsiteY9" fmla="*/ 2639224 h 3245499"/>
                <a:gd name="connsiteX10" fmla="*/ 209514 w 2099794"/>
                <a:gd name="connsiteY10" fmla="*/ 3056700 h 3245499"/>
                <a:gd name="connsiteX11" fmla="*/ 231210 w 2099794"/>
                <a:gd name="connsiteY11" fmla="*/ 3030989 h 3245499"/>
                <a:gd name="connsiteX12" fmla="*/ 227571 w 2099794"/>
                <a:gd name="connsiteY12" fmla="*/ 3036280 h 3245499"/>
                <a:gd name="connsiteX13" fmla="*/ 209514 w 2099794"/>
                <a:gd name="connsiteY13" fmla="*/ 3056700 h 3245499"/>
                <a:gd name="connsiteX14" fmla="*/ 197595 w 2099794"/>
                <a:gd name="connsiteY14" fmla="*/ 3091718 h 3245499"/>
                <a:gd name="connsiteX15" fmla="*/ 294784 w 2099794"/>
                <a:gd name="connsiteY15" fmla="*/ 3025234 h 3245499"/>
                <a:gd name="connsiteX16" fmla="*/ 400583 w 2099794"/>
                <a:gd name="connsiteY16" fmla="*/ 2970104 h 3245499"/>
                <a:gd name="connsiteX17" fmla="*/ 470078 w 2099794"/>
                <a:gd name="connsiteY17" fmla="*/ 2942513 h 3245499"/>
                <a:gd name="connsiteX18" fmla="*/ 526919 w 2099794"/>
                <a:gd name="connsiteY18" fmla="*/ 2925295 h 3245499"/>
                <a:gd name="connsiteX19" fmla="*/ 563015 w 2099794"/>
                <a:gd name="connsiteY19" fmla="*/ 2915752 h 3245499"/>
                <a:gd name="connsiteX20" fmla="*/ 623590 w 2099794"/>
                <a:gd name="connsiteY20" fmla="*/ 2906210 h 3245499"/>
                <a:gd name="connsiteX21" fmla="*/ 625872 w 2099794"/>
                <a:gd name="connsiteY21" fmla="*/ 2905380 h 3245499"/>
                <a:gd name="connsiteX22" fmla="*/ 629191 w 2099794"/>
                <a:gd name="connsiteY22" fmla="*/ 2905173 h 3245499"/>
                <a:gd name="connsiteX23" fmla="*/ 653878 w 2099794"/>
                <a:gd name="connsiteY23" fmla="*/ 2902061 h 3245499"/>
                <a:gd name="connsiteX24" fmla="*/ 660516 w 2099794"/>
                <a:gd name="connsiteY24" fmla="*/ 2901853 h 3245499"/>
                <a:gd name="connsiteX25" fmla="*/ 709889 w 2099794"/>
                <a:gd name="connsiteY25" fmla="*/ 2898742 h 3245499"/>
                <a:gd name="connsiteX26" fmla="*/ 741214 w 2099794"/>
                <a:gd name="connsiteY26" fmla="*/ 2898742 h 3245499"/>
                <a:gd name="connsiteX27" fmla="*/ 790586 w 2099794"/>
                <a:gd name="connsiteY27" fmla="*/ 2901853 h 3245499"/>
                <a:gd name="connsiteX28" fmla="*/ 795565 w 2099794"/>
                <a:gd name="connsiteY28" fmla="*/ 2902061 h 3245499"/>
                <a:gd name="connsiteX29" fmla="*/ 844316 w 2099794"/>
                <a:gd name="connsiteY29" fmla="*/ 2908906 h 3245499"/>
                <a:gd name="connsiteX30" fmla="*/ 882690 w 2099794"/>
                <a:gd name="connsiteY30" fmla="*/ 2915096 h 3245499"/>
                <a:gd name="connsiteX31" fmla="*/ 882901 w 2099794"/>
                <a:gd name="connsiteY31" fmla="*/ 2915337 h 3245499"/>
                <a:gd name="connsiteX32" fmla="*/ 882901 w 2099794"/>
                <a:gd name="connsiteY32" fmla="*/ 2916167 h 3245499"/>
                <a:gd name="connsiteX33" fmla="*/ 883938 w 2099794"/>
                <a:gd name="connsiteY33" fmla="*/ 2915960 h 3245499"/>
                <a:gd name="connsiteX34" fmla="*/ 882901 w 2099794"/>
                <a:gd name="connsiteY34" fmla="*/ 2915337 h 3245499"/>
                <a:gd name="connsiteX35" fmla="*/ 882901 w 2099794"/>
                <a:gd name="connsiteY35" fmla="*/ 2915130 h 3245499"/>
                <a:gd name="connsiteX36" fmla="*/ 882690 w 2099794"/>
                <a:gd name="connsiteY36" fmla="*/ 2915096 h 3245499"/>
                <a:gd name="connsiteX37" fmla="*/ 877092 w 2099794"/>
                <a:gd name="connsiteY37" fmla="*/ 2908699 h 3245499"/>
                <a:gd name="connsiteX38" fmla="*/ 868587 w 2099794"/>
                <a:gd name="connsiteY38" fmla="*/ 2894593 h 3245499"/>
                <a:gd name="connsiteX39" fmla="*/ 874188 w 2099794"/>
                <a:gd name="connsiteY39" fmla="*/ 2863268 h 3245499"/>
                <a:gd name="connsiteX40" fmla="*/ 909869 w 2099794"/>
                <a:gd name="connsiteY40" fmla="*/ 2829661 h 3245499"/>
                <a:gd name="connsiteX41" fmla="*/ 951359 w 2099794"/>
                <a:gd name="connsiteY41" fmla="*/ 2814517 h 3245499"/>
                <a:gd name="connsiteX42" fmla="*/ 1017535 w 2099794"/>
                <a:gd name="connsiteY42" fmla="*/ 2808086 h 3245499"/>
                <a:gd name="connsiteX43" fmla="*/ 1027493 w 2099794"/>
                <a:gd name="connsiteY43" fmla="*/ 2808086 h 3245499"/>
                <a:gd name="connsiteX44" fmla="*/ 1040562 w 2099794"/>
                <a:gd name="connsiteY44" fmla="*/ 2808294 h 3245499"/>
                <a:gd name="connsiteX45" fmla="*/ 997620 w 2099794"/>
                <a:gd name="connsiteY45" fmla="*/ 2947699 h 3245499"/>
                <a:gd name="connsiteX46" fmla="*/ 1033301 w 2099794"/>
                <a:gd name="connsiteY46" fmla="*/ 2959524 h 3245499"/>
                <a:gd name="connsiteX47" fmla="*/ 1137025 w 2099794"/>
                <a:gd name="connsiteY47" fmla="*/ 2997487 h 3245499"/>
                <a:gd name="connsiteX48" fmla="*/ 1181627 w 2099794"/>
                <a:gd name="connsiteY48" fmla="*/ 3013876 h 3245499"/>
                <a:gd name="connsiteX49" fmla="*/ 1186191 w 2099794"/>
                <a:gd name="connsiteY49" fmla="*/ 3014498 h 3245499"/>
                <a:gd name="connsiteX50" fmla="*/ 1183494 w 2099794"/>
                <a:gd name="connsiteY50" fmla="*/ 3012216 h 3245499"/>
                <a:gd name="connsiteX51" fmla="*/ 1186813 w 2099794"/>
                <a:gd name="connsiteY51" fmla="*/ 2961391 h 3245499"/>
                <a:gd name="connsiteX52" fmla="*/ 1250915 w 2099794"/>
                <a:gd name="connsiteY52" fmla="*/ 2938157 h 3245499"/>
                <a:gd name="connsiteX53" fmla="*/ 1286596 w 2099794"/>
                <a:gd name="connsiteY53" fmla="*/ 2935667 h 3245499"/>
                <a:gd name="connsiteX54" fmla="*/ 1293649 w 2099794"/>
                <a:gd name="connsiteY54" fmla="*/ 2942721 h 3245499"/>
                <a:gd name="connsiteX55" fmla="*/ 1285766 w 2099794"/>
                <a:gd name="connsiteY55" fmla="*/ 2988359 h 3245499"/>
                <a:gd name="connsiteX56" fmla="*/ 1258175 w 2099794"/>
                <a:gd name="connsiteY56" fmla="*/ 3039807 h 3245499"/>
                <a:gd name="connsiteX57" fmla="*/ 1260665 w 2099794"/>
                <a:gd name="connsiteY57" fmla="*/ 3041674 h 3245499"/>
                <a:gd name="connsiteX58" fmla="*/ 1313564 w 2099794"/>
                <a:gd name="connsiteY58" fmla="*/ 3057025 h 3245499"/>
                <a:gd name="connsiteX59" fmla="*/ 1335761 w 2099794"/>
                <a:gd name="connsiteY59" fmla="*/ 3063456 h 3245499"/>
                <a:gd name="connsiteX60" fmla="*/ 1397166 w 2099794"/>
                <a:gd name="connsiteY60" fmla="*/ 3075488 h 3245499"/>
                <a:gd name="connsiteX61" fmla="*/ 1512922 w 2099794"/>
                <a:gd name="connsiteY61" fmla="*/ 3076525 h 3245499"/>
                <a:gd name="connsiteX62" fmla="*/ 1608971 w 2099794"/>
                <a:gd name="connsiteY62" fmla="*/ 3043541 h 3245499"/>
                <a:gd name="connsiteX63" fmla="*/ 1614987 w 2099794"/>
                <a:gd name="connsiteY63" fmla="*/ 3035658 h 3245499"/>
                <a:gd name="connsiteX64" fmla="*/ 1625774 w 2099794"/>
                <a:gd name="connsiteY64" fmla="*/ 3020306 h 3245499"/>
                <a:gd name="connsiteX65" fmla="*/ 1633035 w 2099794"/>
                <a:gd name="connsiteY65" fmla="*/ 3011386 h 3245499"/>
                <a:gd name="connsiteX66" fmla="*/ 1670791 w 2099794"/>
                <a:gd name="connsiteY66" fmla="*/ 2995620 h 3245499"/>
                <a:gd name="connsiteX67" fmla="*/ 1681163 w 2099794"/>
                <a:gd name="connsiteY67" fmla="*/ 2992716 h 3245499"/>
                <a:gd name="connsiteX68" fmla="*/ 1756674 w 2099794"/>
                <a:gd name="connsiteY68" fmla="*/ 2910151 h 3245499"/>
                <a:gd name="connsiteX69" fmla="*/ 1777212 w 2099794"/>
                <a:gd name="connsiteY69" fmla="*/ 2880486 h 3245499"/>
                <a:gd name="connsiteX70" fmla="*/ 1780116 w 2099794"/>
                <a:gd name="connsiteY70" fmla="*/ 2882353 h 3245499"/>
                <a:gd name="connsiteX71" fmla="*/ 1711243 w 2099794"/>
                <a:gd name="connsiteY71" fmla="*/ 2975705 h 3245499"/>
                <a:gd name="connsiteX72" fmla="*/ 1687179 w 2099794"/>
                <a:gd name="connsiteY72" fmla="*/ 2998524 h 3245499"/>
                <a:gd name="connsiteX73" fmla="*/ 1686142 w 2099794"/>
                <a:gd name="connsiteY73" fmla="*/ 3007652 h 3245499"/>
                <a:gd name="connsiteX74" fmla="*/ 1707924 w 2099794"/>
                <a:gd name="connsiteY74" fmla="*/ 3076110 h 3245499"/>
                <a:gd name="connsiteX75" fmla="*/ 1704397 w 2099794"/>
                <a:gd name="connsiteY75" fmla="*/ 3080052 h 3245499"/>
                <a:gd name="connsiteX76" fmla="*/ 1638636 w 2099794"/>
                <a:gd name="connsiteY76" fmla="*/ 3069472 h 3245499"/>
                <a:gd name="connsiteX77" fmla="*/ 1620381 w 2099794"/>
                <a:gd name="connsiteY77" fmla="*/ 3053498 h 3245499"/>
                <a:gd name="connsiteX78" fmla="*/ 1612705 w 2099794"/>
                <a:gd name="connsiteY78" fmla="*/ 3051216 h 3245499"/>
                <a:gd name="connsiteX79" fmla="*/ 1554205 w 2099794"/>
                <a:gd name="connsiteY79" fmla="*/ 3077147 h 3245499"/>
                <a:gd name="connsiteX80" fmla="*/ 1526821 w 2099794"/>
                <a:gd name="connsiteY80" fmla="*/ 3082956 h 3245499"/>
                <a:gd name="connsiteX81" fmla="*/ 1385341 w 2099794"/>
                <a:gd name="connsiteY81" fmla="*/ 3081919 h 3245499"/>
                <a:gd name="connsiteX82" fmla="*/ 1328915 w 2099794"/>
                <a:gd name="connsiteY82" fmla="*/ 3071131 h 3245499"/>
                <a:gd name="connsiteX83" fmla="*/ 1264814 w 2099794"/>
                <a:gd name="connsiteY83" fmla="*/ 3051839 h 3245499"/>
                <a:gd name="connsiteX84" fmla="*/ 1237846 w 2099794"/>
                <a:gd name="connsiteY84" fmla="*/ 3050801 h 3245499"/>
                <a:gd name="connsiteX85" fmla="*/ 1214819 w 2099794"/>
                <a:gd name="connsiteY85" fmla="*/ 3044578 h 3245499"/>
                <a:gd name="connsiteX86" fmla="*/ 1149265 w 2099794"/>
                <a:gd name="connsiteY86" fmla="*/ 3011594 h 3245499"/>
                <a:gd name="connsiteX87" fmla="*/ 1117110 w 2099794"/>
                <a:gd name="connsiteY87" fmla="*/ 2998317 h 3245499"/>
                <a:gd name="connsiteX88" fmla="*/ 1007785 w 2099794"/>
                <a:gd name="connsiteY88" fmla="*/ 2958487 h 3245499"/>
                <a:gd name="connsiteX89" fmla="*/ 999902 w 2099794"/>
                <a:gd name="connsiteY89" fmla="*/ 2956412 h 3245499"/>
                <a:gd name="connsiteX90" fmla="*/ 998242 w 2099794"/>
                <a:gd name="connsiteY90" fmla="*/ 2955997 h 3245499"/>
                <a:gd name="connsiteX91" fmla="*/ 994923 w 2099794"/>
                <a:gd name="connsiteY91" fmla="*/ 2955167 h 3245499"/>
                <a:gd name="connsiteX92" fmla="*/ 994508 w 2099794"/>
                <a:gd name="connsiteY92" fmla="*/ 2957657 h 3245499"/>
                <a:gd name="connsiteX93" fmla="*/ 999695 w 2099794"/>
                <a:gd name="connsiteY93" fmla="*/ 2960146 h 3245499"/>
                <a:gd name="connsiteX94" fmla="*/ 1057573 w 2099794"/>
                <a:gd name="connsiteY94" fmla="*/ 2987322 h 3245499"/>
                <a:gd name="connsiteX95" fmla="*/ 1127690 w 2099794"/>
                <a:gd name="connsiteY95" fmla="*/ 3022381 h 3245499"/>
                <a:gd name="connsiteX96" fmla="*/ 1204031 w 2099794"/>
                <a:gd name="connsiteY96" fmla="*/ 3059722 h 3245499"/>
                <a:gd name="connsiteX97" fmla="*/ 1312112 w 2099794"/>
                <a:gd name="connsiteY97" fmla="*/ 3106398 h 3245499"/>
                <a:gd name="connsiteX98" fmla="*/ 1354432 w 2099794"/>
                <a:gd name="connsiteY98" fmla="*/ 3120712 h 3245499"/>
                <a:gd name="connsiteX99" fmla="*/ 1417911 w 2099794"/>
                <a:gd name="connsiteY99" fmla="*/ 3137307 h 3245499"/>
                <a:gd name="connsiteX100" fmla="*/ 1421852 w 2099794"/>
                <a:gd name="connsiteY100" fmla="*/ 3136685 h 3245499"/>
                <a:gd name="connsiteX101" fmla="*/ 1439486 w 2099794"/>
                <a:gd name="connsiteY101" fmla="*/ 3116978 h 3245499"/>
                <a:gd name="connsiteX102" fmla="*/ 1491763 w 2099794"/>
                <a:gd name="connsiteY102" fmla="*/ 3118222 h 3245499"/>
                <a:gd name="connsiteX103" fmla="*/ 1514997 w 2099794"/>
                <a:gd name="connsiteY103" fmla="*/ 3146435 h 3245499"/>
                <a:gd name="connsiteX104" fmla="*/ 1525577 w 2099794"/>
                <a:gd name="connsiteY104" fmla="*/ 3153281 h 3245499"/>
                <a:gd name="connsiteX105" fmla="*/ 1758126 w 2099794"/>
                <a:gd name="connsiteY105" fmla="*/ 3139797 h 3245499"/>
                <a:gd name="connsiteX106" fmla="*/ 1766217 w 2099794"/>
                <a:gd name="connsiteY106" fmla="*/ 3135025 h 3245499"/>
                <a:gd name="connsiteX107" fmla="*/ 1778041 w 2099794"/>
                <a:gd name="connsiteY107" fmla="*/ 3127765 h 3245499"/>
                <a:gd name="connsiteX108" fmla="*/ 1802935 w 2099794"/>
                <a:gd name="connsiteY108" fmla="*/ 3120297 h 3245499"/>
                <a:gd name="connsiteX109" fmla="*/ 1837164 w 2099794"/>
                <a:gd name="connsiteY109" fmla="*/ 3122164 h 3245499"/>
                <a:gd name="connsiteX110" fmla="*/ 1844633 w 2099794"/>
                <a:gd name="connsiteY110" fmla="*/ 3123408 h 3245499"/>
                <a:gd name="connsiteX111" fmla="*/ 1866829 w 2099794"/>
                <a:gd name="connsiteY111" fmla="*/ 3118430 h 3245499"/>
                <a:gd name="connsiteX112" fmla="*/ 1903340 w 2099794"/>
                <a:gd name="connsiteY112" fmla="*/ 3109302 h 3245499"/>
                <a:gd name="connsiteX113" fmla="*/ 1946282 w 2099794"/>
                <a:gd name="connsiteY113" fmla="*/ 3098100 h 3245499"/>
                <a:gd name="connsiteX114" fmla="*/ 1982586 w 2099794"/>
                <a:gd name="connsiteY114" fmla="*/ 3087727 h 3245499"/>
                <a:gd name="connsiteX115" fmla="*/ 2035278 w 2099794"/>
                <a:gd name="connsiteY115" fmla="*/ 3070924 h 3245499"/>
                <a:gd name="connsiteX116" fmla="*/ 2081954 w 2099794"/>
                <a:gd name="connsiteY116" fmla="*/ 3054120 h 3245499"/>
                <a:gd name="connsiteX117" fmla="*/ 2099794 w 2099794"/>
                <a:gd name="connsiteY117" fmla="*/ 3050387 h 3245499"/>
                <a:gd name="connsiteX118" fmla="*/ 2092741 w 2099794"/>
                <a:gd name="connsiteY118" fmla="*/ 3054743 h 3245499"/>
                <a:gd name="connsiteX119" fmla="*/ 1944415 w 2099794"/>
                <a:gd name="connsiteY119" fmla="*/ 3107020 h 3245499"/>
                <a:gd name="connsiteX120" fmla="*/ 1852100 w 2099794"/>
                <a:gd name="connsiteY120" fmla="*/ 3130462 h 3245499"/>
                <a:gd name="connsiteX121" fmla="*/ 1847744 w 2099794"/>
                <a:gd name="connsiteY121" fmla="*/ 3137722 h 3245499"/>
                <a:gd name="connsiteX122" fmla="*/ 1850026 w 2099794"/>
                <a:gd name="connsiteY122" fmla="*/ 3171744 h 3245499"/>
                <a:gd name="connsiteX123" fmla="*/ 1833430 w 2099794"/>
                <a:gd name="connsiteY123" fmla="*/ 3222984 h 3245499"/>
                <a:gd name="connsiteX124" fmla="*/ 1826170 w 2099794"/>
                <a:gd name="connsiteY124" fmla="*/ 3225681 h 3245499"/>
                <a:gd name="connsiteX125" fmla="*/ 1779286 w 2099794"/>
                <a:gd name="connsiteY125" fmla="*/ 3190000 h 3245499"/>
                <a:gd name="connsiteX126" fmla="*/ 1761861 w 2099794"/>
                <a:gd name="connsiteY126" fmla="*/ 3152036 h 3245499"/>
                <a:gd name="connsiteX127" fmla="*/ 1755015 w 2099794"/>
                <a:gd name="connsiteY127" fmla="*/ 3148717 h 3245499"/>
                <a:gd name="connsiteX128" fmla="*/ 1597976 w 2099794"/>
                <a:gd name="connsiteY128" fmla="*/ 3162616 h 3245499"/>
                <a:gd name="connsiteX129" fmla="*/ 1535534 w 2099794"/>
                <a:gd name="connsiteY129" fmla="*/ 3161579 h 3245499"/>
                <a:gd name="connsiteX130" fmla="*/ 1522880 w 2099794"/>
                <a:gd name="connsiteY130" fmla="*/ 3161579 h 3245499"/>
                <a:gd name="connsiteX131" fmla="*/ 1539476 w 2099794"/>
                <a:gd name="connsiteY131" fmla="*/ 3245181 h 3245499"/>
                <a:gd name="connsiteX132" fmla="*/ 1446124 w 2099794"/>
                <a:gd name="connsiteY132" fmla="*/ 3235016 h 3245499"/>
                <a:gd name="connsiteX133" fmla="*/ 1402352 w 2099794"/>
                <a:gd name="connsiteY133" fmla="*/ 3207218 h 3245499"/>
                <a:gd name="connsiteX134" fmla="*/ 1414799 w 2099794"/>
                <a:gd name="connsiteY134" fmla="*/ 3149132 h 3245499"/>
                <a:gd name="connsiteX135" fmla="*/ 1416251 w 2099794"/>
                <a:gd name="connsiteY135" fmla="*/ 3147472 h 3245499"/>
                <a:gd name="connsiteX136" fmla="*/ 1414177 w 2099794"/>
                <a:gd name="connsiteY136" fmla="*/ 3145191 h 3245499"/>
                <a:gd name="connsiteX137" fmla="*/ 1183079 w 2099794"/>
                <a:gd name="connsiteY137" fmla="*/ 3057855 h 3245499"/>
                <a:gd name="connsiteX138" fmla="*/ 989945 w 2099794"/>
                <a:gd name="connsiteY138" fmla="*/ 2963466 h 3245499"/>
                <a:gd name="connsiteX139" fmla="*/ 976460 w 2099794"/>
                <a:gd name="connsiteY139" fmla="*/ 2963673 h 3245499"/>
                <a:gd name="connsiteX140" fmla="*/ 929162 w 2099794"/>
                <a:gd name="connsiteY140" fmla="*/ 2960976 h 3245499"/>
                <a:gd name="connsiteX141" fmla="*/ 906965 w 2099794"/>
                <a:gd name="connsiteY141" fmla="*/ 2938157 h 3245499"/>
                <a:gd name="connsiteX142" fmla="*/ 891614 w 2099794"/>
                <a:gd name="connsiteY142" fmla="*/ 2927369 h 3245499"/>
                <a:gd name="connsiteX143" fmla="*/ 691634 w 2099794"/>
                <a:gd name="connsiteY143" fmla="*/ 2906002 h 3245499"/>
                <a:gd name="connsiteX144" fmla="*/ 213257 w 2099794"/>
                <a:gd name="connsiteY144" fmla="*/ 3081919 h 3245499"/>
                <a:gd name="connsiteX145" fmla="*/ 205530 w 2099794"/>
                <a:gd name="connsiteY145" fmla="*/ 3088350 h 3245499"/>
                <a:gd name="connsiteX146" fmla="*/ 197595 w 2099794"/>
                <a:gd name="connsiteY146" fmla="*/ 3091718 h 3245499"/>
                <a:gd name="connsiteX147" fmla="*/ 196246 w 2099794"/>
                <a:gd name="connsiteY147" fmla="*/ 3092291 h 3245499"/>
                <a:gd name="connsiteX148" fmla="*/ 197595 w 2099794"/>
                <a:gd name="connsiteY148" fmla="*/ 3091718 h 3245499"/>
                <a:gd name="connsiteX149" fmla="*/ 196454 w 2099794"/>
                <a:gd name="connsiteY149" fmla="*/ 3092499 h 3245499"/>
                <a:gd name="connsiteX150" fmla="*/ 196246 w 2099794"/>
                <a:gd name="connsiteY150" fmla="*/ 3092291 h 3245499"/>
                <a:gd name="connsiteX151" fmla="*/ 170523 w 2099794"/>
                <a:gd name="connsiteY151" fmla="*/ 3100796 h 3245499"/>
                <a:gd name="connsiteX152" fmla="*/ 209514 w 2099794"/>
                <a:gd name="connsiteY152" fmla="*/ 3056700 h 3245499"/>
                <a:gd name="connsiteX153" fmla="*/ 176331 w 2099794"/>
                <a:gd name="connsiteY153" fmla="*/ 3096025 h 3245499"/>
                <a:gd name="connsiteX154" fmla="*/ 170523 w 2099794"/>
                <a:gd name="connsiteY154" fmla="*/ 3100796 h 3245499"/>
                <a:gd name="connsiteX155" fmla="*/ 154965 w 2099794"/>
                <a:gd name="connsiteY155" fmla="*/ 3131500 h 3245499"/>
                <a:gd name="connsiteX156" fmla="*/ 197492 w 2099794"/>
                <a:gd name="connsiteY156" fmla="*/ 3104116 h 3245499"/>
                <a:gd name="connsiteX157" fmla="*/ 550569 w 2099794"/>
                <a:gd name="connsiteY157" fmla="*/ 2978818 h 3245499"/>
                <a:gd name="connsiteX158" fmla="*/ 715283 w 2099794"/>
                <a:gd name="connsiteY158" fmla="*/ 2971557 h 3245499"/>
                <a:gd name="connsiteX159" fmla="*/ 725863 w 2099794"/>
                <a:gd name="connsiteY159" fmla="*/ 2966371 h 3245499"/>
                <a:gd name="connsiteX160" fmla="*/ 796810 w 2099794"/>
                <a:gd name="connsiteY160" fmla="*/ 2965334 h 3245499"/>
                <a:gd name="connsiteX161" fmla="*/ 825646 w 2099794"/>
                <a:gd name="connsiteY161" fmla="*/ 2983381 h 3245499"/>
                <a:gd name="connsiteX162" fmla="*/ 907588 w 2099794"/>
                <a:gd name="connsiteY162" fmla="*/ 3005993 h 3245499"/>
                <a:gd name="connsiteX163" fmla="*/ 929370 w 2099794"/>
                <a:gd name="connsiteY163" fmla="*/ 3019063 h 3245499"/>
                <a:gd name="connsiteX164" fmla="*/ 930407 w 2099794"/>
                <a:gd name="connsiteY164" fmla="*/ 3069058 h 3245499"/>
                <a:gd name="connsiteX165" fmla="*/ 912152 w 2099794"/>
                <a:gd name="connsiteY165" fmla="*/ 3081712 h 3245499"/>
                <a:gd name="connsiteX166" fmla="*/ 753661 w 2099794"/>
                <a:gd name="connsiteY166" fmla="*/ 3122994 h 3245499"/>
                <a:gd name="connsiteX167" fmla="*/ 764863 w 2099794"/>
                <a:gd name="connsiteY167" fmla="*/ 3117393 h 3245499"/>
                <a:gd name="connsiteX168" fmla="*/ 857178 w 2099794"/>
                <a:gd name="connsiteY168" fmla="*/ 3094574 h 3245499"/>
                <a:gd name="connsiteX169" fmla="*/ 916508 w 2099794"/>
                <a:gd name="connsiteY169" fmla="*/ 3068850 h 3245499"/>
                <a:gd name="connsiteX170" fmla="*/ 915471 w 2099794"/>
                <a:gd name="connsiteY170" fmla="*/ 3019685 h 3245499"/>
                <a:gd name="connsiteX171" fmla="*/ 832491 w 2099794"/>
                <a:gd name="connsiteY171" fmla="*/ 2992509 h 3245499"/>
                <a:gd name="connsiteX172" fmla="*/ 809672 w 2099794"/>
                <a:gd name="connsiteY172" fmla="*/ 2988568 h 3245499"/>
                <a:gd name="connsiteX173" fmla="*/ 821497 w 2099794"/>
                <a:gd name="connsiteY173" fmla="*/ 3044371 h 3245499"/>
                <a:gd name="connsiteX174" fmla="*/ 811747 w 2099794"/>
                <a:gd name="connsiteY174" fmla="*/ 3054951 h 3245499"/>
                <a:gd name="connsiteX175" fmla="*/ 743081 w 2099794"/>
                <a:gd name="connsiteY175" fmla="*/ 3045201 h 3245499"/>
                <a:gd name="connsiteX176" fmla="*/ 713831 w 2099794"/>
                <a:gd name="connsiteY176" fmla="*/ 3027568 h 3245499"/>
                <a:gd name="connsiteX177" fmla="*/ 711549 w 2099794"/>
                <a:gd name="connsiteY177" fmla="*/ 2979233 h 3245499"/>
                <a:gd name="connsiteX178" fmla="*/ 639979 w 2099794"/>
                <a:gd name="connsiteY178" fmla="*/ 2978403 h 3245499"/>
                <a:gd name="connsiteX179" fmla="*/ 225497 w 2099794"/>
                <a:gd name="connsiteY179" fmla="*/ 3090425 h 3245499"/>
                <a:gd name="connsiteX180" fmla="*/ 162225 w 2099794"/>
                <a:gd name="connsiteY180" fmla="*/ 3128388 h 3245499"/>
                <a:gd name="connsiteX181" fmla="*/ 154965 w 2099794"/>
                <a:gd name="connsiteY181" fmla="*/ 3131500 h 3245499"/>
                <a:gd name="connsiteX182" fmla="*/ 0 w 2099794"/>
                <a:gd name="connsiteY182" fmla="*/ 1938670 h 3245499"/>
                <a:gd name="connsiteX183" fmla="*/ 0 w 2099794"/>
                <a:gd name="connsiteY183" fmla="*/ 1920622 h 3245499"/>
                <a:gd name="connsiteX184" fmla="*/ 3319 w 2099794"/>
                <a:gd name="connsiteY184" fmla="*/ 1909627 h 3245499"/>
                <a:gd name="connsiteX185" fmla="*/ 38378 w 2099794"/>
                <a:gd name="connsiteY185" fmla="*/ 1827063 h 3245499"/>
                <a:gd name="connsiteX186" fmla="*/ 54559 w 2099794"/>
                <a:gd name="connsiteY186" fmla="*/ 1815653 h 3245499"/>
                <a:gd name="connsiteX187" fmla="*/ 64517 w 2099794"/>
                <a:gd name="connsiteY187" fmla="*/ 1812541 h 3245499"/>
                <a:gd name="connsiteX188" fmla="*/ 74267 w 2099794"/>
                <a:gd name="connsiteY188" fmla="*/ 1812126 h 3245499"/>
                <a:gd name="connsiteX189" fmla="*/ 85676 w 2099794"/>
                <a:gd name="connsiteY189" fmla="*/ 1815446 h 3245499"/>
                <a:gd name="connsiteX190" fmla="*/ 96671 w 2099794"/>
                <a:gd name="connsiteY190" fmla="*/ 1822291 h 3245499"/>
                <a:gd name="connsiteX191" fmla="*/ 108911 w 2099794"/>
                <a:gd name="connsiteY191" fmla="*/ 1833079 h 3245499"/>
                <a:gd name="connsiteX192" fmla="*/ 107873 w 2099794"/>
                <a:gd name="connsiteY192" fmla="*/ 1777690 h 3245499"/>
                <a:gd name="connsiteX193" fmla="*/ 106836 w 2099794"/>
                <a:gd name="connsiteY193" fmla="*/ 1690769 h 3245499"/>
                <a:gd name="connsiteX194" fmla="*/ 106836 w 2099794"/>
                <a:gd name="connsiteY194" fmla="*/ 1685790 h 3245499"/>
                <a:gd name="connsiteX195" fmla="*/ 105591 w 2099794"/>
                <a:gd name="connsiteY195" fmla="*/ 1641396 h 3245499"/>
                <a:gd name="connsiteX196" fmla="*/ 104969 w 2099794"/>
                <a:gd name="connsiteY196" fmla="*/ 1615050 h 3245499"/>
                <a:gd name="connsiteX197" fmla="*/ 103932 w 2099794"/>
                <a:gd name="connsiteY197" fmla="*/ 1606960 h 3245499"/>
                <a:gd name="connsiteX198" fmla="*/ 79038 w 2099794"/>
                <a:gd name="connsiteY198" fmla="*/ 1613598 h 3245499"/>
                <a:gd name="connsiteX199" fmla="*/ 69081 w 2099794"/>
                <a:gd name="connsiteY199" fmla="*/ 1613598 h 3245499"/>
                <a:gd name="connsiteX200" fmla="*/ 13277 w 2099794"/>
                <a:gd name="connsiteY200" fmla="*/ 1600322 h 3245499"/>
                <a:gd name="connsiteX201" fmla="*/ 9128 w 2099794"/>
                <a:gd name="connsiteY201" fmla="*/ 1595550 h 3245499"/>
                <a:gd name="connsiteX202" fmla="*/ 15351 w 2099794"/>
                <a:gd name="connsiteY202" fmla="*/ 1583103 h 3245499"/>
                <a:gd name="connsiteX203" fmla="*/ 70947 w 2099794"/>
                <a:gd name="connsiteY203" fmla="*/ 1527922 h 3245499"/>
                <a:gd name="connsiteX204" fmla="*/ 90448 w 2099794"/>
                <a:gd name="connsiteY204" fmla="*/ 1529997 h 3245499"/>
                <a:gd name="connsiteX205" fmla="*/ 101235 w 2099794"/>
                <a:gd name="connsiteY205" fmla="*/ 1538502 h 3245499"/>
                <a:gd name="connsiteX206" fmla="*/ 98953 w 2099794"/>
                <a:gd name="connsiteY206" fmla="*/ 1516097 h 3245499"/>
                <a:gd name="connsiteX207" fmla="*/ 98331 w 2099794"/>
                <a:gd name="connsiteY207" fmla="*/ 1506140 h 3245499"/>
                <a:gd name="connsiteX208" fmla="*/ 95634 w 2099794"/>
                <a:gd name="connsiteY208" fmla="*/ 1483113 h 3245499"/>
                <a:gd name="connsiteX209" fmla="*/ 94804 w 2099794"/>
                <a:gd name="connsiteY209" fmla="*/ 1474815 h 3245499"/>
                <a:gd name="connsiteX210" fmla="*/ 91900 w 2099794"/>
                <a:gd name="connsiteY210" fmla="*/ 1455108 h 3245499"/>
                <a:gd name="connsiteX211" fmla="*/ 91693 w 2099794"/>
                <a:gd name="connsiteY211" fmla="*/ 1453448 h 3245499"/>
                <a:gd name="connsiteX212" fmla="*/ 78001 w 2099794"/>
                <a:gd name="connsiteY212" fmla="*/ 1397852 h 3245499"/>
                <a:gd name="connsiteX213" fmla="*/ 48543 w 2099794"/>
                <a:gd name="connsiteY213" fmla="*/ 1394947 h 3245499"/>
                <a:gd name="connsiteX214" fmla="*/ 20538 w 2099794"/>
                <a:gd name="connsiteY214" fmla="*/ 1454900 h 3245499"/>
                <a:gd name="connsiteX215" fmla="*/ 18671 w 2099794"/>
                <a:gd name="connsiteY215" fmla="*/ 1459671 h 3245499"/>
                <a:gd name="connsiteX216" fmla="*/ 17633 w 2099794"/>
                <a:gd name="connsiteY216" fmla="*/ 1463198 h 3245499"/>
                <a:gd name="connsiteX217" fmla="*/ 15766 w 2099794"/>
                <a:gd name="connsiteY217" fmla="*/ 1468177 h 3245499"/>
                <a:gd name="connsiteX218" fmla="*/ 9958 w 2099794"/>
                <a:gd name="connsiteY218" fmla="*/ 1484773 h 3245499"/>
                <a:gd name="connsiteX219" fmla="*/ 7883 w 2099794"/>
                <a:gd name="connsiteY219" fmla="*/ 1484773 h 3245499"/>
                <a:gd name="connsiteX220" fmla="*/ 9128 w 2099794"/>
                <a:gd name="connsiteY220" fmla="*/ 1476890 h 3245499"/>
                <a:gd name="connsiteX221" fmla="*/ 9543 w 2099794"/>
                <a:gd name="connsiteY221" fmla="*/ 1473363 h 3245499"/>
                <a:gd name="connsiteX222" fmla="*/ 15766 w 2099794"/>
                <a:gd name="connsiteY222" fmla="*/ 1450751 h 3245499"/>
                <a:gd name="connsiteX223" fmla="*/ 16181 w 2099794"/>
                <a:gd name="connsiteY223" fmla="*/ 1448884 h 3245499"/>
                <a:gd name="connsiteX224" fmla="*/ 18048 w 2099794"/>
                <a:gd name="connsiteY224" fmla="*/ 1444528 h 3245499"/>
                <a:gd name="connsiteX225" fmla="*/ 48336 w 2099794"/>
                <a:gd name="connsiteY225" fmla="*/ 1383330 h 3245499"/>
                <a:gd name="connsiteX226" fmla="*/ 49373 w 2099794"/>
                <a:gd name="connsiteY226" fmla="*/ 1382293 h 3245499"/>
                <a:gd name="connsiteX227" fmla="*/ 70533 w 2099794"/>
                <a:gd name="connsiteY227" fmla="*/ 1376277 h 3245499"/>
                <a:gd name="connsiteX228" fmla="*/ 70740 w 2099794"/>
                <a:gd name="connsiteY228" fmla="*/ 1376692 h 3245499"/>
                <a:gd name="connsiteX229" fmla="*/ 71155 w 2099794"/>
                <a:gd name="connsiteY229" fmla="*/ 1376692 h 3245499"/>
                <a:gd name="connsiteX230" fmla="*/ 80075 w 2099794"/>
                <a:gd name="connsiteY230" fmla="*/ 1384990 h 3245499"/>
                <a:gd name="connsiteX231" fmla="*/ 88996 w 2099794"/>
                <a:gd name="connsiteY231" fmla="*/ 1402623 h 3245499"/>
                <a:gd name="connsiteX232" fmla="*/ 89411 w 2099794"/>
                <a:gd name="connsiteY232" fmla="*/ 1404697 h 3245499"/>
                <a:gd name="connsiteX233" fmla="*/ 94804 w 2099794"/>
                <a:gd name="connsiteY233" fmla="*/ 1422746 h 3245499"/>
                <a:gd name="connsiteX234" fmla="*/ 95841 w 2099794"/>
                <a:gd name="connsiteY234" fmla="*/ 1427517 h 3245499"/>
                <a:gd name="connsiteX235" fmla="*/ 98538 w 2099794"/>
                <a:gd name="connsiteY235" fmla="*/ 1439134 h 3245499"/>
                <a:gd name="connsiteX236" fmla="*/ 98953 w 2099794"/>
                <a:gd name="connsiteY236" fmla="*/ 1442453 h 3245499"/>
                <a:gd name="connsiteX237" fmla="*/ 101857 w 2099794"/>
                <a:gd name="connsiteY237" fmla="*/ 1458842 h 3245499"/>
                <a:gd name="connsiteX238" fmla="*/ 102272 w 2099794"/>
                <a:gd name="connsiteY238" fmla="*/ 1463820 h 3245499"/>
                <a:gd name="connsiteX239" fmla="*/ 104969 w 2099794"/>
                <a:gd name="connsiteY239" fmla="*/ 1483528 h 3245499"/>
                <a:gd name="connsiteX240" fmla="*/ 105591 w 2099794"/>
                <a:gd name="connsiteY240" fmla="*/ 1491826 h 3245499"/>
                <a:gd name="connsiteX241" fmla="*/ 108288 w 2099794"/>
                <a:gd name="connsiteY241" fmla="*/ 1516512 h 3245499"/>
                <a:gd name="connsiteX242" fmla="*/ 108911 w 2099794"/>
                <a:gd name="connsiteY242" fmla="*/ 1527922 h 3245499"/>
                <a:gd name="connsiteX243" fmla="*/ 111400 w 2099794"/>
                <a:gd name="connsiteY243" fmla="*/ 1560906 h 3245499"/>
                <a:gd name="connsiteX244" fmla="*/ 115964 w 2099794"/>
                <a:gd name="connsiteY244" fmla="*/ 1572731 h 3245499"/>
                <a:gd name="connsiteX245" fmla="*/ 114304 w 2099794"/>
                <a:gd name="connsiteY245" fmla="*/ 1599284 h 3245499"/>
                <a:gd name="connsiteX246" fmla="*/ 113267 w 2099794"/>
                <a:gd name="connsiteY246" fmla="*/ 1603848 h 3245499"/>
                <a:gd name="connsiteX247" fmla="*/ 115757 w 2099794"/>
                <a:gd name="connsiteY247" fmla="*/ 1685790 h 3245499"/>
                <a:gd name="connsiteX248" fmla="*/ 130485 w 2099794"/>
                <a:gd name="connsiteY248" fmla="*/ 1608619 h 3245499"/>
                <a:gd name="connsiteX249" fmla="*/ 131522 w 2099794"/>
                <a:gd name="connsiteY249" fmla="*/ 1603433 h 3245499"/>
                <a:gd name="connsiteX250" fmla="*/ 137746 w 2099794"/>
                <a:gd name="connsiteY250" fmla="*/ 1577295 h 3245499"/>
                <a:gd name="connsiteX251" fmla="*/ 137954 w 2099794"/>
                <a:gd name="connsiteY251" fmla="*/ 1575635 h 3245499"/>
                <a:gd name="connsiteX252" fmla="*/ 144177 w 2099794"/>
                <a:gd name="connsiteY252" fmla="*/ 1550741 h 3245499"/>
                <a:gd name="connsiteX253" fmla="*/ 144799 w 2099794"/>
                <a:gd name="connsiteY253" fmla="*/ 1547422 h 3245499"/>
                <a:gd name="connsiteX254" fmla="*/ 150608 w 2099794"/>
                <a:gd name="connsiteY254" fmla="*/ 1526470 h 3245499"/>
                <a:gd name="connsiteX255" fmla="*/ 151853 w 2099794"/>
                <a:gd name="connsiteY255" fmla="*/ 1521491 h 3245499"/>
                <a:gd name="connsiteX256" fmla="*/ 151853 w 2099794"/>
                <a:gd name="connsiteY256" fmla="*/ 1504688 h 3245499"/>
                <a:gd name="connsiteX257" fmla="*/ 150608 w 2099794"/>
                <a:gd name="connsiteY257" fmla="*/ 1493693 h 3245499"/>
                <a:gd name="connsiteX258" fmla="*/ 151438 w 2099794"/>
                <a:gd name="connsiteY258" fmla="*/ 1490166 h 3245499"/>
                <a:gd name="connsiteX259" fmla="*/ 153097 w 2099794"/>
                <a:gd name="connsiteY259" fmla="*/ 1487054 h 3245499"/>
                <a:gd name="connsiteX260" fmla="*/ 156831 w 2099794"/>
                <a:gd name="connsiteY260" fmla="*/ 1482491 h 3245499"/>
                <a:gd name="connsiteX261" fmla="*/ 166374 w 2099794"/>
                <a:gd name="connsiteY261" fmla="*/ 1473155 h 3245499"/>
                <a:gd name="connsiteX262" fmla="*/ 199773 w 2099794"/>
                <a:gd name="connsiteY262" fmla="*/ 1373580 h 3245499"/>
                <a:gd name="connsiteX263" fmla="*/ 200810 w 2099794"/>
                <a:gd name="connsiteY263" fmla="*/ 1370054 h 3245499"/>
                <a:gd name="connsiteX264" fmla="*/ 218651 w 2099794"/>
                <a:gd name="connsiteY264" fmla="*/ 1324622 h 3245499"/>
                <a:gd name="connsiteX265" fmla="*/ 179443 w 2099794"/>
                <a:gd name="connsiteY265" fmla="*/ 1324622 h 3245499"/>
                <a:gd name="connsiteX266" fmla="*/ 172598 w 2099794"/>
                <a:gd name="connsiteY266" fmla="*/ 1323793 h 3245499"/>
                <a:gd name="connsiteX267" fmla="*/ 165959 w 2099794"/>
                <a:gd name="connsiteY267" fmla="*/ 1322340 h 3245499"/>
                <a:gd name="connsiteX268" fmla="*/ 165129 w 2099794"/>
                <a:gd name="connsiteY268" fmla="*/ 1315910 h 3245499"/>
                <a:gd name="connsiteX269" fmla="*/ 189608 w 2099794"/>
                <a:gd name="connsiteY269" fmla="*/ 1263633 h 3245499"/>
                <a:gd name="connsiteX270" fmla="*/ 202677 w 2099794"/>
                <a:gd name="connsiteY270" fmla="*/ 1252223 h 3245499"/>
                <a:gd name="connsiteX271" fmla="*/ 210561 w 2099794"/>
                <a:gd name="connsiteY271" fmla="*/ 1248904 h 3245499"/>
                <a:gd name="connsiteX272" fmla="*/ 220103 w 2099794"/>
                <a:gd name="connsiteY272" fmla="*/ 1248696 h 3245499"/>
                <a:gd name="connsiteX273" fmla="*/ 224667 w 2099794"/>
                <a:gd name="connsiteY273" fmla="*/ 1250356 h 3245499"/>
                <a:gd name="connsiteX274" fmla="*/ 229853 w 2099794"/>
                <a:gd name="connsiteY274" fmla="*/ 1254297 h 3245499"/>
                <a:gd name="connsiteX275" fmla="*/ 230683 w 2099794"/>
                <a:gd name="connsiteY275" fmla="*/ 1255335 h 3245499"/>
                <a:gd name="connsiteX276" fmla="*/ 240848 w 2099794"/>
                <a:gd name="connsiteY276" fmla="*/ 1271101 h 3245499"/>
                <a:gd name="connsiteX277" fmla="*/ 287731 w 2099794"/>
                <a:gd name="connsiteY277" fmla="*/ 1169451 h 3245499"/>
                <a:gd name="connsiteX278" fmla="*/ 434488 w 2099794"/>
                <a:gd name="connsiteY278" fmla="*/ 7 h 3245499"/>
                <a:gd name="connsiteX279" fmla="*/ 283997 w 2099794"/>
                <a:gd name="connsiteY279" fmla="*/ 1187291 h 3245499"/>
                <a:gd name="connsiteX280" fmla="*/ 246242 w 2099794"/>
                <a:gd name="connsiteY280" fmla="*/ 1276287 h 3245499"/>
                <a:gd name="connsiteX281" fmla="*/ 246034 w 2099794"/>
                <a:gd name="connsiteY281" fmla="*/ 1281473 h 3245499"/>
                <a:gd name="connsiteX282" fmla="*/ 237114 w 2099794"/>
                <a:gd name="connsiteY282" fmla="*/ 1316324 h 3245499"/>
                <a:gd name="connsiteX283" fmla="*/ 222800 w 2099794"/>
                <a:gd name="connsiteY283" fmla="*/ 1334787 h 3245499"/>
                <a:gd name="connsiteX284" fmla="*/ 183592 w 2099794"/>
                <a:gd name="connsiteY284" fmla="*/ 1446187 h 3245499"/>
                <a:gd name="connsiteX285" fmla="*/ 181518 w 2099794"/>
                <a:gd name="connsiteY285" fmla="*/ 1453240 h 3245499"/>
                <a:gd name="connsiteX286" fmla="*/ 213257 w 2099794"/>
                <a:gd name="connsiteY286" fmla="*/ 1450544 h 3245499"/>
                <a:gd name="connsiteX287" fmla="*/ 236077 w 2099794"/>
                <a:gd name="connsiteY287" fmla="*/ 1473570 h 3245499"/>
                <a:gd name="connsiteX288" fmla="*/ 254332 w 2099794"/>
                <a:gd name="connsiteY288" fmla="*/ 1530204 h 3245499"/>
                <a:gd name="connsiteX289" fmla="*/ 251220 w 2099794"/>
                <a:gd name="connsiteY289" fmla="*/ 1535390 h 3245499"/>
                <a:gd name="connsiteX290" fmla="*/ 172390 w 2099794"/>
                <a:gd name="connsiteY290" fmla="*/ 1525432 h 3245499"/>
                <a:gd name="connsiteX291" fmla="*/ 161603 w 2099794"/>
                <a:gd name="connsiteY291" fmla="*/ 1518794 h 3245499"/>
                <a:gd name="connsiteX292" fmla="*/ 147081 w 2099794"/>
                <a:gd name="connsiteY292" fmla="*/ 1575220 h 3245499"/>
                <a:gd name="connsiteX293" fmla="*/ 116586 w 2099794"/>
                <a:gd name="connsiteY293" fmla="*/ 1776238 h 3245499"/>
                <a:gd name="connsiteX294" fmla="*/ 117831 w 2099794"/>
                <a:gd name="connsiteY294" fmla="*/ 1843451 h 3245499"/>
                <a:gd name="connsiteX295" fmla="*/ 123225 w 2099794"/>
                <a:gd name="connsiteY295" fmla="*/ 1852372 h 3245499"/>
                <a:gd name="connsiteX296" fmla="*/ 132560 w 2099794"/>
                <a:gd name="connsiteY296" fmla="*/ 1898840 h 3245499"/>
                <a:gd name="connsiteX297" fmla="*/ 130693 w 2099794"/>
                <a:gd name="connsiteY297" fmla="*/ 1910872 h 3245499"/>
                <a:gd name="connsiteX298" fmla="*/ 206619 w 2099794"/>
                <a:gd name="connsiteY298" fmla="*/ 2072059 h 3245499"/>
                <a:gd name="connsiteX299" fmla="*/ 327769 w 2099794"/>
                <a:gd name="connsiteY299" fmla="*/ 2245694 h 3245499"/>
                <a:gd name="connsiteX300" fmla="*/ 376934 w 2099794"/>
                <a:gd name="connsiteY300" fmla="*/ 2322450 h 3245499"/>
                <a:gd name="connsiteX301" fmla="*/ 378594 w 2099794"/>
                <a:gd name="connsiteY301" fmla="*/ 2325354 h 3245499"/>
                <a:gd name="connsiteX302" fmla="*/ 380668 w 2099794"/>
                <a:gd name="connsiteY302" fmla="*/ 2328881 h 3245499"/>
                <a:gd name="connsiteX303" fmla="*/ 380046 w 2099794"/>
                <a:gd name="connsiteY303" fmla="*/ 2324109 h 3245499"/>
                <a:gd name="connsiteX304" fmla="*/ 378801 w 2099794"/>
                <a:gd name="connsiteY304" fmla="*/ 2320375 h 3245499"/>
                <a:gd name="connsiteX305" fmla="*/ 324865 w 2099794"/>
                <a:gd name="connsiteY305" fmla="*/ 2199848 h 3245499"/>
                <a:gd name="connsiteX306" fmla="*/ 323413 w 2099794"/>
                <a:gd name="connsiteY306" fmla="*/ 2196943 h 3245499"/>
                <a:gd name="connsiteX307" fmla="*/ 294370 w 2099794"/>
                <a:gd name="connsiteY307" fmla="*/ 2169975 h 3245499"/>
                <a:gd name="connsiteX308" fmla="*/ 278396 w 2099794"/>
                <a:gd name="connsiteY308" fmla="*/ 2162092 h 3245499"/>
                <a:gd name="connsiteX309" fmla="*/ 272588 w 2099794"/>
                <a:gd name="connsiteY309" fmla="*/ 2116453 h 3245499"/>
                <a:gd name="connsiteX310" fmla="*/ 276529 w 2099794"/>
                <a:gd name="connsiteY310" fmla="*/ 2090937 h 3245499"/>
                <a:gd name="connsiteX311" fmla="*/ 250805 w 2099794"/>
                <a:gd name="connsiteY311" fmla="*/ 2002149 h 3245499"/>
                <a:gd name="connsiteX312" fmla="*/ 248109 w 2099794"/>
                <a:gd name="connsiteY312" fmla="*/ 1980990 h 3245499"/>
                <a:gd name="connsiteX313" fmla="*/ 227364 w 2099794"/>
                <a:gd name="connsiteY313" fmla="*/ 1984724 h 3245499"/>
                <a:gd name="connsiteX314" fmla="*/ 186497 w 2099794"/>
                <a:gd name="connsiteY314" fmla="*/ 1981819 h 3245499"/>
                <a:gd name="connsiteX315" fmla="*/ 182555 w 2099794"/>
                <a:gd name="connsiteY315" fmla="*/ 1975803 h 3245499"/>
                <a:gd name="connsiteX316" fmla="*/ 206619 w 2099794"/>
                <a:gd name="connsiteY316" fmla="*/ 1924149 h 3245499"/>
                <a:gd name="connsiteX317" fmla="*/ 215954 w 2099794"/>
                <a:gd name="connsiteY317" fmla="*/ 1915021 h 3245499"/>
                <a:gd name="connsiteX318" fmla="*/ 253502 w 2099794"/>
                <a:gd name="connsiteY318" fmla="*/ 1922696 h 3245499"/>
                <a:gd name="connsiteX319" fmla="*/ 257444 w 2099794"/>
                <a:gd name="connsiteY319" fmla="*/ 1930579 h 3245499"/>
                <a:gd name="connsiteX320" fmla="*/ 360338 w 2099794"/>
                <a:gd name="connsiteY320" fmla="*/ 1874568 h 3245499"/>
                <a:gd name="connsiteX321" fmla="*/ 361168 w 2099794"/>
                <a:gd name="connsiteY321" fmla="*/ 1876643 h 3245499"/>
                <a:gd name="connsiteX322" fmla="*/ 335652 w 2099794"/>
                <a:gd name="connsiteY322" fmla="*/ 1883904 h 3245499"/>
                <a:gd name="connsiteX323" fmla="*/ 286279 w 2099794"/>
                <a:gd name="connsiteY323" fmla="*/ 1907345 h 3245499"/>
                <a:gd name="connsiteX324" fmla="*/ 268854 w 2099794"/>
                <a:gd name="connsiteY324" fmla="*/ 1926845 h 3245499"/>
                <a:gd name="connsiteX325" fmla="*/ 266987 w 2099794"/>
                <a:gd name="connsiteY325" fmla="*/ 1947383 h 3245499"/>
                <a:gd name="connsiteX326" fmla="*/ 261800 w 2099794"/>
                <a:gd name="connsiteY326" fmla="*/ 1970202 h 3245499"/>
                <a:gd name="connsiteX327" fmla="*/ 256822 w 2099794"/>
                <a:gd name="connsiteY327" fmla="*/ 1979952 h 3245499"/>
                <a:gd name="connsiteX328" fmla="*/ 282960 w 2099794"/>
                <a:gd name="connsiteY328" fmla="*/ 2083469 h 3245499"/>
                <a:gd name="connsiteX329" fmla="*/ 285449 w 2099794"/>
                <a:gd name="connsiteY329" fmla="*/ 2080357 h 3245499"/>
                <a:gd name="connsiteX330" fmla="*/ 342705 w 2099794"/>
                <a:gd name="connsiteY330" fmla="*/ 2062309 h 3245499"/>
                <a:gd name="connsiteX331" fmla="*/ 373408 w 2099794"/>
                <a:gd name="connsiteY331" fmla="*/ 2083884 h 3245499"/>
                <a:gd name="connsiteX332" fmla="*/ 415934 w 2099794"/>
                <a:gd name="connsiteY332" fmla="*/ 2145704 h 3245499"/>
                <a:gd name="connsiteX333" fmla="*/ 417387 w 2099794"/>
                <a:gd name="connsiteY333" fmla="*/ 2151097 h 3245499"/>
                <a:gd name="connsiteX334" fmla="*/ 365525 w 2099794"/>
                <a:gd name="connsiteY334" fmla="*/ 2168730 h 3245499"/>
                <a:gd name="connsiteX335" fmla="*/ 329844 w 2099794"/>
                <a:gd name="connsiteY335" fmla="*/ 2174124 h 3245499"/>
                <a:gd name="connsiteX336" fmla="*/ 325487 w 2099794"/>
                <a:gd name="connsiteY336" fmla="*/ 2181385 h 3245499"/>
                <a:gd name="connsiteX337" fmla="*/ 383988 w 2099794"/>
                <a:gd name="connsiteY337" fmla="*/ 2310625 h 3245499"/>
                <a:gd name="connsiteX338" fmla="*/ 431286 w 2099794"/>
                <a:gd name="connsiteY338" fmla="*/ 2463930 h 3245499"/>
                <a:gd name="connsiteX339" fmla="*/ 433153 w 2099794"/>
                <a:gd name="connsiteY339" fmla="*/ 2564750 h 3245499"/>
                <a:gd name="connsiteX340" fmla="*/ 425477 w 2099794"/>
                <a:gd name="connsiteY340" fmla="*/ 2629059 h 3245499"/>
                <a:gd name="connsiteX341" fmla="*/ 425685 w 2099794"/>
                <a:gd name="connsiteY341" fmla="*/ 2635282 h 3245499"/>
                <a:gd name="connsiteX342" fmla="*/ 430041 w 2099794"/>
                <a:gd name="connsiteY342" fmla="*/ 2631133 h 3245499"/>
                <a:gd name="connsiteX343" fmla="*/ 493106 w 2099794"/>
                <a:gd name="connsiteY343" fmla="*/ 2607691 h 3245499"/>
                <a:gd name="connsiteX344" fmla="*/ 548494 w 2099794"/>
                <a:gd name="connsiteY344" fmla="*/ 2636734 h 3245499"/>
                <a:gd name="connsiteX345" fmla="*/ 627740 w 2099794"/>
                <a:gd name="connsiteY345" fmla="*/ 2746060 h 3245499"/>
                <a:gd name="connsiteX346" fmla="*/ 624420 w 2099794"/>
                <a:gd name="connsiteY346" fmla="*/ 2753320 h 3245499"/>
                <a:gd name="connsiteX347" fmla="*/ 563431 w 2099794"/>
                <a:gd name="connsiteY347" fmla="*/ 2776347 h 3245499"/>
                <a:gd name="connsiteX348" fmla="*/ 468004 w 2099794"/>
                <a:gd name="connsiteY348" fmla="*/ 2788379 h 3245499"/>
                <a:gd name="connsiteX349" fmla="*/ 413653 w 2099794"/>
                <a:gd name="connsiteY349" fmla="*/ 2771161 h 3245499"/>
                <a:gd name="connsiteX350" fmla="*/ 394982 w 2099794"/>
                <a:gd name="connsiteY350" fmla="*/ 2751661 h 3245499"/>
                <a:gd name="connsiteX351" fmla="*/ 392285 w 2099794"/>
                <a:gd name="connsiteY351" fmla="*/ 2756847 h 3245499"/>
                <a:gd name="connsiteX352" fmla="*/ 356397 w 2099794"/>
                <a:gd name="connsiteY352" fmla="*/ 2843146 h 3245499"/>
                <a:gd name="connsiteX353" fmla="*/ 276788 w 2099794"/>
                <a:gd name="connsiteY353" fmla="*/ 2976976 h 3245499"/>
                <a:gd name="connsiteX354" fmla="*/ 231210 w 2099794"/>
                <a:gd name="connsiteY354" fmla="*/ 3030989 h 3245499"/>
                <a:gd name="connsiteX355" fmla="*/ 320404 w 2099794"/>
                <a:gd name="connsiteY355" fmla="*/ 2901309 h 3245499"/>
                <a:gd name="connsiteX356" fmla="*/ 387722 w 2099794"/>
                <a:gd name="connsiteY356" fmla="*/ 2751868 h 3245499"/>
                <a:gd name="connsiteX357" fmla="*/ 390626 w 2099794"/>
                <a:gd name="connsiteY357" fmla="*/ 2734235 h 3245499"/>
                <a:gd name="connsiteX358" fmla="*/ 396227 w 2099794"/>
                <a:gd name="connsiteY358" fmla="*/ 2709756 h 3245499"/>
                <a:gd name="connsiteX359" fmla="*/ 411786 w 2099794"/>
                <a:gd name="connsiteY359" fmla="*/ 2663495 h 3245499"/>
                <a:gd name="connsiteX360" fmla="*/ 427552 w 2099794"/>
                <a:gd name="connsiteY360" fmla="*/ 2519318 h 3245499"/>
                <a:gd name="connsiteX361" fmla="*/ 416764 w 2099794"/>
                <a:gd name="connsiteY361" fmla="*/ 2480940 h 3245499"/>
                <a:gd name="connsiteX362" fmla="*/ 328599 w 2099794"/>
                <a:gd name="connsiteY362" fmla="*/ 2359790 h 3245499"/>
                <a:gd name="connsiteX363" fmla="*/ 223007 w 2099794"/>
                <a:gd name="connsiteY363" fmla="*/ 2274529 h 3245499"/>
                <a:gd name="connsiteX364" fmla="*/ 177784 w 2099794"/>
                <a:gd name="connsiteY364" fmla="*/ 2258141 h 3245499"/>
                <a:gd name="connsiteX365" fmla="*/ 114927 w 2099794"/>
                <a:gd name="connsiteY365" fmla="*/ 2286561 h 3245499"/>
                <a:gd name="connsiteX366" fmla="*/ 94597 w 2099794"/>
                <a:gd name="connsiteY366" fmla="*/ 2367259 h 3245499"/>
                <a:gd name="connsiteX367" fmla="*/ 100198 w 2099794"/>
                <a:gd name="connsiteY367" fmla="*/ 2362280 h 3245499"/>
                <a:gd name="connsiteX368" fmla="*/ 170108 w 2099794"/>
                <a:gd name="connsiteY368" fmla="*/ 2362072 h 3245499"/>
                <a:gd name="connsiteX369" fmla="*/ 200188 w 2099794"/>
                <a:gd name="connsiteY369" fmla="*/ 2430530 h 3245499"/>
                <a:gd name="connsiteX370" fmla="*/ 204544 w 2099794"/>
                <a:gd name="connsiteY370" fmla="*/ 2463100 h 3245499"/>
                <a:gd name="connsiteX371" fmla="*/ 198529 w 2099794"/>
                <a:gd name="connsiteY371" fmla="*/ 2469531 h 3245499"/>
                <a:gd name="connsiteX372" fmla="*/ 95011 w 2099794"/>
                <a:gd name="connsiteY372" fmla="*/ 2450860 h 3245499"/>
                <a:gd name="connsiteX373" fmla="*/ 100820 w 2099794"/>
                <a:gd name="connsiteY373" fmla="*/ 2505419 h 3245499"/>
                <a:gd name="connsiteX374" fmla="*/ 118246 w 2099794"/>
                <a:gd name="connsiteY374" fmla="*/ 2611633 h 3245499"/>
                <a:gd name="connsiteX375" fmla="*/ 125507 w 2099794"/>
                <a:gd name="connsiteY375" fmla="*/ 2622420 h 3245499"/>
                <a:gd name="connsiteX376" fmla="*/ 134012 w 2099794"/>
                <a:gd name="connsiteY376" fmla="*/ 2662043 h 3245499"/>
                <a:gd name="connsiteX377" fmla="*/ 131522 w 2099794"/>
                <a:gd name="connsiteY377" fmla="*/ 2675527 h 3245499"/>
                <a:gd name="connsiteX378" fmla="*/ 150400 w 2099794"/>
                <a:gd name="connsiteY378" fmla="*/ 2762863 h 3245499"/>
                <a:gd name="connsiteX379" fmla="*/ 123639 w 2099794"/>
                <a:gd name="connsiteY379" fmla="*/ 2674697 h 3245499"/>
                <a:gd name="connsiteX380" fmla="*/ 25724 w 2099794"/>
                <a:gd name="connsiteY380" fmla="*/ 2699176 h 3245499"/>
                <a:gd name="connsiteX381" fmla="*/ 18048 w 2099794"/>
                <a:gd name="connsiteY381" fmla="*/ 2691501 h 3245499"/>
                <a:gd name="connsiteX382" fmla="*/ 37963 w 2099794"/>
                <a:gd name="connsiteY382" fmla="*/ 2616612 h 3245499"/>
                <a:gd name="connsiteX383" fmla="*/ 56634 w 2099794"/>
                <a:gd name="connsiteY383" fmla="*/ 2594000 h 3245499"/>
                <a:gd name="connsiteX384" fmla="*/ 100820 w 2099794"/>
                <a:gd name="connsiteY384" fmla="*/ 2594415 h 3245499"/>
                <a:gd name="connsiteX385" fmla="*/ 107666 w 2099794"/>
                <a:gd name="connsiteY385" fmla="*/ 2600223 h 3245499"/>
                <a:gd name="connsiteX386" fmla="*/ 99575 w 2099794"/>
                <a:gd name="connsiteY386" fmla="*/ 2553962 h 3245499"/>
                <a:gd name="connsiteX387" fmla="*/ 86921 w 2099794"/>
                <a:gd name="connsiteY387" fmla="*/ 2451276 h 3245499"/>
                <a:gd name="connsiteX388" fmla="*/ 81942 w 2099794"/>
                <a:gd name="connsiteY388" fmla="*/ 2440695 h 3245499"/>
                <a:gd name="connsiteX389" fmla="*/ 72192 w 2099794"/>
                <a:gd name="connsiteY389" fmla="*/ 2429700 h 3245499"/>
                <a:gd name="connsiteX390" fmla="*/ 80490 w 2099794"/>
                <a:gd name="connsiteY390" fmla="*/ 2385306 h 3245499"/>
                <a:gd name="connsiteX391" fmla="*/ 85676 w 2099794"/>
                <a:gd name="connsiteY391" fmla="*/ 2375349 h 3245499"/>
                <a:gd name="connsiteX392" fmla="*/ 100405 w 2099794"/>
                <a:gd name="connsiteY392" fmla="*/ 2298386 h 3245499"/>
                <a:gd name="connsiteX393" fmla="*/ 157246 w 2099794"/>
                <a:gd name="connsiteY393" fmla="*/ 2249842 h 3245499"/>
                <a:gd name="connsiteX394" fmla="*/ 203922 w 2099794"/>
                <a:gd name="connsiteY394" fmla="*/ 2257311 h 3245499"/>
                <a:gd name="connsiteX395" fmla="*/ 288769 w 2099794"/>
                <a:gd name="connsiteY395" fmla="*/ 2311247 h 3245499"/>
                <a:gd name="connsiteX396" fmla="*/ 419254 w 2099794"/>
                <a:gd name="connsiteY396" fmla="*/ 2469531 h 3245499"/>
                <a:gd name="connsiteX397" fmla="*/ 425270 w 2099794"/>
                <a:gd name="connsiteY397" fmla="*/ 2480110 h 3245499"/>
                <a:gd name="connsiteX398" fmla="*/ 414690 w 2099794"/>
                <a:gd name="connsiteY398" fmla="*/ 2425344 h 3245499"/>
                <a:gd name="connsiteX399" fmla="*/ 340838 w 2099794"/>
                <a:gd name="connsiteY399" fmla="*/ 2278471 h 3245499"/>
                <a:gd name="connsiteX400" fmla="*/ 227571 w 2099794"/>
                <a:gd name="connsiteY400" fmla="*/ 2118320 h 3245499"/>
                <a:gd name="connsiteX401" fmla="*/ 134219 w 2099794"/>
                <a:gd name="connsiteY401" fmla="*/ 1948213 h 3245499"/>
                <a:gd name="connsiteX402" fmla="*/ 123639 w 2099794"/>
                <a:gd name="connsiteY402" fmla="*/ 1916265 h 3245499"/>
                <a:gd name="connsiteX403" fmla="*/ 118661 w 2099794"/>
                <a:gd name="connsiteY403" fmla="*/ 1913569 h 3245499"/>
                <a:gd name="connsiteX404" fmla="*/ 23857 w 2099794"/>
                <a:gd name="connsiteY404" fmla="*/ 1938255 h 3245499"/>
                <a:gd name="connsiteX405" fmla="*/ 0 w 2099794"/>
                <a:gd name="connsiteY405" fmla="*/ 1938670 h 3245499"/>
                <a:gd name="connsiteX0" fmla="*/ 989322 w 2099794"/>
                <a:gd name="connsiteY0" fmla="*/ 1791611 h 2081735"/>
                <a:gd name="connsiteX1" fmla="*/ 991189 w 2099794"/>
                <a:gd name="connsiteY1" fmla="*/ 1792856 h 2081735"/>
                <a:gd name="connsiteX2" fmla="*/ 992849 w 2099794"/>
                <a:gd name="connsiteY2" fmla="*/ 1791403 h 2081735"/>
                <a:gd name="connsiteX3" fmla="*/ 991189 w 2099794"/>
                <a:gd name="connsiteY3" fmla="*/ 1789952 h 2081735"/>
                <a:gd name="connsiteX4" fmla="*/ 989322 w 2099794"/>
                <a:gd name="connsiteY4" fmla="*/ 1791611 h 2081735"/>
                <a:gd name="connsiteX5" fmla="*/ 424025 w 2099794"/>
                <a:gd name="connsiteY5" fmla="*/ 1475460 h 2081735"/>
                <a:gd name="connsiteX6" fmla="*/ 424855 w 2099794"/>
                <a:gd name="connsiteY6" fmla="*/ 1475460 h 2081735"/>
                <a:gd name="connsiteX7" fmla="*/ 425270 w 2099794"/>
                <a:gd name="connsiteY7" fmla="*/ 1474008 h 2081735"/>
                <a:gd name="connsiteX8" fmla="*/ 424025 w 2099794"/>
                <a:gd name="connsiteY8" fmla="*/ 1473385 h 2081735"/>
                <a:gd name="connsiteX9" fmla="*/ 424025 w 2099794"/>
                <a:gd name="connsiteY9" fmla="*/ 1475460 h 2081735"/>
                <a:gd name="connsiteX10" fmla="*/ 209514 w 2099794"/>
                <a:gd name="connsiteY10" fmla="*/ 1892936 h 2081735"/>
                <a:gd name="connsiteX11" fmla="*/ 231210 w 2099794"/>
                <a:gd name="connsiteY11" fmla="*/ 1867225 h 2081735"/>
                <a:gd name="connsiteX12" fmla="*/ 227571 w 2099794"/>
                <a:gd name="connsiteY12" fmla="*/ 1872516 h 2081735"/>
                <a:gd name="connsiteX13" fmla="*/ 209514 w 2099794"/>
                <a:gd name="connsiteY13" fmla="*/ 1892936 h 2081735"/>
                <a:gd name="connsiteX14" fmla="*/ 197595 w 2099794"/>
                <a:gd name="connsiteY14" fmla="*/ 1927954 h 2081735"/>
                <a:gd name="connsiteX15" fmla="*/ 294784 w 2099794"/>
                <a:gd name="connsiteY15" fmla="*/ 1861470 h 2081735"/>
                <a:gd name="connsiteX16" fmla="*/ 400583 w 2099794"/>
                <a:gd name="connsiteY16" fmla="*/ 1806340 h 2081735"/>
                <a:gd name="connsiteX17" fmla="*/ 470078 w 2099794"/>
                <a:gd name="connsiteY17" fmla="*/ 1778749 h 2081735"/>
                <a:gd name="connsiteX18" fmla="*/ 526919 w 2099794"/>
                <a:gd name="connsiteY18" fmla="*/ 1761531 h 2081735"/>
                <a:gd name="connsiteX19" fmla="*/ 563015 w 2099794"/>
                <a:gd name="connsiteY19" fmla="*/ 1751988 h 2081735"/>
                <a:gd name="connsiteX20" fmla="*/ 623590 w 2099794"/>
                <a:gd name="connsiteY20" fmla="*/ 1742446 h 2081735"/>
                <a:gd name="connsiteX21" fmla="*/ 625872 w 2099794"/>
                <a:gd name="connsiteY21" fmla="*/ 1741616 h 2081735"/>
                <a:gd name="connsiteX22" fmla="*/ 629191 w 2099794"/>
                <a:gd name="connsiteY22" fmla="*/ 1741409 h 2081735"/>
                <a:gd name="connsiteX23" fmla="*/ 653878 w 2099794"/>
                <a:gd name="connsiteY23" fmla="*/ 1738297 h 2081735"/>
                <a:gd name="connsiteX24" fmla="*/ 660516 w 2099794"/>
                <a:gd name="connsiteY24" fmla="*/ 1738089 h 2081735"/>
                <a:gd name="connsiteX25" fmla="*/ 709889 w 2099794"/>
                <a:gd name="connsiteY25" fmla="*/ 1734978 h 2081735"/>
                <a:gd name="connsiteX26" fmla="*/ 741214 w 2099794"/>
                <a:gd name="connsiteY26" fmla="*/ 1734978 h 2081735"/>
                <a:gd name="connsiteX27" fmla="*/ 790586 w 2099794"/>
                <a:gd name="connsiteY27" fmla="*/ 1738089 h 2081735"/>
                <a:gd name="connsiteX28" fmla="*/ 795565 w 2099794"/>
                <a:gd name="connsiteY28" fmla="*/ 1738297 h 2081735"/>
                <a:gd name="connsiteX29" fmla="*/ 844316 w 2099794"/>
                <a:gd name="connsiteY29" fmla="*/ 1745142 h 2081735"/>
                <a:gd name="connsiteX30" fmla="*/ 882690 w 2099794"/>
                <a:gd name="connsiteY30" fmla="*/ 1751332 h 2081735"/>
                <a:gd name="connsiteX31" fmla="*/ 882901 w 2099794"/>
                <a:gd name="connsiteY31" fmla="*/ 1751573 h 2081735"/>
                <a:gd name="connsiteX32" fmla="*/ 882901 w 2099794"/>
                <a:gd name="connsiteY32" fmla="*/ 1752403 h 2081735"/>
                <a:gd name="connsiteX33" fmla="*/ 883938 w 2099794"/>
                <a:gd name="connsiteY33" fmla="*/ 1752196 h 2081735"/>
                <a:gd name="connsiteX34" fmla="*/ 882901 w 2099794"/>
                <a:gd name="connsiteY34" fmla="*/ 1751573 h 2081735"/>
                <a:gd name="connsiteX35" fmla="*/ 882901 w 2099794"/>
                <a:gd name="connsiteY35" fmla="*/ 1751366 h 2081735"/>
                <a:gd name="connsiteX36" fmla="*/ 882690 w 2099794"/>
                <a:gd name="connsiteY36" fmla="*/ 1751332 h 2081735"/>
                <a:gd name="connsiteX37" fmla="*/ 877092 w 2099794"/>
                <a:gd name="connsiteY37" fmla="*/ 1744935 h 2081735"/>
                <a:gd name="connsiteX38" fmla="*/ 868587 w 2099794"/>
                <a:gd name="connsiteY38" fmla="*/ 1730829 h 2081735"/>
                <a:gd name="connsiteX39" fmla="*/ 874188 w 2099794"/>
                <a:gd name="connsiteY39" fmla="*/ 1699504 h 2081735"/>
                <a:gd name="connsiteX40" fmla="*/ 909869 w 2099794"/>
                <a:gd name="connsiteY40" fmla="*/ 1665897 h 2081735"/>
                <a:gd name="connsiteX41" fmla="*/ 951359 w 2099794"/>
                <a:gd name="connsiteY41" fmla="*/ 1650753 h 2081735"/>
                <a:gd name="connsiteX42" fmla="*/ 1017535 w 2099794"/>
                <a:gd name="connsiteY42" fmla="*/ 1644322 h 2081735"/>
                <a:gd name="connsiteX43" fmla="*/ 1027493 w 2099794"/>
                <a:gd name="connsiteY43" fmla="*/ 1644322 h 2081735"/>
                <a:gd name="connsiteX44" fmla="*/ 1040562 w 2099794"/>
                <a:gd name="connsiteY44" fmla="*/ 1644530 h 2081735"/>
                <a:gd name="connsiteX45" fmla="*/ 997620 w 2099794"/>
                <a:gd name="connsiteY45" fmla="*/ 1783935 h 2081735"/>
                <a:gd name="connsiteX46" fmla="*/ 1033301 w 2099794"/>
                <a:gd name="connsiteY46" fmla="*/ 1795760 h 2081735"/>
                <a:gd name="connsiteX47" fmla="*/ 1137025 w 2099794"/>
                <a:gd name="connsiteY47" fmla="*/ 1833723 h 2081735"/>
                <a:gd name="connsiteX48" fmla="*/ 1181627 w 2099794"/>
                <a:gd name="connsiteY48" fmla="*/ 1850112 h 2081735"/>
                <a:gd name="connsiteX49" fmla="*/ 1186191 w 2099794"/>
                <a:gd name="connsiteY49" fmla="*/ 1850734 h 2081735"/>
                <a:gd name="connsiteX50" fmla="*/ 1183494 w 2099794"/>
                <a:gd name="connsiteY50" fmla="*/ 1848452 h 2081735"/>
                <a:gd name="connsiteX51" fmla="*/ 1186813 w 2099794"/>
                <a:gd name="connsiteY51" fmla="*/ 1797627 h 2081735"/>
                <a:gd name="connsiteX52" fmla="*/ 1250915 w 2099794"/>
                <a:gd name="connsiteY52" fmla="*/ 1774393 h 2081735"/>
                <a:gd name="connsiteX53" fmla="*/ 1286596 w 2099794"/>
                <a:gd name="connsiteY53" fmla="*/ 1771903 h 2081735"/>
                <a:gd name="connsiteX54" fmla="*/ 1293649 w 2099794"/>
                <a:gd name="connsiteY54" fmla="*/ 1778957 h 2081735"/>
                <a:gd name="connsiteX55" fmla="*/ 1285766 w 2099794"/>
                <a:gd name="connsiteY55" fmla="*/ 1824595 h 2081735"/>
                <a:gd name="connsiteX56" fmla="*/ 1258175 w 2099794"/>
                <a:gd name="connsiteY56" fmla="*/ 1876043 h 2081735"/>
                <a:gd name="connsiteX57" fmla="*/ 1260665 w 2099794"/>
                <a:gd name="connsiteY57" fmla="*/ 1877910 h 2081735"/>
                <a:gd name="connsiteX58" fmla="*/ 1313564 w 2099794"/>
                <a:gd name="connsiteY58" fmla="*/ 1893261 h 2081735"/>
                <a:gd name="connsiteX59" fmla="*/ 1335761 w 2099794"/>
                <a:gd name="connsiteY59" fmla="*/ 1899692 h 2081735"/>
                <a:gd name="connsiteX60" fmla="*/ 1397166 w 2099794"/>
                <a:gd name="connsiteY60" fmla="*/ 1911724 h 2081735"/>
                <a:gd name="connsiteX61" fmla="*/ 1512922 w 2099794"/>
                <a:gd name="connsiteY61" fmla="*/ 1912761 h 2081735"/>
                <a:gd name="connsiteX62" fmla="*/ 1608971 w 2099794"/>
                <a:gd name="connsiteY62" fmla="*/ 1879777 h 2081735"/>
                <a:gd name="connsiteX63" fmla="*/ 1614987 w 2099794"/>
                <a:gd name="connsiteY63" fmla="*/ 1871894 h 2081735"/>
                <a:gd name="connsiteX64" fmla="*/ 1625774 w 2099794"/>
                <a:gd name="connsiteY64" fmla="*/ 1856542 h 2081735"/>
                <a:gd name="connsiteX65" fmla="*/ 1633035 w 2099794"/>
                <a:gd name="connsiteY65" fmla="*/ 1847622 h 2081735"/>
                <a:gd name="connsiteX66" fmla="*/ 1670791 w 2099794"/>
                <a:gd name="connsiteY66" fmla="*/ 1831856 h 2081735"/>
                <a:gd name="connsiteX67" fmla="*/ 1681163 w 2099794"/>
                <a:gd name="connsiteY67" fmla="*/ 1828952 h 2081735"/>
                <a:gd name="connsiteX68" fmla="*/ 1756674 w 2099794"/>
                <a:gd name="connsiteY68" fmla="*/ 1746387 h 2081735"/>
                <a:gd name="connsiteX69" fmla="*/ 1777212 w 2099794"/>
                <a:gd name="connsiteY69" fmla="*/ 1716722 h 2081735"/>
                <a:gd name="connsiteX70" fmla="*/ 1780116 w 2099794"/>
                <a:gd name="connsiteY70" fmla="*/ 1718589 h 2081735"/>
                <a:gd name="connsiteX71" fmla="*/ 1711243 w 2099794"/>
                <a:gd name="connsiteY71" fmla="*/ 1811941 h 2081735"/>
                <a:gd name="connsiteX72" fmla="*/ 1687179 w 2099794"/>
                <a:gd name="connsiteY72" fmla="*/ 1834760 h 2081735"/>
                <a:gd name="connsiteX73" fmla="*/ 1686142 w 2099794"/>
                <a:gd name="connsiteY73" fmla="*/ 1843888 h 2081735"/>
                <a:gd name="connsiteX74" fmla="*/ 1707924 w 2099794"/>
                <a:gd name="connsiteY74" fmla="*/ 1912346 h 2081735"/>
                <a:gd name="connsiteX75" fmla="*/ 1704397 w 2099794"/>
                <a:gd name="connsiteY75" fmla="*/ 1916288 h 2081735"/>
                <a:gd name="connsiteX76" fmla="*/ 1638636 w 2099794"/>
                <a:gd name="connsiteY76" fmla="*/ 1905708 h 2081735"/>
                <a:gd name="connsiteX77" fmla="*/ 1620381 w 2099794"/>
                <a:gd name="connsiteY77" fmla="*/ 1889734 h 2081735"/>
                <a:gd name="connsiteX78" fmla="*/ 1612705 w 2099794"/>
                <a:gd name="connsiteY78" fmla="*/ 1887452 h 2081735"/>
                <a:gd name="connsiteX79" fmla="*/ 1554205 w 2099794"/>
                <a:gd name="connsiteY79" fmla="*/ 1913383 h 2081735"/>
                <a:gd name="connsiteX80" fmla="*/ 1526821 w 2099794"/>
                <a:gd name="connsiteY80" fmla="*/ 1919192 h 2081735"/>
                <a:gd name="connsiteX81" fmla="*/ 1385341 w 2099794"/>
                <a:gd name="connsiteY81" fmla="*/ 1918155 h 2081735"/>
                <a:gd name="connsiteX82" fmla="*/ 1328915 w 2099794"/>
                <a:gd name="connsiteY82" fmla="*/ 1907367 h 2081735"/>
                <a:gd name="connsiteX83" fmla="*/ 1264814 w 2099794"/>
                <a:gd name="connsiteY83" fmla="*/ 1888075 h 2081735"/>
                <a:gd name="connsiteX84" fmla="*/ 1237846 w 2099794"/>
                <a:gd name="connsiteY84" fmla="*/ 1887037 h 2081735"/>
                <a:gd name="connsiteX85" fmla="*/ 1214819 w 2099794"/>
                <a:gd name="connsiteY85" fmla="*/ 1880814 h 2081735"/>
                <a:gd name="connsiteX86" fmla="*/ 1149265 w 2099794"/>
                <a:gd name="connsiteY86" fmla="*/ 1847830 h 2081735"/>
                <a:gd name="connsiteX87" fmla="*/ 1117110 w 2099794"/>
                <a:gd name="connsiteY87" fmla="*/ 1834553 h 2081735"/>
                <a:gd name="connsiteX88" fmla="*/ 1007785 w 2099794"/>
                <a:gd name="connsiteY88" fmla="*/ 1794723 h 2081735"/>
                <a:gd name="connsiteX89" fmla="*/ 999902 w 2099794"/>
                <a:gd name="connsiteY89" fmla="*/ 1792648 h 2081735"/>
                <a:gd name="connsiteX90" fmla="*/ 998242 w 2099794"/>
                <a:gd name="connsiteY90" fmla="*/ 1792233 h 2081735"/>
                <a:gd name="connsiteX91" fmla="*/ 994923 w 2099794"/>
                <a:gd name="connsiteY91" fmla="*/ 1791403 h 2081735"/>
                <a:gd name="connsiteX92" fmla="*/ 994508 w 2099794"/>
                <a:gd name="connsiteY92" fmla="*/ 1793893 h 2081735"/>
                <a:gd name="connsiteX93" fmla="*/ 999695 w 2099794"/>
                <a:gd name="connsiteY93" fmla="*/ 1796382 h 2081735"/>
                <a:gd name="connsiteX94" fmla="*/ 1057573 w 2099794"/>
                <a:gd name="connsiteY94" fmla="*/ 1823558 h 2081735"/>
                <a:gd name="connsiteX95" fmla="*/ 1127690 w 2099794"/>
                <a:gd name="connsiteY95" fmla="*/ 1858617 h 2081735"/>
                <a:gd name="connsiteX96" fmla="*/ 1204031 w 2099794"/>
                <a:gd name="connsiteY96" fmla="*/ 1895958 h 2081735"/>
                <a:gd name="connsiteX97" fmla="*/ 1312112 w 2099794"/>
                <a:gd name="connsiteY97" fmla="*/ 1942634 h 2081735"/>
                <a:gd name="connsiteX98" fmla="*/ 1354432 w 2099794"/>
                <a:gd name="connsiteY98" fmla="*/ 1956948 h 2081735"/>
                <a:gd name="connsiteX99" fmla="*/ 1417911 w 2099794"/>
                <a:gd name="connsiteY99" fmla="*/ 1973543 h 2081735"/>
                <a:gd name="connsiteX100" fmla="*/ 1421852 w 2099794"/>
                <a:gd name="connsiteY100" fmla="*/ 1972921 h 2081735"/>
                <a:gd name="connsiteX101" fmla="*/ 1439486 w 2099794"/>
                <a:gd name="connsiteY101" fmla="*/ 1953214 h 2081735"/>
                <a:gd name="connsiteX102" fmla="*/ 1491763 w 2099794"/>
                <a:gd name="connsiteY102" fmla="*/ 1954458 h 2081735"/>
                <a:gd name="connsiteX103" fmla="*/ 1514997 w 2099794"/>
                <a:gd name="connsiteY103" fmla="*/ 1982671 h 2081735"/>
                <a:gd name="connsiteX104" fmla="*/ 1525577 w 2099794"/>
                <a:gd name="connsiteY104" fmla="*/ 1989517 h 2081735"/>
                <a:gd name="connsiteX105" fmla="*/ 1758126 w 2099794"/>
                <a:gd name="connsiteY105" fmla="*/ 1976033 h 2081735"/>
                <a:gd name="connsiteX106" fmla="*/ 1766217 w 2099794"/>
                <a:gd name="connsiteY106" fmla="*/ 1971261 h 2081735"/>
                <a:gd name="connsiteX107" fmla="*/ 1778041 w 2099794"/>
                <a:gd name="connsiteY107" fmla="*/ 1964001 h 2081735"/>
                <a:gd name="connsiteX108" fmla="*/ 1802935 w 2099794"/>
                <a:gd name="connsiteY108" fmla="*/ 1956533 h 2081735"/>
                <a:gd name="connsiteX109" fmla="*/ 1837164 w 2099794"/>
                <a:gd name="connsiteY109" fmla="*/ 1958400 h 2081735"/>
                <a:gd name="connsiteX110" fmla="*/ 1844633 w 2099794"/>
                <a:gd name="connsiteY110" fmla="*/ 1959644 h 2081735"/>
                <a:gd name="connsiteX111" fmla="*/ 1866829 w 2099794"/>
                <a:gd name="connsiteY111" fmla="*/ 1954666 h 2081735"/>
                <a:gd name="connsiteX112" fmla="*/ 1903340 w 2099794"/>
                <a:gd name="connsiteY112" fmla="*/ 1945538 h 2081735"/>
                <a:gd name="connsiteX113" fmla="*/ 1946282 w 2099794"/>
                <a:gd name="connsiteY113" fmla="*/ 1934336 h 2081735"/>
                <a:gd name="connsiteX114" fmla="*/ 1982586 w 2099794"/>
                <a:gd name="connsiteY114" fmla="*/ 1923963 h 2081735"/>
                <a:gd name="connsiteX115" fmla="*/ 2035278 w 2099794"/>
                <a:gd name="connsiteY115" fmla="*/ 1907160 h 2081735"/>
                <a:gd name="connsiteX116" fmla="*/ 2081954 w 2099794"/>
                <a:gd name="connsiteY116" fmla="*/ 1890356 h 2081735"/>
                <a:gd name="connsiteX117" fmla="*/ 2099794 w 2099794"/>
                <a:gd name="connsiteY117" fmla="*/ 1886623 h 2081735"/>
                <a:gd name="connsiteX118" fmla="*/ 2092741 w 2099794"/>
                <a:gd name="connsiteY118" fmla="*/ 1890979 h 2081735"/>
                <a:gd name="connsiteX119" fmla="*/ 1944415 w 2099794"/>
                <a:gd name="connsiteY119" fmla="*/ 1943256 h 2081735"/>
                <a:gd name="connsiteX120" fmla="*/ 1852100 w 2099794"/>
                <a:gd name="connsiteY120" fmla="*/ 1966698 h 2081735"/>
                <a:gd name="connsiteX121" fmla="*/ 1847744 w 2099794"/>
                <a:gd name="connsiteY121" fmla="*/ 1973958 h 2081735"/>
                <a:gd name="connsiteX122" fmla="*/ 1850026 w 2099794"/>
                <a:gd name="connsiteY122" fmla="*/ 2007980 h 2081735"/>
                <a:gd name="connsiteX123" fmla="*/ 1833430 w 2099794"/>
                <a:gd name="connsiteY123" fmla="*/ 2059220 h 2081735"/>
                <a:gd name="connsiteX124" fmla="*/ 1826170 w 2099794"/>
                <a:gd name="connsiteY124" fmla="*/ 2061917 h 2081735"/>
                <a:gd name="connsiteX125" fmla="*/ 1779286 w 2099794"/>
                <a:gd name="connsiteY125" fmla="*/ 2026236 h 2081735"/>
                <a:gd name="connsiteX126" fmla="*/ 1761861 w 2099794"/>
                <a:gd name="connsiteY126" fmla="*/ 1988272 h 2081735"/>
                <a:gd name="connsiteX127" fmla="*/ 1755015 w 2099794"/>
                <a:gd name="connsiteY127" fmla="*/ 1984953 h 2081735"/>
                <a:gd name="connsiteX128" fmla="*/ 1597976 w 2099794"/>
                <a:gd name="connsiteY128" fmla="*/ 1998852 h 2081735"/>
                <a:gd name="connsiteX129" fmla="*/ 1535534 w 2099794"/>
                <a:gd name="connsiteY129" fmla="*/ 1997815 h 2081735"/>
                <a:gd name="connsiteX130" fmla="*/ 1522880 w 2099794"/>
                <a:gd name="connsiteY130" fmla="*/ 1997815 h 2081735"/>
                <a:gd name="connsiteX131" fmla="*/ 1539476 w 2099794"/>
                <a:gd name="connsiteY131" fmla="*/ 2081417 h 2081735"/>
                <a:gd name="connsiteX132" fmla="*/ 1446124 w 2099794"/>
                <a:gd name="connsiteY132" fmla="*/ 2071252 h 2081735"/>
                <a:gd name="connsiteX133" fmla="*/ 1402352 w 2099794"/>
                <a:gd name="connsiteY133" fmla="*/ 2043454 h 2081735"/>
                <a:gd name="connsiteX134" fmla="*/ 1414799 w 2099794"/>
                <a:gd name="connsiteY134" fmla="*/ 1985368 h 2081735"/>
                <a:gd name="connsiteX135" fmla="*/ 1416251 w 2099794"/>
                <a:gd name="connsiteY135" fmla="*/ 1983708 h 2081735"/>
                <a:gd name="connsiteX136" fmla="*/ 1414177 w 2099794"/>
                <a:gd name="connsiteY136" fmla="*/ 1981427 h 2081735"/>
                <a:gd name="connsiteX137" fmla="*/ 1183079 w 2099794"/>
                <a:gd name="connsiteY137" fmla="*/ 1894091 h 2081735"/>
                <a:gd name="connsiteX138" fmla="*/ 989945 w 2099794"/>
                <a:gd name="connsiteY138" fmla="*/ 1799702 h 2081735"/>
                <a:gd name="connsiteX139" fmla="*/ 976460 w 2099794"/>
                <a:gd name="connsiteY139" fmla="*/ 1799909 h 2081735"/>
                <a:gd name="connsiteX140" fmla="*/ 929162 w 2099794"/>
                <a:gd name="connsiteY140" fmla="*/ 1797212 h 2081735"/>
                <a:gd name="connsiteX141" fmla="*/ 906965 w 2099794"/>
                <a:gd name="connsiteY141" fmla="*/ 1774393 h 2081735"/>
                <a:gd name="connsiteX142" fmla="*/ 891614 w 2099794"/>
                <a:gd name="connsiteY142" fmla="*/ 1763605 h 2081735"/>
                <a:gd name="connsiteX143" fmla="*/ 691634 w 2099794"/>
                <a:gd name="connsiteY143" fmla="*/ 1742238 h 2081735"/>
                <a:gd name="connsiteX144" fmla="*/ 213257 w 2099794"/>
                <a:gd name="connsiteY144" fmla="*/ 1918155 h 2081735"/>
                <a:gd name="connsiteX145" fmla="*/ 205530 w 2099794"/>
                <a:gd name="connsiteY145" fmla="*/ 1924586 h 2081735"/>
                <a:gd name="connsiteX146" fmla="*/ 197595 w 2099794"/>
                <a:gd name="connsiteY146" fmla="*/ 1927954 h 2081735"/>
                <a:gd name="connsiteX147" fmla="*/ 196246 w 2099794"/>
                <a:gd name="connsiteY147" fmla="*/ 1928527 h 2081735"/>
                <a:gd name="connsiteX148" fmla="*/ 197595 w 2099794"/>
                <a:gd name="connsiteY148" fmla="*/ 1927954 h 2081735"/>
                <a:gd name="connsiteX149" fmla="*/ 196454 w 2099794"/>
                <a:gd name="connsiteY149" fmla="*/ 1928735 h 2081735"/>
                <a:gd name="connsiteX150" fmla="*/ 196246 w 2099794"/>
                <a:gd name="connsiteY150" fmla="*/ 1928527 h 2081735"/>
                <a:gd name="connsiteX151" fmla="*/ 170523 w 2099794"/>
                <a:gd name="connsiteY151" fmla="*/ 1937032 h 2081735"/>
                <a:gd name="connsiteX152" fmla="*/ 209514 w 2099794"/>
                <a:gd name="connsiteY152" fmla="*/ 1892936 h 2081735"/>
                <a:gd name="connsiteX153" fmla="*/ 176331 w 2099794"/>
                <a:gd name="connsiteY153" fmla="*/ 1932261 h 2081735"/>
                <a:gd name="connsiteX154" fmla="*/ 170523 w 2099794"/>
                <a:gd name="connsiteY154" fmla="*/ 1937032 h 2081735"/>
                <a:gd name="connsiteX155" fmla="*/ 154965 w 2099794"/>
                <a:gd name="connsiteY155" fmla="*/ 1967736 h 2081735"/>
                <a:gd name="connsiteX156" fmla="*/ 197492 w 2099794"/>
                <a:gd name="connsiteY156" fmla="*/ 1940352 h 2081735"/>
                <a:gd name="connsiteX157" fmla="*/ 550569 w 2099794"/>
                <a:gd name="connsiteY157" fmla="*/ 1815054 h 2081735"/>
                <a:gd name="connsiteX158" fmla="*/ 715283 w 2099794"/>
                <a:gd name="connsiteY158" fmla="*/ 1807793 h 2081735"/>
                <a:gd name="connsiteX159" fmla="*/ 725863 w 2099794"/>
                <a:gd name="connsiteY159" fmla="*/ 1802607 h 2081735"/>
                <a:gd name="connsiteX160" fmla="*/ 796810 w 2099794"/>
                <a:gd name="connsiteY160" fmla="*/ 1801570 h 2081735"/>
                <a:gd name="connsiteX161" fmla="*/ 825646 w 2099794"/>
                <a:gd name="connsiteY161" fmla="*/ 1819617 h 2081735"/>
                <a:gd name="connsiteX162" fmla="*/ 907588 w 2099794"/>
                <a:gd name="connsiteY162" fmla="*/ 1842229 h 2081735"/>
                <a:gd name="connsiteX163" fmla="*/ 929370 w 2099794"/>
                <a:gd name="connsiteY163" fmla="*/ 1855299 h 2081735"/>
                <a:gd name="connsiteX164" fmla="*/ 930407 w 2099794"/>
                <a:gd name="connsiteY164" fmla="*/ 1905294 h 2081735"/>
                <a:gd name="connsiteX165" fmla="*/ 912152 w 2099794"/>
                <a:gd name="connsiteY165" fmla="*/ 1917948 h 2081735"/>
                <a:gd name="connsiteX166" fmla="*/ 753661 w 2099794"/>
                <a:gd name="connsiteY166" fmla="*/ 1959230 h 2081735"/>
                <a:gd name="connsiteX167" fmla="*/ 764863 w 2099794"/>
                <a:gd name="connsiteY167" fmla="*/ 1953629 h 2081735"/>
                <a:gd name="connsiteX168" fmla="*/ 857178 w 2099794"/>
                <a:gd name="connsiteY168" fmla="*/ 1930810 h 2081735"/>
                <a:gd name="connsiteX169" fmla="*/ 916508 w 2099794"/>
                <a:gd name="connsiteY169" fmla="*/ 1905086 h 2081735"/>
                <a:gd name="connsiteX170" fmla="*/ 915471 w 2099794"/>
                <a:gd name="connsiteY170" fmla="*/ 1855921 h 2081735"/>
                <a:gd name="connsiteX171" fmla="*/ 832491 w 2099794"/>
                <a:gd name="connsiteY171" fmla="*/ 1828745 h 2081735"/>
                <a:gd name="connsiteX172" fmla="*/ 809672 w 2099794"/>
                <a:gd name="connsiteY172" fmla="*/ 1824804 h 2081735"/>
                <a:gd name="connsiteX173" fmla="*/ 821497 w 2099794"/>
                <a:gd name="connsiteY173" fmla="*/ 1880607 h 2081735"/>
                <a:gd name="connsiteX174" fmla="*/ 811747 w 2099794"/>
                <a:gd name="connsiteY174" fmla="*/ 1891187 h 2081735"/>
                <a:gd name="connsiteX175" fmla="*/ 743081 w 2099794"/>
                <a:gd name="connsiteY175" fmla="*/ 1881437 h 2081735"/>
                <a:gd name="connsiteX176" fmla="*/ 713831 w 2099794"/>
                <a:gd name="connsiteY176" fmla="*/ 1863804 h 2081735"/>
                <a:gd name="connsiteX177" fmla="*/ 711549 w 2099794"/>
                <a:gd name="connsiteY177" fmla="*/ 1815469 h 2081735"/>
                <a:gd name="connsiteX178" fmla="*/ 639979 w 2099794"/>
                <a:gd name="connsiteY178" fmla="*/ 1814639 h 2081735"/>
                <a:gd name="connsiteX179" fmla="*/ 225497 w 2099794"/>
                <a:gd name="connsiteY179" fmla="*/ 1926661 h 2081735"/>
                <a:gd name="connsiteX180" fmla="*/ 162225 w 2099794"/>
                <a:gd name="connsiteY180" fmla="*/ 1964624 h 2081735"/>
                <a:gd name="connsiteX181" fmla="*/ 154965 w 2099794"/>
                <a:gd name="connsiteY181" fmla="*/ 1967736 h 2081735"/>
                <a:gd name="connsiteX182" fmla="*/ 0 w 2099794"/>
                <a:gd name="connsiteY182" fmla="*/ 774906 h 2081735"/>
                <a:gd name="connsiteX183" fmla="*/ 0 w 2099794"/>
                <a:gd name="connsiteY183" fmla="*/ 756858 h 2081735"/>
                <a:gd name="connsiteX184" fmla="*/ 3319 w 2099794"/>
                <a:gd name="connsiteY184" fmla="*/ 745863 h 2081735"/>
                <a:gd name="connsiteX185" fmla="*/ 38378 w 2099794"/>
                <a:gd name="connsiteY185" fmla="*/ 663299 h 2081735"/>
                <a:gd name="connsiteX186" fmla="*/ 54559 w 2099794"/>
                <a:gd name="connsiteY186" fmla="*/ 651889 h 2081735"/>
                <a:gd name="connsiteX187" fmla="*/ 64517 w 2099794"/>
                <a:gd name="connsiteY187" fmla="*/ 648777 h 2081735"/>
                <a:gd name="connsiteX188" fmla="*/ 74267 w 2099794"/>
                <a:gd name="connsiteY188" fmla="*/ 648362 h 2081735"/>
                <a:gd name="connsiteX189" fmla="*/ 85676 w 2099794"/>
                <a:gd name="connsiteY189" fmla="*/ 651682 h 2081735"/>
                <a:gd name="connsiteX190" fmla="*/ 96671 w 2099794"/>
                <a:gd name="connsiteY190" fmla="*/ 658527 h 2081735"/>
                <a:gd name="connsiteX191" fmla="*/ 108911 w 2099794"/>
                <a:gd name="connsiteY191" fmla="*/ 669315 h 2081735"/>
                <a:gd name="connsiteX192" fmla="*/ 107873 w 2099794"/>
                <a:gd name="connsiteY192" fmla="*/ 613926 h 2081735"/>
                <a:gd name="connsiteX193" fmla="*/ 106836 w 2099794"/>
                <a:gd name="connsiteY193" fmla="*/ 527005 h 2081735"/>
                <a:gd name="connsiteX194" fmla="*/ 106836 w 2099794"/>
                <a:gd name="connsiteY194" fmla="*/ 522026 h 2081735"/>
                <a:gd name="connsiteX195" fmla="*/ 105591 w 2099794"/>
                <a:gd name="connsiteY195" fmla="*/ 477632 h 2081735"/>
                <a:gd name="connsiteX196" fmla="*/ 104969 w 2099794"/>
                <a:gd name="connsiteY196" fmla="*/ 451286 h 2081735"/>
                <a:gd name="connsiteX197" fmla="*/ 103932 w 2099794"/>
                <a:gd name="connsiteY197" fmla="*/ 443196 h 2081735"/>
                <a:gd name="connsiteX198" fmla="*/ 79038 w 2099794"/>
                <a:gd name="connsiteY198" fmla="*/ 449834 h 2081735"/>
                <a:gd name="connsiteX199" fmla="*/ 69081 w 2099794"/>
                <a:gd name="connsiteY199" fmla="*/ 449834 h 2081735"/>
                <a:gd name="connsiteX200" fmla="*/ 13277 w 2099794"/>
                <a:gd name="connsiteY200" fmla="*/ 436558 h 2081735"/>
                <a:gd name="connsiteX201" fmla="*/ 9128 w 2099794"/>
                <a:gd name="connsiteY201" fmla="*/ 431786 h 2081735"/>
                <a:gd name="connsiteX202" fmla="*/ 15351 w 2099794"/>
                <a:gd name="connsiteY202" fmla="*/ 419339 h 2081735"/>
                <a:gd name="connsiteX203" fmla="*/ 70947 w 2099794"/>
                <a:gd name="connsiteY203" fmla="*/ 364158 h 2081735"/>
                <a:gd name="connsiteX204" fmla="*/ 90448 w 2099794"/>
                <a:gd name="connsiteY204" fmla="*/ 366233 h 2081735"/>
                <a:gd name="connsiteX205" fmla="*/ 101235 w 2099794"/>
                <a:gd name="connsiteY205" fmla="*/ 374738 h 2081735"/>
                <a:gd name="connsiteX206" fmla="*/ 98953 w 2099794"/>
                <a:gd name="connsiteY206" fmla="*/ 352333 h 2081735"/>
                <a:gd name="connsiteX207" fmla="*/ 98331 w 2099794"/>
                <a:gd name="connsiteY207" fmla="*/ 342376 h 2081735"/>
                <a:gd name="connsiteX208" fmla="*/ 95634 w 2099794"/>
                <a:gd name="connsiteY208" fmla="*/ 319349 h 2081735"/>
                <a:gd name="connsiteX209" fmla="*/ 94804 w 2099794"/>
                <a:gd name="connsiteY209" fmla="*/ 311051 h 2081735"/>
                <a:gd name="connsiteX210" fmla="*/ 91900 w 2099794"/>
                <a:gd name="connsiteY210" fmla="*/ 291344 h 2081735"/>
                <a:gd name="connsiteX211" fmla="*/ 91693 w 2099794"/>
                <a:gd name="connsiteY211" fmla="*/ 289684 h 2081735"/>
                <a:gd name="connsiteX212" fmla="*/ 78001 w 2099794"/>
                <a:gd name="connsiteY212" fmla="*/ 234088 h 2081735"/>
                <a:gd name="connsiteX213" fmla="*/ 48543 w 2099794"/>
                <a:gd name="connsiteY213" fmla="*/ 231183 h 2081735"/>
                <a:gd name="connsiteX214" fmla="*/ 20538 w 2099794"/>
                <a:gd name="connsiteY214" fmla="*/ 291136 h 2081735"/>
                <a:gd name="connsiteX215" fmla="*/ 18671 w 2099794"/>
                <a:gd name="connsiteY215" fmla="*/ 295907 h 2081735"/>
                <a:gd name="connsiteX216" fmla="*/ 17633 w 2099794"/>
                <a:gd name="connsiteY216" fmla="*/ 299434 h 2081735"/>
                <a:gd name="connsiteX217" fmla="*/ 15766 w 2099794"/>
                <a:gd name="connsiteY217" fmla="*/ 304413 h 2081735"/>
                <a:gd name="connsiteX218" fmla="*/ 9958 w 2099794"/>
                <a:gd name="connsiteY218" fmla="*/ 321009 h 2081735"/>
                <a:gd name="connsiteX219" fmla="*/ 7883 w 2099794"/>
                <a:gd name="connsiteY219" fmla="*/ 321009 h 2081735"/>
                <a:gd name="connsiteX220" fmla="*/ 9128 w 2099794"/>
                <a:gd name="connsiteY220" fmla="*/ 313126 h 2081735"/>
                <a:gd name="connsiteX221" fmla="*/ 9543 w 2099794"/>
                <a:gd name="connsiteY221" fmla="*/ 309599 h 2081735"/>
                <a:gd name="connsiteX222" fmla="*/ 15766 w 2099794"/>
                <a:gd name="connsiteY222" fmla="*/ 286987 h 2081735"/>
                <a:gd name="connsiteX223" fmla="*/ 16181 w 2099794"/>
                <a:gd name="connsiteY223" fmla="*/ 285120 h 2081735"/>
                <a:gd name="connsiteX224" fmla="*/ 18048 w 2099794"/>
                <a:gd name="connsiteY224" fmla="*/ 280764 h 2081735"/>
                <a:gd name="connsiteX225" fmla="*/ 48336 w 2099794"/>
                <a:gd name="connsiteY225" fmla="*/ 219566 h 2081735"/>
                <a:gd name="connsiteX226" fmla="*/ 49373 w 2099794"/>
                <a:gd name="connsiteY226" fmla="*/ 218529 h 2081735"/>
                <a:gd name="connsiteX227" fmla="*/ 70533 w 2099794"/>
                <a:gd name="connsiteY227" fmla="*/ 212513 h 2081735"/>
                <a:gd name="connsiteX228" fmla="*/ 70740 w 2099794"/>
                <a:gd name="connsiteY228" fmla="*/ 212928 h 2081735"/>
                <a:gd name="connsiteX229" fmla="*/ 71155 w 2099794"/>
                <a:gd name="connsiteY229" fmla="*/ 212928 h 2081735"/>
                <a:gd name="connsiteX230" fmla="*/ 80075 w 2099794"/>
                <a:gd name="connsiteY230" fmla="*/ 221226 h 2081735"/>
                <a:gd name="connsiteX231" fmla="*/ 88996 w 2099794"/>
                <a:gd name="connsiteY231" fmla="*/ 238859 h 2081735"/>
                <a:gd name="connsiteX232" fmla="*/ 89411 w 2099794"/>
                <a:gd name="connsiteY232" fmla="*/ 240933 h 2081735"/>
                <a:gd name="connsiteX233" fmla="*/ 94804 w 2099794"/>
                <a:gd name="connsiteY233" fmla="*/ 258982 h 2081735"/>
                <a:gd name="connsiteX234" fmla="*/ 95841 w 2099794"/>
                <a:gd name="connsiteY234" fmla="*/ 263753 h 2081735"/>
                <a:gd name="connsiteX235" fmla="*/ 98538 w 2099794"/>
                <a:gd name="connsiteY235" fmla="*/ 275370 h 2081735"/>
                <a:gd name="connsiteX236" fmla="*/ 98953 w 2099794"/>
                <a:gd name="connsiteY236" fmla="*/ 278689 h 2081735"/>
                <a:gd name="connsiteX237" fmla="*/ 101857 w 2099794"/>
                <a:gd name="connsiteY237" fmla="*/ 295078 h 2081735"/>
                <a:gd name="connsiteX238" fmla="*/ 102272 w 2099794"/>
                <a:gd name="connsiteY238" fmla="*/ 300056 h 2081735"/>
                <a:gd name="connsiteX239" fmla="*/ 104969 w 2099794"/>
                <a:gd name="connsiteY239" fmla="*/ 319764 h 2081735"/>
                <a:gd name="connsiteX240" fmla="*/ 105591 w 2099794"/>
                <a:gd name="connsiteY240" fmla="*/ 328062 h 2081735"/>
                <a:gd name="connsiteX241" fmla="*/ 108288 w 2099794"/>
                <a:gd name="connsiteY241" fmla="*/ 352748 h 2081735"/>
                <a:gd name="connsiteX242" fmla="*/ 108911 w 2099794"/>
                <a:gd name="connsiteY242" fmla="*/ 364158 h 2081735"/>
                <a:gd name="connsiteX243" fmla="*/ 111400 w 2099794"/>
                <a:gd name="connsiteY243" fmla="*/ 397142 h 2081735"/>
                <a:gd name="connsiteX244" fmla="*/ 115964 w 2099794"/>
                <a:gd name="connsiteY244" fmla="*/ 408967 h 2081735"/>
                <a:gd name="connsiteX245" fmla="*/ 114304 w 2099794"/>
                <a:gd name="connsiteY245" fmla="*/ 435520 h 2081735"/>
                <a:gd name="connsiteX246" fmla="*/ 113267 w 2099794"/>
                <a:gd name="connsiteY246" fmla="*/ 440084 h 2081735"/>
                <a:gd name="connsiteX247" fmla="*/ 115757 w 2099794"/>
                <a:gd name="connsiteY247" fmla="*/ 522026 h 2081735"/>
                <a:gd name="connsiteX248" fmla="*/ 130485 w 2099794"/>
                <a:gd name="connsiteY248" fmla="*/ 444855 h 2081735"/>
                <a:gd name="connsiteX249" fmla="*/ 131522 w 2099794"/>
                <a:gd name="connsiteY249" fmla="*/ 439669 h 2081735"/>
                <a:gd name="connsiteX250" fmla="*/ 137746 w 2099794"/>
                <a:gd name="connsiteY250" fmla="*/ 413531 h 2081735"/>
                <a:gd name="connsiteX251" fmla="*/ 137954 w 2099794"/>
                <a:gd name="connsiteY251" fmla="*/ 411871 h 2081735"/>
                <a:gd name="connsiteX252" fmla="*/ 144177 w 2099794"/>
                <a:gd name="connsiteY252" fmla="*/ 386977 h 2081735"/>
                <a:gd name="connsiteX253" fmla="*/ 144799 w 2099794"/>
                <a:gd name="connsiteY253" fmla="*/ 383658 h 2081735"/>
                <a:gd name="connsiteX254" fmla="*/ 150608 w 2099794"/>
                <a:gd name="connsiteY254" fmla="*/ 362706 h 2081735"/>
                <a:gd name="connsiteX255" fmla="*/ 151853 w 2099794"/>
                <a:gd name="connsiteY255" fmla="*/ 357727 h 2081735"/>
                <a:gd name="connsiteX256" fmla="*/ 151853 w 2099794"/>
                <a:gd name="connsiteY256" fmla="*/ 340924 h 2081735"/>
                <a:gd name="connsiteX257" fmla="*/ 150608 w 2099794"/>
                <a:gd name="connsiteY257" fmla="*/ 329929 h 2081735"/>
                <a:gd name="connsiteX258" fmla="*/ 151438 w 2099794"/>
                <a:gd name="connsiteY258" fmla="*/ 326402 h 2081735"/>
                <a:gd name="connsiteX259" fmla="*/ 153097 w 2099794"/>
                <a:gd name="connsiteY259" fmla="*/ 323290 h 2081735"/>
                <a:gd name="connsiteX260" fmla="*/ 156831 w 2099794"/>
                <a:gd name="connsiteY260" fmla="*/ 318727 h 2081735"/>
                <a:gd name="connsiteX261" fmla="*/ 166374 w 2099794"/>
                <a:gd name="connsiteY261" fmla="*/ 309391 h 2081735"/>
                <a:gd name="connsiteX262" fmla="*/ 199773 w 2099794"/>
                <a:gd name="connsiteY262" fmla="*/ 209816 h 2081735"/>
                <a:gd name="connsiteX263" fmla="*/ 200810 w 2099794"/>
                <a:gd name="connsiteY263" fmla="*/ 206290 h 2081735"/>
                <a:gd name="connsiteX264" fmla="*/ 218651 w 2099794"/>
                <a:gd name="connsiteY264" fmla="*/ 160858 h 2081735"/>
                <a:gd name="connsiteX265" fmla="*/ 179443 w 2099794"/>
                <a:gd name="connsiteY265" fmla="*/ 160858 h 2081735"/>
                <a:gd name="connsiteX266" fmla="*/ 172598 w 2099794"/>
                <a:gd name="connsiteY266" fmla="*/ 160029 h 2081735"/>
                <a:gd name="connsiteX267" fmla="*/ 165959 w 2099794"/>
                <a:gd name="connsiteY267" fmla="*/ 158576 h 2081735"/>
                <a:gd name="connsiteX268" fmla="*/ 165129 w 2099794"/>
                <a:gd name="connsiteY268" fmla="*/ 152146 h 2081735"/>
                <a:gd name="connsiteX269" fmla="*/ 189608 w 2099794"/>
                <a:gd name="connsiteY269" fmla="*/ 99869 h 2081735"/>
                <a:gd name="connsiteX270" fmla="*/ 202677 w 2099794"/>
                <a:gd name="connsiteY270" fmla="*/ 88459 h 2081735"/>
                <a:gd name="connsiteX271" fmla="*/ 210561 w 2099794"/>
                <a:gd name="connsiteY271" fmla="*/ 85140 h 2081735"/>
                <a:gd name="connsiteX272" fmla="*/ 220103 w 2099794"/>
                <a:gd name="connsiteY272" fmla="*/ 84932 h 2081735"/>
                <a:gd name="connsiteX273" fmla="*/ 224667 w 2099794"/>
                <a:gd name="connsiteY273" fmla="*/ 86592 h 2081735"/>
                <a:gd name="connsiteX274" fmla="*/ 229853 w 2099794"/>
                <a:gd name="connsiteY274" fmla="*/ 90533 h 2081735"/>
                <a:gd name="connsiteX275" fmla="*/ 230683 w 2099794"/>
                <a:gd name="connsiteY275" fmla="*/ 91571 h 2081735"/>
                <a:gd name="connsiteX276" fmla="*/ 240848 w 2099794"/>
                <a:gd name="connsiteY276" fmla="*/ 107337 h 2081735"/>
                <a:gd name="connsiteX277" fmla="*/ 287731 w 2099794"/>
                <a:gd name="connsiteY277" fmla="*/ 5687 h 2081735"/>
                <a:gd name="connsiteX278" fmla="*/ 283997 w 2099794"/>
                <a:gd name="connsiteY278" fmla="*/ 23527 h 2081735"/>
                <a:gd name="connsiteX279" fmla="*/ 246242 w 2099794"/>
                <a:gd name="connsiteY279" fmla="*/ 112523 h 2081735"/>
                <a:gd name="connsiteX280" fmla="*/ 246034 w 2099794"/>
                <a:gd name="connsiteY280" fmla="*/ 117709 h 2081735"/>
                <a:gd name="connsiteX281" fmla="*/ 237114 w 2099794"/>
                <a:gd name="connsiteY281" fmla="*/ 152560 h 2081735"/>
                <a:gd name="connsiteX282" fmla="*/ 222800 w 2099794"/>
                <a:gd name="connsiteY282" fmla="*/ 171023 h 2081735"/>
                <a:gd name="connsiteX283" fmla="*/ 183592 w 2099794"/>
                <a:gd name="connsiteY283" fmla="*/ 282423 h 2081735"/>
                <a:gd name="connsiteX284" fmla="*/ 181518 w 2099794"/>
                <a:gd name="connsiteY284" fmla="*/ 289476 h 2081735"/>
                <a:gd name="connsiteX285" fmla="*/ 213257 w 2099794"/>
                <a:gd name="connsiteY285" fmla="*/ 286780 h 2081735"/>
                <a:gd name="connsiteX286" fmla="*/ 236077 w 2099794"/>
                <a:gd name="connsiteY286" fmla="*/ 309806 h 2081735"/>
                <a:gd name="connsiteX287" fmla="*/ 254332 w 2099794"/>
                <a:gd name="connsiteY287" fmla="*/ 366440 h 2081735"/>
                <a:gd name="connsiteX288" fmla="*/ 251220 w 2099794"/>
                <a:gd name="connsiteY288" fmla="*/ 371626 h 2081735"/>
                <a:gd name="connsiteX289" fmla="*/ 172390 w 2099794"/>
                <a:gd name="connsiteY289" fmla="*/ 361668 h 2081735"/>
                <a:gd name="connsiteX290" fmla="*/ 161603 w 2099794"/>
                <a:gd name="connsiteY290" fmla="*/ 355030 h 2081735"/>
                <a:gd name="connsiteX291" fmla="*/ 147081 w 2099794"/>
                <a:gd name="connsiteY291" fmla="*/ 411456 h 2081735"/>
                <a:gd name="connsiteX292" fmla="*/ 116586 w 2099794"/>
                <a:gd name="connsiteY292" fmla="*/ 612474 h 2081735"/>
                <a:gd name="connsiteX293" fmla="*/ 117831 w 2099794"/>
                <a:gd name="connsiteY293" fmla="*/ 679687 h 2081735"/>
                <a:gd name="connsiteX294" fmla="*/ 123225 w 2099794"/>
                <a:gd name="connsiteY294" fmla="*/ 688608 h 2081735"/>
                <a:gd name="connsiteX295" fmla="*/ 132560 w 2099794"/>
                <a:gd name="connsiteY295" fmla="*/ 735076 h 2081735"/>
                <a:gd name="connsiteX296" fmla="*/ 130693 w 2099794"/>
                <a:gd name="connsiteY296" fmla="*/ 747108 h 2081735"/>
                <a:gd name="connsiteX297" fmla="*/ 206619 w 2099794"/>
                <a:gd name="connsiteY297" fmla="*/ 908295 h 2081735"/>
                <a:gd name="connsiteX298" fmla="*/ 327769 w 2099794"/>
                <a:gd name="connsiteY298" fmla="*/ 1081930 h 2081735"/>
                <a:gd name="connsiteX299" fmla="*/ 376934 w 2099794"/>
                <a:gd name="connsiteY299" fmla="*/ 1158686 h 2081735"/>
                <a:gd name="connsiteX300" fmla="*/ 378594 w 2099794"/>
                <a:gd name="connsiteY300" fmla="*/ 1161590 h 2081735"/>
                <a:gd name="connsiteX301" fmla="*/ 380668 w 2099794"/>
                <a:gd name="connsiteY301" fmla="*/ 1165117 h 2081735"/>
                <a:gd name="connsiteX302" fmla="*/ 380046 w 2099794"/>
                <a:gd name="connsiteY302" fmla="*/ 1160345 h 2081735"/>
                <a:gd name="connsiteX303" fmla="*/ 378801 w 2099794"/>
                <a:gd name="connsiteY303" fmla="*/ 1156611 h 2081735"/>
                <a:gd name="connsiteX304" fmla="*/ 324865 w 2099794"/>
                <a:gd name="connsiteY304" fmla="*/ 1036084 h 2081735"/>
                <a:gd name="connsiteX305" fmla="*/ 323413 w 2099794"/>
                <a:gd name="connsiteY305" fmla="*/ 1033179 h 2081735"/>
                <a:gd name="connsiteX306" fmla="*/ 294370 w 2099794"/>
                <a:gd name="connsiteY306" fmla="*/ 1006211 h 2081735"/>
                <a:gd name="connsiteX307" fmla="*/ 278396 w 2099794"/>
                <a:gd name="connsiteY307" fmla="*/ 998328 h 2081735"/>
                <a:gd name="connsiteX308" fmla="*/ 272588 w 2099794"/>
                <a:gd name="connsiteY308" fmla="*/ 952689 h 2081735"/>
                <a:gd name="connsiteX309" fmla="*/ 276529 w 2099794"/>
                <a:gd name="connsiteY309" fmla="*/ 927173 h 2081735"/>
                <a:gd name="connsiteX310" fmla="*/ 250805 w 2099794"/>
                <a:gd name="connsiteY310" fmla="*/ 838385 h 2081735"/>
                <a:gd name="connsiteX311" fmla="*/ 248109 w 2099794"/>
                <a:gd name="connsiteY311" fmla="*/ 817226 h 2081735"/>
                <a:gd name="connsiteX312" fmla="*/ 227364 w 2099794"/>
                <a:gd name="connsiteY312" fmla="*/ 820960 h 2081735"/>
                <a:gd name="connsiteX313" fmla="*/ 186497 w 2099794"/>
                <a:gd name="connsiteY313" fmla="*/ 818055 h 2081735"/>
                <a:gd name="connsiteX314" fmla="*/ 182555 w 2099794"/>
                <a:gd name="connsiteY314" fmla="*/ 812039 h 2081735"/>
                <a:gd name="connsiteX315" fmla="*/ 206619 w 2099794"/>
                <a:gd name="connsiteY315" fmla="*/ 760385 h 2081735"/>
                <a:gd name="connsiteX316" fmla="*/ 215954 w 2099794"/>
                <a:gd name="connsiteY316" fmla="*/ 751257 h 2081735"/>
                <a:gd name="connsiteX317" fmla="*/ 253502 w 2099794"/>
                <a:gd name="connsiteY317" fmla="*/ 758932 h 2081735"/>
                <a:gd name="connsiteX318" fmla="*/ 257444 w 2099794"/>
                <a:gd name="connsiteY318" fmla="*/ 766815 h 2081735"/>
                <a:gd name="connsiteX319" fmla="*/ 360338 w 2099794"/>
                <a:gd name="connsiteY319" fmla="*/ 710804 h 2081735"/>
                <a:gd name="connsiteX320" fmla="*/ 361168 w 2099794"/>
                <a:gd name="connsiteY320" fmla="*/ 712879 h 2081735"/>
                <a:gd name="connsiteX321" fmla="*/ 335652 w 2099794"/>
                <a:gd name="connsiteY321" fmla="*/ 720140 h 2081735"/>
                <a:gd name="connsiteX322" fmla="*/ 286279 w 2099794"/>
                <a:gd name="connsiteY322" fmla="*/ 743581 h 2081735"/>
                <a:gd name="connsiteX323" fmla="*/ 268854 w 2099794"/>
                <a:gd name="connsiteY323" fmla="*/ 763081 h 2081735"/>
                <a:gd name="connsiteX324" fmla="*/ 266987 w 2099794"/>
                <a:gd name="connsiteY324" fmla="*/ 783619 h 2081735"/>
                <a:gd name="connsiteX325" fmla="*/ 261800 w 2099794"/>
                <a:gd name="connsiteY325" fmla="*/ 806438 h 2081735"/>
                <a:gd name="connsiteX326" fmla="*/ 256822 w 2099794"/>
                <a:gd name="connsiteY326" fmla="*/ 816188 h 2081735"/>
                <a:gd name="connsiteX327" fmla="*/ 282960 w 2099794"/>
                <a:gd name="connsiteY327" fmla="*/ 919705 h 2081735"/>
                <a:gd name="connsiteX328" fmla="*/ 285449 w 2099794"/>
                <a:gd name="connsiteY328" fmla="*/ 916593 h 2081735"/>
                <a:gd name="connsiteX329" fmla="*/ 342705 w 2099794"/>
                <a:gd name="connsiteY329" fmla="*/ 898545 h 2081735"/>
                <a:gd name="connsiteX330" fmla="*/ 373408 w 2099794"/>
                <a:gd name="connsiteY330" fmla="*/ 920120 h 2081735"/>
                <a:gd name="connsiteX331" fmla="*/ 415934 w 2099794"/>
                <a:gd name="connsiteY331" fmla="*/ 981940 h 2081735"/>
                <a:gd name="connsiteX332" fmla="*/ 417387 w 2099794"/>
                <a:gd name="connsiteY332" fmla="*/ 987333 h 2081735"/>
                <a:gd name="connsiteX333" fmla="*/ 365525 w 2099794"/>
                <a:gd name="connsiteY333" fmla="*/ 1004966 h 2081735"/>
                <a:gd name="connsiteX334" fmla="*/ 329844 w 2099794"/>
                <a:gd name="connsiteY334" fmla="*/ 1010360 h 2081735"/>
                <a:gd name="connsiteX335" fmla="*/ 325487 w 2099794"/>
                <a:gd name="connsiteY335" fmla="*/ 1017621 h 2081735"/>
                <a:gd name="connsiteX336" fmla="*/ 383988 w 2099794"/>
                <a:gd name="connsiteY336" fmla="*/ 1146861 h 2081735"/>
                <a:gd name="connsiteX337" fmla="*/ 431286 w 2099794"/>
                <a:gd name="connsiteY337" fmla="*/ 1300166 h 2081735"/>
                <a:gd name="connsiteX338" fmla="*/ 433153 w 2099794"/>
                <a:gd name="connsiteY338" fmla="*/ 1400986 h 2081735"/>
                <a:gd name="connsiteX339" fmla="*/ 425477 w 2099794"/>
                <a:gd name="connsiteY339" fmla="*/ 1465295 h 2081735"/>
                <a:gd name="connsiteX340" fmla="*/ 425685 w 2099794"/>
                <a:gd name="connsiteY340" fmla="*/ 1471518 h 2081735"/>
                <a:gd name="connsiteX341" fmla="*/ 430041 w 2099794"/>
                <a:gd name="connsiteY341" fmla="*/ 1467369 h 2081735"/>
                <a:gd name="connsiteX342" fmla="*/ 493106 w 2099794"/>
                <a:gd name="connsiteY342" fmla="*/ 1443927 h 2081735"/>
                <a:gd name="connsiteX343" fmla="*/ 548494 w 2099794"/>
                <a:gd name="connsiteY343" fmla="*/ 1472970 h 2081735"/>
                <a:gd name="connsiteX344" fmla="*/ 627740 w 2099794"/>
                <a:gd name="connsiteY344" fmla="*/ 1582296 h 2081735"/>
                <a:gd name="connsiteX345" fmla="*/ 624420 w 2099794"/>
                <a:gd name="connsiteY345" fmla="*/ 1589556 h 2081735"/>
                <a:gd name="connsiteX346" fmla="*/ 563431 w 2099794"/>
                <a:gd name="connsiteY346" fmla="*/ 1612583 h 2081735"/>
                <a:gd name="connsiteX347" fmla="*/ 468004 w 2099794"/>
                <a:gd name="connsiteY347" fmla="*/ 1624615 h 2081735"/>
                <a:gd name="connsiteX348" fmla="*/ 413653 w 2099794"/>
                <a:gd name="connsiteY348" fmla="*/ 1607397 h 2081735"/>
                <a:gd name="connsiteX349" fmla="*/ 394982 w 2099794"/>
                <a:gd name="connsiteY349" fmla="*/ 1587897 h 2081735"/>
                <a:gd name="connsiteX350" fmla="*/ 392285 w 2099794"/>
                <a:gd name="connsiteY350" fmla="*/ 1593083 h 2081735"/>
                <a:gd name="connsiteX351" fmla="*/ 356397 w 2099794"/>
                <a:gd name="connsiteY351" fmla="*/ 1679382 h 2081735"/>
                <a:gd name="connsiteX352" fmla="*/ 276788 w 2099794"/>
                <a:gd name="connsiteY352" fmla="*/ 1813212 h 2081735"/>
                <a:gd name="connsiteX353" fmla="*/ 231210 w 2099794"/>
                <a:gd name="connsiteY353" fmla="*/ 1867225 h 2081735"/>
                <a:gd name="connsiteX354" fmla="*/ 320404 w 2099794"/>
                <a:gd name="connsiteY354" fmla="*/ 1737545 h 2081735"/>
                <a:gd name="connsiteX355" fmla="*/ 387722 w 2099794"/>
                <a:gd name="connsiteY355" fmla="*/ 1588104 h 2081735"/>
                <a:gd name="connsiteX356" fmla="*/ 390626 w 2099794"/>
                <a:gd name="connsiteY356" fmla="*/ 1570471 h 2081735"/>
                <a:gd name="connsiteX357" fmla="*/ 396227 w 2099794"/>
                <a:gd name="connsiteY357" fmla="*/ 1545992 h 2081735"/>
                <a:gd name="connsiteX358" fmla="*/ 411786 w 2099794"/>
                <a:gd name="connsiteY358" fmla="*/ 1499731 h 2081735"/>
                <a:gd name="connsiteX359" fmla="*/ 427552 w 2099794"/>
                <a:gd name="connsiteY359" fmla="*/ 1355554 h 2081735"/>
                <a:gd name="connsiteX360" fmla="*/ 416764 w 2099794"/>
                <a:gd name="connsiteY360" fmla="*/ 1317176 h 2081735"/>
                <a:gd name="connsiteX361" fmla="*/ 328599 w 2099794"/>
                <a:gd name="connsiteY361" fmla="*/ 1196026 h 2081735"/>
                <a:gd name="connsiteX362" fmla="*/ 223007 w 2099794"/>
                <a:gd name="connsiteY362" fmla="*/ 1110765 h 2081735"/>
                <a:gd name="connsiteX363" fmla="*/ 177784 w 2099794"/>
                <a:gd name="connsiteY363" fmla="*/ 1094377 h 2081735"/>
                <a:gd name="connsiteX364" fmla="*/ 114927 w 2099794"/>
                <a:gd name="connsiteY364" fmla="*/ 1122797 h 2081735"/>
                <a:gd name="connsiteX365" fmla="*/ 94597 w 2099794"/>
                <a:gd name="connsiteY365" fmla="*/ 1203495 h 2081735"/>
                <a:gd name="connsiteX366" fmla="*/ 100198 w 2099794"/>
                <a:gd name="connsiteY366" fmla="*/ 1198516 h 2081735"/>
                <a:gd name="connsiteX367" fmla="*/ 170108 w 2099794"/>
                <a:gd name="connsiteY367" fmla="*/ 1198308 h 2081735"/>
                <a:gd name="connsiteX368" fmla="*/ 200188 w 2099794"/>
                <a:gd name="connsiteY368" fmla="*/ 1266766 h 2081735"/>
                <a:gd name="connsiteX369" fmla="*/ 204544 w 2099794"/>
                <a:gd name="connsiteY369" fmla="*/ 1299336 h 2081735"/>
                <a:gd name="connsiteX370" fmla="*/ 198529 w 2099794"/>
                <a:gd name="connsiteY370" fmla="*/ 1305767 h 2081735"/>
                <a:gd name="connsiteX371" fmla="*/ 95011 w 2099794"/>
                <a:gd name="connsiteY371" fmla="*/ 1287096 h 2081735"/>
                <a:gd name="connsiteX372" fmla="*/ 100820 w 2099794"/>
                <a:gd name="connsiteY372" fmla="*/ 1341655 h 2081735"/>
                <a:gd name="connsiteX373" fmla="*/ 118246 w 2099794"/>
                <a:gd name="connsiteY373" fmla="*/ 1447869 h 2081735"/>
                <a:gd name="connsiteX374" fmla="*/ 125507 w 2099794"/>
                <a:gd name="connsiteY374" fmla="*/ 1458656 h 2081735"/>
                <a:gd name="connsiteX375" fmla="*/ 134012 w 2099794"/>
                <a:gd name="connsiteY375" fmla="*/ 1498279 h 2081735"/>
                <a:gd name="connsiteX376" fmla="*/ 131522 w 2099794"/>
                <a:gd name="connsiteY376" fmla="*/ 1511763 h 2081735"/>
                <a:gd name="connsiteX377" fmla="*/ 150400 w 2099794"/>
                <a:gd name="connsiteY377" fmla="*/ 1599099 h 2081735"/>
                <a:gd name="connsiteX378" fmla="*/ 123639 w 2099794"/>
                <a:gd name="connsiteY378" fmla="*/ 1510933 h 2081735"/>
                <a:gd name="connsiteX379" fmla="*/ 25724 w 2099794"/>
                <a:gd name="connsiteY379" fmla="*/ 1535412 h 2081735"/>
                <a:gd name="connsiteX380" fmla="*/ 18048 w 2099794"/>
                <a:gd name="connsiteY380" fmla="*/ 1527737 h 2081735"/>
                <a:gd name="connsiteX381" fmla="*/ 37963 w 2099794"/>
                <a:gd name="connsiteY381" fmla="*/ 1452848 h 2081735"/>
                <a:gd name="connsiteX382" fmla="*/ 56634 w 2099794"/>
                <a:gd name="connsiteY382" fmla="*/ 1430236 h 2081735"/>
                <a:gd name="connsiteX383" fmla="*/ 100820 w 2099794"/>
                <a:gd name="connsiteY383" fmla="*/ 1430651 h 2081735"/>
                <a:gd name="connsiteX384" fmla="*/ 107666 w 2099794"/>
                <a:gd name="connsiteY384" fmla="*/ 1436459 h 2081735"/>
                <a:gd name="connsiteX385" fmla="*/ 99575 w 2099794"/>
                <a:gd name="connsiteY385" fmla="*/ 1390198 h 2081735"/>
                <a:gd name="connsiteX386" fmla="*/ 86921 w 2099794"/>
                <a:gd name="connsiteY386" fmla="*/ 1287512 h 2081735"/>
                <a:gd name="connsiteX387" fmla="*/ 81942 w 2099794"/>
                <a:gd name="connsiteY387" fmla="*/ 1276931 h 2081735"/>
                <a:gd name="connsiteX388" fmla="*/ 72192 w 2099794"/>
                <a:gd name="connsiteY388" fmla="*/ 1265936 h 2081735"/>
                <a:gd name="connsiteX389" fmla="*/ 80490 w 2099794"/>
                <a:gd name="connsiteY389" fmla="*/ 1221542 h 2081735"/>
                <a:gd name="connsiteX390" fmla="*/ 85676 w 2099794"/>
                <a:gd name="connsiteY390" fmla="*/ 1211585 h 2081735"/>
                <a:gd name="connsiteX391" fmla="*/ 100405 w 2099794"/>
                <a:gd name="connsiteY391" fmla="*/ 1134622 h 2081735"/>
                <a:gd name="connsiteX392" fmla="*/ 157246 w 2099794"/>
                <a:gd name="connsiteY392" fmla="*/ 1086078 h 2081735"/>
                <a:gd name="connsiteX393" fmla="*/ 203922 w 2099794"/>
                <a:gd name="connsiteY393" fmla="*/ 1093547 h 2081735"/>
                <a:gd name="connsiteX394" fmla="*/ 288769 w 2099794"/>
                <a:gd name="connsiteY394" fmla="*/ 1147483 h 2081735"/>
                <a:gd name="connsiteX395" fmla="*/ 419254 w 2099794"/>
                <a:gd name="connsiteY395" fmla="*/ 1305767 h 2081735"/>
                <a:gd name="connsiteX396" fmla="*/ 425270 w 2099794"/>
                <a:gd name="connsiteY396" fmla="*/ 1316346 h 2081735"/>
                <a:gd name="connsiteX397" fmla="*/ 414690 w 2099794"/>
                <a:gd name="connsiteY397" fmla="*/ 1261580 h 2081735"/>
                <a:gd name="connsiteX398" fmla="*/ 340838 w 2099794"/>
                <a:gd name="connsiteY398" fmla="*/ 1114707 h 2081735"/>
                <a:gd name="connsiteX399" fmla="*/ 227571 w 2099794"/>
                <a:gd name="connsiteY399" fmla="*/ 954556 h 2081735"/>
                <a:gd name="connsiteX400" fmla="*/ 134219 w 2099794"/>
                <a:gd name="connsiteY400" fmla="*/ 784449 h 2081735"/>
                <a:gd name="connsiteX401" fmla="*/ 123639 w 2099794"/>
                <a:gd name="connsiteY401" fmla="*/ 752501 h 2081735"/>
                <a:gd name="connsiteX402" fmla="*/ 118661 w 2099794"/>
                <a:gd name="connsiteY402" fmla="*/ 749805 h 2081735"/>
                <a:gd name="connsiteX403" fmla="*/ 23857 w 2099794"/>
                <a:gd name="connsiteY403" fmla="*/ 774491 h 2081735"/>
                <a:gd name="connsiteX404" fmla="*/ 0 w 2099794"/>
                <a:gd name="connsiteY404" fmla="*/ 774906 h 20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</a:cxnLst>
              <a:rect l="l" t="t" r="r" b="b"/>
              <a:pathLst>
                <a:path w="2099794" h="2081735">
                  <a:moveTo>
                    <a:pt x="989322" y="1791611"/>
                  </a:moveTo>
                  <a:lnTo>
                    <a:pt x="991189" y="1792856"/>
                  </a:lnTo>
                  <a:cubicBezTo>
                    <a:pt x="992641" y="1793270"/>
                    <a:pt x="993056" y="1792441"/>
                    <a:pt x="992849" y="1791403"/>
                  </a:cubicBezTo>
                  <a:cubicBezTo>
                    <a:pt x="992641" y="1790989"/>
                    <a:pt x="991811" y="1790574"/>
                    <a:pt x="991189" y="1789952"/>
                  </a:cubicBezTo>
                  <a:cubicBezTo>
                    <a:pt x="990359" y="1790574"/>
                    <a:pt x="989945" y="1791196"/>
                    <a:pt x="989322" y="1791611"/>
                  </a:cubicBezTo>
                  <a:close/>
                  <a:moveTo>
                    <a:pt x="424025" y="1475460"/>
                  </a:moveTo>
                  <a:cubicBezTo>
                    <a:pt x="424233" y="1476290"/>
                    <a:pt x="424648" y="1476290"/>
                    <a:pt x="424855" y="1475460"/>
                  </a:cubicBezTo>
                  <a:cubicBezTo>
                    <a:pt x="425062" y="1475045"/>
                    <a:pt x="425270" y="1474630"/>
                    <a:pt x="425270" y="1474008"/>
                  </a:cubicBezTo>
                  <a:cubicBezTo>
                    <a:pt x="425477" y="1474008"/>
                    <a:pt x="424855" y="1473800"/>
                    <a:pt x="424025" y="1473385"/>
                  </a:cubicBezTo>
                  <a:cubicBezTo>
                    <a:pt x="424025" y="1474215"/>
                    <a:pt x="423818" y="1474837"/>
                    <a:pt x="424025" y="1475460"/>
                  </a:cubicBezTo>
                  <a:close/>
                  <a:moveTo>
                    <a:pt x="209514" y="1892936"/>
                  </a:moveTo>
                  <a:lnTo>
                    <a:pt x="231210" y="1867225"/>
                  </a:lnTo>
                  <a:lnTo>
                    <a:pt x="227571" y="1872516"/>
                  </a:lnTo>
                  <a:lnTo>
                    <a:pt x="209514" y="1892936"/>
                  </a:lnTo>
                  <a:close/>
                  <a:moveTo>
                    <a:pt x="197595" y="1927954"/>
                  </a:moveTo>
                  <a:lnTo>
                    <a:pt x="294784" y="1861470"/>
                  </a:lnTo>
                  <a:cubicBezTo>
                    <a:pt x="328806" y="1841088"/>
                    <a:pt x="364072" y="1822728"/>
                    <a:pt x="400583" y="1806340"/>
                  </a:cubicBezTo>
                  <a:cubicBezTo>
                    <a:pt x="423402" y="1796175"/>
                    <a:pt x="446637" y="1787255"/>
                    <a:pt x="470078" y="1778749"/>
                  </a:cubicBezTo>
                  <a:cubicBezTo>
                    <a:pt x="488749" y="1772111"/>
                    <a:pt x="507626" y="1766302"/>
                    <a:pt x="526919" y="1761531"/>
                  </a:cubicBezTo>
                  <a:cubicBezTo>
                    <a:pt x="538951" y="1758627"/>
                    <a:pt x="550776" y="1753233"/>
                    <a:pt x="563015" y="1751988"/>
                  </a:cubicBezTo>
                  <a:cubicBezTo>
                    <a:pt x="583345" y="1749706"/>
                    <a:pt x="603260" y="1744313"/>
                    <a:pt x="623590" y="1742446"/>
                  </a:cubicBezTo>
                  <a:cubicBezTo>
                    <a:pt x="624420" y="1742446"/>
                    <a:pt x="625042" y="1741823"/>
                    <a:pt x="625872" y="1741616"/>
                  </a:cubicBezTo>
                  <a:cubicBezTo>
                    <a:pt x="626909" y="1741616"/>
                    <a:pt x="628154" y="1741409"/>
                    <a:pt x="629191" y="1741409"/>
                  </a:cubicBezTo>
                  <a:cubicBezTo>
                    <a:pt x="637489" y="1740579"/>
                    <a:pt x="645787" y="1740371"/>
                    <a:pt x="653878" y="1738297"/>
                  </a:cubicBezTo>
                  <a:cubicBezTo>
                    <a:pt x="656160" y="1738297"/>
                    <a:pt x="658234" y="1738089"/>
                    <a:pt x="660516" y="1738089"/>
                  </a:cubicBezTo>
                  <a:lnTo>
                    <a:pt x="709889" y="1734978"/>
                  </a:lnTo>
                  <a:lnTo>
                    <a:pt x="741214" y="1734978"/>
                  </a:lnTo>
                  <a:lnTo>
                    <a:pt x="790586" y="1738089"/>
                  </a:lnTo>
                  <a:cubicBezTo>
                    <a:pt x="792246" y="1738089"/>
                    <a:pt x="793906" y="1738089"/>
                    <a:pt x="795565" y="1738297"/>
                  </a:cubicBezTo>
                  <a:lnTo>
                    <a:pt x="844316" y="1745142"/>
                  </a:lnTo>
                  <a:lnTo>
                    <a:pt x="882690" y="1751332"/>
                  </a:lnTo>
                  <a:lnTo>
                    <a:pt x="882901" y="1751573"/>
                  </a:lnTo>
                  <a:lnTo>
                    <a:pt x="882901" y="1752403"/>
                  </a:lnTo>
                  <a:cubicBezTo>
                    <a:pt x="883316" y="1752403"/>
                    <a:pt x="883523" y="1752196"/>
                    <a:pt x="883938" y="1752196"/>
                  </a:cubicBezTo>
                  <a:cubicBezTo>
                    <a:pt x="883523" y="1751988"/>
                    <a:pt x="883109" y="1751781"/>
                    <a:pt x="882901" y="1751573"/>
                  </a:cubicBezTo>
                  <a:lnTo>
                    <a:pt x="882901" y="1751366"/>
                  </a:lnTo>
                  <a:lnTo>
                    <a:pt x="882690" y="1751332"/>
                  </a:lnTo>
                  <a:lnTo>
                    <a:pt x="877092" y="1744935"/>
                  </a:lnTo>
                  <a:cubicBezTo>
                    <a:pt x="873566" y="1740579"/>
                    <a:pt x="869624" y="1736222"/>
                    <a:pt x="868587" y="1730829"/>
                  </a:cubicBezTo>
                  <a:cubicBezTo>
                    <a:pt x="866305" y="1719834"/>
                    <a:pt x="867757" y="1709047"/>
                    <a:pt x="874188" y="1699504"/>
                  </a:cubicBezTo>
                  <a:cubicBezTo>
                    <a:pt x="883523" y="1685605"/>
                    <a:pt x="894311" y="1673573"/>
                    <a:pt x="909869" y="1665897"/>
                  </a:cubicBezTo>
                  <a:cubicBezTo>
                    <a:pt x="923353" y="1659259"/>
                    <a:pt x="937252" y="1653450"/>
                    <a:pt x="951359" y="1650753"/>
                  </a:cubicBezTo>
                  <a:cubicBezTo>
                    <a:pt x="972934" y="1646605"/>
                    <a:pt x="995338" y="1644945"/>
                    <a:pt x="1017535" y="1644322"/>
                  </a:cubicBezTo>
                  <a:lnTo>
                    <a:pt x="1027493" y="1644322"/>
                  </a:lnTo>
                  <a:cubicBezTo>
                    <a:pt x="1031849" y="1644322"/>
                    <a:pt x="1036206" y="1644530"/>
                    <a:pt x="1040562" y="1644530"/>
                  </a:cubicBezTo>
                  <a:cubicBezTo>
                    <a:pt x="1038487" y="1694318"/>
                    <a:pt x="1028945" y="1741823"/>
                    <a:pt x="997620" y="1783935"/>
                  </a:cubicBezTo>
                  <a:cubicBezTo>
                    <a:pt x="1010067" y="1786840"/>
                    <a:pt x="1021477" y="1791611"/>
                    <a:pt x="1033301" y="1795760"/>
                  </a:cubicBezTo>
                  <a:cubicBezTo>
                    <a:pt x="1067945" y="1808414"/>
                    <a:pt x="1102174" y="1821691"/>
                    <a:pt x="1137025" y="1833723"/>
                  </a:cubicBezTo>
                  <a:cubicBezTo>
                    <a:pt x="1151962" y="1838909"/>
                    <a:pt x="1166276" y="1846377"/>
                    <a:pt x="1181627" y="1850112"/>
                  </a:cubicBezTo>
                  <a:cubicBezTo>
                    <a:pt x="1183079" y="1851563"/>
                    <a:pt x="1184946" y="1852601"/>
                    <a:pt x="1186191" y="1850734"/>
                  </a:cubicBezTo>
                  <a:cubicBezTo>
                    <a:pt x="1186813" y="1849904"/>
                    <a:pt x="1184738" y="1848867"/>
                    <a:pt x="1183494" y="1848452"/>
                  </a:cubicBezTo>
                  <a:cubicBezTo>
                    <a:pt x="1165238" y="1832063"/>
                    <a:pt x="1170425" y="1811941"/>
                    <a:pt x="1186813" y="1797627"/>
                  </a:cubicBezTo>
                  <a:cubicBezTo>
                    <a:pt x="1205483" y="1781446"/>
                    <a:pt x="1228096" y="1777919"/>
                    <a:pt x="1250915" y="1774393"/>
                  </a:cubicBezTo>
                  <a:cubicBezTo>
                    <a:pt x="1262739" y="1772526"/>
                    <a:pt x="1274771" y="1773978"/>
                    <a:pt x="1286596" y="1771903"/>
                  </a:cubicBezTo>
                  <a:cubicBezTo>
                    <a:pt x="1289708" y="1771281"/>
                    <a:pt x="1294271" y="1772733"/>
                    <a:pt x="1293649" y="1778957"/>
                  </a:cubicBezTo>
                  <a:cubicBezTo>
                    <a:pt x="1291989" y="1794308"/>
                    <a:pt x="1289500" y="1809452"/>
                    <a:pt x="1285766" y="1824595"/>
                  </a:cubicBezTo>
                  <a:cubicBezTo>
                    <a:pt x="1280995" y="1844303"/>
                    <a:pt x="1271660" y="1861314"/>
                    <a:pt x="1258175" y="1876043"/>
                  </a:cubicBezTo>
                  <a:cubicBezTo>
                    <a:pt x="1257553" y="1878739"/>
                    <a:pt x="1259628" y="1877702"/>
                    <a:pt x="1260665" y="1877910"/>
                  </a:cubicBezTo>
                  <a:cubicBezTo>
                    <a:pt x="1278090" y="1883926"/>
                    <a:pt x="1295309" y="1889942"/>
                    <a:pt x="1313564" y="1893261"/>
                  </a:cubicBezTo>
                  <a:cubicBezTo>
                    <a:pt x="1320825" y="1894713"/>
                    <a:pt x="1328085" y="1898239"/>
                    <a:pt x="1335761" y="1899692"/>
                  </a:cubicBezTo>
                  <a:cubicBezTo>
                    <a:pt x="1356299" y="1903633"/>
                    <a:pt x="1376421" y="1909235"/>
                    <a:pt x="1397166" y="1911724"/>
                  </a:cubicBezTo>
                  <a:cubicBezTo>
                    <a:pt x="1435751" y="1916288"/>
                    <a:pt x="1474337" y="1919607"/>
                    <a:pt x="1512922" y="1912761"/>
                  </a:cubicBezTo>
                  <a:cubicBezTo>
                    <a:pt x="1546736" y="1906745"/>
                    <a:pt x="1578683" y="1895750"/>
                    <a:pt x="1608971" y="1879777"/>
                  </a:cubicBezTo>
                  <a:cubicBezTo>
                    <a:pt x="1612290" y="1877910"/>
                    <a:pt x="1614157" y="1876043"/>
                    <a:pt x="1614987" y="1871894"/>
                  </a:cubicBezTo>
                  <a:cubicBezTo>
                    <a:pt x="1616232" y="1865670"/>
                    <a:pt x="1619136" y="1859862"/>
                    <a:pt x="1625774" y="1856542"/>
                  </a:cubicBezTo>
                  <a:cubicBezTo>
                    <a:pt x="1629301" y="1854883"/>
                    <a:pt x="1630961" y="1850941"/>
                    <a:pt x="1633035" y="1847622"/>
                  </a:cubicBezTo>
                  <a:cubicBezTo>
                    <a:pt x="1643200" y="1832063"/>
                    <a:pt x="1652328" y="1828330"/>
                    <a:pt x="1670791" y="1831856"/>
                  </a:cubicBezTo>
                  <a:cubicBezTo>
                    <a:pt x="1674732" y="1832686"/>
                    <a:pt x="1678259" y="1831441"/>
                    <a:pt x="1681163" y="1828952"/>
                  </a:cubicBezTo>
                  <a:cubicBezTo>
                    <a:pt x="1709376" y="1804265"/>
                    <a:pt x="1734477" y="1776675"/>
                    <a:pt x="1756674" y="1746387"/>
                  </a:cubicBezTo>
                  <a:cubicBezTo>
                    <a:pt x="1763728" y="1736637"/>
                    <a:pt x="1770366" y="1726680"/>
                    <a:pt x="1777212" y="1716722"/>
                  </a:cubicBezTo>
                  <a:cubicBezTo>
                    <a:pt x="1778249" y="1717344"/>
                    <a:pt x="1779079" y="1717967"/>
                    <a:pt x="1780116" y="1718589"/>
                  </a:cubicBezTo>
                  <a:cubicBezTo>
                    <a:pt x="1761861" y="1753233"/>
                    <a:pt x="1737797" y="1783520"/>
                    <a:pt x="1711243" y="1811941"/>
                  </a:cubicBezTo>
                  <a:cubicBezTo>
                    <a:pt x="1703568" y="1820031"/>
                    <a:pt x="1695477" y="1827292"/>
                    <a:pt x="1687179" y="1834760"/>
                  </a:cubicBezTo>
                  <a:cubicBezTo>
                    <a:pt x="1683860" y="1837665"/>
                    <a:pt x="1682823" y="1839532"/>
                    <a:pt x="1686142" y="1843888"/>
                  </a:cubicBezTo>
                  <a:cubicBezTo>
                    <a:pt x="1701493" y="1864010"/>
                    <a:pt x="1705850" y="1887867"/>
                    <a:pt x="1707924" y="1912346"/>
                  </a:cubicBezTo>
                  <a:cubicBezTo>
                    <a:pt x="1708131" y="1915250"/>
                    <a:pt x="1707094" y="1916288"/>
                    <a:pt x="1704397" y="1916288"/>
                  </a:cubicBezTo>
                  <a:cubicBezTo>
                    <a:pt x="1681786" y="1916495"/>
                    <a:pt x="1659588" y="1915458"/>
                    <a:pt x="1638636" y="1905708"/>
                  </a:cubicBezTo>
                  <a:cubicBezTo>
                    <a:pt x="1630961" y="1902181"/>
                    <a:pt x="1624322" y="1897617"/>
                    <a:pt x="1620381" y="1889734"/>
                  </a:cubicBezTo>
                  <a:cubicBezTo>
                    <a:pt x="1618721" y="1886208"/>
                    <a:pt x="1616647" y="1884963"/>
                    <a:pt x="1612705" y="1887452"/>
                  </a:cubicBezTo>
                  <a:cubicBezTo>
                    <a:pt x="1594242" y="1898447"/>
                    <a:pt x="1573705" y="1905085"/>
                    <a:pt x="1554205" y="1913383"/>
                  </a:cubicBezTo>
                  <a:cubicBezTo>
                    <a:pt x="1545699" y="1916910"/>
                    <a:pt x="1535949" y="1917325"/>
                    <a:pt x="1526821" y="1919192"/>
                  </a:cubicBezTo>
                  <a:cubicBezTo>
                    <a:pt x="1479523" y="1929357"/>
                    <a:pt x="1432432" y="1925830"/>
                    <a:pt x="1385341" y="1918155"/>
                  </a:cubicBezTo>
                  <a:cubicBezTo>
                    <a:pt x="1366464" y="1915043"/>
                    <a:pt x="1347171" y="1913591"/>
                    <a:pt x="1328915" y="1907367"/>
                  </a:cubicBezTo>
                  <a:cubicBezTo>
                    <a:pt x="1307756" y="1900107"/>
                    <a:pt x="1285766" y="1895958"/>
                    <a:pt x="1264814" y="1888075"/>
                  </a:cubicBezTo>
                  <a:cubicBezTo>
                    <a:pt x="1256308" y="1884963"/>
                    <a:pt x="1247803" y="1883096"/>
                    <a:pt x="1237846" y="1887037"/>
                  </a:cubicBezTo>
                  <a:cubicBezTo>
                    <a:pt x="1230170" y="1890149"/>
                    <a:pt x="1220420" y="1886830"/>
                    <a:pt x="1214819" y="1880814"/>
                  </a:cubicBezTo>
                  <a:cubicBezTo>
                    <a:pt x="1196771" y="1861521"/>
                    <a:pt x="1172706" y="1855505"/>
                    <a:pt x="1149265" y="1847830"/>
                  </a:cubicBezTo>
                  <a:cubicBezTo>
                    <a:pt x="1138270" y="1844303"/>
                    <a:pt x="1128105" y="1838494"/>
                    <a:pt x="1117110" y="1834553"/>
                  </a:cubicBezTo>
                  <a:cubicBezTo>
                    <a:pt x="1080599" y="1821691"/>
                    <a:pt x="1044711" y="1806547"/>
                    <a:pt x="1007785" y="1794723"/>
                  </a:cubicBezTo>
                  <a:cubicBezTo>
                    <a:pt x="1005295" y="1793893"/>
                    <a:pt x="1002599" y="1793270"/>
                    <a:pt x="999902" y="1792648"/>
                  </a:cubicBezTo>
                  <a:cubicBezTo>
                    <a:pt x="999280" y="1792441"/>
                    <a:pt x="998865" y="1792441"/>
                    <a:pt x="998242" y="1792233"/>
                  </a:cubicBezTo>
                  <a:cubicBezTo>
                    <a:pt x="997205" y="1791403"/>
                    <a:pt x="996168" y="1790781"/>
                    <a:pt x="994923" y="1791403"/>
                  </a:cubicBezTo>
                  <a:cubicBezTo>
                    <a:pt x="993886" y="1792026"/>
                    <a:pt x="994093" y="1793063"/>
                    <a:pt x="994508" y="1793893"/>
                  </a:cubicBezTo>
                  <a:cubicBezTo>
                    <a:pt x="996168" y="1794723"/>
                    <a:pt x="998035" y="1795552"/>
                    <a:pt x="999695" y="1796382"/>
                  </a:cubicBezTo>
                  <a:lnTo>
                    <a:pt x="1057573" y="1823558"/>
                  </a:lnTo>
                  <a:cubicBezTo>
                    <a:pt x="1081014" y="1834968"/>
                    <a:pt x="1104249" y="1847000"/>
                    <a:pt x="1127690" y="1858617"/>
                  </a:cubicBezTo>
                  <a:cubicBezTo>
                    <a:pt x="1152999" y="1871271"/>
                    <a:pt x="1178308" y="1883926"/>
                    <a:pt x="1204031" y="1895958"/>
                  </a:cubicBezTo>
                  <a:cubicBezTo>
                    <a:pt x="1239505" y="1912761"/>
                    <a:pt x="1275186" y="1929149"/>
                    <a:pt x="1312112" y="1942634"/>
                  </a:cubicBezTo>
                  <a:cubicBezTo>
                    <a:pt x="1326011" y="1947820"/>
                    <a:pt x="1340118" y="1953421"/>
                    <a:pt x="1354432" y="1956948"/>
                  </a:cubicBezTo>
                  <a:cubicBezTo>
                    <a:pt x="1375591" y="1962134"/>
                    <a:pt x="1395921" y="1970846"/>
                    <a:pt x="1417911" y="1973543"/>
                  </a:cubicBezTo>
                  <a:cubicBezTo>
                    <a:pt x="1419570" y="1974996"/>
                    <a:pt x="1420815" y="1975203"/>
                    <a:pt x="1421852" y="1972921"/>
                  </a:cubicBezTo>
                  <a:cubicBezTo>
                    <a:pt x="1428283" y="1966698"/>
                    <a:pt x="1431602" y="1958400"/>
                    <a:pt x="1439486" y="1953214"/>
                  </a:cubicBezTo>
                  <a:cubicBezTo>
                    <a:pt x="1457741" y="1941182"/>
                    <a:pt x="1474752" y="1941182"/>
                    <a:pt x="1491763" y="1954458"/>
                  </a:cubicBezTo>
                  <a:cubicBezTo>
                    <a:pt x="1501720" y="1962134"/>
                    <a:pt x="1509396" y="1971676"/>
                    <a:pt x="1514997" y="1982671"/>
                  </a:cubicBezTo>
                  <a:cubicBezTo>
                    <a:pt x="1517486" y="1987442"/>
                    <a:pt x="1520183" y="1989102"/>
                    <a:pt x="1525577" y="1989517"/>
                  </a:cubicBezTo>
                  <a:cubicBezTo>
                    <a:pt x="1603577" y="1994081"/>
                    <a:pt x="1680956" y="1987650"/>
                    <a:pt x="1758126" y="1976033"/>
                  </a:cubicBezTo>
                  <a:cubicBezTo>
                    <a:pt x="1761446" y="1975618"/>
                    <a:pt x="1764557" y="1974788"/>
                    <a:pt x="1766217" y="1971261"/>
                  </a:cubicBezTo>
                  <a:cubicBezTo>
                    <a:pt x="1768706" y="1966283"/>
                    <a:pt x="1773270" y="1964001"/>
                    <a:pt x="1778041" y="1964001"/>
                  </a:cubicBezTo>
                  <a:cubicBezTo>
                    <a:pt x="1787377" y="1964208"/>
                    <a:pt x="1794845" y="1959852"/>
                    <a:pt x="1802935" y="1956533"/>
                  </a:cubicBezTo>
                  <a:cubicBezTo>
                    <a:pt x="1814553" y="1951761"/>
                    <a:pt x="1826170" y="1950517"/>
                    <a:pt x="1837164" y="1958400"/>
                  </a:cubicBezTo>
                  <a:cubicBezTo>
                    <a:pt x="1839446" y="1960059"/>
                    <a:pt x="1842558" y="1960474"/>
                    <a:pt x="1844633" y="1959644"/>
                  </a:cubicBezTo>
                  <a:cubicBezTo>
                    <a:pt x="1851686" y="1956533"/>
                    <a:pt x="1859361" y="1956325"/>
                    <a:pt x="1866829" y="1954666"/>
                  </a:cubicBezTo>
                  <a:cubicBezTo>
                    <a:pt x="1879069" y="1951554"/>
                    <a:pt x="1890893" y="1948027"/>
                    <a:pt x="1903340" y="1945538"/>
                  </a:cubicBezTo>
                  <a:cubicBezTo>
                    <a:pt x="1917862" y="1942426"/>
                    <a:pt x="1931968" y="1938070"/>
                    <a:pt x="1946282" y="1934336"/>
                  </a:cubicBezTo>
                  <a:cubicBezTo>
                    <a:pt x="1958314" y="1931017"/>
                    <a:pt x="1970554" y="1927697"/>
                    <a:pt x="1982586" y="1923963"/>
                  </a:cubicBezTo>
                  <a:cubicBezTo>
                    <a:pt x="2000219" y="1918570"/>
                    <a:pt x="2018059" y="1913591"/>
                    <a:pt x="2035278" y="1907160"/>
                  </a:cubicBezTo>
                  <a:cubicBezTo>
                    <a:pt x="2050629" y="1901351"/>
                    <a:pt x="2066810" y="1897202"/>
                    <a:pt x="2081954" y="1890356"/>
                  </a:cubicBezTo>
                  <a:cubicBezTo>
                    <a:pt x="2086725" y="1888075"/>
                    <a:pt x="2092741" y="1883511"/>
                    <a:pt x="2099794" y="1886623"/>
                  </a:cubicBezTo>
                  <a:cubicBezTo>
                    <a:pt x="2098550" y="1889527"/>
                    <a:pt x="2095230" y="1889942"/>
                    <a:pt x="2092741" y="1890979"/>
                  </a:cubicBezTo>
                  <a:cubicBezTo>
                    <a:pt x="2044820" y="1912968"/>
                    <a:pt x="1994825" y="1928735"/>
                    <a:pt x="1944415" y="1943256"/>
                  </a:cubicBezTo>
                  <a:cubicBezTo>
                    <a:pt x="1913920" y="1951969"/>
                    <a:pt x="1883218" y="1959852"/>
                    <a:pt x="1852100" y="1966698"/>
                  </a:cubicBezTo>
                  <a:cubicBezTo>
                    <a:pt x="1847744" y="1967735"/>
                    <a:pt x="1845462" y="1968565"/>
                    <a:pt x="1847744" y="1973958"/>
                  </a:cubicBezTo>
                  <a:cubicBezTo>
                    <a:pt x="1852308" y="1984953"/>
                    <a:pt x="1851478" y="1996570"/>
                    <a:pt x="1850026" y="2007980"/>
                  </a:cubicBezTo>
                  <a:cubicBezTo>
                    <a:pt x="1847537" y="2026028"/>
                    <a:pt x="1841521" y="2043039"/>
                    <a:pt x="1833430" y="2059220"/>
                  </a:cubicBezTo>
                  <a:cubicBezTo>
                    <a:pt x="1831771" y="2062539"/>
                    <a:pt x="1830526" y="2064613"/>
                    <a:pt x="1826170" y="2061917"/>
                  </a:cubicBezTo>
                  <a:cubicBezTo>
                    <a:pt x="1809159" y="2051959"/>
                    <a:pt x="1792770" y="2041172"/>
                    <a:pt x="1779286" y="2026236"/>
                  </a:cubicBezTo>
                  <a:cubicBezTo>
                    <a:pt x="1769536" y="2015241"/>
                    <a:pt x="1762483" y="2003209"/>
                    <a:pt x="1761861" y="1988272"/>
                  </a:cubicBezTo>
                  <a:cubicBezTo>
                    <a:pt x="1761653" y="1982049"/>
                    <a:pt x="1757711" y="1984538"/>
                    <a:pt x="1755015" y="1984953"/>
                  </a:cubicBezTo>
                  <a:cubicBezTo>
                    <a:pt x="1702945" y="1993044"/>
                    <a:pt x="1650668" y="1997815"/>
                    <a:pt x="1597976" y="1998852"/>
                  </a:cubicBezTo>
                  <a:lnTo>
                    <a:pt x="1535534" y="1997815"/>
                  </a:lnTo>
                  <a:cubicBezTo>
                    <a:pt x="1531593" y="1997607"/>
                    <a:pt x="1527444" y="1997815"/>
                    <a:pt x="1522880" y="1997815"/>
                  </a:cubicBezTo>
                  <a:cubicBezTo>
                    <a:pt x="1533045" y="2024991"/>
                    <a:pt x="1538439" y="2052789"/>
                    <a:pt x="1539476" y="2081417"/>
                  </a:cubicBezTo>
                  <a:cubicBezTo>
                    <a:pt x="1507943" y="2082454"/>
                    <a:pt x="1476411" y="2081417"/>
                    <a:pt x="1446124" y="2071252"/>
                  </a:cubicBezTo>
                  <a:cubicBezTo>
                    <a:pt x="1429321" y="2065651"/>
                    <a:pt x="1413969" y="2057353"/>
                    <a:pt x="1402352" y="2043454"/>
                  </a:cubicBezTo>
                  <a:cubicBezTo>
                    <a:pt x="1383474" y="2020634"/>
                    <a:pt x="1388246" y="1998437"/>
                    <a:pt x="1414799" y="1985368"/>
                  </a:cubicBezTo>
                  <a:cubicBezTo>
                    <a:pt x="1415421" y="1984953"/>
                    <a:pt x="1415836" y="1984331"/>
                    <a:pt x="1416251" y="1983708"/>
                  </a:cubicBezTo>
                  <a:cubicBezTo>
                    <a:pt x="1416251" y="1982256"/>
                    <a:pt x="1415214" y="1981634"/>
                    <a:pt x="1414177" y="1981427"/>
                  </a:cubicBezTo>
                  <a:cubicBezTo>
                    <a:pt x="1333064" y="1962964"/>
                    <a:pt x="1257346" y="1930394"/>
                    <a:pt x="1183079" y="1894091"/>
                  </a:cubicBezTo>
                  <a:cubicBezTo>
                    <a:pt x="1118770" y="1862559"/>
                    <a:pt x="1055913" y="1828122"/>
                    <a:pt x="989945" y="1799702"/>
                  </a:cubicBezTo>
                  <a:cubicBezTo>
                    <a:pt x="985173" y="1797627"/>
                    <a:pt x="981439" y="1797212"/>
                    <a:pt x="976460" y="1799909"/>
                  </a:cubicBezTo>
                  <a:cubicBezTo>
                    <a:pt x="960279" y="1808829"/>
                    <a:pt x="944306" y="1807170"/>
                    <a:pt x="929162" y="1797212"/>
                  </a:cubicBezTo>
                  <a:cubicBezTo>
                    <a:pt x="920034" y="1791196"/>
                    <a:pt x="912566" y="1783520"/>
                    <a:pt x="906965" y="1774393"/>
                  </a:cubicBezTo>
                  <a:cubicBezTo>
                    <a:pt x="903231" y="1768169"/>
                    <a:pt x="898252" y="1765473"/>
                    <a:pt x="891614" y="1763605"/>
                  </a:cubicBezTo>
                  <a:cubicBezTo>
                    <a:pt x="826267" y="1744727"/>
                    <a:pt x="759469" y="1739127"/>
                    <a:pt x="691634" y="1742238"/>
                  </a:cubicBezTo>
                  <a:cubicBezTo>
                    <a:pt x="512813" y="1750536"/>
                    <a:pt x="356397" y="1816090"/>
                    <a:pt x="213257" y="1918155"/>
                  </a:cubicBezTo>
                  <a:cubicBezTo>
                    <a:pt x="210560" y="1920022"/>
                    <a:pt x="208175" y="1922511"/>
                    <a:pt x="205530" y="1924586"/>
                  </a:cubicBezTo>
                  <a:lnTo>
                    <a:pt x="197595" y="1927954"/>
                  </a:lnTo>
                  <a:close/>
                  <a:moveTo>
                    <a:pt x="196246" y="1928527"/>
                  </a:moveTo>
                  <a:lnTo>
                    <a:pt x="197595" y="1927954"/>
                  </a:lnTo>
                  <a:lnTo>
                    <a:pt x="196454" y="1928735"/>
                  </a:lnTo>
                  <a:lnTo>
                    <a:pt x="196246" y="1928527"/>
                  </a:lnTo>
                  <a:close/>
                  <a:moveTo>
                    <a:pt x="170523" y="1937032"/>
                  </a:moveTo>
                  <a:lnTo>
                    <a:pt x="209514" y="1892936"/>
                  </a:lnTo>
                  <a:lnTo>
                    <a:pt x="176331" y="1932261"/>
                  </a:lnTo>
                  <a:cubicBezTo>
                    <a:pt x="174879" y="1934751"/>
                    <a:pt x="174050" y="1938277"/>
                    <a:pt x="170523" y="1937032"/>
                  </a:cubicBezTo>
                  <a:close/>
                  <a:moveTo>
                    <a:pt x="154965" y="1967736"/>
                  </a:moveTo>
                  <a:cubicBezTo>
                    <a:pt x="169071" y="1958608"/>
                    <a:pt x="183178" y="1949065"/>
                    <a:pt x="197492" y="1940352"/>
                  </a:cubicBezTo>
                  <a:cubicBezTo>
                    <a:pt x="306402" y="1873762"/>
                    <a:pt x="424233" y="1832272"/>
                    <a:pt x="550569" y="1815054"/>
                  </a:cubicBezTo>
                  <a:cubicBezTo>
                    <a:pt x="605335" y="1807585"/>
                    <a:pt x="660309" y="1805718"/>
                    <a:pt x="715283" y="1807793"/>
                  </a:cubicBezTo>
                  <a:cubicBezTo>
                    <a:pt x="720054" y="1808000"/>
                    <a:pt x="722959" y="1806963"/>
                    <a:pt x="725863" y="1802607"/>
                  </a:cubicBezTo>
                  <a:cubicBezTo>
                    <a:pt x="746193" y="1770452"/>
                    <a:pt x="776273" y="1769415"/>
                    <a:pt x="796810" y="1801570"/>
                  </a:cubicBezTo>
                  <a:cubicBezTo>
                    <a:pt x="804278" y="1813394"/>
                    <a:pt x="812576" y="1817543"/>
                    <a:pt x="825646" y="1819617"/>
                  </a:cubicBezTo>
                  <a:cubicBezTo>
                    <a:pt x="853858" y="1823767"/>
                    <a:pt x="881449" y="1830197"/>
                    <a:pt x="907588" y="1842229"/>
                  </a:cubicBezTo>
                  <a:cubicBezTo>
                    <a:pt x="915263" y="1845756"/>
                    <a:pt x="922732" y="1849905"/>
                    <a:pt x="929370" y="1855299"/>
                  </a:cubicBezTo>
                  <a:cubicBezTo>
                    <a:pt x="948248" y="1870650"/>
                    <a:pt x="948663" y="1888905"/>
                    <a:pt x="930407" y="1905294"/>
                  </a:cubicBezTo>
                  <a:cubicBezTo>
                    <a:pt x="924806" y="1910273"/>
                    <a:pt x="918790" y="1914421"/>
                    <a:pt x="912152" y="1917948"/>
                  </a:cubicBezTo>
                  <a:cubicBezTo>
                    <a:pt x="862779" y="1943257"/>
                    <a:pt x="809257" y="1951762"/>
                    <a:pt x="753661" y="1959230"/>
                  </a:cubicBezTo>
                  <a:cubicBezTo>
                    <a:pt x="757395" y="1954667"/>
                    <a:pt x="761337" y="1954459"/>
                    <a:pt x="764863" y="1953629"/>
                  </a:cubicBezTo>
                  <a:cubicBezTo>
                    <a:pt x="795566" y="1945954"/>
                    <a:pt x="826890" y="1940352"/>
                    <a:pt x="857178" y="1930810"/>
                  </a:cubicBezTo>
                  <a:cubicBezTo>
                    <a:pt x="877923" y="1924379"/>
                    <a:pt x="898253" y="1917326"/>
                    <a:pt x="916508" y="1905086"/>
                  </a:cubicBezTo>
                  <a:cubicBezTo>
                    <a:pt x="941609" y="1888076"/>
                    <a:pt x="941402" y="1871480"/>
                    <a:pt x="915471" y="1855921"/>
                  </a:cubicBezTo>
                  <a:cubicBezTo>
                    <a:pt x="889955" y="1840777"/>
                    <a:pt x="861119" y="1834554"/>
                    <a:pt x="832491" y="1828745"/>
                  </a:cubicBezTo>
                  <a:cubicBezTo>
                    <a:pt x="825231" y="1827293"/>
                    <a:pt x="817970" y="1826256"/>
                    <a:pt x="809672" y="1824804"/>
                  </a:cubicBezTo>
                  <a:cubicBezTo>
                    <a:pt x="815896" y="1843681"/>
                    <a:pt x="820252" y="1861937"/>
                    <a:pt x="821497" y="1880607"/>
                  </a:cubicBezTo>
                  <a:cubicBezTo>
                    <a:pt x="822326" y="1891187"/>
                    <a:pt x="822326" y="1891187"/>
                    <a:pt x="811747" y="1891187"/>
                  </a:cubicBezTo>
                  <a:cubicBezTo>
                    <a:pt x="788305" y="1891395"/>
                    <a:pt x="765278" y="1889320"/>
                    <a:pt x="743081" y="1881437"/>
                  </a:cubicBezTo>
                  <a:cubicBezTo>
                    <a:pt x="732086" y="1877496"/>
                    <a:pt x="722129" y="1872102"/>
                    <a:pt x="713831" y="1863804"/>
                  </a:cubicBezTo>
                  <a:cubicBezTo>
                    <a:pt x="697442" y="1847416"/>
                    <a:pt x="696613" y="1833517"/>
                    <a:pt x="711549" y="1815469"/>
                  </a:cubicBezTo>
                  <a:cubicBezTo>
                    <a:pt x="687485" y="1814017"/>
                    <a:pt x="663836" y="1814017"/>
                    <a:pt x="639979" y="1814639"/>
                  </a:cubicBezTo>
                  <a:cubicBezTo>
                    <a:pt x="492898" y="1819410"/>
                    <a:pt x="354945" y="1856958"/>
                    <a:pt x="225497" y="1926661"/>
                  </a:cubicBezTo>
                  <a:cubicBezTo>
                    <a:pt x="203923" y="1938278"/>
                    <a:pt x="182970" y="1951140"/>
                    <a:pt x="162225" y="1964624"/>
                  </a:cubicBezTo>
                  <a:cubicBezTo>
                    <a:pt x="160151" y="1966284"/>
                    <a:pt x="158076" y="1968566"/>
                    <a:pt x="154965" y="1967736"/>
                  </a:cubicBezTo>
                  <a:close/>
                  <a:moveTo>
                    <a:pt x="0" y="774906"/>
                  </a:moveTo>
                  <a:lnTo>
                    <a:pt x="0" y="756858"/>
                  </a:lnTo>
                  <a:cubicBezTo>
                    <a:pt x="3527" y="753954"/>
                    <a:pt x="2489" y="749597"/>
                    <a:pt x="3319" y="745863"/>
                  </a:cubicBezTo>
                  <a:cubicBezTo>
                    <a:pt x="8713" y="715783"/>
                    <a:pt x="17011" y="686740"/>
                    <a:pt x="38378" y="663299"/>
                  </a:cubicBezTo>
                  <a:cubicBezTo>
                    <a:pt x="43772" y="659565"/>
                    <a:pt x="49165" y="655623"/>
                    <a:pt x="54559" y="651889"/>
                  </a:cubicBezTo>
                  <a:lnTo>
                    <a:pt x="64517" y="648777"/>
                  </a:lnTo>
                  <a:cubicBezTo>
                    <a:pt x="67836" y="648570"/>
                    <a:pt x="70947" y="648362"/>
                    <a:pt x="74267" y="648362"/>
                  </a:cubicBezTo>
                  <a:cubicBezTo>
                    <a:pt x="78001" y="649400"/>
                    <a:pt x="81942" y="650437"/>
                    <a:pt x="85676" y="651682"/>
                  </a:cubicBezTo>
                  <a:cubicBezTo>
                    <a:pt x="89411" y="653964"/>
                    <a:pt x="92937" y="656245"/>
                    <a:pt x="96671" y="658527"/>
                  </a:cubicBezTo>
                  <a:cubicBezTo>
                    <a:pt x="100613" y="662054"/>
                    <a:pt x="104554" y="665581"/>
                    <a:pt x="108911" y="669315"/>
                  </a:cubicBezTo>
                  <a:cubicBezTo>
                    <a:pt x="107458" y="650852"/>
                    <a:pt x="108081" y="632389"/>
                    <a:pt x="107873" y="613926"/>
                  </a:cubicBezTo>
                  <a:cubicBezTo>
                    <a:pt x="107873" y="584883"/>
                    <a:pt x="107251" y="556048"/>
                    <a:pt x="106836" y="527005"/>
                  </a:cubicBezTo>
                  <a:lnTo>
                    <a:pt x="106836" y="522026"/>
                  </a:lnTo>
                  <a:cubicBezTo>
                    <a:pt x="107043" y="507297"/>
                    <a:pt x="107458" y="492361"/>
                    <a:pt x="105591" y="477632"/>
                  </a:cubicBezTo>
                  <a:cubicBezTo>
                    <a:pt x="105384" y="468919"/>
                    <a:pt x="105177" y="459999"/>
                    <a:pt x="104969" y="451286"/>
                  </a:cubicBezTo>
                  <a:cubicBezTo>
                    <a:pt x="105177" y="448797"/>
                    <a:pt x="105799" y="446100"/>
                    <a:pt x="103932" y="443196"/>
                  </a:cubicBezTo>
                  <a:cubicBezTo>
                    <a:pt x="96256" y="447552"/>
                    <a:pt x="87543" y="448382"/>
                    <a:pt x="79038" y="449834"/>
                  </a:cubicBezTo>
                  <a:lnTo>
                    <a:pt x="69081" y="449834"/>
                  </a:lnTo>
                  <a:cubicBezTo>
                    <a:pt x="49788" y="448175"/>
                    <a:pt x="31325" y="442781"/>
                    <a:pt x="13277" y="436558"/>
                  </a:cubicBezTo>
                  <a:cubicBezTo>
                    <a:pt x="12239" y="434690"/>
                    <a:pt x="8091" y="435520"/>
                    <a:pt x="9128" y="431786"/>
                  </a:cubicBezTo>
                  <a:cubicBezTo>
                    <a:pt x="11202" y="427637"/>
                    <a:pt x="13069" y="423281"/>
                    <a:pt x="15351" y="419339"/>
                  </a:cubicBezTo>
                  <a:cubicBezTo>
                    <a:pt x="28628" y="395690"/>
                    <a:pt x="43150" y="373286"/>
                    <a:pt x="70947" y="364158"/>
                  </a:cubicBezTo>
                  <a:cubicBezTo>
                    <a:pt x="77586" y="363743"/>
                    <a:pt x="84224" y="363743"/>
                    <a:pt x="90448" y="366233"/>
                  </a:cubicBezTo>
                  <a:cubicBezTo>
                    <a:pt x="93767" y="368722"/>
                    <a:pt x="96878" y="371418"/>
                    <a:pt x="101235" y="374738"/>
                  </a:cubicBezTo>
                  <a:cubicBezTo>
                    <a:pt x="100198" y="366440"/>
                    <a:pt x="101028" y="359386"/>
                    <a:pt x="98953" y="352333"/>
                  </a:cubicBezTo>
                  <a:cubicBezTo>
                    <a:pt x="98746" y="349014"/>
                    <a:pt x="98538" y="345695"/>
                    <a:pt x="98331" y="342376"/>
                  </a:cubicBezTo>
                  <a:cubicBezTo>
                    <a:pt x="97708" y="334700"/>
                    <a:pt x="97708" y="326817"/>
                    <a:pt x="95634" y="319349"/>
                  </a:cubicBezTo>
                  <a:cubicBezTo>
                    <a:pt x="95426" y="316652"/>
                    <a:pt x="95219" y="313955"/>
                    <a:pt x="94804" y="311051"/>
                  </a:cubicBezTo>
                  <a:cubicBezTo>
                    <a:pt x="93974" y="304413"/>
                    <a:pt x="93974" y="297774"/>
                    <a:pt x="91900" y="291344"/>
                  </a:cubicBezTo>
                  <a:cubicBezTo>
                    <a:pt x="91900" y="290721"/>
                    <a:pt x="91693" y="290306"/>
                    <a:pt x="91693" y="289684"/>
                  </a:cubicBezTo>
                  <a:cubicBezTo>
                    <a:pt x="89203" y="270599"/>
                    <a:pt x="85676" y="251721"/>
                    <a:pt x="78001" y="234088"/>
                  </a:cubicBezTo>
                  <a:cubicBezTo>
                    <a:pt x="69703" y="214795"/>
                    <a:pt x="60575" y="213965"/>
                    <a:pt x="48543" y="231183"/>
                  </a:cubicBezTo>
                  <a:cubicBezTo>
                    <a:pt x="35681" y="249439"/>
                    <a:pt x="27591" y="269976"/>
                    <a:pt x="20538" y="291136"/>
                  </a:cubicBezTo>
                  <a:cubicBezTo>
                    <a:pt x="19915" y="292796"/>
                    <a:pt x="19293" y="294455"/>
                    <a:pt x="18671" y="295907"/>
                  </a:cubicBezTo>
                  <a:cubicBezTo>
                    <a:pt x="18256" y="297152"/>
                    <a:pt x="18048" y="298189"/>
                    <a:pt x="17633" y="299434"/>
                  </a:cubicBezTo>
                  <a:cubicBezTo>
                    <a:pt x="16181" y="300679"/>
                    <a:pt x="15974" y="302546"/>
                    <a:pt x="15766" y="304413"/>
                  </a:cubicBezTo>
                  <a:cubicBezTo>
                    <a:pt x="13899" y="310014"/>
                    <a:pt x="11825" y="315408"/>
                    <a:pt x="9958" y="321009"/>
                  </a:cubicBezTo>
                  <a:lnTo>
                    <a:pt x="7883" y="321009"/>
                  </a:lnTo>
                  <a:cubicBezTo>
                    <a:pt x="8298" y="318312"/>
                    <a:pt x="8713" y="315822"/>
                    <a:pt x="9128" y="313126"/>
                  </a:cubicBezTo>
                  <a:cubicBezTo>
                    <a:pt x="9335" y="311881"/>
                    <a:pt x="9543" y="310636"/>
                    <a:pt x="9543" y="309599"/>
                  </a:cubicBezTo>
                  <a:cubicBezTo>
                    <a:pt x="11617" y="302131"/>
                    <a:pt x="13692" y="294455"/>
                    <a:pt x="15766" y="286987"/>
                  </a:cubicBezTo>
                  <a:cubicBezTo>
                    <a:pt x="15974" y="286365"/>
                    <a:pt x="15974" y="285742"/>
                    <a:pt x="16181" y="285120"/>
                  </a:cubicBezTo>
                  <a:cubicBezTo>
                    <a:pt x="16803" y="283668"/>
                    <a:pt x="17633" y="282216"/>
                    <a:pt x="18048" y="280764"/>
                  </a:cubicBezTo>
                  <a:cubicBezTo>
                    <a:pt x="25724" y="259189"/>
                    <a:pt x="33607" y="237614"/>
                    <a:pt x="48336" y="219566"/>
                  </a:cubicBezTo>
                  <a:cubicBezTo>
                    <a:pt x="48958" y="219566"/>
                    <a:pt x="49165" y="219151"/>
                    <a:pt x="49373" y="218529"/>
                  </a:cubicBezTo>
                  <a:cubicBezTo>
                    <a:pt x="55596" y="213550"/>
                    <a:pt x="62027" y="209816"/>
                    <a:pt x="70533" y="212513"/>
                  </a:cubicBezTo>
                  <a:lnTo>
                    <a:pt x="70740" y="212928"/>
                  </a:lnTo>
                  <a:lnTo>
                    <a:pt x="71155" y="212928"/>
                  </a:lnTo>
                  <a:lnTo>
                    <a:pt x="80075" y="221226"/>
                  </a:lnTo>
                  <a:cubicBezTo>
                    <a:pt x="82979" y="227034"/>
                    <a:pt x="85884" y="233051"/>
                    <a:pt x="88996" y="238859"/>
                  </a:cubicBezTo>
                  <a:cubicBezTo>
                    <a:pt x="89203" y="239481"/>
                    <a:pt x="89203" y="240104"/>
                    <a:pt x="89411" y="240933"/>
                  </a:cubicBezTo>
                  <a:cubicBezTo>
                    <a:pt x="91278" y="246950"/>
                    <a:pt x="92937" y="252965"/>
                    <a:pt x="94804" y="258982"/>
                  </a:cubicBezTo>
                  <a:cubicBezTo>
                    <a:pt x="95219" y="260641"/>
                    <a:pt x="95426" y="262093"/>
                    <a:pt x="95841" y="263753"/>
                  </a:cubicBezTo>
                  <a:cubicBezTo>
                    <a:pt x="96671" y="267694"/>
                    <a:pt x="97501" y="271428"/>
                    <a:pt x="98538" y="275370"/>
                  </a:cubicBezTo>
                  <a:cubicBezTo>
                    <a:pt x="98746" y="276407"/>
                    <a:pt x="98953" y="277652"/>
                    <a:pt x="98953" y="278689"/>
                  </a:cubicBezTo>
                  <a:cubicBezTo>
                    <a:pt x="99990" y="284083"/>
                    <a:pt x="100820" y="289684"/>
                    <a:pt x="101857" y="295078"/>
                  </a:cubicBezTo>
                  <a:cubicBezTo>
                    <a:pt x="102065" y="296737"/>
                    <a:pt x="102272" y="298397"/>
                    <a:pt x="102272" y="300056"/>
                  </a:cubicBezTo>
                  <a:cubicBezTo>
                    <a:pt x="103102" y="306695"/>
                    <a:pt x="104139" y="313126"/>
                    <a:pt x="104969" y="319764"/>
                  </a:cubicBezTo>
                  <a:cubicBezTo>
                    <a:pt x="105177" y="322461"/>
                    <a:pt x="105384" y="325158"/>
                    <a:pt x="105591" y="328062"/>
                  </a:cubicBezTo>
                  <a:cubicBezTo>
                    <a:pt x="106421" y="336360"/>
                    <a:pt x="106214" y="344658"/>
                    <a:pt x="108288" y="352748"/>
                  </a:cubicBezTo>
                  <a:cubicBezTo>
                    <a:pt x="108496" y="356482"/>
                    <a:pt x="108703" y="360424"/>
                    <a:pt x="108911" y="364158"/>
                  </a:cubicBezTo>
                  <a:cubicBezTo>
                    <a:pt x="109740" y="375153"/>
                    <a:pt x="110570" y="386147"/>
                    <a:pt x="111400" y="397142"/>
                  </a:cubicBezTo>
                  <a:cubicBezTo>
                    <a:pt x="110155" y="402121"/>
                    <a:pt x="112230" y="405855"/>
                    <a:pt x="115964" y="408967"/>
                  </a:cubicBezTo>
                  <a:cubicBezTo>
                    <a:pt x="120528" y="418094"/>
                    <a:pt x="121980" y="427222"/>
                    <a:pt x="114304" y="435520"/>
                  </a:cubicBezTo>
                  <a:cubicBezTo>
                    <a:pt x="113060" y="436765"/>
                    <a:pt x="113060" y="438425"/>
                    <a:pt x="113267" y="440084"/>
                  </a:cubicBezTo>
                  <a:cubicBezTo>
                    <a:pt x="114097" y="467467"/>
                    <a:pt x="114927" y="494851"/>
                    <a:pt x="115757" y="522026"/>
                  </a:cubicBezTo>
                  <a:cubicBezTo>
                    <a:pt x="120528" y="496303"/>
                    <a:pt x="126129" y="470579"/>
                    <a:pt x="130485" y="444855"/>
                  </a:cubicBezTo>
                  <a:cubicBezTo>
                    <a:pt x="131522" y="443196"/>
                    <a:pt x="131730" y="441536"/>
                    <a:pt x="131522" y="439669"/>
                  </a:cubicBezTo>
                  <a:lnTo>
                    <a:pt x="137746" y="413531"/>
                  </a:lnTo>
                  <a:cubicBezTo>
                    <a:pt x="137746" y="412908"/>
                    <a:pt x="137954" y="412494"/>
                    <a:pt x="137954" y="411871"/>
                  </a:cubicBezTo>
                  <a:lnTo>
                    <a:pt x="144177" y="386977"/>
                  </a:lnTo>
                  <a:cubicBezTo>
                    <a:pt x="144384" y="385940"/>
                    <a:pt x="144592" y="384695"/>
                    <a:pt x="144799" y="383658"/>
                  </a:cubicBezTo>
                  <a:cubicBezTo>
                    <a:pt x="146666" y="376605"/>
                    <a:pt x="148741" y="369551"/>
                    <a:pt x="150608" y="362706"/>
                  </a:cubicBezTo>
                  <a:lnTo>
                    <a:pt x="151853" y="357727"/>
                  </a:lnTo>
                  <a:cubicBezTo>
                    <a:pt x="154342" y="352126"/>
                    <a:pt x="155586" y="346732"/>
                    <a:pt x="151853" y="340924"/>
                  </a:cubicBezTo>
                  <a:cubicBezTo>
                    <a:pt x="149778" y="337812"/>
                    <a:pt x="150400" y="333663"/>
                    <a:pt x="150608" y="329929"/>
                  </a:cubicBezTo>
                  <a:cubicBezTo>
                    <a:pt x="150815" y="328684"/>
                    <a:pt x="151230" y="327647"/>
                    <a:pt x="151438" y="326402"/>
                  </a:cubicBezTo>
                  <a:cubicBezTo>
                    <a:pt x="152060" y="325365"/>
                    <a:pt x="152475" y="324328"/>
                    <a:pt x="153097" y="323290"/>
                  </a:cubicBezTo>
                  <a:cubicBezTo>
                    <a:pt x="154342" y="321838"/>
                    <a:pt x="155586" y="320179"/>
                    <a:pt x="156831" y="318727"/>
                  </a:cubicBezTo>
                  <a:cubicBezTo>
                    <a:pt x="159943" y="315615"/>
                    <a:pt x="164714" y="314578"/>
                    <a:pt x="166374" y="309391"/>
                  </a:cubicBezTo>
                  <a:cubicBezTo>
                    <a:pt x="177369" y="276200"/>
                    <a:pt x="188571" y="243008"/>
                    <a:pt x="199773" y="209816"/>
                  </a:cubicBezTo>
                  <a:cubicBezTo>
                    <a:pt x="200188" y="208572"/>
                    <a:pt x="200396" y="207534"/>
                    <a:pt x="200810" y="206290"/>
                  </a:cubicBezTo>
                  <a:cubicBezTo>
                    <a:pt x="206619" y="191561"/>
                    <a:pt x="212427" y="176832"/>
                    <a:pt x="218651" y="160858"/>
                  </a:cubicBezTo>
                  <a:cubicBezTo>
                    <a:pt x="204544" y="162726"/>
                    <a:pt x="191890" y="162311"/>
                    <a:pt x="179443" y="160858"/>
                  </a:cubicBezTo>
                  <a:cubicBezTo>
                    <a:pt x="177161" y="160651"/>
                    <a:pt x="174879" y="160236"/>
                    <a:pt x="172598" y="160029"/>
                  </a:cubicBezTo>
                  <a:cubicBezTo>
                    <a:pt x="170523" y="158369"/>
                    <a:pt x="168241" y="158576"/>
                    <a:pt x="165959" y="158576"/>
                  </a:cubicBezTo>
                  <a:cubicBezTo>
                    <a:pt x="163055" y="156709"/>
                    <a:pt x="165544" y="154220"/>
                    <a:pt x="165129" y="152146"/>
                  </a:cubicBezTo>
                  <a:cubicBezTo>
                    <a:pt x="170730" y="133475"/>
                    <a:pt x="177784" y="115635"/>
                    <a:pt x="189608" y="99869"/>
                  </a:cubicBezTo>
                  <a:cubicBezTo>
                    <a:pt x="193965" y="96134"/>
                    <a:pt x="198321" y="92193"/>
                    <a:pt x="202677" y="88459"/>
                  </a:cubicBezTo>
                  <a:cubicBezTo>
                    <a:pt x="205374" y="87422"/>
                    <a:pt x="207864" y="86384"/>
                    <a:pt x="210561" y="85140"/>
                  </a:cubicBezTo>
                  <a:cubicBezTo>
                    <a:pt x="213672" y="85140"/>
                    <a:pt x="216991" y="84932"/>
                    <a:pt x="220103" y="84932"/>
                  </a:cubicBezTo>
                  <a:cubicBezTo>
                    <a:pt x="221555" y="85555"/>
                    <a:pt x="223215" y="86177"/>
                    <a:pt x="224667" y="86592"/>
                  </a:cubicBezTo>
                  <a:cubicBezTo>
                    <a:pt x="226327" y="87837"/>
                    <a:pt x="227986" y="89081"/>
                    <a:pt x="229853" y="90533"/>
                  </a:cubicBezTo>
                  <a:cubicBezTo>
                    <a:pt x="229853" y="91156"/>
                    <a:pt x="230268" y="91363"/>
                    <a:pt x="230683" y="91571"/>
                  </a:cubicBezTo>
                  <a:cubicBezTo>
                    <a:pt x="234002" y="96757"/>
                    <a:pt x="237114" y="101736"/>
                    <a:pt x="240848" y="107337"/>
                  </a:cubicBezTo>
                  <a:cubicBezTo>
                    <a:pt x="255370" y="72278"/>
                    <a:pt x="271343" y="38879"/>
                    <a:pt x="287731" y="5687"/>
                  </a:cubicBezTo>
                  <a:cubicBezTo>
                    <a:pt x="294922" y="-8281"/>
                    <a:pt x="290912" y="5721"/>
                    <a:pt x="283997" y="23527"/>
                  </a:cubicBezTo>
                  <a:cubicBezTo>
                    <a:pt x="271550" y="53193"/>
                    <a:pt x="258896" y="82858"/>
                    <a:pt x="246242" y="112523"/>
                  </a:cubicBezTo>
                  <a:cubicBezTo>
                    <a:pt x="245412" y="114390"/>
                    <a:pt x="244997" y="115635"/>
                    <a:pt x="246034" y="117709"/>
                  </a:cubicBezTo>
                  <a:cubicBezTo>
                    <a:pt x="254332" y="134305"/>
                    <a:pt x="252465" y="143847"/>
                    <a:pt x="237114" y="152560"/>
                  </a:cubicBezTo>
                  <a:cubicBezTo>
                    <a:pt x="229231" y="157124"/>
                    <a:pt x="225704" y="163348"/>
                    <a:pt x="222800" y="171023"/>
                  </a:cubicBezTo>
                  <a:cubicBezTo>
                    <a:pt x="208901" y="207949"/>
                    <a:pt x="195417" y="244875"/>
                    <a:pt x="183592" y="282423"/>
                  </a:cubicBezTo>
                  <a:cubicBezTo>
                    <a:pt x="182970" y="284290"/>
                    <a:pt x="182555" y="285950"/>
                    <a:pt x="181518" y="289476"/>
                  </a:cubicBezTo>
                  <a:cubicBezTo>
                    <a:pt x="192512" y="282838"/>
                    <a:pt x="202677" y="280971"/>
                    <a:pt x="213257" y="286780"/>
                  </a:cubicBezTo>
                  <a:cubicBezTo>
                    <a:pt x="223215" y="292173"/>
                    <a:pt x="230476" y="300264"/>
                    <a:pt x="236077" y="309806"/>
                  </a:cubicBezTo>
                  <a:cubicBezTo>
                    <a:pt x="246242" y="327440"/>
                    <a:pt x="251428" y="346525"/>
                    <a:pt x="254332" y="366440"/>
                  </a:cubicBezTo>
                  <a:cubicBezTo>
                    <a:pt x="254747" y="368929"/>
                    <a:pt x="255162" y="371418"/>
                    <a:pt x="251220" y="371626"/>
                  </a:cubicBezTo>
                  <a:cubicBezTo>
                    <a:pt x="224252" y="373078"/>
                    <a:pt x="197491" y="374323"/>
                    <a:pt x="172390" y="361668"/>
                  </a:cubicBezTo>
                  <a:cubicBezTo>
                    <a:pt x="169071" y="360009"/>
                    <a:pt x="165959" y="357727"/>
                    <a:pt x="161603" y="355030"/>
                  </a:cubicBezTo>
                  <a:cubicBezTo>
                    <a:pt x="156624" y="374323"/>
                    <a:pt x="151645" y="392786"/>
                    <a:pt x="147081" y="411456"/>
                  </a:cubicBezTo>
                  <a:cubicBezTo>
                    <a:pt x="131107" y="477632"/>
                    <a:pt x="119490" y="544431"/>
                    <a:pt x="116586" y="612474"/>
                  </a:cubicBezTo>
                  <a:cubicBezTo>
                    <a:pt x="115757" y="634878"/>
                    <a:pt x="115549" y="657282"/>
                    <a:pt x="117831" y="679687"/>
                  </a:cubicBezTo>
                  <a:cubicBezTo>
                    <a:pt x="118246" y="683836"/>
                    <a:pt x="119283" y="686326"/>
                    <a:pt x="123225" y="688608"/>
                  </a:cubicBezTo>
                  <a:cubicBezTo>
                    <a:pt x="142102" y="699810"/>
                    <a:pt x="145629" y="717235"/>
                    <a:pt x="132560" y="735076"/>
                  </a:cubicBezTo>
                  <a:cubicBezTo>
                    <a:pt x="129655" y="739017"/>
                    <a:pt x="129241" y="742336"/>
                    <a:pt x="130693" y="747108"/>
                  </a:cubicBezTo>
                  <a:cubicBezTo>
                    <a:pt x="147081" y="804986"/>
                    <a:pt x="174672" y="857678"/>
                    <a:pt x="206619" y="908295"/>
                  </a:cubicBezTo>
                  <a:cubicBezTo>
                    <a:pt x="244375" y="968040"/>
                    <a:pt x="287731" y="1023844"/>
                    <a:pt x="327769" y="1081930"/>
                  </a:cubicBezTo>
                  <a:cubicBezTo>
                    <a:pt x="344987" y="1107031"/>
                    <a:pt x="361376" y="1132547"/>
                    <a:pt x="376934" y="1158686"/>
                  </a:cubicBezTo>
                  <a:cubicBezTo>
                    <a:pt x="377557" y="1159723"/>
                    <a:pt x="377972" y="1160760"/>
                    <a:pt x="378594" y="1161590"/>
                  </a:cubicBezTo>
                  <a:cubicBezTo>
                    <a:pt x="379631" y="1162627"/>
                    <a:pt x="379424" y="1165739"/>
                    <a:pt x="380668" y="1165117"/>
                  </a:cubicBezTo>
                  <a:cubicBezTo>
                    <a:pt x="382535" y="1164080"/>
                    <a:pt x="381498" y="1161797"/>
                    <a:pt x="380046" y="1160345"/>
                  </a:cubicBezTo>
                  <a:lnTo>
                    <a:pt x="378801" y="1156611"/>
                  </a:lnTo>
                  <a:cubicBezTo>
                    <a:pt x="362620" y="1115536"/>
                    <a:pt x="343120" y="1076121"/>
                    <a:pt x="324865" y="1036084"/>
                  </a:cubicBezTo>
                  <a:cubicBezTo>
                    <a:pt x="324450" y="1035046"/>
                    <a:pt x="323827" y="1034217"/>
                    <a:pt x="323413" y="1033179"/>
                  </a:cubicBezTo>
                  <a:cubicBezTo>
                    <a:pt x="318434" y="1019280"/>
                    <a:pt x="312210" y="1007041"/>
                    <a:pt x="294370" y="1006211"/>
                  </a:cubicBezTo>
                  <a:cubicBezTo>
                    <a:pt x="288561" y="1006004"/>
                    <a:pt x="283167" y="1001855"/>
                    <a:pt x="278396" y="998328"/>
                  </a:cubicBezTo>
                  <a:cubicBezTo>
                    <a:pt x="262008" y="986711"/>
                    <a:pt x="259518" y="967626"/>
                    <a:pt x="272588" y="952689"/>
                  </a:cubicBezTo>
                  <a:cubicBezTo>
                    <a:pt x="279641" y="944599"/>
                    <a:pt x="280056" y="936301"/>
                    <a:pt x="276529" y="927173"/>
                  </a:cubicBezTo>
                  <a:cubicBezTo>
                    <a:pt x="265327" y="898338"/>
                    <a:pt x="255370" y="869088"/>
                    <a:pt x="250805" y="838385"/>
                  </a:cubicBezTo>
                  <a:cubicBezTo>
                    <a:pt x="249768" y="831332"/>
                    <a:pt x="248938" y="824279"/>
                    <a:pt x="248109" y="817226"/>
                  </a:cubicBezTo>
                  <a:cubicBezTo>
                    <a:pt x="241263" y="818470"/>
                    <a:pt x="234417" y="820130"/>
                    <a:pt x="227364" y="820960"/>
                  </a:cubicBezTo>
                  <a:cubicBezTo>
                    <a:pt x="213672" y="822619"/>
                    <a:pt x="199981" y="820545"/>
                    <a:pt x="186497" y="818055"/>
                  </a:cubicBezTo>
                  <a:cubicBezTo>
                    <a:pt x="182762" y="817433"/>
                    <a:pt x="181518" y="815981"/>
                    <a:pt x="182555" y="812039"/>
                  </a:cubicBezTo>
                  <a:cubicBezTo>
                    <a:pt x="187741" y="793369"/>
                    <a:pt x="194380" y="775528"/>
                    <a:pt x="206619" y="760385"/>
                  </a:cubicBezTo>
                  <a:cubicBezTo>
                    <a:pt x="209316" y="757065"/>
                    <a:pt x="212427" y="753746"/>
                    <a:pt x="215954" y="751257"/>
                  </a:cubicBezTo>
                  <a:cubicBezTo>
                    <a:pt x="230683" y="739847"/>
                    <a:pt x="244375" y="742751"/>
                    <a:pt x="253502" y="758932"/>
                  </a:cubicBezTo>
                  <a:cubicBezTo>
                    <a:pt x="254747" y="761214"/>
                    <a:pt x="255992" y="763704"/>
                    <a:pt x="257444" y="766815"/>
                  </a:cubicBezTo>
                  <a:cubicBezTo>
                    <a:pt x="280263" y="725948"/>
                    <a:pt x="319056" y="715991"/>
                    <a:pt x="360338" y="710804"/>
                  </a:cubicBezTo>
                  <a:cubicBezTo>
                    <a:pt x="360546" y="711427"/>
                    <a:pt x="360961" y="712049"/>
                    <a:pt x="361168" y="712879"/>
                  </a:cubicBezTo>
                  <a:lnTo>
                    <a:pt x="335652" y="720140"/>
                  </a:lnTo>
                  <a:cubicBezTo>
                    <a:pt x="318019" y="725326"/>
                    <a:pt x="301008" y="731964"/>
                    <a:pt x="286279" y="743581"/>
                  </a:cubicBezTo>
                  <a:cubicBezTo>
                    <a:pt x="279434" y="749182"/>
                    <a:pt x="273625" y="755613"/>
                    <a:pt x="268854" y="763081"/>
                  </a:cubicBezTo>
                  <a:cubicBezTo>
                    <a:pt x="264912" y="769512"/>
                    <a:pt x="261385" y="775321"/>
                    <a:pt x="266987" y="783619"/>
                  </a:cubicBezTo>
                  <a:cubicBezTo>
                    <a:pt x="272173" y="791502"/>
                    <a:pt x="268231" y="800007"/>
                    <a:pt x="261800" y="806438"/>
                  </a:cubicBezTo>
                  <a:cubicBezTo>
                    <a:pt x="259103" y="809135"/>
                    <a:pt x="256614" y="811624"/>
                    <a:pt x="256822" y="816188"/>
                  </a:cubicBezTo>
                  <a:cubicBezTo>
                    <a:pt x="258896" y="852077"/>
                    <a:pt x="270098" y="885891"/>
                    <a:pt x="282960" y="919705"/>
                  </a:cubicBezTo>
                  <a:cubicBezTo>
                    <a:pt x="284205" y="918253"/>
                    <a:pt x="284827" y="917423"/>
                    <a:pt x="285449" y="916593"/>
                  </a:cubicBezTo>
                  <a:cubicBezTo>
                    <a:pt x="299763" y="893359"/>
                    <a:pt x="317811" y="887758"/>
                    <a:pt x="342705" y="898545"/>
                  </a:cubicBezTo>
                  <a:cubicBezTo>
                    <a:pt x="354530" y="903524"/>
                    <a:pt x="364488" y="911200"/>
                    <a:pt x="373408" y="920120"/>
                  </a:cubicBezTo>
                  <a:cubicBezTo>
                    <a:pt x="391248" y="938168"/>
                    <a:pt x="405355" y="958913"/>
                    <a:pt x="415934" y="981940"/>
                  </a:cubicBezTo>
                  <a:cubicBezTo>
                    <a:pt x="416764" y="983599"/>
                    <a:pt x="417802" y="985259"/>
                    <a:pt x="417387" y="987333"/>
                  </a:cubicBezTo>
                  <a:cubicBezTo>
                    <a:pt x="399961" y="993142"/>
                    <a:pt x="383365" y="1000817"/>
                    <a:pt x="365525" y="1004966"/>
                  </a:cubicBezTo>
                  <a:cubicBezTo>
                    <a:pt x="353700" y="1007663"/>
                    <a:pt x="341876" y="1010360"/>
                    <a:pt x="329844" y="1010360"/>
                  </a:cubicBezTo>
                  <a:cubicBezTo>
                    <a:pt x="322998" y="1010360"/>
                    <a:pt x="322998" y="1012227"/>
                    <a:pt x="325487" y="1017621"/>
                  </a:cubicBezTo>
                  <a:cubicBezTo>
                    <a:pt x="345609" y="1060355"/>
                    <a:pt x="365732" y="1103090"/>
                    <a:pt x="383988" y="1146861"/>
                  </a:cubicBezTo>
                  <a:cubicBezTo>
                    <a:pt x="404525" y="1196441"/>
                    <a:pt x="422781" y="1246851"/>
                    <a:pt x="431286" y="1300166"/>
                  </a:cubicBezTo>
                  <a:cubicBezTo>
                    <a:pt x="436680" y="1333772"/>
                    <a:pt x="435850" y="1367172"/>
                    <a:pt x="433153" y="1400986"/>
                  </a:cubicBezTo>
                  <a:cubicBezTo>
                    <a:pt x="431493" y="1422560"/>
                    <a:pt x="428796" y="1443927"/>
                    <a:pt x="425477" y="1465295"/>
                  </a:cubicBezTo>
                  <a:cubicBezTo>
                    <a:pt x="425270" y="1467162"/>
                    <a:pt x="424025" y="1469444"/>
                    <a:pt x="425685" y="1471518"/>
                  </a:cubicBezTo>
                  <a:cubicBezTo>
                    <a:pt x="428381" y="1471518"/>
                    <a:pt x="429004" y="1468821"/>
                    <a:pt x="430041" y="1467369"/>
                  </a:cubicBezTo>
                  <a:cubicBezTo>
                    <a:pt x="445807" y="1445587"/>
                    <a:pt x="467382" y="1438741"/>
                    <a:pt x="493106" y="1443927"/>
                  </a:cubicBezTo>
                  <a:cubicBezTo>
                    <a:pt x="514265" y="1448284"/>
                    <a:pt x="532313" y="1458864"/>
                    <a:pt x="548494" y="1472970"/>
                  </a:cubicBezTo>
                  <a:cubicBezTo>
                    <a:pt x="583138" y="1503465"/>
                    <a:pt x="608447" y="1540806"/>
                    <a:pt x="627740" y="1582296"/>
                  </a:cubicBezTo>
                  <a:cubicBezTo>
                    <a:pt x="629814" y="1586652"/>
                    <a:pt x="628155" y="1587689"/>
                    <a:pt x="624420" y="1589556"/>
                  </a:cubicBezTo>
                  <a:cubicBezTo>
                    <a:pt x="604920" y="1599306"/>
                    <a:pt x="584175" y="1607190"/>
                    <a:pt x="563431" y="1612583"/>
                  </a:cubicBezTo>
                  <a:cubicBezTo>
                    <a:pt x="532313" y="1620881"/>
                    <a:pt x="500781" y="1626897"/>
                    <a:pt x="468004" y="1624615"/>
                  </a:cubicBezTo>
                  <a:cubicBezTo>
                    <a:pt x="448297" y="1623163"/>
                    <a:pt x="430456" y="1617354"/>
                    <a:pt x="413653" y="1607397"/>
                  </a:cubicBezTo>
                  <a:cubicBezTo>
                    <a:pt x="405562" y="1602626"/>
                    <a:pt x="401413" y="1594535"/>
                    <a:pt x="394982" y="1587897"/>
                  </a:cubicBezTo>
                  <a:cubicBezTo>
                    <a:pt x="393323" y="1589141"/>
                    <a:pt x="392908" y="1591216"/>
                    <a:pt x="392285" y="1593083"/>
                  </a:cubicBezTo>
                  <a:cubicBezTo>
                    <a:pt x="381913" y="1622541"/>
                    <a:pt x="369881" y="1651168"/>
                    <a:pt x="356397" y="1679382"/>
                  </a:cubicBezTo>
                  <a:cubicBezTo>
                    <a:pt x="333578" y="1726576"/>
                    <a:pt x="306920" y="1771125"/>
                    <a:pt x="276788" y="1813212"/>
                  </a:cubicBezTo>
                  <a:lnTo>
                    <a:pt x="231210" y="1867225"/>
                  </a:lnTo>
                  <a:lnTo>
                    <a:pt x="320404" y="1737545"/>
                  </a:lnTo>
                  <a:cubicBezTo>
                    <a:pt x="347321" y="1690272"/>
                    <a:pt x="369985" y="1640588"/>
                    <a:pt x="387722" y="1588104"/>
                  </a:cubicBezTo>
                  <a:cubicBezTo>
                    <a:pt x="389589" y="1582296"/>
                    <a:pt x="391248" y="1576694"/>
                    <a:pt x="390626" y="1570471"/>
                  </a:cubicBezTo>
                  <a:cubicBezTo>
                    <a:pt x="389796" y="1561758"/>
                    <a:pt x="391456" y="1553045"/>
                    <a:pt x="396227" y="1545992"/>
                  </a:cubicBezTo>
                  <a:cubicBezTo>
                    <a:pt x="406184" y="1531886"/>
                    <a:pt x="408259" y="1515705"/>
                    <a:pt x="411786" y="1499731"/>
                  </a:cubicBezTo>
                  <a:cubicBezTo>
                    <a:pt x="421743" y="1452226"/>
                    <a:pt x="426929" y="1404097"/>
                    <a:pt x="427552" y="1355554"/>
                  </a:cubicBezTo>
                  <a:cubicBezTo>
                    <a:pt x="427759" y="1341655"/>
                    <a:pt x="422781" y="1329208"/>
                    <a:pt x="416764" y="1317176"/>
                  </a:cubicBezTo>
                  <a:cubicBezTo>
                    <a:pt x="394360" y="1271745"/>
                    <a:pt x="363035" y="1232745"/>
                    <a:pt x="328599" y="1196026"/>
                  </a:cubicBezTo>
                  <a:cubicBezTo>
                    <a:pt x="297274" y="1162835"/>
                    <a:pt x="263460" y="1132547"/>
                    <a:pt x="223007" y="1110765"/>
                  </a:cubicBezTo>
                  <a:cubicBezTo>
                    <a:pt x="208694" y="1103090"/>
                    <a:pt x="193757" y="1097074"/>
                    <a:pt x="177784" y="1094377"/>
                  </a:cubicBezTo>
                  <a:cubicBezTo>
                    <a:pt x="151023" y="1089813"/>
                    <a:pt x="129033" y="1099563"/>
                    <a:pt x="114927" y="1122797"/>
                  </a:cubicBezTo>
                  <a:cubicBezTo>
                    <a:pt x="103517" y="1141675"/>
                    <a:pt x="95011" y="1175074"/>
                    <a:pt x="94597" y="1203495"/>
                  </a:cubicBezTo>
                  <a:cubicBezTo>
                    <a:pt x="97916" y="1203495"/>
                    <a:pt x="98746" y="1200383"/>
                    <a:pt x="100198" y="1198516"/>
                  </a:cubicBezTo>
                  <a:cubicBezTo>
                    <a:pt x="121980" y="1174037"/>
                    <a:pt x="148326" y="1173830"/>
                    <a:pt x="170108" y="1198308"/>
                  </a:cubicBezTo>
                  <a:cubicBezTo>
                    <a:pt x="187326" y="1217808"/>
                    <a:pt x="194794" y="1241873"/>
                    <a:pt x="200188" y="1266766"/>
                  </a:cubicBezTo>
                  <a:cubicBezTo>
                    <a:pt x="202470" y="1277554"/>
                    <a:pt x="203715" y="1288341"/>
                    <a:pt x="204544" y="1299336"/>
                  </a:cubicBezTo>
                  <a:cubicBezTo>
                    <a:pt x="204959" y="1304522"/>
                    <a:pt x="203715" y="1305767"/>
                    <a:pt x="198529" y="1305767"/>
                  </a:cubicBezTo>
                  <a:cubicBezTo>
                    <a:pt x="163262" y="1306182"/>
                    <a:pt x="128411" y="1303692"/>
                    <a:pt x="95011" y="1287096"/>
                  </a:cubicBezTo>
                  <a:cubicBezTo>
                    <a:pt x="97086" y="1305974"/>
                    <a:pt x="98538" y="1323815"/>
                    <a:pt x="100820" y="1341655"/>
                  </a:cubicBezTo>
                  <a:cubicBezTo>
                    <a:pt x="105384" y="1377129"/>
                    <a:pt x="111400" y="1412603"/>
                    <a:pt x="118246" y="1447869"/>
                  </a:cubicBezTo>
                  <a:cubicBezTo>
                    <a:pt x="119075" y="1452640"/>
                    <a:pt x="120943" y="1455960"/>
                    <a:pt x="125507" y="1458656"/>
                  </a:cubicBezTo>
                  <a:cubicBezTo>
                    <a:pt x="140443" y="1467784"/>
                    <a:pt x="143762" y="1483342"/>
                    <a:pt x="134012" y="1498279"/>
                  </a:cubicBezTo>
                  <a:cubicBezTo>
                    <a:pt x="130900" y="1502843"/>
                    <a:pt x="130278" y="1506577"/>
                    <a:pt x="131522" y="1511763"/>
                  </a:cubicBezTo>
                  <a:cubicBezTo>
                    <a:pt x="138368" y="1540806"/>
                    <a:pt x="144799" y="1569849"/>
                    <a:pt x="150400" y="1599099"/>
                  </a:cubicBezTo>
                  <a:cubicBezTo>
                    <a:pt x="137746" y="1571093"/>
                    <a:pt x="131937" y="1541013"/>
                    <a:pt x="123639" y="1510933"/>
                  </a:cubicBezTo>
                  <a:cubicBezTo>
                    <a:pt x="93974" y="1532715"/>
                    <a:pt x="59953" y="1534790"/>
                    <a:pt x="25724" y="1535412"/>
                  </a:cubicBezTo>
                  <a:cubicBezTo>
                    <a:pt x="20123" y="1535412"/>
                    <a:pt x="17426" y="1534582"/>
                    <a:pt x="18048" y="1527737"/>
                  </a:cubicBezTo>
                  <a:cubicBezTo>
                    <a:pt x="20538" y="1501598"/>
                    <a:pt x="25516" y="1476290"/>
                    <a:pt x="37963" y="1452848"/>
                  </a:cubicBezTo>
                  <a:cubicBezTo>
                    <a:pt x="42735" y="1444135"/>
                    <a:pt x="48543" y="1436252"/>
                    <a:pt x="56634" y="1430236"/>
                  </a:cubicBezTo>
                  <a:cubicBezTo>
                    <a:pt x="71362" y="1419034"/>
                    <a:pt x="86714" y="1419034"/>
                    <a:pt x="100820" y="1430651"/>
                  </a:cubicBezTo>
                  <a:cubicBezTo>
                    <a:pt x="102687" y="1432103"/>
                    <a:pt x="104554" y="1433762"/>
                    <a:pt x="107666" y="1436459"/>
                  </a:cubicBezTo>
                  <a:cubicBezTo>
                    <a:pt x="104762" y="1419863"/>
                    <a:pt x="102065" y="1405135"/>
                    <a:pt x="99575" y="1390198"/>
                  </a:cubicBezTo>
                  <a:cubicBezTo>
                    <a:pt x="93974" y="1356177"/>
                    <a:pt x="89203" y="1321948"/>
                    <a:pt x="86921" y="1287512"/>
                  </a:cubicBezTo>
                  <a:cubicBezTo>
                    <a:pt x="86714" y="1283155"/>
                    <a:pt x="85261" y="1279836"/>
                    <a:pt x="81942" y="1276931"/>
                  </a:cubicBezTo>
                  <a:cubicBezTo>
                    <a:pt x="78208" y="1273612"/>
                    <a:pt x="74889" y="1269878"/>
                    <a:pt x="72192" y="1265936"/>
                  </a:cubicBezTo>
                  <a:cubicBezTo>
                    <a:pt x="60368" y="1249133"/>
                    <a:pt x="63479" y="1232745"/>
                    <a:pt x="80490" y="1221542"/>
                  </a:cubicBezTo>
                  <a:cubicBezTo>
                    <a:pt x="84639" y="1218846"/>
                    <a:pt x="85469" y="1215942"/>
                    <a:pt x="85676" y="1211585"/>
                  </a:cubicBezTo>
                  <a:cubicBezTo>
                    <a:pt x="87128" y="1185239"/>
                    <a:pt x="90240" y="1159100"/>
                    <a:pt x="100405" y="1134622"/>
                  </a:cubicBezTo>
                  <a:cubicBezTo>
                    <a:pt x="110985" y="1108898"/>
                    <a:pt x="127581" y="1089605"/>
                    <a:pt x="157246" y="1086078"/>
                  </a:cubicBezTo>
                  <a:cubicBezTo>
                    <a:pt x="173427" y="1084004"/>
                    <a:pt x="188778" y="1087738"/>
                    <a:pt x="203922" y="1093547"/>
                  </a:cubicBezTo>
                  <a:cubicBezTo>
                    <a:pt x="235869" y="1105786"/>
                    <a:pt x="263252" y="1125286"/>
                    <a:pt x="288769" y="1147483"/>
                  </a:cubicBezTo>
                  <a:cubicBezTo>
                    <a:pt x="341046" y="1192915"/>
                    <a:pt x="385647" y="1244777"/>
                    <a:pt x="419254" y="1305767"/>
                  </a:cubicBezTo>
                  <a:cubicBezTo>
                    <a:pt x="421121" y="1309294"/>
                    <a:pt x="422988" y="1313027"/>
                    <a:pt x="425270" y="1316346"/>
                  </a:cubicBezTo>
                  <a:cubicBezTo>
                    <a:pt x="423818" y="1297676"/>
                    <a:pt x="420084" y="1279421"/>
                    <a:pt x="414690" y="1261580"/>
                  </a:cubicBezTo>
                  <a:cubicBezTo>
                    <a:pt x="398509" y="1208473"/>
                    <a:pt x="371333" y="1160760"/>
                    <a:pt x="340838" y="1114707"/>
                  </a:cubicBezTo>
                  <a:cubicBezTo>
                    <a:pt x="304742" y="1060148"/>
                    <a:pt x="264497" y="1008493"/>
                    <a:pt x="227571" y="954556"/>
                  </a:cubicBezTo>
                  <a:cubicBezTo>
                    <a:pt x="190645" y="901035"/>
                    <a:pt x="156831" y="845853"/>
                    <a:pt x="134219" y="784449"/>
                  </a:cubicBezTo>
                  <a:cubicBezTo>
                    <a:pt x="130278" y="773869"/>
                    <a:pt x="127166" y="763289"/>
                    <a:pt x="123639" y="752501"/>
                  </a:cubicBezTo>
                  <a:cubicBezTo>
                    <a:pt x="122810" y="749805"/>
                    <a:pt x="123017" y="746693"/>
                    <a:pt x="118661" y="749805"/>
                  </a:cubicBezTo>
                  <a:cubicBezTo>
                    <a:pt x="90240" y="769720"/>
                    <a:pt x="57256" y="772832"/>
                    <a:pt x="23857" y="774491"/>
                  </a:cubicBezTo>
                  <a:cubicBezTo>
                    <a:pt x="15974" y="774906"/>
                    <a:pt x="7883" y="774699"/>
                    <a:pt x="0" y="77490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chemeClr val="accent1">
                  <a:shade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33">
              <a:extLst>
                <a:ext uri="{FF2B5EF4-FFF2-40B4-BE49-F238E27FC236}">
                  <a16:creationId xmlns:a16="http://schemas.microsoft.com/office/drawing/2014/main" id="{8A4E80FF-6A01-45CD-853D-1FD58AD2D802}"/>
                </a:ext>
              </a:extLst>
            </p:cNvPr>
            <p:cNvSpPr/>
            <p:nvPr/>
          </p:nvSpPr>
          <p:spPr>
            <a:xfrm rot="16200000" flipH="1">
              <a:off x="8889180" y="192712"/>
              <a:ext cx="3126748" cy="3095094"/>
            </a:xfrm>
            <a:custGeom>
              <a:avLst/>
              <a:gdLst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197595 w 2099794"/>
                <a:gd name="connsiteY13" fmla="*/ 1924756 h 2078537"/>
                <a:gd name="connsiteX14" fmla="*/ 294784 w 2099794"/>
                <a:gd name="connsiteY14" fmla="*/ 1858272 h 2078537"/>
                <a:gd name="connsiteX15" fmla="*/ 400583 w 2099794"/>
                <a:gd name="connsiteY15" fmla="*/ 1803142 h 2078537"/>
                <a:gd name="connsiteX16" fmla="*/ 470078 w 2099794"/>
                <a:gd name="connsiteY16" fmla="*/ 1775551 h 2078537"/>
                <a:gd name="connsiteX17" fmla="*/ 526919 w 2099794"/>
                <a:gd name="connsiteY17" fmla="*/ 1758333 h 2078537"/>
                <a:gd name="connsiteX18" fmla="*/ 563015 w 2099794"/>
                <a:gd name="connsiteY18" fmla="*/ 1748790 h 2078537"/>
                <a:gd name="connsiteX19" fmla="*/ 623590 w 2099794"/>
                <a:gd name="connsiteY19" fmla="*/ 1739248 h 2078537"/>
                <a:gd name="connsiteX20" fmla="*/ 625872 w 2099794"/>
                <a:gd name="connsiteY20" fmla="*/ 1738418 h 2078537"/>
                <a:gd name="connsiteX21" fmla="*/ 629191 w 2099794"/>
                <a:gd name="connsiteY21" fmla="*/ 1738211 h 2078537"/>
                <a:gd name="connsiteX22" fmla="*/ 653878 w 2099794"/>
                <a:gd name="connsiteY22" fmla="*/ 1735099 h 2078537"/>
                <a:gd name="connsiteX23" fmla="*/ 660516 w 2099794"/>
                <a:gd name="connsiteY23" fmla="*/ 1734891 h 2078537"/>
                <a:gd name="connsiteX24" fmla="*/ 709889 w 2099794"/>
                <a:gd name="connsiteY24" fmla="*/ 1731780 h 2078537"/>
                <a:gd name="connsiteX25" fmla="*/ 741214 w 2099794"/>
                <a:gd name="connsiteY25" fmla="*/ 1731780 h 2078537"/>
                <a:gd name="connsiteX26" fmla="*/ 790586 w 2099794"/>
                <a:gd name="connsiteY26" fmla="*/ 1734891 h 2078537"/>
                <a:gd name="connsiteX27" fmla="*/ 795565 w 2099794"/>
                <a:gd name="connsiteY27" fmla="*/ 1735099 h 2078537"/>
                <a:gd name="connsiteX28" fmla="*/ 844316 w 2099794"/>
                <a:gd name="connsiteY28" fmla="*/ 1741944 h 2078537"/>
                <a:gd name="connsiteX29" fmla="*/ 882690 w 2099794"/>
                <a:gd name="connsiteY29" fmla="*/ 1748134 h 2078537"/>
                <a:gd name="connsiteX30" fmla="*/ 882901 w 2099794"/>
                <a:gd name="connsiteY30" fmla="*/ 1748375 h 2078537"/>
                <a:gd name="connsiteX31" fmla="*/ 882901 w 2099794"/>
                <a:gd name="connsiteY31" fmla="*/ 1749205 h 2078537"/>
                <a:gd name="connsiteX32" fmla="*/ 883938 w 2099794"/>
                <a:gd name="connsiteY32" fmla="*/ 1748998 h 2078537"/>
                <a:gd name="connsiteX33" fmla="*/ 882901 w 2099794"/>
                <a:gd name="connsiteY33" fmla="*/ 1748375 h 2078537"/>
                <a:gd name="connsiteX34" fmla="*/ 882901 w 2099794"/>
                <a:gd name="connsiteY34" fmla="*/ 1748168 h 2078537"/>
                <a:gd name="connsiteX35" fmla="*/ 882690 w 2099794"/>
                <a:gd name="connsiteY35" fmla="*/ 1748134 h 2078537"/>
                <a:gd name="connsiteX36" fmla="*/ 877092 w 2099794"/>
                <a:gd name="connsiteY36" fmla="*/ 1741737 h 2078537"/>
                <a:gd name="connsiteX37" fmla="*/ 868587 w 2099794"/>
                <a:gd name="connsiteY37" fmla="*/ 1727631 h 2078537"/>
                <a:gd name="connsiteX38" fmla="*/ 874188 w 2099794"/>
                <a:gd name="connsiteY38" fmla="*/ 1696306 h 2078537"/>
                <a:gd name="connsiteX39" fmla="*/ 909869 w 2099794"/>
                <a:gd name="connsiteY39" fmla="*/ 1662699 h 2078537"/>
                <a:gd name="connsiteX40" fmla="*/ 951359 w 2099794"/>
                <a:gd name="connsiteY40" fmla="*/ 1647555 h 2078537"/>
                <a:gd name="connsiteX41" fmla="*/ 1017535 w 2099794"/>
                <a:gd name="connsiteY41" fmla="*/ 1641124 h 2078537"/>
                <a:gd name="connsiteX42" fmla="*/ 1027493 w 2099794"/>
                <a:gd name="connsiteY42" fmla="*/ 1641124 h 2078537"/>
                <a:gd name="connsiteX43" fmla="*/ 1040562 w 2099794"/>
                <a:gd name="connsiteY43" fmla="*/ 1641332 h 2078537"/>
                <a:gd name="connsiteX44" fmla="*/ 997620 w 2099794"/>
                <a:gd name="connsiteY44" fmla="*/ 1780737 h 2078537"/>
                <a:gd name="connsiteX45" fmla="*/ 1033301 w 2099794"/>
                <a:gd name="connsiteY45" fmla="*/ 1792562 h 2078537"/>
                <a:gd name="connsiteX46" fmla="*/ 1137025 w 2099794"/>
                <a:gd name="connsiteY46" fmla="*/ 1830525 h 2078537"/>
                <a:gd name="connsiteX47" fmla="*/ 1181627 w 2099794"/>
                <a:gd name="connsiteY47" fmla="*/ 1846914 h 2078537"/>
                <a:gd name="connsiteX48" fmla="*/ 1186191 w 2099794"/>
                <a:gd name="connsiteY48" fmla="*/ 1847536 h 2078537"/>
                <a:gd name="connsiteX49" fmla="*/ 1183494 w 2099794"/>
                <a:gd name="connsiteY49" fmla="*/ 1845254 h 2078537"/>
                <a:gd name="connsiteX50" fmla="*/ 1186813 w 2099794"/>
                <a:gd name="connsiteY50" fmla="*/ 1794429 h 2078537"/>
                <a:gd name="connsiteX51" fmla="*/ 1250915 w 2099794"/>
                <a:gd name="connsiteY51" fmla="*/ 1771195 h 2078537"/>
                <a:gd name="connsiteX52" fmla="*/ 1286596 w 2099794"/>
                <a:gd name="connsiteY52" fmla="*/ 1768705 h 2078537"/>
                <a:gd name="connsiteX53" fmla="*/ 1293649 w 2099794"/>
                <a:gd name="connsiteY53" fmla="*/ 1775759 h 2078537"/>
                <a:gd name="connsiteX54" fmla="*/ 1285766 w 2099794"/>
                <a:gd name="connsiteY54" fmla="*/ 1821397 h 2078537"/>
                <a:gd name="connsiteX55" fmla="*/ 1258175 w 2099794"/>
                <a:gd name="connsiteY55" fmla="*/ 1872845 h 2078537"/>
                <a:gd name="connsiteX56" fmla="*/ 1260665 w 2099794"/>
                <a:gd name="connsiteY56" fmla="*/ 1874712 h 2078537"/>
                <a:gd name="connsiteX57" fmla="*/ 1313564 w 2099794"/>
                <a:gd name="connsiteY57" fmla="*/ 1890063 h 2078537"/>
                <a:gd name="connsiteX58" fmla="*/ 1335761 w 2099794"/>
                <a:gd name="connsiteY58" fmla="*/ 1896494 h 2078537"/>
                <a:gd name="connsiteX59" fmla="*/ 1397166 w 2099794"/>
                <a:gd name="connsiteY59" fmla="*/ 1908526 h 2078537"/>
                <a:gd name="connsiteX60" fmla="*/ 1512922 w 2099794"/>
                <a:gd name="connsiteY60" fmla="*/ 1909563 h 2078537"/>
                <a:gd name="connsiteX61" fmla="*/ 1608971 w 2099794"/>
                <a:gd name="connsiteY61" fmla="*/ 1876579 h 2078537"/>
                <a:gd name="connsiteX62" fmla="*/ 1614987 w 2099794"/>
                <a:gd name="connsiteY62" fmla="*/ 1868696 h 2078537"/>
                <a:gd name="connsiteX63" fmla="*/ 1625774 w 2099794"/>
                <a:gd name="connsiteY63" fmla="*/ 1853344 h 2078537"/>
                <a:gd name="connsiteX64" fmla="*/ 1633035 w 2099794"/>
                <a:gd name="connsiteY64" fmla="*/ 1844424 h 2078537"/>
                <a:gd name="connsiteX65" fmla="*/ 1670791 w 2099794"/>
                <a:gd name="connsiteY65" fmla="*/ 1828658 h 2078537"/>
                <a:gd name="connsiteX66" fmla="*/ 1681163 w 2099794"/>
                <a:gd name="connsiteY66" fmla="*/ 1825754 h 2078537"/>
                <a:gd name="connsiteX67" fmla="*/ 1756674 w 2099794"/>
                <a:gd name="connsiteY67" fmla="*/ 1743189 h 2078537"/>
                <a:gd name="connsiteX68" fmla="*/ 1777212 w 2099794"/>
                <a:gd name="connsiteY68" fmla="*/ 1713524 h 2078537"/>
                <a:gd name="connsiteX69" fmla="*/ 1780116 w 2099794"/>
                <a:gd name="connsiteY69" fmla="*/ 1715391 h 2078537"/>
                <a:gd name="connsiteX70" fmla="*/ 1711243 w 2099794"/>
                <a:gd name="connsiteY70" fmla="*/ 1808743 h 2078537"/>
                <a:gd name="connsiteX71" fmla="*/ 1687179 w 2099794"/>
                <a:gd name="connsiteY71" fmla="*/ 1831562 h 2078537"/>
                <a:gd name="connsiteX72" fmla="*/ 1686142 w 2099794"/>
                <a:gd name="connsiteY72" fmla="*/ 1840690 h 2078537"/>
                <a:gd name="connsiteX73" fmla="*/ 1707924 w 2099794"/>
                <a:gd name="connsiteY73" fmla="*/ 1909148 h 2078537"/>
                <a:gd name="connsiteX74" fmla="*/ 1704397 w 2099794"/>
                <a:gd name="connsiteY74" fmla="*/ 1913090 h 2078537"/>
                <a:gd name="connsiteX75" fmla="*/ 1638636 w 2099794"/>
                <a:gd name="connsiteY75" fmla="*/ 1902510 h 2078537"/>
                <a:gd name="connsiteX76" fmla="*/ 1620381 w 2099794"/>
                <a:gd name="connsiteY76" fmla="*/ 1886536 h 2078537"/>
                <a:gd name="connsiteX77" fmla="*/ 1612705 w 2099794"/>
                <a:gd name="connsiteY77" fmla="*/ 1884254 h 2078537"/>
                <a:gd name="connsiteX78" fmla="*/ 1554205 w 2099794"/>
                <a:gd name="connsiteY78" fmla="*/ 1910185 h 2078537"/>
                <a:gd name="connsiteX79" fmla="*/ 1526821 w 2099794"/>
                <a:gd name="connsiteY79" fmla="*/ 1915994 h 2078537"/>
                <a:gd name="connsiteX80" fmla="*/ 1385341 w 2099794"/>
                <a:gd name="connsiteY80" fmla="*/ 1914957 h 2078537"/>
                <a:gd name="connsiteX81" fmla="*/ 1328915 w 2099794"/>
                <a:gd name="connsiteY81" fmla="*/ 1904169 h 2078537"/>
                <a:gd name="connsiteX82" fmla="*/ 1264814 w 2099794"/>
                <a:gd name="connsiteY82" fmla="*/ 1884877 h 2078537"/>
                <a:gd name="connsiteX83" fmla="*/ 1237846 w 2099794"/>
                <a:gd name="connsiteY83" fmla="*/ 1883839 h 2078537"/>
                <a:gd name="connsiteX84" fmla="*/ 1214819 w 2099794"/>
                <a:gd name="connsiteY84" fmla="*/ 1877616 h 2078537"/>
                <a:gd name="connsiteX85" fmla="*/ 1149265 w 2099794"/>
                <a:gd name="connsiteY85" fmla="*/ 1844632 h 2078537"/>
                <a:gd name="connsiteX86" fmla="*/ 1117110 w 2099794"/>
                <a:gd name="connsiteY86" fmla="*/ 1831355 h 2078537"/>
                <a:gd name="connsiteX87" fmla="*/ 1007785 w 2099794"/>
                <a:gd name="connsiteY87" fmla="*/ 1791525 h 2078537"/>
                <a:gd name="connsiteX88" fmla="*/ 999902 w 2099794"/>
                <a:gd name="connsiteY88" fmla="*/ 1789450 h 2078537"/>
                <a:gd name="connsiteX89" fmla="*/ 998242 w 2099794"/>
                <a:gd name="connsiteY89" fmla="*/ 1789035 h 2078537"/>
                <a:gd name="connsiteX90" fmla="*/ 994923 w 2099794"/>
                <a:gd name="connsiteY90" fmla="*/ 1788205 h 2078537"/>
                <a:gd name="connsiteX91" fmla="*/ 994508 w 2099794"/>
                <a:gd name="connsiteY91" fmla="*/ 1790695 h 2078537"/>
                <a:gd name="connsiteX92" fmla="*/ 999695 w 2099794"/>
                <a:gd name="connsiteY92" fmla="*/ 1793184 h 2078537"/>
                <a:gd name="connsiteX93" fmla="*/ 1057573 w 2099794"/>
                <a:gd name="connsiteY93" fmla="*/ 1820360 h 2078537"/>
                <a:gd name="connsiteX94" fmla="*/ 1127690 w 2099794"/>
                <a:gd name="connsiteY94" fmla="*/ 1855419 h 2078537"/>
                <a:gd name="connsiteX95" fmla="*/ 1204031 w 2099794"/>
                <a:gd name="connsiteY95" fmla="*/ 1892760 h 2078537"/>
                <a:gd name="connsiteX96" fmla="*/ 1312112 w 2099794"/>
                <a:gd name="connsiteY96" fmla="*/ 1939436 h 2078537"/>
                <a:gd name="connsiteX97" fmla="*/ 1354432 w 2099794"/>
                <a:gd name="connsiteY97" fmla="*/ 1953750 h 2078537"/>
                <a:gd name="connsiteX98" fmla="*/ 1417911 w 2099794"/>
                <a:gd name="connsiteY98" fmla="*/ 1970345 h 2078537"/>
                <a:gd name="connsiteX99" fmla="*/ 1421852 w 2099794"/>
                <a:gd name="connsiteY99" fmla="*/ 1969723 h 2078537"/>
                <a:gd name="connsiteX100" fmla="*/ 1439486 w 2099794"/>
                <a:gd name="connsiteY100" fmla="*/ 1950016 h 2078537"/>
                <a:gd name="connsiteX101" fmla="*/ 1491763 w 2099794"/>
                <a:gd name="connsiteY101" fmla="*/ 1951260 h 2078537"/>
                <a:gd name="connsiteX102" fmla="*/ 1514997 w 2099794"/>
                <a:gd name="connsiteY102" fmla="*/ 1979473 h 2078537"/>
                <a:gd name="connsiteX103" fmla="*/ 1525577 w 2099794"/>
                <a:gd name="connsiteY103" fmla="*/ 1986319 h 2078537"/>
                <a:gd name="connsiteX104" fmla="*/ 1758126 w 2099794"/>
                <a:gd name="connsiteY104" fmla="*/ 1972835 h 2078537"/>
                <a:gd name="connsiteX105" fmla="*/ 1766217 w 2099794"/>
                <a:gd name="connsiteY105" fmla="*/ 1968063 h 2078537"/>
                <a:gd name="connsiteX106" fmla="*/ 1778041 w 2099794"/>
                <a:gd name="connsiteY106" fmla="*/ 1960803 h 2078537"/>
                <a:gd name="connsiteX107" fmla="*/ 1802935 w 2099794"/>
                <a:gd name="connsiteY107" fmla="*/ 1953335 h 2078537"/>
                <a:gd name="connsiteX108" fmla="*/ 1837164 w 2099794"/>
                <a:gd name="connsiteY108" fmla="*/ 1955202 h 2078537"/>
                <a:gd name="connsiteX109" fmla="*/ 1844633 w 2099794"/>
                <a:gd name="connsiteY109" fmla="*/ 1956446 h 2078537"/>
                <a:gd name="connsiteX110" fmla="*/ 1866829 w 2099794"/>
                <a:gd name="connsiteY110" fmla="*/ 1951468 h 2078537"/>
                <a:gd name="connsiteX111" fmla="*/ 1903340 w 2099794"/>
                <a:gd name="connsiteY111" fmla="*/ 1942340 h 2078537"/>
                <a:gd name="connsiteX112" fmla="*/ 1946282 w 2099794"/>
                <a:gd name="connsiteY112" fmla="*/ 1931138 h 2078537"/>
                <a:gd name="connsiteX113" fmla="*/ 1982586 w 2099794"/>
                <a:gd name="connsiteY113" fmla="*/ 1920765 h 2078537"/>
                <a:gd name="connsiteX114" fmla="*/ 2035278 w 2099794"/>
                <a:gd name="connsiteY114" fmla="*/ 1903962 h 2078537"/>
                <a:gd name="connsiteX115" fmla="*/ 2081954 w 2099794"/>
                <a:gd name="connsiteY115" fmla="*/ 1887158 h 2078537"/>
                <a:gd name="connsiteX116" fmla="*/ 2099794 w 2099794"/>
                <a:gd name="connsiteY116" fmla="*/ 1883425 h 2078537"/>
                <a:gd name="connsiteX117" fmla="*/ 2092741 w 2099794"/>
                <a:gd name="connsiteY117" fmla="*/ 1887781 h 2078537"/>
                <a:gd name="connsiteX118" fmla="*/ 1944415 w 2099794"/>
                <a:gd name="connsiteY118" fmla="*/ 1940058 h 2078537"/>
                <a:gd name="connsiteX119" fmla="*/ 1852100 w 2099794"/>
                <a:gd name="connsiteY119" fmla="*/ 1963500 h 2078537"/>
                <a:gd name="connsiteX120" fmla="*/ 1847744 w 2099794"/>
                <a:gd name="connsiteY120" fmla="*/ 1970760 h 2078537"/>
                <a:gd name="connsiteX121" fmla="*/ 1850026 w 2099794"/>
                <a:gd name="connsiteY121" fmla="*/ 2004782 h 2078537"/>
                <a:gd name="connsiteX122" fmla="*/ 1833430 w 2099794"/>
                <a:gd name="connsiteY122" fmla="*/ 2056022 h 2078537"/>
                <a:gd name="connsiteX123" fmla="*/ 1826170 w 2099794"/>
                <a:gd name="connsiteY123" fmla="*/ 2058719 h 2078537"/>
                <a:gd name="connsiteX124" fmla="*/ 1779286 w 2099794"/>
                <a:gd name="connsiteY124" fmla="*/ 2023038 h 2078537"/>
                <a:gd name="connsiteX125" fmla="*/ 1761861 w 2099794"/>
                <a:gd name="connsiteY125" fmla="*/ 1985074 h 2078537"/>
                <a:gd name="connsiteX126" fmla="*/ 1755015 w 2099794"/>
                <a:gd name="connsiteY126" fmla="*/ 1981755 h 2078537"/>
                <a:gd name="connsiteX127" fmla="*/ 1597976 w 2099794"/>
                <a:gd name="connsiteY127" fmla="*/ 1995654 h 2078537"/>
                <a:gd name="connsiteX128" fmla="*/ 1535534 w 2099794"/>
                <a:gd name="connsiteY128" fmla="*/ 1994617 h 2078537"/>
                <a:gd name="connsiteX129" fmla="*/ 1522880 w 2099794"/>
                <a:gd name="connsiteY129" fmla="*/ 1994617 h 2078537"/>
                <a:gd name="connsiteX130" fmla="*/ 1539476 w 2099794"/>
                <a:gd name="connsiteY130" fmla="*/ 2078219 h 2078537"/>
                <a:gd name="connsiteX131" fmla="*/ 1446124 w 2099794"/>
                <a:gd name="connsiteY131" fmla="*/ 2068054 h 2078537"/>
                <a:gd name="connsiteX132" fmla="*/ 1402352 w 2099794"/>
                <a:gd name="connsiteY132" fmla="*/ 2040256 h 2078537"/>
                <a:gd name="connsiteX133" fmla="*/ 1414799 w 2099794"/>
                <a:gd name="connsiteY133" fmla="*/ 1982170 h 2078537"/>
                <a:gd name="connsiteX134" fmla="*/ 1416251 w 2099794"/>
                <a:gd name="connsiteY134" fmla="*/ 1980510 h 2078537"/>
                <a:gd name="connsiteX135" fmla="*/ 1414177 w 2099794"/>
                <a:gd name="connsiteY135" fmla="*/ 1978229 h 2078537"/>
                <a:gd name="connsiteX136" fmla="*/ 1183079 w 2099794"/>
                <a:gd name="connsiteY136" fmla="*/ 1890893 h 2078537"/>
                <a:gd name="connsiteX137" fmla="*/ 989945 w 2099794"/>
                <a:gd name="connsiteY137" fmla="*/ 1796504 h 2078537"/>
                <a:gd name="connsiteX138" fmla="*/ 976460 w 2099794"/>
                <a:gd name="connsiteY138" fmla="*/ 1796711 h 2078537"/>
                <a:gd name="connsiteX139" fmla="*/ 929162 w 2099794"/>
                <a:gd name="connsiteY139" fmla="*/ 1794014 h 2078537"/>
                <a:gd name="connsiteX140" fmla="*/ 906965 w 2099794"/>
                <a:gd name="connsiteY140" fmla="*/ 1771195 h 2078537"/>
                <a:gd name="connsiteX141" fmla="*/ 891614 w 2099794"/>
                <a:gd name="connsiteY141" fmla="*/ 1760407 h 2078537"/>
                <a:gd name="connsiteX142" fmla="*/ 691634 w 2099794"/>
                <a:gd name="connsiteY142" fmla="*/ 1739040 h 2078537"/>
                <a:gd name="connsiteX143" fmla="*/ 213257 w 2099794"/>
                <a:gd name="connsiteY143" fmla="*/ 1914957 h 2078537"/>
                <a:gd name="connsiteX144" fmla="*/ 205530 w 2099794"/>
                <a:gd name="connsiteY144" fmla="*/ 1921388 h 2078537"/>
                <a:gd name="connsiteX145" fmla="*/ 196246 w 2099794"/>
                <a:gd name="connsiteY145" fmla="*/ 1925329 h 2078537"/>
                <a:gd name="connsiteX146" fmla="*/ 197595 w 2099794"/>
                <a:gd name="connsiteY146" fmla="*/ 1924756 h 2078537"/>
                <a:gd name="connsiteX147" fmla="*/ 196454 w 2099794"/>
                <a:gd name="connsiteY147" fmla="*/ 1925537 h 2078537"/>
                <a:gd name="connsiteX148" fmla="*/ 196246 w 2099794"/>
                <a:gd name="connsiteY148" fmla="*/ 1925329 h 2078537"/>
                <a:gd name="connsiteX149" fmla="*/ 170523 w 2099794"/>
                <a:gd name="connsiteY149" fmla="*/ 1933834 h 2078537"/>
                <a:gd name="connsiteX150" fmla="*/ 209514 w 2099794"/>
                <a:gd name="connsiteY150" fmla="*/ 1889738 h 2078537"/>
                <a:gd name="connsiteX151" fmla="*/ 176331 w 2099794"/>
                <a:gd name="connsiteY151" fmla="*/ 1929063 h 2078537"/>
                <a:gd name="connsiteX152" fmla="*/ 170523 w 2099794"/>
                <a:gd name="connsiteY152" fmla="*/ 1933834 h 2078537"/>
                <a:gd name="connsiteX153" fmla="*/ 154965 w 2099794"/>
                <a:gd name="connsiteY153" fmla="*/ 1964538 h 2078537"/>
                <a:gd name="connsiteX154" fmla="*/ 197492 w 2099794"/>
                <a:gd name="connsiteY154" fmla="*/ 1937154 h 2078537"/>
                <a:gd name="connsiteX155" fmla="*/ 550569 w 2099794"/>
                <a:gd name="connsiteY155" fmla="*/ 1811856 h 2078537"/>
                <a:gd name="connsiteX156" fmla="*/ 715283 w 2099794"/>
                <a:gd name="connsiteY156" fmla="*/ 1804595 h 2078537"/>
                <a:gd name="connsiteX157" fmla="*/ 725863 w 2099794"/>
                <a:gd name="connsiteY157" fmla="*/ 1799409 h 2078537"/>
                <a:gd name="connsiteX158" fmla="*/ 796810 w 2099794"/>
                <a:gd name="connsiteY158" fmla="*/ 1798372 h 2078537"/>
                <a:gd name="connsiteX159" fmla="*/ 825646 w 2099794"/>
                <a:gd name="connsiteY159" fmla="*/ 1816419 h 2078537"/>
                <a:gd name="connsiteX160" fmla="*/ 907588 w 2099794"/>
                <a:gd name="connsiteY160" fmla="*/ 1839031 h 2078537"/>
                <a:gd name="connsiteX161" fmla="*/ 929370 w 2099794"/>
                <a:gd name="connsiteY161" fmla="*/ 1852101 h 2078537"/>
                <a:gd name="connsiteX162" fmla="*/ 930407 w 2099794"/>
                <a:gd name="connsiteY162" fmla="*/ 1902096 h 2078537"/>
                <a:gd name="connsiteX163" fmla="*/ 912152 w 2099794"/>
                <a:gd name="connsiteY163" fmla="*/ 1914750 h 2078537"/>
                <a:gd name="connsiteX164" fmla="*/ 753661 w 2099794"/>
                <a:gd name="connsiteY164" fmla="*/ 1956032 h 2078537"/>
                <a:gd name="connsiteX165" fmla="*/ 764863 w 2099794"/>
                <a:gd name="connsiteY165" fmla="*/ 1950431 h 2078537"/>
                <a:gd name="connsiteX166" fmla="*/ 857178 w 2099794"/>
                <a:gd name="connsiteY166" fmla="*/ 1927612 h 2078537"/>
                <a:gd name="connsiteX167" fmla="*/ 916508 w 2099794"/>
                <a:gd name="connsiteY167" fmla="*/ 1901888 h 2078537"/>
                <a:gd name="connsiteX168" fmla="*/ 915471 w 2099794"/>
                <a:gd name="connsiteY168" fmla="*/ 1852723 h 2078537"/>
                <a:gd name="connsiteX169" fmla="*/ 832491 w 2099794"/>
                <a:gd name="connsiteY169" fmla="*/ 1825547 h 2078537"/>
                <a:gd name="connsiteX170" fmla="*/ 809672 w 2099794"/>
                <a:gd name="connsiteY170" fmla="*/ 1821606 h 2078537"/>
                <a:gd name="connsiteX171" fmla="*/ 821497 w 2099794"/>
                <a:gd name="connsiteY171" fmla="*/ 1877409 h 2078537"/>
                <a:gd name="connsiteX172" fmla="*/ 811747 w 2099794"/>
                <a:gd name="connsiteY172" fmla="*/ 1887989 h 2078537"/>
                <a:gd name="connsiteX173" fmla="*/ 743081 w 2099794"/>
                <a:gd name="connsiteY173" fmla="*/ 1878239 h 2078537"/>
                <a:gd name="connsiteX174" fmla="*/ 713831 w 2099794"/>
                <a:gd name="connsiteY174" fmla="*/ 1860606 h 2078537"/>
                <a:gd name="connsiteX175" fmla="*/ 711549 w 2099794"/>
                <a:gd name="connsiteY175" fmla="*/ 1812271 h 2078537"/>
                <a:gd name="connsiteX176" fmla="*/ 639979 w 2099794"/>
                <a:gd name="connsiteY176" fmla="*/ 1811441 h 2078537"/>
                <a:gd name="connsiteX177" fmla="*/ 225497 w 2099794"/>
                <a:gd name="connsiteY177" fmla="*/ 1923463 h 2078537"/>
                <a:gd name="connsiteX178" fmla="*/ 162225 w 2099794"/>
                <a:gd name="connsiteY178" fmla="*/ 1961426 h 2078537"/>
                <a:gd name="connsiteX179" fmla="*/ 154965 w 2099794"/>
                <a:gd name="connsiteY179" fmla="*/ 1964538 h 2078537"/>
                <a:gd name="connsiteX180" fmla="*/ 0 w 2099794"/>
                <a:gd name="connsiteY180" fmla="*/ 771708 h 2078537"/>
                <a:gd name="connsiteX181" fmla="*/ 0 w 2099794"/>
                <a:gd name="connsiteY181" fmla="*/ 753660 h 2078537"/>
                <a:gd name="connsiteX182" fmla="*/ 3319 w 2099794"/>
                <a:gd name="connsiteY182" fmla="*/ 742665 h 2078537"/>
                <a:gd name="connsiteX183" fmla="*/ 38378 w 2099794"/>
                <a:gd name="connsiteY183" fmla="*/ 660101 h 2078537"/>
                <a:gd name="connsiteX184" fmla="*/ 54559 w 2099794"/>
                <a:gd name="connsiteY184" fmla="*/ 648691 h 2078537"/>
                <a:gd name="connsiteX185" fmla="*/ 64517 w 2099794"/>
                <a:gd name="connsiteY185" fmla="*/ 645579 h 2078537"/>
                <a:gd name="connsiteX186" fmla="*/ 74267 w 2099794"/>
                <a:gd name="connsiteY186" fmla="*/ 645164 h 2078537"/>
                <a:gd name="connsiteX187" fmla="*/ 85676 w 2099794"/>
                <a:gd name="connsiteY187" fmla="*/ 648484 h 2078537"/>
                <a:gd name="connsiteX188" fmla="*/ 96671 w 2099794"/>
                <a:gd name="connsiteY188" fmla="*/ 655329 h 2078537"/>
                <a:gd name="connsiteX189" fmla="*/ 108911 w 2099794"/>
                <a:gd name="connsiteY189" fmla="*/ 666117 h 2078537"/>
                <a:gd name="connsiteX190" fmla="*/ 107873 w 2099794"/>
                <a:gd name="connsiteY190" fmla="*/ 610728 h 2078537"/>
                <a:gd name="connsiteX191" fmla="*/ 106836 w 2099794"/>
                <a:gd name="connsiteY191" fmla="*/ 523807 h 2078537"/>
                <a:gd name="connsiteX192" fmla="*/ 106836 w 2099794"/>
                <a:gd name="connsiteY192" fmla="*/ 518828 h 2078537"/>
                <a:gd name="connsiteX193" fmla="*/ 105591 w 2099794"/>
                <a:gd name="connsiteY193" fmla="*/ 474434 h 2078537"/>
                <a:gd name="connsiteX194" fmla="*/ 104969 w 2099794"/>
                <a:gd name="connsiteY194" fmla="*/ 448088 h 2078537"/>
                <a:gd name="connsiteX195" fmla="*/ 103932 w 2099794"/>
                <a:gd name="connsiteY195" fmla="*/ 439998 h 2078537"/>
                <a:gd name="connsiteX196" fmla="*/ 79038 w 2099794"/>
                <a:gd name="connsiteY196" fmla="*/ 446636 h 2078537"/>
                <a:gd name="connsiteX197" fmla="*/ 69081 w 2099794"/>
                <a:gd name="connsiteY197" fmla="*/ 446636 h 2078537"/>
                <a:gd name="connsiteX198" fmla="*/ 13277 w 2099794"/>
                <a:gd name="connsiteY198" fmla="*/ 433360 h 2078537"/>
                <a:gd name="connsiteX199" fmla="*/ 9128 w 2099794"/>
                <a:gd name="connsiteY199" fmla="*/ 428588 h 2078537"/>
                <a:gd name="connsiteX200" fmla="*/ 15351 w 2099794"/>
                <a:gd name="connsiteY200" fmla="*/ 416141 h 2078537"/>
                <a:gd name="connsiteX201" fmla="*/ 70947 w 2099794"/>
                <a:gd name="connsiteY201" fmla="*/ 360960 h 2078537"/>
                <a:gd name="connsiteX202" fmla="*/ 90448 w 2099794"/>
                <a:gd name="connsiteY202" fmla="*/ 363035 h 2078537"/>
                <a:gd name="connsiteX203" fmla="*/ 101235 w 2099794"/>
                <a:gd name="connsiteY203" fmla="*/ 371540 h 2078537"/>
                <a:gd name="connsiteX204" fmla="*/ 98953 w 2099794"/>
                <a:gd name="connsiteY204" fmla="*/ 349135 h 2078537"/>
                <a:gd name="connsiteX205" fmla="*/ 98331 w 2099794"/>
                <a:gd name="connsiteY205" fmla="*/ 339178 h 2078537"/>
                <a:gd name="connsiteX206" fmla="*/ 95634 w 2099794"/>
                <a:gd name="connsiteY206" fmla="*/ 316151 h 2078537"/>
                <a:gd name="connsiteX207" fmla="*/ 94804 w 2099794"/>
                <a:gd name="connsiteY207" fmla="*/ 307853 h 2078537"/>
                <a:gd name="connsiteX208" fmla="*/ 91900 w 2099794"/>
                <a:gd name="connsiteY208" fmla="*/ 288146 h 2078537"/>
                <a:gd name="connsiteX209" fmla="*/ 91693 w 2099794"/>
                <a:gd name="connsiteY209" fmla="*/ 286486 h 2078537"/>
                <a:gd name="connsiteX210" fmla="*/ 78001 w 2099794"/>
                <a:gd name="connsiteY210" fmla="*/ 230890 h 2078537"/>
                <a:gd name="connsiteX211" fmla="*/ 48543 w 2099794"/>
                <a:gd name="connsiteY211" fmla="*/ 227985 h 2078537"/>
                <a:gd name="connsiteX212" fmla="*/ 20538 w 2099794"/>
                <a:gd name="connsiteY212" fmla="*/ 287938 h 2078537"/>
                <a:gd name="connsiteX213" fmla="*/ 18671 w 2099794"/>
                <a:gd name="connsiteY213" fmla="*/ 292709 h 2078537"/>
                <a:gd name="connsiteX214" fmla="*/ 17633 w 2099794"/>
                <a:gd name="connsiteY214" fmla="*/ 296236 h 2078537"/>
                <a:gd name="connsiteX215" fmla="*/ 15766 w 2099794"/>
                <a:gd name="connsiteY215" fmla="*/ 301215 h 2078537"/>
                <a:gd name="connsiteX216" fmla="*/ 9958 w 2099794"/>
                <a:gd name="connsiteY216" fmla="*/ 317811 h 2078537"/>
                <a:gd name="connsiteX217" fmla="*/ 7883 w 2099794"/>
                <a:gd name="connsiteY217" fmla="*/ 317811 h 2078537"/>
                <a:gd name="connsiteX218" fmla="*/ 9128 w 2099794"/>
                <a:gd name="connsiteY218" fmla="*/ 309928 h 2078537"/>
                <a:gd name="connsiteX219" fmla="*/ 9543 w 2099794"/>
                <a:gd name="connsiteY219" fmla="*/ 306401 h 2078537"/>
                <a:gd name="connsiteX220" fmla="*/ 15766 w 2099794"/>
                <a:gd name="connsiteY220" fmla="*/ 283789 h 2078537"/>
                <a:gd name="connsiteX221" fmla="*/ 16181 w 2099794"/>
                <a:gd name="connsiteY221" fmla="*/ 281922 h 2078537"/>
                <a:gd name="connsiteX222" fmla="*/ 18048 w 2099794"/>
                <a:gd name="connsiteY222" fmla="*/ 277566 h 2078537"/>
                <a:gd name="connsiteX223" fmla="*/ 48336 w 2099794"/>
                <a:gd name="connsiteY223" fmla="*/ 216368 h 2078537"/>
                <a:gd name="connsiteX224" fmla="*/ 49373 w 2099794"/>
                <a:gd name="connsiteY224" fmla="*/ 215331 h 2078537"/>
                <a:gd name="connsiteX225" fmla="*/ 70533 w 2099794"/>
                <a:gd name="connsiteY225" fmla="*/ 209315 h 2078537"/>
                <a:gd name="connsiteX226" fmla="*/ 70740 w 2099794"/>
                <a:gd name="connsiteY226" fmla="*/ 209730 h 2078537"/>
                <a:gd name="connsiteX227" fmla="*/ 71155 w 2099794"/>
                <a:gd name="connsiteY227" fmla="*/ 209730 h 2078537"/>
                <a:gd name="connsiteX228" fmla="*/ 80075 w 2099794"/>
                <a:gd name="connsiteY228" fmla="*/ 218028 h 2078537"/>
                <a:gd name="connsiteX229" fmla="*/ 88996 w 2099794"/>
                <a:gd name="connsiteY229" fmla="*/ 235661 h 2078537"/>
                <a:gd name="connsiteX230" fmla="*/ 89411 w 2099794"/>
                <a:gd name="connsiteY230" fmla="*/ 237735 h 2078537"/>
                <a:gd name="connsiteX231" fmla="*/ 94804 w 2099794"/>
                <a:gd name="connsiteY231" fmla="*/ 255784 h 2078537"/>
                <a:gd name="connsiteX232" fmla="*/ 95841 w 2099794"/>
                <a:gd name="connsiteY232" fmla="*/ 260555 h 2078537"/>
                <a:gd name="connsiteX233" fmla="*/ 98538 w 2099794"/>
                <a:gd name="connsiteY233" fmla="*/ 272172 h 2078537"/>
                <a:gd name="connsiteX234" fmla="*/ 98953 w 2099794"/>
                <a:gd name="connsiteY234" fmla="*/ 275491 h 2078537"/>
                <a:gd name="connsiteX235" fmla="*/ 101857 w 2099794"/>
                <a:gd name="connsiteY235" fmla="*/ 291880 h 2078537"/>
                <a:gd name="connsiteX236" fmla="*/ 102272 w 2099794"/>
                <a:gd name="connsiteY236" fmla="*/ 296858 h 2078537"/>
                <a:gd name="connsiteX237" fmla="*/ 104969 w 2099794"/>
                <a:gd name="connsiteY237" fmla="*/ 316566 h 2078537"/>
                <a:gd name="connsiteX238" fmla="*/ 105591 w 2099794"/>
                <a:gd name="connsiteY238" fmla="*/ 324864 h 2078537"/>
                <a:gd name="connsiteX239" fmla="*/ 108288 w 2099794"/>
                <a:gd name="connsiteY239" fmla="*/ 349550 h 2078537"/>
                <a:gd name="connsiteX240" fmla="*/ 108911 w 2099794"/>
                <a:gd name="connsiteY240" fmla="*/ 360960 h 2078537"/>
                <a:gd name="connsiteX241" fmla="*/ 111400 w 2099794"/>
                <a:gd name="connsiteY241" fmla="*/ 393944 h 2078537"/>
                <a:gd name="connsiteX242" fmla="*/ 115964 w 2099794"/>
                <a:gd name="connsiteY242" fmla="*/ 405769 h 2078537"/>
                <a:gd name="connsiteX243" fmla="*/ 114304 w 2099794"/>
                <a:gd name="connsiteY243" fmla="*/ 432322 h 2078537"/>
                <a:gd name="connsiteX244" fmla="*/ 113267 w 2099794"/>
                <a:gd name="connsiteY244" fmla="*/ 436886 h 2078537"/>
                <a:gd name="connsiteX245" fmla="*/ 115757 w 2099794"/>
                <a:gd name="connsiteY245" fmla="*/ 518828 h 2078537"/>
                <a:gd name="connsiteX246" fmla="*/ 130485 w 2099794"/>
                <a:gd name="connsiteY246" fmla="*/ 441657 h 2078537"/>
                <a:gd name="connsiteX247" fmla="*/ 131522 w 2099794"/>
                <a:gd name="connsiteY247" fmla="*/ 436471 h 2078537"/>
                <a:gd name="connsiteX248" fmla="*/ 137746 w 2099794"/>
                <a:gd name="connsiteY248" fmla="*/ 410333 h 2078537"/>
                <a:gd name="connsiteX249" fmla="*/ 137954 w 2099794"/>
                <a:gd name="connsiteY249" fmla="*/ 408673 h 2078537"/>
                <a:gd name="connsiteX250" fmla="*/ 144177 w 2099794"/>
                <a:gd name="connsiteY250" fmla="*/ 383779 h 2078537"/>
                <a:gd name="connsiteX251" fmla="*/ 144799 w 2099794"/>
                <a:gd name="connsiteY251" fmla="*/ 380460 h 2078537"/>
                <a:gd name="connsiteX252" fmla="*/ 150608 w 2099794"/>
                <a:gd name="connsiteY252" fmla="*/ 359508 h 2078537"/>
                <a:gd name="connsiteX253" fmla="*/ 151853 w 2099794"/>
                <a:gd name="connsiteY253" fmla="*/ 354529 h 2078537"/>
                <a:gd name="connsiteX254" fmla="*/ 151853 w 2099794"/>
                <a:gd name="connsiteY254" fmla="*/ 337726 h 2078537"/>
                <a:gd name="connsiteX255" fmla="*/ 150608 w 2099794"/>
                <a:gd name="connsiteY255" fmla="*/ 326731 h 2078537"/>
                <a:gd name="connsiteX256" fmla="*/ 151438 w 2099794"/>
                <a:gd name="connsiteY256" fmla="*/ 323204 h 2078537"/>
                <a:gd name="connsiteX257" fmla="*/ 153097 w 2099794"/>
                <a:gd name="connsiteY257" fmla="*/ 320092 h 2078537"/>
                <a:gd name="connsiteX258" fmla="*/ 156831 w 2099794"/>
                <a:gd name="connsiteY258" fmla="*/ 315529 h 2078537"/>
                <a:gd name="connsiteX259" fmla="*/ 166374 w 2099794"/>
                <a:gd name="connsiteY259" fmla="*/ 306193 h 2078537"/>
                <a:gd name="connsiteX260" fmla="*/ 199773 w 2099794"/>
                <a:gd name="connsiteY260" fmla="*/ 206618 h 2078537"/>
                <a:gd name="connsiteX261" fmla="*/ 200810 w 2099794"/>
                <a:gd name="connsiteY261" fmla="*/ 203092 h 2078537"/>
                <a:gd name="connsiteX262" fmla="*/ 218651 w 2099794"/>
                <a:gd name="connsiteY262" fmla="*/ 157660 h 2078537"/>
                <a:gd name="connsiteX263" fmla="*/ 179443 w 2099794"/>
                <a:gd name="connsiteY263" fmla="*/ 157660 h 2078537"/>
                <a:gd name="connsiteX264" fmla="*/ 172598 w 2099794"/>
                <a:gd name="connsiteY264" fmla="*/ 156831 h 2078537"/>
                <a:gd name="connsiteX265" fmla="*/ 165959 w 2099794"/>
                <a:gd name="connsiteY265" fmla="*/ 155378 h 2078537"/>
                <a:gd name="connsiteX266" fmla="*/ 165129 w 2099794"/>
                <a:gd name="connsiteY266" fmla="*/ 148948 h 2078537"/>
                <a:gd name="connsiteX267" fmla="*/ 189608 w 2099794"/>
                <a:gd name="connsiteY267" fmla="*/ 96671 h 2078537"/>
                <a:gd name="connsiteX268" fmla="*/ 202677 w 2099794"/>
                <a:gd name="connsiteY268" fmla="*/ 85261 h 2078537"/>
                <a:gd name="connsiteX269" fmla="*/ 210561 w 2099794"/>
                <a:gd name="connsiteY269" fmla="*/ 81942 h 2078537"/>
                <a:gd name="connsiteX270" fmla="*/ 220103 w 2099794"/>
                <a:gd name="connsiteY270" fmla="*/ 81734 h 2078537"/>
                <a:gd name="connsiteX271" fmla="*/ 224667 w 2099794"/>
                <a:gd name="connsiteY271" fmla="*/ 83394 h 2078537"/>
                <a:gd name="connsiteX272" fmla="*/ 229853 w 2099794"/>
                <a:gd name="connsiteY272" fmla="*/ 87335 h 2078537"/>
                <a:gd name="connsiteX273" fmla="*/ 230683 w 2099794"/>
                <a:gd name="connsiteY273" fmla="*/ 88373 h 2078537"/>
                <a:gd name="connsiteX274" fmla="*/ 240848 w 2099794"/>
                <a:gd name="connsiteY274" fmla="*/ 104139 h 2078537"/>
                <a:gd name="connsiteX275" fmla="*/ 287731 w 2099794"/>
                <a:gd name="connsiteY275" fmla="*/ 2489 h 2078537"/>
                <a:gd name="connsiteX276" fmla="*/ 289598 w 2099794"/>
                <a:gd name="connsiteY276" fmla="*/ 0 h 2078537"/>
                <a:gd name="connsiteX277" fmla="*/ 290428 w 2099794"/>
                <a:gd name="connsiteY277" fmla="*/ 6638 h 2078537"/>
                <a:gd name="connsiteX278" fmla="*/ 289598 w 2099794"/>
                <a:gd name="connsiteY278" fmla="*/ 6016 h 2078537"/>
                <a:gd name="connsiteX279" fmla="*/ 283997 w 2099794"/>
                <a:gd name="connsiteY279" fmla="*/ 20329 h 2078537"/>
                <a:gd name="connsiteX280" fmla="*/ 246242 w 2099794"/>
                <a:gd name="connsiteY280" fmla="*/ 109325 h 2078537"/>
                <a:gd name="connsiteX281" fmla="*/ 246034 w 2099794"/>
                <a:gd name="connsiteY281" fmla="*/ 114511 h 2078537"/>
                <a:gd name="connsiteX282" fmla="*/ 237114 w 2099794"/>
                <a:gd name="connsiteY282" fmla="*/ 149362 h 2078537"/>
                <a:gd name="connsiteX283" fmla="*/ 222800 w 2099794"/>
                <a:gd name="connsiteY283" fmla="*/ 167825 h 2078537"/>
                <a:gd name="connsiteX284" fmla="*/ 183592 w 2099794"/>
                <a:gd name="connsiteY284" fmla="*/ 279225 h 2078537"/>
                <a:gd name="connsiteX285" fmla="*/ 181518 w 2099794"/>
                <a:gd name="connsiteY285" fmla="*/ 286278 h 2078537"/>
                <a:gd name="connsiteX286" fmla="*/ 213257 w 2099794"/>
                <a:gd name="connsiteY286" fmla="*/ 283582 h 2078537"/>
                <a:gd name="connsiteX287" fmla="*/ 236077 w 2099794"/>
                <a:gd name="connsiteY287" fmla="*/ 306608 h 2078537"/>
                <a:gd name="connsiteX288" fmla="*/ 254332 w 2099794"/>
                <a:gd name="connsiteY288" fmla="*/ 363242 h 2078537"/>
                <a:gd name="connsiteX289" fmla="*/ 251220 w 2099794"/>
                <a:gd name="connsiteY289" fmla="*/ 368428 h 2078537"/>
                <a:gd name="connsiteX290" fmla="*/ 172390 w 2099794"/>
                <a:gd name="connsiteY290" fmla="*/ 358470 h 2078537"/>
                <a:gd name="connsiteX291" fmla="*/ 161603 w 2099794"/>
                <a:gd name="connsiteY291" fmla="*/ 351832 h 2078537"/>
                <a:gd name="connsiteX292" fmla="*/ 147081 w 2099794"/>
                <a:gd name="connsiteY292" fmla="*/ 408258 h 2078537"/>
                <a:gd name="connsiteX293" fmla="*/ 116586 w 2099794"/>
                <a:gd name="connsiteY293" fmla="*/ 609276 h 2078537"/>
                <a:gd name="connsiteX294" fmla="*/ 117831 w 2099794"/>
                <a:gd name="connsiteY294" fmla="*/ 676489 h 2078537"/>
                <a:gd name="connsiteX295" fmla="*/ 123225 w 2099794"/>
                <a:gd name="connsiteY295" fmla="*/ 685410 h 2078537"/>
                <a:gd name="connsiteX296" fmla="*/ 132560 w 2099794"/>
                <a:gd name="connsiteY296" fmla="*/ 731878 h 2078537"/>
                <a:gd name="connsiteX297" fmla="*/ 130693 w 2099794"/>
                <a:gd name="connsiteY297" fmla="*/ 743910 h 2078537"/>
                <a:gd name="connsiteX298" fmla="*/ 206619 w 2099794"/>
                <a:gd name="connsiteY298" fmla="*/ 905097 h 2078537"/>
                <a:gd name="connsiteX299" fmla="*/ 327769 w 2099794"/>
                <a:gd name="connsiteY299" fmla="*/ 1078732 h 2078537"/>
                <a:gd name="connsiteX300" fmla="*/ 376934 w 2099794"/>
                <a:gd name="connsiteY300" fmla="*/ 1155488 h 2078537"/>
                <a:gd name="connsiteX301" fmla="*/ 378594 w 2099794"/>
                <a:gd name="connsiteY301" fmla="*/ 1158392 h 2078537"/>
                <a:gd name="connsiteX302" fmla="*/ 380668 w 2099794"/>
                <a:gd name="connsiteY302" fmla="*/ 1161919 h 2078537"/>
                <a:gd name="connsiteX303" fmla="*/ 380046 w 2099794"/>
                <a:gd name="connsiteY303" fmla="*/ 1157147 h 2078537"/>
                <a:gd name="connsiteX304" fmla="*/ 378801 w 2099794"/>
                <a:gd name="connsiteY304" fmla="*/ 1153413 h 2078537"/>
                <a:gd name="connsiteX305" fmla="*/ 324865 w 2099794"/>
                <a:gd name="connsiteY305" fmla="*/ 1032886 h 2078537"/>
                <a:gd name="connsiteX306" fmla="*/ 323413 w 2099794"/>
                <a:gd name="connsiteY306" fmla="*/ 1029981 h 2078537"/>
                <a:gd name="connsiteX307" fmla="*/ 294370 w 2099794"/>
                <a:gd name="connsiteY307" fmla="*/ 1003013 h 2078537"/>
                <a:gd name="connsiteX308" fmla="*/ 278396 w 2099794"/>
                <a:gd name="connsiteY308" fmla="*/ 995130 h 2078537"/>
                <a:gd name="connsiteX309" fmla="*/ 272588 w 2099794"/>
                <a:gd name="connsiteY309" fmla="*/ 949491 h 2078537"/>
                <a:gd name="connsiteX310" fmla="*/ 276529 w 2099794"/>
                <a:gd name="connsiteY310" fmla="*/ 923975 h 2078537"/>
                <a:gd name="connsiteX311" fmla="*/ 250805 w 2099794"/>
                <a:gd name="connsiteY311" fmla="*/ 835187 h 2078537"/>
                <a:gd name="connsiteX312" fmla="*/ 248109 w 2099794"/>
                <a:gd name="connsiteY312" fmla="*/ 814028 h 2078537"/>
                <a:gd name="connsiteX313" fmla="*/ 227364 w 2099794"/>
                <a:gd name="connsiteY313" fmla="*/ 817762 h 2078537"/>
                <a:gd name="connsiteX314" fmla="*/ 186497 w 2099794"/>
                <a:gd name="connsiteY314" fmla="*/ 814857 h 2078537"/>
                <a:gd name="connsiteX315" fmla="*/ 182555 w 2099794"/>
                <a:gd name="connsiteY315" fmla="*/ 808841 h 2078537"/>
                <a:gd name="connsiteX316" fmla="*/ 206619 w 2099794"/>
                <a:gd name="connsiteY316" fmla="*/ 757187 h 2078537"/>
                <a:gd name="connsiteX317" fmla="*/ 215954 w 2099794"/>
                <a:gd name="connsiteY317" fmla="*/ 748059 h 2078537"/>
                <a:gd name="connsiteX318" fmla="*/ 253502 w 2099794"/>
                <a:gd name="connsiteY318" fmla="*/ 755734 h 2078537"/>
                <a:gd name="connsiteX319" fmla="*/ 257444 w 2099794"/>
                <a:gd name="connsiteY319" fmla="*/ 763617 h 2078537"/>
                <a:gd name="connsiteX320" fmla="*/ 360338 w 2099794"/>
                <a:gd name="connsiteY320" fmla="*/ 707606 h 2078537"/>
                <a:gd name="connsiteX321" fmla="*/ 361168 w 2099794"/>
                <a:gd name="connsiteY321" fmla="*/ 709681 h 2078537"/>
                <a:gd name="connsiteX322" fmla="*/ 335652 w 2099794"/>
                <a:gd name="connsiteY322" fmla="*/ 716942 h 2078537"/>
                <a:gd name="connsiteX323" fmla="*/ 286279 w 2099794"/>
                <a:gd name="connsiteY323" fmla="*/ 740383 h 2078537"/>
                <a:gd name="connsiteX324" fmla="*/ 268854 w 2099794"/>
                <a:gd name="connsiteY324" fmla="*/ 759883 h 2078537"/>
                <a:gd name="connsiteX325" fmla="*/ 266987 w 2099794"/>
                <a:gd name="connsiteY325" fmla="*/ 780421 h 2078537"/>
                <a:gd name="connsiteX326" fmla="*/ 261800 w 2099794"/>
                <a:gd name="connsiteY326" fmla="*/ 803240 h 2078537"/>
                <a:gd name="connsiteX327" fmla="*/ 256822 w 2099794"/>
                <a:gd name="connsiteY327" fmla="*/ 812990 h 2078537"/>
                <a:gd name="connsiteX328" fmla="*/ 282960 w 2099794"/>
                <a:gd name="connsiteY328" fmla="*/ 916507 h 2078537"/>
                <a:gd name="connsiteX329" fmla="*/ 285449 w 2099794"/>
                <a:gd name="connsiteY329" fmla="*/ 913395 h 2078537"/>
                <a:gd name="connsiteX330" fmla="*/ 342705 w 2099794"/>
                <a:gd name="connsiteY330" fmla="*/ 895347 h 2078537"/>
                <a:gd name="connsiteX331" fmla="*/ 373408 w 2099794"/>
                <a:gd name="connsiteY331" fmla="*/ 916922 h 2078537"/>
                <a:gd name="connsiteX332" fmla="*/ 415934 w 2099794"/>
                <a:gd name="connsiteY332" fmla="*/ 978742 h 2078537"/>
                <a:gd name="connsiteX333" fmla="*/ 417387 w 2099794"/>
                <a:gd name="connsiteY333" fmla="*/ 984135 h 2078537"/>
                <a:gd name="connsiteX334" fmla="*/ 365525 w 2099794"/>
                <a:gd name="connsiteY334" fmla="*/ 1001768 h 2078537"/>
                <a:gd name="connsiteX335" fmla="*/ 329844 w 2099794"/>
                <a:gd name="connsiteY335" fmla="*/ 1007162 h 2078537"/>
                <a:gd name="connsiteX336" fmla="*/ 325487 w 2099794"/>
                <a:gd name="connsiteY336" fmla="*/ 1014423 h 2078537"/>
                <a:gd name="connsiteX337" fmla="*/ 383988 w 2099794"/>
                <a:gd name="connsiteY337" fmla="*/ 1143663 h 2078537"/>
                <a:gd name="connsiteX338" fmla="*/ 431286 w 2099794"/>
                <a:gd name="connsiteY338" fmla="*/ 1296968 h 2078537"/>
                <a:gd name="connsiteX339" fmla="*/ 433153 w 2099794"/>
                <a:gd name="connsiteY339" fmla="*/ 1397788 h 2078537"/>
                <a:gd name="connsiteX340" fmla="*/ 425477 w 2099794"/>
                <a:gd name="connsiteY340" fmla="*/ 1462097 h 2078537"/>
                <a:gd name="connsiteX341" fmla="*/ 425685 w 2099794"/>
                <a:gd name="connsiteY341" fmla="*/ 1468320 h 2078537"/>
                <a:gd name="connsiteX342" fmla="*/ 430041 w 2099794"/>
                <a:gd name="connsiteY342" fmla="*/ 1464171 h 2078537"/>
                <a:gd name="connsiteX343" fmla="*/ 493106 w 2099794"/>
                <a:gd name="connsiteY343" fmla="*/ 1440729 h 2078537"/>
                <a:gd name="connsiteX344" fmla="*/ 548494 w 2099794"/>
                <a:gd name="connsiteY344" fmla="*/ 1469772 h 2078537"/>
                <a:gd name="connsiteX345" fmla="*/ 627740 w 2099794"/>
                <a:gd name="connsiteY345" fmla="*/ 1579098 h 2078537"/>
                <a:gd name="connsiteX346" fmla="*/ 624420 w 2099794"/>
                <a:gd name="connsiteY346" fmla="*/ 1586358 h 2078537"/>
                <a:gd name="connsiteX347" fmla="*/ 563431 w 2099794"/>
                <a:gd name="connsiteY347" fmla="*/ 1609385 h 2078537"/>
                <a:gd name="connsiteX348" fmla="*/ 468004 w 2099794"/>
                <a:gd name="connsiteY348" fmla="*/ 1621417 h 2078537"/>
                <a:gd name="connsiteX349" fmla="*/ 413653 w 2099794"/>
                <a:gd name="connsiteY349" fmla="*/ 1604199 h 2078537"/>
                <a:gd name="connsiteX350" fmla="*/ 394982 w 2099794"/>
                <a:gd name="connsiteY350" fmla="*/ 1584699 h 2078537"/>
                <a:gd name="connsiteX351" fmla="*/ 392285 w 2099794"/>
                <a:gd name="connsiteY351" fmla="*/ 1589885 h 2078537"/>
                <a:gd name="connsiteX352" fmla="*/ 356397 w 2099794"/>
                <a:gd name="connsiteY352" fmla="*/ 1676184 h 2078537"/>
                <a:gd name="connsiteX353" fmla="*/ 276788 w 2099794"/>
                <a:gd name="connsiteY353" fmla="*/ 1810014 h 2078537"/>
                <a:gd name="connsiteX354" fmla="*/ 231210 w 2099794"/>
                <a:gd name="connsiteY354" fmla="*/ 1864027 h 2078537"/>
                <a:gd name="connsiteX355" fmla="*/ 320404 w 2099794"/>
                <a:gd name="connsiteY355" fmla="*/ 1734347 h 2078537"/>
                <a:gd name="connsiteX356" fmla="*/ 387722 w 2099794"/>
                <a:gd name="connsiteY356" fmla="*/ 1584906 h 2078537"/>
                <a:gd name="connsiteX357" fmla="*/ 390626 w 2099794"/>
                <a:gd name="connsiteY357" fmla="*/ 1567273 h 2078537"/>
                <a:gd name="connsiteX358" fmla="*/ 396227 w 2099794"/>
                <a:gd name="connsiteY358" fmla="*/ 1542794 h 2078537"/>
                <a:gd name="connsiteX359" fmla="*/ 411786 w 2099794"/>
                <a:gd name="connsiteY359" fmla="*/ 1496533 h 2078537"/>
                <a:gd name="connsiteX360" fmla="*/ 427552 w 2099794"/>
                <a:gd name="connsiteY360" fmla="*/ 1352356 h 2078537"/>
                <a:gd name="connsiteX361" fmla="*/ 416764 w 2099794"/>
                <a:gd name="connsiteY361" fmla="*/ 1313978 h 2078537"/>
                <a:gd name="connsiteX362" fmla="*/ 328599 w 2099794"/>
                <a:gd name="connsiteY362" fmla="*/ 1192828 h 2078537"/>
                <a:gd name="connsiteX363" fmla="*/ 223007 w 2099794"/>
                <a:gd name="connsiteY363" fmla="*/ 1107567 h 2078537"/>
                <a:gd name="connsiteX364" fmla="*/ 177784 w 2099794"/>
                <a:gd name="connsiteY364" fmla="*/ 1091179 h 2078537"/>
                <a:gd name="connsiteX365" fmla="*/ 114927 w 2099794"/>
                <a:gd name="connsiteY365" fmla="*/ 1119599 h 2078537"/>
                <a:gd name="connsiteX366" fmla="*/ 94597 w 2099794"/>
                <a:gd name="connsiteY366" fmla="*/ 1200297 h 2078537"/>
                <a:gd name="connsiteX367" fmla="*/ 100198 w 2099794"/>
                <a:gd name="connsiteY367" fmla="*/ 1195318 h 2078537"/>
                <a:gd name="connsiteX368" fmla="*/ 170108 w 2099794"/>
                <a:gd name="connsiteY368" fmla="*/ 1195110 h 2078537"/>
                <a:gd name="connsiteX369" fmla="*/ 200188 w 2099794"/>
                <a:gd name="connsiteY369" fmla="*/ 1263568 h 2078537"/>
                <a:gd name="connsiteX370" fmla="*/ 204544 w 2099794"/>
                <a:gd name="connsiteY370" fmla="*/ 1296138 h 2078537"/>
                <a:gd name="connsiteX371" fmla="*/ 198529 w 2099794"/>
                <a:gd name="connsiteY371" fmla="*/ 1302569 h 2078537"/>
                <a:gd name="connsiteX372" fmla="*/ 95011 w 2099794"/>
                <a:gd name="connsiteY372" fmla="*/ 1283898 h 2078537"/>
                <a:gd name="connsiteX373" fmla="*/ 100820 w 2099794"/>
                <a:gd name="connsiteY373" fmla="*/ 1338457 h 2078537"/>
                <a:gd name="connsiteX374" fmla="*/ 118246 w 2099794"/>
                <a:gd name="connsiteY374" fmla="*/ 1444671 h 2078537"/>
                <a:gd name="connsiteX375" fmla="*/ 125507 w 2099794"/>
                <a:gd name="connsiteY375" fmla="*/ 1455458 h 2078537"/>
                <a:gd name="connsiteX376" fmla="*/ 134012 w 2099794"/>
                <a:gd name="connsiteY376" fmla="*/ 1495081 h 2078537"/>
                <a:gd name="connsiteX377" fmla="*/ 131522 w 2099794"/>
                <a:gd name="connsiteY377" fmla="*/ 1508565 h 2078537"/>
                <a:gd name="connsiteX378" fmla="*/ 150400 w 2099794"/>
                <a:gd name="connsiteY378" fmla="*/ 1595901 h 2078537"/>
                <a:gd name="connsiteX379" fmla="*/ 123639 w 2099794"/>
                <a:gd name="connsiteY379" fmla="*/ 1507735 h 2078537"/>
                <a:gd name="connsiteX380" fmla="*/ 25724 w 2099794"/>
                <a:gd name="connsiteY380" fmla="*/ 1532214 h 2078537"/>
                <a:gd name="connsiteX381" fmla="*/ 18048 w 2099794"/>
                <a:gd name="connsiteY381" fmla="*/ 1524539 h 2078537"/>
                <a:gd name="connsiteX382" fmla="*/ 37963 w 2099794"/>
                <a:gd name="connsiteY382" fmla="*/ 1449650 h 2078537"/>
                <a:gd name="connsiteX383" fmla="*/ 56634 w 2099794"/>
                <a:gd name="connsiteY383" fmla="*/ 1427038 h 2078537"/>
                <a:gd name="connsiteX384" fmla="*/ 100820 w 2099794"/>
                <a:gd name="connsiteY384" fmla="*/ 1427453 h 2078537"/>
                <a:gd name="connsiteX385" fmla="*/ 107666 w 2099794"/>
                <a:gd name="connsiteY385" fmla="*/ 1433261 h 2078537"/>
                <a:gd name="connsiteX386" fmla="*/ 99575 w 2099794"/>
                <a:gd name="connsiteY386" fmla="*/ 1387000 h 2078537"/>
                <a:gd name="connsiteX387" fmla="*/ 86921 w 2099794"/>
                <a:gd name="connsiteY387" fmla="*/ 1284314 h 2078537"/>
                <a:gd name="connsiteX388" fmla="*/ 81942 w 2099794"/>
                <a:gd name="connsiteY388" fmla="*/ 1273733 h 2078537"/>
                <a:gd name="connsiteX389" fmla="*/ 72192 w 2099794"/>
                <a:gd name="connsiteY389" fmla="*/ 1262738 h 2078537"/>
                <a:gd name="connsiteX390" fmla="*/ 80490 w 2099794"/>
                <a:gd name="connsiteY390" fmla="*/ 1218344 h 2078537"/>
                <a:gd name="connsiteX391" fmla="*/ 85676 w 2099794"/>
                <a:gd name="connsiteY391" fmla="*/ 1208387 h 2078537"/>
                <a:gd name="connsiteX392" fmla="*/ 100405 w 2099794"/>
                <a:gd name="connsiteY392" fmla="*/ 1131424 h 2078537"/>
                <a:gd name="connsiteX393" fmla="*/ 157246 w 2099794"/>
                <a:gd name="connsiteY393" fmla="*/ 1082880 h 2078537"/>
                <a:gd name="connsiteX394" fmla="*/ 203922 w 2099794"/>
                <a:gd name="connsiteY394" fmla="*/ 1090349 h 2078537"/>
                <a:gd name="connsiteX395" fmla="*/ 288769 w 2099794"/>
                <a:gd name="connsiteY395" fmla="*/ 1144285 h 2078537"/>
                <a:gd name="connsiteX396" fmla="*/ 419254 w 2099794"/>
                <a:gd name="connsiteY396" fmla="*/ 1302569 h 2078537"/>
                <a:gd name="connsiteX397" fmla="*/ 425270 w 2099794"/>
                <a:gd name="connsiteY397" fmla="*/ 1313148 h 2078537"/>
                <a:gd name="connsiteX398" fmla="*/ 414690 w 2099794"/>
                <a:gd name="connsiteY398" fmla="*/ 1258382 h 2078537"/>
                <a:gd name="connsiteX399" fmla="*/ 340838 w 2099794"/>
                <a:gd name="connsiteY399" fmla="*/ 1111509 h 2078537"/>
                <a:gd name="connsiteX400" fmla="*/ 227571 w 2099794"/>
                <a:gd name="connsiteY400" fmla="*/ 951358 h 2078537"/>
                <a:gd name="connsiteX401" fmla="*/ 134219 w 2099794"/>
                <a:gd name="connsiteY401" fmla="*/ 781251 h 2078537"/>
                <a:gd name="connsiteX402" fmla="*/ 123639 w 2099794"/>
                <a:gd name="connsiteY402" fmla="*/ 749303 h 2078537"/>
                <a:gd name="connsiteX403" fmla="*/ 118661 w 2099794"/>
                <a:gd name="connsiteY403" fmla="*/ 746607 h 2078537"/>
                <a:gd name="connsiteX404" fmla="*/ 23857 w 2099794"/>
                <a:gd name="connsiteY404" fmla="*/ 771293 h 2078537"/>
                <a:gd name="connsiteX405" fmla="*/ 0 w 2099794"/>
                <a:gd name="connsiteY405" fmla="*/ 771708 h 2078537"/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209514 w 2099794"/>
                <a:gd name="connsiteY13" fmla="*/ 1889738 h 2078537"/>
                <a:gd name="connsiteX14" fmla="*/ 197595 w 2099794"/>
                <a:gd name="connsiteY14" fmla="*/ 1924756 h 2078537"/>
                <a:gd name="connsiteX15" fmla="*/ 294784 w 2099794"/>
                <a:gd name="connsiteY15" fmla="*/ 1858272 h 2078537"/>
                <a:gd name="connsiteX16" fmla="*/ 400583 w 2099794"/>
                <a:gd name="connsiteY16" fmla="*/ 1803142 h 2078537"/>
                <a:gd name="connsiteX17" fmla="*/ 470078 w 2099794"/>
                <a:gd name="connsiteY17" fmla="*/ 1775551 h 2078537"/>
                <a:gd name="connsiteX18" fmla="*/ 526919 w 2099794"/>
                <a:gd name="connsiteY18" fmla="*/ 1758333 h 2078537"/>
                <a:gd name="connsiteX19" fmla="*/ 563015 w 2099794"/>
                <a:gd name="connsiteY19" fmla="*/ 1748790 h 2078537"/>
                <a:gd name="connsiteX20" fmla="*/ 623590 w 2099794"/>
                <a:gd name="connsiteY20" fmla="*/ 1739248 h 2078537"/>
                <a:gd name="connsiteX21" fmla="*/ 625872 w 2099794"/>
                <a:gd name="connsiteY21" fmla="*/ 1738418 h 2078537"/>
                <a:gd name="connsiteX22" fmla="*/ 629191 w 2099794"/>
                <a:gd name="connsiteY22" fmla="*/ 1738211 h 2078537"/>
                <a:gd name="connsiteX23" fmla="*/ 653878 w 2099794"/>
                <a:gd name="connsiteY23" fmla="*/ 1735099 h 2078537"/>
                <a:gd name="connsiteX24" fmla="*/ 660516 w 2099794"/>
                <a:gd name="connsiteY24" fmla="*/ 1734891 h 2078537"/>
                <a:gd name="connsiteX25" fmla="*/ 709889 w 2099794"/>
                <a:gd name="connsiteY25" fmla="*/ 1731780 h 2078537"/>
                <a:gd name="connsiteX26" fmla="*/ 741214 w 2099794"/>
                <a:gd name="connsiteY26" fmla="*/ 1731780 h 2078537"/>
                <a:gd name="connsiteX27" fmla="*/ 790586 w 2099794"/>
                <a:gd name="connsiteY27" fmla="*/ 1734891 h 2078537"/>
                <a:gd name="connsiteX28" fmla="*/ 795565 w 2099794"/>
                <a:gd name="connsiteY28" fmla="*/ 1735099 h 2078537"/>
                <a:gd name="connsiteX29" fmla="*/ 844316 w 2099794"/>
                <a:gd name="connsiteY29" fmla="*/ 1741944 h 2078537"/>
                <a:gd name="connsiteX30" fmla="*/ 882690 w 2099794"/>
                <a:gd name="connsiteY30" fmla="*/ 1748134 h 2078537"/>
                <a:gd name="connsiteX31" fmla="*/ 882901 w 2099794"/>
                <a:gd name="connsiteY31" fmla="*/ 1748375 h 2078537"/>
                <a:gd name="connsiteX32" fmla="*/ 882901 w 2099794"/>
                <a:gd name="connsiteY32" fmla="*/ 1749205 h 2078537"/>
                <a:gd name="connsiteX33" fmla="*/ 883938 w 2099794"/>
                <a:gd name="connsiteY33" fmla="*/ 1748998 h 2078537"/>
                <a:gd name="connsiteX34" fmla="*/ 882901 w 2099794"/>
                <a:gd name="connsiteY34" fmla="*/ 1748375 h 2078537"/>
                <a:gd name="connsiteX35" fmla="*/ 882901 w 2099794"/>
                <a:gd name="connsiteY35" fmla="*/ 1748168 h 2078537"/>
                <a:gd name="connsiteX36" fmla="*/ 882690 w 2099794"/>
                <a:gd name="connsiteY36" fmla="*/ 1748134 h 2078537"/>
                <a:gd name="connsiteX37" fmla="*/ 877092 w 2099794"/>
                <a:gd name="connsiteY37" fmla="*/ 1741737 h 2078537"/>
                <a:gd name="connsiteX38" fmla="*/ 868587 w 2099794"/>
                <a:gd name="connsiteY38" fmla="*/ 1727631 h 2078537"/>
                <a:gd name="connsiteX39" fmla="*/ 874188 w 2099794"/>
                <a:gd name="connsiteY39" fmla="*/ 1696306 h 2078537"/>
                <a:gd name="connsiteX40" fmla="*/ 909869 w 2099794"/>
                <a:gd name="connsiteY40" fmla="*/ 1662699 h 2078537"/>
                <a:gd name="connsiteX41" fmla="*/ 951359 w 2099794"/>
                <a:gd name="connsiteY41" fmla="*/ 1647555 h 2078537"/>
                <a:gd name="connsiteX42" fmla="*/ 1017535 w 2099794"/>
                <a:gd name="connsiteY42" fmla="*/ 1641124 h 2078537"/>
                <a:gd name="connsiteX43" fmla="*/ 1027493 w 2099794"/>
                <a:gd name="connsiteY43" fmla="*/ 1641124 h 2078537"/>
                <a:gd name="connsiteX44" fmla="*/ 1040562 w 2099794"/>
                <a:gd name="connsiteY44" fmla="*/ 1641332 h 2078537"/>
                <a:gd name="connsiteX45" fmla="*/ 997620 w 2099794"/>
                <a:gd name="connsiteY45" fmla="*/ 1780737 h 2078537"/>
                <a:gd name="connsiteX46" fmla="*/ 1033301 w 2099794"/>
                <a:gd name="connsiteY46" fmla="*/ 1792562 h 2078537"/>
                <a:gd name="connsiteX47" fmla="*/ 1137025 w 2099794"/>
                <a:gd name="connsiteY47" fmla="*/ 1830525 h 2078537"/>
                <a:gd name="connsiteX48" fmla="*/ 1181627 w 2099794"/>
                <a:gd name="connsiteY48" fmla="*/ 1846914 h 2078537"/>
                <a:gd name="connsiteX49" fmla="*/ 1186191 w 2099794"/>
                <a:gd name="connsiteY49" fmla="*/ 1847536 h 2078537"/>
                <a:gd name="connsiteX50" fmla="*/ 1183494 w 2099794"/>
                <a:gd name="connsiteY50" fmla="*/ 1845254 h 2078537"/>
                <a:gd name="connsiteX51" fmla="*/ 1186813 w 2099794"/>
                <a:gd name="connsiteY51" fmla="*/ 1794429 h 2078537"/>
                <a:gd name="connsiteX52" fmla="*/ 1250915 w 2099794"/>
                <a:gd name="connsiteY52" fmla="*/ 1771195 h 2078537"/>
                <a:gd name="connsiteX53" fmla="*/ 1286596 w 2099794"/>
                <a:gd name="connsiteY53" fmla="*/ 1768705 h 2078537"/>
                <a:gd name="connsiteX54" fmla="*/ 1293649 w 2099794"/>
                <a:gd name="connsiteY54" fmla="*/ 1775759 h 2078537"/>
                <a:gd name="connsiteX55" fmla="*/ 1285766 w 2099794"/>
                <a:gd name="connsiteY55" fmla="*/ 1821397 h 2078537"/>
                <a:gd name="connsiteX56" fmla="*/ 1258175 w 2099794"/>
                <a:gd name="connsiteY56" fmla="*/ 1872845 h 2078537"/>
                <a:gd name="connsiteX57" fmla="*/ 1260665 w 2099794"/>
                <a:gd name="connsiteY57" fmla="*/ 1874712 h 2078537"/>
                <a:gd name="connsiteX58" fmla="*/ 1313564 w 2099794"/>
                <a:gd name="connsiteY58" fmla="*/ 1890063 h 2078537"/>
                <a:gd name="connsiteX59" fmla="*/ 1335761 w 2099794"/>
                <a:gd name="connsiteY59" fmla="*/ 1896494 h 2078537"/>
                <a:gd name="connsiteX60" fmla="*/ 1397166 w 2099794"/>
                <a:gd name="connsiteY60" fmla="*/ 1908526 h 2078537"/>
                <a:gd name="connsiteX61" fmla="*/ 1512922 w 2099794"/>
                <a:gd name="connsiteY61" fmla="*/ 1909563 h 2078537"/>
                <a:gd name="connsiteX62" fmla="*/ 1608971 w 2099794"/>
                <a:gd name="connsiteY62" fmla="*/ 1876579 h 2078537"/>
                <a:gd name="connsiteX63" fmla="*/ 1614987 w 2099794"/>
                <a:gd name="connsiteY63" fmla="*/ 1868696 h 2078537"/>
                <a:gd name="connsiteX64" fmla="*/ 1625774 w 2099794"/>
                <a:gd name="connsiteY64" fmla="*/ 1853344 h 2078537"/>
                <a:gd name="connsiteX65" fmla="*/ 1633035 w 2099794"/>
                <a:gd name="connsiteY65" fmla="*/ 1844424 h 2078537"/>
                <a:gd name="connsiteX66" fmla="*/ 1670791 w 2099794"/>
                <a:gd name="connsiteY66" fmla="*/ 1828658 h 2078537"/>
                <a:gd name="connsiteX67" fmla="*/ 1681163 w 2099794"/>
                <a:gd name="connsiteY67" fmla="*/ 1825754 h 2078537"/>
                <a:gd name="connsiteX68" fmla="*/ 1756674 w 2099794"/>
                <a:gd name="connsiteY68" fmla="*/ 1743189 h 2078537"/>
                <a:gd name="connsiteX69" fmla="*/ 1777212 w 2099794"/>
                <a:gd name="connsiteY69" fmla="*/ 1713524 h 2078537"/>
                <a:gd name="connsiteX70" fmla="*/ 1780116 w 2099794"/>
                <a:gd name="connsiteY70" fmla="*/ 1715391 h 2078537"/>
                <a:gd name="connsiteX71" fmla="*/ 1711243 w 2099794"/>
                <a:gd name="connsiteY71" fmla="*/ 1808743 h 2078537"/>
                <a:gd name="connsiteX72" fmla="*/ 1687179 w 2099794"/>
                <a:gd name="connsiteY72" fmla="*/ 1831562 h 2078537"/>
                <a:gd name="connsiteX73" fmla="*/ 1686142 w 2099794"/>
                <a:gd name="connsiteY73" fmla="*/ 1840690 h 2078537"/>
                <a:gd name="connsiteX74" fmla="*/ 1707924 w 2099794"/>
                <a:gd name="connsiteY74" fmla="*/ 1909148 h 2078537"/>
                <a:gd name="connsiteX75" fmla="*/ 1704397 w 2099794"/>
                <a:gd name="connsiteY75" fmla="*/ 1913090 h 2078537"/>
                <a:gd name="connsiteX76" fmla="*/ 1638636 w 2099794"/>
                <a:gd name="connsiteY76" fmla="*/ 1902510 h 2078537"/>
                <a:gd name="connsiteX77" fmla="*/ 1620381 w 2099794"/>
                <a:gd name="connsiteY77" fmla="*/ 1886536 h 2078537"/>
                <a:gd name="connsiteX78" fmla="*/ 1612705 w 2099794"/>
                <a:gd name="connsiteY78" fmla="*/ 1884254 h 2078537"/>
                <a:gd name="connsiteX79" fmla="*/ 1554205 w 2099794"/>
                <a:gd name="connsiteY79" fmla="*/ 1910185 h 2078537"/>
                <a:gd name="connsiteX80" fmla="*/ 1526821 w 2099794"/>
                <a:gd name="connsiteY80" fmla="*/ 1915994 h 2078537"/>
                <a:gd name="connsiteX81" fmla="*/ 1385341 w 2099794"/>
                <a:gd name="connsiteY81" fmla="*/ 1914957 h 2078537"/>
                <a:gd name="connsiteX82" fmla="*/ 1328915 w 2099794"/>
                <a:gd name="connsiteY82" fmla="*/ 1904169 h 2078537"/>
                <a:gd name="connsiteX83" fmla="*/ 1264814 w 2099794"/>
                <a:gd name="connsiteY83" fmla="*/ 1884877 h 2078537"/>
                <a:gd name="connsiteX84" fmla="*/ 1237846 w 2099794"/>
                <a:gd name="connsiteY84" fmla="*/ 1883839 h 2078537"/>
                <a:gd name="connsiteX85" fmla="*/ 1214819 w 2099794"/>
                <a:gd name="connsiteY85" fmla="*/ 1877616 h 2078537"/>
                <a:gd name="connsiteX86" fmla="*/ 1149265 w 2099794"/>
                <a:gd name="connsiteY86" fmla="*/ 1844632 h 2078537"/>
                <a:gd name="connsiteX87" fmla="*/ 1117110 w 2099794"/>
                <a:gd name="connsiteY87" fmla="*/ 1831355 h 2078537"/>
                <a:gd name="connsiteX88" fmla="*/ 1007785 w 2099794"/>
                <a:gd name="connsiteY88" fmla="*/ 1791525 h 2078537"/>
                <a:gd name="connsiteX89" fmla="*/ 999902 w 2099794"/>
                <a:gd name="connsiteY89" fmla="*/ 1789450 h 2078537"/>
                <a:gd name="connsiteX90" fmla="*/ 998242 w 2099794"/>
                <a:gd name="connsiteY90" fmla="*/ 1789035 h 2078537"/>
                <a:gd name="connsiteX91" fmla="*/ 994923 w 2099794"/>
                <a:gd name="connsiteY91" fmla="*/ 1788205 h 2078537"/>
                <a:gd name="connsiteX92" fmla="*/ 994508 w 2099794"/>
                <a:gd name="connsiteY92" fmla="*/ 1790695 h 2078537"/>
                <a:gd name="connsiteX93" fmla="*/ 999695 w 2099794"/>
                <a:gd name="connsiteY93" fmla="*/ 1793184 h 2078537"/>
                <a:gd name="connsiteX94" fmla="*/ 1057573 w 2099794"/>
                <a:gd name="connsiteY94" fmla="*/ 1820360 h 2078537"/>
                <a:gd name="connsiteX95" fmla="*/ 1127690 w 2099794"/>
                <a:gd name="connsiteY95" fmla="*/ 1855419 h 2078537"/>
                <a:gd name="connsiteX96" fmla="*/ 1204031 w 2099794"/>
                <a:gd name="connsiteY96" fmla="*/ 1892760 h 2078537"/>
                <a:gd name="connsiteX97" fmla="*/ 1312112 w 2099794"/>
                <a:gd name="connsiteY97" fmla="*/ 1939436 h 2078537"/>
                <a:gd name="connsiteX98" fmla="*/ 1354432 w 2099794"/>
                <a:gd name="connsiteY98" fmla="*/ 1953750 h 2078537"/>
                <a:gd name="connsiteX99" fmla="*/ 1417911 w 2099794"/>
                <a:gd name="connsiteY99" fmla="*/ 1970345 h 2078537"/>
                <a:gd name="connsiteX100" fmla="*/ 1421852 w 2099794"/>
                <a:gd name="connsiteY100" fmla="*/ 1969723 h 2078537"/>
                <a:gd name="connsiteX101" fmla="*/ 1439486 w 2099794"/>
                <a:gd name="connsiteY101" fmla="*/ 1950016 h 2078537"/>
                <a:gd name="connsiteX102" fmla="*/ 1491763 w 2099794"/>
                <a:gd name="connsiteY102" fmla="*/ 1951260 h 2078537"/>
                <a:gd name="connsiteX103" fmla="*/ 1514997 w 2099794"/>
                <a:gd name="connsiteY103" fmla="*/ 1979473 h 2078537"/>
                <a:gd name="connsiteX104" fmla="*/ 1525577 w 2099794"/>
                <a:gd name="connsiteY104" fmla="*/ 1986319 h 2078537"/>
                <a:gd name="connsiteX105" fmla="*/ 1758126 w 2099794"/>
                <a:gd name="connsiteY105" fmla="*/ 1972835 h 2078537"/>
                <a:gd name="connsiteX106" fmla="*/ 1766217 w 2099794"/>
                <a:gd name="connsiteY106" fmla="*/ 1968063 h 2078537"/>
                <a:gd name="connsiteX107" fmla="*/ 1778041 w 2099794"/>
                <a:gd name="connsiteY107" fmla="*/ 1960803 h 2078537"/>
                <a:gd name="connsiteX108" fmla="*/ 1802935 w 2099794"/>
                <a:gd name="connsiteY108" fmla="*/ 1953335 h 2078537"/>
                <a:gd name="connsiteX109" fmla="*/ 1837164 w 2099794"/>
                <a:gd name="connsiteY109" fmla="*/ 1955202 h 2078537"/>
                <a:gd name="connsiteX110" fmla="*/ 1844633 w 2099794"/>
                <a:gd name="connsiteY110" fmla="*/ 1956446 h 2078537"/>
                <a:gd name="connsiteX111" fmla="*/ 1866829 w 2099794"/>
                <a:gd name="connsiteY111" fmla="*/ 1951468 h 2078537"/>
                <a:gd name="connsiteX112" fmla="*/ 1903340 w 2099794"/>
                <a:gd name="connsiteY112" fmla="*/ 1942340 h 2078537"/>
                <a:gd name="connsiteX113" fmla="*/ 1946282 w 2099794"/>
                <a:gd name="connsiteY113" fmla="*/ 1931138 h 2078537"/>
                <a:gd name="connsiteX114" fmla="*/ 1982586 w 2099794"/>
                <a:gd name="connsiteY114" fmla="*/ 1920765 h 2078537"/>
                <a:gd name="connsiteX115" fmla="*/ 2035278 w 2099794"/>
                <a:gd name="connsiteY115" fmla="*/ 1903962 h 2078537"/>
                <a:gd name="connsiteX116" fmla="*/ 2081954 w 2099794"/>
                <a:gd name="connsiteY116" fmla="*/ 1887158 h 2078537"/>
                <a:gd name="connsiteX117" fmla="*/ 2099794 w 2099794"/>
                <a:gd name="connsiteY117" fmla="*/ 1883425 h 2078537"/>
                <a:gd name="connsiteX118" fmla="*/ 2092741 w 2099794"/>
                <a:gd name="connsiteY118" fmla="*/ 1887781 h 2078537"/>
                <a:gd name="connsiteX119" fmla="*/ 1944415 w 2099794"/>
                <a:gd name="connsiteY119" fmla="*/ 1940058 h 2078537"/>
                <a:gd name="connsiteX120" fmla="*/ 1852100 w 2099794"/>
                <a:gd name="connsiteY120" fmla="*/ 1963500 h 2078537"/>
                <a:gd name="connsiteX121" fmla="*/ 1847744 w 2099794"/>
                <a:gd name="connsiteY121" fmla="*/ 1970760 h 2078537"/>
                <a:gd name="connsiteX122" fmla="*/ 1850026 w 2099794"/>
                <a:gd name="connsiteY122" fmla="*/ 2004782 h 2078537"/>
                <a:gd name="connsiteX123" fmla="*/ 1833430 w 2099794"/>
                <a:gd name="connsiteY123" fmla="*/ 2056022 h 2078537"/>
                <a:gd name="connsiteX124" fmla="*/ 1826170 w 2099794"/>
                <a:gd name="connsiteY124" fmla="*/ 2058719 h 2078537"/>
                <a:gd name="connsiteX125" fmla="*/ 1779286 w 2099794"/>
                <a:gd name="connsiteY125" fmla="*/ 2023038 h 2078537"/>
                <a:gd name="connsiteX126" fmla="*/ 1761861 w 2099794"/>
                <a:gd name="connsiteY126" fmla="*/ 1985074 h 2078537"/>
                <a:gd name="connsiteX127" fmla="*/ 1755015 w 2099794"/>
                <a:gd name="connsiteY127" fmla="*/ 1981755 h 2078537"/>
                <a:gd name="connsiteX128" fmla="*/ 1597976 w 2099794"/>
                <a:gd name="connsiteY128" fmla="*/ 1995654 h 2078537"/>
                <a:gd name="connsiteX129" fmla="*/ 1535534 w 2099794"/>
                <a:gd name="connsiteY129" fmla="*/ 1994617 h 2078537"/>
                <a:gd name="connsiteX130" fmla="*/ 1522880 w 2099794"/>
                <a:gd name="connsiteY130" fmla="*/ 1994617 h 2078537"/>
                <a:gd name="connsiteX131" fmla="*/ 1539476 w 2099794"/>
                <a:gd name="connsiteY131" fmla="*/ 2078219 h 2078537"/>
                <a:gd name="connsiteX132" fmla="*/ 1446124 w 2099794"/>
                <a:gd name="connsiteY132" fmla="*/ 2068054 h 2078537"/>
                <a:gd name="connsiteX133" fmla="*/ 1402352 w 2099794"/>
                <a:gd name="connsiteY133" fmla="*/ 2040256 h 2078537"/>
                <a:gd name="connsiteX134" fmla="*/ 1414799 w 2099794"/>
                <a:gd name="connsiteY134" fmla="*/ 1982170 h 2078537"/>
                <a:gd name="connsiteX135" fmla="*/ 1416251 w 2099794"/>
                <a:gd name="connsiteY135" fmla="*/ 1980510 h 2078537"/>
                <a:gd name="connsiteX136" fmla="*/ 1414177 w 2099794"/>
                <a:gd name="connsiteY136" fmla="*/ 1978229 h 2078537"/>
                <a:gd name="connsiteX137" fmla="*/ 1183079 w 2099794"/>
                <a:gd name="connsiteY137" fmla="*/ 1890893 h 2078537"/>
                <a:gd name="connsiteX138" fmla="*/ 989945 w 2099794"/>
                <a:gd name="connsiteY138" fmla="*/ 1796504 h 2078537"/>
                <a:gd name="connsiteX139" fmla="*/ 976460 w 2099794"/>
                <a:gd name="connsiteY139" fmla="*/ 1796711 h 2078537"/>
                <a:gd name="connsiteX140" fmla="*/ 929162 w 2099794"/>
                <a:gd name="connsiteY140" fmla="*/ 1794014 h 2078537"/>
                <a:gd name="connsiteX141" fmla="*/ 906965 w 2099794"/>
                <a:gd name="connsiteY141" fmla="*/ 1771195 h 2078537"/>
                <a:gd name="connsiteX142" fmla="*/ 891614 w 2099794"/>
                <a:gd name="connsiteY142" fmla="*/ 1760407 h 2078537"/>
                <a:gd name="connsiteX143" fmla="*/ 691634 w 2099794"/>
                <a:gd name="connsiteY143" fmla="*/ 1739040 h 2078537"/>
                <a:gd name="connsiteX144" fmla="*/ 213257 w 2099794"/>
                <a:gd name="connsiteY144" fmla="*/ 1914957 h 2078537"/>
                <a:gd name="connsiteX145" fmla="*/ 205530 w 2099794"/>
                <a:gd name="connsiteY145" fmla="*/ 1921388 h 2078537"/>
                <a:gd name="connsiteX146" fmla="*/ 197595 w 2099794"/>
                <a:gd name="connsiteY146" fmla="*/ 1924756 h 2078537"/>
                <a:gd name="connsiteX147" fmla="*/ 196246 w 2099794"/>
                <a:gd name="connsiteY147" fmla="*/ 1925329 h 2078537"/>
                <a:gd name="connsiteX148" fmla="*/ 197595 w 2099794"/>
                <a:gd name="connsiteY148" fmla="*/ 1924756 h 2078537"/>
                <a:gd name="connsiteX149" fmla="*/ 196454 w 2099794"/>
                <a:gd name="connsiteY149" fmla="*/ 1925537 h 2078537"/>
                <a:gd name="connsiteX150" fmla="*/ 196246 w 2099794"/>
                <a:gd name="connsiteY150" fmla="*/ 1925329 h 2078537"/>
                <a:gd name="connsiteX151" fmla="*/ 170523 w 2099794"/>
                <a:gd name="connsiteY151" fmla="*/ 1933834 h 2078537"/>
                <a:gd name="connsiteX152" fmla="*/ 209514 w 2099794"/>
                <a:gd name="connsiteY152" fmla="*/ 1889738 h 2078537"/>
                <a:gd name="connsiteX153" fmla="*/ 176331 w 2099794"/>
                <a:gd name="connsiteY153" fmla="*/ 1929063 h 2078537"/>
                <a:gd name="connsiteX154" fmla="*/ 170523 w 2099794"/>
                <a:gd name="connsiteY154" fmla="*/ 1933834 h 2078537"/>
                <a:gd name="connsiteX155" fmla="*/ 154965 w 2099794"/>
                <a:gd name="connsiteY155" fmla="*/ 1964538 h 2078537"/>
                <a:gd name="connsiteX156" fmla="*/ 197492 w 2099794"/>
                <a:gd name="connsiteY156" fmla="*/ 1937154 h 2078537"/>
                <a:gd name="connsiteX157" fmla="*/ 550569 w 2099794"/>
                <a:gd name="connsiteY157" fmla="*/ 1811856 h 2078537"/>
                <a:gd name="connsiteX158" fmla="*/ 715283 w 2099794"/>
                <a:gd name="connsiteY158" fmla="*/ 1804595 h 2078537"/>
                <a:gd name="connsiteX159" fmla="*/ 725863 w 2099794"/>
                <a:gd name="connsiteY159" fmla="*/ 1799409 h 2078537"/>
                <a:gd name="connsiteX160" fmla="*/ 796810 w 2099794"/>
                <a:gd name="connsiteY160" fmla="*/ 1798372 h 2078537"/>
                <a:gd name="connsiteX161" fmla="*/ 825646 w 2099794"/>
                <a:gd name="connsiteY161" fmla="*/ 1816419 h 2078537"/>
                <a:gd name="connsiteX162" fmla="*/ 907588 w 2099794"/>
                <a:gd name="connsiteY162" fmla="*/ 1839031 h 2078537"/>
                <a:gd name="connsiteX163" fmla="*/ 929370 w 2099794"/>
                <a:gd name="connsiteY163" fmla="*/ 1852101 h 2078537"/>
                <a:gd name="connsiteX164" fmla="*/ 930407 w 2099794"/>
                <a:gd name="connsiteY164" fmla="*/ 1902096 h 2078537"/>
                <a:gd name="connsiteX165" fmla="*/ 912152 w 2099794"/>
                <a:gd name="connsiteY165" fmla="*/ 1914750 h 2078537"/>
                <a:gd name="connsiteX166" fmla="*/ 753661 w 2099794"/>
                <a:gd name="connsiteY166" fmla="*/ 1956032 h 2078537"/>
                <a:gd name="connsiteX167" fmla="*/ 764863 w 2099794"/>
                <a:gd name="connsiteY167" fmla="*/ 1950431 h 2078537"/>
                <a:gd name="connsiteX168" fmla="*/ 857178 w 2099794"/>
                <a:gd name="connsiteY168" fmla="*/ 1927612 h 2078537"/>
                <a:gd name="connsiteX169" fmla="*/ 916508 w 2099794"/>
                <a:gd name="connsiteY169" fmla="*/ 1901888 h 2078537"/>
                <a:gd name="connsiteX170" fmla="*/ 915471 w 2099794"/>
                <a:gd name="connsiteY170" fmla="*/ 1852723 h 2078537"/>
                <a:gd name="connsiteX171" fmla="*/ 832491 w 2099794"/>
                <a:gd name="connsiteY171" fmla="*/ 1825547 h 2078537"/>
                <a:gd name="connsiteX172" fmla="*/ 809672 w 2099794"/>
                <a:gd name="connsiteY172" fmla="*/ 1821606 h 2078537"/>
                <a:gd name="connsiteX173" fmla="*/ 821497 w 2099794"/>
                <a:gd name="connsiteY173" fmla="*/ 1877409 h 2078537"/>
                <a:gd name="connsiteX174" fmla="*/ 811747 w 2099794"/>
                <a:gd name="connsiteY174" fmla="*/ 1887989 h 2078537"/>
                <a:gd name="connsiteX175" fmla="*/ 743081 w 2099794"/>
                <a:gd name="connsiteY175" fmla="*/ 1878239 h 2078537"/>
                <a:gd name="connsiteX176" fmla="*/ 713831 w 2099794"/>
                <a:gd name="connsiteY176" fmla="*/ 1860606 h 2078537"/>
                <a:gd name="connsiteX177" fmla="*/ 711549 w 2099794"/>
                <a:gd name="connsiteY177" fmla="*/ 1812271 h 2078537"/>
                <a:gd name="connsiteX178" fmla="*/ 639979 w 2099794"/>
                <a:gd name="connsiteY178" fmla="*/ 1811441 h 2078537"/>
                <a:gd name="connsiteX179" fmla="*/ 225497 w 2099794"/>
                <a:gd name="connsiteY179" fmla="*/ 1923463 h 2078537"/>
                <a:gd name="connsiteX180" fmla="*/ 162225 w 2099794"/>
                <a:gd name="connsiteY180" fmla="*/ 1961426 h 2078537"/>
                <a:gd name="connsiteX181" fmla="*/ 154965 w 2099794"/>
                <a:gd name="connsiteY181" fmla="*/ 1964538 h 2078537"/>
                <a:gd name="connsiteX182" fmla="*/ 0 w 2099794"/>
                <a:gd name="connsiteY182" fmla="*/ 771708 h 2078537"/>
                <a:gd name="connsiteX183" fmla="*/ 0 w 2099794"/>
                <a:gd name="connsiteY183" fmla="*/ 753660 h 2078537"/>
                <a:gd name="connsiteX184" fmla="*/ 3319 w 2099794"/>
                <a:gd name="connsiteY184" fmla="*/ 742665 h 2078537"/>
                <a:gd name="connsiteX185" fmla="*/ 38378 w 2099794"/>
                <a:gd name="connsiteY185" fmla="*/ 660101 h 2078537"/>
                <a:gd name="connsiteX186" fmla="*/ 54559 w 2099794"/>
                <a:gd name="connsiteY186" fmla="*/ 648691 h 2078537"/>
                <a:gd name="connsiteX187" fmla="*/ 64517 w 2099794"/>
                <a:gd name="connsiteY187" fmla="*/ 645579 h 2078537"/>
                <a:gd name="connsiteX188" fmla="*/ 74267 w 2099794"/>
                <a:gd name="connsiteY188" fmla="*/ 645164 h 2078537"/>
                <a:gd name="connsiteX189" fmla="*/ 85676 w 2099794"/>
                <a:gd name="connsiteY189" fmla="*/ 648484 h 2078537"/>
                <a:gd name="connsiteX190" fmla="*/ 96671 w 2099794"/>
                <a:gd name="connsiteY190" fmla="*/ 655329 h 2078537"/>
                <a:gd name="connsiteX191" fmla="*/ 108911 w 2099794"/>
                <a:gd name="connsiteY191" fmla="*/ 666117 h 2078537"/>
                <a:gd name="connsiteX192" fmla="*/ 107873 w 2099794"/>
                <a:gd name="connsiteY192" fmla="*/ 610728 h 2078537"/>
                <a:gd name="connsiteX193" fmla="*/ 106836 w 2099794"/>
                <a:gd name="connsiteY193" fmla="*/ 523807 h 2078537"/>
                <a:gd name="connsiteX194" fmla="*/ 106836 w 2099794"/>
                <a:gd name="connsiteY194" fmla="*/ 518828 h 2078537"/>
                <a:gd name="connsiteX195" fmla="*/ 105591 w 2099794"/>
                <a:gd name="connsiteY195" fmla="*/ 474434 h 2078537"/>
                <a:gd name="connsiteX196" fmla="*/ 104969 w 2099794"/>
                <a:gd name="connsiteY196" fmla="*/ 448088 h 2078537"/>
                <a:gd name="connsiteX197" fmla="*/ 103932 w 2099794"/>
                <a:gd name="connsiteY197" fmla="*/ 439998 h 2078537"/>
                <a:gd name="connsiteX198" fmla="*/ 79038 w 2099794"/>
                <a:gd name="connsiteY198" fmla="*/ 446636 h 2078537"/>
                <a:gd name="connsiteX199" fmla="*/ 69081 w 2099794"/>
                <a:gd name="connsiteY199" fmla="*/ 446636 h 2078537"/>
                <a:gd name="connsiteX200" fmla="*/ 13277 w 2099794"/>
                <a:gd name="connsiteY200" fmla="*/ 433360 h 2078537"/>
                <a:gd name="connsiteX201" fmla="*/ 9128 w 2099794"/>
                <a:gd name="connsiteY201" fmla="*/ 428588 h 2078537"/>
                <a:gd name="connsiteX202" fmla="*/ 15351 w 2099794"/>
                <a:gd name="connsiteY202" fmla="*/ 416141 h 2078537"/>
                <a:gd name="connsiteX203" fmla="*/ 70947 w 2099794"/>
                <a:gd name="connsiteY203" fmla="*/ 360960 h 2078537"/>
                <a:gd name="connsiteX204" fmla="*/ 90448 w 2099794"/>
                <a:gd name="connsiteY204" fmla="*/ 363035 h 2078537"/>
                <a:gd name="connsiteX205" fmla="*/ 101235 w 2099794"/>
                <a:gd name="connsiteY205" fmla="*/ 371540 h 2078537"/>
                <a:gd name="connsiteX206" fmla="*/ 98953 w 2099794"/>
                <a:gd name="connsiteY206" fmla="*/ 349135 h 2078537"/>
                <a:gd name="connsiteX207" fmla="*/ 98331 w 2099794"/>
                <a:gd name="connsiteY207" fmla="*/ 339178 h 2078537"/>
                <a:gd name="connsiteX208" fmla="*/ 95634 w 2099794"/>
                <a:gd name="connsiteY208" fmla="*/ 316151 h 2078537"/>
                <a:gd name="connsiteX209" fmla="*/ 94804 w 2099794"/>
                <a:gd name="connsiteY209" fmla="*/ 307853 h 2078537"/>
                <a:gd name="connsiteX210" fmla="*/ 91900 w 2099794"/>
                <a:gd name="connsiteY210" fmla="*/ 288146 h 2078537"/>
                <a:gd name="connsiteX211" fmla="*/ 91693 w 2099794"/>
                <a:gd name="connsiteY211" fmla="*/ 286486 h 2078537"/>
                <a:gd name="connsiteX212" fmla="*/ 78001 w 2099794"/>
                <a:gd name="connsiteY212" fmla="*/ 230890 h 2078537"/>
                <a:gd name="connsiteX213" fmla="*/ 48543 w 2099794"/>
                <a:gd name="connsiteY213" fmla="*/ 227985 h 2078537"/>
                <a:gd name="connsiteX214" fmla="*/ 20538 w 2099794"/>
                <a:gd name="connsiteY214" fmla="*/ 287938 h 2078537"/>
                <a:gd name="connsiteX215" fmla="*/ 18671 w 2099794"/>
                <a:gd name="connsiteY215" fmla="*/ 292709 h 2078537"/>
                <a:gd name="connsiteX216" fmla="*/ 17633 w 2099794"/>
                <a:gd name="connsiteY216" fmla="*/ 296236 h 2078537"/>
                <a:gd name="connsiteX217" fmla="*/ 15766 w 2099794"/>
                <a:gd name="connsiteY217" fmla="*/ 301215 h 2078537"/>
                <a:gd name="connsiteX218" fmla="*/ 9958 w 2099794"/>
                <a:gd name="connsiteY218" fmla="*/ 317811 h 2078537"/>
                <a:gd name="connsiteX219" fmla="*/ 7883 w 2099794"/>
                <a:gd name="connsiteY219" fmla="*/ 317811 h 2078537"/>
                <a:gd name="connsiteX220" fmla="*/ 9128 w 2099794"/>
                <a:gd name="connsiteY220" fmla="*/ 309928 h 2078537"/>
                <a:gd name="connsiteX221" fmla="*/ 9543 w 2099794"/>
                <a:gd name="connsiteY221" fmla="*/ 306401 h 2078537"/>
                <a:gd name="connsiteX222" fmla="*/ 15766 w 2099794"/>
                <a:gd name="connsiteY222" fmla="*/ 283789 h 2078537"/>
                <a:gd name="connsiteX223" fmla="*/ 16181 w 2099794"/>
                <a:gd name="connsiteY223" fmla="*/ 281922 h 2078537"/>
                <a:gd name="connsiteX224" fmla="*/ 18048 w 2099794"/>
                <a:gd name="connsiteY224" fmla="*/ 277566 h 2078537"/>
                <a:gd name="connsiteX225" fmla="*/ 48336 w 2099794"/>
                <a:gd name="connsiteY225" fmla="*/ 216368 h 2078537"/>
                <a:gd name="connsiteX226" fmla="*/ 49373 w 2099794"/>
                <a:gd name="connsiteY226" fmla="*/ 215331 h 2078537"/>
                <a:gd name="connsiteX227" fmla="*/ 70533 w 2099794"/>
                <a:gd name="connsiteY227" fmla="*/ 209315 h 2078537"/>
                <a:gd name="connsiteX228" fmla="*/ 70740 w 2099794"/>
                <a:gd name="connsiteY228" fmla="*/ 209730 h 2078537"/>
                <a:gd name="connsiteX229" fmla="*/ 71155 w 2099794"/>
                <a:gd name="connsiteY229" fmla="*/ 209730 h 2078537"/>
                <a:gd name="connsiteX230" fmla="*/ 80075 w 2099794"/>
                <a:gd name="connsiteY230" fmla="*/ 218028 h 2078537"/>
                <a:gd name="connsiteX231" fmla="*/ 88996 w 2099794"/>
                <a:gd name="connsiteY231" fmla="*/ 235661 h 2078537"/>
                <a:gd name="connsiteX232" fmla="*/ 89411 w 2099794"/>
                <a:gd name="connsiteY232" fmla="*/ 237735 h 2078537"/>
                <a:gd name="connsiteX233" fmla="*/ 94804 w 2099794"/>
                <a:gd name="connsiteY233" fmla="*/ 255784 h 2078537"/>
                <a:gd name="connsiteX234" fmla="*/ 95841 w 2099794"/>
                <a:gd name="connsiteY234" fmla="*/ 260555 h 2078537"/>
                <a:gd name="connsiteX235" fmla="*/ 98538 w 2099794"/>
                <a:gd name="connsiteY235" fmla="*/ 272172 h 2078537"/>
                <a:gd name="connsiteX236" fmla="*/ 98953 w 2099794"/>
                <a:gd name="connsiteY236" fmla="*/ 275491 h 2078537"/>
                <a:gd name="connsiteX237" fmla="*/ 101857 w 2099794"/>
                <a:gd name="connsiteY237" fmla="*/ 291880 h 2078537"/>
                <a:gd name="connsiteX238" fmla="*/ 102272 w 2099794"/>
                <a:gd name="connsiteY238" fmla="*/ 296858 h 2078537"/>
                <a:gd name="connsiteX239" fmla="*/ 104969 w 2099794"/>
                <a:gd name="connsiteY239" fmla="*/ 316566 h 2078537"/>
                <a:gd name="connsiteX240" fmla="*/ 105591 w 2099794"/>
                <a:gd name="connsiteY240" fmla="*/ 324864 h 2078537"/>
                <a:gd name="connsiteX241" fmla="*/ 108288 w 2099794"/>
                <a:gd name="connsiteY241" fmla="*/ 349550 h 2078537"/>
                <a:gd name="connsiteX242" fmla="*/ 108911 w 2099794"/>
                <a:gd name="connsiteY242" fmla="*/ 360960 h 2078537"/>
                <a:gd name="connsiteX243" fmla="*/ 111400 w 2099794"/>
                <a:gd name="connsiteY243" fmla="*/ 393944 h 2078537"/>
                <a:gd name="connsiteX244" fmla="*/ 115964 w 2099794"/>
                <a:gd name="connsiteY244" fmla="*/ 405769 h 2078537"/>
                <a:gd name="connsiteX245" fmla="*/ 114304 w 2099794"/>
                <a:gd name="connsiteY245" fmla="*/ 432322 h 2078537"/>
                <a:gd name="connsiteX246" fmla="*/ 113267 w 2099794"/>
                <a:gd name="connsiteY246" fmla="*/ 436886 h 2078537"/>
                <a:gd name="connsiteX247" fmla="*/ 115757 w 2099794"/>
                <a:gd name="connsiteY247" fmla="*/ 518828 h 2078537"/>
                <a:gd name="connsiteX248" fmla="*/ 130485 w 2099794"/>
                <a:gd name="connsiteY248" fmla="*/ 441657 h 2078537"/>
                <a:gd name="connsiteX249" fmla="*/ 131522 w 2099794"/>
                <a:gd name="connsiteY249" fmla="*/ 436471 h 2078537"/>
                <a:gd name="connsiteX250" fmla="*/ 137746 w 2099794"/>
                <a:gd name="connsiteY250" fmla="*/ 410333 h 2078537"/>
                <a:gd name="connsiteX251" fmla="*/ 137954 w 2099794"/>
                <a:gd name="connsiteY251" fmla="*/ 408673 h 2078537"/>
                <a:gd name="connsiteX252" fmla="*/ 144177 w 2099794"/>
                <a:gd name="connsiteY252" fmla="*/ 383779 h 2078537"/>
                <a:gd name="connsiteX253" fmla="*/ 144799 w 2099794"/>
                <a:gd name="connsiteY253" fmla="*/ 380460 h 2078537"/>
                <a:gd name="connsiteX254" fmla="*/ 150608 w 2099794"/>
                <a:gd name="connsiteY254" fmla="*/ 359508 h 2078537"/>
                <a:gd name="connsiteX255" fmla="*/ 151853 w 2099794"/>
                <a:gd name="connsiteY255" fmla="*/ 354529 h 2078537"/>
                <a:gd name="connsiteX256" fmla="*/ 151853 w 2099794"/>
                <a:gd name="connsiteY256" fmla="*/ 337726 h 2078537"/>
                <a:gd name="connsiteX257" fmla="*/ 150608 w 2099794"/>
                <a:gd name="connsiteY257" fmla="*/ 326731 h 2078537"/>
                <a:gd name="connsiteX258" fmla="*/ 151438 w 2099794"/>
                <a:gd name="connsiteY258" fmla="*/ 323204 h 2078537"/>
                <a:gd name="connsiteX259" fmla="*/ 153097 w 2099794"/>
                <a:gd name="connsiteY259" fmla="*/ 320092 h 2078537"/>
                <a:gd name="connsiteX260" fmla="*/ 156831 w 2099794"/>
                <a:gd name="connsiteY260" fmla="*/ 315529 h 2078537"/>
                <a:gd name="connsiteX261" fmla="*/ 166374 w 2099794"/>
                <a:gd name="connsiteY261" fmla="*/ 306193 h 2078537"/>
                <a:gd name="connsiteX262" fmla="*/ 199773 w 2099794"/>
                <a:gd name="connsiteY262" fmla="*/ 206618 h 2078537"/>
                <a:gd name="connsiteX263" fmla="*/ 200810 w 2099794"/>
                <a:gd name="connsiteY263" fmla="*/ 203092 h 2078537"/>
                <a:gd name="connsiteX264" fmla="*/ 218651 w 2099794"/>
                <a:gd name="connsiteY264" fmla="*/ 157660 h 2078537"/>
                <a:gd name="connsiteX265" fmla="*/ 179443 w 2099794"/>
                <a:gd name="connsiteY265" fmla="*/ 157660 h 2078537"/>
                <a:gd name="connsiteX266" fmla="*/ 172598 w 2099794"/>
                <a:gd name="connsiteY266" fmla="*/ 156831 h 2078537"/>
                <a:gd name="connsiteX267" fmla="*/ 165959 w 2099794"/>
                <a:gd name="connsiteY267" fmla="*/ 155378 h 2078537"/>
                <a:gd name="connsiteX268" fmla="*/ 165129 w 2099794"/>
                <a:gd name="connsiteY268" fmla="*/ 148948 h 2078537"/>
                <a:gd name="connsiteX269" fmla="*/ 189608 w 2099794"/>
                <a:gd name="connsiteY269" fmla="*/ 96671 h 2078537"/>
                <a:gd name="connsiteX270" fmla="*/ 202677 w 2099794"/>
                <a:gd name="connsiteY270" fmla="*/ 85261 h 2078537"/>
                <a:gd name="connsiteX271" fmla="*/ 210561 w 2099794"/>
                <a:gd name="connsiteY271" fmla="*/ 81942 h 2078537"/>
                <a:gd name="connsiteX272" fmla="*/ 220103 w 2099794"/>
                <a:gd name="connsiteY272" fmla="*/ 81734 h 2078537"/>
                <a:gd name="connsiteX273" fmla="*/ 224667 w 2099794"/>
                <a:gd name="connsiteY273" fmla="*/ 83394 h 2078537"/>
                <a:gd name="connsiteX274" fmla="*/ 229853 w 2099794"/>
                <a:gd name="connsiteY274" fmla="*/ 87335 h 2078537"/>
                <a:gd name="connsiteX275" fmla="*/ 230683 w 2099794"/>
                <a:gd name="connsiteY275" fmla="*/ 88373 h 2078537"/>
                <a:gd name="connsiteX276" fmla="*/ 240848 w 2099794"/>
                <a:gd name="connsiteY276" fmla="*/ 104139 h 2078537"/>
                <a:gd name="connsiteX277" fmla="*/ 287731 w 2099794"/>
                <a:gd name="connsiteY277" fmla="*/ 2489 h 2078537"/>
                <a:gd name="connsiteX278" fmla="*/ 289598 w 2099794"/>
                <a:gd name="connsiteY278" fmla="*/ 0 h 2078537"/>
                <a:gd name="connsiteX279" fmla="*/ 290428 w 2099794"/>
                <a:gd name="connsiteY279" fmla="*/ 6638 h 2078537"/>
                <a:gd name="connsiteX280" fmla="*/ 283997 w 2099794"/>
                <a:gd name="connsiteY280" fmla="*/ 20329 h 2078537"/>
                <a:gd name="connsiteX281" fmla="*/ 246242 w 2099794"/>
                <a:gd name="connsiteY281" fmla="*/ 109325 h 2078537"/>
                <a:gd name="connsiteX282" fmla="*/ 246034 w 2099794"/>
                <a:gd name="connsiteY282" fmla="*/ 114511 h 2078537"/>
                <a:gd name="connsiteX283" fmla="*/ 237114 w 2099794"/>
                <a:gd name="connsiteY283" fmla="*/ 149362 h 2078537"/>
                <a:gd name="connsiteX284" fmla="*/ 222800 w 2099794"/>
                <a:gd name="connsiteY284" fmla="*/ 167825 h 2078537"/>
                <a:gd name="connsiteX285" fmla="*/ 183592 w 2099794"/>
                <a:gd name="connsiteY285" fmla="*/ 279225 h 2078537"/>
                <a:gd name="connsiteX286" fmla="*/ 181518 w 2099794"/>
                <a:gd name="connsiteY286" fmla="*/ 286278 h 2078537"/>
                <a:gd name="connsiteX287" fmla="*/ 213257 w 2099794"/>
                <a:gd name="connsiteY287" fmla="*/ 283582 h 2078537"/>
                <a:gd name="connsiteX288" fmla="*/ 236077 w 2099794"/>
                <a:gd name="connsiteY288" fmla="*/ 306608 h 2078537"/>
                <a:gd name="connsiteX289" fmla="*/ 254332 w 2099794"/>
                <a:gd name="connsiteY289" fmla="*/ 363242 h 2078537"/>
                <a:gd name="connsiteX290" fmla="*/ 251220 w 2099794"/>
                <a:gd name="connsiteY290" fmla="*/ 368428 h 2078537"/>
                <a:gd name="connsiteX291" fmla="*/ 172390 w 2099794"/>
                <a:gd name="connsiteY291" fmla="*/ 358470 h 2078537"/>
                <a:gd name="connsiteX292" fmla="*/ 161603 w 2099794"/>
                <a:gd name="connsiteY292" fmla="*/ 351832 h 2078537"/>
                <a:gd name="connsiteX293" fmla="*/ 147081 w 2099794"/>
                <a:gd name="connsiteY293" fmla="*/ 408258 h 2078537"/>
                <a:gd name="connsiteX294" fmla="*/ 116586 w 2099794"/>
                <a:gd name="connsiteY294" fmla="*/ 609276 h 2078537"/>
                <a:gd name="connsiteX295" fmla="*/ 117831 w 2099794"/>
                <a:gd name="connsiteY295" fmla="*/ 676489 h 2078537"/>
                <a:gd name="connsiteX296" fmla="*/ 123225 w 2099794"/>
                <a:gd name="connsiteY296" fmla="*/ 685410 h 2078537"/>
                <a:gd name="connsiteX297" fmla="*/ 132560 w 2099794"/>
                <a:gd name="connsiteY297" fmla="*/ 731878 h 2078537"/>
                <a:gd name="connsiteX298" fmla="*/ 130693 w 2099794"/>
                <a:gd name="connsiteY298" fmla="*/ 743910 h 2078537"/>
                <a:gd name="connsiteX299" fmla="*/ 206619 w 2099794"/>
                <a:gd name="connsiteY299" fmla="*/ 905097 h 2078537"/>
                <a:gd name="connsiteX300" fmla="*/ 327769 w 2099794"/>
                <a:gd name="connsiteY300" fmla="*/ 1078732 h 2078537"/>
                <a:gd name="connsiteX301" fmla="*/ 376934 w 2099794"/>
                <a:gd name="connsiteY301" fmla="*/ 1155488 h 2078537"/>
                <a:gd name="connsiteX302" fmla="*/ 378594 w 2099794"/>
                <a:gd name="connsiteY302" fmla="*/ 1158392 h 2078537"/>
                <a:gd name="connsiteX303" fmla="*/ 380668 w 2099794"/>
                <a:gd name="connsiteY303" fmla="*/ 1161919 h 2078537"/>
                <a:gd name="connsiteX304" fmla="*/ 380046 w 2099794"/>
                <a:gd name="connsiteY304" fmla="*/ 1157147 h 2078537"/>
                <a:gd name="connsiteX305" fmla="*/ 378801 w 2099794"/>
                <a:gd name="connsiteY305" fmla="*/ 1153413 h 2078537"/>
                <a:gd name="connsiteX306" fmla="*/ 324865 w 2099794"/>
                <a:gd name="connsiteY306" fmla="*/ 1032886 h 2078537"/>
                <a:gd name="connsiteX307" fmla="*/ 323413 w 2099794"/>
                <a:gd name="connsiteY307" fmla="*/ 1029981 h 2078537"/>
                <a:gd name="connsiteX308" fmla="*/ 294370 w 2099794"/>
                <a:gd name="connsiteY308" fmla="*/ 1003013 h 2078537"/>
                <a:gd name="connsiteX309" fmla="*/ 278396 w 2099794"/>
                <a:gd name="connsiteY309" fmla="*/ 995130 h 2078537"/>
                <a:gd name="connsiteX310" fmla="*/ 272588 w 2099794"/>
                <a:gd name="connsiteY310" fmla="*/ 949491 h 2078537"/>
                <a:gd name="connsiteX311" fmla="*/ 276529 w 2099794"/>
                <a:gd name="connsiteY311" fmla="*/ 923975 h 2078537"/>
                <a:gd name="connsiteX312" fmla="*/ 250805 w 2099794"/>
                <a:gd name="connsiteY312" fmla="*/ 835187 h 2078537"/>
                <a:gd name="connsiteX313" fmla="*/ 248109 w 2099794"/>
                <a:gd name="connsiteY313" fmla="*/ 814028 h 2078537"/>
                <a:gd name="connsiteX314" fmla="*/ 227364 w 2099794"/>
                <a:gd name="connsiteY314" fmla="*/ 817762 h 2078537"/>
                <a:gd name="connsiteX315" fmla="*/ 186497 w 2099794"/>
                <a:gd name="connsiteY315" fmla="*/ 814857 h 2078537"/>
                <a:gd name="connsiteX316" fmla="*/ 182555 w 2099794"/>
                <a:gd name="connsiteY316" fmla="*/ 808841 h 2078537"/>
                <a:gd name="connsiteX317" fmla="*/ 206619 w 2099794"/>
                <a:gd name="connsiteY317" fmla="*/ 757187 h 2078537"/>
                <a:gd name="connsiteX318" fmla="*/ 215954 w 2099794"/>
                <a:gd name="connsiteY318" fmla="*/ 748059 h 2078537"/>
                <a:gd name="connsiteX319" fmla="*/ 253502 w 2099794"/>
                <a:gd name="connsiteY319" fmla="*/ 755734 h 2078537"/>
                <a:gd name="connsiteX320" fmla="*/ 257444 w 2099794"/>
                <a:gd name="connsiteY320" fmla="*/ 763617 h 2078537"/>
                <a:gd name="connsiteX321" fmla="*/ 360338 w 2099794"/>
                <a:gd name="connsiteY321" fmla="*/ 707606 h 2078537"/>
                <a:gd name="connsiteX322" fmla="*/ 361168 w 2099794"/>
                <a:gd name="connsiteY322" fmla="*/ 709681 h 2078537"/>
                <a:gd name="connsiteX323" fmla="*/ 335652 w 2099794"/>
                <a:gd name="connsiteY323" fmla="*/ 716942 h 2078537"/>
                <a:gd name="connsiteX324" fmla="*/ 286279 w 2099794"/>
                <a:gd name="connsiteY324" fmla="*/ 740383 h 2078537"/>
                <a:gd name="connsiteX325" fmla="*/ 268854 w 2099794"/>
                <a:gd name="connsiteY325" fmla="*/ 759883 h 2078537"/>
                <a:gd name="connsiteX326" fmla="*/ 266987 w 2099794"/>
                <a:gd name="connsiteY326" fmla="*/ 780421 h 2078537"/>
                <a:gd name="connsiteX327" fmla="*/ 261800 w 2099794"/>
                <a:gd name="connsiteY327" fmla="*/ 803240 h 2078537"/>
                <a:gd name="connsiteX328" fmla="*/ 256822 w 2099794"/>
                <a:gd name="connsiteY328" fmla="*/ 812990 h 2078537"/>
                <a:gd name="connsiteX329" fmla="*/ 282960 w 2099794"/>
                <a:gd name="connsiteY329" fmla="*/ 916507 h 2078537"/>
                <a:gd name="connsiteX330" fmla="*/ 285449 w 2099794"/>
                <a:gd name="connsiteY330" fmla="*/ 913395 h 2078537"/>
                <a:gd name="connsiteX331" fmla="*/ 342705 w 2099794"/>
                <a:gd name="connsiteY331" fmla="*/ 895347 h 2078537"/>
                <a:gd name="connsiteX332" fmla="*/ 373408 w 2099794"/>
                <a:gd name="connsiteY332" fmla="*/ 916922 h 2078537"/>
                <a:gd name="connsiteX333" fmla="*/ 415934 w 2099794"/>
                <a:gd name="connsiteY333" fmla="*/ 978742 h 2078537"/>
                <a:gd name="connsiteX334" fmla="*/ 417387 w 2099794"/>
                <a:gd name="connsiteY334" fmla="*/ 984135 h 2078537"/>
                <a:gd name="connsiteX335" fmla="*/ 365525 w 2099794"/>
                <a:gd name="connsiteY335" fmla="*/ 1001768 h 2078537"/>
                <a:gd name="connsiteX336" fmla="*/ 329844 w 2099794"/>
                <a:gd name="connsiteY336" fmla="*/ 1007162 h 2078537"/>
                <a:gd name="connsiteX337" fmla="*/ 325487 w 2099794"/>
                <a:gd name="connsiteY337" fmla="*/ 1014423 h 2078537"/>
                <a:gd name="connsiteX338" fmla="*/ 383988 w 2099794"/>
                <a:gd name="connsiteY338" fmla="*/ 1143663 h 2078537"/>
                <a:gd name="connsiteX339" fmla="*/ 431286 w 2099794"/>
                <a:gd name="connsiteY339" fmla="*/ 1296968 h 2078537"/>
                <a:gd name="connsiteX340" fmla="*/ 433153 w 2099794"/>
                <a:gd name="connsiteY340" fmla="*/ 1397788 h 2078537"/>
                <a:gd name="connsiteX341" fmla="*/ 425477 w 2099794"/>
                <a:gd name="connsiteY341" fmla="*/ 1462097 h 2078537"/>
                <a:gd name="connsiteX342" fmla="*/ 425685 w 2099794"/>
                <a:gd name="connsiteY342" fmla="*/ 1468320 h 2078537"/>
                <a:gd name="connsiteX343" fmla="*/ 430041 w 2099794"/>
                <a:gd name="connsiteY343" fmla="*/ 1464171 h 2078537"/>
                <a:gd name="connsiteX344" fmla="*/ 493106 w 2099794"/>
                <a:gd name="connsiteY344" fmla="*/ 1440729 h 2078537"/>
                <a:gd name="connsiteX345" fmla="*/ 548494 w 2099794"/>
                <a:gd name="connsiteY345" fmla="*/ 1469772 h 2078537"/>
                <a:gd name="connsiteX346" fmla="*/ 627740 w 2099794"/>
                <a:gd name="connsiteY346" fmla="*/ 1579098 h 2078537"/>
                <a:gd name="connsiteX347" fmla="*/ 624420 w 2099794"/>
                <a:gd name="connsiteY347" fmla="*/ 1586358 h 2078537"/>
                <a:gd name="connsiteX348" fmla="*/ 563431 w 2099794"/>
                <a:gd name="connsiteY348" fmla="*/ 1609385 h 2078537"/>
                <a:gd name="connsiteX349" fmla="*/ 468004 w 2099794"/>
                <a:gd name="connsiteY349" fmla="*/ 1621417 h 2078537"/>
                <a:gd name="connsiteX350" fmla="*/ 413653 w 2099794"/>
                <a:gd name="connsiteY350" fmla="*/ 1604199 h 2078537"/>
                <a:gd name="connsiteX351" fmla="*/ 394982 w 2099794"/>
                <a:gd name="connsiteY351" fmla="*/ 1584699 h 2078537"/>
                <a:gd name="connsiteX352" fmla="*/ 392285 w 2099794"/>
                <a:gd name="connsiteY352" fmla="*/ 1589885 h 2078537"/>
                <a:gd name="connsiteX353" fmla="*/ 356397 w 2099794"/>
                <a:gd name="connsiteY353" fmla="*/ 1676184 h 2078537"/>
                <a:gd name="connsiteX354" fmla="*/ 276788 w 2099794"/>
                <a:gd name="connsiteY354" fmla="*/ 1810014 h 2078537"/>
                <a:gd name="connsiteX355" fmla="*/ 231210 w 2099794"/>
                <a:gd name="connsiteY355" fmla="*/ 1864027 h 2078537"/>
                <a:gd name="connsiteX356" fmla="*/ 320404 w 2099794"/>
                <a:gd name="connsiteY356" fmla="*/ 1734347 h 2078537"/>
                <a:gd name="connsiteX357" fmla="*/ 387722 w 2099794"/>
                <a:gd name="connsiteY357" fmla="*/ 1584906 h 2078537"/>
                <a:gd name="connsiteX358" fmla="*/ 390626 w 2099794"/>
                <a:gd name="connsiteY358" fmla="*/ 1567273 h 2078537"/>
                <a:gd name="connsiteX359" fmla="*/ 396227 w 2099794"/>
                <a:gd name="connsiteY359" fmla="*/ 1542794 h 2078537"/>
                <a:gd name="connsiteX360" fmla="*/ 411786 w 2099794"/>
                <a:gd name="connsiteY360" fmla="*/ 1496533 h 2078537"/>
                <a:gd name="connsiteX361" fmla="*/ 427552 w 2099794"/>
                <a:gd name="connsiteY361" fmla="*/ 1352356 h 2078537"/>
                <a:gd name="connsiteX362" fmla="*/ 416764 w 2099794"/>
                <a:gd name="connsiteY362" fmla="*/ 1313978 h 2078537"/>
                <a:gd name="connsiteX363" fmla="*/ 328599 w 2099794"/>
                <a:gd name="connsiteY363" fmla="*/ 1192828 h 2078537"/>
                <a:gd name="connsiteX364" fmla="*/ 223007 w 2099794"/>
                <a:gd name="connsiteY364" fmla="*/ 1107567 h 2078537"/>
                <a:gd name="connsiteX365" fmla="*/ 177784 w 2099794"/>
                <a:gd name="connsiteY365" fmla="*/ 1091179 h 2078537"/>
                <a:gd name="connsiteX366" fmla="*/ 114927 w 2099794"/>
                <a:gd name="connsiteY366" fmla="*/ 1119599 h 2078537"/>
                <a:gd name="connsiteX367" fmla="*/ 94597 w 2099794"/>
                <a:gd name="connsiteY367" fmla="*/ 1200297 h 2078537"/>
                <a:gd name="connsiteX368" fmla="*/ 100198 w 2099794"/>
                <a:gd name="connsiteY368" fmla="*/ 1195318 h 2078537"/>
                <a:gd name="connsiteX369" fmla="*/ 170108 w 2099794"/>
                <a:gd name="connsiteY369" fmla="*/ 1195110 h 2078537"/>
                <a:gd name="connsiteX370" fmla="*/ 200188 w 2099794"/>
                <a:gd name="connsiteY370" fmla="*/ 1263568 h 2078537"/>
                <a:gd name="connsiteX371" fmla="*/ 204544 w 2099794"/>
                <a:gd name="connsiteY371" fmla="*/ 1296138 h 2078537"/>
                <a:gd name="connsiteX372" fmla="*/ 198529 w 2099794"/>
                <a:gd name="connsiteY372" fmla="*/ 1302569 h 2078537"/>
                <a:gd name="connsiteX373" fmla="*/ 95011 w 2099794"/>
                <a:gd name="connsiteY373" fmla="*/ 1283898 h 2078537"/>
                <a:gd name="connsiteX374" fmla="*/ 100820 w 2099794"/>
                <a:gd name="connsiteY374" fmla="*/ 1338457 h 2078537"/>
                <a:gd name="connsiteX375" fmla="*/ 118246 w 2099794"/>
                <a:gd name="connsiteY375" fmla="*/ 1444671 h 2078537"/>
                <a:gd name="connsiteX376" fmla="*/ 125507 w 2099794"/>
                <a:gd name="connsiteY376" fmla="*/ 1455458 h 2078537"/>
                <a:gd name="connsiteX377" fmla="*/ 134012 w 2099794"/>
                <a:gd name="connsiteY377" fmla="*/ 1495081 h 2078537"/>
                <a:gd name="connsiteX378" fmla="*/ 131522 w 2099794"/>
                <a:gd name="connsiteY378" fmla="*/ 1508565 h 2078537"/>
                <a:gd name="connsiteX379" fmla="*/ 150400 w 2099794"/>
                <a:gd name="connsiteY379" fmla="*/ 1595901 h 2078537"/>
                <a:gd name="connsiteX380" fmla="*/ 123639 w 2099794"/>
                <a:gd name="connsiteY380" fmla="*/ 1507735 h 2078537"/>
                <a:gd name="connsiteX381" fmla="*/ 25724 w 2099794"/>
                <a:gd name="connsiteY381" fmla="*/ 1532214 h 2078537"/>
                <a:gd name="connsiteX382" fmla="*/ 18048 w 2099794"/>
                <a:gd name="connsiteY382" fmla="*/ 1524539 h 2078537"/>
                <a:gd name="connsiteX383" fmla="*/ 37963 w 2099794"/>
                <a:gd name="connsiteY383" fmla="*/ 1449650 h 2078537"/>
                <a:gd name="connsiteX384" fmla="*/ 56634 w 2099794"/>
                <a:gd name="connsiteY384" fmla="*/ 1427038 h 2078537"/>
                <a:gd name="connsiteX385" fmla="*/ 100820 w 2099794"/>
                <a:gd name="connsiteY385" fmla="*/ 1427453 h 2078537"/>
                <a:gd name="connsiteX386" fmla="*/ 107666 w 2099794"/>
                <a:gd name="connsiteY386" fmla="*/ 1433261 h 2078537"/>
                <a:gd name="connsiteX387" fmla="*/ 99575 w 2099794"/>
                <a:gd name="connsiteY387" fmla="*/ 1387000 h 2078537"/>
                <a:gd name="connsiteX388" fmla="*/ 86921 w 2099794"/>
                <a:gd name="connsiteY388" fmla="*/ 1284314 h 2078537"/>
                <a:gd name="connsiteX389" fmla="*/ 81942 w 2099794"/>
                <a:gd name="connsiteY389" fmla="*/ 1273733 h 2078537"/>
                <a:gd name="connsiteX390" fmla="*/ 72192 w 2099794"/>
                <a:gd name="connsiteY390" fmla="*/ 1262738 h 2078537"/>
                <a:gd name="connsiteX391" fmla="*/ 80490 w 2099794"/>
                <a:gd name="connsiteY391" fmla="*/ 1218344 h 2078537"/>
                <a:gd name="connsiteX392" fmla="*/ 85676 w 2099794"/>
                <a:gd name="connsiteY392" fmla="*/ 1208387 h 2078537"/>
                <a:gd name="connsiteX393" fmla="*/ 100405 w 2099794"/>
                <a:gd name="connsiteY393" fmla="*/ 1131424 h 2078537"/>
                <a:gd name="connsiteX394" fmla="*/ 157246 w 2099794"/>
                <a:gd name="connsiteY394" fmla="*/ 1082880 h 2078537"/>
                <a:gd name="connsiteX395" fmla="*/ 203922 w 2099794"/>
                <a:gd name="connsiteY395" fmla="*/ 1090349 h 2078537"/>
                <a:gd name="connsiteX396" fmla="*/ 288769 w 2099794"/>
                <a:gd name="connsiteY396" fmla="*/ 1144285 h 2078537"/>
                <a:gd name="connsiteX397" fmla="*/ 419254 w 2099794"/>
                <a:gd name="connsiteY397" fmla="*/ 1302569 h 2078537"/>
                <a:gd name="connsiteX398" fmla="*/ 425270 w 2099794"/>
                <a:gd name="connsiteY398" fmla="*/ 1313148 h 2078537"/>
                <a:gd name="connsiteX399" fmla="*/ 414690 w 2099794"/>
                <a:gd name="connsiteY399" fmla="*/ 1258382 h 2078537"/>
                <a:gd name="connsiteX400" fmla="*/ 340838 w 2099794"/>
                <a:gd name="connsiteY400" fmla="*/ 1111509 h 2078537"/>
                <a:gd name="connsiteX401" fmla="*/ 227571 w 2099794"/>
                <a:gd name="connsiteY401" fmla="*/ 951358 h 2078537"/>
                <a:gd name="connsiteX402" fmla="*/ 134219 w 2099794"/>
                <a:gd name="connsiteY402" fmla="*/ 781251 h 2078537"/>
                <a:gd name="connsiteX403" fmla="*/ 123639 w 2099794"/>
                <a:gd name="connsiteY403" fmla="*/ 749303 h 2078537"/>
                <a:gd name="connsiteX404" fmla="*/ 118661 w 2099794"/>
                <a:gd name="connsiteY404" fmla="*/ 746607 h 2078537"/>
                <a:gd name="connsiteX405" fmla="*/ 23857 w 2099794"/>
                <a:gd name="connsiteY405" fmla="*/ 771293 h 2078537"/>
                <a:gd name="connsiteX406" fmla="*/ 0 w 2099794"/>
                <a:gd name="connsiteY406" fmla="*/ 771708 h 20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</a:cxnLst>
              <a:rect l="l" t="t" r="r" b="b"/>
              <a:pathLst>
                <a:path w="2099794" h="2078537">
                  <a:moveTo>
                    <a:pt x="989322" y="1788413"/>
                  </a:moveTo>
                  <a:lnTo>
                    <a:pt x="991189" y="1789658"/>
                  </a:lnTo>
                  <a:cubicBezTo>
                    <a:pt x="992641" y="1790072"/>
                    <a:pt x="993056" y="1789243"/>
                    <a:pt x="992849" y="1788205"/>
                  </a:cubicBezTo>
                  <a:cubicBezTo>
                    <a:pt x="992641" y="1787791"/>
                    <a:pt x="991811" y="1787376"/>
                    <a:pt x="991189" y="1786754"/>
                  </a:cubicBezTo>
                  <a:cubicBezTo>
                    <a:pt x="990359" y="1787376"/>
                    <a:pt x="989945" y="1787998"/>
                    <a:pt x="989322" y="1788413"/>
                  </a:cubicBezTo>
                  <a:close/>
                  <a:moveTo>
                    <a:pt x="424025" y="1472262"/>
                  </a:moveTo>
                  <a:cubicBezTo>
                    <a:pt x="424233" y="1473092"/>
                    <a:pt x="424648" y="1473092"/>
                    <a:pt x="424855" y="1472262"/>
                  </a:cubicBezTo>
                  <a:cubicBezTo>
                    <a:pt x="425062" y="1471847"/>
                    <a:pt x="425270" y="1471432"/>
                    <a:pt x="425270" y="1470810"/>
                  </a:cubicBezTo>
                  <a:cubicBezTo>
                    <a:pt x="425477" y="1470810"/>
                    <a:pt x="424855" y="1470602"/>
                    <a:pt x="424025" y="1470187"/>
                  </a:cubicBezTo>
                  <a:cubicBezTo>
                    <a:pt x="424025" y="1471017"/>
                    <a:pt x="423818" y="1471639"/>
                    <a:pt x="424025" y="1472262"/>
                  </a:cubicBezTo>
                  <a:close/>
                  <a:moveTo>
                    <a:pt x="209514" y="1889738"/>
                  </a:moveTo>
                  <a:lnTo>
                    <a:pt x="231210" y="1864027"/>
                  </a:lnTo>
                  <a:lnTo>
                    <a:pt x="227571" y="1869318"/>
                  </a:lnTo>
                  <a:lnTo>
                    <a:pt x="209514" y="1889738"/>
                  </a:lnTo>
                  <a:close/>
                  <a:moveTo>
                    <a:pt x="197595" y="1924756"/>
                  </a:moveTo>
                  <a:lnTo>
                    <a:pt x="294784" y="1858272"/>
                  </a:lnTo>
                  <a:cubicBezTo>
                    <a:pt x="328806" y="1837890"/>
                    <a:pt x="364072" y="1819530"/>
                    <a:pt x="400583" y="1803142"/>
                  </a:cubicBezTo>
                  <a:cubicBezTo>
                    <a:pt x="423402" y="1792977"/>
                    <a:pt x="446637" y="1784057"/>
                    <a:pt x="470078" y="1775551"/>
                  </a:cubicBezTo>
                  <a:cubicBezTo>
                    <a:pt x="488749" y="1768913"/>
                    <a:pt x="507626" y="1763104"/>
                    <a:pt x="526919" y="1758333"/>
                  </a:cubicBezTo>
                  <a:cubicBezTo>
                    <a:pt x="538951" y="1755429"/>
                    <a:pt x="550776" y="1750035"/>
                    <a:pt x="563015" y="1748790"/>
                  </a:cubicBezTo>
                  <a:cubicBezTo>
                    <a:pt x="583345" y="1746508"/>
                    <a:pt x="603260" y="1741115"/>
                    <a:pt x="623590" y="1739248"/>
                  </a:cubicBezTo>
                  <a:cubicBezTo>
                    <a:pt x="624420" y="1739248"/>
                    <a:pt x="625042" y="1738625"/>
                    <a:pt x="625872" y="1738418"/>
                  </a:cubicBezTo>
                  <a:cubicBezTo>
                    <a:pt x="626909" y="1738418"/>
                    <a:pt x="628154" y="1738211"/>
                    <a:pt x="629191" y="1738211"/>
                  </a:cubicBezTo>
                  <a:cubicBezTo>
                    <a:pt x="637489" y="1737381"/>
                    <a:pt x="645787" y="1737173"/>
                    <a:pt x="653878" y="1735099"/>
                  </a:cubicBezTo>
                  <a:cubicBezTo>
                    <a:pt x="656160" y="1735099"/>
                    <a:pt x="658234" y="1734891"/>
                    <a:pt x="660516" y="1734891"/>
                  </a:cubicBezTo>
                  <a:lnTo>
                    <a:pt x="709889" y="1731780"/>
                  </a:lnTo>
                  <a:lnTo>
                    <a:pt x="741214" y="1731780"/>
                  </a:lnTo>
                  <a:lnTo>
                    <a:pt x="790586" y="1734891"/>
                  </a:lnTo>
                  <a:cubicBezTo>
                    <a:pt x="792246" y="1734891"/>
                    <a:pt x="793906" y="1734891"/>
                    <a:pt x="795565" y="1735099"/>
                  </a:cubicBezTo>
                  <a:lnTo>
                    <a:pt x="844316" y="1741944"/>
                  </a:lnTo>
                  <a:lnTo>
                    <a:pt x="882690" y="1748134"/>
                  </a:lnTo>
                  <a:lnTo>
                    <a:pt x="882901" y="1748375"/>
                  </a:lnTo>
                  <a:lnTo>
                    <a:pt x="882901" y="1749205"/>
                  </a:lnTo>
                  <a:cubicBezTo>
                    <a:pt x="883316" y="1749205"/>
                    <a:pt x="883523" y="1748998"/>
                    <a:pt x="883938" y="1748998"/>
                  </a:cubicBezTo>
                  <a:cubicBezTo>
                    <a:pt x="883523" y="1748790"/>
                    <a:pt x="883109" y="1748583"/>
                    <a:pt x="882901" y="1748375"/>
                  </a:cubicBezTo>
                  <a:lnTo>
                    <a:pt x="882901" y="1748168"/>
                  </a:lnTo>
                  <a:lnTo>
                    <a:pt x="882690" y="1748134"/>
                  </a:lnTo>
                  <a:lnTo>
                    <a:pt x="877092" y="1741737"/>
                  </a:lnTo>
                  <a:cubicBezTo>
                    <a:pt x="873566" y="1737381"/>
                    <a:pt x="869624" y="1733024"/>
                    <a:pt x="868587" y="1727631"/>
                  </a:cubicBezTo>
                  <a:cubicBezTo>
                    <a:pt x="866305" y="1716636"/>
                    <a:pt x="867757" y="1705849"/>
                    <a:pt x="874188" y="1696306"/>
                  </a:cubicBezTo>
                  <a:cubicBezTo>
                    <a:pt x="883523" y="1682407"/>
                    <a:pt x="894311" y="1670375"/>
                    <a:pt x="909869" y="1662699"/>
                  </a:cubicBezTo>
                  <a:cubicBezTo>
                    <a:pt x="923353" y="1656061"/>
                    <a:pt x="937252" y="1650252"/>
                    <a:pt x="951359" y="1647555"/>
                  </a:cubicBezTo>
                  <a:cubicBezTo>
                    <a:pt x="972934" y="1643407"/>
                    <a:pt x="995338" y="1641747"/>
                    <a:pt x="1017535" y="1641124"/>
                  </a:cubicBezTo>
                  <a:lnTo>
                    <a:pt x="1027493" y="1641124"/>
                  </a:lnTo>
                  <a:cubicBezTo>
                    <a:pt x="1031849" y="1641124"/>
                    <a:pt x="1036206" y="1641332"/>
                    <a:pt x="1040562" y="1641332"/>
                  </a:cubicBezTo>
                  <a:cubicBezTo>
                    <a:pt x="1038487" y="1691120"/>
                    <a:pt x="1028945" y="1738625"/>
                    <a:pt x="997620" y="1780737"/>
                  </a:cubicBezTo>
                  <a:cubicBezTo>
                    <a:pt x="1010067" y="1783642"/>
                    <a:pt x="1021477" y="1788413"/>
                    <a:pt x="1033301" y="1792562"/>
                  </a:cubicBezTo>
                  <a:cubicBezTo>
                    <a:pt x="1067945" y="1805216"/>
                    <a:pt x="1102174" y="1818493"/>
                    <a:pt x="1137025" y="1830525"/>
                  </a:cubicBezTo>
                  <a:cubicBezTo>
                    <a:pt x="1151962" y="1835711"/>
                    <a:pt x="1166276" y="1843179"/>
                    <a:pt x="1181627" y="1846914"/>
                  </a:cubicBezTo>
                  <a:cubicBezTo>
                    <a:pt x="1183079" y="1848365"/>
                    <a:pt x="1184946" y="1849403"/>
                    <a:pt x="1186191" y="1847536"/>
                  </a:cubicBezTo>
                  <a:cubicBezTo>
                    <a:pt x="1186813" y="1846706"/>
                    <a:pt x="1184738" y="1845669"/>
                    <a:pt x="1183494" y="1845254"/>
                  </a:cubicBezTo>
                  <a:cubicBezTo>
                    <a:pt x="1165238" y="1828865"/>
                    <a:pt x="1170425" y="1808743"/>
                    <a:pt x="1186813" y="1794429"/>
                  </a:cubicBezTo>
                  <a:cubicBezTo>
                    <a:pt x="1205483" y="1778248"/>
                    <a:pt x="1228096" y="1774721"/>
                    <a:pt x="1250915" y="1771195"/>
                  </a:cubicBezTo>
                  <a:cubicBezTo>
                    <a:pt x="1262739" y="1769328"/>
                    <a:pt x="1274771" y="1770780"/>
                    <a:pt x="1286596" y="1768705"/>
                  </a:cubicBezTo>
                  <a:cubicBezTo>
                    <a:pt x="1289708" y="1768083"/>
                    <a:pt x="1294271" y="1769535"/>
                    <a:pt x="1293649" y="1775759"/>
                  </a:cubicBezTo>
                  <a:cubicBezTo>
                    <a:pt x="1291989" y="1791110"/>
                    <a:pt x="1289500" y="1806254"/>
                    <a:pt x="1285766" y="1821397"/>
                  </a:cubicBezTo>
                  <a:cubicBezTo>
                    <a:pt x="1280995" y="1841105"/>
                    <a:pt x="1271660" y="1858116"/>
                    <a:pt x="1258175" y="1872845"/>
                  </a:cubicBezTo>
                  <a:cubicBezTo>
                    <a:pt x="1257553" y="1875541"/>
                    <a:pt x="1259628" y="1874504"/>
                    <a:pt x="1260665" y="1874712"/>
                  </a:cubicBezTo>
                  <a:cubicBezTo>
                    <a:pt x="1278090" y="1880728"/>
                    <a:pt x="1295309" y="1886744"/>
                    <a:pt x="1313564" y="1890063"/>
                  </a:cubicBezTo>
                  <a:cubicBezTo>
                    <a:pt x="1320825" y="1891515"/>
                    <a:pt x="1328085" y="1895041"/>
                    <a:pt x="1335761" y="1896494"/>
                  </a:cubicBezTo>
                  <a:cubicBezTo>
                    <a:pt x="1356299" y="1900435"/>
                    <a:pt x="1376421" y="1906037"/>
                    <a:pt x="1397166" y="1908526"/>
                  </a:cubicBezTo>
                  <a:cubicBezTo>
                    <a:pt x="1435751" y="1913090"/>
                    <a:pt x="1474337" y="1916409"/>
                    <a:pt x="1512922" y="1909563"/>
                  </a:cubicBezTo>
                  <a:cubicBezTo>
                    <a:pt x="1546736" y="1903547"/>
                    <a:pt x="1578683" y="1892552"/>
                    <a:pt x="1608971" y="1876579"/>
                  </a:cubicBezTo>
                  <a:cubicBezTo>
                    <a:pt x="1612290" y="1874712"/>
                    <a:pt x="1614157" y="1872845"/>
                    <a:pt x="1614987" y="1868696"/>
                  </a:cubicBezTo>
                  <a:cubicBezTo>
                    <a:pt x="1616232" y="1862472"/>
                    <a:pt x="1619136" y="1856664"/>
                    <a:pt x="1625774" y="1853344"/>
                  </a:cubicBezTo>
                  <a:cubicBezTo>
                    <a:pt x="1629301" y="1851685"/>
                    <a:pt x="1630961" y="1847743"/>
                    <a:pt x="1633035" y="1844424"/>
                  </a:cubicBezTo>
                  <a:cubicBezTo>
                    <a:pt x="1643200" y="1828865"/>
                    <a:pt x="1652328" y="1825132"/>
                    <a:pt x="1670791" y="1828658"/>
                  </a:cubicBezTo>
                  <a:cubicBezTo>
                    <a:pt x="1674732" y="1829488"/>
                    <a:pt x="1678259" y="1828243"/>
                    <a:pt x="1681163" y="1825754"/>
                  </a:cubicBezTo>
                  <a:cubicBezTo>
                    <a:pt x="1709376" y="1801067"/>
                    <a:pt x="1734477" y="1773477"/>
                    <a:pt x="1756674" y="1743189"/>
                  </a:cubicBezTo>
                  <a:cubicBezTo>
                    <a:pt x="1763728" y="1733439"/>
                    <a:pt x="1770366" y="1723482"/>
                    <a:pt x="1777212" y="1713524"/>
                  </a:cubicBezTo>
                  <a:cubicBezTo>
                    <a:pt x="1778249" y="1714146"/>
                    <a:pt x="1779079" y="1714769"/>
                    <a:pt x="1780116" y="1715391"/>
                  </a:cubicBezTo>
                  <a:cubicBezTo>
                    <a:pt x="1761861" y="1750035"/>
                    <a:pt x="1737797" y="1780322"/>
                    <a:pt x="1711243" y="1808743"/>
                  </a:cubicBezTo>
                  <a:cubicBezTo>
                    <a:pt x="1703568" y="1816833"/>
                    <a:pt x="1695477" y="1824094"/>
                    <a:pt x="1687179" y="1831562"/>
                  </a:cubicBezTo>
                  <a:cubicBezTo>
                    <a:pt x="1683860" y="1834467"/>
                    <a:pt x="1682823" y="1836334"/>
                    <a:pt x="1686142" y="1840690"/>
                  </a:cubicBezTo>
                  <a:cubicBezTo>
                    <a:pt x="1701493" y="1860812"/>
                    <a:pt x="1705850" y="1884669"/>
                    <a:pt x="1707924" y="1909148"/>
                  </a:cubicBezTo>
                  <a:cubicBezTo>
                    <a:pt x="1708131" y="1912052"/>
                    <a:pt x="1707094" y="1913090"/>
                    <a:pt x="1704397" y="1913090"/>
                  </a:cubicBezTo>
                  <a:cubicBezTo>
                    <a:pt x="1681786" y="1913297"/>
                    <a:pt x="1659588" y="1912260"/>
                    <a:pt x="1638636" y="1902510"/>
                  </a:cubicBezTo>
                  <a:cubicBezTo>
                    <a:pt x="1630961" y="1898983"/>
                    <a:pt x="1624322" y="1894419"/>
                    <a:pt x="1620381" y="1886536"/>
                  </a:cubicBezTo>
                  <a:cubicBezTo>
                    <a:pt x="1618721" y="1883010"/>
                    <a:pt x="1616647" y="1881765"/>
                    <a:pt x="1612705" y="1884254"/>
                  </a:cubicBezTo>
                  <a:cubicBezTo>
                    <a:pt x="1594242" y="1895249"/>
                    <a:pt x="1573705" y="1901887"/>
                    <a:pt x="1554205" y="1910185"/>
                  </a:cubicBezTo>
                  <a:cubicBezTo>
                    <a:pt x="1545699" y="1913712"/>
                    <a:pt x="1535949" y="1914127"/>
                    <a:pt x="1526821" y="1915994"/>
                  </a:cubicBezTo>
                  <a:cubicBezTo>
                    <a:pt x="1479523" y="1926159"/>
                    <a:pt x="1432432" y="1922632"/>
                    <a:pt x="1385341" y="1914957"/>
                  </a:cubicBezTo>
                  <a:cubicBezTo>
                    <a:pt x="1366464" y="1911845"/>
                    <a:pt x="1347171" y="1910393"/>
                    <a:pt x="1328915" y="1904169"/>
                  </a:cubicBezTo>
                  <a:cubicBezTo>
                    <a:pt x="1307756" y="1896909"/>
                    <a:pt x="1285766" y="1892760"/>
                    <a:pt x="1264814" y="1884877"/>
                  </a:cubicBezTo>
                  <a:cubicBezTo>
                    <a:pt x="1256308" y="1881765"/>
                    <a:pt x="1247803" y="1879898"/>
                    <a:pt x="1237846" y="1883839"/>
                  </a:cubicBezTo>
                  <a:cubicBezTo>
                    <a:pt x="1230170" y="1886951"/>
                    <a:pt x="1220420" y="1883632"/>
                    <a:pt x="1214819" y="1877616"/>
                  </a:cubicBezTo>
                  <a:cubicBezTo>
                    <a:pt x="1196771" y="1858323"/>
                    <a:pt x="1172706" y="1852307"/>
                    <a:pt x="1149265" y="1844632"/>
                  </a:cubicBezTo>
                  <a:cubicBezTo>
                    <a:pt x="1138270" y="1841105"/>
                    <a:pt x="1128105" y="1835296"/>
                    <a:pt x="1117110" y="1831355"/>
                  </a:cubicBezTo>
                  <a:cubicBezTo>
                    <a:pt x="1080599" y="1818493"/>
                    <a:pt x="1044711" y="1803349"/>
                    <a:pt x="1007785" y="1791525"/>
                  </a:cubicBezTo>
                  <a:cubicBezTo>
                    <a:pt x="1005295" y="1790695"/>
                    <a:pt x="1002599" y="1790072"/>
                    <a:pt x="999902" y="1789450"/>
                  </a:cubicBezTo>
                  <a:cubicBezTo>
                    <a:pt x="999280" y="1789243"/>
                    <a:pt x="998865" y="1789243"/>
                    <a:pt x="998242" y="1789035"/>
                  </a:cubicBezTo>
                  <a:cubicBezTo>
                    <a:pt x="997205" y="1788205"/>
                    <a:pt x="996168" y="1787583"/>
                    <a:pt x="994923" y="1788205"/>
                  </a:cubicBezTo>
                  <a:cubicBezTo>
                    <a:pt x="993886" y="1788828"/>
                    <a:pt x="994093" y="1789865"/>
                    <a:pt x="994508" y="1790695"/>
                  </a:cubicBezTo>
                  <a:cubicBezTo>
                    <a:pt x="996168" y="1791525"/>
                    <a:pt x="998035" y="1792354"/>
                    <a:pt x="999695" y="1793184"/>
                  </a:cubicBezTo>
                  <a:lnTo>
                    <a:pt x="1057573" y="1820360"/>
                  </a:lnTo>
                  <a:cubicBezTo>
                    <a:pt x="1081014" y="1831770"/>
                    <a:pt x="1104249" y="1843802"/>
                    <a:pt x="1127690" y="1855419"/>
                  </a:cubicBezTo>
                  <a:cubicBezTo>
                    <a:pt x="1152999" y="1868073"/>
                    <a:pt x="1178308" y="1880728"/>
                    <a:pt x="1204031" y="1892760"/>
                  </a:cubicBezTo>
                  <a:cubicBezTo>
                    <a:pt x="1239505" y="1909563"/>
                    <a:pt x="1275186" y="1925951"/>
                    <a:pt x="1312112" y="1939436"/>
                  </a:cubicBezTo>
                  <a:cubicBezTo>
                    <a:pt x="1326011" y="1944622"/>
                    <a:pt x="1340118" y="1950223"/>
                    <a:pt x="1354432" y="1953750"/>
                  </a:cubicBezTo>
                  <a:cubicBezTo>
                    <a:pt x="1375591" y="1958936"/>
                    <a:pt x="1395921" y="1967648"/>
                    <a:pt x="1417911" y="1970345"/>
                  </a:cubicBezTo>
                  <a:cubicBezTo>
                    <a:pt x="1419570" y="1971798"/>
                    <a:pt x="1420815" y="1972005"/>
                    <a:pt x="1421852" y="1969723"/>
                  </a:cubicBezTo>
                  <a:cubicBezTo>
                    <a:pt x="1428283" y="1963500"/>
                    <a:pt x="1431602" y="1955202"/>
                    <a:pt x="1439486" y="1950016"/>
                  </a:cubicBezTo>
                  <a:cubicBezTo>
                    <a:pt x="1457741" y="1937984"/>
                    <a:pt x="1474752" y="1937984"/>
                    <a:pt x="1491763" y="1951260"/>
                  </a:cubicBezTo>
                  <a:cubicBezTo>
                    <a:pt x="1501720" y="1958936"/>
                    <a:pt x="1509396" y="1968478"/>
                    <a:pt x="1514997" y="1979473"/>
                  </a:cubicBezTo>
                  <a:cubicBezTo>
                    <a:pt x="1517486" y="1984244"/>
                    <a:pt x="1520183" y="1985904"/>
                    <a:pt x="1525577" y="1986319"/>
                  </a:cubicBezTo>
                  <a:cubicBezTo>
                    <a:pt x="1603577" y="1990883"/>
                    <a:pt x="1680956" y="1984452"/>
                    <a:pt x="1758126" y="1972835"/>
                  </a:cubicBezTo>
                  <a:cubicBezTo>
                    <a:pt x="1761446" y="1972420"/>
                    <a:pt x="1764557" y="1971590"/>
                    <a:pt x="1766217" y="1968063"/>
                  </a:cubicBezTo>
                  <a:cubicBezTo>
                    <a:pt x="1768706" y="1963085"/>
                    <a:pt x="1773270" y="1960803"/>
                    <a:pt x="1778041" y="1960803"/>
                  </a:cubicBezTo>
                  <a:cubicBezTo>
                    <a:pt x="1787377" y="1961010"/>
                    <a:pt x="1794845" y="1956654"/>
                    <a:pt x="1802935" y="1953335"/>
                  </a:cubicBezTo>
                  <a:cubicBezTo>
                    <a:pt x="1814553" y="1948563"/>
                    <a:pt x="1826170" y="1947319"/>
                    <a:pt x="1837164" y="1955202"/>
                  </a:cubicBezTo>
                  <a:cubicBezTo>
                    <a:pt x="1839446" y="1956861"/>
                    <a:pt x="1842558" y="1957276"/>
                    <a:pt x="1844633" y="1956446"/>
                  </a:cubicBezTo>
                  <a:cubicBezTo>
                    <a:pt x="1851686" y="1953335"/>
                    <a:pt x="1859361" y="1953127"/>
                    <a:pt x="1866829" y="1951468"/>
                  </a:cubicBezTo>
                  <a:cubicBezTo>
                    <a:pt x="1879069" y="1948356"/>
                    <a:pt x="1890893" y="1944829"/>
                    <a:pt x="1903340" y="1942340"/>
                  </a:cubicBezTo>
                  <a:cubicBezTo>
                    <a:pt x="1917862" y="1939228"/>
                    <a:pt x="1931968" y="1934872"/>
                    <a:pt x="1946282" y="1931138"/>
                  </a:cubicBezTo>
                  <a:cubicBezTo>
                    <a:pt x="1958314" y="1927819"/>
                    <a:pt x="1970554" y="1924499"/>
                    <a:pt x="1982586" y="1920765"/>
                  </a:cubicBezTo>
                  <a:cubicBezTo>
                    <a:pt x="2000219" y="1915372"/>
                    <a:pt x="2018059" y="1910393"/>
                    <a:pt x="2035278" y="1903962"/>
                  </a:cubicBezTo>
                  <a:cubicBezTo>
                    <a:pt x="2050629" y="1898153"/>
                    <a:pt x="2066810" y="1894004"/>
                    <a:pt x="2081954" y="1887158"/>
                  </a:cubicBezTo>
                  <a:cubicBezTo>
                    <a:pt x="2086725" y="1884877"/>
                    <a:pt x="2092741" y="1880313"/>
                    <a:pt x="2099794" y="1883425"/>
                  </a:cubicBezTo>
                  <a:cubicBezTo>
                    <a:pt x="2098550" y="1886329"/>
                    <a:pt x="2095230" y="1886744"/>
                    <a:pt x="2092741" y="1887781"/>
                  </a:cubicBezTo>
                  <a:cubicBezTo>
                    <a:pt x="2044820" y="1909770"/>
                    <a:pt x="1994825" y="1925537"/>
                    <a:pt x="1944415" y="1940058"/>
                  </a:cubicBezTo>
                  <a:cubicBezTo>
                    <a:pt x="1913920" y="1948771"/>
                    <a:pt x="1883218" y="1956654"/>
                    <a:pt x="1852100" y="1963500"/>
                  </a:cubicBezTo>
                  <a:cubicBezTo>
                    <a:pt x="1847744" y="1964537"/>
                    <a:pt x="1845462" y="1965367"/>
                    <a:pt x="1847744" y="1970760"/>
                  </a:cubicBezTo>
                  <a:cubicBezTo>
                    <a:pt x="1852308" y="1981755"/>
                    <a:pt x="1851478" y="1993372"/>
                    <a:pt x="1850026" y="2004782"/>
                  </a:cubicBezTo>
                  <a:cubicBezTo>
                    <a:pt x="1847537" y="2022830"/>
                    <a:pt x="1841521" y="2039841"/>
                    <a:pt x="1833430" y="2056022"/>
                  </a:cubicBezTo>
                  <a:cubicBezTo>
                    <a:pt x="1831771" y="2059341"/>
                    <a:pt x="1830526" y="2061415"/>
                    <a:pt x="1826170" y="2058719"/>
                  </a:cubicBezTo>
                  <a:cubicBezTo>
                    <a:pt x="1809159" y="2048761"/>
                    <a:pt x="1792770" y="2037974"/>
                    <a:pt x="1779286" y="2023038"/>
                  </a:cubicBezTo>
                  <a:cubicBezTo>
                    <a:pt x="1769536" y="2012043"/>
                    <a:pt x="1762483" y="2000011"/>
                    <a:pt x="1761861" y="1985074"/>
                  </a:cubicBezTo>
                  <a:cubicBezTo>
                    <a:pt x="1761653" y="1978851"/>
                    <a:pt x="1757711" y="1981340"/>
                    <a:pt x="1755015" y="1981755"/>
                  </a:cubicBezTo>
                  <a:cubicBezTo>
                    <a:pt x="1702945" y="1989846"/>
                    <a:pt x="1650668" y="1994617"/>
                    <a:pt x="1597976" y="1995654"/>
                  </a:cubicBezTo>
                  <a:lnTo>
                    <a:pt x="1535534" y="1994617"/>
                  </a:lnTo>
                  <a:cubicBezTo>
                    <a:pt x="1531593" y="1994409"/>
                    <a:pt x="1527444" y="1994617"/>
                    <a:pt x="1522880" y="1994617"/>
                  </a:cubicBezTo>
                  <a:cubicBezTo>
                    <a:pt x="1533045" y="2021793"/>
                    <a:pt x="1538439" y="2049591"/>
                    <a:pt x="1539476" y="2078219"/>
                  </a:cubicBezTo>
                  <a:cubicBezTo>
                    <a:pt x="1507943" y="2079256"/>
                    <a:pt x="1476411" y="2078219"/>
                    <a:pt x="1446124" y="2068054"/>
                  </a:cubicBezTo>
                  <a:cubicBezTo>
                    <a:pt x="1429321" y="2062453"/>
                    <a:pt x="1413969" y="2054155"/>
                    <a:pt x="1402352" y="2040256"/>
                  </a:cubicBezTo>
                  <a:cubicBezTo>
                    <a:pt x="1383474" y="2017436"/>
                    <a:pt x="1388246" y="1995239"/>
                    <a:pt x="1414799" y="1982170"/>
                  </a:cubicBezTo>
                  <a:cubicBezTo>
                    <a:pt x="1415421" y="1981755"/>
                    <a:pt x="1415836" y="1981133"/>
                    <a:pt x="1416251" y="1980510"/>
                  </a:cubicBezTo>
                  <a:cubicBezTo>
                    <a:pt x="1416251" y="1979058"/>
                    <a:pt x="1415214" y="1978436"/>
                    <a:pt x="1414177" y="1978229"/>
                  </a:cubicBezTo>
                  <a:cubicBezTo>
                    <a:pt x="1333064" y="1959766"/>
                    <a:pt x="1257346" y="1927196"/>
                    <a:pt x="1183079" y="1890893"/>
                  </a:cubicBezTo>
                  <a:cubicBezTo>
                    <a:pt x="1118770" y="1859361"/>
                    <a:pt x="1055913" y="1824924"/>
                    <a:pt x="989945" y="1796504"/>
                  </a:cubicBezTo>
                  <a:cubicBezTo>
                    <a:pt x="985173" y="1794429"/>
                    <a:pt x="981439" y="1794014"/>
                    <a:pt x="976460" y="1796711"/>
                  </a:cubicBezTo>
                  <a:cubicBezTo>
                    <a:pt x="960279" y="1805631"/>
                    <a:pt x="944306" y="1803972"/>
                    <a:pt x="929162" y="1794014"/>
                  </a:cubicBezTo>
                  <a:cubicBezTo>
                    <a:pt x="920034" y="1787998"/>
                    <a:pt x="912566" y="1780322"/>
                    <a:pt x="906965" y="1771195"/>
                  </a:cubicBezTo>
                  <a:cubicBezTo>
                    <a:pt x="903231" y="1764971"/>
                    <a:pt x="898252" y="1762275"/>
                    <a:pt x="891614" y="1760407"/>
                  </a:cubicBezTo>
                  <a:cubicBezTo>
                    <a:pt x="826267" y="1741529"/>
                    <a:pt x="759469" y="1735929"/>
                    <a:pt x="691634" y="1739040"/>
                  </a:cubicBezTo>
                  <a:cubicBezTo>
                    <a:pt x="512813" y="1747338"/>
                    <a:pt x="356397" y="1812892"/>
                    <a:pt x="213257" y="1914957"/>
                  </a:cubicBezTo>
                  <a:cubicBezTo>
                    <a:pt x="210560" y="1916824"/>
                    <a:pt x="208175" y="1919313"/>
                    <a:pt x="205530" y="1921388"/>
                  </a:cubicBezTo>
                  <a:lnTo>
                    <a:pt x="197595" y="1924756"/>
                  </a:lnTo>
                  <a:close/>
                  <a:moveTo>
                    <a:pt x="196246" y="1925329"/>
                  </a:moveTo>
                  <a:lnTo>
                    <a:pt x="197595" y="1924756"/>
                  </a:lnTo>
                  <a:lnTo>
                    <a:pt x="196454" y="1925537"/>
                  </a:lnTo>
                  <a:lnTo>
                    <a:pt x="196246" y="1925329"/>
                  </a:lnTo>
                  <a:close/>
                  <a:moveTo>
                    <a:pt x="170523" y="1933834"/>
                  </a:moveTo>
                  <a:lnTo>
                    <a:pt x="209514" y="1889738"/>
                  </a:lnTo>
                  <a:lnTo>
                    <a:pt x="176331" y="1929063"/>
                  </a:lnTo>
                  <a:cubicBezTo>
                    <a:pt x="174879" y="1931553"/>
                    <a:pt x="174050" y="1935079"/>
                    <a:pt x="170523" y="1933834"/>
                  </a:cubicBezTo>
                  <a:close/>
                  <a:moveTo>
                    <a:pt x="154965" y="1964538"/>
                  </a:moveTo>
                  <a:cubicBezTo>
                    <a:pt x="169071" y="1955410"/>
                    <a:pt x="183178" y="1945867"/>
                    <a:pt x="197492" y="1937154"/>
                  </a:cubicBezTo>
                  <a:cubicBezTo>
                    <a:pt x="306402" y="1870564"/>
                    <a:pt x="424233" y="1829074"/>
                    <a:pt x="550569" y="1811856"/>
                  </a:cubicBezTo>
                  <a:cubicBezTo>
                    <a:pt x="605335" y="1804387"/>
                    <a:pt x="660309" y="1802520"/>
                    <a:pt x="715283" y="1804595"/>
                  </a:cubicBezTo>
                  <a:cubicBezTo>
                    <a:pt x="720054" y="1804802"/>
                    <a:pt x="722959" y="1803765"/>
                    <a:pt x="725863" y="1799409"/>
                  </a:cubicBezTo>
                  <a:cubicBezTo>
                    <a:pt x="746193" y="1767254"/>
                    <a:pt x="776273" y="1766217"/>
                    <a:pt x="796810" y="1798372"/>
                  </a:cubicBezTo>
                  <a:cubicBezTo>
                    <a:pt x="804278" y="1810196"/>
                    <a:pt x="812576" y="1814345"/>
                    <a:pt x="825646" y="1816419"/>
                  </a:cubicBezTo>
                  <a:cubicBezTo>
                    <a:pt x="853858" y="1820569"/>
                    <a:pt x="881449" y="1826999"/>
                    <a:pt x="907588" y="1839031"/>
                  </a:cubicBezTo>
                  <a:cubicBezTo>
                    <a:pt x="915263" y="1842558"/>
                    <a:pt x="922732" y="1846707"/>
                    <a:pt x="929370" y="1852101"/>
                  </a:cubicBezTo>
                  <a:cubicBezTo>
                    <a:pt x="948248" y="1867452"/>
                    <a:pt x="948663" y="1885707"/>
                    <a:pt x="930407" y="1902096"/>
                  </a:cubicBezTo>
                  <a:cubicBezTo>
                    <a:pt x="924806" y="1907075"/>
                    <a:pt x="918790" y="1911223"/>
                    <a:pt x="912152" y="1914750"/>
                  </a:cubicBezTo>
                  <a:cubicBezTo>
                    <a:pt x="862779" y="1940059"/>
                    <a:pt x="809257" y="1948564"/>
                    <a:pt x="753661" y="1956032"/>
                  </a:cubicBezTo>
                  <a:cubicBezTo>
                    <a:pt x="757395" y="1951469"/>
                    <a:pt x="761337" y="1951261"/>
                    <a:pt x="764863" y="1950431"/>
                  </a:cubicBezTo>
                  <a:cubicBezTo>
                    <a:pt x="795566" y="1942756"/>
                    <a:pt x="826890" y="1937154"/>
                    <a:pt x="857178" y="1927612"/>
                  </a:cubicBezTo>
                  <a:cubicBezTo>
                    <a:pt x="877923" y="1921181"/>
                    <a:pt x="898253" y="1914128"/>
                    <a:pt x="916508" y="1901888"/>
                  </a:cubicBezTo>
                  <a:cubicBezTo>
                    <a:pt x="941609" y="1884878"/>
                    <a:pt x="941402" y="1868282"/>
                    <a:pt x="915471" y="1852723"/>
                  </a:cubicBezTo>
                  <a:cubicBezTo>
                    <a:pt x="889955" y="1837579"/>
                    <a:pt x="861119" y="1831356"/>
                    <a:pt x="832491" y="1825547"/>
                  </a:cubicBezTo>
                  <a:cubicBezTo>
                    <a:pt x="825231" y="1824095"/>
                    <a:pt x="817970" y="1823058"/>
                    <a:pt x="809672" y="1821606"/>
                  </a:cubicBezTo>
                  <a:cubicBezTo>
                    <a:pt x="815896" y="1840483"/>
                    <a:pt x="820252" y="1858739"/>
                    <a:pt x="821497" y="1877409"/>
                  </a:cubicBezTo>
                  <a:cubicBezTo>
                    <a:pt x="822326" y="1887989"/>
                    <a:pt x="822326" y="1887989"/>
                    <a:pt x="811747" y="1887989"/>
                  </a:cubicBezTo>
                  <a:cubicBezTo>
                    <a:pt x="788305" y="1888197"/>
                    <a:pt x="765278" y="1886122"/>
                    <a:pt x="743081" y="1878239"/>
                  </a:cubicBezTo>
                  <a:cubicBezTo>
                    <a:pt x="732086" y="1874298"/>
                    <a:pt x="722129" y="1868904"/>
                    <a:pt x="713831" y="1860606"/>
                  </a:cubicBezTo>
                  <a:cubicBezTo>
                    <a:pt x="697442" y="1844218"/>
                    <a:pt x="696613" y="1830319"/>
                    <a:pt x="711549" y="1812271"/>
                  </a:cubicBezTo>
                  <a:cubicBezTo>
                    <a:pt x="687485" y="1810819"/>
                    <a:pt x="663836" y="1810819"/>
                    <a:pt x="639979" y="1811441"/>
                  </a:cubicBezTo>
                  <a:cubicBezTo>
                    <a:pt x="492898" y="1816212"/>
                    <a:pt x="354945" y="1853760"/>
                    <a:pt x="225497" y="1923463"/>
                  </a:cubicBezTo>
                  <a:cubicBezTo>
                    <a:pt x="203923" y="1935080"/>
                    <a:pt x="182970" y="1947942"/>
                    <a:pt x="162225" y="1961426"/>
                  </a:cubicBezTo>
                  <a:cubicBezTo>
                    <a:pt x="160151" y="1963086"/>
                    <a:pt x="158076" y="1965368"/>
                    <a:pt x="154965" y="1964538"/>
                  </a:cubicBezTo>
                  <a:close/>
                  <a:moveTo>
                    <a:pt x="0" y="771708"/>
                  </a:moveTo>
                  <a:lnTo>
                    <a:pt x="0" y="753660"/>
                  </a:lnTo>
                  <a:cubicBezTo>
                    <a:pt x="3527" y="750756"/>
                    <a:pt x="2489" y="746399"/>
                    <a:pt x="3319" y="742665"/>
                  </a:cubicBezTo>
                  <a:cubicBezTo>
                    <a:pt x="8713" y="712585"/>
                    <a:pt x="17011" y="683542"/>
                    <a:pt x="38378" y="660101"/>
                  </a:cubicBezTo>
                  <a:cubicBezTo>
                    <a:pt x="43772" y="656367"/>
                    <a:pt x="49165" y="652425"/>
                    <a:pt x="54559" y="648691"/>
                  </a:cubicBezTo>
                  <a:lnTo>
                    <a:pt x="64517" y="645579"/>
                  </a:lnTo>
                  <a:cubicBezTo>
                    <a:pt x="67836" y="645372"/>
                    <a:pt x="70947" y="645164"/>
                    <a:pt x="74267" y="645164"/>
                  </a:cubicBezTo>
                  <a:cubicBezTo>
                    <a:pt x="78001" y="646202"/>
                    <a:pt x="81942" y="647239"/>
                    <a:pt x="85676" y="648484"/>
                  </a:cubicBezTo>
                  <a:cubicBezTo>
                    <a:pt x="89411" y="650766"/>
                    <a:pt x="92937" y="653047"/>
                    <a:pt x="96671" y="655329"/>
                  </a:cubicBezTo>
                  <a:cubicBezTo>
                    <a:pt x="100613" y="658856"/>
                    <a:pt x="104554" y="662383"/>
                    <a:pt x="108911" y="666117"/>
                  </a:cubicBezTo>
                  <a:cubicBezTo>
                    <a:pt x="107458" y="647654"/>
                    <a:pt x="108081" y="629191"/>
                    <a:pt x="107873" y="610728"/>
                  </a:cubicBezTo>
                  <a:cubicBezTo>
                    <a:pt x="107873" y="581685"/>
                    <a:pt x="107251" y="552850"/>
                    <a:pt x="106836" y="523807"/>
                  </a:cubicBezTo>
                  <a:lnTo>
                    <a:pt x="106836" y="518828"/>
                  </a:lnTo>
                  <a:cubicBezTo>
                    <a:pt x="107043" y="504099"/>
                    <a:pt x="107458" y="489163"/>
                    <a:pt x="105591" y="474434"/>
                  </a:cubicBezTo>
                  <a:cubicBezTo>
                    <a:pt x="105384" y="465721"/>
                    <a:pt x="105177" y="456801"/>
                    <a:pt x="104969" y="448088"/>
                  </a:cubicBezTo>
                  <a:cubicBezTo>
                    <a:pt x="105177" y="445599"/>
                    <a:pt x="105799" y="442902"/>
                    <a:pt x="103932" y="439998"/>
                  </a:cubicBezTo>
                  <a:cubicBezTo>
                    <a:pt x="96256" y="444354"/>
                    <a:pt x="87543" y="445184"/>
                    <a:pt x="79038" y="446636"/>
                  </a:cubicBezTo>
                  <a:lnTo>
                    <a:pt x="69081" y="446636"/>
                  </a:lnTo>
                  <a:cubicBezTo>
                    <a:pt x="49788" y="444977"/>
                    <a:pt x="31325" y="439583"/>
                    <a:pt x="13277" y="433360"/>
                  </a:cubicBezTo>
                  <a:cubicBezTo>
                    <a:pt x="12239" y="431492"/>
                    <a:pt x="8091" y="432322"/>
                    <a:pt x="9128" y="428588"/>
                  </a:cubicBezTo>
                  <a:cubicBezTo>
                    <a:pt x="11202" y="424439"/>
                    <a:pt x="13069" y="420083"/>
                    <a:pt x="15351" y="416141"/>
                  </a:cubicBezTo>
                  <a:cubicBezTo>
                    <a:pt x="28628" y="392492"/>
                    <a:pt x="43150" y="370088"/>
                    <a:pt x="70947" y="360960"/>
                  </a:cubicBezTo>
                  <a:cubicBezTo>
                    <a:pt x="77586" y="360545"/>
                    <a:pt x="84224" y="360545"/>
                    <a:pt x="90448" y="363035"/>
                  </a:cubicBezTo>
                  <a:cubicBezTo>
                    <a:pt x="93767" y="365524"/>
                    <a:pt x="96878" y="368220"/>
                    <a:pt x="101235" y="371540"/>
                  </a:cubicBezTo>
                  <a:cubicBezTo>
                    <a:pt x="100198" y="363242"/>
                    <a:pt x="101028" y="356188"/>
                    <a:pt x="98953" y="349135"/>
                  </a:cubicBezTo>
                  <a:cubicBezTo>
                    <a:pt x="98746" y="345816"/>
                    <a:pt x="98538" y="342497"/>
                    <a:pt x="98331" y="339178"/>
                  </a:cubicBezTo>
                  <a:cubicBezTo>
                    <a:pt x="97708" y="331502"/>
                    <a:pt x="97708" y="323619"/>
                    <a:pt x="95634" y="316151"/>
                  </a:cubicBezTo>
                  <a:cubicBezTo>
                    <a:pt x="95426" y="313454"/>
                    <a:pt x="95219" y="310757"/>
                    <a:pt x="94804" y="307853"/>
                  </a:cubicBezTo>
                  <a:cubicBezTo>
                    <a:pt x="93974" y="301215"/>
                    <a:pt x="93974" y="294576"/>
                    <a:pt x="91900" y="288146"/>
                  </a:cubicBezTo>
                  <a:cubicBezTo>
                    <a:pt x="91900" y="287523"/>
                    <a:pt x="91693" y="287108"/>
                    <a:pt x="91693" y="286486"/>
                  </a:cubicBezTo>
                  <a:cubicBezTo>
                    <a:pt x="89203" y="267401"/>
                    <a:pt x="85676" y="248523"/>
                    <a:pt x="78001" y="230890"/>
                  </a:cubicBezTo>
                  <a:cubicBezTo>
                    <a:pt x="69703" y="211597"/>
                    <a:pt x="60575" y="210767"/>
                    <a:pt x="48543" y="227985"/>
                  </a:cubicBezTo>
                  <a:cubicBezTo>
                    <a:pt x="35681" y="246241"/>
                    <a:pt x="27591" y="266778"/>
                    <a:pt x="20538" y="287938"/>
                  </a:cubicBezTo>
                  <a:cubicBezTo>
                    <a:pt x="19915" y="289598"/>
                    <a:pt x="19293" y="291257"/>
                    <a:pt x="18671" y="292709"/>
                  </a:cubicBezTo>
                  <a:cubicBezTo>
                    <a:pt x="18256" y="293954"/>
                    <a:pt x="18048" y="294991"/>
                    <a:pt x="17633" y="296236"/>
                  </a:cubicBezTo>
                  <a:cubicBezTo>
                    <a:pt x="16181" y="297481"/>
                    <a:pt x="15974" y="299348"/>
                    <a:pt x="15766" y="301215"/>
                  </a:cubicBezTo>
                  <a:cubicBezTo>
                    <a:pt x="13899" y="306816"/>
                    <a:pt x="11825" y="312210"/>
                    <a:pt x="9958" y="317811"/>
                  </a:cubicBezTo>
                  <a:lnTo>
                    <a:pt x="7883" y="317811"/>
                  </a:lnTo>
                  <a:cubicBezTo>
                    <a:pt x="8298" y="315114"/>
                    <a:pt x="8713" y="312624"/>
                    <a:pt x="9128" y="309928"/>
                  </a:cubicBezTo>
                  <a:cubicBezTo>
                    <a:pt x="9335" y="308683"/>
                    <a:pt x="9543" y="307438"/>
                    <a:pt x="9543" y="306401"/>
                  </a:cubicBezTo>
                  <a:cubicBezTo>
                    <a:pt x="11617" y="298933"/>
                    <a:pt x="13692" y="291257"/>
                    <a:pt x="15766" y="283789"/>
                  </a:cubicBezTo>
                  <a:cubicBezTo>
                    <a:pt x="15974" y="283167"/>
                    <a:pt x="15974" y="282544"/>
                    <a:pt x="16181" y="281922"/>
                  </a:cubicBezTo>
                  <a:cubicBezTo>
                    <a:pt x="16803" y="280470"/>
                    <a:pt x="17633" y="279018"/>
                    <a:pt x="18048" y="277566"/>
                  </a:cubicBezTo>
                  <a:cubicBezTo>
                    <a:pt x="25724" y="255991"/>
                    <a:pt x="33607" y="234416"/>
                    <a:pt x="48336" y="216368"/>
                  </a:cubicBezTo>
                  <a:cubicBezTo>
                    <a:pt x="48958" y="216368"/>
                    <a:pt x="49165" y="215953"/>
                    <a:pt x="49373" y="215331"/>
                  </a:cubicBezTo>
                  <a:cubicBezTo>
                    <a:pt x="55596" y="210352"/>
                    <a:pt x="62027" y="206618"/>
                    <a:pt x="70533" y="209315"/>
                  </a:cubicBezTo>
                  <a:lnTo>
                    <a:pt x="70740" y="209730"/>
                  </a:lnTo>
                  <a:lnTo>
                    <a:pt x="71155" y="209730"/>
                  </a:lnTo>
                  <a:lnTo>
                    <a:pt x="80075" y="218028"/>
                  </a:lnTo>
                  <a:cubicBezTo>
                    <a:pt x="82979" y="223836"/>
                    <a:pt x="85884" y="229853"/>
                    <a:pt x="88996" y="235661"/>
                  </a:cubicBezTo>
                  <a:cubicBezTo>
                    <a:pt x="89203" y="236283"/>
                    <a:pt x="89203" y="236906"/>
                    <a:pt x="89411" y="237735"/>
                  </a:cubicBezTo>
                  <a:cubicBezTo>
                    <a:pt x="91278" y="243752"/>
                    <a:pt x="92937" y="249767"/>
                    <a:pt x="94804" y="255784"/>
                  </a:cubicBezTo>
                  <a:cubicBezTo>
                    <a:pt x="95219" y="257443"/>
                    <a:pt x="95426" y="258895"/>
                    <a:pt x="95841" y="260555"/>
                  </a:cubicBezTo>
                  <a:cubicBezTo>
                    <a:pt x="96671" y="264496"/>
                    <a:pt x="97501" y="268230"/>
                    <a:pt x="98538" y="272172"/>
                  </a:cubicBezTo>
                  <a:cubicBezTo>
                    <a:pt x="98746" y="273209"/>
                    <a:pt x="98953" y="274454"/>
                    <a:pt x="98953" y="275491"/>
                  </a:cubicBezTo>
                  <a:cubicBezTo>
                    <a:pt x="99990" y="280885"/>
                    <a:pt x="100820" y="286486"/>
                    <a:pt x="101857" y="291880"/>
                  </a:cubicBezTo>
                  <a:cubicBezTo>
                    <a:pt x="102065" y="293539"/>
                    <a:pt x="102272" y="295199"/>
                    <a:pt x="102272" y="296858"/>
                  </a:cubicBezTo>
                  <a:cubicBezTo>
                    <a:pt x="103102" y="303497"/>
                    <a:pt x="104139" y="309928"/>
                    <a:pt x="104969" y="316566"/>
                  </a:cubicBezTo>
                  <a:cubicBezTo>
                    <a:pt x="105177" y="319263"/>
                    <a:pt x="105384" y="321960"/>
                    <a:pt x="105591" y="324864"/>
                  </a:cubicBezTo>
                  <a:cubicBezTo>
                    <a:pt x="106421" y="333162"/>
                    <a:pt x="106214" y="341460"/>
                    <a:pt x="108288" y="349550"/>
                  </a:cubicBezTo>
                  <a:cubicBezTo>
                    <a:pt x="108496" y="353284"/>
                    <a:pt x="108703" y="357226"/>
                    <a:pt x="108911" y="360960"/>
                  </a:cubicBezTo>
                  <a:cubicBezTo>
                    <a:pt x="109740" y="371955"/>
                    <a:pt x="110570" y="382949"/>
                    <a:pt x="111400" y="393944"/>
                  </a:cubicBezTo>
                  <a:cubicBezTo>
                    <a:pt x="110155" y="398923"/>
                    <a:pt x="112230" y="402657"/>
                    <a:pt x="115964" y="405769"/>
                  </a:cubicBezTo>
                  <a:cubicBezTo>
                    <a:pt x="120528" y="414896"/>
                    <a:pt x="121980" y="424024"/>
                    <a:pt x="114304" y="432322"/>
                  </a:cubicBezTo>
                  <a:cubicBezTo>
                    <a:pt x="113060" y="433567"/>
                    <a:pt x="113060" y="435227"/>
                    <a:pt x="113267" y="436886"/>
                  </a:cubicBezTo>
                  <a:cubicBezTo>
                    <a:pt x="114097" y="464269"/>
                    <a:pt x="114927" y="491653"/>
                    <a:pt x="115757" y="518828"/>
                  </a:cubicBezTo>
                  <a:cubicBezTo>
                    <a:pt x="120528" y="493105"/>
                    <a:pt x="126129" y="467381"/>
                    <a:pt x="130485" y="441657"/>
                  </a:cubicBezTo>
                  <a:cubicBezTo>
                    <a:pt x="131522" y="439998"/>
                    <a:pt x="131730" y="438338"/>
                    <a:pt x="131522" y="436471"/>
                  </a:cubicBezTo>
                  <a:lnTo>
                    <a:pt x="137746" y="410333"/>
                  </a:lnTo>
                  <a:cubicBezTo>
                    <a:pt x="137746" y="409710"/>
                    <a:pt x="137954" y="409296"/>
                    <a:pt x="137954" y="408673"/>
                  </a:cubicBezTo>
                  <a:lnTo>
                    <a:pt x="144177" y="383779"/>
                  </a:lnTo>
                  <a:cubicBezTo>
                    <a:pt x="144384" y="382742"/>
                    <a:pt x="144592" y="381497"/>
                    <a:pt x="144799" y="380460"/>
                  </a:cubicBezTo>
                  <a:cubicBezTo>
                    <a:pt x="146666" y="373407"/>
                    <a:pt x="148741" y="366353"/>
                    <a:pt x="150608" y="359508"/>
                  </a:cubicBezTo>
                  <a:lnTo>
                    <a:pt x="151853" y="354529"/>
                  </a:lnTo>
                  <a:cubicBezTo>
                    <a:pt x="154342" y="348928"/>
                    <a:pt x="155586" y="343534"/>
                    <a:pt x="151853" y="337726"/>
                  </a:cubicBezTo>
                  <a:cubicBezTo>
                    <a:pt x="149778" y="334614"/>
                    <a:pt x="150400" y="330465"/>
                    <a:pt x="150608" y="326731"/>
                  </a:cubicBezTo>
                  <a:cubicBezTo>
                    <a:pt x="150815" y="325486"/>
                    <a:pt x="151230" y="324449"/>
                    <a:pt x="151438" y="323204"/>
                  </a:cubicBezTo>
                  <a:cubicBezTo>
                    <a:pt x="152060" y="322167"/>
                    <a:pt x="152475" y="321130"/>
                    <a:pt x="153097" y="320092"/>
                  </a:cubicBezTo>
                  <a:cubicBezTo>
                    <a:pt x="154342" y="318640"/>
                    <a:pt x="155586" y="316981"/>
                    <a:pt x="156831" y="315529"/>
                  </a:cubicBezTo>
                  <a:cubicBezTo>
                    <a:pt x="159943" y="312417"/>
                    <a:pt x="164714" y="311380"/>
                    <a:pt x="166374" y="306193"/>
                  </a:cubicBezTo>
                  <a:cubicBezTo>
                    <a:pt x="177369" y="273002"/>
                    <a:pt x="188571" y="239810"/>
                    <a:pt x="199773" y="206618"/>
                  </a:cubicBezTo>
                  <a:cubicBezTo>
                    <a:pt x="200188" y="205374"/>
                    <a:pt x="200396" y="204336"/>
                    <a:pt x="200810" y="203092"/>
                  </a:cubicBezTo>
                  <a:cubicBezTo>
                    <a:pt x="206619" y="188363"/>
                    <a:pt x="212427" y="173634"/>
                    <a:pt x="218651" y="157660"/>
                  </a:cubicBezTo>
                  <a:cubicBezTo>
                    <a:pt x="204544" y="159528"/>
                    <a:pt x="191890" y="159113"/>
                    <a:pt x="179443" y="157660"/>
                  </a:cubicBezTo>
                  <a:cubicBezTo>
                    <a:pt x="177161" y="157453"/>
                    <a:pt x="174879" y="157038"/>
                    <a:pt x="172598" y="156831"/>
                  </a:cubicBezTo>
                  <a:cubicBezTo>
                    <a:pt x="170523" y="155171"/>
                    <a:pt x="168241" y="155378"/>
                    <a:pt x="165959" y="155378"/>
                  </a:cubicBezTo>
                  <a:cubicBezTo>
                    <a:pt x="163055" y="153511"/>
                    <a:pt x="165544" y="151022"/>
                    <a:pt x="165129" y="148948"/>
                  </a:cubicBezTo>
                  <a:cubicBezTo>
                    <a:pt x="170730" y="130277"/>
                    <a:pt x="177784" y="112437"/>
                    <a:pt x="189608" y="96671"/>
                  </a:cubicBezTo>
                  <a:cubicBezTo>
                    <a:pt x="193965" y="92936"/>
                    <a:pt x="198321" y="88995"/>
                    <a:pt x="202677" y="85261"/>
                  </a:cubicBezTo>
                  <a:cubicBezTo>
                    <a:pt x="205374" y="84224"/>
                    <a:pt x="207864" y="83186"/>
                    <a:pt x="210561" y="81942"/>
                  </a:cubicBezTo>
                  <a:cubicBezTo>
                    <a:pt x="213672" y="81942"/>
                    <a:pt x="216991" y="81734"/>
                    <a:pt x="220103" y="81734"/>
                  </a:cubicBezTo>
                  <a:cubicBezTo>
                    <a:pt x="221555" y="82357"/>
                    <a:pt x="223215" y="82979"/>
                    <a:pt x="224667" y="83394"/>
                  </a:cubicBezTo>
                  <a:cubicBezTo>
                    <a:pt x="226327" y="84639"/>
                    <a:pt x="227986" y="85883"/>
                    <a:pt x="229853" y="87335"/>
                  </a:cubicBezTo>
                  <a:cubicBezTo>
                    <a:pt x="229853" y="87958"/>
                    <a:pt x="230268" y="88165"/>
                    <a:pt x="230683" y="88373"/>
                  </a:cubicBezTo>
                  <a:cubicBezTo>
                    <a:pt x="234002" y="93559"/>
                    <a:pt x="237114" y="98538"/>
                    <a:pt x="240848" y="104139"/>
                  </a:cubicBezTo>
                  <a:cubicBezTo>
                    <a:pt x="255370" y="69080"/>
                    <a:pt x="271343" y="35681"/>
                    <a:pt x="287731" y="2489"/>
                  </a:cubicBezTo>
                  <a:lnTo>
                    <a:pt x="289598" y="0"/>
                  </a:lnTo>
                  <a:cubicBezTo>
                    <a:pt x="292088" y="1867"/>
                    <a:pt x="287939" y="4771"/>
                    <a:pt x="290428" y="6638"/>
                  </a:cubicBezTo>
                  <a:cubicBezTo>
                    <a:pt x="289495" y="10026"/>
                    <a:pt x="291361" y="3215"/>
                    <a:pt x="283997" y="20329"/>
                  </a:cubicBezTo>
                  <a:cubicBezTo>
                    <a:pt x="271550" y="49995"/>
                    <a:pt x="258896" y="79660"/>
                    <a:pt x="246242" y="109325"/>
                  </a:cubicBezTo>
                  <a:cubicBezTo>
                    <a:pt x="245412" y="111192"/>
                    <a:pt x="244997" y="112437"/>
                    <a:pt x="246034" y="114511"/>
                  </a:cubicBezTo>
                  <a:cubicBezTo>
                    <a:pt x="254332" y="131107"/>
                    <a:pt x="252465" y="140649"/>
                    <a:pt x="237114" y="149362"/>
                  </a:cubicBezTo>
                  <a:cubicBezTo>
                    <a:pt x="229231" y="153926"/>
                    <a:pt x="225704" y="160150"/>
                    <a:pt x="222800" y="167825"/>
                  </a:cubicBezTo>
                  <a:cubicBezTo>
                    <a:pt x="208901" y="204751"/>
                    <a:pt x="195417" y="241677"/>
                    <a:pt x="183592" y="279225"/>
                  </a:cubicBezTo>
                  <a:cubicBezTo>
                    <a:pt x="182970" y="281092"/>
                    <a:pt x="182555" y="282752"/>
                    <a:pt x="181518" y="286278"/>
                  </a:cubicBezTo>
                  <a:cubicBezTo>
                    <a:pt x="192512" y="279640"/>
                    <a:pt x="202677" y="277773"/>
                    <a:pt x="213257" y="283582"/>
                  </a:cubicBezTo>
                  <a:cubicBezTo>
                    <a:pt x="223215" y="288975"/>
                    <a:pt x="230476" y="297066"/>
                    <a:pt x="236077" y="306608"/>
                  </a:cubicBezTo>
                  <a:cubicBezTo>
                    <a:pt x="246242" y="324242"/>
                    <a:pt x="251428" y="343327"/>
                    <a:pt x="254332" y="363242"/>
                  </a:cubicBezTo>
                  <a:cubicBezTo>
                    <a:pt x="254747" y="365731"/>
                    <a:pt x="255162" y="368220"/>
                    <a:pt x="251220" y="368428"/>
                  </a:cubicBezTo>
                  <a:cubicBezTo>
                    <a:pt x="224252" y="369880"/>
                    <a:pt x="197491" y="371125"/>
                    <a:pt x="172390" y="358470"/>
                  </a:cubicBezTo>
                  <a:cubicBezTo>
                    <a:pt x="169071" y="356811"/>
                    <a:pt x="165959" y="354529"/>
                    <a:pt x="161603" y="351832"/>
                  </a:cubicBezTo>
                  <a:cubicBezTo>
                    <a:pt x="156624" y="371125"/>
                    <a:pt x="151645" y="389588"/>
                    <a:pt x="147081" y="408258"/>
                  </a:cubicBezTo>
                  <a:cubicBezTo>
                    <a:pt x="131107" y="474434"/>
                    <a:pt x="119490" y="541233"/>
                    <a:pt x="116586" y="609276"/>
                  </a:cubicBezTo>
                  <a:cubicBezTo>
                    <a:pt x="115757" y="631680"/>
                    <a:pt x="115549" y="654084"/>
                    <a:pt x="117831" y="676489"/>
                  </a:cubicBezTo>
                  <a:cubicBezTo>
                    <a:pt x="118246" y="680638"/>
                    <a:pt x="119283" y="683128"/>
                    <a:pt x="123225" y="685410"/>
                  </a:cubicBezTo>
                  <a:cubicBezTo>
                    <a:pt x="142102" y="696612"/>
                    <a:pt x="145629" y="714037"/>
                    <a:pt x="132560" y="731878"/>
                  </a:cubicBezTo>
                  <a:cubicBezTo>
                    <a:pt x="129655" y="735819"/>
                    <a:pt x="129241" y="739138"/>
                    <a:pt x="130693" y="743910"/>
                  </a:cubicBezTo>
                  <a:cubicBezTo>
                    <a:pt x="147081" y="801788"/>
                    <a:pt x="174672" y="854480"/>
                    <a:pt x="206619" y="905097"/>
                  </a:cubicBezTo>
                  <a:cubicBezTo>
                    <a:pt x="244375" y="964842"/>
                    <a:pt x="287731" y="1020646"/>
                    <a:pt x="327769" y="1078732"/>
                  </a:cubicBezTo>
                  <a:cubicBezTo>
                    <a:pt x="344987" y="1103833"/>
                    <a:pt x="361376" y="1129349"/>
                    <a:pt x="376934" y="1155488"/>
                  </a:cubicBezTo>
                  <a:cubicBezTo>
                    <a:pt x="377557" y="1156525"/>
                    <a:pt x="377972" y="1157562"/>
                    <a:pt x="378594" y="1158392"/>
                  </a:cubicBezTo>
                  <a:cubicBezTo>
                    <a:pt x="379631" y="1159429"/>
                    <a:pt x="379424" y="1162541"/>
                    <a:pt x="380668" y="1161919"/>
                  </a:cubicBezTo>
                  <a:cubicBezTo>
                    <a:pt x="382535" y="1160882"/>
                    <a:pt x="381498" y="1158599"/>
                    <a:pt x="380046" y="1157147"/>
                  </a:cubicBezTo>
                  <a:lnTo>
                    <a:pt x="378801" y="1153413"/>
                  </a:lnTo>
                  <a:cubicBezTo>
                    <a:pt x="362620" y="1112338"/>
                    <a:pt x="343120" y="1072923"/>
                    <a:pt x="324865" y="1032886"/>
                  </a:cubicBezTo>
                  <a:cubicBezTo>
                    <a:pt x="324450" y="1031848"/>
                    <a:pt x="323827" y="1031019"/>
                    <a:pt x="323413" y="1029981"/>
                  </a:cubicBezTo>
                  <a:cubicBezTo>
                    <a:pt x="318434" y="1016082"/>
                    <a:pt x="312210" y="1003843"/>
                    <a:pt x="294370" y="1003013"/>
                  </a:cubicBezTo>
                  <a:cubicBezTo>
                    <a:pt x="288561" y="1002806"/>
                    <a:pt x="283167" y="998657"/>
                    <a:pt x="278396" y="995130"/>
                  </a:cubicBezTo>
                  <a:cubicBezTo>
                    <a:pt x="262008" y="983513"/>
                    <a:pt x="259518" y="964428"/>
                    <a:pt x="272588" y="949491"/>
                  </a:cubicBezTo>
                  <a:cubicBezTo>
                    <a:pt x="279641" y="941401"/>
                    <a:pt x="280056" y="933103"/>
                    <a:pt x="276529" y="923975"/>
                  </a:cubicBezTo>
                  <a:cubicBezTo>
                    <a:pt x="265327" y="895140"/>
                    <a:pt x="255370" y="865890"/>
                    <a:pt x="250805" y="835187"/>
                  </a:cubicBezTo>
                  <a:cubicBezTo>
                    <a:pt x="249768" y="828134"/>
                    <a:pt x="248938" y="821081"/>
                    <a:pt x="248109" y="814028"/>
                  </a:cubicBezTo>
                  <a:cubicBezTo>
                    <a:pt x="241263" y="815272"/>
                    <a:pt x="234417" y="816932"/>
                    <a:pt x="227364" y="817762"/>
                  </a:cubicBezTo>
                  <a:cubicBezTo>
                    <a:pt x="213672" y="819421"/>
                    <a:pt x="199981" y="817347"/>
                    <a:pt x="186497" y="814857"/>
                  </a:cubicBezTo>
                  <a:cubicBezTo>
                    <a:pt x="182762" y="814235"/>
                    <a:pt x="181518" y="812783"/>
                    <a:pt x="182555" y="808841"/>
                  </a:cubicBezTo>
                  <a:cubicBezTo>
                    <a:pt x="187741" y="790171"/>
                    <a:pt x="194380" y="772330"/>
                    <a:pt x="206619" y="757187"/>
                  </a:cubicBezTo>
                  <a:cubicBezTo>
                    <a:pt x="209316" y="753867"/>
                    <a:pt x="212427" y="750548"/>
                    <a:pt x="215954" y="748059"/>
                  </a:cubicBezTo>
                  <a:cubicBezTo>
                    <a:pt x="230683" y="736649"/>
                    <a:pt x="244375" y="739553"/>
                    <a:pt x="253502" y="755734"/>
                  </a:cubicBezTo>
                  <a:cubicBezTo>
                    <a:pt x="254747" y="758016"/>
                    <a:pt x="255992" y="760506"/>
                    <a:pt x="257444" y="763617"/>
                  </a:cubicBezTo>
                  <a:cubicBezTo>
                    <a:pt x="280263" y="722750"/>
                    <a:pt x="319056" y="712793"/>
                    <a:pt x="360338" y="707606"/>
                  </a:cubicBezTo>
                  <a:cubicBezTo>
                    <a:pt x="360546" y="708229"/>
                    <a:pt x="360961" y="708851"/>
                    <a:pt x="361168" y="709681"/>
                  </a:cubicBezTo>
                  <a:lnTo>
                    <a:pt x="335652" y="716942"/>
                  </a:lnTo>
                  <a:cubicBezTo>
                    <a:pt x="318019" y="722128"/>
                    <a:pt x="301008" y="728766"/>
                    <a:pt x="286279" y="740383"/>
                  </a:cubicBezTo>
                  <a:cubicBezTo>
                    <a:pt x="279434" y="745984"/>
                    <a:pt x="273625" y="752415"/>
                    <a:pt x="268854" y="759883"/>
                  </a:cubicBezTo>
                  <a:cubicBezTo>
                    <a:pt x="264912" y="766314"/>
                    <a:pt x="261385" y="772123"/>
                    <a:pt x="266987" y="780421"/>
                  </a:cubicBezTo>
                  <a:cubicBezTo>
                    <a:pt x="272173" y="788304"/>
                    <a:pt x="268231" y="796809"/>
                    <a:pt x="261800" y="803240"/>
                  </a:cubicBezTo>
                  <a:cubicBezTo>
                    <a:pt x="259103" y="805937"/>
                    <a:pt x="256614" y="808426"/>
                    <a:pt x="256822" y="812990"/>
                  </a:cubicBezTo>
                  <a:cubicBezTo>
                    <a:pt x="258896" y="848879"/>
                    <a:pt x="270098" y="882693"/>
                    <a:pt x="282960" y="916507"/>
                  </a:cubicBezTo>
                  <a:cubicBezTo>
                    <a:pt x="284205" y="915055"/>
                    <a:pt x="284827" y="914225"/>
                    <a:pt x="285449" y="913395"/>
                  </a:cubicBezTo>
                  <a:cubicBezTo>
                    <a:pt x="299763" y="890161"/>
                    <a:pt x="317811" y="884560"/>
                    <a:pt x="342705" y="895347"/>
                  </a:cubicBezTo>
                  <a:cubicBezTo>
                    <a:pt x="354530" y="900326"/>
                    <a:pt x="364488" y="908002"/>
                    <a:pt x="373408" y="916922"/>
                  </a:cubicBezTo>
                  <a:cubicBezTo>
                    <a:pt x="391248" y="934970"/>
                    <a:pt x="405355" y="955715"/>
                    <a:pt x="415934" y="978742"/>
                  </a:cubicBezTo>
                  <a:cubicBezTo>
                    <a:pt x="416764" y="980401"/>
                    <a:pt x="417802" y="982061"/>
                    <a:pt x="417387" y="984135"/>
                  </a:cubicBezTo>
                  <a:cubicBezTo>
                    <a:pt x="399961" y="989944"/>
                    <a:pt x="383365" y="997619"/>
                    <a:pt x="365525" y="1001768"/>
                  </a:cubicBezTo>
                  <a:cubicBezTo>
                    <a:pt x="353700" y="1004465"/>
                    <a:pt x="341876" y="1007162"/>
                    <a:pt x="329844" y="1007162"/>
                  </a:cubicBezTo>
                  <a:cubicBezTo>
                    <a:pt x="322998" y="1007162"/>
                    <a:pt x="322998" y="1009029"/>
                    <a:pt x="325487" y="1014423"/>
                  </a:cubicBezTo>
                  <a:cubicBezTo>
                    <a:pt x="345609" y="1057157"/>
                    <a:pt x="365732" y="1099892"/>
                    <a:pt x="383988" y="1143663"/>
                  </a:cubicBezTo>
                  <a:cubicBezTo>
                    <a:pt x="404525" y="1193243"/>
                    <a:pt x="422781" y="1243653"/>
                    <a:pt x="431286" y="1296968"/>
                  </a:cubicBezTo>
                  <a:cubicBezTo>
                    <a:pt x="436680" y="1330574"/>
                    <a:pt x="435850" y="1363974"/>
                    <a:pt x="433153" y="1397788"/>
                  </a:cubicBezTo>
                  <a:cubicBezTo>
                    <a:pt x="431493" y="1419362"/>
                    <a:pt x="428796" y="1440729"/>
                    <a:pt x="425477" y="1462097"/>
                  </a:cubicBezTo>
                  <a:cubicBezTo>
                    <a:pt x="425270" y="1463964"/>
                    <a:pt x="424025" y="1466246"/>
                    <a:pt x="425685" y="1468320"/>
                  </a:cubicBezTo>
                  <a:cubicBezTo>
                    <a:pt x="428381" y="1468320"/>
                    <a:pt x="429004" y="1465623"/>
                    <a:pt x="430041" y="1464171"/>
                  </a:cubicBezTo>
                  <a:cubicBezTo>
                    <a:pt x="445807" y="1442389"/>
                    <a:pt x="467382" y="1435543"/>
                    <a:pt x="493106" y="1440729"/>
                  </a:cubicBezTo>
                  <a:cubicBezTo>
                    <a:pt x="514265" y="1445086"/>
                    <a:pt x="532313" y="1455666"/>
                    <a:pt x="548494" y="1469772"/>
                  </a:cubicBezTo>
                  <a:cubicBezTo>
                    <a:pt x="583138" y="1500267"/>
                    <a:pt x="608447" y="1537608"/>
                    <a:pt x="627740" y="1579098"/>
                  </a:cubicBezTo>
                  <a:cubicBezTo>
                    <a:pt x="629814" y="1583454"/>
                    <a:pt x="628155" y="1584491"/>
                    <a:pt x="624420" y="1586358"/>
                  </a:cubicBezTo>
                  <a:cubicBezTo>
                    <a:pt x="604920" y="1596108"/>
                    <a:pt x="584175" y="1603992"/>
                    <a:pt x="563431" y="1609385"/>
                  </a:cubicBezTo>
                  <a:cubicBezTo>
                    <a:pt x="532313" y="1617683"/>
                    <a:pt x="500781" y="1623699"/>
                    <a:pt x="468004" y="1621417"/>
                  </a:cubicBezTo>
                  <a:cubicBezTo>
                    <a:pt x="448297" y="1619965"/>
                    <a:pt x="430456" y="1614156"/>
                    <a:pt x="413653" y="1604199"/>
                  </a:cubicBezTo>
                  <a:cubicBezTo>
                    <a:pt x="405562" y="1599428"/>
                    <a:pt x="401413" y="1591337"/>
                    <a:pt x="394982" y="1584699"/>
                  </a:cubicBezTo>
                  <a:cubicBezTo>
                    <a:pt x="393323" y="1585943"/>
                    <a:pt x="392908" y="1588018"/>
                    <a:pt x="392285" y="1589885"/>
                  </a:cubicBezTo>
                  <a:cubicBezTo>
                    <a:pt x="381913" y="1619343"/>
                    <a:pt x="369881" y="1647970"/>
                    <a:pt x="356397" y="1676184"/>
                  </a:cubicBezTo>
                  <a:cubicBezTo>
                    <a:pt x="333578" y="1723378"/>
                    <a:pt x="306920" y="1767927"/>
                    <a:pt x="276788" y="1810014"/>
                  </a:cubicBezTo>
                  <a:lnTo>
                    <a:pt x="231210" y="1864027"/>
                  </a:lnTo>
                  <a:lnTo>
                    <a:pt x="320404" y="1734347"/>
                  </a:lnTo>
                  <a:cubicBezTo>
                    <a:pt x="347321" y="1687074"/>
                    <a:pt x="369985" y="1637390"/>
                    <a:pt x="387722" y="1584906"/>
                  </a:cubicBezTo>
                  <a:cubicBezTo>
                    <a:pt x="389589" y="1579098"/>
                    <a:pt x="391248" y="1573496"/>
                    <a:pt x="390626" y="1567273"/>
                  </a:cubicBezTo>
                  <a:cubicBezTo>
                    <a:pt x="389796" y="1558560"/>
                    <a:pt x="391456" y="1549847"/>
                    <a:pt x="396227" y="1542794"/>
                  </a:cubicBezTo>
                  <a:cubicBezTo>
                    <a:pt x="406184" y="1528688"/>
                    <a:pt x="408259" y="1512507"/>
                    <a:pt x="411786" y="1496533"/>
                  </a:cubicBezTo>
                  <a:cubicBezTo>
                    <a:pt x="421743" y="1449028"/>
                    <a:pt x="426929" y="1400899"/>
                    <a:pt x="427552" y="1352356"/>
                  </a:cubicBezTo>
                  <a:cubicBezTo>
                    <a:pt x="427759" y="1338457"/>
                    <a:pt x="422781" y="1326010"/>
                    <a:pt x="416764" y="1313978"/>
                  </a:cubicBezTo>
                  <a:cubicBezTo>
                    <a:pt x="394360" y="1268547"/>
                    <a:pt x="363035" y="1229547"/>
                    <a:pt x="328599" y="1192828"/>
                  </a:cubicBezTo>
                  <a:cubicBezTo>
                    <a:pt x="297274" y="1159637"/>
                    <a:pt x="263460" y="1129349"/>
                    <a:pt x="223007" y="1107567"/>
                  </a:cubicBezTo>
                  <a:cubicBezTo>
                    <a:pt x="208694" y="1099892"/>
                    <a:pt x="193757" y="1093876"/>
                    <a:pt x="177784" y="1091179"/>
                  </a:cubicBezTo>
                  <a:cubicBezTo>
                    <a:pt x="151023" y="1086615"/>
                    <a:pt x="129033" y="1096365"/>
                    <a:pt x="114927" y="1119599"/>
                  </a:cubicBezTo>
                  <a:cubicBezTo>
                    <a:pt x="103517" y="1138477"/>
                    <a:pt x="95011" y="1171876"/>
                    <a:pt x="94597" y="1200297"/>
                  </a:cubicBezTo>
                  <a:cubicBezTo>
                    <a:pt x="97916" y="1200297"/>
                    <a:pt x="98746" y="1197185"/>
                    <a:pt x="100198" y="1195318"/>
                  </a:cubicBezTo>
                  <a:cubicBezTo>
                    <a:pt x="121980" y="1170839"/>
                    <a:pt x="148326" y="1170632"/>
                    <a:pt x="170108" y="1195110"/>
                  </a:cubicBezTo>
                  <a:cubicBezTo>
                    <a:pt x="187326" y="1214610"/>
                    <a:pt x="194794" y="1238675"/>
                    <a:pt x="200188" y="1263568"/>
                  </a:cubicBezTo>
                  <a:cubicBezTo>
                    <a:pt x="202470" y="1274356"/>
                    <a:pt x="203715" y="1285143"/>
                    <a:pt x="204544" y="1296138"/>
                  </a:cubicBezTo>
                  <a:cubicBezTo>
                    <a:pt x="204959" y="1301324"/>
                    <a:pt x="203715" y="1302569"/>
                    <a:pt x="198529" y="1302569"/>
                  </a:cubicBezTo>
                  <a:cubicBezTo>
                    <a:pt x="163262" y="1302984"/>
                    <a:pt x="128411" y="1300494"/>
                    <a:pt x="95011" y="1283898"/>
                  </a:cubicBezTo>
                  <a:cubicBezTo>
                    <a:pt x="97086" y="1302776"/>
                    <a:pt x="98538" y="1320617"/>
                    <a:pt x="100820" y="1338457"/>
                  </a:cubicBezTo>
                  <a:cubicBezTo>
                    <a:pt x="105384" y="1373931"/>
                    <a:pt x="111400" y="1409405"/>
                    <a:pt x="118246" y="1444671"/>
                  </a:cubicBezTo>
                  <a:cubicBezTo>
                    <a:pt x="119075" y="1449442"/>
                    <a:pt x="120943" y="1452762"/>
                    <a:pt x="125507" y="1455458"/>
                  </a:cubicBezTo>
                  <a:cubicBezTo>
                    <a:pt x="140443" y="1464586"/>
                    <a:pt x="143762" y="1480144"/>
                    <a:pt x="134012" y="1495081"/>
                  </a:cubicBezTo>
                  <a:cubicBezTo>
                    <a:pt x="130900" y="1499645"/>
                    <a:pt x="130278" y="1503379"/>
                    <a:pt x="131522" y="1508565"/>
                  </a:cubicBezTo>
                  <a:cubicBezTo>
                    <a:pt x="138368" y="1537608"/>
                    <a:pt x="144799" y="1566651"/>
                    <a:pt x="150400" y="1595901"/>
                  </a:cubicBezTo>
                  <a:cubicBezTo>
                    <a:pt x="137746" y="1567895"/>
                    <a:pt x="131937" y="1537815"/>
                    <a:pt x="123639" y="1507735"/>
                  </a:cubicBezTo>
                  <a:cubicBezTo>
                    <a:pt x="93974" y="1529517"/>
                    <a:pt x="59953" y="1531592"/>
                    <a:pt x="25724" y="1532214"/>
                  </a:cubicBezTo>
                  <a:cubicBezTo>
                    <a:pt x="20123" y="1532214"/>
                    <a:pt x="17426" y="1531384"/>
                    <a:pt x="18048" y="1524539"/>
                  </a:cubicBezTo>
                  <a:cubicBezTo>
                    <a:pt x="20538" y="1498400"/>
                    <a:pt x="25516" y="1473092"/>
                    <a:pt x="37963" y="1449650"/>
                  </a:cubicBezTo>
                  <a:cubicBezTo>
                    <a:pt x="42735" y="1440937"/>
                    <a:pt x="48543" y="1433054"/>
                    <a:pt x="56634" y="1427038"/>
                  </a:cubicBezTo>
                  <a:cubicBezTo>
                    <a:pt x="71362" y="1415836"/>
                    <a:pt x="86714" y="1415836"/>
                    <a:pt x="100820" y="1427453"/>
                  </a:cubicBezTo>
                  <a:cubicBezTo>
                    <a:pt x="102687" y="1428905"/>
                    <a:pt x="104554" y="1430564"/>
                    <a:pt x="107666" y="1433261"/>
                  </a:cubicBezTo>
                  <a:cubicBezTo>
                    <a:pt x="104762" y="1416665"/>
                    <a:pt x="102065" y="1401937"/>
                    <a:pt x="99575" y="1387000"/>
                  </a:cubicBezTo>
                  <a:cubicBezTo>
                    <a:pt x="93974" y="1352979"/>
                    <a:pt x="89203" y="1318750"/>
                    <a:pt x="86921" y="1284314"/>
                  </a:cubicBezTo>
                  <a:cubicBezTo>
                    <a:pt x="86714" y="1279957"/>
                    <a:pt x="85261" y="1276638"/>
                    <a:pt x="81942" y="1273733"/>
                  </a:cubicBezTo>
                  <a:cubicBezTo>
                    <a:pt x="78208" y="1270414"/>
                    <a:pt x="74889" y="1266680"/>
                    <a:pt x="72192" y="1262738"/>
                  </a:cubicBezTo>
                  <a:cubicBezTo>
                    <a:pt x="60368" y="1245935"/>
                    <a:pt x="63479" y="1229547"/>
                    <a:pt x="80490" y="1218344"/>
                  </a:cubicBezTo>
                  <a:cubicBezTo>
                    <a:pt x="84639" y="1215648"/>
                    <a:pt x="85469" y="1212744"/>
                    <a:pt x="85676" y="1208387"/>
                  </a:cubicBezTo>
                  <a:cubicBezTo>
                    <a:pt x="87128" y="1182041"/>
                    <a:pt x="90240" y="1155902"/>
                    <a:pt x="100405" y="1131424"/>
                  </a:cubicBezTo>
                  <a:cubicBezTo>
                    <a:pt x="110985" y="1105700"/>
                    <a:pt x="127581" y="1086407"/>
                    <a:pt x="157246" y="1082880"/>
                  </a:cubicBezTo>
                  <a:cubicBezTo>
                    <a:pt x="173427" y="1080806"/>
                    <a:pt x="188778" y="1084540"/>
                    <a:pt x="203922" y="1090349"/>
                  </a:cubicBezTo>
                  <a:cubicBezTo>
                    <a:pt x="235869" y="1102588"/>
                    <a:pt x="263252" y="1122088"/>
                    <a:pt x="288769" y="1144285"/>
                  </a:cubicBezTo>
                  <a:cubicBezTo>
                    <a:pt x="341046" y="1189717"/>
                    <a:pt x="385647" y="1241579"/>
                    <a:pt x="419254" y="1302569"/>
                  </a:cubicBezTo>
                  <a:cubicBezTo>
                    <a:pt x="421121" y="1306096"/>
                    <a:pt x="422988" y="1309829"/>
                    <a:pt x="425270" y="1313148"/>
                  </a:cubicBezTo>
                  <a:cubicBezTo>
                    <a:pt x="423818" y="1294478"/>
                    <a:pt x="420084" y="1276223"/>
                    <a:pt x="414690" y="1258382"/>
                  </a:cubicBezTo>
                  <a:cubicBezTo>
                    <a:pt x="398509" y="1205275"/>
                    <a:pt x="371333" y="1157562"/>
                    <a:pt x="340838" y="1111509"/>
                  </a:cubicBezTo>
                  <a:cubicBezTo>
                    <a:pt x="304742" y="1056950"/>
                    <a:pt x="264497" y="1005295"/>
                    <a:pt x="227571" y="951358"/>
                  </a:cubicBezTo>
                  <a:cubicBezTo>
                    <a:pt x="190645" y="897837"/>
                    <a:pt x="156831" y="842655"/>
                    <a:pt x="134219" y="781251"/>
                  </a:cubicBezTo>
                  <a:cubicBezTo>
                    <a:pt x="130278" y="770671"/>
                    <a:pt x="127166" y="760091"/>
                    <a:pt x="123639" y="749303"/>
                  </a:cubicBezTo>
                  <a:cubicBezTo>
                    <a:pt x="122810" y="746607"/>
                    <a:pt x="123017" y="743495"/>
                    <a:pt x="118661" y="746607"/>
                  </a:cubicBezTo>
                  <a:cubicBezTo>
                    <a:pt x="90240" y="766522"/>
                    <a:pt x="57256" y="769634"/>
                    <a:pt x="23857" y="771293"/>
                  </a:cubicBezTo>
                  <a:cubicBezTo>
                    <a:pt x="15974" y="771708"/>
                    <a:pt x="7883" y="771501"/>
                    <a:pt x="0" y="77170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chemeClr val="accent1">
                  <a:shade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34">
              <a:extLst>
                <a:ext uri="{FF2B5EF4-FFF2-40B4-BE49-F238E27FC236}">
                  <a16:creationId xmlns:a16="http://schemas.microsoft.com/office/drawing/2014/main" id="{0D587FCC-0DE4-4B00-A760-A970B57AAB24}"/>
                </a:ext>
              </a:extLst>
            </p:cNvPr>
            <p:cNvSpPr/>
            <p:nvPr/>
          </p:nvSpPr>
          <p:spPr>
            <a:xfrm>
              <a:off x="3275763" y="391880"/>
              <a:ext cx="5637125" cy="444346"/>
            </a:xfrm>
            <a:custGeom>
              <a:avLst/>
              <a:gdLst>
                <a:gd name="connsiteX0" fmla="*/ 0 w 5637125"/>
                <a:gd name="connsiteY0" fmla="*/ 40221 h 312071"/>
                <a:gd name="connsiteX1" fmla="*/ 1195753 w 5637125"/>
                <a:gd name="connsiteY1" fmla="*/ 291430 h 312071"/>
                <a:gd name="connsiteX2" fmla="*/ 3245617 w 5637125"/>
                <a:gd name="connsiteY2" fmla="*/ 28 h 312071"/>
                <a:gd name="connsiteX3" fmla="*/ 4320791 w 5637125"/>
                <a:gd name="connsiteY3" fmla="*/ 311527 h 312071"/>
                <a:gd name="connsiteX4" fmla="*/ 5637125 w 5637125"/>
                <a:gd name="connsiteY4" fmla="*/ 60318 h 312071"/>
                <a:gd name="connsiteX0" fmla="*/ 0 w 5637125"/>
                <a:gd name="connsiteY0" fmla="*/ 211034 h 488199"/>
                <a:gd name="connsiteX1" fmla="*/ 1195753 w 5637125"/>
                <a:gd name="connsiteY1" fmla="*/ 462243 h 488199"/>
                <a:gd name="connsiteX2" fmla="*/ 2903973 w 5637125"/>
                <a:gd name="connsiteY2" fmla="*/ 19 h 488199"/>
                <a:gd name="connsiteX3" fmla="*/ 4320791 w 5637125"/>
                <a:gd name="connsiteY3" fmla="*/ 482340 h 488199"/>
                <a:gd name="connsiteX4" fmla="*/ 5637125 w 5637125"/>
                <a:gd name="connsiteY4" fmla="*/ 231131 h 488199"/>
                <a:gd name="connsiteX0" fmla="*/ 0 w 5637125"/>
                <a:gd name="connsiteY0" fmla="*/ 211035 h 467243"/>
                <a:gd name="connsiteX1" fmla="*/ 1195753 w 5637125"/>
                <a:gd name="connsiteY1" fmla="*/ 462244 h 467243"/>
                <a:gd name="connsiteX2" fmla="*/ 2903973 w 5637125"/>
                <a:gd name="connsiteY2" fmla="*/ 20 h 467243"/>
                <a:gd name="connsiteX3" fmla="*/ 4501661 w 5637125"/>
                <a:gd name="connsiteY3" fmla="*/ 442147 h 467243"/>
                <a:gd name="connsiteX4" fmla="*/ 5637125 w 5637125"/>
                <a:gd name="connsiteY4" fmla="*/ 231132 h 467243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903973 w 5637125"/>
                <a:gd name="connsiteY2" fmla="*/ 6 h 449494"/>
                <a:gd name="connsiteX3" fmla="*/ 4501661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903973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974690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014883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014883 w 5637125"/>
                <a:gd name="connsiteY1" fmla="*/ 432085 h 449494"/>
                <a:gd name="connsiteX2" fmla="*/ 2823586 w 5637125"/>
                <a:gd name="connsiteY2" fmla="*/ 6 h 449494"/>
                <a:gd name="connsiteX3" fmla="*/ 4662435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4347"/>
                <a:gd name="connsiteX1" fmla="*/ 1014883 w 5637125"/>
                <a:gd name="connsiteY1" fmla="*/ 432085 h 444347"/>
                <a:gd name="connsiteX2" fmla="*/ 2823586 w 5637125"/>
                <a:gd name="connsiteY2" fmla="*/ 6 h 444347"/>
                <a:gd name="connsiteX3" fmla="*/ 4662435 w 5637125"/>
                <a:gd name="connsiteY3" fmla="*/ 442133 h 444347"/>
                <a:gd name="connsiteX4" fmla="*/ 5637125 w 5637125"/>
                <a:gd name="connsiteY4" fmla="*/ 231118 h 444347"/>
                <a:gd name="connsiteX0" fmla="*/ 0 w 5637125"/>
                <a:gd name="connsiteY0" fmla="*/ 211021 h 444347"/>
                <a:gd name="connsiteX1" fmla="*/ 1014883 w 5637125"/>
                <a:gd name="connsiteY1" fmla="*/ 432085 h 444347"/>
                <a:gd name="connsiteX2" fmla="*/ 2823586 w 5637125"/>
                <a:gd name="connsiteY2" fmla="*/ 6 h 444347"/>
                <a:gd name="connsiteX3" fmla="*/ 4662435 w 5637125"/>
                <a:gd name="connsiteY3" fmla="*/ 442133 h 444347"/>
                <a:gd name="connsiteX4" fmla="*/ 5637125 w 5637125"/>
                <a:gd name="connsiteY4" fmla="*/ 231118 h 444347"/>
                <a:gd name="connsiteX0" fmla="*/ 0 w 5637125"/>
                <a:gd name="connsiteY0" fmla="*/ 211020 h 444346"/>
                <a:gd name="connsiteX1" fmla="*/ 1014883 w 5637125"/>
                <a:gd name="connsiteY1" fmla="*/ 432084 h 444346"/>
                <a:gd name="connsiteX2" fmla="*/ 2823586 w 5637125"/>
                <a:gd name="connsiteY2" fmla="*/ 5 h 444346"/>
                <a:gd name="connsiteX3" fmla="*/ 4662435 w 5637125"/>
                <a:gd name="connsiteY3" fmla="*/ 442132 h 444346"/>
                <a:gd name="connsiteX4" fmla="*/ 5637125 w 5637125"/>
                <a:gd name="connsiteY4" fmla="*/ 231117 h 4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37125" h="444346">
                  <a:moveTo>
                    <a:pt x="0" y="211020"/>
                  </a:moveTo>
                  <a:cubicBezTo>
                    <a:pt x="327408" y="339974"/>
                    <a:pt x="544285" y="437107"/>
                    <a:pt x="1014883" y="432084"/>
                  </a:cubicBezTo>
                  <a:cubicBezTo>
                    <a:pt x="1485481" y="427061"/>
                    <a:pt x="2215661" y="-1670"/>
                    <a:pt x="2823586" y="5"/>
                  </a:cubicBezTo>
                  <a:cubicBezTo>
                    <a:pt x="3431511" y="1680"/>
                    <a:pt x="4193512" y="423710"/>
                    <a:pt x="4662435" y="442132"/>
                  </a:cubicBezTo>
                  <a:cubicBezTo>
                    <a:pt x="5131358" y="460554"/>
                    <a:pt x="5178250" y="361745"/>
                    <a:pt x="5637125" y="231117"/>
                  </a:cubicBezTo>
                </a:path>
              </a:pathLst>
            </a:custGeom>
            <a:noFill/>
            <a:ln w="158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35">
              <a:extLst>
                <a:ext uri="{FF2B5EF4-FFF2-40B4-BE49-F238E27FC236}">
                  <a16:creationId xmlns:a16="http://schemas.microsoft.com/office/drawing/2014/main" id="{6F956DAA-FF44-43BE-87A7-9C7839C7DF14}"/>
                </a:ext>
              </a:extLst>
            </p:cNvPr>
            <p:cNvSpPr/>
            <p:nvPr/>
          </p:nvSpPr>
          <p:spPr>
            <a:xfrm>
              <a:off x="4269281" y="431424"/>
              <a:ext cx="293283" cy="317722"/>
            </a:xfrm>
            <a:custGeom>
              <a:avLst/>
              <a:gdLst>
                <a:gd name="connsiteX0" fmla="*/ 284468 w 369454"/>
                <a:gd name="connsiteY0" fmla="*/ 142742 h 400242"/>
                <a:gd name="connsiteX1" fmla="*/ 249062 w 369454"/>
                <a:gd name="connsiteY1" fmla="*/ 181226 h 400242"/>
                <a:gd name="connsiteX2" fmla="*/ 309868 w 369454"/>
                <a:gd name="connsiteY2" fmla="*/ 151208 h 400242"/>
                <a:gd name="connsiteX3" fmla="*/ 371444 w 369454"/>
                <a:gd name="connsiteY3" fmla="*/ 202778 h 400242"/>
                <a:gd name="connsiteX4" fmla="*/ 268304 w 369454"/>
                <a:gd name="connsiteY4" fmla="*/ 261275 h 400242"/>
                <a:gd name="connsiteX5" fmla="*/ 244444 w 369454"/>
                <a:gd name="connsiteY5" fmla="*/ 251269 h 400242"/>
                <a:gd name="connsiteX6" fmla="*/ 282929 w 369454"/>
                <a:gd name="connsiteY6" fmla="*/ 322851 h 400242"/>
                <a:gd name="connsiteX7" fmla="*/ 307559 w 369454"/>
                <a:gd name="connsiteY7" fmla="*/ 337475 h 400242"/>
                <a:gd name="connsiteX8" fmla="*/ 281389 w 369454"/>
                <a:gd name="connsiteY8" fmla="*/ 362875 h 400242"/>
                <a:gd name="connsiteX9" fmla="*/ 245213 w 369454"/>
                <a:gd name="connsiteY9" fmla="*/ 398281 h 400242"/>
                <a:gd name="connsiteX10" fmla="*/ 193644 w 369454"/>
                <a:gd name="connsiteY10" fmla="*/ 394433 h 400242"/>
                <a:gd name="connsiteX11" fmla="*/ 172092 w 369454"/>
                <a:gd name="connsiteY11" fmla="*/ 329778 h 400242"/>
                <a:gd name="connsiteX12" fmla="*/ 175941 w 369454"/>
                <a:gd name="connsiteY12" fmla="*/ 305917 h 400242"/>
                <a:gd name="connsiteX13" fmla="*/ 183638 w 369454"/>
                <a:gd name="connsiteY13" fmla="*/ 275129 h 400242"/>
                <a:gd name="connsiteX14" fmla="*/ 184407 w 369454"/>
                <a:gd name="connsiteY14" fmla="*/ 272051 h 400242"/>
                <a:gd name="connsiteX15" fmla="*/ 184407 w 369454"/>
                <a:gd name="connsiteY15" fmla="*/ 274360 h 400242"/>
                <a:gd name="connsiteX16" fmla="*/ 171323 w 369454"/>
                <a:gd name="connsiteY16" fmla="*/ 288214 h 400242"/>
                <a:gd name="connsiteX17" fmla="*/ 87426 w 369454"/>
                <a:gd name="connsiteY17" fmla="*/ 344402 h 400242"/>
                <a:gd name="connsiteX18" fmla="*/ 44323 w 369454"/>
                <a:gd name="connsiteY18" fmla="*/ 342093 h 400242"/>
                <a:gd name="connsiteX19" fmla="*/ 1219 w 369454"/>
                <a:gd name="connsiteY19" fmla="*/ 293602 h 400242"/>
                <a:gd name="connsiteX20" fmla="*/ 32777 w 369454"/>
                <a:gd name="connsiteY20" fmla="*/ 242032 h 400242"/>
                <a:gd name="connsiteX21" fmla="*/ 122832 w 369454"/>
                <a:gd name="connsiteY21" fmla="*/ 217402 h 400242"/>
                <a:gd name="connsiteX22" fmla="*/ 145923 w 369454"/>
                <a:gd name="connsiteY22" fmla="*/ 214323 h 400242"/>
                <a:gd name="connsiteX23" fmla="*/ 122062 w 369454"/>
                <a:gd name="connsiteY23" fmla="*/ 208935 h 400242"/>
                <a:gd name="connsiteX24" fmla="*/ 25850 w 369454"/>
                <a:gd name="connsiteY24" fmla="*/ 159675 h 400242"/>
                <a:gd name="connsiteX25" fmla="*/ 7377 w 369454"/>
                <a:gd name="connsiteY25" fmla="*/ 75778 h 400242"/>
                <a:gd name="connsiteX26" fmla="*/ 88195 w 369454"/>
                <a:gd name="connsiteY26" fmla="*/ 62693 h 400242"/>
                <a:gd name="connsiteX27" fmla="*/ 100511 w 369454"/>
                <a:gd name="connsiteY27" fmla="*/ 67311 h 400242"/>
                <a:gd name="connsiteX28" fmla="*/ 113595 w 369454"/>
                <a:gd name="connsiteY28" fmla="*/ 76548 h 400242"/>
                <a:gd name="connsiteX29" fmla="*/ 167474 w 369454"/>
                <a:gd name="connsiteY29" fmla="*/ 137354 h 400242"/>
                <a:gd name="connsiteX30" fmla="*/ 183638 w 369454"/>
                <a:gd name="connsiteY30" fmla="*/ 158136 h 400242"/>
                <a:gd name="connsiteX31" fmla="*/ 187486 w 369454"/>
                <a:gd name="connsiteY31" fmla="*/ 165833 h 400242"/>
                <a:gd name="connsiteX32" fmla="*/ 182098 w 369454"/>
                <a:gd name="connsiteY32" fmla="*/ 154287 h 400242"/>
                <a:gd name="connsiteX33" fmla="*/ 175941 w 369454"/>
                <a:gd name="connsiteY33" fmla="*/ 128117 h 400242"/>
                <a:gd name="connsiteX34" fmla="*/ 169783 w 369454"/>
                <a:gd name="connsiteY34" fmla="*/ 51917 h 400242"/>
                <a:gd name="connsiteX35" fmla="*/ 209807 w 369454"/>
                <a:gd name="connsiteY35" fmla="*/ 348 h 400242"/>
                <a:gd name="connsiteX36" fmla="*/ 272153 w 369454"/>
                <a:gd name="connsiteY36" fmla="*/ 40372 h 400242"/>
                <a:gd name="connsiteX37" fmla="*/ 280620 w 369454"/>
                <a:gd name="connsiteY37" fmla="*/ 58075 h 400242"/>
                <a:gd name="connsiteX38" fmla="*/ 286777 w 369454"/>
                <a:gd name="connsiteY38" fmla="*/ 105026 h 400242"/>
                <a:gd name="connsiteX39" fmla="*/ 279080 w 369454"/>
                <a:gd name="connsiteY39" fmla="*/ 125039 h 400242"/>
                <a:gd name="connsiteX40" fmla="*/ 284468 w 369454"/>
                <a:gd name="connsiteY40" fmla="*/ 142742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9454" h="400242">
                  <a:moveTo>
                    <a:pt x="284468" y="142742"/>
                  </a:moveTo>
                  <a:cubicBezTo>
                    <a:pt x="265226" y="147360"/>
                    <a:pt x="256759" y="161214"/>
                    <a:pt x="249062" y="181226"/>
                  </a:cubicBezTo>
                  <a:cubicBezTo>
                    <a:pt x="271383" y="169681"/>
                    <a:pt x="287547" y="155826"/>
                    <a:pt x="309868" y="151208"/>
                  </a:cubicBezTo>
                  <a:cubicBezTo>
                    <a:pt x="342965" y="144281"/>
                    <a:pt x="372983" y="168911"/>
                    <a:pt x="371444" y="202778"/>
                  </a:cubicBezTo>
                  <a:cubicBezTo>
                    <a:pt x="367595" y="262814"/>
                    <a:pt x="322953" y="288214"/>
                    <a:pt x="268304" y="261275"/>
                  </a:cubicBezTo>
                  <a:cubicBezTo>
                    <a:pt x="260607" y="257426"/>
                    <a:pt x="252910" y="254348"/>
                    <a:pt x="244444" y="251269"/>
                  </a:cubicBezTo>
                  <a:cubicBezTo>
                    <a:pt x="263686" y="272051"/>
                    <a:pt x="276771" y="295911"/>
                    <a:pt x="282929" y="322851"/>
                  </a:cubicBezTo>
                  <a:cubicBezTo>
                    <a:pt x="286007" y="336705"/>
                    <a:pt x="302171" y="328239"/>
                    <a:pt x="307559" y="337475"/>
                  </a:cubicBezTo>
                  <a:cubicBezTo>
                    <a:pt x="295244" y="342093"/>
                    <a:pt x="286777" y="350560"/>
                    <a:pt x="281389" y="362875"/>
                  </a:cubicBezTo>
                  <a:cubicBezTo>
                    <a:pt x="274462" y="379039"/>
                    <a:pt x="261377" y="391354"/>
                    <a:pt x="245213" y="398281"/>
                  </a:cubicBezTo>
                  <a:cubicBezTo>
                    <a:pt x="227511" y="401360"/>
                    <a:pt x="209807" y="404439"/>
                    <a:pt x="193644" y="394433"/>
                  </a:cubicBezTo>
                  <a:cubicBezTo>
                    <a:pt x="171323" y="377499"/>
                    <a:pt x="169783" y="354408"/>
                    <a:pt x="172092" y="329778"/>
                  </a:cubicBezTo>
                  <a:cubicBezTo>
                    <a:pt x="172862" y="322081"/>
                    <a:pt x="175171" y="314384"/>
                    <a:pt x="175941" y="305917"/>
                  </a:cubicBezTo>
                  <a:cubicBezTo>
                    <a:pt x="180559" y="295142"/>
                    <a:pt x="176710" y="282057"/>
                    <a:pt x="183638" y="275129"/>
                  </a:cubicBezTo>
                  <a:cubicBezTo>
                    <a:pt x="186716" y="270511"/>
                    <a:pt x="181329" y="271281"/>
                    <a:pt x="184407" y="272051"/>
                  </a:cubicBezTo>
                  <a:cubicBezTo>
                    <a:pt x="185177" y="272051"/>
                    <a:pt x="185177" y="272820"/>
                    <a:pt x="184407" y="274360"/>
                  </a:cubicBezTo>
                  <a:cubicBezTo>
                    <a:pt x="180559" y="279748"/>
                    <a:pt x="178250" y="286675"/>
                    <a:pt x="171323" y="288214"/>
                  </a:cubicBezTo>
                  <a:cubicBezTo>
                    <a:pt x="148232" y="314384"/>
                    <a:pt x="123601" y="337475"/>
                    <a:pt x="87426" y="344402"/>
                  </a:cubicBezTo>
                  <a:cubicBezTo>
                    <a:pt x="72801" y="347481"/>
                    <a:pt x="58177" y="347481"/>
                    <a:pt x="44323" y="342093"/>
                  </a:cubicBezTo>
                  <a:cubicBezTo>
                    <a:pt x="21232" y="333626"/>
                    <a:pt x="4298" y="318232"/>
                    <a:pt x="1219" y="293602"/>
                  </a:cubicBezTo>
                  <a:cubicBezTo>
                    <a:pt x="-1090" y="270511"/>
                    <a:pt x="14304" y="255117"/>
                    <a:pt x="32777" y="242032"/>
                  </a:cubicBezTo>
                  <a:cubicBezTo>
                    <a:pt x="60486" y="223560"/>
                    <a:pt x="92814" y="224329"/>
                    <a:pt x="122832" y="217402"/>
                  </a:cubicBezTo>
                  <a:cubicBezTo>
                    <a:pt x="128219" y="211245"/>
                    <a:pt x="135147" y="216632"/>
                    <a:pt x="145923" y="214323"/>
                  </a:cubicBezTo>
                  <a:cubicBezTo>
                    <a:pt x="134377" y="215093"/>
                    <a:pt x="127450" y="213554"/>
                    <a:pt x="122062" y="208935"/>
                  </a:cubicBezTo>
                  <a:cubicBezTo>
                    <a:pt x="87426" y="197390"/>
                    <a:pt x="54329" y="184305"/>
                    <a:pt x="25850" y="159675"/>
                  </a:cubicBezTo>
                  <a:cubicBezTo>
                    <a:pt x="-1090" y="136584"/>
                    <a:pt x="-6478" y="94251"/>
                    <a:pt x="7377" y="75778"/>
                  </a:cubicBezTo>
                  <a:cubicBezTo>
                    <a:pt x="23541" y="52687"/>
                    <a:pt x="55098" y="47299"/>
                    <a:pt x="88195" y="62693"/>
                  </a:cubicBezTo>
                  <a:cubicBezTo>
                    <a:pt x="92044" y="64232"/>
                    <a:pt x="95892" y="65772"/>
                    <a:pt x="100511" y="67311"/>
                  </a:cubicBezTo>
                  <a:cubicBezTo>
                    <a:pt x="104359" y="71160"/>
                    <a:pt x="110517" y="71160"/>
                    <a:pt x="113595" y="76548"/>
                  </a:cubicBezTo>
                  <a:cubicBezTo>
                    <a:pt x="134377" y="94251"/>
                    <a:pt x="152080" y="115032"/>
                    <a:pt x="167474" y="137354"/>
                  </a:cubicBezTo>
                  <a:cubicBezTo>
                    <a:pt x="175941" y="141972"/>
                    <a:pt x="179789" y="149669"/>
                    <a:pt x="183638" y="158136"/>
                  </a:cubicBezTo>
                  <a:cubicBezTo>
                    <a:pt x="185177" y="160445"/>
                    <a:pt x="185177" y="164293"/>
                    <a:pt x="187486" y="165833"/>
                  </a:cubicBezTo>
                  <a:cubicBezTo>
                    <a:pt x="185947" y="161984"/>
                    <a:pt x="184407" y="158136"/>
                    <a:pt x="182098" y="154287"/>
                  </a:cubicBezTo>
                  <a:cubicBezTo>
                    <a:pt x="178250" y="145820"/>
                    <a:pt x="179789" y="136584"/>
                    <a:pt x="175941" y="128117"/>
                  </a:cubicBezTo>
                  <a:cubicBezTo>
                    <a:pt x="174401" y="102717"/>
                    <a:pt x="163626" y="78087"/>
                    <a:pt x="169783" y="51917"/>
                  </a:cubicBezTo>
                  <a:cubicBezTo>
                    <a:pt x="176710" y="20360"/>
                    <a:pt x="188256" y="3426"/>
                    <a:pt x="209807" y="348"/>
                  </a:cubicBezTo>
                  <a:cubicBezTo>
                    <a:pt x="232898" y="-2731"/>
                    <a:pt x="260607" y="14972"/>
                    <a:pt x="272153" y="40372"/>
                  </a:cubicBezTo>
                  <a:cubicBezTo>
                    <a:pt x="275232" y="46529"/>
                    <a:pt x="277541" y="51917"/>
                    <a:pt x="280620" y="58075"/>
                  </a:cubicBezTo>
                  <a:cubicBezTo>
                    <a:pt x="290626" y="72699"/>
                    <a:pt x="284468" y="89632"/>
                    <a:pt x="286777" y="105026"/>
                  </a:cubicBezTo>
                  <a:cubicBezTo>
                    <a:pt x="285238" y="111954"/>
                    <a:pt x="282159" y="118881"/>
                    <a:pt x="279080" y="125039"/>
                  </a:cubicBezTo>
                  <a:cubicBezTo>
                    <a:pt x="272923" y="135814"/>
                    <a:pt x="278310" y="138893"/>
                    <a:pt x="284468" y="142742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36">
              <a:extLst>
                <a:ext uri="{FF2B5EF4-FFF2-40B4-BE49-F238E27FC236}">
                  <a16:creationId xmlns:a16="http://schemas.microsoft.com/office/drawing/2014/main" id="{E75BCC25-3002-4A76-88D8-846C0F9824C4}"/>
                </a:ext>
              </a:extLst>
            </p:cNvPr>
            <p:cNvSpPr/>
            <p:nvPr/>
          </p:nvSpPr>
          <p:spPr>
            <a:xfrm>
              <a:off x="5888551" y="431424"/>
              <a:ext cx="272654" cy="262167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37">
              <a:extLst>
                <a:ext uri="{FF2B5EF4-FFF2-40B4-BE49-F238E27FC236}">
                  <a16:creationId xmlns:a16="http://schemas.microsoft.com/office/drawing/2014/main" id="{06A2CF05-94A7-4FEE-9CB5-0FBC273AF55E}"/>
                </a:ext>
              </a:extLst>
            </p:cNvPr>
            <p:cNvSpPr/>
            <p:nvPr/>
          </p:nvSpPr>
          <p:spPr>
            <a:xfrm>
              <a:off x="6468072" y="409978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38">
              <a:extLst>
                <a:ext uri="{FF2B5EF4-FFF2-40B4-BE49-F238E27FC236}">
                  <a16:creationId xmlns:a16="http://schemas.microsoft.com/office/drawing/2014/main" id="{D45CD108-F613-47FA-8535-00168564AEDE}"/>
                </a:ext>
              </a:extLst>
            </p:cNvPr>
            <p:cNvSpPr/>
            <p:nvPr/>
          </p:nvSpPr>
          <p:spPr>
            <a:xfrm>
              <a:off x="4982534" y="461306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39">
              <a:extLst>
                <a:ext uri="{FF2B5EF4-FFF2-40B4-BE49-F238E27FC236}">
                  <a16:creationId xmlns:a16="http://schemas.microsoft.com/office/drawing/2014/main" id="{FEC42EE8-782E-4875-BA21-8D048F348CDC}"/>
                </a:ext>
              </a:extLst>
            </p:cNvPr>
            <p:cNvSpPr/>
            <p:nvPr/>
          </p:nvSpPr>
          <p:spPr>
            <a:xfrm>
              <a:off x="3226806" y="647945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40">
              <a:extLst>
                <a:ext uri="{FF2B5EF4-FFF2-40B4-BE49-F238E27FC236}">
                  <a16:creationId xmlns:a16="http://schemas.microsoft.com/office/drawing/2014/main" id="{56D3D7C8-5824-43E6-852A-1C8408B91AF6}"/>
                </a:ext>
              </a:extLst>
            </p:cNvPr>
            <p:cNvSpPr/>
            <p:nvPr/>
          </p:nvSpPr>
          <p:spPr>
            <a:xfrm>
              <a:off x="7241926" y="753350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41">
              <a:extLst>
                <a:ext uri="{FF2B5EF4-FFF2-40B4-BE49-F238E27FC236}">
                  <a16:creationId xmlns:a16="http://schemas.microsoft.com/office/drawing/2014/main" id="{E8C3D38F-CFA5-4F1F-9613-793950E8B1C5}"/>
                </a:ext>
              </a:extLst>
            </p:cNvPr>
            <p:cNvSpPr/>
            <p:nvPr/>
          </p:nvSpPr>
          <p:spPr>
            <a:xfrm>
              <a:off x="5950066" y="431424"/>
              <a:ext cx="109981" cy="91651"/>
            </a:xfrm>
            <a:custGeom>
              <a:avLst/>
              <a:gdLst>
                <a:gd name="connsiteX0" fmla="*/ 34636 w 138545"/>
                <a:gd name="connsiteY0" fmla="*/ 104546 h 115454"/>
                <a:gd name="connsiteX1" fmla="*/ 12315 w 138545"/>
                <a:gd name="connsiteY1" fmla="*/ 78376 h 115454"/>
                <a:gd name="connsiteX2" fmla="*/ 0 w 138545"/>
                <a:gd name="connsiteY2" fmla="*/ 68370 h 115454"/>
                <a:gd name="connsiteX3" fmla="*/ 15394 w 138545"/>
                <a:gd name="connsiteY3" fmla="*/ 56824 h 115454"/>
                <a:gd name="connsiteX4" fmla="*/ 2309 w 138545"/>
                <a:gd name="connsiteY4" fmla="*/ 46818 h 115454"/>
                <a:gd name="connsiteX5" fmla="*/ 3848 w 138545"/>
                <a:gd name="connsiteY5" fmla="*/ 43739 h 115454"/>
                <a:gd name="connsiteX6" fmla="*/ 30018 w 138545"/>
                <a:gd name="connsiteY6" fmla="*/ 19109 h 115454"/>
                <a:gd name="connsiteX7" fmla="*/ 137006 w 138545"/>
                <a:gd name="connsiteY7" fmla="*/ 37582 h 115454"/>
                <a:gd name="connsiteX8" fmla="*/ 130848 w 138545"/>
                <a:gd name="connsiteY8" fmla="*/ 96079 h 115454"/>
                <a:gd name="connsiteX9" fmla="*/ 63885 w 138545"/>
                <a:gd name="connsiteY9" fmla="*/ 120709 h 115454"/>
                <a:gd name="connsiteX10" fmla="*/ 43873 w 138545"/>
                <a:gd name="connsiteY10" fmla="*/ 111473 h 115454"/>
                <a:gd name="connsiteX11" fmla="*/ 34636 w 138545"/>
                <a:gd name="connsiteY11" fmla="*/ 104546 h 115454"/>
                <a:gd name="connsiteX12" fmla="*/ 34636 w 138545"/>
                <a:gd name="connsiteY12" fmla="*/ 104546 h 11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45" h="115454">
                  <a:moveTo>
                    <a:pt x="34636" y="104546"/>
                  </a:moveTo>
                  <a:cubicBezTo>
                    <a:pt x="26939" y="96079"/>
                    <a:pt x="20012" y="86843"/>
                    <a:pt x="12315" y="78376"/>
                  </a:cubicBezTo>
                  <a:cubicBezTo>
                    <a:pt x="8467" y="74527"/>
                    <a:pt x="1539" y="74527"/>
                    <a:pt x="0" y="68370"/>
                  </a:cubicBezTo>
                  <a:cubicBezTo>
                    <a:pt x="3848" y="62982"/>
                    <a:pt x="13085" y="64521"/>
                    <a:pt x="15394" y="56824"/>
                  </a:cubicBezTo>
                  <a:cubicBezTo>
                    <a:pt x="13855" y="49897"/>
                    <a:pt x="4618" y="52976"/>
                    <a:pt x="2309" y="46818"/>
                  </a:cubicBezTo>
                  <a:cubicBezTo>
                    <a:pt x="3079" y="46049"/>
                    <a:pt x="3079" y="43739"/>
                    <a:pt x="3848" y="43739"/>
                  </a:cubicBezTo>
                  <a:cubicBezTo>
                    <a:pt x="22321" y="46049"/>
                    <a:pt x="21552" y="27576"/>
                    <a:pt x="30018" y="19109"/>
                  </a:cubicBezTo>
                  <a:cubicBezTo>
                    <a:pt x="62346" y="-12448"/>
                    <a:pt x="118534" y="-3982"/>
                    <a:pt x="137006" y="37582"/>
                  </a:cubicBezTo>
                  <a:cubicBezTo>
                    <a:pt x="147782" y="61443"/>
                    <a:pt x="145473" y="81455"/>
                    <a:pt x="130848" y="96079"/>
                  </a:cubicBezTo>
                  <a:cubicBezTo>
                    <a:pt x="116225" y="125327"/>
                    <a:pt x="86976" y="115321"/>
                    <a:pt x="63885" y="120709"/>
                  </a:cubicBezTo>
                  <a:cubicBezTo>
                    <a:pt x="53109" y="127636"/>
                    <a:pt x="53109" y="109164"/>
                    <a:pt x="43873" y="111473"/>
                  </a:cubicBezTo>
                  <a:cubicBezTo>
                    <a:pt x="42333" y="108394"/>
                    <a:pt x="39255" y="106085"/>
                    <a:pt x="34636" y="104546"/>
                  </a:cubicBezTo>
                  <a:lnTo>
                    <a:pt x="34636" y="104546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42">
              <a:extLst>
                <a:ext uri="{FF2B5EF4-FFF2-40B4-BE49-F238E27FC236}">
                  <a16:creationId xmlns:a16="http://schemas.microsoft.com/office/drawing/2014/main" id="{58DBBCF0-5BD9-4A83-83CF-7AC50C867DB4}"/>
                </a:ext>
              </a:extLst>
            </p:cNvPr>
            <p:cNvSpPr/>
            <p:nvPr/>
          </p:nvSpPr>
          <p:spPr>
            <a:xfrm>
              <a:off x="3502656" y="431424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43">
              <a:extLst>
                <a:ext uri="{FF2B5EF4-FFF2-40B4-BE49-F238E27FC236}">
                  <a16:creationId xmlns:a16="http://schemas.microsoft.com/office/drawing/2014/main" id="{51260C58-43CE-403F-BCDF-CE7C98D6437E}"/>
                </a:ext>
              </a:extLst>
            </p:cNvPr>
            <p:cNvSpPr/>
            <p:nvPr/>
          </p:nvSpPr>
          <p:spPr>
            <a:xfrm>
              <a:off x="8242399" y="608980"/>
              <a:ext cx="134421" cy="128311"/>
            </a:xfrm>
            <a:custGeom>
              <a:avLst/>
              <a:gdLst>
                <a:gd name="connsiteX0" fmla="*/ 125952 w 169333"/>
                <a:gd name="connsiteY0" fmla="*/ 1880 h 161636"/>
                <a:gd name="connsiteX1" fmla="*/ 151352 w 169333"/>
                <a:gd name="connsiteY1" fmla="*/ 20353 h 161636"/>
                <a:gd name="connsiteX2" fmla="*/ 152121 w 169333"/>
                <a:gd name="connsiteY2" fmla="*/ 23431 h 161636"/>
                <a:gd name="connsiteX3" fmla="*/ 160589 w 169333"/>
                <a:gd name="connsiteY3" fmla="*/ 36516 h 161636"/>
                <a:gd name="connsiteX4" fmla="*/ 169055 w 169333"/>
                <a:gd name="connsiteY4" fmla="*/ 92704 h 161636"/>
                <a:gd name="connsiteX5" fmla="*/ 160589 w 169333"/>
                <a:gd name="connsiteY5" fmla="*/ 124262 h 161636"/>
                <a:gd name="connsiteX6" fmla="*/ 114407 w 169333"/>
                <a:gd name="connsiteY6" fmla="*/ 160437 h 161636"/>
                <a:gd name="connsiteX7" fmla="*/ 72843 w 169333"/>
                <a:gd name="connsiteY7" fmla="*/ 165056 h 161636"/>
                <a:gd name="connsiteX8" fmla="*/ 28970 w 169333"/>
                <a:gd name="connsiteY8" fmla="*/ 155050 h 161636"/>
                <a:gd name="connsiteX9" fmla="*/ 8958 w 169333"/>
                <a:gd name="connsiteY9" fmla="*/ 155819 h 161636"/>
                <a:gd name="connsiteX10" fmla="*/ 2031 w 169333"/>
                <a:gd name="connsiteY10" fmla="*/ 128880 h 161636"/>
                <a:gd name="connsiteX11" fmla="*/ 2031 w 169333"/>
                <a:gd name="connsiteY11" fmla="*/ 119643 h 161636"/>
                <a:gd name="connsiteX12" fmla="*/ 2800 w 169333"/>
                <a:gd name="connsiteY12" fmla="*/ 63455 h 161636"/>
                <a:gd name="connsiteX13" fmla="*/ 2031 w 169333"/>
                <a:gd name="connsiteY13" fmla="*/ 49601 h 161636"/>
                <a:gd name="connsiteX14" fmla="*/ 10497 w 169333"/>
                <a:gd name="connsiteY14" fmla="*/ 48831 h 161636"/>
                <a:gd name="connsiteX15" fmla="*/ 63606 w 169333"/>
                <a:gd name="connsiteY15" fmla="*/ 5728 h 161636"/>
                <a:gd name="connsiteX16" fmla="*/ 125952 w 169333"/>
                <a:gd name="connsiteY16" fmla="*/ 1880 h 161636"/>
                <a:gd name="connsiteX17" fmla="*/ 125952 w 169333"/>
                <a:gd name="connsiteY17" fmla="*/ 1880 h 16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333" h="161636">
                  <a:moveTo>
                    <a:pt x="125952" y="1880"/>
                  </a:moveTo>
                  <a:cubicBezTo>
                    <a:pt x="124412" y="21892"/>
                    <a:pt x="139806" y="18813"/>
                    <a:pt x="151352" y="20353"/>
                  </a:cubicBezTo>
                  <a:cubicBezTo>
                    <a:pt x="151352" y="21892"/>
                    <a:pt x="151352" y="22662"/>
                    <a:pt x="152121" y="23431"/>
                  </a:cubicBezTo>
                  <a:cubicBezTo>
                    <a:pt x="155200" y="28050"/>
                    <a:pt x="154431" y="34207"/>
                    <a:pt x="160589" y="36516"/>
                  </a:cubicBezTo>
                  <a:cubicBezTo>
                    <a:pt x="165976" y="54989"/>
                    <a:pt x="176752" y="72692"/>
                    <a:pt x="169055" y="92704"/>
                  </a:cubicBezTo>
                  <a:cubicBezTo>
                    <a:pt x="163667" y="102710"/>
                    <a:pt x="168286" y="115025"/>
                    <a:pt x="160589" y="124262"/>
                  </a:cubicBezTo>
                  <a:cubicBezTo>
                    <a:pt x="145195" y="136577"/>
                    <a:pt x="128261" y="145813"/>
                    <a:pt x="114407" y="160437"/>
                  </a:cubicBezTo>
                  <a:cubicBezTo>
                    <a:pt x="109788" y="165825"/>
                    <a:pt x="87467" y="166595"/>
                    <a:pt x="72843" y="165056"/>
                  </a:cubicBezTo>
                  <a:cubicBezTo>
                    <a:pt x="57449" y="163516"/>
                    <a:pt x="42825" y="160437"/>
                    <a:pt x="28970" y="155050"/>
                  </a:cubicBezTo>
                  <a:cubicBezTo>
                    <a:pt x="22043" y="151971"/>
                    <a:pt x="15116" y="152740"/>
                    <a:pt x="8958" y="155819"/>
                  </a:cubicBezTo>
                  <a:cubicBezTo>
                    <a:pt x="6649" y="145813"/>
                    <a:pt x="29740" y="130419"/>
                    <a:pt x="2031" y="128880"/>
                  </a:cubicBezTo>
                  <a:cubicBezTo>
                    <a:pt x="-1048" y="125801"/>
                    <a:pt x="-278" y="122722"/>
                    <a:pt x="2031" y="119643"/>
                  </a:cubicBezTo>
                  <a:cubicBezTo>
                    <a:pt x="2800" y="101171"/>
                    <a:pt x="-1048" y="81928"/>
                    <a:pt x="2800" y="63455"/>
                  </a:cubicBezTo>
                  <a:cubicBezTo>
                    <a:pt x="16655" y="58067"/>
                    <a:pt x="-1048" y="54219"/>
                    <a:pt x="2031" y="49601"/>
                  </a:cubicBezTo>
                  <a:cubicBezTo>
                    <a:pt x="4340" y="46522"/>
                    <a:pt x="7419" y="46522"/>
                    <a:pt x="10497" y="48831"/>
                  </a:cubicBezTo>
                  <a:cubicBezTo>
                    <a:pt x="21273" y="26510"/>
                    <a:pt x="45134" y="18813"/>
                    <a:pt x="63606" y="5728"/>
                  </a:cubicBezTo>
                  <a:cubicBezTo>
                    <a:pt x="85158" y="-1969"/>
                    <a:pt x="105170" y="-429"/>
                    <a:pt x="125952" y="1880"/>
                  </a:cubicBezTo>
                  <a:lnTo>
                    <a:pt x="125952" y="1880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44">
              <a:extLst>
                <a:ext uri="{FF2B5EF4-FFF2-40B4-BE49-F238E27FC236}">
                  <a16:creationId xmlns:a16="http://schemas.microsoft.com/office/drawing/2014/main" id="{CD703330-1B2F-4E57-9B29-C08D7E903FDB}"/>
                </a:ext>
              </a:extLst>
            </p:cNvPr>
            <p:cNvSpPr/>
            <p:nvPr/>
          </p:nvSpPr>
          <p:spPr>
            <a:xfrm>
              <a:off x="7687327" y="534347"/>
              <a:ext cx="293283" cy="317722"/>
            </a:xfrm>
            <a:custGeom>
              <a:avLst/>
              <a:gdLst>
                <a:gd name="connsiteX0" fmla="*/ 284468 w 369454"/>
                <a:gd name="connsiteY0" fmla="*/ 142742 h 400242"/>
                <a:gd name="connsiteX1" fmla="*/ 249062 w 369454"/>
                <a:gd name="connsiteY1" fmla="*/ 181226 h 400242"/>
                <a:gd name="connsiteX2" fmla="*/ 309868 w 369454"/>
                <a:gd name="connsiteY2" fmla="*/ 151208 h 400242"/>
                <a:gd name="connsiteX3" fmla="*/ 371444 w 369454"/>
                <a:gd name="connsiteY3" fmla="*/ 202778 h 400242"/>
                <a:gd name="connsiteX4" fmla="*/ 268304 w 369454"/>
                <a:gd name="connsiteY4" fmla="*/ 261275 h 400242"/>
                <a:gd name="connsiteX5" fmla="*/ 244444 w 369454"/>
                <a:gd name="connsiteY5" fmla="*/ 251269 h 400242"/>
                <a:gd name="connsiteX6" fmla="*/ 282929 w 369454"/>
                <a:gd name="connsiteY6" fmla="*/ 322851 h 400242"/>
                <a:gd name="connsiteX7" fmla="*/ 307559 w 369454"/>
                <a:gd name="connsiteY7" fmla="*/ 337475 h 400242"/>
                <a:gd name="connsiteX8" fmla="*/ 281389 w 369454"/>
                <a:gd name="connsiteY8" fmla="*/ 362875 h 400242"/>
                <a:gd name="connsiteX9" fmla="*/ 245213 w 369454"/>
                <a:gd name="connsiteY9" fmla="*/ 398281 h 400242"/>
                <a:gd name="connsiteX10" fmla="*/ 193644 w 369454"/>
                <a:gd name="connsiteY10" fmla="*/ 394433 h 400242"/>
                <a:gd name="connsiteX11" fmla="*/ 172092 w 369454"/>
                <a:gd name="connsiteY11" fmla="*/ 329778 h 400242"/>
                <a:gd name="connsiteX12" fmla="*/ 175941 w 369454"/>
                <a:gd name="connsiteY12" fmla="*/ 305917 h 400242"/>
                <a:gd name="connsiteX13" fmla="*/ 183638 w 369454"/>
                <a:gd name="connsiteY13" fmla="*/ 275129 h 400242"/>
                <a:gd name="connsiteX14" fmla="*/ 184407 w 369454"/>
                <a:gd name="connsiteY14" fmla="*/ 272051 h 400242"/>
                <a:gd name="connsiteX15" fmla="*/ 184407 w 369454"/>
                <a:gd name="connsiteY15" fmla="*/ 274360 h 400242"/>
                <a:gd name="connsiteX16" fmla="*/ 171323 w 369454"/>
                <a:gd name="connsiteY16" fmla="*/ 288214 h 400242"/>
                <a:gd name="connsiteX17" fmla="*/ 87426 w 369454"/>
                <a:gd name="connsiteY17" fmla="*/ 344402 h 400242"/>
                <a:gd name="connsiteX18" fmla="*/ 44323 w 369454"/>
                <a:gd name="connsiteY18" fmla="*/ 342093 h 400242"/>
                <a:gd name="connsiteX19" fmla="*/ 1219 w 369454"/>
                <a:gd name="connsiteY19" fmla="*/ 293602 h 400242"/>
                <a:gd name="connsiteX20" fmla="*/ 32777 w 369454"/>
                <a:gd name="connsiteY20" fmla="*/ 242032 h 400242"/>
                <a:gd name="connsiteX21" fmla="*/ 122832 w 369454"/>
                <a:gd name="connsiteY21" fmla="*/ 217402 h 400242"/>
                <a:gd name="connsiteX22" fmla="*/ 145923 w 369454"/>
                <a:gd name="connsiteY22" fmla="*/ 214323 h 400242"/>
                <a:gd name="connsiteX23" fmla="*/ 122062 w 369454"/>
                <a:gd name="connsiteY23" fmla="*/ 208935 h 400242"/>
                <a:gd name="connsiteX24" fmla="*/ 25850 w 369454"/>
                <a:gd name="connsiteY24" fmla="*/ 159675 h 400242"/>
                <a:gd name="connsiteX25" fmla="*/ 7377 w 369454"/>
                <a:gd name="connsiteY25" fmla="*/ 75778 h 400242"/>
                <a:gd name="connsiteX26" fmla="*/ 88195 w 369454"/>
                <a:gd name="connsiteY26" fmla="*/ 62693 h 400242"/>
                <a:gd name="connsiteX27" fmla="*/ 100511 w 369454"/>
                <a:gd name="connsiteY27" fmla="*/ 67311 h 400242"/>
                <a:gd name="connsiteX28" fmla="*/ 113595 w 369454"/>
                <a:gd name="connsiteY28" fmla="*/ 76548 h 400242"/>
                <a:gd name="connsiteX29" fmla="*/ 167474 w 369454"/>
                <a:gd name="connsiteY29" fmla="*/ 137354 h 400242"/>
                <a:gd name="connsiteX30" fmla="*/ 183638 w 369454"/>
                <a:gd name="connsiteY30" fmla="*/ 158136 h 400242"/>
                <a:gd name="connsiteX31" fmla="*/ 187486 w 369454"/>
                <a:gd name="connsiteY31" fmla="*/ 165833 h 400242"/>
                <a:gd name="connsiteX32" fmla="*/ 182098 w 369454"/>
                <a:gd name="connsiteY32" fmla="*/ 154287 h 400242"/>
                <a:gd name="connsiteX33" fmla="*/ 175941 w 369454"/>
                <a:gd name="connsiteY33" fmla="*/ 128117 h 400242"/>
                <a:gd name="connsiteX34" fmla="*/ 169783 w 369454"/>
                <a:gd name="connsiteY34" fmla="*/ 51917 h 400242"/>
                <a:gd name="connsiteX35" fmla="*/ 209807 w 369454"/>
                <a:gd name="connsiteY35" fmla="*/ 348 h 400242"/>
                <a:gd name="connsiteX36" fmla="*/ 272153 w 369454"/>
                <a:gd name="connsiteY36" fmla="*/ 40372 h 400242"/>
                <a:gd name="connsiteX37" fmla="*/ 280620 w 369454"/>
                <a:gd name="connsiteY37" fmla="*/ 58075 h 400242"/>
                <a:gd name="connsiteX38" fmla="*/ 286777 w 369454"/>
                <a:gd name="connsiteY38" fmla="*/ 105026 h 400242"/>
                <a:gd name="connsiteX39" fmla="*/ 279080 w 369454"/>
                <a:gd name="connsiteY39" fmla="*/ 125039 h 400242"/>
                <a:gd name="connsiteX40" fmla="*/ 284468 w 369454"/>
                <a:gd name="connsiteY40" fmla="*/ 142742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9454" h="400242">
                  <a:moveTo>
                    <a:pt x="284468" y="142742"/>
                  </a:moveTo>
                  <a:cubicBezTo>
                    <a:pt x="265226" y="147360"/>
                    <a:pt x="256759" y="161214"/>
                    <a:pt x="249062" y="181226"/>
                  </a:cubicBezTo>
                  <a:cubicBezTo>
                    <a:pt x="271383" y="169681"/>
                    <a:pt x="287547" y="155826"/>
                    <a:pt x="309868" y="151208"/>
                  </a:cubicBezTo>
                  <a:cubicBezTo>
                    <a:pt x="342965" y="144281"/>
                    <a:pt x="372983" y="168911"/>
                    <a:pt x="371444" y="202778"/>
                  </a:cubicBezTo>
                  <a:cubicBezTo>
                    <a:pt x="367595" y="262814"/>
                    <a:pt x="322953" y="288214"/>
                    <a:pt x="268304" y="261275"/>
                  </a:cubicBezTo>
                  <a:cubicBezTo>
                    <a:pt x="260607" y="257426"/>
                    <a:pt x="252910" y="254348"/>
                    <a:pt x="244444" y="251269"/>
                  </a:cubicBezTo>
                  <a:cubicBezTo>
                    <a:pt x="263686" y="272051"/>
                    <a:pt x="276771" y="295911"/>
                    <a:pt x="282929" y="322851"/>
                  </a:cubicBezTo>
                  <a:cubicBezTo>
                    <a:pt x="286007" y="336705"/>
                    <a:pt x="302171" y="328239"/>
                    <a:pt x="307559" y="337475"/>
                  </a:cubicBezTo>
                  <a:cubicBezTo>
                    <a:pt x="295244" y="342093"/>
                    <a:pt x="286777" y="350560"/>
                    <a:pt x="281389" y="362875"/>
                  </a:cubicBezTo>
                  <a:cubicBezTo>
                    <a:pt x="274462" y="379039"/>
                    <a:pt x="261377" y="391354"/>
                    <a:pt x="245213" y="398281"/>
                  </a:cubicBezTo>
                  <a:cubicBezTo>
                    <a:pt x="227511" y="401360"/>
                    <a:pt x="209807" y="404439"/>
                    <a:pt x="193644" y="394433"/>
                  </a:cubicBezTo>
                  <a:cubicBezTo>
                    <a:pt x="171323" y="377499"/>
                    <a:pt x="169783" y="354408"/>
                    <a:pt x="172092" y="329778"/>
                  </a:cubicBezTo>
                  <a:cubicBezTo>
                    <a:pt x="172862" y="322081"/>
                    <a:pt x="175171" y="314384"/>
                    <a:pt x="175941" y="305917"/>
                  </a:cubicBezTo>
                  <a:cubicBezTo>
                    <a:pt x="180559" y="295142"/>
                    <a:pt x="176710" y="282057"/>
                    <a:pt x="183638" y="275129"/>
                  </a:cubicBezTo>
                  <a:cubicBezTo>
                    <a:pt x="186716" y="270511"/>
                    <a:pt x="181329" y="271281"/>
                    <a:pt x="184407" y="272051"/>
                  </a:cubicBezTo>
                  <a:cubicBezTo>
                    <a:pt x="185177" y="272051"/>
                    <a:pt x="185177" y="272820"/>
                    <a:pt x="184407" y="274360"/>
                  </a:cubicBezTo>
                  <a:cubicBezTo>
                    <a:pt x="180559" y="279748"/>
                    <a:pt x="178250" y="286675"/>
                    <a:pt x="171323" y="288214"/>
                  </a:cubicBezTo>
                  <a:cubicBezTo>
                    <a:pt x="148232" y="314384"/>
                    <a:pt x="123601" y="337475"/>
                    <a:pt x="87426" y="344402"/>
                  </a:cubicBezTo>
                  <a:cubicBezTo>
                    <a:pt x="72801" y="347481"/>
                    <a:pt x="58177" y="347481"/>
                    <a:pt x="44323" y="342093"/>
                  </a:cubicBezTo>
                  <a:cubicBezTo>
                    <a:pt x="21232" y="333626"/>
                    <a:pt x="4298" y="318232"/>
                    <a:pt x="1219" y="293602"/>
                  </a:cubicBezTo>
                  <a:cubicBezTo>
                    <a:pt x="-1090" y="270511"/>
                    <a:pt x="14304" y="255117"/>
                    <a:pt x="32777" y="242032"/>
                  </a:cubicBezTo>
                  <a:cubicBezTo>
                    <a:pt x="60486" y="223560"/>
                    <a:pt x="92814" y="224329"/>
                    <a:pt x="122832" y="217402"/>
                  </a:cubicBezTo>
                  <a:cubicBezTo>
                    <a:pt x="128219" y="211245"/>
                    <a:pt x="135147" y="216632"/>
                    <a:pt x="145923" y="214323"/>
                  </a:cubicBezTo>
                  <a:cubicBezTo>
                    <a:pt x="134377" y="215093"/>
                    <a:pt x="127450" y="213554"/>
                    <a:pt x="122062" y="208935"/>
                  </a:cubicBezTo>
                  <a:cubicBezTo>
                    <a:pt x="87426" y="197390"/>
                    <a:pt x="54329" y="184305"/>
                    <a:pt x="25850" y="159675"/>
                  </a:cubicBezTo>
                  <a:cubicBezTo>
                    <a:pt x="-1090" y="136584"/>
                    <a:pt x="-6478" y="94251"/>
                    <a:pt x="7377" y="75778"/>
                  </a:cubicBezTo>
                  <a:cubicBezTo>
                    <a:pt x="23541" y="52687"/>
                    <a:pt x="55098" y="47299"/>
                    <a:pt x="88195" y="62693"/>
                  </a:cubicBezTo>
                  <a:cubicBezTo>
                    <a:pt x="92044" y="64232"/>
                    <a:pt x="95892" y="65772"/>
                    <a:pt x="100511" y="67311"/>
                  </a:cubicBezTo>
                  <a:cubicBezTo>
                    <a:pt x="104359" y="71160"/>
                    <a:pt x="110517" y="71160"/>
                    <a:pt x="113595" y="76548"/>
                  </a:cubicBezTo>
                  <a:cubicBezTo>
                    <a:pt x="134377" y="94251"/>
                    <a:pt x="152080" y="115032"/>
                    <a:pt x="167474" y="137354"/>
                  </a:cubicBezTo>
                  <a:cubicBezTo>
                    <a:pt x="175941" y="141972"/>
                    <a:pt x="179789" y="149669"/>
                    <a:pt x="183638" y="158136"/>
                  </a:cubicBezTo>
                  <a:cubicBezTo>
                    <a:pt x="185177" y="160445"/>
                    <a:pt x="185177" y="164293"/>
                    <a:pt x="187486" y="165833"/>
                  </a:cubicBezTo>
                  <a:cubicBezTo>
                    <a:pt x="185947" y="161984"/>
                    <a:pt x="184407" y="158136"/>
                    <a:pt x="182098" y="154287"/>
                  </a:cubicBezTo>
                  <a:cubicBezTo>
                    <a:pt x="178250" y="145820"/>
                    <a:pt x="179789" y="136584"/>
                    <a:pt x="175941" y="128117"/>
                  </a:cubicBezTo>
                  <a:cubicBezTo>
                    <a:pt x="174401" y="102717"/>
                    <a:pt x="163626" y="78087"/>
                    <a:pt x="169783" y="51917"/>
                  </a:cubicBezTo>
                  <a:cubicBezTo>
                    <a:pt x="176710" y="20360"/>
                    <a:pt x="188256" y="3426"/>
                    <a:pt x="209807" y="348"/>
                  </a:cubicBezTo>
                  <a:cubicBezTo>
                    <a:pt x="232898" y="-2731"/>
                    <a:pt x="260607" y="14972"/>
                    <a:pt x="272153" y="40372"/>
                  </a:cubicBezTo>
                  <a:cubicBezTo>
                    <a:pt x="275232" y="46529"/>
                    <a:pt x="277541" y="51917"/>
                    <a:pt x="280620" y="58075"/>
                  </a:cubicBezTo>
                  <a:cubicBezTo>
                    <a:pt x="290626" y="72699"/>
                    <a:pt x="284468" y="89632"/>
                    <a:pt x="286777" y="105026"/>
                  </a:cubicBezTo>
                  <a:cubicBezTo>
                    <a:pt x="285238" y="111954"/>
                    <a:pt x="282159" y="118881"/>
                    <a:pt x="279080" y="125039"/>
                  </a:cubicBezTo>
                  <a:cubicBezTo>
                    <a:pt x="272923" y="135814"/>
                    <a:pt x="278310" y="138893"/>
                    <a:pt x="284468" y="142742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45">
              <a:extLst>
                <a:ext uri="{FF2B5EF4-FFF2-40B4-BE49-F238E27FC236}">
                  <a16:creationId xmlns:a16="http://schemas.microsoft.com/office/drawing/2014/main" id="{0A290E44-4551-4DF8-B9E6-0F4C12D9888D}"/>
                </a:ext>
              </a:extLst>
            </p:cNvPr>
            <p:cNvSpPr/>
            <p:nvPr/>
          </p:nvSpPr>
          <p:spPr>
            <a:xfrm>
              <a:off x="8772015" y="591145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E09F8985-DB9A-450F-AE50-A456FEFCC14B}"/>
              </a:ext>
            </a:extLst>
          </p:cNvPr>
          <p:cNvGrpSpPr/>
          <p:nvPr/>
        </p:nvGrpSpPr>
        <p:grpSpPr>
          <a:xfrm>
            <a:off x="-67377" y="181679"/>
            <a:ext cx="12192000" cy="259786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1BD6D9B2-F343-42BF-84B2-B257FAF0C92B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0FE38A2-D5FB-4137-96B7-D67804F18A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5C8A077-0151-4717-A793-5EE0732D5A3F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44828CC-6F61-47EC-85E2-B21863D23656}"/>
              </a:ext>
            </a:extLst>
          </p:cNvPr>
          <p:cNvGrpSpPr/>
          <p:nvPr/>
        </p:nvGrpSpPr>
        <p:grpSpPr>
          <a:xfrm>
            <a:off x="491650" y="4273018"/>
            <a:ext cx="2414951" cy="2184934"/>
            <a:chOff x="5899199" y="853605"/>
            <a:chExt cx="5668988" cy="4896565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8D175AA-4F47-4729-B0F3-B094AA2B4497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6331046" y="1303566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8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8 h 4241931"/>
                <a:gd name="connsiteX7" fmla="*/ 3877729 w 4651277"/>
                <a:gd name="connsiteY7" fmla="*/ 2513815 h 4241931"/>
                <a:gd name="connsiteX8" fmla="*/ 3877901 w 4651277"/>
                <a:gd name="connsiteY8" fmla="*/ 2487464 h 4241931"/>
                <a:gd name="connsiteX9" fmla="*/ 3888276 w 4651277"/>
                <a:gd name="connsiteY9" fmla="*/ 2487069 h 4241931"/>
                <a:gd name="connsiteX10" fmla="*/ 3891886 w 4651277"/>
                <a:gd name="connsiteY10" fmla="*/ 2490770 h 4241931"/>
                <a:gd name="connsiteX11" fmla="*/ 3891216 w 4651277"/>
                <a:gd name="connsiteY11" fmla="*/ 2494296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8 w 4651277"/>
                <a:gd name="connsiteY17" fmla="*/ 2490422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8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2 w 4651277"/>
                <a:gd name="connsiteY24" fmla="*/ 2054951 h 4241931"/>
                <a:gd name="connsiteX25" fmla="*/ 4089266 w 4651277"/>
                <a:gd name="connsiteY25" fmla="*/ 2055669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6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2 h 4241931"/>
                <a:gd name="connsiteX32" fmla="*/ 3822243 w 4651277"/>
                <a:gd name="connsiteY32" fmla="*/ 1811284 h 4241931"/>
                <a:gd name="connsiteX33" fmla="*/ 3767516 w 4651277"/>
                <a:gd name="connsiteY33" fmla="*/ 1561443 h 4241931"/>
                <a:gd name="connsiteX34" fmla="*/ 3765081 w 4651277"/>
                <a:gd name="connsiteY34" fmla="*/ 1577440 h 4241931"/>
                <a:gd name="connsiteX35" fmla="*/ 3767063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6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4 w 4651277"/>
                <a:gd name="connsiteY39" fmla="*/ 1604063 h 4241931"/>
                <a:gd name="connsiteX40" fmla="*/ 3776032 w 4651277"/>
                <a:gd name="connsiteY40" fmla="*/ 1576162 h 4241931"/>
                <a:gd name="connsiteX41" fmla="*/ 2526548 w 4651277"/>
                <a:gd name="connsiteY41" fmla="*/ 3066943 h 4241931"/>
                <a:gd name="connsiteX42" fmla="*/ 2526941 w 4651277"/>
                <a:gd name="connsiteY42" fmla="*/ 3067714 h 4241931"/>
                <a:gd name="connsiteX43" fmla="*/ 2540254 w 4651277"/>
                <a:gd name="connsiteY43" fmla="*/ 3062845 h 4241931"/>
                <a:gd name="connsiteX44" fmla="*/ 2539881 w 4651277"/>
                <a:gd name="connsiteY44" fmla="*/ 3062027 h 4241931"/>
                <a:gd name="connsiteX45" fmla="*/ 2539743 w 4651277"/>
                <a:gd name="connsiteY45" fmla="*/ 3061741 h 4241931"/>
                <a:gd name="connsiteX46" fmla="*/ 3386337 w 4651277"/>
                <a:gd name="connsiteY46" fmla="*/ 529816 h 4241931"/>
                <a:gd name="connsiteX47" fmla="*/ 3387319 w 4651277"/>
                <a:gd name="connsiteY47" fmla="*/ 533022 h 4241931"/>
                <a:gd name="connsiteX48" fmla="*/ 3390370 w 4651277"/>
                <a:gd name="connsiteY48" fmla="*/ 545620 h 4241931"/>
                <a:gd name="connsiteX49" fmla="*/ 3423565 w 4651277"/>
                <a:gd name="connsiteY49" fmla="*/ 548694 h 4241931"/>
                <a:gd name="connsiteX50" fmla="*/ 3424013 w 4651277"/>
                <a:gd name="connsiteY50" fmla="*/ 548364 h 4241931"/>
                <a:gd name="connsiteX51" fmla="*/ 3429555 w 4651277"/>
                <a:gd name="connsiteY51" fmla="*/ 530803 h 4241931"/>
                <a:gd name="connsiteX52" fmla="*/ 3427865 w 4651277"/>
                <a:gd name="connsiteY52" fmla="*/ 511430 h 4241931"/>
                <a:gd name="connsiteX53" fmla="*/ 3425437 w 4651277"/>
                <a:gd name="connsiteY53" fmla="*/ 507611 h 4241931"/>
                <a:gd name="connsiteX54" fmla="*/ 3420176 w 4651277"/>
                <a:gd name="connsiteY54" fmla="*/ 511007 h 4241931"/>
                <a:gd name="connsiteX55" fmla="*/ 3392266 w 4651277"/>
                <a:gd name="connsiteY55" fmla="*/ 521522 h 4241931"/>
                <a:gd name="connsiteX56" fmla="*/ 1071940 w 4651277"/>
                <a:gd name="connsiteY56" fmla="*/ 3407137 h 4241931"/>
                <a:gd name="connsiteX57" fmla="*/ 1073275 w 4651277"/>
                <a:gd name="connsiteY57" fmla="*/ 3407279 h 4241931"/>
                <a:gd name="connsiteX58" fmla="*/ 1073048 w 4651277"/>
                <a:gd name="connsiteY58" fmla="*/ 3406948 h 4241931"/>
                <a:gd name="connsiteX59" fmla="*/ 842232 w 4651277"/>
                <a:gd name="connsiteY59" fmla="*/ 3128002 h 4241931"/>
                <a:gd name="connsiteX60" fmla="*/ 853613 w 4651277"/>
                <a:gd name="connsiteY60" fmla="*/ 3150615 h 4241931"/>
                <a:gd name="connsiteX61" fmla="*/ 883500 w 4651277"/>
                <a:gd name="connsiteY61" fmla="*/ 3172512 h 4241931"/>
                <a:gd name="connsiteX62" fmla="*/ 895668 w 4651277"/>
                <a:gd name="connsiteY62" fmla="*/ 3159366 h 4241931"/>
                <a:gd name="connsiteX63" fmla="*/ 895051 w 4651277"/>
                <a:gd name="connsiteY63" fmla="*/ 3159242 h 4241931"/>
                <a:gd name="connsiteX64" fmla="*/ 884086 w 4651277"/>
                <a:gd name="connsiteY64" fmla="*/ 3150235 h 4241931"/>
                <a:gd name="connsiteX65" fmla="*/ 861788 w 4651277"/>
                <a:gd name="connsiteY65" fmla="*/ 3130176 h 4241931"/>
                <a:gd name="connsiteX66" fmla="*/ 846830 w 4651277"/>
                <a:gd name="connsiteY66" fmla="*/ 3126461 h 4241931"/>
                <a:gd name="connsiteX67" fmla="*/ 1182718 w 4651277"/>
                <a:gd name="connsiteY67" fmla="*/ 1487138 h 4241931"/>
                <a:gd name="connsiteX68" fmla="*/ 1184885 w 4651277"/>
                <a:gd name="connsiteY68" fmla="*/ 1486780 h 4241931"/>
                <a:gd name="connsiteX69" fmla="*/ 1184389 w 4651277"/>
                <a:gd name="connsiteY69" fmla="*/ 1486142 h 4241931"/>
                <a:gd name="connsiteX70" fmla="*/ 1183954 w 4651277"/>
                <a:gd name="connsiteY70" fmla="*/ 1486556 h 4241931"/>
                <a:gd name="connsiteX71" fmla="*/ 1182718 w 4651277"/>
                <a:gd name="connsiteY71" fmla="*/ 1487138 h 4241931"/>
                <a:gd name="connsiteX72" fmla="*/ 1148542 w 4651277"/>
                <a:gd name="connsiteY72" fmla="*/ 1390278 h 4241931"/>
                <a:gd name="connsiteX73" fmla="*/ 1148805 w 4651277"/>
                <a:gd name="connsiteY73" fmla="*/ 1398307 h 4241931"/>
                <a:gd name="connsiteX74" fmla="*/ 1150120 w 4651277"/>
                <a:gd name="connsiteY74" fmla="*/ 1419807 h 4241931"/>
                <a:gd name="connsiteX75" fmla="*/ 1148674 w 4651277"/>
                <a:gd name="connsiteY75" fmla="*/ 1423488 h 4241931"/>
                <a:gd name="connsiteX76" fmla="*/ 1150306 w 4651277"/>
                <a:gd name="connsiteY76" fmla="*/ 1421569 h 4241931"/>
                <a:gd name="connsiteX77" fmla="*/ 1150446 w 4651277"/>
                <a:gd name="connsiteY77" fmla="*/ 1406292 h 4241931"/>
                <a:gd name="connsiteX78" fmla="*/ 1150974 w 4651277"/>
                <a:gd name="connsiteY78" fmla="*/ 1390797 h 4241931"/>
                <a:gd name="connsiteX79" fmla="*/ 1160764 w 4651277"/>
                <a:gd name="connsiteY79" fmla="*/ 1385670 h 4241931"/>
                <a:gd name="connsiteX80" fmla="*/ 1158556 w 4651277"/>
                <a:gd name="connsiteY80" fmla="*/ 1383721 h 4241931"/>
                <a:gd name="connsiteX81" fmla="*/ 1152826 w 4651277"/>
                <a:gd name="connsiteY81" fmla="*/ 1383736 h 4241931"/>
                <a:gd name="connsiteX82" fmla="*/ 1148542 w 4651277"/>
                <a:gd name="connsiteY82" fmla="*/ 1390278 h 4241931"/>
                <a:gd name="connsiteX83" fmla="*/ 1176775 w 4651277"/>
                <a:gd name="connsiteY83" fmla="*/ 1335146 h 4241931"/>
                <a:gd name="connsiteX84" fmla="*/ 1176922 w 4651277"/>
                <a:gd name="connsiteY84" fmla="*/ 1344593 h 4241931"/>
                <a:gd name="connsiteX85" fmla="*/ 1178171 w 4651277"/>
                <a:gd name="connsiteY85" fmla="*/ 1355232 h 4241931"/>
                <a:gd name="connsiteX86" fmla="*/ 1178988 w 4651277"/>
                <a:gd name="connsiteY86" fmla="*/ 1344413 h 4241931"/>
                <a:gd name="connsiteX87" fmla="*/ 1434125 w 4651277"/>
                <a:gd name="connsiteY87" fmla="*/ 357635 h 4241931"/>
                <a:gd name="connsiteX88" fmla="*/ 1444615 w 4651277"/>
                <a:gd name="connsiteY88" fmla="*/ 349964 h 4241931"/>
                <a:gd name="connsiteX89" fmla="*/ 1442833 w 4651277"/>
                <a:gd name="connsiteY89" fmla="*/ 352363 h 4241931"/>
                <a:gd name="connsiteX90" fmla="*/ 1435282 w 4651277"/>
                <a:gd name="connsiteY90" fmla="*/ 357773 h 4241931"/>
                <a:gd name="connsiteX91" fmla="*/ 901578 w 4651277"/>
                <a:gd name="connsiteY91" fmla="*/ 1089026 h 4241931"/>
                <a:gd name="connsiteX92" fmla="*/ 902450 w 4651277"/>
                <a:gd name="connsiteY92" fmla="*/ 1097146 h 4241931"/>
                <a:gd name="connsiteX93" fmla="*/ 902526 w 4651277"/>
                <a:gd name="connsiteY93" fmla="*/ 1097155 h 4241931"/>
                <a:gd name="connsiteX94" fmla="*/ 903198 w 4651277"/>
                <a:gd name="connsiteY94" fmla="*/ 1086956 h 4241931"/>
                <a:gd name="connsiteX95" fmla="*/ 757666 w 4651277"/>
                <a:gd name="connsiteY95" fmla="*/ 1050727 h 4241931"/>
                <a:gd name="connsiteX96" fmla="*/ 751018 w 4651277"/>
                <a:gd name="connsiteY96" fmla="*/ 1071490 h 4241931"/>
                <a:gd name="connsiteX97" fmla="*/ 758841 w 4651277"/>
                <a:gd name="connsiteY97" fmla="*/ 1071058 h 4241931"/>
                <a:gd name="connsiteX98" fmla="*/ 769344 w 4651277"/>
                <a:gd name="connsiteY98" fmla="*/ 1066423 h 4241931"/>
                <a:gd name="connsiteX99" fmla="*/ 764664 w 4651277"/>
                <a:gd name="connsiteY99" fmla="*/ 1057752 h 4241931"/>
                <a:gd name="connsiteX100" fmla="*/ 394920 w 4651277"/>
                <a:gd name="connsiteY100" fmla="*/ 954017 h 4241931"/>
                <a:gd name="connsiteX101" fmla="*/ 407227 w 4651277"/>
                <a:gd name="connsiteY101" fmla="*/ 946656 h 4241931"/>
                <a:gd name="connsiteX102" fmla="*/ 424128 w 4651277"/>
                <a:gd name="connsiteY102" fmla="*/ 922299 h 4241931"/>
                <a:gd name="connsiteX103" fmla="*/ 452395 w 4651277"/>
                <a:gd name="connsiteY103" fmla="*/ 908274 h 4241931"/>
                <a:gd name="connsiteX104" fmla="*/ 459935 w 4651277"/>
                <a:gd name="connsiteY104" fmla="*/ 911515 h 4241931"/>
                <a:gd name="connsiteX105" fmla="*/ 483116 w 4651277"/>
                <a:gd name="connsiteY105" fmla="*/ 899146 h 4241931"/>
                <a:gd name="connsiteX106" fmla="*/ 490125 w 4651277"/>
                <a:gd name="connsiteY106" fmla="*/ 893227 h 4241931"/>
                <a:gd name="connsiteX107" fmla="*/ 505508 w 4651277"/>
                <a:gd name="connsiteY107" fmla="*/ 899211 h 4241931"/>
                <a:gd name="connsiteX108" fmla="*/ 533045 w 4651277"/>
                <a:gd name="connsiteY108" fmla="*/ 903097 h 4241931"/>
                <a:gd name="connsiteX109" fmla="*/ 549057 w 4651277"/>
                <a:gd name="connsiteY109" fmla="*/ 904707 h 4241931"/>
                <a:gd name="connsiteX110" fmla="*/ 576911 w 4651277"/>
                <a:gd name="connsiteY110" fmla="*/ 960445 h 4241931"/>
                <a:gd name="connsiteX111" fmla="*/ 592268 w 4651277"/>
                <a:gd name="connsiteY111" fmla="*/ 969814 h 4241931"/>
                <a:gd name="connsiteX112" fmla="*/ 635566 w 4651277"/>
                <a:gd name="connsiteY112" fmla="*/ 969038 h 4241931"/>
                <a:gd name="connsiteX113" fmla="*/ 656699 w 4651277"/>
                <a:gd name="connsiteY113" fmla="*/ 977852 h 4241931"/>
                <a:gd name="connsiteX114" fmla="*/ 677578 w 4651277"/>
                <a:gd name="connsiteY114" fmla="*/ 980396 h 4241931"/>
                <a:gd name="connsiteX115" fmla="*/ 708863 w 4651277"/>
                <a:gd name="connsiteY115" fmla="*/ 989282 h 4241931"/>
                <a:gd name="connsiteX116" fmla="*/ 709249 w 4651277"/>
                <a:gd name="connsiteY116" fmla="*/ 990880 h 4241931"/>
                <a:gd name="connsiteX117" fmla="*/ 730538 w 4651277"/>
                <a:gd name="connsiteY117" fmla="*/ 987041 h 4241931"/>
                <a:gd name="connsiteX118" fmla="*/ 733369 w 4651277"/>
                <a:gd name="connsiteY118" fmla="*/ 981508 h 4241931"/>
                <a:gd name="connsiteX119" fmla="*/ 741250 w 4651277"/>
                <a:gd name="connsiteY119" fmla="*/ 939228 h 4241931"/>
                <a:gd name="connsiteX120" fmla="*/ 770388 w 4651277"/>
                <a:gd name="connsiteY120" fmla="*/ 922209 h 4241931"/>
                <a:gd name="connsiteX121" fmla="*/ 772846 w 4651277"/>
                <a:gd name="connsiteY121" fmla="*/ 931130 h 4241931"/>
                <a:gd name="connsiteX122" fmla="*/ 771985 w 4651277"/>
                <a:gd name="connsiteY122" fmla="*/ 935690 h 4241931"/>
                <a:gd name="connsiteX123" fmla="*/ 777370 w 4651277"/>
                <a:gd name="connsiteY123" fmla="*/ 940500 h 4241931"/>
                <a:gd name="connsiteX124" fmla="*/ 782283 w 4651277"/>
                <a:gd name="connsiteY124" fmla="*/ 952504 h 4241931"/>
                <a:gd name="connsiteX125" fmla="*/ 776624 w 4651277"/>
                <a:gd name="connsiteY125" fmla="*/ 964007 h 4241931"/>
                <a:gd name="connsiteX126" fmla="*/ 768714 w 4651277"/>
                <a:gd name="connsiteY126" fmla="*/ 968596 h 4241931"/>
                <a:gd name="connsiteX127" fmla="*/ 769873 w 4651277"/>
                <a:gd name="connsiteY127" fmla="*/ 975063 h 4241931"/>
                <a:gd name="connsiteX128" fmla="*/ 789860 w 4651277"/>
                <a:gd name="connsiteY128" fmla="*/ 1001522 h 4241931"/>
                <a:gd name="connsiteX129" fmla="*/ 801796 w 4651277"/>
                <a:gd name="connsiteY129" fmla="*/ 1013423 h 4241931"/>
                <a:gd name="connsiteX130" fmla="*/ 804836 w 4651277"/>
                <a:gd name="connsiteY130" fmla="*/ 1014108 h 4241931"/>
                <a:gd name="connsiteX131" fmla="*/ 810408 w 4651277"/>
                <a:gd name="connsiteY131" fmla="*/ 1011186 h 4241931"/>
                <a:gd name="connsiteX132" fmla="*/ 847470 w 4651277"/>
                <a:gd name="connsiteY132" fmla="*/ 994970 h 4241931"/>
                <a:gd name="connsiteX133" fmla="*/ 858657 w 4651277"/>
                <a:gd name="connsiteY133" fmla="*/ 987297 h 4241931"/>
                <a:gd name="connsiteX134" fmla="*/ 874361 w 4651277"/>
                <a:gd name="connsiteY134" fmla="*/ 995010 h 4241931"/>
                <a:gd name="connsiteX135" fmla="*/ 927779 w 4651277"/>
                <a:gd name="connsiteY135" fmla="*/ 1035418 h 4241931"/>
                <a:gd name="connsiteX136" fmla="*/ 932742 w 4651277"/>
                <a:gd name="connsiteY136" fmla="*/ 1035538 h 4241931"/>
                <a:gd name="connsiteX137" fmla="*/ 935226 w 4651277"/>
                <a:gd name="connsiteY137" fmla="*/ 1039553 h 4241931"/>
                <a:gd name="connsiteX138" fmla="*/ 940983 w 4651277"/>
                <a:gd name="connsiteY138" fmla="*/ 1033338 h 4241931"/>
                <a:gd name="connsiteX139" fmla="*/ 935821 w 4651277"/>
                <a:gd name="connsiteY139" fmla="*/ 1023593 h 4241931"/>
                <a:gd name="connsiteX140" fmla="*/ 913760 w 4651277"/>
                <a:gd name="connsiteY140" fmla="*/ 1010868 h 4241931"/>
                <a:gd name="connsiteX141" fmla="*/ 908193 w 4651277"/>
                <a:gd name="connsiteY141" fmla="*/ 1013124 h 4241931"/>
                <a:gd name="connsiteX142" fmla="*/ 918086 w 4651277"/>
                <a:gd name="connsiteY142" fmla="*/ 991595 h 4241931"/>
                <a:gd name="connsiteX143" fmla="*/ 923864 w 4651277"/>
                <a:gd name="connsiteY143" fmla="*/ 967585 h 4241931"/>
                <a:gd name="connsiteX144" fmla="*/ 911850 w 4651277"/>
                <a:gd name="connsiteY144" fmla="*/ 958668 h 4241931"/>
                <a:gd name="connsiteX145" fmla="*/ 893528 w 4651277"/>
                <a:gd name="connsiteY145" fmla="*/ 951841 h 4241931"/>
                <a:gd name="connsiteX146" fmla="*/ 898383 w 4651277"/>
                <a:gd name="connsiteY146" fmla="*/ 935411 h 4241931"/>
                <a:gd name="connsiteX147" fmla="*/ 900622 w 4651277"/>
                <a:gd name="connsiteY147" fmla="*/ 928906 h 4241931"/>
                <a:gd name="connsiteX148" fmla="*/ 889714 w 4651277"/>
                <a:gd name="connsiteY148" fmla="*/ 923737 h 4241931"/>
                <a:gd name="connsiteX149" fmla="*/ 871980 w 4651277"/>
                <a:gd name="connsiteY149" fmla="*/ 910814 h 4241931"/>
                <a:gd name="connsiteX150" fmla="*/ 847332 w 4651277"/>
                <a:gd name="connsiteY150" fmla="*/ 874932 h 4241931"/>
                <a:gd name="connsiteX151" fmla="*/ 841915 w 4651277"/>
                <a:gd name="connsiteY151" fmla="*/ 864377 h 4241931"/>
                <a:gd name="connsiteX152" fmla="*/ 826359 w 4651277"/>
                <a:gd name="connsiteY152" fmla="*/ 834814 h 4241931"/>
                <a:gd name="connsiteX153" fmla="*/ 827615 w 4651277"/>
                <a:gd name="connsiteY153" fmla="*/ 825752 h 4241931"/>
                <a:gd name="connsiteX154" fmla="*/ 837279 w 4651277"/>
                <a:gd name="connsiteY154" fmla="*/ 794828 h 4241931"/>
                <a:gd name="connsiteX155" fmla="*/ 836885 w 4651277"/>
                <a:gd name="connsiteY155" fmla="*/ 786176 h 4241931"/>
                <a:gd name="connsiteX156" fmla="*/ 852800 w 4651277"/>
                <a:gd name="connsiteY156" fmla="*/ 762101 h 4241931"/>
                <a:gd name="connsiteX157" fmla="*/ 864539 w 4651277"/>
                <a:gd name="connsiteY157" fmla="*/ 744488 h 4241931"/>
                <a:gd name="connsiteX158" fmla="*/ 871755 w 4651277"/>
                <a:gd name="connsiteY158" fmla="*/ 722748 h 4241931"/>
                <a:gd name="connsiteX159" fmla="*/ 872404 w 4651277"/>
                <a:gd name="connsiteY159" fmla="*/ 707713 h 4241931"/>
                <a:gd name="connsiteX160" fmla="*/ 866503 w 4651277"/>
                <a:gd name="connsiteY160" fmla="*/ 692377 h 4241931"/>
                <a:gd name="connsiteX161" fmla="*/ 859922 w 4651277"/>
                <a:gd name="connsiteY161" fmla="*/ 687011 h 4241931"/>
                <a:gd name="connsiteX162" fmla="*/ 847757 w 4651277"/>
                <a:gd name="connsiteY162" fmla="*/ 690905 h 4241931"/>
                <a:gd name="connsiteX163" fmla="*/ 831296 w 4651277"/>
                <a:gd name="connsiteY163" fmla="*/ 680990 h 4241931"/>
                <a:gd name="connsiteX164" fmla="*/ 830431 w 4651277"/>
                <a:gd name="connsiteY164" fmla="*/ 660556 h 4241931"/>
                <a:gd name="connsiteX165" fmla="*/ 842534 w 4651277"/>
                <a:gd name="connsiteY165" fmla="*/ 646527 h 4241931"/>
                <a:gd name="connsiteX166" fmla="*/ 847783 w 4651277"/>
                <a:gd name="connsiteY166" fmla="*/ 638749 h 4241931"/>
                <a:gd name="connsiteX167" fmla="*/ 835406 w 4651277"/>
                <a:gd name="connsiteY167" fmla="*/ 626246 h 4241931"/>
                <a:gd name="connsiteX168" fmla="*/ 833304 w 4651277"/>
                <a:gd name="connsiteY168" fmla="*/ 626943 h 4241931"/>
                <a:gd name="connsiteX169" fmla="*/ 819248 w 4651277"/>
                <a:gd name="connsiteY169" fmla="*/ 628857 h 4241931"/>
                <a:gd name="connsiteX170" fmla="*/ 813029 w 4651277"/>
                <a:gd name="connsiteY170" fmla="*/ 608001 h 4241931"/>
                <a:gd name="connsiteX171" fmla="*/ 821182 w 4651277"/>
                <a:gd name="connsiteY171" fmla="*/ 590753 h 4241931"/>
                <a:gd name="connsiteX172" fmla="*/ 831485 w 4651277"/>
                <a:gd name="connsiteY172" fmla="*/ 589945 h 4241931"/>
                <a:gd name="connsiteX173" fmla="*/ 836962 w 4651277"/>
                <a:gd name="connsiteY173" fmla="*/ 591560 h 4241931"/>
                <a:gd name="connsiteX174" fmla="*/ 838006 w 4651277"/>
                <a:gd name="connsiteY174" fmla="*/ 585177 h 4241931"/>
                <a:gd name="connsiteX175" fmla="*/ 832589 w 4651277"/>
                <a:gd name="connsiteY175" fmla="*/ 574621 h 4241931"/>
                <a:gd name="connsiteX176" fmla="*/ 844297 w 4651277"/>
                <a:gd name="connsiteY176" fmla="*/ 551941 h 4241931"/>
                <a:gd name="connsiteX177" fmla="*/ 848337 w 4651277"/>
                <a:gd name="connsiteY177" fmla="*/ 551287 h 4241931"/>
                <a:gd name="connsiteX178" fmla="*/ 866763 w 4651277"/>
                <a:gd name="connsiteY178" fmla="*/ 528166 h 4241931"/>
                <a:gd name="connsiteX179" fmla="*/ 874296 w 4651277"/>
                <a:gd name="connsiteY179" fmla="*/ 511946 h 4241931"/>
                <a:gd name="connsiteX180" fmla="*/ 881271 w 4651277"/>
                <a:gd name="connsiteY180" fmla="*/ 506890 h 4241931"/>
                <a:gd name="connsiteX181" fmla="*/ 895567 w 4651277"/>
                <a:gd name="connsiteY181" fmla="*/ 469218 h 4241931"/>
                <a:gd name="connsiteX182" fmla="*/ 893053 w 4651277"/>
                <a:gd name="connsiteY182" fmla="*/ 449192 h 4241931"/>
                <a:gd name="connsiteX183" fmla="*/ 900284 w 4651277"/>
                <a:gd name="connsiteY183" fmla="*/ 439523 h 4241931"/>
                <a:gd name="connsiteX184" fmla="*/ 908015 w 4651277"/>
                <a:gd name="connsiteY184" fmla="*/ 446703 h 4241931"/>
                <a:gd name="connsiteX185" fmla="*/ 935325 w 4651277"/>
                <a:gd name="connsiteY185" fmla="*/ 451650 h 4241931"/>
                <a:gd name="connsiteX186" fmla="*/ 955007 w 4651277"/>
                <a:gd name="connsiteY186" fmla="*/ 438541 h 4241931"/>
                <a:gd name="connsiteX187" fmla="*/ 977460 w 4651277"/>
                <a:gd name="connsiteY187" fmla="*/ 440844 h 4241931"/>
                <a:gd name="connsiteX188" fmla="*/ 1019519 w 4651277"/>
                <a:gd name="connsiteY188" fmla="*/ 426905 h 4241931"/>
                <a:gd name="connsiteX189" fmla="*/ 1024027 w 4651277"/>
                <a:gd name="connsiteY189" fmla="*/ 418962 h 4241931"/>
                <a:gd name="connsiteX190" fmla="*/ 1054530 w 4651277"/>
                <a:gd name="connsiteY190" fmla="*/ 433965 h 4241931"/>
                <a:gd name="connsiteX191" fmla="*/ 1082669 w 4651277"/>
                <a:gd name="connsiteY191" fmla="*/ 416132 h 4241931"/>
                <a:gd name="connsiteX192" fmla="*/ 1084016 w 4651277"/>
                <a:gd name="connsiteY192" fmla="*/ 422272 h 4241931"/>
                <a:gd name="connsiteX193" fmla="*/ 1107832 w 4651277"/>
                <a:gd name="connsiteY193" fmla="*/ 442787 h 4241931"/>
                <a:gd name="connsiteX194" fmla="*/ 1128122 w 4651277"/>
                <a:gd name="connsiteY194" fmla="*/ 454725 h 4241931"/>
                <a:gd name="connsiteX195" fmla="*/ 1153601 w 4651277"/>
                <a:gd name="connsiteY195" fmla="*/ 467827 h 4241931"/>
                <a:gd name="connsiteX196" fmla="*/ 1155642 w 4651277"/>
                <a:gd name="connsiteY196" fmla="*/ 456996 h 4241931"/>
                <a:gd name="connsiteX197" fmla="*/ 1156095 w 4651277"/>
                <a:gd name="connsiteY197" fmla="*/ 437634 h 4241931"/>
                <a:gd name="connsiteX198" fmla="*/ 1165444 w 4651277"/>
                <a:gd name="connsiteY198" fmla="*/ 439339 h 4241931"/>
                <a:gd name="connsiteX199" fmla="*/ 1198671 w 4651277"/>
                <a:gd name="connsiteY199" fmla="*/ 452617 h 4241931"/>
                <a:gd name="connsiteX200" fmla="*/ 1270353 w 4651277"/>
                <a:gd name="connsiteY200" fmla="*/ 440250 h 4241931"/>
                <a:gd name="connsiteX201" fmla="*/ 1308223 w 4651277"/>
                <a:gd name="connsiteY201" fmla="*/ 439777 h 4241931"/>
                <a:gd name="connsiteX202" fmla="*/ 1321763 w 4651277"/>
                <a:gd name="connsiteY202" fmla="*/ 428016 h 4241931"/>
                <a:gd name="connsiteX203" fmla="*/ 1334516 w 4651277"/>
                <a:gd name="connsiteY203" fmla="*/ 418027 h 4241931"/>
                <a:gd name="connsiteX204" fmla="*/ 1338527 w 4651277"/>
                <a:gd name="connsiteY204" fmla="*/ 431380 h 4241931"/>
                <a:gd name="connsiteX205" fmla="*/ 1348242 w 4651277"/>
                <a:gd name="connsiteY205" fmla="*/ 455745 h 4241931"/>
                <a:gd name="connsiteX206" fmla="*/ 1387252 w 4651277"/>
                <a:gd name="connsiteY206" fmla="*/ 495472 h 4241931"/>
                <a:gd name="connsiteX207" fmla="*/ 1391837 w 4651277"/>
                <a:gd name="connsiteY207" fmla="*/ 495408 h 4241931"/>
                <a:gd name="connsiteX208" fmla="*/ 1416978 w 4651277"/>
                <a:gd name="connsiteY208" fmla="*/ 473734 h 4241931"/>
                <a:gd name="connsiteX209" fmla="*/ 1459404 w 4651277"/>
                <a:gd name="connsiteY209" fmla="*/ 441306 h 4241931"/>
                <a:gd name="connsiteX210" fmla="*/ 1469781 w 4651277"/>
                <a:gd name="connsiteY210" fmla="*/ 440250 h 4241931"/>
                <a:gd name="connsiteX211" fmla="*/ 1481549 w 4651277"/>
                <a:gd name="connsiteY211" fmla="*/ 423949 h 4241931"/>
                <a:gd name="connsiteX212" fmla="*/ 1461863 w 4651277"/>
                <a:gd name="connsiteY212" fmla="*/ 391126 h 4241931"/>
                <a:gd name="connsiteX213" fmla="*/ 1459824 w 4651277"/>
                <a:gd name="connsiteY213" fmla="*/ 373082 h 4241931"/>
                <a:gd name="connsiteX214" fmla="*/ 1468739 w 4651277"/>
                <a:gd name="connsiteY214" fmla="*/ 351406 h 4241931"/>
                <a:gd name="connsiteX215" fmla="*/ 1464112 w 4651277"/>
                <a:gd name="connsiteY215" fmla="*/ 338871 h 4241931"/>
                <a:gd name="connsiteX216" fmla="*/ 1460545 w 4651277"/>
                <a:gd name="connsiteY216" fmla="*/ 338313 h 4241931"/>
                <a:gd name="connsiteX217" fmla="*/ 1512110 w 4651277"/>
                <a:gd name="connsiteY217" fmla="*/ 300603 h 4241931"/>
                <a:gd name="connsiteX218" fmla="*/ 1512639 w 4651277"/>
                <a:gd name="connsiteY218" fmla="*/ 301468 h 4241931"/>
                <a:gd name="connsiteX219" fmla="*/ 1518925 w 4651277"/>
                <a:gd name="connsiteY219" fmla="*/ 302455 h 4241931"/>
                <a:gd name="connsiteX220" fmla="*/ 1592775 w 4651277"/>
                <a:gd name="connsiteY220" fmla="*/ 337949 h 4241931"/>
                <a:gd name="connsiteX221" fmla="*/ 1609283 w 4651277"/>
                <a:gd name="connsiteY221" fmla="*/ 384943 h 4241931"/>
                <a:gd name="connsiteX222" fmla="*/ 1618784 w 4651277"/>
                <a:gd name="connsiteY222" fmla="*/ 393836 h 4241931"/>
                <a:gd name="connsiteX223" fmla="*/ 1646487 w 4651277"/>
                <a:gd name="connsiteY223" fmla="*/ 387871 h 4241931"/>
                <a:gd name="connsiteX224" fmla="*/ 1656853 w 4651277"/>
                <a:gd name="connsiteY224" fmla="*/ 392900 h 4241931"/>
                <a:gd name="connsiteX225" fmla="*/ 1697241 w 4651277"/>
                <a:gd name="connsiteY225" fmla="*/ 414806 h 4241931"/>
                <a:gd name="connsiteX226" fmla="*/ 1703912 w 4651277"/>
                <a:gd name="connsiteY226" fmla="*/ 406155 h 4241931"/>
                <a:gd name="connsiteX227" fmla="*/ 1723639 w 4651277"/>
                <a:gd name="connsiteY227" fmla="*/ 381491 h 4241931"/>
                <a:gd name="connsiteX228" fmla="*/ 1751084 w 4651277"/>
                <a:gd name="connsiteY228" fmla="*/ 397791 h 4241931"/>
                <a:gd name="connsiteX229" fmla="*/ 1750050 w 4651277"/>
                <a:gd name="connsiteY229" fmla="*/ 414469 h 4241931"/>
                <a:gd name="connsiteX230" fmla="*/ 1771479 w 4651277"/>
                <a:gd name="connsiteY230" fmla="*/ 433479 h 4241931"/>
                <a:gd name="connsiteX231" fmla="*/ 1791671 w 4651277"/>
                <a:gd name="connsiteY231" fmla="*/ 427858 h 4241931"/>
                <a:gd name="connsiteX232" fmla="*/ 1811648 w 4651277"/>
                <a:gd name="connsiteY232" fmla="*/ 420162 h 4241931"/>
                <a:gd name="connsiteX233" fmla="*/ 1828465 w 4651277"/>
                <a:gd name="connsiteY233" fmla="*/ 420549 h 4241931"/>
                <a:gd name="connsiteX234" fmla="*/ 1828507 w 4651277"/>
                <a:gd name="connsiteY234" fmla="*/ 435439 h 4241931"/>
                <a:gd name="connsiteX235" fmla="*/ 1831732 w 4651277"/>
                <a:gd name="connsiteY235" fmla="*/ 469308 h 4241931"/>
                <a:gd name="connsiteX236" fmla="*/ 1847892 w 4651277"/>
                <a:gd name="connsiteY236" fmla="*/ 475634 h 4241931"/>
                <a:gd name="connsiteX237" fmla="*/ 1880126 w 4651277"/>
                <a:gd name="connsiteY237" fmla="*/ 458510 h 4241931"/>
                <a:gd name="connsiteX238" fmla="*/ 1931438 w 4651277"/>
                <a:gd name="connsiteY238" fmla="*/ 455808 h 4241931"/>
                <a:gd name="connsiteX239" fmla="*/ 1943892 w 4651277"/>
                <a:gd name="connsiteY239" fmla="*/ 454541 h 4241931"/>
                <a:gd name="connsiteX240" fmla="*/ 1961453 w 4651277"/>
                <a:gd name="connsiteY240" fmla="*/ 439538 h 4241931"/>
                <a:gd name="connsiteX241" fmla="*/ 1987828 w 4651277"/>
                <a:gd name="connsiteY241" fmla="*/ 418394 h 4241931"/>
                <a:gd name="connsiteX242" fmla="*/ 1975043 w 4651277"/>
                <a:gd name="connsiteY242" fmla="*/ 406059 h 4241931"/>
                <a:gd name="connsiteX243" fmla="*/ 1967342 w 4651277"/>
                <a:gd name="connsiteY243" fmla="*/ 392156 h 4241931"/>
                <a:gd name="connsiteX244" fmla="*/ 1982906 w 4651277"/>
                <a:gd name="connsiteY244" fmla="*/ 373999 h 4241931"/>
                <a:gd name="connsiteX245" fmla="*/ 1993404 w 4651277"/>
                <a:gd name="connsiteY245" fmla="*/ 384469 h 4241931"/>
                <a:gd name="connsiteX246" fmla="*/ 2001183 w 4651277"/>
                <a:gd name="connsiteY246" fmla="*/ 395007 h 4241931"/>
                <a:gd name="connsiteX247" fmla="*/ 2026849 w 4651277"/>
                <a:gd name="connsiteY247" fmla="*/ 370998 h 4241931"/>
                <a:gd name="connsiteX248" fmla="*/ 2023876 w 4651277"/>
                <a:gd name="connsiteY248" fmla="*/ 354098 h 4241931"/>
                <a:gd name="connsiteX249" fmla="*/ 2033778 w 4651277"/>
                <a:gd name="connsiteY249" fmla="*/ 340083 h 4241931"/>
                <a:gd name="connsiteX250" fmla="*/ 2048794 w 4651277"/>
                <a:gd name="connsiteY250" fmla="*/ 345479 h 4241931"/>
                <a:gd name="connsiteX251" fmla="*/ 2057325 w 4651277"/>
                <a:gd name="connsiteY251" fmla="*/ 373772 h 4241931"/>
                <a:gd name="connsiteX252" fmla="*/ 2070321 w 4651277"/>
                <a:gd name="connsiteY252" fmla="*/ 397232 h 4241931"/>
                <a:gd name="connsiteX253" fmla="*/ 2071511 w 4651277"/>
                <a:gd name="connsiteY253" fmla="*/ 397143 h 4241931"/>
                <a:gd name="connsiteX254" fmla="*/ 2069934 w 4651277"/>
                <a:gd name="connsiteY254" fmla="*/ 387948 h 4241931"/>
                <a:gd name="connsiteX255" fmla="*/ 2060255 w 4651277"/>
                <a:gd name="connsiteY255" fmla="*/ 375986 h 4241931"/>
                <a:gd name="connsiteX256" fmla="*/ 2064924 w 4651277"/>
                <a:gd name="connsiteY256" fmla="*/ 367708 h 4241931"/>
                <a:gd name="connsiteX257" fmla="*/ 2081666 w 4651277"/>
                <a:gd name="connsiteY257" fmla="*/ 366819 h 4241931"/>
                <a:gd name="connsiteX258" fmla="*/ 2129578 w 4651277"/>
                <a:gd name="connsiteY258" fmla="*/ 334347 h 4241931"/>
                <a:gd name="connsiteX259" fmla="*/ 2116160 w 4651277"/>
                <a:gd name="connsiteY259" fmla="*/ 315351 h 4241931"/>
                <a:gd name="connsiteX260" fmla="*/ 2102325 w 4651277"/>
                <a:gd name="connsiteY260" fmla="*/ 302218 h 4241931"/>
                <a:gd name="connsiteX261" fmla="*/ 2119407 w 4651277"/>
                <a:gd name="connsiteY261" fmla="*/ 294010 h 4241931"/>
                <a:gd name="connsiteX262" fmla="*/ 2224738 w 4651277"/>
                <a:gd name="connsiteY262" fmla="*/ 243162 h 4241931"/>
                <a:gd name="connsiteX263" fmla="*/ 2229478 w 4651277"/>
                <a:gd name="connsiteY263" fmla="*/ 222474 h 4241931"/>
                <a:gd name="connsiteX264" fmla="*/ 2233028 w 4651277"/>
                <a:gd name="connsiteY264" fmla="*/ 193087 h 4241931"/>
                <a:gd name="connsiteX265" fmla="*/ 2257860 w 4651277"/>
                <a:gd name="connsiteY265" fmla="*/ 207097 h 4241931"/>
                <a:gd name="connsiteX266" fmla="*/ 2292598 w 4651277"/>
                <a:gd name="connsiteY266" fmla="*/ 187735 h 4241931"/>
                <a:gd name="connsiteX267" fmla="*/ 2292817 w 4651277"/>
                <a:gd name="connsiteY267" fmla="*/ 187109 h 4241931"/>
                <a:gd name="connsiteX268" fmla="*/ 2286426 w 4651277"/>
                <a:gd name="connsiteY268" fmla="*/ 166089 h 4241931"/>
                <a:gd name="connsiteX269" fmla="*/ 2271697 w 4651277"/>
                <a:gd name="connsiteY269" fmla="*/ 148167 h 4241931"/>
                <a:gd name="connsiteX270" fmla="*/ 2200551 w 4651277"/>
                <a:gd name="connsiteY270" fmla="*/ 141725 h 4241931"/>
                <a:gd name="connsiteX271" fmla="*/ 2177954 w 4651277"/>
                <a:gd name="connsiteY271" fmla="*/ 156063 h 4241931"/>
                <a:gd name="connsiteX272" fmla="*/ 2161941 w 4651277"/>
                <a:gd name="connsiteY272" fmla="*/ 156914 h 4241931"/>
                <a:gd name="connsiteX273" fmla="*/ 2166815 w 4651277"/>
                <a:gd name="connsiteY273" fmla="*/ 128838 h 4241931"/>
                <a:gd name="connsiteX274" fmla="*/ 2176178 w 4651277"/>
                <a:gd name="connsiteY274" fmla="*/ 122581 h 4241931"/>
                <a:gd name="connsiteX275" fmla="*/ 2220346 w 4651277"/>
                <a:gd name="connsiteY275" fmla="*/ 115856 h 4241931"/>
                <a:gd name="connsiteX276" fmla="*/ 2224591 w 4651277"/>
                <a:gd name="connsiteY276" fmla="*/ 99573 h 4241931"/>
                <a:gd name="connsiteX277" fmla="*/ 2236573 w 4651277"/>
                <a:gd name="connsiteY277" fmla="*/ 77768 h 4241931"/>
                <a:gd name="connsiteX278" fmla="*/ 2240288 w 4651277"/>
                <a:gd name="connsiteY278" fmla="*/ 79030 h 4241931"/>
                <a:gd name="connsiteX279" fmla="*/ 2269604 w 4651277"/>
                <a:gd name="connsiteY279" fmla="*/ 94992 h 4241931"/>
                <a:gd name="connsiteX280" fmla="*/ 2282204 w 4651277"/>
                <a:gd name="connsiteY280" fmla="*/ 84835 h 4241931"/>
                <a:gd name="connsiteX281" fmla="*/ 2285805 w 4651277"/>
                <a:gd name="connsiteY281" fmla="*/ 83914 h 4241931"/>
                <a:gd name="connsiteX282" fmla="*/ 2306411 w 4651277"/>
                <a:gd name="connsiteY282" fmla="*/ 73331 h 4241931"/>
                <a:gd name="connsiteX283" fmla="*/ 2339875 w 4651277"/>
                <a:gd name="connsiteY283" fmla="*/ 29946 h 4241931"/>
                <a:gd name="connsiteX284" fmla="*/ 2392011 w 4651277"/>
                <a:gd name="connsiteY284" fmla="*/ 22069 h 4241931"/>
                <a:gd name="connsiteX285" fmla="*/ 2449746 w 4651277"/>
                <a:gd name="connsiteY285" fmla="*/ 23384 h 4241931"/>
                <a:gd name="connsiteX286" fmla="*/ 2451124 w 4651277"/>
                <a:gd name="connsiteY286" fmla="*/ 21850 h 4241931"/>
                <a:gd name="connsiteX287" fmla="*/ 2508326 w 4651277"/>
                <a:gd name="connsiteY287" fmla="*/ 26842 h 4241931"/>
                <a:gd name="connsiteX288" fmla="*/ 2528565 w 4651277"/>
                <a:gd name="connsiteY288" fmla="*/ 50586 h 4241931"/>
                <a:gd name="connsiteX289" fmla="*/ 2545177 w 4651277"/>
                <a:gd name="connsiteY289" fmla="*/ 19776 h 4241931"/>
                <a:gd name="connsiteX290" fmla="*/ 2549345 w 4651277"/>
                <a:gd name="connsiteY290" fmla="*/ 2036 h 4241931"/>
                <a:gd name="connsiteX291" fmla="*/ 2559883 w 4651277"/>
                <a:gd name="connsiteY291" fmla="*/ 8046 h 4241931"/>
                <a:gd name="connsiteX292" fmla="*/ 2562074 w 4651277"/>
                <a:gd name="connsiteY292" fmla="*/ 21798 h 4241931"/>
                <a:gd name="connsiteX293" fmla="*/ 2568791 w 4651277"/>
                <a:gd name="connsiteY293" fmla="*/ 52100 h 4241931"/>
                <a:gd name="connsiteX294" fmla="*/ 2601553 w 4651277"/>
                <a:gd name="connsiteY294" fmla="*/ 64228 h 4241931"/>
                <a:gd name="connsiteX295" fmla="*/ 2625296 w 4651277"/>
                <a:gd name="connsiteY295" fmla="*/ 43989 h 4241931"/>
                <a:gd name="connsiteX296" fmla="*/ 2645290 w 4651277"/>
                <a:gd name="connsiteY296" fmla="*/ 35628 h 4241931"/>
                <a:gd name="connsiteX297" fmla="*/ 2655912 w 4651277"/>
                <a:gd name="connsiteY297" fmla="*/ 56963 h 4241931"/>
                <a:gd name="connsiteX298" fmla="*/ 2657690 w 4651277"/>
                <a:gd name="connsiteY298" fmla="*/ 90445 h 4241931"/>
                <a:gd name="connsiteX299" fmla="*/ 2676280 w 4651277"/>
                <a:gd name="connsiteY299" fmla="*/ 110626 h 4241931"/>
                <a:gd name="connsiteX300" fmla="*/ 2711006 w 4651277"/>
                <a:gd name="connsiteY300" fmla="*/ 146010 h 4241931"/>
                <a:gd name="connsiteX301" fmla="*/ 2766305 w 4651277"/>
                <a:gd name="connsiteY301" fmla="*/ 183951 h 4241931"/>
                <a:gd name="connsiteX302" fmla="*/ 2774785 w 4651277"/>
                <a:gd name="connsiteY302" fmla="*/ 182383 h 4241931"/>
                <a:gd name="connsiteX303" fmla="*/ 2787061 w 4651277"/>
                <a:gd name="connsiteY303" fmla="*/ 171241 h 4241931"/>
                <a:gd name="connsiteX304" fmla="*/ 2822613 w 4651277"/>
                <a:gd name="connsiteY304" fmla="*/ 167164 h 4241931"/>
                <a:gd name="connsiteX305" fmla="*/ 2851379 w 4651277"/>
                <a:gd name="connsiteY305" fmla="*/ 159068 h 4241931"/>
                <a:gd name="connsiteX306" fmla="*/ 2865410 w 4651277"/>
                <a:gd name="connsiteY306" fmla="*/ 175841 h 4241931"/>
                <a:gd name="connsiteX307" fmla="*/ 2868616 w 4651277"/>
                <a:gd name="connsiteY307" fmla="*/ 203591 h 4241931"/>
                <a:gd name="connsiteX308" fmla="*/ 2876460 w 4651277"/>
                <a:gd name="connsiteY308" fmla="*/ 217590 h 4241931"/>
                <a:gd name="connsiteX309" fmla="*/ 2879988 w 4651277"/>
                <a:gd name="connsiteY309" fmla="*/ 214776 h 4241931"/>
                <a:gd name="connsiteX310" fmla="*/ 2883159 w 4651277"/>
                <a:gd name="connsiteY310" fmla="*/ 198914 h 4241931"/>
                <a:gd name="connsiteX311" fmla="*/ 2919613 w 4651277"/>
                <a:gd name="connsiteY311" fmla="*/ 156832 h 4241931"/>
                <a:gd name="connsiteX312" fmla="*/ 2928147 w 4651277"/>
                <a:gd name="connsiteY312" fmla="*/ 138860 h 4241931"/>
                <a:gd name="connsiteX313" fmla="*/ 2945881 w 4651277"/>
                <a:gd name="connsiteY313" fmla="*/ 129160 h 4241931"/>
                <a:gd name="connsiteX314" fmla="*/ 3020035 w 4651277"/>
                <a:gd name="connsiteY314" fmla="*/ 96025 h 4241931"/>
                <a:gd name="connsiteX315" fmla="*/ 3059179 w 4651277"/>
                <a:gd name="connsiteY315" fmla="*/ 77157 h 4241931"/>
                <a:gd name="connsiteX316" fmla="*/ 3077043 w 4651277"/>
                <a:gd name="connsiteY316" fmla="*/ 97377 h 4241931"/>
                <a:gd name="connsiteX317" fmla="*/ 3110061 w 4651277"/>
                <a:gd name="connsiteY317" fmla="*/ 86865 h 4241931"/>
                <a:gd name="connsiteX318" fmla="*/ 3141966 w 4651277"/>
                <a:gd name="connsiteY318" fmla="*/ 69112 h 4241931"/>
                <a:gd name="connsiteX319" fmla="*/ 3160021 w 4651277"/>
                <a:gd name="connsiteY319" fmla="*/ 92972 h 4241931"/>
                <a:gd name="connsiteX320" fmla="*/ 3174507 w 4651277"/>
                <a:gd name="connsiteY320" fmla="*/ 104612 h 4241931"/>
                <a:gd name="connsiteX321" fmla="*/ 3184041 w 4651277"/>
                <a:gd name="connsiteY321" fmla="*/ 91696 h 4241931"/>
                <a:gd name="connsiteX322" fmla="*/ 3184575 w 4651277"/>
                <a:gd name="connsiteY322" fmla="*/ 88018 h 4241931"/>
                <a:gd name="connsiteX323" fmla="*/ 3192073 w 4651277"/>
                <a:gd name="connsiteY323" fmla="*/ 64262 h 4241931"/>
                <a:gd name="connsiteX324" fmla="*/ 3201007 w 4651277"/>
                <a:gd name="connsiteY324" fmla="*/ 81307 h 4241931"/>
                <a:gd name="connsiteX325" fmla="*/ 3205002 w 4651277"/>
                <a:gd name="connsiteY325" fmla="*/ 101532 h 4241931"/>
                <a:gd name="connsiteX326" fmla="*/ 3239907 w 4651277"/>
                <a:gd name="connsiteY326" fmla="*/ 112818 h 4241931"/>
                <a:gd name="connsiteX327" fmla="*/ 3253692 w 4651277"/>
                <a:gd name="connsiteY327" fmla="*/ 97487 h 4241931"/>
                <a:gd name="connsiteX328" fmla="*/ 3276340 w 4651277"/>
                <a:gd name="connsiteY328" fmla="*/ 111615 h 4241931"/>
                <a:gd name="connsiteX329" fmla="*/ 3277538 w 4651277"/>
                <a:gd name="connsiteY329" fmla="*/ 134178 h 4241931"/>
                <a:gd name="connsiteX330" fmla="*/ 3294633 w 4651277"/>
                <a:gd name="connsiteY330" fmla="*/ 153709 h 4241931"/>
                <a:gd name="connsiteX331" fmla="*/ 3319511 w 4651277"/>
                <a:gd name="connsiteY331" fmla="*/ 182315 h 4241931"/>
                <a:gd name="connsiteX332" fmla="*/ 3357761 w 4651277"/>
                <a:gd name="connsiteY332" fmla="*/ 215322 h 4241931"/>
                <a:gd name="connsiteX333" fmla="*/ 3375693 w 4651277"/>
                <a:gd name="connsiteY333" fmla="*/ 223128 h 4241931"/>
                <a:gd name="connsiteX334" fmla="*/ 3367384 w 4651277"/>
                <a:gd name="connsiteY334" fmla="*/ 231599 h 4241931"/>
                <a:gd name="connsiteX335" fmla="*/ 3377007 w 4651277"/>
                <a:gd name="connsiteY335" fmla="*/ 247876 h 4241931"/>
                <a:gd name="connsiteX336" fmla="*/ 3404679 w 4651277"/>
                <a:gd name="connsiteY336" fmla="*/ 274146 h 4241931"/>
                <a:gd name="connsiteX337" fmla="*/ 3412506 w 4651277"/>
                <a:gd name="connsiteY337" fmla="*/ 297817 h 4241931"/>
                <a:gd name="connsiteX338" fmla="*/ 3404705 w 4651277"/>
                <a:gd name="connsiteY338" fmla="*/ 329618 h 4241931"/>
                <a:gd name="connsiteX339" fmla="*/ 3403810 w 4651277"/>
                <a:gd name="connsiteY339" fmla="*/ 381492 h 4241931"/>
                <a:gd name="connsiteX340" fmla="*/ 3416229 w 4651277"/>
                <a:gd name="connsiteY340" fmla="*/ 395431 h 4241931"/>
                <a:gd name="connsiteX341" fmla="*/ 3415823 w 4651277"/>
                <a:gd name="connsiteY341" fmla="*/ 429030 h 4241931"/>
                <a:gd name="connsiteX342" fmla="*/ 3401628 w 4651277"/>
                <a:gd name="connsiteY342" fmla="*/ 453598 h 4241931"/>
                <a:gd name="connsiteX343" fmla="*/ 3406630 w 4651277"/>
                <a:gd name="connsiteY343" fmla="*/ 464271 h 4241931"/>
                <a:gd name="connsiteX344" fmla="*/ 3407669 w 4651277"/>
                <a:gd name="connsiteY344" fmla="*/ 464755 h 4241931"/>
                <a:gd name="connsiteX345" fmla="*/ 3418321 w 4651277"/>
                <a:gd name="connsiteY345" fmla="*/ 455507 h 4241931"/>
                <a:gd name="connsiteX346" fmla="*/ 3436938 w 4651277"/>
                <a:gd name="connsiteY346" fmla="*/ 446109 h 4241931"/>
                <a:gd name="connsiteX347" fmla="*/ 3438909 w 4651277"/>
                <a:gd name="connsiteY347" fmla="*/ 448742 h 4241931"/>
                <a:gd name="connsiteX348" fmla="*/ 3451615 w 4651277"/>
                <a:gd name="connsiteY348" fmla="*/ 473672 h 4241931"/>
                <a:gd name="connsiteX349" fmla="*/ 3465140 w 4651277"/>
                <a:gd name="connsiteY349" fmla="*/ 472618 h 4241931"/>
                <a:gd name="connsiteX350" fmla="*/ 3468067 w 4651277"/>
                <a:gd name="connsiteY350" fmla="*/ 473688 h 4241931"/>
                <a:gd name="connsiteX351" fmla="*/ 3487330 w 4651277"/>
                <a:gd name="connsiteY351" fmla="*/ 476135 h 4241931"/>
                <a:gd name="connsiteX352" fmla="*/ 3531027 w 4651277"/>
                <a:gd name="connsiteY352" fmla="*/ 461995 h 4241931"/>
                <a:gd name="connsiteX353" fmla="*/ 3570810 w 4651277"/>
                <a:gd name="connsiteY353" fmla="*/ 481255 h 4241931"/>
                <a:gd name="connsiteX354" fmla="*/ 3610106 w 4651277"/>
                <a:gd name="connsiteY354" fmla="*/ 509524 h 4241931"/>
                <a:gd name="connsiteX355" fmla="*/ 3611787 w 4651277"/>
                <a:gd name="connsiteY355" fmla="*/ 509117 h 4241931"/>
                <a:gd name="connsiteX356" fmla="*/ 3648972 w 4651277"/>
                <a:gd name="connsiteY356" fmla="*/ 539676 h 4241931"/>
                <a:gd name="connsiteX357" fmla="*/ 3651715 w 4651277"/>
                <a:gd name="connsiteY357" fmla="*/ 565684 h 4241931"/>
                <a:gd name="connsiteX358" fmla="*/ 3677800 w 4651277"/>
                <a:gd name="connsiteY358" fmla="*/ 552253 h 4241931"/>
                <a:gd name="connsiteX359" fmla="*/ 3689090 w 4651277"/>
                <a:gd name="connsiteY359" fmla="*/ 541962 h 4241931"/>
                <a:gd name="connsiteX360" fmla="*/ 3693528 w 4651277"/>
                <a:gd name="connsiteY360" fmla="*/ 551111 h 4241931"/>
                <a:gd name="connsiteX361" fmla="*/ 3688525 w 4651277"/>
                <a:gd name="connsiteY361" fmla="*/ 561659 h 4241931"/>
                <a:gd name="connsiteX362" fmla="*/ 3678811 w 4651277"/>
                <a:gd name="connsiteY362" fmla="*/ 585793 h 4241931"/>
                <a:gd name="connsiteX363" fmla="*/ 3695717 w 4651277"/>
                <a:gd name="connsiteY363" fmla="*/ 609705 h 4241931"/>
                <a:gd name="connsiteX364" fmla="*/ 3721724 w 4651277"/>
                <a:gd name="connsiteY364" fmla="*/ 606963 h 4241931"/>
                <a:gd name="connsiteX365" fmla="*/ 3739511 w 4651277"/>
                <a:gd name="connsiteY365" fmla="*/ 610656 h 4241931"/>
                <a:gd name="connsiteX366" fmla="*/ 3736745 w 4651277"/>
                <a:gd name="connsiteY366" fmla="*/ 630441 h 4241931"/>
                <a:gd name="connsiteX367" fmla="*/ 3722108 w 4651277"/>
                <a:gd name="connsiteY367" fmla="*/ 654435 h 4241931"/>
                <a:gd name="connsiteX368" fmla="*/ 3725398 w 4651277"/>
                <a:gd name="connsiteY368" fmla="*/ 677198 h 4241931"/>
                <a:gd name="connsiteX369" fmla="*/ 3732642 w 4651277"/>
                <a:gd name="connsiteY369" fmla="*/ 718120 h 4241931"/>
                <a:gd name="connsiteX370" fmla="*/ 3752899 w 4651277"/>
                <a:gd name="connsiteY370" fmla="*/ 770559 h 4241931"/>
                <a:gd name="connsiteX371" fmla="*/ 3759505 w 4651277"/>
                <a:gd name="connsiteY371" fmla="*/ 773492 h 4241931"/>
                <a:gd name="connsiteX372" fmla="*/ 3773273 w 4651277"/>
                <a:gd name="connsiteY372" fmla="*/ 771607 h 4241931"/>
                <a:gd name="connsiteX373" fmla="*/ 3799787 w 4651277"/>
                <a:gd name="connsiteY373" fmla="*/ 785635 h 4241931"/>
                <a:gd name="connsiteX374" fmla="*/ 3823514 w 4651277"/>
                <a:gd name="connsiteY374" fmla="*/ 793669 h 4241931"/>
                <a:gd name="connsiteX375" fmla="*/ 3825266 w 4651277"/>
                <a:gd name="connsiteY375" fmla="*/ 811916 h 4241931"/>
                <a:gd name="connsiteX376" fmla="*/ 3814334 w 4651277"/>
                <a:gd name="connsiteY376" fmla="*/ 832622 h 4241931"/>
                <a:gd name="connsiteX377" fmla="*/ 3813124 w 4651277"/>
                <a:gd name="connsiteY377" fmla="*/ 846019 h 4241931"/>
                <a:gd name="connsiteX378" fmla="*/ 3816896 w 4651277"/>
                <a:gd name="connsiteY378" fmla="*/ 845745 h 4241931"/>
                <a:gd name="connsiteX379" fmla="*/ 3826606 w 4651277"/>
                <a:gd name="connsiteY379" fmla="*/ 836281 h 4241931"/>
                <a:gd name="connsiteX380" fmla="*/ 3871753 w 4651277"/>
                <a:gd name="connsiteY380" fmla="*/ 824457 h 4241931"/>
                <a:gd name="connsiteX381" fmla="*/ 3886171 w 4651277"/>
                <a:gd name="connsiteY381" fmla="*/ 816075 h 4241931"/>
                <a:gd name="connsiteX382" fmla="*/ 3903030 w 4651277"/>
                <a:gd name="connsiteY382" fmla="*/ 817772 h 4241931"/>
                <a:gd name="connsiteX383" fmla="*/ 3970004 w 4651277"/>
                <a:gd name="connsiteY383" fmla="*/ 830001 h 4241931"/>
                <a:gd name="connsiteX384" fmla="*/ 4006011 w 4651277"/>
                <a:gd name="connsiteY384" fmla="*/ 835505 h 4241931"/>
                <a:gd name="connsiteX385" fmla="*/ 4008781 w 4651277"/>
                <a:gd name="connsiteY385" fmla="*/ 857952 h 4241931"/>
                <a:gd name="connsiteX386" fmla="*/ 4036593 w 4651277"/>
                <a:gd name="connsiteY386" fmla="*/ 866329 h 4241931"/>
                <a:gd name="connsiteX387" fmla="*/ 4067065 w 4651277"/>
                <a:gd name="connsiteY387" fmla="*/ 869173 h 4241931"/>
                <a:gd name="connsiteX388" fmla="*/ 4068243 w 4651277"/>
                <a:gd name="connsiteY388" fmla="*/ 894227 h 4241931"/>
                <a:gd name="connsiteX389" fmla="*/ 4072744 w 4651277"/>
                <a:gd name="connsiteY389" fmla="*/ 909141 h 4241931"/>
                <a:gd name="connsiteX390" fmla="*/ 4085456 w 4651277"/>
                <a:gd name="connsiteY390" fmla="*/ 904728 h 4241931"/>
                <a:gd name="connsiteX391" fmla="*/ 4087569 w 4651277"/>
                <a:gd name="connsiteY391" fmla="*/ 902438 h 4241931"/>
                <a:gd name="connsiteX392" fmla="*/ 4104011 w 4651277"/>
                <a:gd name="connsiteY392" fmla="*/ 889565 h 4241931"/>
                <a:gd name="connsiteX393" fmla="*/ 4102112 w 4651277"/>
                <a:gd name="connsiteY393" fmla="*/ 905585 h 4241931"/>
                <a:gd name="connsiteX394" fmla="*/ 4095288 w 4651277"/>
                <a:gd name="connsiteY394" fmla="*/ 921462 h 4241931"/>
                <a:gd name="connsiteX395" fmla="*/ 4114076 w 4651277"/>
                <a:gd name="connsiteY395" fmla="*/ 945806 h 4241931"/>
                <a:gd name="connsiteX396" fmla="*/ 4130871 w 4651277"/>
                <a:gd name="connsiteY396" fmla="*/ 941738 h 4241931"/>
                <a:gd name="connsiteX397" fmla="*/ 4139837 w 4651277"/>
                <a:gd name="connsiteY397" fmla="*/ 962239 h 4241931"/>
                <a:gd name="connsiteX398" fmla="*/ 4129972 w 4651277"/>
                <a:gd name="connsiteY398" fmla="*/ 978409 h 4241931"/>
                <a:gd name="connsiteX399" fmla="*/ 4132538 w 4651277"/>
                <a:gd name="connsiteY399" fmla="*/ 1000014 h 4241931"/>
                <a:gd name="connsiteX400" fmla="*/ 4136184 w 4651277"/>
                <a:gd name="connsiteY400" fmla="*/ 1031582 h 4241931"/>
                <a:gd name="connsiteX401" fmla="*/ 4146989 w 4651277"/>
                <a:gd name="connsiteY401" fmla="*/ 1072530 h 4241931"/>
                <a:gd name="connsiteX402" fmla="*/ 4155689 w 4651277"/>
                <a:gd name="connsiteY402" fmla="*/ 1086426 h 4241931"/>
                <a:gd name="connsiteX403" fmla="*/ 4145929 w 4651277"/>
                <a:gd name="connsiteY403" fmla="*/ 1088346 h 4241931"/>
                <a:gd name="connsiteX404" fmla="*/ 4144869 w 4651277"/>
                <a:gd name="connsiteY404" fmla="*/ 1104161 h 4241931"/>
                <a:gd name="connsiteX405" fmla="*/ 4151555 w 4651277"/>
                <a:gd name="connsiteY405" fmla="*/ 1135437 h 4241931"/>
                <a:gd name="connsiteX406" fmla="*/ 4145749 w 4651277"/>
                <a:gd name="connsiteY406" fmla="*/ 1155514 h 4241931"/>
                <a:gd name="connsiteX407" fmla="*/ 4125285 w 4651277"/>
                <a:gd name="connsiteY407" fmla="*/ 1173806 h 4241931"/>
                <a:gd name="connsiteX408" fmla="*/ 4100084 w 4651277"/>
                <a:gd name="connsiteY408" fmla="*/ 1209249 h 4241931"/>
                <a:gd name="connsiteX409" fmla="*/ 4102065 w 4651277"/>
                <a:gd name="connsiteY409" fmla="*/ 1224773 h 4241931"/>
                <a:gd name="connsiteX410" fmla="*/ 4085863 w 4651277"/>
                <a:gd name="connsiteY410" fmla="*/ 1247811 h 4241931"/>
                <a:gd name="connsiteX411" fmla="*/ 4062766 w 4651277"/>
                <a:gd name="connsiteY411" fmla="*/ 1268076 h 4241931"/>
                <a:gd name="connsiteX412" fmla="*/ 4083268 w 4651277"/>
                <a:gd name="connsiteY412" fmla="*/ 1301340 h 4241931"/>
                <a:gd name="connsiteX413" fmla="*/ 4087529 w 4651277"/>
                <a:gd name="connsiteY413" fmla="*/ 1306087 h 4241931"/>
                <a:gd name="connsiteX414" fmla="*/ 4075365 w 4651277"/>
                <a:gd name="connsiteY414" fmla="*/ 1307255 h 4241931"/>
                <a:gd name="connsiteX415" fmla="*/ 4025745 w 4651277"/>
                <a:gd name="connsiteY415" fmla="*/ 1300601 h 4241931"/>
                <a:gd name="connsiteX416" fmla="*/ 4008463 w 4651277"/>
                <a:gd name="connsiteY416" fmla="*/ 1313678 h 4241931"/>
                <a:gd name="connsiteX417" fmla="*/ 3997211 w 4651277"/>
                <a:gd name="connsiteY417" fmla="*/ 1333296 h 4241931"/>
                <a:gd name="connsiteX418" fmla="*/ 3959711 w 4651277"/>
                <a:gd name="connsiteY418" fmla="*/ 1345489 h 4241931"/>
                <a:gd name="connsiteX419" fmla="*/ 3934694 w 4651277"/>
                <a:gd name="connsiteY419" fmla="*/ 1355993 h 4241931"/>
                <a:gd name="connsiteX420" fmla="*/ 3923281 w 4651277"/>
                <a:gd name="connsiteY420" fmla="*/ 1354756 h 4241931"/>
                <a:gd name="connsiteX421" fmla="*/ 3922998 w 4651277"/>
                <a:gd name="connsiteY421" fmla="*/ 1364605 h 4241931"/>
                <a:gd name="connsiteX422" fmla="*/ 3927995 w 4651277"/>
                <a:gd name="connsiteY422" fmla="*/ 1383399 h 4241931"/>
                <a:gd name="connsiteX423" fmla="*/ 3949876 w 4651277"/>
                <a:gd name="connsiteY423" fmla="*/ 1400327 h 4241931"/>
                <a:gd name="connsiteX424" fmla="*/ 3968971 w 4651277"/>
                <a:gd name="connsiteY424" fmla="*/ 1411261 h 4241931"/>
                <a:gd name="connsiteX425" fmla="*/ 3957365 w 4651277"/>
                <a:gd name="connsiteY425" fmla="*/ 1422073 h 4241931"/>
                <a:gd name="connsiteX426" fmla="*/ 3884013 w 4651277"/>
                <a:gd name="connsiteY426" fmla="*/ 1478958 h 4241931"/>
                <a:gd name="connsiteX427" fmla="*/ 3859917 w 4651277"/>
                <a:gd name="connsiteY427" fmla="*/ 1489419 h 4241931"/>
                <a:gd name="connsiteX428" fmla="*/ 3852809 w 4651277"/>
                <a:gd name="connsiteY428" fmla="*/ 1481837 h 4241931"/>
                <a:gd name="connsiteX429" fmla="*/ 3841864 w 4651277"/>
                <a:gd name="connsiteY429" fmla="*/ 1492090 h 4241931"/>
                <a:gd name="connsiteX430" fmla="*/ 3840531 w 4651277"/>
                <a:gd name="connsiteY430" fmla="*/ 1496285 h 4241931"/>
                <a:gd name="connsiteX431" fmla="*/ 3850294 w 4651277"/>
                <a:gd name="connsiteY431" fmla="*/ 1497108 h 4241931"/>
                <a:gd name="connsiteX432" fmla="*/ 3872107 w 4651277"/>
                <a:gd name="connsiteY432" fmla="*/ 1537613 h 4241931"/>
                <a:gd name="connsiteX433" fmla="*/ 3857531 w 4651277"/>
                <a:gd name="connsiteY433" fmla="*/ 1567371 h 4241931"/>
                <a:gd name="connsiteX434" fmla="*/ 3876636 w 4651277"/>
                <a:gd name="connsiteY434" fmla="*/ 1591193 h 4241931"/>
                <a:gd name="connsiteX435" fmla="*/ 3893839 w 4651277"/>
                <a:gd name="connsiteY435" fmla="*/ 1588805 h 4241931"/>
                <a:gd name="connsiteX436" fmla="*/ 3910000 w 4651277"/>
                <a:gd name="connsiteY436" fmla="*/ 1585781 h 4241931"/>
                <a:gd name="connsiteX437" fmla="*/ 3841479 w 4651277"/>
                <a:gd name="connsiteY437" fmla="*/ 1598374 h 4241931"/>
                <a:gd name="connsiteX438" fmla="*/ 3820166 w 4651277"/>
                <a:gd name="connsiteY438" fmla="*/ 1603981 h 4241931"/>
                <a:gd name="connsiteX439" fmla="*/ 3821044 w 4651277"/>
                <a:gd name="connsiteY439" fmla="*/ 1616327 h 4241931"/>
                <a:gd name="connsiteX440" fmla="*/ 3820601 w 4651277"/>
                <a:gd name="connsiteY440" fmla="*/ 1618633 h 4241931"/>
                <a:gd name="connsiteX441" fmla="*/ 3856796 w 4651277"/>
                <a:gd name="connsiteY441" fmla="*/ 1624365 h 4241931"/>
                <a:gd name="connsiteX442" fmla="*/ 3878963 w 4651277"/>
                <a:gd name="connsiteY442" fmla="*/ 1632824 h 4241931"/>
                <a:gd name="connsiteX443" fmla="*/ 3881060 w 4651277"/>
                <a:gd name="connsiteY443" fmla="*/ 1631301 h 4241931"/>
                <a:gd name="connsiteX444" fmla="*/ 3946493 w 4651277"/>
                <a:gd name="connsiteY444" fmla="*/ 1636097 h 4241931"/>
                <a:gd name="connsiteX445" fmla="*/ 4070600 w 4651277"/>
                <a:gd name="connsiteY445" fmla="*/ 1629769 h 4241931"/>
                <a:gd name="connsiteX446" fmla="*/ 4108464 w 4651277"/>
                <a:gd name="connsiteY446" fmla="*/ 1628962 h 4241931"/>
                <a:gd name="connsiteX447" fmla="*/ 4169224 w 4651277"/>
                <a:gd name="connsiteY447" fmla="*/ 1639821 h 4241931"/>
                <a:gd name="connsiteX448" fmla="*/ 4200098 w 4651277"/>
                <a:gd name="connsiteY448" fmla="*/ 1644093 h 4241931"/>
                <a:gd name="connsiteX449" fmla="*/ 4211147 w 4651277"/>
                <a:gd name="connsiteY449" fmla="*/ 1656359 h 4241931"/>
                <a:gd name="connsiteX450" fmla="*/ 4233230 w 4651277"/>
                <a:gd name="connsiteY450" fmla="*/ 1641916 h 4241931"/>
                <a:gd name="connsiteX451" fmla="*/ 4300563 w 4651277"/>
                <a:gd name="connsiteY451" fmla="*/ 1658147 h 4241931"/>
                <a:gd name="connsiteX452" fmla="*/ 4319080 w 4651277"/>
                <a:gd name="connsiteY452" fmla="*/ 1662318 h 4241931"/>
                <a:gd name="connsiteX453" fmla="*/ 4374375 w 4651277"/>
                <a:gd name="connsiteY453" fmla="*/ 1680353 h 4241931"/>
                <a:gd name="connsiteX454" fmla="*/ 4434018 w 4651277"/>
                <a:gd name="connsiteY454" fmla="*/ 1702171 h 4241931"/>
                <a:gd name="connsiteX455" fmla="*/ 4465268 w 4651277"/>
                <a:gd name="connsiteY455" fmla="*/ 1715781 h 4241931"/>
                <a:gd name="connsiteX456" fmla="*/ 4467174 w 4651277"/>
                <a:gd name="connsiteY456" fmla="*/ 1715464 h 4241931"/>
                <a:gd name="connsiteX457" fmla="*/ 4467174 w 4651277"/>
                <a:gd name="connsiteY457" fmla="*/ 1715465 h 4241931"/>
                <a:gd name="connsiteX458" fmla="*/ 4467651 w 4651277"/>
                <a:gd name="connsiteY458" fmla="*/ 1715385 h 4241931"/>
                <a:gd name="connsiteX459" fmla="*/ 4467174 w 4651277"/>
                <a:gd name="connsiteY459" fmla="*/ 1715464 h 4241931"/>
                <a:gd name="connsiteX460" fmla="*/ 4466063 w 4651277"/>
                <a:gd name="connsiteY460" fmla="*/ 1714670 h 4241931"/>
                <a:gd name="connsiteX461" fmla="*/ 4467370 w 4651277"/>
                <a:gd name="connsiteY461" fmla="*/ 1702505 h 4241931"/>
                <a:gd name="connsiteX462" fmla="*/ 4476105 w 4651277"/>
                <a:gd name="connsiteY462" fmla="*/ 1702032 h 4241931"/>
                <a:gd name="connsiteX463" fmla="*/ 4572318 w 4651277"/>
                <a:gd name="connsiteY463" fmla="*/ 1711701 h 4241931"/>
                <a:gd name="connsiteX464" fmla="*/ 4589311 w 4651277"/>
                <a:gd name="connsiteY464" fmla="*/ 1713774 h 4241931"/>
                <a:gd name="connsiteX465" fmla="*/ 4593344 w 4651277"/>
                <a:gd name="connsiteY465" fmla="*/ 1715650 h 4241931"/>
                <a:gd name="connsiteX466" fmla="*/ 4601154 w 4651277"/>
                <a:gd name="connsiteY466" fmla="*/ 1724929 h 4241931"/>
                <a:gd name="connsiteX467" fmla="*/ 4602993 w 4651277"/>
                <a:gd name="connsiteY467" fmla="*/ 1728933 h 4241931"/>
                <a:gd name="connsiteX468" fmla="*/ 4603083 w 4651277"/>
                <a:gd name="connsiteY468" fmla="*/ 1740082 h 4241931"/>
                <a:gd name="connsiteX469" fmla="*/ 4603239 w 4651277"/>
                <a:gd name="connsiteY469" fmla="*/ 1746912 h 4241931"/>
                <a:gd name="connsiteX470" fmla="*/ 4630175 w 4651277"/>
                <a:gd name="connsiteY470" fmla="*/ 1748703 h 4241931"/>
                <a:gd name="connsiteX471" fmla="*/ 4649928 w 4651277"/>
                <a:gd name="connsiteY471" fmla="*/ 1756780 h 4241931"/>
                <a:gd name="connsiteX472" fmla="*/ 4642711 w 4651277"/>
                <a:gd name="connsiteY472" fmla="*/ 1771103 h 4241931"/>
                <a:gd name="connsiteX473" fmla="*/ 4560387 w 4651277"/>
                <a:gd name="connsiteY473" fmla="*/ 1751878 h 4241931"/>
                <a:gd name="connsiteX474" fmla="*/ 4517474 w 4651277"/>
                <a:gd name="connsiteY474" fmla="*/ 1749413 h 4241931"/>
                <a:gd name="connsiteX475" fmla="*/ 4509436 w 4651277"/>
                <a:gd name="connsiteY475" fmla="*/ 1749377 h 4241931"/>
                <a:gd name="connsiteX476" fmla="*/ 4460463 w 4651277"/>
                <a:gd name="connsiteY476" fmla="*/ 1730486 h 4241931"/>
                <a:gd name="connsiteX477" fmla="*/ 4435148 w 4651277"/>
                <a:gd name="connsiteY477" fmla="*/ 1730189 h 4241931"/>
                <a:gd name="connsiteX478" fmla="*/ 4420091 w 4651277"/>
                <a:gd name="connsiteY478" fmla="*/ 1731516 h 4241931"/>
                <a:gd name="connsiteX479" fmla="*/ 4358507 w 4651277"/>
                <a:gd name="connsiteY479" fmla="*/ 1718051 h 4241931"/>
                <a:gd name="connsiteX480" fmla="*/ 4315402 w 4651277"/>
                <a:gd name="connsiteY480" fmla="*/ 1716792 h 4241931"/>
                <a:gd name="connsiteX481" fmla="*/ 4279957 w 4651277"/>
                <a:gd name="connsiteY481" fmla="*/ 1706229 h 4241931"/>
                <a:gd name="connsiteX482" fmla="*/ 4243898 w 4651277"/>
                <a:gd name="connsiteY482" fmla="*/ 1719077 h 4241931"/>
                <a:gd name="connsiteX483" fmla="*/ 4242561 w 4651277"/>
                <a:gd name="connsiteY483" fmla="*/ 1727526 h 4241931"/>
                <a:gd name="connsiteX484" fmla="*/ 4197062 w 4651277"/>
                <a:gd name="connsiteY484" fmla="*/ 1753107 h 4241931"/>
                <a:gd name="connsiteX485" fmla="*/ 4171232 w 4651277"/>
                <a:gd name="connsiteY485" fmla="*/ 1763864 h 4241931"/>
                <a:gd name="connsiteX486" fmla="*/ 4148247 w 4651277"/>
                <a:gd name="connsiteY486" fmla="*/ 1803527 h 4241931"/>
                <a:gd name="connsiteX487" fmla="*/ 4142937 w 4651277"/>
                <a:gd name="connsiteY487" fmla="*/ 1817531 h 4241931"/>
                <a:gd name="connsiteX488" fmla="*/ 4116091 w 4651277"/>
                <a:gd name="connsiteY488" fmla="*/ 1826890 h 4241931"/>
                <a:gd name="connsiteX489" fmla="*/ 4104976 w 4651277"/>
                <a:gd name="connsiteY489" fmla="*/ 1818944 h 4241931"/>
                <a:gd name="connsiteX490" fmla="*/ 4097318 w 4651277"/>
                <a:gd name="connsiteY490" fmla="*/ 1828247 h 4241931"/>
                <a:gd name="connsiteX491" fmla="*/ 4085236 w 4651277"/>
                <a:gd name="connsiteY491" fmla="*/ 1849842 h 4241931"/>
                <a:gd name="connsiteX492" fmla="*/ 4074972 w 4651277"/>
                <a:gd name="connsiteY492" fmla="*/ 1859969 h 4241931"/>
                <a:gd name="connsiteX493" fmla="*/ 4084939 w 4651277"/>
                <a:gd name="connsiteY493" fmla="*/ 1875159 h 4241931"/>
                <a:gd name="connsiteX494" fmla="*/ 4100715 w 4651277"/>
                <a:gd name="connsiteY494" fmla="*/ 1900545 h 4241931"/>
                <a:gd name="connsiteX495" fmla="*/ 4096318 w 4651277"/>
                <a:gd name="connsiteY495" fmla="*/ 1928305 h 4241931"/>
                <a:gd name="connsiteX496" fmla="*/ 4108759 w 4651277"/>
                <a:gd name="connsiteY496" fmla="*/ 1951308 h 4241931"/>
                <a:gd name="connsiteX497" fmla="*/ 4131370 w 4651277"/>
                <a:gd name="connsiteY497" fmla="*/ 1964787 h 4241931"/>
                <a:gd name="connsiteX498" fmla="*/ 4154147 w 4651277"/>
                <a:gd name="connsiteY498" fmla="*/ 1961590 h 4241931"/>
                <a:gd name="connsiteX499" fmla="*/ 4170691 w 4651277"/>
                <a:gd name="connsiteY499" fmla="*/ 1970397 h 4241931"/>
                <a:gd name="connsiteX500" fmla="*/ 4162195 w 4651277"/>
                <a:gd name="connsiteY500" fmla="*/ 2000601 h 4241931"/>
                <a:gd name="connsiteX501" fmla="*/ 4160762 w 4651277"/>
                <a:gd name="connsiteY501" fmla="*/ 2009654 h 4241931"/>
                <a:gd name="connsiteX502" fmla="*/ 4164444 w 4651277"/>
                <a:gd name="connsiteY502" fmla="*/ 2017660 h 4241931"/>
                <a:gd name="connsiteX503" fmla="*/ 4161732 w 4651277"/>
                <a:gd name="connsiteY503" fmla="*/ 2042594 h 4241931"/>
                <a:gd name="connsiteX504" fmla="*/ 4183266 w 4651277"/>
                <a:gd name="connsiteY504" fmla="*/ 2047242 h 4241931"/>
                <a:gd name="connsiteX505" fmla="*/ 4188028 w 4651277"/>
                <a:gd name="connsiteY505" fmla="*/ 2052326 h 4241931"/>
                <a:gd name="connsiteX506" fmla="*/ 4207826 w 4651277"/>
                <a:gd name="connsiteY506" fmla="*/ 2103095 h 4241931"/>
                <a:gd name="connsiteX507" fmla="*/ 4208997 w 4651277"/>
                <a:gd name="connsiteY507" fmla="*/ 2111323 h 4241931"/>
                <a:gd name="connsiteX508" fmla="*/ 4203675 w 4651277"/>
                <a:gd name="connsiteY508" fmla="*/ 2148834 h 4241931"/>
                <a:gd name="connsiteX509" fmla="*/ 4180972 w 4651277"/>
                <a:gd name="connsiteY509" fmla="*/ 2198440 h 4241931"/>
                <a:gd name="connsiteX510" fmla="*/ 4169590 w 4651277"/>
                <a:gd name="connsiteY510" fmla="*/ 2219526 h 4241931"/>
                <a:gd name="connsiteX511" fmla="*/ 4158340 w 4651277"/>
                <a:gd name="connsiteY511" fmla="*/ 2231974 h 4241931"/>
                <a:gd name="connsiteX512" fmla="*/ 4107541 w 4651277"/>
                <a:gd name="connsiteY512" fmla="*/ 2248055 h 4241931"/>
                <a:gd name="connsiteX513" fmla="*/ 4097438 w 4651277"/>
                <a:gd name="connsiteY513" fmla="*/ 2253258 h 4241931"/>
                <a:gd name="connsiteX514" fmla="*/ 4081921 w 4651277"/>
                <a:gd name="connsiteY514" fmla="*/ 2284825 h 4241931"/>
                <a:gd name="connsiteX515" fmla="*/ 4073974 w 4651277"/>
                <a:gd name="connsiteY515" fmla="*/ 2295941 h 4241931"/>
                <a:gd name="connsiteX516" fmla="*/ 4052681 w 4651277"/>
                <a:gd name="connsiteY516" fmla="*/ 2321023 h 4241931"/>
                <a:gd name="connsiteX517" fmla="*/ 4057216 w 4651277"/>
                <a:gd name="connsiteY517" fmla="*/ 2335352 h 4241931"/>
                <a:gd name="connsiteX518" fmla="*/ 4073447 w 4651277"/>
                <a:gd name="connsiteY518" fmla="*/ 2336856 h 4241931"/>
                <a:gd name="connsiteX519" fmla="*/ 4053350 w 4651277"/>
                <a:gd name="connsiteY519" fmla="*/ 2363122 h 4241931"/>
                <a:gd name="connsiteX520" fmla="*/ 4026071 w 4651277"/>
                <a:gd name="connsiteY520" fmla="*/ 2415619 h 4241931"/>
                <a:gd name="connsiteX521" fmla="*/ 4026496 w 4651277"/>
                <a:gd name="connsiteY521" fmla="*/ 2412144 h 4241931"/>
                <a:gd name="connsiteX522" fmla="*/ 4036450 w 4651277"/>
                <a:gd name="connsiteY522" fmla="*/ 2388356 h 4241931"/>
                <a:gd name="connsiteX523" fmla="*/ 4033639 w 4651277"/>
                <a:gd name="connsiteY523" fmla="*/ 2351413 h 4241931"/>
                <a:gd name="connsiteX524" fmla="*/ 4007815 w 4651277"/>
                <a:gd name="connsiteY524" fmla="*/ 2350417 h 4241931"/>
                <a:gd name="connsiteX525" fmla="*/ 4002760 w 4651277"/>
                <a:gd name="connsiteY525" fmla="*/ 2358895 h 4241931"/>
                <a:gd name="connsiteX526" fmla="*/ 3990263 w 4651277"/>
                <a:gd name="connsiteY526" fmla="*/ 2390940 h 4241931"/>
                <a:gd name="connsiteX527" fmla="*/ 3968627 w 4651277"/>
                <a:gd name="connsiteY527" fmla="*/ 2398648 h 4241931"/>
                <a:gd name="connsiteX528" fmla="*/ 3931553 w 4651277"/>
                <a:gd name="connsiteY528" fmla="*/ 2410099 h 4241931"/>
                <a:gd name="connsiteX529" fmla="*/ 3913538 w 4651277"/>
                <a:gd name="connsiteY529" fmla="*/ 2418380 h 4241931"/>
                <a:gd name="connsiteX530" fmla="*/ 3904576 w 4651277"/>
                <a:gd name="connsiteY530" fmla="*/ 2428097 h 4241931"/>
                <a:gd name="connsiteX531" fmla="*/ 3915152 w 4651277"/>
                <a:gd name="connsiteY531" fmla="*/ 2431628 h 4241931"/>
                <a:gd name="connsiteX532" fmla="*/ 3952295 w 4651277"/>
                <a:gd name="connsiteY532" fmla="*/ 2478339 h 4241931"/>
                <a:gd name="connsiteX533" fmla="*/ 3926585 w 4651277"/>
                <a:gd name="connsiteY533" fmla="*/ 2503961 h 4241931"/>
                <a:gd name="connsiteX534" fmla="*/ 3914218 w 4651277"/>
                <a:gd name="connsiteY534" fmla="*/ 2527366 h 4241931"/>
                <a:gd name="connsiteX535" fmla="*/ 3927394 w 4651277"/>
                <a:gd name="connsiteY535" fmla="*/ 2541826 h 4241931"/>
                <a:gd name="connsiteX536" fmla="*/ 3961310 w 4651277"/>
                <a:gd name="connsiteY536" fmla="*/ 2562043 h 4241931"/>
                <a:gd name="connsiteX537" fmla="*/ 3965845 w 4651277"/>
                <a:gd name="connsiteY537" fmla="*/ 2576371 h 4241931"/>
                <a:gd name="connsiteX538" fmla="*/ 3944723 w 4651277"/>
                <a:gd name="connsiteY538" fmla="*/ 2709741 h 4241931"/>
                <a:gd name="connsiteX539" fmla="*/ 3933742 w 4651277"/>
                <a:gd name="connsiteY539" fmla="*/ 2755635 h 4241931"/>
                <a:gd name="connsiteX540" fmla="*/ 3942916 w 4651277"/>
                <a:gd name="connsiteY540" fmla="*/ 2771935 h 4241931"/>
                <a:gd name="connsiteX541" fmla="*/ 3958242 w 4651277"/>
                <a:gd name="connsiteY541" fmla="*/ 2804057 h 4241931"/>
                <a:gd name="connsiteX542" fmla="*/ 3993102 w 4651277"/>
                <a:gd name="connsiteY542" fmla="*/ 2841746 h 4241931"/>
                <a:gd name="connsiteX543" fmla="*/ 4028260 w 4651277"/>
                <a:gd name="connsiteY543" fmla="*/ 2854118 h 4241931"/>
                <a:gd name="connsiteX544" fmla="*/ 4030417 w 4651277"/>
                <a:gd name="connsiteY544" fmla="*/ 2860027 h 4241931"/>
                <a:gd name="connsiteX545" fmla="*/ 4028877 w 4651277"/>
                <a:gd name="connsiteY545" fmla="*/ 2893189 h 4241931"/>
                <a:gd name="connsiteX546" fmla="*/ 4020657 w 4651277"/>
                <a:gd name="connsiteY546" fmla="*/ 2945090 h 4241931"/>
                <a:gd name="connsiteX547" fmla="*/ 4008391 w 4651277"/>
                <a:gd name="connsiteY547" fmla="*/ 2956138 h 4241931"/>
                <a:gd name="connsiteX548" fmla="*/ 4007340 w 4651277"/>
                <a:gd name="connsiteY548" fmla="*/ 2962776 h 4241931"/>
                <a:gd name="connsiteX549" fmla="*/ 3981780 w 4651277"/>
                <a:gd name="connsiteY549" fmla="*/ 3006980 h 4241931"/>
                <a:gd name="connsiteX550" fmla="*/ 3962714 w 4651277"/>
                <a:gd name="connsiteY550" fmla="*/ 3021901 h 4241931"/>
                <a:gd name="connsiteX551" fmla="*/ 3936483 w 4651277"/>
                <a:gd name="connsiteY551" fmla="*/ 3007848 h 4241931"/>
                <a:gd name="connsiteX552" fmla="*/ 3932864 w 4651277"/>
                <a:gd name="connsiteY552" fmla="*/ 3007275 h 4241931"/>
                <a:gd name="connsiteX553" fmla="*/ 3836556 w 4651277"/>
                <a:gd name="connsiteY553" fmla="*/ 2998210 h 4241931"/>
                <a:gd name="connsiteX554" fmla="*/ 3826596 w 4651277"/>
                <a:gd name="connsiteY554" fmla="*/ 2971268 h 4241931"/>
                <a:gd name="connsiteX555" fmla="*/ 3819102 w 4651277"/>
                <a:gd name="connsiteY555" fmla="*/ 2963896 h 4241931"/>
                <a:gd name="connsiteX556" fmla="*/ 3803698 w 4651277"/>
                <a:gd name="connsiteY556" fmla="*/ 2959600 h 4241931"/>
                <a:gd name="connsiteX557" fmla="*/ 3816539 w 4651277"/>
                <a:gd name="connsiteY557" fmla="*/ 2944930 h 4241931"/>
                <a:gd name="connsiteX558" fmla="*/ 3806099 w 4651277"/>
                <a:gd name="connsiteY558" fmla="*/ 2921006 h 4241931"/>
                <a:gd name="connsiteX559" fmla="*/ 3804324 w 4651277"/>
                <a:gd name="connsiteY559" fmla="*/ 2912684 h 4241931"/>
                <a:gd name="connsiteX560" fmla="*/ 3795618 w 4651277"/>
                <a:gd name="connsiteY560" fmla="*/ 2916872 h 4241931"/>
                <a:gd name="connsiteX561" fmla="*/ 3786147 w 4651277"/>
                <a:gd name="connsiteY561" fmla="*/ 2925889 h 4241931"/>
                <a:gd name="connsiteX562" fmla="*/ 3773865 w 4651277"/>
                <a:gd name="connsiteY562" fmla="*/ 2925935 h 4241931"/>
                <a:gd name="connsiteX563" fmla="*/ 3773518 w 4651277"/>
                <a:gd name="connsiteY563" fmla="*/ 2926280 h 4241931"/>
                <a:gd name="connsiteX564" fmla="*/ 3784754 w 4651277"/>
                <a:gd name="connsiteY564" fmla="*/ 2933616 h 4241931"/>
                <a:gd name="connsiteX565" fmla="*/ 3777010 w 4651277"/>
                <a:gd name="connsiteY565" fmla="*/ 2940205 h 4241931"/>
                <a:gd name="connsiteX566" fmla="*/ 3767057 w 4651277"/>
                <a:gd name="connsiteY566" fmla="*/ 2938295 h 4241931"/>
                <a:gd name="connsiteX567" fmla="*/ 3765045 w 4651277"/>
                <a:gd name="connsiteY567" fmla="*/ 2949766 h 4241931"/>
                <a:gd name="connsiteX568" fmla="*/ 3751466 w 4651277"/>
                <a:gd name="connsiteY568" fmla="*/ 2984733 h 4241931"/>
                <a:gd name="connsiteX569" fmla="*/ 3751078 w 4651277"/>
                <a:gd name="connsiteY569" fmla="*/ 2998901 h 4241931"/>
                <a:gd name="connsiteX570" fmla="*/ 3763368 w 4651277"/>
                <a:gd name="connsiteY570" fmla="*/ 3003321 h 4241931"/>
                <a:gd name="connsiteX571" fmla="*/ 3779627 w 4651277"/>
                <a:gd name="connsiteY571" fmla="*/ 3013937 h 4241931"/>
                <a:gd name="connsiteX572" fmla="*/ 3782528 w 4651277"/>
                <a:gd name="connsiteY572" fmla="*/ 3062030 h 4241931"/>
                <a:gd name="connsiteX573" fmla="*/ 3780892 w 4651277"/>
                <a:gd name="connsiteY573" fmla="*/ 3069427 h 4241931"/>
                <a:gd name="connsiteX574" fmla="*/ 3778294 w 4651277"/>
                <a:gd name="connsiteY574" fmla="*/ 3073382 h 4241931"/>
                <a:gd name="connsiteX575" fmla="*/ 3789082 w 4651277"/>
                <a:gd name="connsiteY575" fmla="*/ 3087723 h 4241931"/>
                <a:gd name="connsiteX576" fmla="*/ 3795809 w 4651277"/>
                <a:gd name="connsiteY576" fmla="*/ 3086560 h 4241931"/>
                <a:gd name="connsiteX577" fmla="*/ 3806757 w 4651277"/>
                <a:gd name="connsiteY577" fmla="*/ 3077003 h 4241931"/>
                <a:gd name="connsiteX578" fmla="*/ 3840146 w 4651277"/>
                <a:gd name="connsiteY578" fmla="*/ 3069300 h 4241931"/>
                <a:gd name="connsiteX579" fmla="*/ 3868293 w 4651277"/>
                <a:gd name="connsiteY579" fmla="*/ 3059530 h 4241931"/>
                <a:gd name="connsiteX580" fmla="*/ 3888279 w 4651277"/>
                <a:gd name="connsiteY580" fmla="*/ 3046611 h 4241931"/>
                <a:gd name="connsiteX581" fmla="*/ 3901102 w 4651277"/>
                <a:gd name="connsiteY581" fmla="*/ 3067199 h 4241931"/>
                <a:gd name="connsiteX582" fmla="*/ 3910137 w 4651277"/>
                <a:gd name="connsiteY582" fmla="*/ 3103892 h 4241931"/>
                <a:gd name="connsiteX583" fmla="*/ 3912964 w 4651277"/>
                <a:gd name="connsiteY583" fmla="*/ 3105577 h 4241931"/>
                <a:gd name="connsiteX584" fmla="*/ 3932587 w 4651277"/>
                <a:gd name="connsiteY584" fmla="*/ 3122294 h 4241931"/>
                <a:gd name="connsiteX585" fmla="*/ 3925389 w 4651277"/>
                <a:gd name="connsiteY585" fmla="*/ 3163840 h 4241931"/>
                <a:gd name="connsiteX586" fmla="*/ 3918081 w 4651277"/>
                <a:gd name="connsiteY586" fmla="*/ 3167012 h 4241931"/>
                <a:gd name="connsiteX587" fmla="*/ 3905062 w 4651277"/>
                <a:gd name="connsiteY587" fmla="*/ 3159383 h 4241931"/>
                <a:gd name="connsiteX588" fmla="*/ 3901125 w 4651277"/>
                <a:gd name="connsiteY588" fmla="*/ 3156903 h 4241931"/>
                <a:gd name="connsiteX589" fmla="*/ 3877568 w 4651277"/>
                <a:gd name="connsiteY589" fmla="*/ 3125953 h 4241931"/>
                <a:gd name="connsiteX590" fmla="*/ 3864614 w 4651277"/>
                <a:gd name="connsiteY590" fmla="*/ 3114004 h 4241931"/>
                <a:gd name="connsiteX591" fmla="*/ 3827867 w 4651277"/>
                <a:gd name="connsiteY591" fmla="*/ 3103854 h 4241931"/>
                <a:gd name="connsiteX592" fmla="*/ 3792335 w 4651277"/>
                <a:gd name="connsiteY592" fmla="*/ 3120584 h 4241931"/>
                <a:gd name="connsiteX593" fmla="*/ 3788652 w 4651277"/>
                <a:gd name="connsiteY593" fmla="*/ 3128340 h 4241931"/>
                <a:gd name="connsiteX594" fmla="*/ 3794472 w 4651277"/>
                <a:gd name="connsiteY594" fmla="*/ 3139166 h 4241931"/>
                <a:gd name="connsiteX595" fmla="*/ 3785947 w 4651277"/>
                <a:gd name="connsiteY595" fmla="*/ 3136398 h 4241931"/>
                <a:gd name="connsiteX596" fmla="*/ 3783580 w 4651277"/>
                <a:gd name="connsiteY596" fmla="*/ 3147180 h 4241931"/>
                <a:gd name="connsiteX597" fmla="*/ 3785751 w 4651277"/>
                <a:gd name="connsiteY597" fmla="*/ 3162758 h 4241931"/>
                <a:gd name="connsiteX598" fmla="*/ 3780632 w 4651277"/>
                <a:gd name="connsiteY598" fmla="*/ 3175556 h 4241931"/>
                <a:gd name="connsiteX599" fmla="*/ 3768818 w 4651277"/>
                <a:gd name="connsiteY599" fmla="*/ 3168119 h 4241931"/>
                <a:gd name="connsiteX600" fmla="*/ 3764521 w 4651277"/>
                <a:gd name="connsiteY600" fmla="*/ 3149205 h 4241931"/>
                <a:gd name="connsiteX601" fmla="*/ 3758745 w 4651277"/>
                <a:gd name="connsiteY601" fmla="*/ 3149338 h 4241931"/>
                <a:gd name="connsiteX602" fmla="*/ 3750332 w 4651277"/>
                <a:gd name="connsiteY602" fmla="*/ 3153082 h 4241931"/>
                <a:gd name="connsiteX603" fmla="*/ 3754299 w 4651277"/>
                <a:gd name="connsiteY603" fmla="*/ 3159710 h 4241931"/>
                <a:gd name="connsiteX604" fmla="*/ 3746580 w 4651277"/>
                <a:gd name="connsiteY604" fmla="*/ 3175731 h 4241931"/>
                <a:gd name="connsiteX605" fmla="*/ 3726880 w 4651277"/>
                <a:gd name="connsiteY605" fmla="*/ 3186840 h 4241931"/>
                <a:gd name="connsiteX606" fmla="*/ 3729726 w 4651277"/>
                <a:gd name="connsiteY606" fmla="*/ 3215747 h 4241931"/>
                <a:gd name="connsiteX607" fmla="*/ 3738701 w 4651277"/>
                <a:gd name="connsiteY607" fmla="*/ 3245006 h 4241931"/>
                <a:gd name="connsiteX608" fmla="*/ 3715986 w 4651277"/>
                <a:gd name="connsiteY608" fmla="*/ 3255636 h 4241931"/>
                <a:gd name="connsiteX609" fmla="*/ 3703909 w 4651277"/>
                <a:gd name="connsiteY609" fmla="*/ 3265478 h 4241931"/>
                <a:gd name="connsiteX610" fmla="*/ 3712832 w 4651277"/>
                <a:gd name="connsiteY610" fmla="*/ 3275552 h 4241931"/>
                <a:gd name="connsiteX611" fmla="*/ 3715754 w 4651277"/>
                <a:gd name="connsiteY611" fmla="*/ 3276634 h 4241931"/>
                <a:gd name="connsiteX612" fmla="*/ 3733918 w 4651277"/>
                <a:gd name="connsiteY612" fmla="*/ 3286934 h 4241931"/>
                <a:gd name="connsiteX613" fmla="*/ 3718383 w 4651277"/>
                <a:gd name="connsiteY613" fmla="*/ 3291278 h 4241931"/>
                <a:gd name="connsiteX614" fmla="*/ 3701104 w 4651277"/>
                <a:gd name="connsiteY614" fmla="*/ 3291017 h 4241931"/>
                <a:gd name="connsiteX615" fmla="*/ 3685748 w 4651277"/>
                <a:gd name="connsiteY615" fmla="*/ 3317659 h 4241931"/>
                <a:gd name="connsiteX616" fmla="*/ 3695906 w 4651277"/>
                <a:gd name="connsiteY616" fmla="*/ 3331641 h 4241931"/>
                <a:gd name="connsiteX617" fmla="*/ 3680365 w 4651277"/>
                <a:gd name="connsiteY617" fmla="*/ 3347738 h 4241931"/>
                <a:gd name="connsiteX618" fmla="*/ 3661658 w 4651277"/>
                <a:gd name="connsiteY618" fmla="*/ 3344775 h 4241931"/>
                <a:gd name="connsiteX619" fmla="*/ 3642658 w 4651277"/>
                <a:gd name="connsiteY619" fmla="*/ 3355375 h 4241931"/>
                <a:gd name="connsiteX620" fmla="*/ 3614856 w 4651277"/>
                <a:gd name="connsiteY620" fmla="*/ 3370769 h 4241931"/>
                <a:gd name="connsiteX621" fmla="*/ 3581110 w 4651277"/>
                <a:gd name="connsiteY621" fmla="*/ 3396356 h 4241931"/>
                <a:gd name="connsiteX622" fmla="*/ 3571575 w 4651277"/>
                <a:gd name="connsiteY622" fmla="*/ 3409691 h 4241931"/>
                <a:gd name="connsiteX623" fmla="*/ 3566083 w 4651277"/>
                <a:gd name="connsiteY623" fmla="*/ 3401399 h 4241931"/>
                <a:gd name="connsiteX624" fmla="*/ 3551057 w 4651277"/>
                <a:gd name="connsiteY624" fmla="*/ 3406442 h 4241931"/>
                <a:gd name="connsiteX625" fmla="*/ 3545766 w 4651277"/>
                <a:gd name="connsiteY625" fmla="*/ 3415251 h 4241931"/>
                <a:gd name="connsiteX626" fmla="*/ 3552178 w 4651277"/>
                <a:gd name="connsiteY626" fmla="*/ 3422386 h 4241931"/>
                <a:gd name="connsiteX627" fmla="*/ 3536193 w 4651277"/>
                <a:gd name="connsiteY627" fmla="*/ 3424560 h 4241931"/>
                <a:gd name="connsiteX628" fmla="*/ 3529977 w 4651277"/>
                <a:gd name="connsiteY628" fmla="*/ 3423604 h 4241931"/>
                <a:gd name="connsiteX629" fmla="*/ 3524683 w 4651277"/>
                <a:gd name="connsiteY629" fmla="*/ 3424536 h 4241931"/>
                <a:gd name="connsiteX630" fmla="*/ 3503908 w 4651277"/>
                <a:gd name="connsiteY630" fmla="*/ 3426814 h 4241931"/>
                <a:gd name="connsiteX631" fmla="*/ 3498752 w 4651277"/>
                <a:gd name="connsiteY631" fmla="*/ 3426054 h 4241931"/>
                <a:gd name="connsiteX632" fmla="*/ 3497136 w 4651277"/>
                <a:gd name="connsiteY632" fmla="*/ 3433401 h 4241931"/>
                <a:gd name="connsiteX633" fmla="*/ 3500251 w 4651277"/>
                <a:gd name="connsiteY633" fmla="*/ 3446219 h 4241931"/>
                <a:gd name="connsiteX634" fmla="*/ 3508398 w 4651277"/>
                <a:gd name="connsiteY634" fmla="*/ 3461460 h 4241931"/>
                <a:gd name="connsiteX635" fmla="*/ 3490797 w 4651277"/>
                <a:gd name="connsiteY635" fmla="*/ 3475276 h 4241931"/>
                <a:gd name="connsiteX636" fmla="*/ 3472671 w 4651277"/>
                <a:gd name="connsiteY636" fmla="*/ 3469777 h 4241931"/>
                <a:gd name="connsiteX637" fmla="*/ 3460862 w 4651277"/>
                <a:gd name="connsiteY637" fmla="*/ 3468188 h 4241931"/>
                <a:gd name="connsiteX638" fmla="*/ 3453331 w 4651277"/>
                <a:gd name="connsiteY638" fmla="*/ 3476626 h 4241931"/>
                <a:gd name="connsiteX639" fmla="*/ 3454386 w 4651277"/>
                <a:gd name="connsiteY639" fmla="*/ 3477165 h 4241931"/>
                <a:gd name="connsiteX640" fmla="*/ 3446789 w 4651277"/>
                <a:gd name="connsiteY640" fmla="*/ 3491117 h 4241931"/>
                <a:gd name="connsiteX641" fmla="*/ 3400060 w 4651277"/>
                <a:gd name="connsiteY641" fmla="*/ 3577309 h 4241931"/>
                <a:gd name="connsiteX642" fmla="*/ 3406973 w 4651277"/>
                <a:gd name="connsiteY642" fmla="*/ 3593703 h 4241931"/>
                <a:gd name="connsiteX643" fmla="*/ 3418956 w 4651277"/>
                <a:gd name="connsiteY643" fmla="*/ 3615430 h 4241931"/>
                <a:gd name="connsiteX644" fmla="*/ 3395203 w 4651277"/>
                <a:gd name="connsiteY644" fmla="*/ 3618067 h 4241931"/>
                <a:gd name="connsiteX645" fmla="*/ 3381062 w 4651277"/>
                <a:gd name="connsiteY645" fmla="*/ 3648256 h 4241931"/>
                <a:gd name="connsiteX646" fmla="*/ 3389340 w 4651277"/>
                <a:gd name="connsiteY646" fmla="*/ 3676099 h 4241931"/>
                <a:gd name="connsiteX647" fmla="*/ 3387297 w 4651277"/>
                <a:gd name="connsiteY647" fmla="*/ 3734980 h 4241931"/>
                <a:gd name="connsiteX648" fmla="*/ 3365114 w 4651277"/>
                <a:gd name="connsiteY648" fmla="*/ 3755173 h 4241931"/>
                <a:gd name="connsiteX649" fmla="*/ 3349515 w 4651277"/>
                <a:gd name="connsiteY649" fmla="*/ 3774773 h 4241931"/>
                <a:gd name="connsiteX650" fmla="*/ 3331755 w 4651277"/>
                <a:gd name="connsiteY650" fmla="*/ 3770238 h 4241931"/>
                <a:gd name="connsiteX651" fmla="*/ 3295139 w 4651277"/>
                <a:gd name="connsiteY651" fmla="*/ 3743233 h 4241931"/>
                <a:gd name="connsiteX652" fmla="*/ 3262091 w 4651277"/>
                <a:gd name="connsiteY652" fmla="*/ 3731390 h 4241931"/>
                <a:gd name="connsiteX653" fmla="*/ 3205351 w 4651277"/>
                <a:gd name="connsiteY653" fmla="*/ 3745657 h 4241931"/>
                <a:gd name="connsiteX654" fmla="*/ 3194120 w 4651277"/>
                <a:gd name="connsiteY654" fmla="*/ 3757041 h 4241931"/>
                <a:gd name="connsiteX655" fmla="*/ 3176971 w 4651277"/>
                <a:gd name="connsiteY655" fmla="*/ 3766914 h 4241931"/>
                <a:gd name="connsiteX656" fmla="*/ 3172726 w 4651277"/>
                <a:gd name="connsiteY656" fmla="*/ 3749940 h 4241931"/>
                <a:gd name="connsiteX657" fmla="*/ 3169365 w 4651277"/>
                <a:gd name="connsiteY657" fmla="*/ 3740884 h 4241931"/>
                <a:gd name="connsiteX658" fmla="*/ 3161839 w 4651277"/>
                <a:gd name="connsiteY658" fmla="*/ 3746151 h 4241931"/>
                <a:gd name="connsiteX659" fmla="*/ 3103961 w 4651277"/>
                <a:gd name="connsiteY659" fmla="*/ 3762903 h 4241931"/>
                <a:gd name="connsiteX660" fmla="*/ 3079445 w 4651277"/>
                <a:gd name="connsiteY660" fmla="*/ 3757920 h 4241931"/>
                <a:gd name="connsiteX661" fmla="*/ 3076595 w 4651277"/>
                <a:gd name="connsiteY661" fmla="*/ 3753244 h 4241931"/>
                <a:gd name="connsiteX662" fmla="*/ 3073963 w 4651277"/>
                <a:gd name="connsiteY662" fmla="*/ 3755235 h 4241931"/>
                <a:gd name="connsiteX663" fmla="*/ 3064222 w 4651277"/>
                <a:gd name="connsiteY663" fmla="*/ 3749147 h 4241931"/>
                <a:gd name="connsiteX664" fmla="*/ 3062184 w 4651277"/>
                <a:gd name="connsiteY664" fmla="*/ 3744246 h 4241931"/>
                <a:gd name="connsiteX665" fmla="*/ 3049858 w 4651277"/>
                <a:gd name="connsiteY665" fmla="*/ 3739106 h 4241931"/>
                <a:gd name="connsiteX666" fmla="*/ 3044792 w 4651277"/>
                <a:gd name="connsiteY666" fmla="*/ 3733879 h 4241931"/>
                <a:gd name="connsiteX667" fmla="*/ 3044128 w 4651277"/>
                <a:gd name="connsiteY667" fmla="*/ 3738922 h 4241931"/>
                <a:gd name="connsiteX668" fmla="*/ 2984298 w 4651277"/>
                <a:gd name="connsiteY668" fmla="*/ 3791655 h 4241931"/>
                <a:gd name="connsiteX669" fmla="*/ 2940903 w 4651277"/>
                <a:gd name="connsiteY669" fmla="*/ 3792129 h 4241931"/>
                <a:gd name="connsiteX670" fmla="*/ 2874058 w 4651277"/>
                <a:gd name="connsiteY670" fmla="*/ 3781642 h 4241931"/>
                <a:gd name="connsiteX671" fmla="*/ 2865991 w 4651277"/>
                <a:gd name="connsiteY671" fmla="*/ 3778096 h 4241931"/>
                <a:gd name="connsiteX672" fmla="*/ 2857815 w 4651277"/>
                <a:gd name="connsiteY672" fmla="*/ 3786799 h 4241931"/>
                <a:gd name="connsiteX673" fmla="*/ 2856425 w 4651277"/>
                <a:gd name="connsiteY673" fmla="*/ 3795390 h 4241931"/>
                <a:gd name="connsiteX674" fmla="*/ 2860563 w 4651277"/>
                <a:gd name="connsiteY674" fmla="*/ 3807410 h 4241931"/>
                <a:gd name="connsiteX675" fmla="*/ 2856998 w 4651277"/>
                <a:gd name="connsiteY675" fmla="*/ 3813863 h 4241931"/>
                <a:gd name="connsiteX676" fmla="*/ 2854422 w 4651277"/>
                <a:gd name="connsiteY676" fmla="*/ 3814137 h 4241931"/>
                <a:gd name="connsiteX677" fmla="*/ 2854754 w 4651277"/>
                <a:gd name="connsiteY677" fmla="*/ 3831215 h 4241931"/>
                <a:gd name="connsiteX678" fmla="*/ 2843360 w 4651277"/>
                <a:gd name="connsiteY678" fmla="*/ 3850708 h 4241931"/>
                <a:gd name="connsiteX679" fmla="*/ 2807827 w 4651277"/>
                <a:gd name="connsiteY679" fmla="*/ 3846654 h 4241931"/>
                <a:gd name="connsiteX680" fmla="*/ 2785810 w 4651277"/>
                <a:gd name="connsiteY680" fmla="*/ 3849588 h 4241931"/>
                <a:gd name="connsiteX681" fmla="*/ 2789121 w 4651277"/>
                <a:gd name="connsiteY681" fmla="*/ 3868487 h 4241931"/>
                <a:gd name="connsiteX682" fmla="*/ 2791863 w 4651277"/>
                <a:gd name="connsiteY682" fmla="*/ 3871984 h 4241931"/>
                <a:gd name="connsiteX683" fmla="*/ 2806233 w 4651277"/>
                <a:gd name="connsiteY683" fmla="*/ 3898062 h 4241931"/>
                <a:gd name="connsiteX684" fmla="*/ 2784118 w 4651277"/>
                <a:gd name="connsiteY684" fmla="*/ 3891736 h 4241931"/>
                <a:gd name="connsiteX685" fmla="*/ 2763325 w 4651277"/>
                <a:gd name="connsiteY685" fmla="*/ 3878511 h 4241931"/>
                <a:gd name="connsiteX686" fmla="*/ 2724775 w 4651277"/>
                <a:gd name="connsiteY686" fmla="*/ 3899406 h 4241931"/>
                <a:gd name="connsiteX687" fmla="*/ 2726671 w 4651277"/>
                <a:gd name="connsiteY687" fmla="*/ 3923975 h 4241931"/>
                <a:gd name="connsiteX688" fmla="*/ 2695770 w 4651277"/>
                <a:gd name="connsiteY688" fmla="*/ 3931920 h 4241931"/>
                <a:gd name="connsiteX689" fmla="*/ 2675260 w 4651277"/>
                <a:gd name="connsiteY689" fmla="*/ 3914348 h 4241931"/>
                <a:gd name="connsiteX690" fmla="*/ 2660753 w 4651277"/>
                <a:gd name="connsiteY690" fmla="*/ 3905503 h 4241931"/>
                <a:gd name="connsiteX691" fmla="*/ 2646083 w 4651277"/>
                <a:gd name="connsiteY691" fmla="*/ 3912202 h 4241931"/>
                <a:gd name="connsiteX692" fmla="*/ 2647150 w 4651277"/>
                <a:gd name="connsiteY692" fmla="*/ 3913511 h 4241931"/>
                <a:gd name="connsiteX693" fmla="*/ 2629231 w 4651277"/>
                <a:gd name="connsiteY693" fmla="*/ 3927369 h 4241931"/>
                <a:gd name="connsiteX694" fmla="*/ 2518807 w 4651277"/>
                <a:gd name="connsiteY694" fmla="*/ 4013107 h 4241931"/>
                <a:gd name="connsiteX695" fmla="*/ 2518432 w 4651277"/>
                <a:gd name="connsiteY695" fmla="*/ 4038475 h 4241931"/>
                <a:gd name="connsiteX696" fmla="*/ 2521619 w 4651277"/>
                <a:gd name="connsiteY696" fmla="*/ 4073711 h 4241931"/>
                <a:gd name="connsiteX697" fmla="*/ 2489096 w 4651277"/>
                <a:gd name="connsiteY697" fmla="*/ 4063534 h 4241931"/>
                <a:gd name="connsiteX698" fmla="*/ 2453324 w 4651277"/>
                <a:gd name="connsiteY698" fmla="*/ 4094842 h 4241931"/>
                <a:gd name="connsiteX699" fmla="*/ 2448168 w 4651277"/>
                <a:gd name="connsiteY699" fmla="*/ 4135938 h 4241931"/>
                <a:gd name="connsiteX700" fmla="*/ 2411741 w 4651277"/>
                <a:gd name="connsiteY700" fmla="*/ 4211641 h 4241931"/>
                <a:gd name="connsiteX701" fmla="*/ 2371202 w 4651277"/>
                <a:gd name="connsiteY701" fmla="*/ 4225283 h 4241931"/>
                <a:gd name="connsiteX702" fmla="*/ 2339599 w 4651277"/>
                <a:gd name="connsiteY702" fmla="*/ 4241931 h 4241931"/>
                <a:gd name="connsiteX703" fmla="*/ 2319011 w 4651277"/>
                <a:gd name="connsiteY703" fmla="*/ 4225827 h 4241931"/>
                <a:gd name="connsiteX704" fmla="*/ 2286691 w 4651277"/>
                <a:gd name="connsiteY704" fmla="*/ 4169575 h 4241931"/>
                <a:gd name="connsiteX705" fmla="*/ 2250336 w 4651277"/>
                <a:gd name="connsiteY705" fmla="*/ 4135165 h 4241931"/>
                <a:gd name="connsiteX706" fmla="*/ 2168075 w 4651277"/>
                <a:gd name="connsiteY706" fmla="*/ 4121259 h 4241931"/>
                <a:gd name="connsiteX707" fmla="*/ 2146887 w 4651277"/>
                <a:gd name="connsiteY707" fmla="*/ 4129683 h 4241931"/>
                <a:gd name="connsiteX708" fmla="*/ 2118834 w 4651277"/>
                <a:gd name="connsiteY708" fmla="*/ 4132741 h 4241931"/>
                <a:gd name="connsiteX709" fmla="*/ 2123027 w 4651277"/>
                <a:gd name="connsiteY709" fmla="*/ 4108146 h 4241931"/>
                <a:gd name="connsiteX710" fmla="*/ 2123831 w 4651277"/>
                <a:gd name="connsiteY710" fmla="*/ 4094395 h 4241931"/>
                <a:gd name="connsiteX711" fmla="*/ 2110984 w 4651277"/>
                <a:gd name="connsiteY711" fmla="*/ 4096957 h 4241931"/>
                <a:gd name="connsiteX712" fmla="*/ 2025816 w 4651277"/>
                <a:gd name="connsiteY712" fmla="*/ 4085641 h 4241931"/>
                <a:gd name="connsiteX713" fmla="*/ 1994734 w 4651277"/>
                <a:gd name="connsiteY713" fmla="*/ 4050712 h 4241931"/>
                <a:gd name="connsiteX714" fmla="*/ 1924097 w 4651277"/>
                <a:gd name="connsiteY714" fmla="*/ 3922677 h 4241931"/>
                <a:gd name="connsiteX715" fmla="*/ 1905006 w 4651277"/>
                <a:gd name="connsiteY715" fmla="*/ 3918804 h 4241931"/>
                <a:gd name="connsiteX716" fmla="*/ 1887982 w 4651277"/>
                <a:gd name="connsiteY716" fmla="*/ 3912568 h 4241931"/>
                <a:gd name="connsiteX717" fmla="*/ 1885017 w 4651277"/>
                <a:gd name="connsiteY717" fmla="*/ 3901578 h 4241931"/>
                <a:gd name="connsiteX718" fmla="*/ 1862111 w 4651277"/>
                <a:gd name="connsiteY718" fmla="*/ 3897986 h 4241931"/>
                <a:gd name="connsiteX719" fmla="*/ 1858625 w 4651277"/>
                <a:gd name="connsiteY719" fmla="*/ 3892341 h 4241931"/>
                <a:gd name="connsiteX720" fmla="*/ 1837794 w 4651277"/>
                <a:gd name="connsiteY720" fmla="*/ 3907157 h 4241931"/>
                <a:gd name="connsiteX721" fmla="*/ 1836714 w 4651277"/>
                <a:gd name="connsiteY721" fmla="*/ 3883084 h 4241931"/>
                <a:gd name="connsiteX722" fmla="*/ 1816165 w 4651277"/>
                <a:gd name="connsiteY722" fmla="*/ 3880505 h 4241931"/>
                <a:gd name="connsiteX723" fmla="*/ 1816633 w 4651277"/>
                <a:gd name="connsiteY723" fmla="*/ 3878350 h 4241931"/>
                <a:gd name="connsiteX724" fmla="*/ 1800539 w 4651277"/>
                <a:gd name="connsiteY724" fmla="*/ 3891482 h 4241931"/>
                <a:gd name="connsiteX725" fmla="*/ 1764303 w 4651277"/>
                <a:gd name="connsiteY725" fmla="*/ 3915801 h 4241931"/>
                <a:gd name="connsiteX726" fmla="*/ 1740423 w 4651277"/>
                <a:gd name="connsiteY726" fmla="*/ 3889176 h 4241931"/>
                <a:gd name="connsiteX727" fmla="*/ 1722011 w 4651277"/>
                <a:gd name="connsiteY727" fmla="*/ 3876752 h 4241931"/>
                <a:gd name="connsiteX728" fmla="*/ 1711940 w 4651277"/>
                <a:gd name="connsiteY728" fmla="*/ 3893083 h 4241931"/>
                <a:gd name="connsiteX729" fmla="*/ 1711668 w 4651277"/>
                <a:gd name="connsiteY729" fmla="*/ 3897518 h 4241931"/>
                <a:gd name="connsiteX730" fmla="*/ 1705099 w 4651277"/>
                <a:gd name="connsiteY730" fmla="*/ 3926559 h 4241931"/>
                <a:gd name="connsiteX731" fmla="*/ 1692762 w 4651277"/>
                <a:gd name="connsiteY731" fmla="*/ 3907147 h 4241931"/>
                <a:gd name="connsiteX732" fmla="*/ 1685994 w 4651277"/>
                <a:gd name="connsiteY732" fmla="*/ 3883452 h 4241931"/>
                <a:gd name="connsiteX733" fmla="*/ 1643295 w 4651277"/>
                <a:gd name="connsiteY733" fmla="*/ 3873479 h 4241931"/>
                <a:gd name="connsiteX734" fmla="*/ 1628399 w 4651277"/>
                <a:gd name="connsiteY734" fmla="*/ 3893111 h 4241931"/>
                <a:gd name="connsiteX735" fmla="*/ 1600019 w 4651277"/>
                <a:gd name="connsiteY735" fmla="*/ 3878537 h 4241931"/>
                <a:gd name="connsiteX736" fmla="*/ 1596347 w 4651277"/>
                <a:gd name="connsiteY736" fmla="*/ 3851778 h 4241931"/>
                <a:gd name="connsiteX737" fmla="*/ 1574043 w 4651277"/>
                <a:gd name="connsiteY737" fmla="*/ 3830214 h 4241931"/>
                <a:gd name="connsiteX738" fmla="*/ 1541567 w 4651277"/>
                <a:gd name="connsiteY738" fmla="*/ 3798615 h 4241931"/>
                <a:gd name="connsiteX739" fmla="*/ 1492724 w 4651277"/>
                <a:gd name="connsiteY739" fmla="*/ 3763103 h 4241931"/>
                <a:gd name="connsiteX740" fmla="*/ 1470589 w 4651277"/>
                <a:gd name="connsiteY740" fmla="*/ 3755587 h 4241931"/>
                <a:gd name="connsiteX741" fmla="*/ 1479644 w 4651277"/>
                <a:gd name="connsiteY741" fmla="*/ 3744670 h 4241931"/>
                <a:gd name="connsiteX742" fmla="*/ 1466562 w 4651277"/>
                <a:gd name="connsiteY742" fmla="*/ 3726239 h 4241931"/>
                <a:gd name="connsiteX743" fmla="*/ 1430989 w 4651277"/>
                <a:gd name="connsiteY743" fmla="*/ 3697700 h 4241931"/>
                <a:gd name="connsiteX744" fmla="*/ 1419313 w 4651277"/>
                <a:gd name="connsiteY744" fmla="*/ 3670284 h 4241931"/>
                <a:gd name="connsiteX745" fmla="*/ 1417125 w 4651277"/>
                <a:gd name="connsiteY745" fmla="*/ 3655509 h 4241931"/>
                <a:gd name="connsiteX746" fmla="*/ 1407563 w 4651277"/>
                <a:gd name="connsiteY746" fmla="*/ 3669999 h 4241931"/>
                <a:gd name="connsiteX747" fmla="*/ 1383547 w 4651277"/>
                <a:gd name="connsiteY747" fmla="*/ 3699284 h 4241931"/>
                <a:gd name="connsiteX748" fmla="*/ 1335775 w 4651277"/>
                <a:gd name="connsiteY748" fmla="*/ 3738369 h 4241931"/>
                <a:gd name="connsiteX749" fmla="*/ 1312449 w 4651277"/>
                <a:gd name="connsiteY749" fmla="*/ 3759039 h 4241931"/>
                <a:gd name="connsiteX750" fmla="*/ 1295945 w 4651277"/>
                <a:gd name="connsiteY750" fmla="*/ 3759452 h 4241931"/>
                <a:gd name="connsiteX751" fmla="*/ 1292551 w 4651277"/>
                <a:gd name="connsiteY751" fmla="*/ 3785619 h 4241931"/>
                <a:gd name="connsiteX752" fmla="*/ 1236423 w 4651277"/>
                <a:gd name="connsiteY752" fmla="*/ 3826202 h 4241931"/>
                <a:gd name="connsiteX753" fmla="*/ 1221212 w 4651277"/>
                <a:gd name="connsiteY753" fmla="*/ 3837554 h 4241931"/>
                <a:gd name="connsiteX754" fmla="*/ 1171545 w 4651277"/>
                <a:gd name="connsiteY754" fmla="*/ 3867819 h 4241931"/>
                <a:gd name="connsiteX755" fmla="*/ 1116177 w 4651277"/>
                <a:gd name="connsiteY755" fmla="*/ 3898927 h 4241931"/>
                <a:gd name="connsiteX756" fmla="*/ 1085512 w 4651277"/>
                <a:gd name="connsiteY756" fmla="*/ 3913810 h 4241931"/>
                <a:gd name="connsiteX757" fmla="*/ 1084513 w 4651277"/>
                <a:gd name="connsiteY757" fmla="*/ 3915463 h 4241931"/>
                <a:gd name="connsiteX758" fmla="*/ 1084512 w 4651277"/>
                <a:gd name="connsiteY758" fmla="*/ 3915463 h 4241931"/>
                <a:gd name="connsiteX759" fmla="*/ 1084263 w 4651277"/>
                <a:gd name="connsiteY759" fmla="*/ 3915876 h 4241931"/>
                <a:gd name="connsiteX760" fmla="*/ 1084513 w 4651277"/>
                <a:gd name="connsiteY760" fmla="*/ 3915463 h 4241931"/>
                <a:gd name="connsiteX761" fmla="*/ 1085839 w 4651277"/>
                <a:gd name="connsiteY761" fmla="*/ 3915136 h 4241931"/>
                <a:gd name="connsiteX762" fmla="*/ 1094228 w 4651277"/>
                <a:gd name="connsiteY762" fmla="*/ 3924043 h 4241931"/>
                <a:gd name="connsiteX763" fmla="*/ 1088904 w 4651277"/>
                <a:gd name="connsiteY763" fmla="*/ 3930985 h 4241931"/>
                <a:gd name="connsiteX764" fmla="*/ 1018977 w 4651277"/>
                <a:gd name="connsiteY764" fmla="*/ 3997770 h 4241931"/>
                <a:gd name="connsiteX765" fmla="*/ 1006350 w 4651277"/>
                <a:gd name="connsiteY765" fmla="*/ 4009328 h 4241931"/>
                <a:gd name="connsiteX766" fmla="*/ 1002301 w 4651277"/>
                <a:gd name="connsiteY766" fmla="*/ 4011171 h 4241931"/>
                <a:gd name="connsiteX767" fmla="*/ 990173 w 4651277"/>
                <a:gd name="connsiteY767" fmla="*/ 4011068 h 4241931"/>
                <a:gd name="connsiteX768" fmla="*/ 985936 w 4651277"/>
                <a:gd name="connsiteY768" fmla="*/ 4009861 h 4241931"/>
                <a:gd name="connsiteX769" fmla="*/ 977409 w 4651277"/>
                <a:gd name="connsiteY769" fmla="*/ 4002677 h 4241931"/>
                <a:gd name="connsiteX770" fmla="*/ 972121 w 4651277"/>
                <a:gd name="connsiteY770" fmla="*/ 3998352 h 4241931"/>
                <a:gd name="connsiteX771" fmla="*/ 953239 w 4651277"/>
                <a:gd name="connsiteY771" fmla="*/ 4017645 h 4241931"/>
                <a:gd name="connsiteX772" fmla="*/ 934255 w 4651277"/>
                <a:gd name="connsiteY772" fmla="*/ 4027395 h 4241931"/>
                <a:gd name="connsiteX773" fmla="*/ 928071 w 4651277"/>
                <a:gd name="connsiteY773" fmla="*/ 4012596 h 4241931"/>
                <a:gd name="connsiteX774" fmla="*/ 996223 w 4651277"/>
                <a:gd name="connsiteY774" fmla="*/ 3962574 h 4241931"/>
                <a:gd name="connsiteX775" fmla="*/ 1026009 w 4651277"/>
                <a:gd name="connsiteY775" fmla="*/ 3931585 h 4241931"/>
                <a:gd name="connsiteX776" fmla="*/ 1031264 w 4651277"/>
                <a:gd name="connsiteY776" fmla="*/ 3925503 h 4241931"/>
                <a:gd name="connsiteX777" fmla="*/ 1077468 w 4651277"/>
                <a:gd name="connsiteY777" fmla="*/ 3900596 h 4241931"/>
                <a:gd name="connsiteX778" fmla="*/ 1094162 w 4651277"/>
                <a:gd name="connsiteY778" fmla="*/ 3881561 h 4241931"/>
                <a:gd name="connsiteX779" fmla="*/ 1102948 w 4651277"/>
                <a:gd name="connsiteY779" fmla="*/ 3869261 h 4241931"/>
                <a:gd name="connsiteX780" fmla="*/ 1153234 w 4651277"/>
                <a:gd name="connsiteY780" fmla="*/ 3831245 h 4241931"/>
                <a:gd name="connsiteX781" fmla="*/ 1182230 w 4651277"/>
                <a:gd name="connsiteY781" fmla="*/ 3799326 h 4241931"/>
                <a:gd name="connsiteX782" fmla="*/ 1213308 w 4651277"/>
                <a:gd name="connsiteY782" fmla="*/ 3779276 h 4241931"/>
                <a:gd name="connsiteX783" fmla="*/ 1227005 w 4651277"/>
                <a:gd name="connsiteY783" fmla="*/ 3743531 h 4241931"/>
                <a:gd name="connsiteX784" fmla="*/ 1221458 w 4651277"/>
                <a:gd name="connsiteY784" fmla="*/ 3737019 h 4241931"/>
                <a:gd name="connsiteX785" fmla="*/ 1231625 w 4651277"/>
                <a:gd name="connsiteY785" fmla="*/ 3685821 h 4241931"/>
                <a:gd name="connsiteX786" fmla="*/ 1240257 w 4651277"/>
                <a:gd name="connsiteY786" fmla="*/ 3659206 h 4241931"/>
                <a:gd name="connsiteX787" fmla="*/ 1240179 w 4651277"/>
                <a:gd name="connsiteY787" fmla="*/ 3659067 h 4241931"/>
                <a:gd name="connsiteX788" fmla="*/ 1230192 w 4651277"/>
                <a:gd name="connsiteY788" fmla="*/ 3642988 h 4241931"/>
                <a:gd name="connsiteX789" fmla="*/ 1231048 w 4651277"/>
                <a:gd name="connsiteY789" fmla="*/ 3642849 h 4241931"/>
                <a:gd name="connsiteX790" fmla="*/ 1229111 w 4651277"/>
                <a:gd name="connsiteY790" fmla="*/ 3639405 h 4241931"/>
                <a:gd name="connsiteX791" fmla="*/ 1225082 w 4651277"/>
                <a:gd name="connsiteY791" fmla="*/ 3615948 h 4241931"/>
                <a:gd name="connsiteX792" fmla="*/ 1223380 w 4651277"/>
                <a:gd name="connsiteY792" fmla="*/ 3610558 h 4241931"/>
                <a:gd name="connsiteX793" fmla="*/ 1222745 w 4651277"/>
                <a:gd name="connsiteY793" fmla="*/ 3611001 h 4241931"/>
                <a:gd name="connsiteX794" fmla="*/ 1190494 w 4651277"/>
                <a:gd name="connsiteY794" fmla="*/ 3651565 h 4241931"/>
                <a:gd name="connsiteX795" fmla="*/ 1166783 w 4651277"/>
                <a:gd name="connsiteY795" fmla="*/ 3661736 h 4241931"/>
                <a:gd name="connsiteX796" fmla="*/ 1154637 w 4651277"/>
                <a:gd name="connsiteY796" fmla="*/ 3670210 h 4241931"/>
                <a:gd name="connsiteX797" fmla="*/ 1116633 w 4651277"/>
                <a:gd name="connsiteY797" fmla="*/ 3690352 h 4241931"/>
                <a:gd name="connsiteX798" fmla="*/ 1090960 w 4651277"/>
                <a:gd name="connsiteY798" fmla="*/ 3676395 h 4241931"/>
                <a:gd name="connsiteX799" fmla="*/ 1152057 w 4651277"/>
                <a:gd name="connsiteY799" fmla="*/ 3582771 h 4241931"/>
                <a:gd name="connsiteX800" fmla="*/ 1146988 w 4651277"/>
                <a:gd name="connsiteY800" fmla="*/ 3583121 h 4241931"/>
                <a:gd name="connsiteX801" fmla="*/ 1174341 w 4651277"/>
                <a:gd name="connsiteY801" fmla="*/ 3554475 h 4241931"/>
                <a:gd name="connsiteX802" fmla="*/ 1195008 w 4651277"/>
                <a:gd name="connsiteY802" fmla="*/ 3526369 h 4241931"/>
                <a:gd name="connsiteX803" fmla="*/ 1182314 w 4651277"/>
                <a:gd name="connsiteY803" fmla="*/ 3516738 h 4241931"/>
                <a:gd name="connsiteX804" fmla="*/ 1164089 w 4651277"/>
                <a:gd name="connsiteY804" fmla="*/ 3495341 h 4241931"/>
                <a:gd name="connsiteX805" fmla="*/ 1138525 w 4651277"/>
                <a:gd name="connsiteY805" fmla="*/ 3489826 h 4241931"/>
                <a:gd name="connsiteX806" fmla="*/ 1113579 w 4651277"/>
                <a:gd name="connsiteY806" fmla="*/ 3498232 h 4241931"/>
                <a:gd name="connsiteX807" fmla="*/ 1101193 w 4651277"/>
                <a:gd name="connsiteY807" fmla="*/ 3517611 h 4241931"/>
                <a:gd name="connsiteX808" fmla="*/ 1083741 w 4651277"/>
                <a:gd name="connsiteY808" fmla="*/ 3524449 h 4241931"/>
                <a:gd name="connsiteX809" fmla="*/ 1066327 w 4651277"/>
                <a:gd name="connsiteY809" fmla="*/ 3498350 h 4241931"/>
                <a:gd name="connsiteX810" fmla="*/ 1060384 w 4651277"/>
                <a:gd name="connsiteY810" fmla="*/ 3491373 h 4241931"/>
                <a:gd name="connsiteX811" fmla="*/ 1051908 w 4651277"/>
                <a:gd name="connsiteY811" fmla="*/ 3488960 h 4241931"/>
                <a:gd name="connsiteX812" fmla="*/ 1034735 w 4651277"/>
                <a:gd name="connsiteY812" fmla="*/ 3470682 h 4241931"/>
                <a:gd name="connsiteX813" fmla="*/ 1017197 w 4651277"/>
                <a:gd name="connsiteY813" fmla="*/ 3484015 h 4241931"/>
                <a:gd name="connsiteX814" fmla="*/ 1010237 w 4651277"/>
                <a:gd name="connsiteY814" fmla="*/ 3484323 h 4241931"/>
                <a:gd name="connsiteX815" fmla="*/ 958799 w 4651277"/>
                <a:gd name="connsiteY815" fmla="*/ 3466337 h 4241931"/>
                <a:gd name="connsiteX816" fmla="*/ 951788 w 4651277"/>
                <a:gd name="connsiteY816" fmla="*/ 3461874 h 4241931"/>
                <a:gd name="connsiteX817" fmla="*/ 926759 w 4651277"/>
                <a:gd name="connsiteY817" fmla="*/ 3433431 h 4241931"/>
                <a:gd name="connsiteX818" fmla="*/ 903850 w 4651277"/>
                <a:gd name="connsiteY818" fmla="*/ 3383920 h 4241931"/>
                <a:gd name="connsiteX819" fmla="*/ 895238 w 4651277"/>
                <a:gd name="connsiteY819" fmla="*/ 3361559 h 4241931"/>
                <a:gd name="connsiteX820" fmla="*/ 893102 w 4651277"/>
                <a:gd name="connsiteY820" fmla="*/ 3344918 h 4241931"/>
                <a:gd name="connsiteX821" fmla="*/ 913932 w 4651277"/>
                <a:gd name="connsiteY821" fmla="*/ 3295875 h 4241931"/>
                <a:gd name="connsiteX822" fmla="*/ 916552 w 4651277"/>
                <a:gd name="connsiteY822" fmla="*/ 3284815 h 4241931"/>
                <a:gd name="connsiteX823" fmla="*/ 902668 w 4651277"/>
                <a:gd name="connsiteY823" fmla="*/ 3252497 h 4241931"/>
                <a:gd name="connsiteX824" fmla="*/ 899396 w 4651277"/>
                <a:gd name="connsiteY824" fmla="*/ 3239232 h 4241931"/>
                <a:gd name="connsiteX825" fmla="*/ 894195 w 4651277"/>
                <a:gd name="connsiteY825" fmla="*/ 3206742 h 4241931"/>
                <a:gd name="connsiteX826" fmla="*/ 880363 w 4651277"/>
                <a:gd name="connsiteY826" fmla="*/ 3200867 h 4241931"/>
                <a:gd name="connsiteX827" fmla="*/ 868662 w 4651277"/>
                <a:gd name="connsiteY827" fmla="*/ 3212216 h 4241931"/>
                <a:gd name="connsiteX828" fmla="*/ 861785 w 4651277"/>
                <a:gd name="connsiteY828" fmla="*/ 3179867 h 4241931"/>
                <a:gd name="connsiteX829" fmla="*/ 841031 w 4651277"/>
                <a:gd name="connsiteY829" fmla="*/ 3128406 h 4241931"/>
                <a:gd name="connsiteX830" fmla="*/ 835094 w 4651277"/>
                <a:gd name="connsiteY830" fmla="*/ 3130395 h 4241931"/>
                <a:gd name="connsiteX831" fmla="*/ 836894 w 4651277"/>
                <a:gd name="connsiteY831" fmla="*/ 3131712 h 4241931"/>
                <a:gd name="connsiteX832" fmla="*/ 828164 w 4651277"/>
                <a:gd name="connsiteY832" fmla="*/ 3141426 h 4241931"/>
                <a:gd name="connsiteX833" fmla="*/ 810249 w 4651277"/>
                <a:gd name="connsiteY833" fmla="*/ 3168564 h 4241931"/>
                <a:gd name="connsiteX834" fmla="*/ 805666 w 4651277"/>
                <a:gd name="connsiteY834" fmla="*/ 3182762 h 4241931"/>
                <a:gd name="connsiteX835" fmla="*/ 762994 w 4651277"/>
                <a:gd name="connsiteY835" fmla="*/ 3247137 h 4241931"/>
                <a:gd name="connsiteX836" fmla="*/ 769696 w 4651277"/>
                <a:gd name="connsiteY836" fmla="*/ 3269578 h 4241931"/>
                <a:gd name="connsiteX837" fmla="*/ 788985 w 4651277"/>
                <a:gd name="connsiteY837" fmla="*/ 3312615 h 4241931"/>
                <a:gd name="connsiteX838" fmla="*/ 783024 w 4651277"/>
                <a:gd name="connsiteY838" fmla="*/ 3324613 h 4241931"/>
                <a:gd name="connsiteX839" fmla="*/ 758660 w 4651277"/>
                <a:gd name="connsiteY839" fmla="*/ 3335580 h 4241931"/>
                <a:gd name="connsiteX840" fmla="*/ 671389 w 4651277"/>
                <a:gd name="connsiteY840" fmla="*/ 3280299 h 4241931"/>
                <a:gd name="connsiteX841" fmla="*/ 650969 w 4651277"/>
                <a:gd name="connsiteY841" fmla="*/ 3269201 h 4241931"/>
                <a:gd name="connsiteX842" fmla="*/ 641617 w 4651277"/>
                <a:gd name="connsiteY842" fmla="*/ 3268933 h 4241931"/>
                <a:gd name="connsiteX843" fmla="*/ 644406 w 4651277"/>
                <a:gd name="connsiteY843" fmla="*/ 3282190 h 4241931"/>
                <a:gd name="connsiteX844" fmla="*/ 650760 w 4651277"/>
                <a:gd name="connsiteY844" fmla="*/ 3284028 h 4241931"/>
                <a:gd name="connsiteX845" fmla="*/ 664657 w 4651277"/>
                <a:gd name="connsiteY845" fmla="*/ 3289107 h 4241931"/>
                <a:gd name="connsiteX846" fmla="*/ 653088 w 4651277"/>
                <a:gd name="connsiteY846" fmla="*/ 3305841 h 4241931"/>
                <a:gd name="connsiteX847" fmla="*/ 681811 w 4651277"/>
                <a:gd name="connsiteY847" fmla="*/ 3311127 h 4241931"/>
                <a:gd name="connsiteX848" fmla="*/ 681325 w 4651277"/>
                <a:gd name="connsiteY848" fmla="*/ 3323067 h 4241931"/>
                <a:gd name="connsiteX849" fmla="*/ 642947 w 4651277"/>
                <a:gd name="connsiteY849" fmla="*/ 3318009 h 4241931"/>
                <a:gd name="connsiteX850" fmla="*/ 616859 w 4651277"/>
                <a:gd name="connsiteY850" fmla="*/ 3306172 h 4241931"/>
                <a:gd name="connsiteX851" fmla="*/ 615221 w 4651277"/>
                <a:gd name="connsiteY851" fmla="*/ 3285459 h 4241931"/>
                <a:gd name="connsiteX852" fmla="*/ 603851 w 4651277"/>
                <a:gd name="connsiteY852" fmla="*/ 3275124 h 4241931"/>
                <a:gd name="connsiteX853" fmla="*/ 584006 w 4651277"/>
                <a:gd name="connsiteY853" fmla="*/ 3294285 h 4241931"/>
                <a:gd name="connsiteX854" fmla="*/ 576030 w 4651277"/>
                <a:gd name="connsiteY854" fmla="*/ 3296216 h 4241931"/>
                <a:gd name="connsiteX855" fmla="*/ 595446 w 4651277"/>
                <a:gd name="connsiteY855" fmla="*/ 3254362 h 4241931"/>
                <a:gd name="connsiteX856" fmla="*/ 582146 w 4651277"/>
                <a:gd name="connsiteY856" fmla="*/ 3236050 h 4241931"/>
                <a:gd name="connsiteX857" fmla="*/ 559040 w 4651277"/>
                <a:gd name="connsiteY857" fmla="*/ 3238269 h 4241931"/>
                <a:gd name="connsiteX858" fmla="*/ 547418 w 4651277"/>
                <a:gd name="connsiteY858" fmla="*/ 3221663 h 4241931"/>
                <a:gd name="connsiteX859" fmla="*/ 555276 w 4651277"/>
                <a:gd name="connsiteY859" fmla="*/ 3208783 h 4241931"/>
                <a:gd name="connsiteX860" fmla="*/ 552916 w 4651277"/>
                <a:gd name="connsiteY860" fmla="*/ 3178113 h 4241931"/>
                <a:gd name="connsiteX861" fmla="*/ 554759 w 4651277"/>
                <a:gd name="connsiteY861" fmla="*/ 3143891 h 4241931"/>
                <a:gd name="connsiteX862" fmla="*/ 546452 w 4651277"/>
                <a:gd name="connsiteY862" fmla="*/ 3109595 h 4241931"/>
                <a:gd name="connsiteX863" fmla="*/ 531314 w 4651277"/>
                <a:gd name="connsiteY863" fmla="*/ 3097640 h 4241931"/>
                <a:gd name="connsiteX864" fmla="*/ 544016 w 4651277"/>
                <a:gd name="connsiteY864" fmla="*/ 3089076 h 4241931"/>
                <a:gd name="connsiteX865" fmla="*/ 547970 w 4651277"/>
                <a:gd name="connsiteY865" fmla="*/ 3079252 h 4241931"/>
                <a:gd name="connsiteX866" fmla="*/ 536113 w 4651277"/>
                <a:gd name="connsiteY866" fmla="*/ 3040749 h 4241931"/>
                <a:gd name="connsiteX867" fmla="*/ 536514 w 4651277"/>
                <a:gd name="connsiteY867" fmla="*/ 3026719 h 4241931"/>
                <a:gd name="connsiteX868" fmla="*/ 518069 w 4651277"/>
                <a:gd name="connsiteY868" fmla="*/ 3044697 h 4241931"/>
                <a:gd name="connsiteX869" fmla="*/ 505030 w 4651277"/>
                <a:gd name="connsiteY869" fmla="*/ 3044899 h 4241931"/>
                <a:gd name="connsiteX870" fmla="*/ 469088 w 4651277"/>
                <a:gd name="connsiteY870" fmla="*/ 3060358 h 4241931"/>
                <a:gd name="connsiteX871" fmla="*/ 446865 w 4651277"/>
                <a:gd name="connsiteY871" fmla="*/ 3064475 h 4241931"/>
                <a:gd name="connsiteX872" fmla="*/ 428168 w 4651277"/>
                <a:gd name="connsiteY872" fmla="*/ 3076179 h 4241931"/>
                <a:gd name="connsiteX873" fmla="*/ 421376 w 4651277"/>
                <a:gd name="connsiteY873" fmla="*/ 3079513 h 4241931"/>
                <a:gd name="connsiteX874" fmla="*/ 387850 w 4651277"/>
                <a:gd name="connsiteY874" fmla="*/ 3050903 h 4241931"/>
                <a:gd name="connsiteX875" fmla="*/ 356247 w 4651277"/>
                <a:gd name="connsiteY875" fmla="*/ 3058134 h 4241931"/>
                <a:gd name="connsiteX876" fmla="*/ 329279 w 4651277"/>
                <a:gd name="connsiteY876" fmla="*/ 3044401 h 4241931"/>
                <a:gd name="connsiteX877" fmla="*/ 308607 w 4651277"/>
                <a:gd name="connsiteY877" fmla="*/ 3027031 h 4241931"/>
                <a:gd name="connsiteX878" fmla="*/ 279538 w 4651277"/>
                <a:gd name="connsiteY878" fmla="*/ 3001141 h 4241931"/>
                <a:gd name="connsiteX879" fmla="*/ 267950 w 4651277"/>
                <a:gd name="connsiteY879" fmla="*/ 2993392 h 4241931"/>
                <a:gd name="connsiteX880" fmla="*/ 257547 w 4651277"/>
                <a:gd name="connsiteY880" fmla="*/ 2987046 h 4241931"/>
                <a:gd name="connsiteX881" fmla="*/ 263834 w 4651277"/>
                <a:gd name="connsiteY881" fmla="*/ 2971168 h 4241931"/>
                <a:gd name="connsiteX882" fmla="*/ 275244 w 4651277"/>
                <a:gd name="connsiteY882" fmla="*/ 2962494 h 4241931"/>
                <a:gd name="connsiteX883" fmla="*/ 283127 w 4651277"/>
                <a:gd name="connsiteY883" fmla="*/ 2946230 h 4241931"/>
                <a:gd name="connsiteX884" fmla="*/ 271842 w 4651277"/>
                <a:gd name="connsiteY884" fmla="*/ 2937986 h 4241931"/>
                <a:gd name="connsiteX885" fmla="*/ 255949 w 4651277"/>
                <a:gd name="connsiteY885" fmla="*/ 2947324 h 4241931"/>
                <a:gd name="connsiteX886" fmla="*/ 248671 w 4651277"/>
                <a:gd name="connsiteY886" fmla="*/ 2962598 h 4241931"/>
                <a:gd name="connsiteX887" fmla="*/ 220889 w 4651277"/>
                <a:gd name="connsiteY887" fmla="*/ 2964682 h 4241931"/>
                <a:gd name="connsiteX888" fmla="*/ 224312 w 4651277"/>
                <a:gd name="connsiteY888" fmla="*/ 2945699 h 4241931"/>
                <a:gd name="connsiteX889" fmla="*/ 224403 w 4651277"/>
                <a:gd name="connsiteY889" fmla="*/ 2919922 h 4241931"/>
                <a:gd name="connsiteX890" fmla="*/ 221120 w 4651277"/>
                <a:gd name="connsiteY890" fmla="*/ 2906363 h 4241931"/>
                <a:gd name="connsiteX891" fmla="*/ 227734 w 4651277"/>
                <a:gd name="connsiteY891" fmla="*/ 2886607 h 4241931"/>
                <a:gd name="connsiteX892" fmla="*/ 230419 w 4651277"/>
                <a:gd name="connsiteY892" fmla="*/ 2873291 h 4241931"/>
                <a:gd name="connsiteX893" fmla="*/ 220334 w 4651277"/>
                <a:gd name="connsiteY893" fmla="*/ 2850825 h 4241931"/>
                <a:gd name="connsiteX894" fmla="*/ 210854 w 4651277"/>
                <a:gd name="connsiteY894" fmla="*/ 2827368 h 4241931"/>
                <a:gd name="connsiteX895" fmla="*/ 241764 w 4651277"/>
                <a:gd name="connsiteY895" fmla="*/ 2778929 h 4241931"/>
                <a:gd name="connsiteX896" fmla="*/ 255002 w 4651277"/>
                <a:gd name="connsiteY896" fmla="*/ 2751657 h 4241931"/>
                <a:gd name="connsiteX897" fmla="*/ 276350 w 4651277"/>
                <a:gd name="connsiteY897" fmla="*/ 2717777 h 4241931"/>
                <a:gd name="connsiteX898" fmla="*/ 285282 w 4651277"/>
                <a:gd name="connsiteY898" fmla="*/ 2707593 h 4241931"/>
                <a:gd name="connsiteX899" fmla="*/ 276926 w 4651277"/>
                <a:gd name="connsiteY899" fmla="*/ 2680064 h 4241931"/>
                <a:gd name="connsiteX900" fmla="*/ 264542 w 4651277"/>
                <a:gd name="connsiteY900" fmla="*/ 2672508 h 4241931"/>
                <a:gd name="connsiteX901" fmla="*/ 308116 w 4651277"/>
                <a:gd name="connsiteY901" fmla="*/ 2674621 h 4241931"/>
                <a:gd name="connsiteX902" fmla="*/ 327864 w 4651277"/>
                <a:gd name="connsiteY902" fmla="*/ 2668993 h 4241931"/>
                <a:gd name="connsiteX903" fmla="*/ 339456 w 4651277"/>
                <a:gd name="connsiteY903" fmla="*/ 2648876 h 4241931"/>
                <a:gd name="connsiteX904" fmla="*/ 368061 w 4651277"/>
                <a:gd name="connsiteY904" fmla="*/ 2643216 h 4241931"/>
                <a:gd name="connsiteX905" fmla="*/ 389537 w 4651277"/>
                <a:gd name="connsiteY905" fmla="*/ 2632526 h 4241931"/>
                <a:gd name="connsiteX906" fmla="*/ 396992 w 4651277"/>
                <a:gd name="connsiteY906" fmla="*/ 2633675 h 4241931"/>
                <a:gd name="connsiteX907" fmla="*/ 398142 w 4651277"/>
                <a:gd name="connsiteY907" fmla="*/ 2626219 h 4241931"/>
                <a:gd name="connsiteX908" fmla="*/ 385394 w 4651277"/>
                <a:gd name="connsiteY908" fmla="*/ 2597603 h 4241931"/>
                <a:gd name="connsiteX909" fmla="*/ 377546 w 4651277"/>
                <a:gd name="connsiteY909" fmla="*/ 2596603 h 4241931"/>
                <a:gd name="connsiteX910" fmla="*/ 376221 w 4651277"/>
                <a:gd name="connsiteY910" fmla="*/ 2597323 h 4241931"/>
                <a:gd name="connsiteX911" fmla="*/ 363730 w 4651277"/>
                <a:gd name="connsiteY911" fmla="*/ 2594317 h 4241931"/>
                <a:gd name="connsiteX912" fmla="*/ 336858 w 4651277"/>
                <a:gd name="connsiteY912" fmla="*/ 2561827 h 4241931"/>
                <a:gd name="connsiteX913" fmla="*/ 337956 w 4651277"/>
                <a:gd name="connsiteY913" fmla="*/ 2558256 h 4241931"/>
                <a:gd name="connsiteX914" fmla="*/ 331405 w 4651277"/>
                <a:gd name="connsiteY914" fmla="*/ 2552878 h 4241931"/>
                <a:gd name="connsiteX915" fmla="*/ 308578 w 4651277"/>
                <a:gd name="connsiteY915" fmla="*/ 2557984 h 4241931"/>
                <a:gd name="connsiteX916" fmla="*/ 294264 w 4651277"/>
                <a:gd name="connsiteY916" fmla="*/ 2582561 h 4241931"/>
                <a:gd name="connsiteX917" fmla="*/ 283956 w 4651277"/>
                <a:gd name="connsiteY917" fmla="*/ 2590545 h 4241931"/>
                <a:gd name="connsiteX918" fmla="*/ 279462 w 4651277"/>
                <a:gd name="connsiteY918" fmla="*/ 2578968 h 4241931"/>
                <a:gd name="connsiteX919" fmla="*/ 280886 w 4651277"/>
                <a:gd name="connsiteY919" fmla="*/ 2534293 h 4241931"/>
                <a:gd name="connsiteX920" fmla="*/ 293312 w 4651277"/>
                <a:gd name="connsiteY920" fmla="*/ 2522841 h 4241931"/>
                <a:gd name="connsiteX921" fmla="*/ 313664 w 4651277"/>
                <a:gd name="connsiteY921" fmla="*/ 2509256 h 4241931"/>
                <a:gd name="connsiteX922" fmla="*/ 322562 w 4651277"/>
                <a:gd name="connsiteY922" fmla="*/ 2501743 h 4241931"/>
                <a:gd name="connsiteX923" fmla="*/ 322347 w 4651277"/>
                <a:gd name="connsiteY923" fmla="*/ 2500403 h 4241931"/>
                <a:gd name="connsiteX924" fmla="*/ 325012 w 4651277"/>
                <a:gd name="connsiteY924" fmla="*/ 2494504 h 4241931"/>
                <a:gd name="connsiteX925" fmla="*/ 327121 w 4651277"/>
                <a:gd name="connsiteY925" fmla="*/ 2489822 h 4241931"/>
                <a:gd name="connsiteX926" fmla="*/ 325375 w 4651277"/>
                <a:gd name="connsiteY926" fmla="*/ 2483801 h 4241931"/>
                <a:gd name="connsiteX927" fmla="*/ 319894 w 4651277"/>
                <a:gd name="connsiteY927" fmla="*/ 2485096 h 4241931"/>
                <a:gd name="connsiteX928" fmla="*/ 311599 w 4651277"/>
                <a:gd name="connsiteY928" fmla="*/ 2486736 h 4241931"/>
                <a:gd name="connsiteX929" fmla="*/ 310423 w 4651277"/>
                <a:gd name="connsiteY929" fmla="*/ 2477683 h 4241931"/>
                <a:gd name="connsiteX930" fmla="*/ 311281 w 4651277"/>
                <a:gd name="connsiteY930" fmla="*/ 2475872 h 4241931"/>
                <a:gd name="connsiteX931" fmla="*/ 304224 w 4651277"/>
                <a:gd name="connsiteY931" fmla="*/ 2463706 h 4241931"/>
                <a:gd name="connsiteX932" fmla="*/ 295275 w 4651277"/>
                <a:gd name="connsiteY932" fmla="*/ 2457135 h 4241931"/>
                <a:gd name="connsiteX933" fmla="*/ 294859 w 4651277"/>
                <a:gd name="connsiteY933" fmla="*/ 2454016 h 4241931"/>
                <a:gd name="connsiteX934" fmla="*/ 286910 w 4651277"/>
                <a:gd name="connsiteY934" fmla="*/ 2446244 h 4241931"/>
                <a:gd name="connsiteX935" fmla="*/ 278232 w 4651277"/>
                <a:gd name="connsiteY935" fmla="*/ 2442183 h 4241931"/>
                <a:gd name="connsiteX936" fmla="*/ 256502 w 4651277"/>
                <a:gd name="connsiteY936" fmla="*/ 2431877 h 4241931"/>
                <a:gd name="connsiteX937" fmla="*/ 233566 w 4651277"/>
                <a:gd name="connsiteY937" fmla="*/ 2432796 h 4241931"/>
                <a:gd name="connsiteX938" fmla="*/ 225585 w 4651277"/>
                <a:gd name="connsiteY938" fmla="*/ 2427605 h 4241931"/>
                <a:gd name="connsiteX939" fmla="*/ 218516 w 4651277"/>
                <a:gd name="connsiteY939" fmla="*/ 2409611 h 4241931"/>
                <a:gd name="connsiteX940" fmla="*/ 219702 w 4651277"/>
                <a:gd name="connsiteY940" fmla="*/ 2396654 h 4241931"/>
                <a:gd name="connsiteX941" fmla="*/ 203612 w 4651277"/>
                <a:gd name="connsiteY941" fmla="*/ 2390201 h 4241931"/>
                <a:gd name="connsiteX942" fmla="*/ 185454 w 4651277"/>
                <a:gd name="connsiteY942" fmla="*/ 2384308 h 4241931"/>
                <a:gd name="connsiteX943" fmla="*/ 180651 w 4651277"/>
                <a:gd name="connsiteY943" fmla="*/ 2360984 h 4241931"/>
                <a:gd name="connsiteX944" fmla="*/ 188954 w 4651277"/>
                <a:gd name="connsiteY944" fmla="*/ 2355173 h 4241931"/>
                <a:gd name="connsiteX945" fmla="*/ 203232 w 4651277"/>
                <a:gd name="connsiteY945" fmla="*/ 2321739 h 4241931"/>
                <a:gd name="connsiteX946" fmla="*/ 198358 w 4651277"/>
                <a:gd name="connsiteY946" fmla="*/ 2280702 h 4241931"/>
                <a:gd name="connsiteX947" fmla="*/ 181129 w 4651277"/>
                <a:gd name="connsiteY947" fmla="*/ 2268831 h 4241931"/>
                <a:gd name="connsiteX948" fmla="*/ 161542 w 4651277"/>
                <a:gd name="connsiteY948" fmla="*/ 2266396 h 4241931"/>
                <a:gd name="connsiteX949" fmla="*/ 170152 w 4651277"/>
                <a:gd name="connsiteY949" fmla="*/ 2232225 h 4241931"/>
                <a:gd name="connsiteX950" fmla="*/ 182158 w 4651277"/>
                <a:gd name="connsiteY950" fmla="*/ 2210319 h 4241931"/>
                <a:gd name="connsiteX951" fmla="*/ 185087 w 4651277"/>
                <a:gd name="connsiteY951" fmla="*/ 2204960 h 4241931"/>
                <a:gd name="connsiteX952" fmla="*/ 183548 w 4651277"/>
                <a:gd name="connsiteY952" fmla="*/ 2204931 h 4241931"/>
                <a:gd name="connsiteX953" fmla="*/ 176985 w 4651277"/>
                <a:gd name="connsiteY953" fmla="*/ 2201655 h 4241931"/>
                <a:gd name="connsiteX954" fmla="*/ 158195 w 4651277"/>
                <a:gd name="connsiteY954" fmla="*/ 2192908 h 4241931"/>
                <a:gd name="connsiteX955" fmla="*/ 153725 w 4651277"/>
                <a:gd name="connsiteY955" fmla="*/ 2186242 h 4241931"/>
                <a:gd name="connsiteX956" fmla="*/ 153180 w 4651277"/>
                <a:gd name="connsiteY956" fmla="*/ 2181643 h 4241931"/>
                <a:gd name="connsiteX957" fmla="*/ 148907 w 4651277"/>
                <a:gd name="connsiteY957" fmla="*/ 2184596 h 4241931"/>
                <a:gd name="connsiteX958" fmla="*/ 133549 w 4651277"/>
                <a:gd name="connsiteY958" fmla="*/ 2192221 h 4241931"/>
                <a:gd name="connsiteX959" fmla="*/ 130014 w 4651277"/>
                <a:gd name="connsiteY959" fmla="*/ 2191909 h 4241931"/>
                <a:gd name="connsiteX960" fmla="*/ 130318 w 4651277"/>
                <a:gd name="connsiteY960" fmla="*/ 2192823 h 4241931"/>
                <a:gd name="connsiteX961" fmla="*/ 126283 w 4651277"/>
                <a:gd name="connsiteY961" fmla="*/ 2195305 h 4241931"/>
                <a:gd name="connsiteX962" fmla="*/ 107338 w 4651277"/>
                <a:gd name="connsiteY962" fmla="*/ 2192707 h 4241931"/>
                <a:gd name="connsiteX963" fmla="*/ 90588 w 4651277"/>
                <a:gd name="connsiteY963" fmla="*/ 2196667 h 4241931"/>
                <a:gd name="connsiteX964" fmla="*/ 85329 w 4651277"/>
                <a:gd name="connsiteY964" fmla="*/ 2204345 h 4241931"/>
                <a:gd name="connsiteX965" fmla="*/ 82412 w 4651277"/>
                <a:gd name="connsiteY965" fmla="*/ 2206965 h 4241931"/>
                <a:gd name="connsiteX966" fmla="*/ 79791 w 4651277"/>
                <a:gd name="connsiteY966" fmla="*/ 2204045 h 4241931"/>
                <a:gd name="connsiteX967" fmla="*/ 72187 w 4651277"/>
                <a:gd name="connsiteY967" fmla="*/ 2199087 h 4241931"/>
                <a:gd name="connsiteX968" fmla="*/ 56610 w 4651277"/>
                <a:gd name="connsiteY968" fmla="*/ 2194405 h 4241931"/>
                <a:gd name="connsiteX969" fmla="*/ 49228 w 4651277"/>
                <a:gd name="connsiteY969" fmla="*/ 2195828 h 4241931"/>
                <a:gd name="connsiteX970" fmla="*/ 44932 w 4651277"/>
                <a:gd name="connsiteY970" fmla="*/ 2199419 h 4241931"/>
                <a:gd name="connsiteX971" fmla="*/ 40358 w 4651277"/>
                <a:gd name="connsiteY971" fmla="*/ 2195030 h 4241931"/>
                <a:gd name="connsiteX972" fmla="*/ 38739 w 4651277"/>
                <a:gd name="connsiteY972" fmla="*/ 2190908 h 4241931"/>
                <a:gd name="connsiteX973" fmla="*/ 25029 w 4651277"/>
                <a:gd name="connsiteY973" fmla="*/ 2188681 h 4241931"/>
                <a:gd name="connsiteX974" fmla="*/ 22953 w 4651277"/>
                <a:gd name="connsiteY974" fmla="*/ 2190781 h 4241931"/>
                <a:gd name="connsiteX975" fmla="*/ 17398 w 4651277"/>
                <a:gd name="connsiteY975" fmla="*/ 2191771 h 4241931"/>
                <a:gd name="connsiteX976" fmla="*/ 17464 w 4651277"/>
                <a:gd name="connsiteY976" fmla="*/ 2186609 h 4241931"/>
                <a:gd name="connsiteX977" fmla="*/ 20703 w 4651277"/>
                <a:gd name="connsiteY977" fmla="*/ 2182626 h 4241931"/>
                <a:gd name="connsiteX978" fmla="*/ 20175 w 4651277"/>
                <a:gd name="connsiteY978" fmla="*/ 2176316 h 4241931"/>
                <a:gd name="connsiteX979" fmla="*/ 10908 w 4651277"/>
                <a:gd name="connsiteY979" fmla="*/ 2158882 h 4241931"/>
                <a:gd name="connsiteX980" fmla="*/ 3909 w 4651277"/>
                <a:gd name="connsiteY980" fmla="*/ 2136084 h 4241931"/>
                <a:gd name="connsiteX981" fmla="*/ 5354 w 4651277"/>
                <a:gd name="connsiteY981" fmla="*/ 2129952 h 4241931"/>
                <a:gd name="connsiteX982" fmla="*/ 9185 w 4651277"/>
                <a:gd name="connsiteY982" fmla="*/ 2123453 h 4241931"/>
                <a:gd name="connsiteX983" fmla="*/ 8263 w 4651277"/>
                <a:gd name="connsiteY983" fmla="*/ 2119867 h 4241931"/>
                <a:gd name="connsiteX984" fmla="*/ 0 w 4651277"/>
                <a:gd name="connsiteY984" fmla="*/ 2106669 h 4241931"/>
                <a:gd name="connsiteX985" fmla="*/ 1997 w 4651277"/>
                <a:gd name="connsiteY985" fmla="*/ 2092253 h 4241931"/>
                <a:gd name="connsiteX986" fmla="*/ 18461 w 4651277"/>
                <a:gd name="connsiteY986" fmla="*/ 2073068 h 4241931"/>
                <a:gd name="connsiteX987" fmla="*/ 22909 w 4651277"/>
                <a:gd name="connsiteY987" fmla="*/ 2063545 h 4241931"/>
                <a:gd name="connsiteX988" fmla="*/ 31396 w 4651277"/>
                <a:gd name="connsiteY988" fmla="*/ 2046292 h 4241931"/>
                <a:gd name="connsiteX989" fmla="*/ 31352 w 4651277"/>
                <a:gd name="connsiteY989" fmla="*/ 2025192 h 4241931"/>
                <a:gd name="connsiteX990" fmla="*/ 63886 w 4651277"/>
                <a:gd name="connsiteY990" fmla="*/ 2013091 h 4241931"/>
                <a:gd name="connsiteX991" fmla="*/ 81239 w 4651277"/>
                <a:gd name="connsiteY991" fmla="*/ 2008044 h 4241931"/>
                <a:gd name="connsiteX992" fmla="*/ 111405 w 4651277"/>
                <a:gd name="connsiteY992" fmla="*/ 1993139 h 4241931"/>
                <a:gd name="connsiteX993" fmla="*/ 126677 w 4651277"/>
                <a:gd name="connsiteY993" fmla="*/ 2000417 h 4241931"/>
                <a:gd name="connsiteX994" fmla="*/ 139632 w 4651277"/>
                <a:gd name="connsiteY994" fmla="*/ 1998124 h 4241931"/>
                <a:gd name="connsiteX995" fmla="*/ 146533 w 4651277"/>
                <a:gd name="connsiteY995" fmla="*/ 1993496 h 4241931"/>
                <a:gd name="connsiteX996" fmla="*/ 153736 w 4651277"/>
                <a:gd name="connsiteY996" fmla="*/ 1988375 h 4241931"/>
                <a:gd name="connsiteX997" fmla="*/ 154376 w 4651277"/>
                <a:gd name="connsiteY997" fmla="*/ 1996242 h 4241931"/>
                <a:gd name="connsiteX998" fmla="*/ 153285 w 4651277"/>
                <a:gd name="connsiteY998" fmla="*/ 2009173 h 4241931"/>
                <a:gd name="connsiteX999" fmla="*/ 164872 w 4651277"/>
                <a:gd name="connsiteY999" fmla="*/ 2016921 h 4241931"/>
                <a:gd name="connsiteX1000" fmla="*/ 175266 w 4651277"/>
                <a:gd name="connsiteY1000" fmla="*/ 2011025 h 4241931"/>
                <a:gd name="connsiteX1001" fmla="*/ 179204 w 4651277"/>
                <a:gd name="connsiteY1001" fmla="*/ 2016827 h 4241931"/>
                <a:gd name="connsiteX1002" fmla="*/ 185964 w 4651277"/>
                <a:gd name="connsiteY1002" fmla="*/ 2044743 h 4241931"/>
                <a:gd name="connsiteX1003" fmla="*/ 192136 w 4651277"/>
                <a:gd name="connsiteY1003" fmla="*/ 2058025 h 4241931"/>
                <a:gd name="connsiteX1004" fmla="*/ 191400 w 4651277"/>
                <a:gd name="connsiteY1004" fmla="*/ 2065222 h 4241931"/>
                <a:gd name="connsiteX1005" fmla="*/ 193705 w 4651277"/>
                <a:gd name="connsiteY1005" fmla="*/ 2064625 h 4241931"/>
                <a:gd name="connsiteX1006" fmla="*/ 201345 w 4651277"/>
                <a:gd name="connsiteY1006" fmla="*/ 2058516 h 4241931"/>
                <a:gd name="connsiteX1007" fmla="*/ 208726 w 4651277"/>
                <a:gd name="connsiteY1007" fmla="*/ 2057092 h 4241931"/>
                <a:gd name="connsiteX1008" fmla="*/ 228242 w 4651277"/>
                <a:gd name="connsiteY1008" fmla="*/ 2063119 h 4241931"/>
                <a:gd name="connsiteX1009" fmla="*/ 231942 w 4651277"/>
                <a:gd name="connsiteY1009" fmla="*/ 2058516 h 4241931"/>
                <a:gd name="connsiteX1010" fmla="*/ 254423 w 4651277"/>
                <a:gd name="connsiteY1010" fmla="*/ 2032807 h 4241931"/>
                <a:gd name="connsiteX1011" fmla="*/ 259562 w 4651277"/>
                <a:gd name="connsiteY1011" fmla="*/ 2024385 h 4241931"/>
                <a:gd name="connsiteX1012" fmla="*/ 260350 w 4651277"/>
                <a:gd name="connsiteY1012" fmla="*/ 2011951 h 4241931"/>
                <a:gd name="connsiteX1013" fmla="*/ 243934 w 4651277"/>
                <a:gd name="connsiteY1013" fmla="*/ 1984262 h 4241931"/>
                <a:gd name="connsiteX1014" fmla="*/ 241968 w 4651277"/>
                <a:gd name="connsiteY1014" fmla="*/ 1967429 h 4241931"/>
                <a:gd name="connsiteX1015" fmla="*/ 257810 w 4651277"/>
                <a:gd name="connsiteY1015" fmla="*/ 1964858 h 4241931"/>
                <a:gd name="connsiteX1016" fmla="*/ 278777 w 4651277"/>
                <a:gd name="connsiteY1016" fmla="*/ 1969490 h 4241931"/>
                <a:gd name="connsiteX1017" fmla="*/ 293797 w 4651277"/>
                <a:gd name="connsiteY1017" fmla="*/ 1970497 h 4241931"/>
                <a:gd name="connsiteX1018" fmla="*/ 304189 w 4651277"/>
                <a:gd name="connsiteY1018" fmla="*/ 1964603 h 4241931"/>
                <a:gd name="connsiteX1019" fmla="*/ 323849 w 4651277"/>
                <a:gd name="connsiteY1019" fmla="*/ 1916778 h 4241931"/>
                <a:gd name="connsiteX1020" fmla="*/ 339900 w 4651277"/>
                <a:gd name="connsiteY1020" fmla="*/ 1899380 h 4241931"/>
                <a:gd name="connsiteX1021" fmla="*/ 366172 w 4651277"/>
                <a:gd name="connsiteY1021" fmla="*/ 1899774 h 4241931"/>
                <a:gd name="connsiteX1022" fmla="*/ 386796 w 4651277"/>
                <a:gd name="connsiteY1022" fmla="*/ 1855936 h 4241931"/>
                <a:gd name="connsiteX1023" fmla="*/ 382353 w 4651277"/>
                <a:gd name="connsiteY1023" fmla="*/ 1837591 h 4241931"/>
                <a:gd name="connsiteX1024" fmla="*/ 397618 w 4651277"/>
                <a:gd name="connsiteY1024" fmla="*/ 1832628 h 4241931"/>
                <a:gd name="connsiteX1025" fmla="*/ 428633 w 4651277"/>
                <a:gd name="connsiteY1025" fmla="*/ 1850870 h 4241931"/>
                <a:gd name="connsiteX1026" fmla="*/ 421799 w 4651277"/>
                <a:gd name="connsiteY1026" fmla="*/ 1833105 h 4241931"/>
                <a:gd name="connsiteX1027" fmla="*/ 416893 w 4651277"/>
                <a:gd name="connsiteY1027" fmla="*/ 1823315 h 4241931"/>
                <a:gd name="connsiteX1028" fmla="*/ 392973 w 4651277"/>
                <a:gd name="connsiteY1028" fmla="*/ 1801244 h 4241931"/>
                <a:gd name="connsiteX1029" fmla="*/ 372974 w 4651277"/>
                <a:gd name="connsiteY1029" fmla="*/ 1800599 h 4241931"/>
                <a:gd name="connsiteX1030" fmla="*/ 385949 w 4651277"/>
                <a:gd name="connsiteY1030" fmla="*/ 1754815 h 4241931"/>
                <a:gd name="connsiteX1031" fmla="*/ 398951 w 4651277"/>
                <a:gd name="connsiteY1031" fmla="*/ 1705649 h 4241931"/>
                <a:gd name="connsiteX1032" fmla="*/ 389494 w 4651277"/>
                <a:gd name="connsiteY1032" fmla="*/ 1678807 h 4241931"/>
                <a:gd name="connsiteX1033" fmla="*/ 363309 w 4651277"/>
                <a:gd name="connsiteY1033" fmla="*/ 1680505 h 4241931"/>
                <a:gd name="connsiteX1034" fmla="*/ 342496 w 4651277"/>
                <a:gd name="connsiteY1034" fmla="*/ 1695679 h 4241931"/>
                <a:gd name="connsiteX1035" fmla="*/ 298105 w 4651277"/>
                <a:gd name="connsiteY1035" fmla="*/ 1669277 h 4241931"/>
                <a:gd name="connsiteX1036" fmla="*/ 291363 w 4651277"/>
                <a:gd name="connsiteY1036" fmla="*/ 1665844 h 4241931"/>
                <a:gd name="connsiteX1037" fmla="*/ 294593 w 4651277"/>
                <a:gd name="connsiteY1037" fmla="*/ 1646062 h 4241931"/>
                <a:gd name="connsiteX1038" fmla="*/ 308882 w 4651277"/>
                <a:gd name="connsiteY1038" fmla="*/ 1624869 h 4241931"/>
                <a:gd name="connsiteX1039" fmla="*/ 350575 w 4651277"/>
                <a:gd name="connsiteY1039" fmla="*/ 1612239 h 4241931"/>
                <a:gd name="connsiteX1040" fmla="*/ 368300 w 4651277"/>
                <a:gd name="connsiteY1040" fmla="*/ 1624411 h 4241931"/>
                <a:gd name="connsiteX1041" fmla="*/ 381481 w 4651277"/>
                <a:gd name="connsiteY1041" fmla="*/ 1631773 h 4241931"/>
                <a:gd name="connsiteX1042" fmla="*/ 447262 w 4651277"/>
                <a:gd name="connsiteY1042" fmla="*/ 1605288 h 4241931"/>
                <a:gd name="connsiteX1043" fmla="*/ 459886 w 4651277"/>
                <a:gd name="connsiteY1043" fmla="*/ 1566766 h 4241931"/>
                <a:gd name="connsiteX1044" fmla="*/ 453689 w 4651277"/>
                <a:gd name="connsiteY1044" fmla="*/ 1556868 h 4241931"/>
                <a:gd name="connsiteX1045" fmla="*/ 470485 w 4651277"/>
                <a:gd name="connsiteY1045" fmla="*/ 1505937 h 4241931"/>
                <a:gd name="connsiteX1046" fmla="*/ 499433 w 4651277"/>
                <a:gd name="connsiteY1046" fmla="*/ 1480773 h 4241931"/>
                <a:gd name="connsiteX1047" fmla="*/ 547531 w 4651277"/>
                <a:gd name="connsiteY1047" fmla="*/ 1463211 h 4241931"/>
                <a:gd name="connsiteX1048" fmla="*/ 567253 w 4651277"/>
                <a:gd name="connsiteY1048" fmla="*/ 1460968 h 4241931"/>
                <a:gd name="connsiteX1049" fmla="*/ 536841 w 4651277"/>
                <a:gd name="connsiteY1049" fmla="*/ 1441738 h 4241931"/>
                <a:gd name="connsiteX1050" fmla="*/ 534666 w 4651277"/>
                <a:gd name="connsiteY1050" fmla="*/ 1439730 h 4241931"/>
                <a:gd name="connsiteX1051" fmla="*/ 534280 w 4651277"/>
                <a:gd name="connsiteY1051" fmla="*/ 1438135 h 4241931"/>
                <a:gd name="connsiteX1052" fmla="*/ 490714 w 4651277"/>
                <a:gd name="connsiteY1052" fmla="*/ 1340184 h 4241931"/>
                <a:gd name="connsiteX1053" fmla="*/ 488780 w 4651277"/>
                <a:gd name="connsiteY1053" fmla="*/ 1292099 h 4241931"/>
                <a:gd name="connsiteX1054" fmla="*/ 496936 w 4651277"/>
                <a:gd name="connsiteY1054" fmla="*/ 1238618 h 4241931"/>
                <a:gd name="connsiteX1055" fmla="*/ 497422 w 4651277"/>
                <a:gd name="connsiteY1055" fmla="*/ 1226678 h 4241931"/>
                <a:gd name="connsiteX1056" fmla="*/ 498708 w 4651277"/>
                <a:gd name="connsiteY1056" fmla="*/ 1146573 h 4241931"/>
                <a:gd name="connsiteX1057" fmla="*/ 494266 w 4651277"/>
                <a:gd name="connsiteY1057" fmla="*/ 1128228 h 4241931"/>
                <a:gd name="connsiteX1058" fmla="*/ 491300 w 4651277"/>
                <a:gd name="connsiteY1058" fmla="*/ 1098549 h 4241931"/>
                <a:gd name="connsiteX1059" fmla="*/ 474258 w 4651277"/>
                <a:gd name="connsiteY1059" fmla="*/ 1115342 h 4241931"/>
                <a:gd name="connsiteX1060" fmla="*/ 456676 w 4651277"/>
                <a:gd name="connsiteY1060" fmla="*/ 1110733 h 4241931"/>
                <a:gd name="connsiteX1061" fmla="*/ 424274 w 4651277"/>
                <a:gd name="connsiteY1061" fmla="*/ 1078049 h 4241931"/>
                <a:gd name="connsiteX1062" fmla="*/ 407590 w 4651277"/>
                <a:gd name="connsiteY1062" fmla="*/ 1059716 h 4241931"/>
                <a:gd name="connsiteX1063" fmla="*/ 403785 w 4651277"/>
                <a:gd name="connsiteY1063" fmla="*/ 1049238 h 4241931"/>
                <a:gd name="connsiteX1064" fmla="*/ 396629 w 4651277"/>
                <a:gd name="connsiteY1064" fmla="*/ 1007485 h 4241931"/>
                <a:gd name="connsiteX1065" fmla="*/ 398423 w 4651277"/>
                <a:gd name="connsiteY1065" fmla="*/ 980030 h 4241931"/>
                <a:gd name="connsiteX1066" fmla="*/ 397121 w 4651277"/>
                <a:gd name="connsiteY1066" fmla="*/ 967680 h 4241931"/>
                <a:gd name="connsiteX1067" fmla="*/ 394920 w 4651277"/>
                <a:gd name="connsiteY1067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8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8"/>
                  </a:lnTo>
                  <a:lnTo>
                    <a:pt x="3877729" y="2513815"/>
                  </a:lnTo>
                  <a:close/>
                  <a:moveTo>
                    <a:pt x="3877901" y="2487464"/>
                  </a:moveTo>
                  <a:lnTo>
                    <a:pt x="3888276" y="2487069"/>
                  </a:lnTo>
                  <a:cubicBezTo>
                    <a:pt x="3890138" y="2487517"/>
                    <a:pt x="3891479" y="2488580"/>
                    <a:pt x="3891886" y="2490770"/>
                  </a:cubicBezTo>
                  <a:lnTo>
                    <a:pt x="3891216" y="2494296"/>
                  </a:lnTo>
                  <a:lnTo>
                    <a:pt x="3905570" y="2476507"/>
                  </a:lnTo>
                  <a:cubicBezTo>
                    <a:pt x="3907159" y="2474284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8" y="2490422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8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2" y="2054951"/>
                  </a:lnTo>
                  <a:lnTo>
                    <a:pt x="4089266" y="2055669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6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2"/>
                  </a:lnTo>
                  <a:lnTo>
                    <a:pt x="3822243" y="1811284"/>
                  </a:lnTo>
                  <a:close/>
                  <a:moveTo>
                    <a:pt x="3767516" y="1561443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3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6" y="1609280"/>
                  </a:lnTo>
                  <a:lnTo>
                    <a:pt x="3797457" y="1614968"/>
                  </a:lnTo>
                  <a:lnTo>
                    <a:pt x="3788624" y="1604063"/>
                  </a:lnTo>
                  <a:cubicBezTo>
                    <a:pt x="3785763" y="1594087"/>
                    <a:pt x="3781115" y="1584988"/>
                    <a:pt x="3776032" y="1576162"/>
                  </a:cubicBezTo>
                  <a:close/>
                  <a:moveTo>
                    <a:pt x="2526548" y="3066943"/>
                  </a:moveTo>
                  <a:lnTo>
                    <a:pt x="2526941" y="3067714"/>
                  </a:lnTo>
                  <a:lnTo>
                    <a:pt x="2540254" y="3062845"/>
                  </a:lnTo>
                  <a:lnTo>
                    <a:pt x="2539881" y="3062027"/>
                  </a:lnTo>
                  <a:lnTo>
                    <a:pt x="2539743" y="3061741"/>
                  </a:ln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0" y="545620"/>
                  </a:cubicBezTo>
                  <a:cubicBezTo>
                    <a:pt x="3403040" y="561222"/>
                    <a:pt x="3409325" y="561477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7"/>
                    <a:pt x="3427865" y="511430"/>
                  </a:cubicBezTo>
                  <a:lnTo>
                    <a:pt x="3425437" y="507611"/>
                  </a:lnTo>
                  <a:lnTo>
                    <a:pt x="3420176" y="511007"/>
                  </a:lnTo>
                  <a:cubicBezTo>
                    <a:pt x="3411083" y="515050"/>
                    <a:pt x="3401574" y="518109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182718" y="1487138"/>
                  </a:moveTo>
                  <a:lnTo>
                    <a:pt x="1184885" y="1486780"/>
                  </a:lnTo>
                  <a:lnTo>
                    <a:pt x="1184389" y="1486142"/>
                  </a:lnTo>
                  <a:lnTo>
                    <a:pt x="1183954" y="1486556"/>
                  </a:lnTo>
                  <a:cubicBezTo>
                    <a:pt x="1182777" y="1484694"/>
                    <a:pt x="1180289" y="1486468"/>
                    <a:pt x="1182718" y="1487138"/>
                  </a:cubicBezTo>
                  <a:close/>
                  <a:moveTo>
                    <a:pt x="1148542" y="1390278"/>
                  </a:moveTo>
                  <a:cubicBezTo>
                    <a:pt x="1147867" y="1392936"/>
                    <a:pt x="1147949" y="1395841"/>
                    <a:pt x="1148805" y="1398307"/>
                  </a:cubicBezTo>
                  <a:cubicBezTo>
                    <a:pt x="1151676" y="1406017"/>
                    <a:pt x="1151658" y="1413045"/>
                    <a:pt x="1150120" y="1419807"/>
                  </a:cubicBezTo>
                  <a:lnTo>
                    <a:pt x="1148674" y="1423488"/>
                  </a:lnTo>
                  <a:lnTo>
                    <a:pt x="1150306" y="1421569"/>
                  </a:lnTo>
                  <a:cubicBezTo>
                    <a:pt x="1151410" y="1417011"/>
                    <a:pt x="1150925" y="1411805"/>
                    <a:pt x="1150446" y="1406292"/>
                  </a:cubicBezTo>
                  <a:cubicBezTo>
                    <a:pt x="1150266" y="1401093"/>
                    <a:pt x="1149491" y="1395268"/>
                    <a:pt x="1150974" y="1390797"/>
                  </a:cubicBezTo>
                  <a:lnTo>
                    <a:pt x="1160764" y="1385670"/>
                  </a:lnTo>
                  <a:lnTo>
                    <a:pt x="1158556" y="1383721"/>
                  </a:lnTo>
                  <a:cubicBezTo>
                    <a:pt x="1156669" y="1382760"/>
                    <a:pt x="1154688" y="1382558"/>
                    <a:pt x="1152826" y="1383736"/>
                  </a:cubicBezTo>
                  <a:cubicBezTo>
                    <a:pt x="1150651" y="1385211"/>
                    <a:pt x="1149218" y="1387621"/>
                    <a:pt x="1148542" y="1390278"/>
                  </a:cubicBezTo>
                  <a:close/>
                  <a:moveTo>
                    <a:pt x="1176775" y="1335146"/>
                  </a:moveTo>
                  <a:lnTo>
                    <a:pt x="1176922" y="1344593"/>
                  </a:lnTo>
                  <a:lnTo>
                    <a:pt x="1178171" y="1355232"/>
                  </a:lnTo>
                  <a:lnTo>
                    <a:pt x="1178988" y="1344413"/>
                  </a:ln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3"/>
                  </a:cubicBezTo>
                  <a:close/>
                  <a:moveTo>
                    <a:pt x="901578" y="1089026"/>
                  </a:moveTo>
                  <a:cubicBezTo>
                    <a:pt x="900293" y="1091592"/>
                    <a:pt x="900074" y="1094338"/>
                    <a:pt x="902450" y="1097146"/>
                  </a:cubicBezTo>
                  <a:lnTo>
                    <a:pt x="902526" y="1097155"/>
                  </a:lnTo>
                  <a:lnTo>
                    <a:pt x="903198" y="1086956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1"/>
                    <a:pt x="767408" y="1070654"/>
                    <a:pt x="769344" y="1066423"/>
                  </a:cubicBezTo>
                  <a:cubicBezTo>
                    <a:pt x="771280" y="1062191"/>
                    <a:pt x="767048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500"/>
                    <a:pt x="459935" y="911515"/>
                  </a:cubicBezTo>
                  <a:cubicBezTo>
                    <a:pt x="471849" y="915384"/>
                    <a:pt x="481311" y="914360"/>
                    <a:pt x="483116" y="899146"/>
                  </a:cubicBezTo>
                  <a:cubicBezTo>
                    <a:pt x="482560" y="893369"/>
                    <a:pt x="486053" y="892100"/>
                    <a:pt x="490125" y="893227"/>
                  </a:cubicBezTo>
                  <a:cubicBezTo>
                    <a:pt x="495490" y="894460"/>
                    <a:pt x="501350" y="895995"/>
                    <a:pt x="505508" y="899211"/>
                  </a:cubicBezTo>
                  <a:cubicBezTo>
                    <a:pt x="514314" y="905945"/>
                    <a:pt x="522954" y="908496"/>
                    <a:pt x="533045" y="903097"/>
                  </a:cubicBezTo>
                  <a:cubicBezTo>
                    <a:pt x="538738" y="900451"/>
                    <a:pt x="543994" y="902977"/>
                    <a:pt x="549057" y="904707"/>
                  </a:cubicBezTo>
                  <a:cubicBezTo>
                    <a:pt x="558974" y="922993"/>
                    <a:pt x="551705" y="950506"/>
                    <a:pt x="576911" y="960445"/>
                  </a:cubicBezTo>
                  <a:cubicBezTo>
                    <a:pt x="582964" y="962779"/>
                    <a:pt x="582479" y="974718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8" y="980396"/>
                  </a:cubicBezTo>
                  <a:cubicBezTo>
                    <a:pt x="689736" y="978295"/>
                    <a:pt x="699861" y="981753"/>
                    <a:pt x="708863" y="989282"/>
                  </a:cubicBezTo>
                  <a:cubicBezTo>
                    <a:pt x="709057" y="990081"/>
                    <a:pt x="709057" y="990081"/>
                    <a:pt x="709249" y="990880"/>
                  </a:cubicBezTo>
                  <a:cubicBezTo>
                    <a:pt x="719278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1" y="913736"/>
                    <a:pt x="770388" y="922209"/>
                  </a:cubicBezTo>
                  <a:cubicBezTo>
                    <a:pt x="772764" y="925016"/>
                    <a:pt x="773149" y="928081"/>
                    <a:pt x="772846" y="931130"/>
                  </a:cubicBezTo>
                  <a:lnTo>
                    <a:pt x="771985" y="935690"/>
                  </a:lnTo>
                  <a:lnTo>
                    <a:pt x="777370" y="940500"/>
                  </a:lnTo>
                  <a:cubicBezTo>
                    <a:pt x="778541" y="943594"/>
                    <a:pt x="779432" y="947706"/>
                    <a:pt x="782283" y="952504"/>
                  </a:cubicBezTo>
                  <a:cubicBezTo>
                    <a:pt x="782149" y="957181"/>
                    <a:pt x="780033" y="960648"/>
                    <a:pt x="776624" y="964007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3" y="985704"/>
                    <a:pt x="781464" y="994901"/>
                    <a:pt x="789860" y="1001522"/>
                  </a:cubicBezTo>
                  <a:cubicBezTo>
                    <a:pt x="794047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7"/>
                    <a:pt x="804836" y="1014108"/>
                  </a:cubicBezTo>
                  <a:cubicBezTo>
                    <a:pt x="806116" y="1011694"/>
                    <a:pt x="808603" y="1009921"/>
                    <a:pt x="810408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7"/>
                  </a:cubicBezTo>
                  <a:cubicBezTo>
                    <a:pt x="865406" y="986236"/>
                    <a:pt x="872081" y="988232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2"/>
                    <a:pt x="931001" y="1034884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8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2"/>
                    <a:pt x="918086" y="991595"/>
                  </a:cubicBezTo>
                  <a:cubicBezTo>
                    <a:pt x="923623" y="984271"/>
                    <a:pt x="926482" y="976736"/>
                    <a:pt x="923864" y="967585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799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20" y="922343"/>
                    <a:pt x="889714" y="923737"/>
                  </a:cubicBezTo>
                  <a:cubicBezTo>
                    <a:pt x="878002" y="927344"/>
                    <a:pt x="874887" y="920417"/>
                    <a:pt x="871980" y="910814"/>
                  </a:cubicBezTo>
                  <a:cubicBezTo>
                    <a:pt x="866942" y="896840"/>
                    <a:pt x="858725" y="884879"/>
                    <a:pt x="847332" y="874932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4"/>
                  </a:cubicBezTo>
                  <a:cubicBezTo>
                    <a:pt x="821502" y="832169"/>
                    <a:pt x="824603" y="827024"/>
                    <a:pt x="827615" y="825752"/>
                  </a:cubicBezTo>
                  <a:cubicBezTo>
                    <a:pt x="844604" y="819436"/>
                    <a:pt x="844709" y="808559"/>
                    <a:pt x="837279" y="794828"/>
                  </a:cubicBezTo>
                  <a:cubicBezTo>
                    <a:pt x="836297" y="792273"/>
                    <a:pt x="836961" y="789307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6" y="759027"/>
                    <a:pt x="866084" y="754956"/>
                    <a:pt x="864539" y="744488"/>
                  </a:cubicBezTo>
                  <a:cubicBezTo>
                    <a:pt x="863525" y="736866"/>
                    <a:pt x="865068" y="728258"/>
                    <a:pt x="871755" y="722748"/>
                  </a:cubicBezTo>
                  <a:cubicBezTo>
                    <a:pt x="877987" y="717526"/>
                    <a:pt x="875567" y="712703"/>
                    <a:pt x="872404" y="707713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4"/>
                    <a:pt x="863052" y="686934"/>
                    <a:pt x="859922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4" y="695208"/>
                    <a:pt x="832916" y="694588"/>
                    <a:pt x="831296" y="680990"/>
                  </a:cubicBezTo>
                  <a:cubicBezTo>
                    <a:pt x="830116" y="674108"/>
                    <a:pt x="830871" y="667272"/>
                    <a:pt x="830431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6" y="647069"/>
                    <a:pt x="849463" y="643408"/>
                    <a:pt x="847783" y="638749"/>
                  </a:cubicBezTo>
                  <a:cubicBezTo>
                    <a:pt x="845983" y="632896"/>
                    <a:pt x="844347" y="626303"/>
                    <a:pt x="835406" y="626246"/>
                  </a:cubicBezTo>
                  <a:cubicBezTo>
                    <a:pt x="834953" y="626533"/>
                    <a:pt x="834499" y="626822"/>
                    <a:pt x="833304" y="626943"/>
                  </a:cubicBezTo>
                  <a:cubicBezTo>
                    <a:pt x="828810" y="627883"/>
                    <a:pt x="824468" y="635086"/>
                    <a:pt x="819248" y="628857"/>
                  </a:cubicBezTo>
                  <a:cubicBezTo>
                    <a:pt x="814316" y="623080"/>
                    <a:pt x="812393" y="616033"/>
                    <a:pt x="813029" y="608001"/>
                  </a:cubicBezTo>
                  <a:cubicBezTo>
                    <a:pt x="814071" y="601617"/>
                    <a:pt x="817339" y="595732"/>
                    <a:pt x="821182" y="590753"/>
                  </a:cubicBezTo>
                  <a:cubicBezTo>
                    <a:pt x="824404" y="586803"/>
                    <a:pt x="827582" y="584789"/>
                    <a:pt x="831485" y="589945"/>
                  </a:cubicBezTo>
                  <a:cubicBezTo>
                    <a:pt x="833088" y="591472"/>
                    <a:pt x="835147" y="592711"/>
                    <a:pt x="836962" y="591560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6" y="578085"/>
                    <a:pt x="832589" y="574621"/>
                  </a:cubicBezTo>
                  <a:cubicBezTo>
                    <a:pt x="827051" y="562871"/>
                    <a:pt x="831726" y="554185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7"/>
                    <a:pt x="869730" y="547904"/>
                    <a:pt x="866763" y="528166"/>
                  </a:cubicBezTo>
                  <a:cubicBezTo>
                    <a:pt x="865749" y="520543"/>
                    <a:pt x="866914" y="515353"/>
                    <a:pt x="874296" y="511946"/>
                  </a:cubicBezTo>
                  <a:cubicBezTo>
                    <a:pt x="877307" y="510674"/>
                    <a:pt x="879289" y="508783"/>
                    <a:pt x="881271" y="506890"/>
                  </a:cubicBezTo>
                  <a:cubicBezTo>
                    <a:pt x="894599" y="497807"/>
                    <a:pt x="901875" y="486203"/>
                    <a:pt x="895567" y="469218"/>
                  </a:cubicBezTo>
                  <a:cubicBezTo>
                    <a:pt x="893478" y="462911"/>
                    <a:pt x="892297" y="456030"/>
                    <a:pt x="893053" y="449192"/>
                  </a:cubicBezTo>
                  <a:cubicBezTo>
                    <a:pt x="893310" y="444578"/>
                    <a:pt x="895790" y="440463"/>
                    <a:pt x="900284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6"/>
                    <a:pt x="947336" y="441495"/>
                    <a:pt x="955007" y="438541"/>
                  </a:cubicBezTo>
                  <a:cubicBezTo>
                    <a:pt x="962966" y="436041"/>
                    <a:pt x="969274" y="433949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5"/>
                    <a:pt x="1041215" y="436046"/>
                    <a:pt x="1054530" y="433965"/>
                  </a:cubicBezTo>
                  <a:cubicBezTo>
                    <a:pt x="1066648" y="432008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8" y="431383"/>
                    <a:pt x="1165444" y="439339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1"/>
                    <a:pt x="1295484" y="442763"/>
                    <a:pt x="1308223" y="439777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8" y="421799"/>
                    <a:pt x="1327103" y="416367"/>
                    <a:pt x="1334516" y="418027"/>
                  </a:cubicBezTo>
                  <a:cubicBezTo>
                    <a:pt x="1342217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8"/>
                    <a:pt x="1348242" y="455745"/>
                  </a:cubicBezTo>
                  <a:lnTo>
                    <a:pt x="1387252" y="495472"/>
                  </a:lnTo>
                  <a:lnTo>
                    <a:pt x="1391837" y="495408"/>
                  </a:lnTo>
                  <a:cubicBezTo>
                    <a:pt x="1404436" y="492736"/>
                    <a:pt x="1415417" y="485221"/>
                    <a:pt x="1416978" y="473734"/>
                  </a:cubicBezTo>
                  <a:cubicBezTo>
                    <a:pt x="1420965" y="446896"/>
                    <a:pt x="1437005" y="441698"/>
                    <a:pt x="1459404" y="441306"/>
                  </a:cubicBezTo>
                  <a:cubicBezTo>
                    <a:pt x="1462911" y="440739"/>
                    <a:pt x="1466274" y="440817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2" y="401163"/>
                    <a:pt x="1461863" y="391126"/>
                  </a:cubicBezTo>
                  <a:cubicBezTo>
                    <a:pt x="1456437" y="385175"/>
                    <a:pt x="1454727" y="380734"/>
                    <a:pt x="1459824" y="373082"/>
                  </a:cubicBezTo>
                  <a:cubicBezTo>
                    <a:pt x="1463987" y="366575"/>
                    <a:pt x="1466363" y="358991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2"/>
                    <a:pt x="1516208" y="302521"/>
                    <a:pt x="1518925" y="302455"/>
                  </a:cubicBezTo>
                  <a:cubicBezTo>
                    <a:pt x="1549337" y="302509"/>
                    <a:pt x="1572854" y="315221"/>
                    <a:pt x="1592775" y="337949"/>
                  </a:cubicBezTo>
                  <a:cubicBezTo>
                    <a:pt x="1604626" y="351430"/>
                    <a:pt x="1610607" y="366976"/>
                    <a:pt x="1609283" y="384943"/>
                  </a:cubicBezTo>
                  <a:cubicBezTo>
                    <a:pt x="1608837" y="392959"/>
                    <a:pt x="1611124" y="394824"/>
                    <a:pt x="1618784" y="393836"/>
                  </a:cubicBezTo>
                  <a:cubicBezTo>
                    <a:pt x="1627874" y="392491"/>
                    <a:pt x="1638107" y="392080"/>
                    <a:pt x="1646487" y="387871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3"/>
                    <a:pt x="1697241" y="414806"/>
                  </a:cubicBezTo>
                  <a:cubicBezTo>
                    <a:pt x="1701679" y="413095"/>
                    <a:pt x="1702546" y="409230"/>
                    <a:pt x="1703912" y="406155"/>
                  </a:cubicBezTo>
                  <a:cubicBezTo>
                    <a:pt x="1708798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4" y="397791"/>
                  </a:cubicBezTo>
                  <a:cubicBezTo>
                    <a:pt x="1751216" y="403232"/>
                    <a:pt x="1749918" y="409028"/>
                    <a:pt x="1750050" y="414469"/>
                  </a:cubicBezTo>
                  <a:cubicBezTo>
                    <a:pt x="1750736" y="429504"/>
                    <a:pt x="1756307" y="434812"/>
                    <a:pt x="1771479" y="433479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7"/>
                    <a:pt x="1811648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6"/>
                    <a:pt x="1826673" y="458702"/>
                    <a:pt x="1831732" y="469308"/>
                  </a:cubicBezTo>
                  <a:cubicBezTo>
                    <a:pt x="1835582" y="476258"/>
                    <a:pt x="1839799" y="478556"/>
                    <a:pt x="1847892" y="475634"/>
                  </a:cubicBezTo>
                  <a:cubicBezTo>
                    <a:pt x="1858991" y="471359"/>
                    <a:pt x="1870025" y="464363"/>
                    <a:pt x="1880126" y="458510"/>
                  </a:cubicBezTo>
                  <a:cubicBezTo>
                    <a:pt x="1897175" y="448804"/>
                    <a:pt x="1913648" y="441674"/>
                    <a:pt x="1931438" y="455808"/>
                  </a:cubicBezTo>
                  <a:cubicBezTo>
                    <a:pt x="1936155" y="458895"/>
                    <a:pt x="1940095" y="456395"/>
                    <a:pt x="1943892" y="454541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6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2"/>
                    <a:pt x="1965110" y="399096"/>
                    <a:pt x="1967342" y="392156"/>
                  </a:cubicBezTo>
                  <a:cubicBezTo>
                    <a:pt x="1969863" y="383928"/>
                    <a:pt x="1973671" y="375987"/>
                    <a:pt x="1982906" y="373999"/>
                  </a:cubicBezTo>
                  <a:cubicBezTo>
                    <a:pt x="1990854" y="371723"/>
                    <a:pt x="1996357" y="374310"/>
                    <a:pt x="1993404" y="384469"/>
                  </a:cubicBezTo>
                  <a:cubicBezTo>
                    <a:pt x="1991172" y="391411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9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8"/>
                    <a:pt x="2027118" y="342649"/>
                    <a:pt x="2033778" y="340083"/>
                  </a:cubicBezTo>
                  <a:cubicBezTo>
                    <a:pt x="2040583" y="336874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1"/>
                    <a:pt x="2059695" y="397132"/>
                    <a:pt x="2070321" y="397232"/>
                  </a:cubicBezTo>
                  <a:lnTo>
                    <a:pt x="2071511" y="397143"/>
                  </a:lnTo>
                  <a:lnTo>
                    <a:pt x="2069934" y="387948"/>
                  </a:lnTo>
                  <a:cubicBezTo>
                    <a:pt x="2068111" y="383917"/>
                    <a:pt x="2065026" y="379929"/>
                    <a:pt x="2060255" y="375986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8"/>
                    <a:pt x="2129578" y="334347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8"/>
                  </a:cubicBezTo>
                  <a:cubicBezTo>
                    <a:pt x="2104083" y="294094"/>
                    <a:pt x="2112817" y="293631"/>
                    <a:pt x="2119407" y="294010"/>
                  </a:cubicBezTo>
                  <a:cubicBezTo>
                    <a:pt x="2164845" y="297438"/>
                    <a:pt x="2192376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2" y="204688"/>
                    <a:pt x="2257860" y="207097"/>
                  </a:cubicBezTo>
                  <a:cubicBezTo>
                    <a:pt x="2280850" y="213905"/>
                    <a:pt x="2287208" y="209918"/>
                    <a:pt x="2292598" y="187735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7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5" y="145752"/>
                    <a:pt x="2180094" y="141351"/>
                    <a:pt x="2177954" y="156063"/>
                  </a:cubicBezTo>
                  <a:cubicBezTo>
                    <a:pt x="2177459" y="160470"/>
                    <a:pt x="2167500" y="165378"/>
                    <a:pt x="2161941" y="156914"/>
                  </a:cubicBezTo>
                  <a:cubicBezTo>
                    <a:pt x="2160845" y="146570"/>
                    <a:pt x="2160158" y="136205"/>
                    <a:pt x="2166815" y="128838"/>
                  </a:cubicBezTo>
                  <a:cubicBezTo>
                    <a:pt x="2169034" y="126381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1" y="112559"/>
                    <a:pt x="2238235" y="109067"/>
                    <a:pt x="2224591" y="99573"/>
                  </a:cubicBezTo>
                  <a:cubicBezTo>
                    <a:pt x="2222555" y="88731"/>
                    <a:pt x="2211553" y="73987"/>
                    <a:pt x="2236573" y="77768"/>
                  </a:cubicBezTo>
                  <a:cubicBezTo>
                    <a:pt x="2238028" y="77691"/>
                    <a:pt x="2238757" y="77652"/>
                    <a:pt x="2240288" y="79030"/>
                  </a:cubicBezTo>
                  <a:cubicBezTo>
                    <a:pt x="2247381" y="88873"/>
                    <a:pt x="2259833" y="89671"/>
                    <a:pt x="2269604" y="94992"/>
                  </a:cubicBezTo>
                  <a:cubicBezTo>
                    <a:pt x="2277114" y="98973"/>
                    <a:pt x="2283472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8"/>
                    <a:pt x="2301741" y="81608"/>
                    <a:pt x="2306411" y="73331"/>
                  </a:cubicBezTo>
                  <a:cubicBezTo>
                    <a:pt x="2320350" y="60911"/>
                    <a:pt x="2332834" y="48569"/>
                    <a:pt x="2339875" y="29946"/>
                  </a:cubicBezTo>
                  <a:cubicBezTo>
                    <a:pt x="2352809" y="-1397"/>
                    <a:pt x="2370239" y="-3053"/>
                    <a:pt x="2392011" y="22069"/>
                  </a:cubicBezTo>
                  <a:cubicBezTo>
                    <a:pt x="2415354" y="49298"/>
                    <a:pt x="2423401" y="49599"/>
                    <a:pt x="2449746" y="23384"/>
                  </a:cubicBezTo>
                  <a:cubicBezTo>
                    <a:pt x="2450436" y="22617"/>
                    <a:pt x="2450436" y="22617"/>
                    <a:pt x="2451124" y="21850"/>
                  </a:cubicBezTo>
                  <a:cubicBezTo>
                    <a:pt x="2481072" y="-5288"/>
                    <a:pt x="2484595" y="-7665"/>
                    <a:pt x="2508326" y="26842"/>
                  </a:cubicBezTo>
                  <a:cubicBezTo>
                    <a:pt x="2514650" y="35996"/>
                    <a:pt x="2516957" y="51932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5"/>
                    <a:pt x="2559883" y="8046"/>
                  </a:cubicBezTo>
                  <a:cubicBezTo>
                    <a:pt x="2560882" y="13102"/>
                    <a:pt x="2559657" y="17549"/>
                    <a:pt x="2562074" y="21798"/>
                  </a:cubicBezTo>
                  <a:cubicBezTo>
                    <a:pt x="2564070" y="31912"/>
                    <a:pt x="2566066" y="42025"/>
                    <a:pt x="2568791" y="52100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1" y="50277"/>
                    <a:pt x="2625296" y="43989"/>
                  </a:cubicBezTo>
                  <a:cubicBezTo>
                    <a:pt x="2630888" y="39313"/>
                    <a:pt x="2637090" y="32415"/>
                    <a:pt x="2645290" y="35628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2" y="78799"/>
                    <a:pt x="2657690" y="90445"/>
                  </a:cubicBezTo>
                  <a:cubicBezTo>
                    <a:pt x="2658347" y="102820"/>
                    <a:pt x="2663062" y="109139"/>
                    <a:pt x="2676280" y="110626"/>
                  </a:cubicBezTo>
                  <a:cubicBezTo>
                    <a:pt x="2699766" y="113029"/>
                    <a:pt x="2709119" y="124213"/>
                    <a:pt x="2711006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1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10" y="175841"/>
                  </a:cubicBezTo>
                  <a:cubicBezTo>
                    <a:pt x="2866295" y="185648"/>
                    <a:pt x="2866605" y="194939"/>
                    <a:pt x="2868616" y="203591"/>
                  </a:cubicBezTo>
                  <a:lnTo>
                    <a:pt x="2876460" y="217590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3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60"/>
                  </a:cubicBezTo>
                  <a:cubicBezTo>
                    <a:pt x="2979943" y="138301"/>
                    <a:pt x="3002044" y="128368"/>
                    <a:pt x="3020035" y="96025"/>
                  </a:cubicBezTo>
                  <a:cubicBezTo>
                    <a:pt x="3035385" y="68933"/>
                    <a:pt x="3041054" y="65712"/>
                    <a:pt x="3059179" y="77157"/>
                  </a:cubicBezTo>
                  <a:cubicBezTo>
                    <a:pt x="3063973" y="84932"/>
                    <a:pt x="3065279" y="95813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6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2"/>
                  </a:cubicBezTo>
                  <a:cubicBezTo>
                    <a:pt x="3179448" y="101429"/>
                    <a:pt x="3180594" y="95529"/>
                    <a:pt x="3184041" y="91696"/>
                  </a:cubicBezTo>
                  <a:cubicBezTo>
                    <a:pt x="3184731" y="90929"/>
                    <a:pt x="3184653" y="89475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7" y="95059"/>
                    <a:pt x="3205002" y="101532"/>
                  </a:cubicBezTo>
                  <a:cubicBezTo>
                    <a:pt x="3211448" y="126738"/>
                    <a:pt x="3219610" y="129226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2"/>
                    <a:pt x="3276340" y="111615"/>
                  </a:cubicBezTo>
                  <a:cubicBezTo>
                    <a:pt x="3277455" y="118854"/>
                    <a:pt x="3277880" y="126859"/>
                    <a:pt x="3277538" y="134178"/>
                  </a:cubicBezTo>
                  <a:cubicBezTo>
                    <a:pt x="3277428" y="145864"/>
                    <a:pt x="3279999" y="153025"/>
                    <a:pt x="3294633" y="153709"/>
                  </a:cubicBezTo>
                  <a:cubicBezTo>
                    <a:pt x="3310725" y="154314"/>
                    <a:pt x="3317971" y="167069"/>
                    <a:pt x="3319511" y="182315"/>
                  </a:cubicBezTo>
                  <a:cubicBezTo>
                    <a:pt x="3323589" y="217866"/>
                    <a:pt x="3323589" y="217866"/>
                    <a:pt x="3357761" y="215322"/>
                  </a:cubicBezTo>
                  <a:cubicBezTo>
                    <a:pt x="3365040" y="214935"/>
                    <a:pt x="3376222" y="205581"/>
                    <a:pt x="3375693" y="223128"/>
                  </a:cubicBezTo>
                  <a:cubicBezTo>
                    <a:pt x="3372937" y="226194"/>
                    <a:pt x="3370180" y="229261"/>
                    <a:pt x="3367384" y="231599"/>
                  </a:cubicBezTo>
                  <a:cubicBezTo>
                    <a:pt x="3359268" y="243708"/>
                    <a:pt x="3368118" y="245428"/>
                    <a:pt x="3377007" y="247876"/>
                  </a:cubicBezTo>
                  <a:cubicBezTo>
                    <a:pt x="3393174" y="249938"/>
                    <a:pt x="3404403" y="255181"/>
                    <a:pt x="3404679" y="274146"/>
                  </a:cubicBezTo>
                  <a:cubicBezTo>
                    <a:pt x="3404377" y="282190"/>
                    <a:pt x="3409897" y="289926"/>
                    <a:pt x="3412506" y="297817"/>
                  </a:cubicBezTo>
                  <a:cubicBezTo>
                    <a:pt x="3416074" y="310037"/>
                    <a:pt x="3414431" y="320343"/>
                    <a:pt x="3404705" y="329618"/>
                  </a:cubicBezTo>
                  <a:cubicBezTo>
                    <a:pt x="3386707" y="348093"/>
                    <a:pt x="3386714" y="361961"/>
                    <a:pt x="3403810" y="381492"/>
                  </a:cubicBezTo>
                  <a:cubicBezTo>
                    <a:pt x="3407719" y="386394"/>
                    <a:pt x="3412319" y="390529"/>
                    <a:pt x="3416229" y="395431"/>
                  </a:cubicBezTo>
                  <a:cubicBezTo>
                    <a:pt x="3425582" y="406614"/>
                    <a:pt x="3425434" y="417571"/>
                    <a:pt x="3415823" y="429030"/>
                  </a:cubicBezTo>
                  <a:cubicBezTo>
                    <a:pt x="3409102" y="436503"/>
                    <a:pt x="3400313" y="443677"/>
                    <a:pt x="3401628" y="453598"/>
                  </a:cubicBezTo>
                  <a:lnTo>
                    <a:pt x="3406630" y="464271"/>
                  </a:lnTo>
                  <a:lnTo>
                    <a:pt x="3407669" y="464755"/>
                  </a:lnTo>
                  <a:cubicBezTo>
                    <a:pt x="3414157" y="465851"/>
                    <a:pt x="3423255" y="468537"/>
                    <a:pt x="3418321" y="455507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3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8"/>
                  </a:cubicBezTo>
                  <a:cubicBezTo>
                    <a:pt x="3465981" y="472415"/>
                    <a:pt x="3467341" y="472531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1" y="453568"/>
                    <a:pt x="3570810" y="481255"/>
                  </a:cubicBezTo>
                  <a:cubicBezTo>
                    <a:pt x="3574048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5"/>
                    <a:pt x="3648916" y="504571"/>
                    <a:pt x="3648972" y="539676"/>
                  </a:cubicBezTo>
                  <a:cubicBezTo>
                    <a:pt x="3649008" y="549002"/>
                    <a:pt x="3643051" y="561113"/>
                    <a:pt x="3651715" y="565684"/>
                  </a:cubicBezTo>
                  <a:cubicBezTo>
                    <a:pt x="3662465" y="571526"/>
                    <a:pt x="3669581" y="558689"/>
                    <a:pt x="3677800" y="552253"/>
                  </a:cubicBezTo>
                  <a:cubicBezTo>
                    <a:pt x="3681913" y="549035"/>
                    <a:pt x="3685501" y="545499"/>
                    <a:pt x="3689090" y="541962"/>
                  </a:cubicBezTo>
                  <a:cubicBezTo>
                    <a:pt x="3696215" y="542014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7"/>
                    <a:pt x="3681701" y="577536"/>
                    <a:pt x="3678811" y="585793"/>
                  </a:cubicBezTo>
                  <a:cubicBezTo>
                    <a:pt x="3673235" y="603147"/>
                    <a:pt x="3677382" y="609256"/>
                    <a:pt x="3695717" y="609705"/>
                  </a:cubicBezTo>
                  <a:cubicBezTo>
                    <a:pt x="3704203" y="609872"/>
                    <a:pt x="3712920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5"/>
                    <a:pt x="3740043" y="623864"/>
                    <a:pt x="3736745" y="630441"/>
                  </a:cubicBezTo>
                  <a:cubicBezTo>
                    <a:pt x="3732495" y="638583"/>
                    <a:pt x="3727200" y="646089"/>
                    <a:pt x="3722108" y="654435"/>
                  </a:cubicBezTo>
                  <a:cubicBezTo>
                    <a:pt x="3716698" y="663301"/>
                    <a:pt x="3716964" y="669905"/>
                    <a:pt x="3725398" y="677198"/>
                  </a:cubicBezTo>
                  <a:cubicBezTo>
                    <a:pt x="3740499" y="689988"/>
                    <a:pt x="3741667" y="702153"/>
                    <a:pt x="3732642" y="718120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2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8"/>
                    <a:pt x="3810714" y="795880"/>
                    <a:pt x="3823514" y="793669"/>
                  </a:cubicBezTo>
                  <a:cubicBezTo>
                    <a:pt x="3806234" y="806745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69"/>
                    <a:pt x="3823742" y="840975"/>
                    <a:pt x="3826606" y="836281"/>
                  </a:cubicBezTo>
                  <a:cubicBezTo>
                    <a:pt x="3841561" y="811766"/>
                    <a:pt x="3844399" y="810633"/>
                    <a:pt x="3871753" y="824457"/>
                  </a:cubicBezTo>
                  <a:cubicBezTo>
                    <a:pt x="3883024" y="830618"/>
                    <a:pt x="3885888" y="825924"/>
                    <a:pt x="3886171" y="816075"/>
                  </a:cubicBezTo>
                  <a:cubicBezTo>
                    <a:pt x="3892765" y="802920"/>
                    <a:pt x="3897610" y="813750"/>
                    <a:pt x="3903030" y="817772"/>
                  </a:cubicBezTo>
                  <a:cubicBezTo>
                    <a:pt x="3922250" y="840234"/>
                    <a:pt x="3942237" y="843839"/>
                    <a:pt x="3970004" y="830001"/>
                  </a:cubicBezTo>
                  <a:cubicBezTo>
                    <a:pt x="3993457" y="818542"/>
                    <a:pt x="3998903" y="819002"/>
                    <a:pt x="4006011" y="835505"/>
                  </a:cubicBezTo>
                  <a:cubicBezTo>
                    <a:pt x="4005641" y="843153"/>
                    <a:pt x="4001389" y="851294"/>
                    <a:pt x="4008781" y="857952"/>
                  </a:cubicBezTo>
                  <a:cubicBezTo>
                    <a:pt x="4015942" y="867330"/>
                    <a:pt x="4025472" y="868134"/>
                    <a:pt x="4036593" y="866329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0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6" y="904728"/>
                  </a:cubicBezTo>
                  <a:cubicBezTo>
                    <a:pt x="4086296" y="904525"/>
                    <a:pt x="4086932" y="903481"/>
                    <a:pt x="4087569" y="902438"/>
                  </a:cubicBezTo>
                  <a:cubicBezTo>
                    <a:pt x="4093880" y="899131"/>
                    <a:pt x="4094481" y="888762"/>
                    <a:pt x="4104011" y="889565"/>
                  </a:cubicBezTo>
                  <a:cubicBezTo>
                    <a:pt x="4108996" y="895470"/>
                    <a:pt x="4104453" y="900573"/>
                    <a:pt x="4102112" y="905585"/>
                  </a:cubicBezTo>
                  <a:cubicBezTo>
                    <a:pt x="4099768" y="910596"/>
                    <a:pt x="4097108" y="916132"/>
                    <a:pt x="4095288" y="921462"/>
                  </a:cubicBezTo>
                  <a:cubicBezTo>
                    <a:pt x="4087801" y="941946"/>
                    <a:pt x="4092266" y="947533"/>
                    <a:pt x="4114076" y="945806"/>
                  </a:cubicBezTo>
                  <a:cubicBezTo>
                    <a:pt x="4119636" y="944905"/>
                    <a:pt x="4125514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4"/>
                    <a:pt x="4133677" y="973510"/>
                    <a:pt x="4129972" y="978409"/>
                  </a:cubicBezTo>
                  <a:cubicBezTo>
                    <a:pt x="4124359" y="986436"/>
                    <a:pt x="4122741" y="992607"/>
                    <a:pt x="4132538" y="1000014"/>
                  </a:cubicBezTo>
                  <a:cubicBezTo>
                    <a:pt x="4143377" y="1008058"/>
                    <a:pt x="4142344" y="1020311"/>
                    <a:pt x="4136184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3"/>
                    <a:pt x="4164370" y="1074544"/>
                    <a:pt x="4155689" y="1086426"/>
                  </a:cubicBezTo>
                  <a:cubicBezTo>
                    <a:pt x="4152330" y="1087240"/>
                    <a:pt x="4148971" y="1088053"/>
                    <a:pt x="4145929" y="1088346"/>
                  </a:cubicBezTo>
                  <a:cubicBezTo>
                    <a:pt x="4134580" y="1092872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7"/>
                  </a:cubicBezTo>
                  <a:cubicBezTo>
                    <a:pt x="4147533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6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5" y="1219531"/>
                    <a:pt x="4102065" y="1224773"/>
                  </a:cubicBezTo>
                  <a:cubicBezTo>
                    <a:pt x="4103234" y="1236937"/>
                    <a:pt x="4097939" y="1244443"/>
                    <a:pt x="4085863" y="1247811"/>
                  </a:cubicBezTo>
                  <a:cubicBezTo>
                    <a:pt x="4074945" y="1250455"/>
                    <a:pt x="4061738" y="1250987"/>
                    <a:pt x="4062766" y="1268076"/>
                  </a:cubicBezTo>
                  <a:cubicBezTo>
                    <a:pt x="4063703" y="1282962"/>
                    <a:pt x="4064642" y="1297849"/>
                    <a:pt x="4083268" y="1301340"/>
                  </a:cubicBezTo>
                  <a:cubicBezTo>
                    <a:pt x="4085151" y="1301774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2" y="1304703"/>
                    <a:pt x="4025745" y="1300601"/>
                  </a:cubicBezTo>
                  <a:cubicBezTo>
                    <a:pt x="4016737" y="1300117"/>
                    <a:pt x="4012599" y="1306897"/>
                    <a:pt x="4008463" y="1313678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1" y="1345489"/>
                  </a:cubicBezTo>
                  <a:cubicBezTo>
                    <a:pt x="3954629" y="1366725"/>
                    <a:pt x="3954629" y="1366725"/>
                    <a:pt x="3934694" y="1355993"/>
                  </a:cubicBezTo>
                  <a:cubicBezTo>
                    <a:pt x="3931042" y="1353766"/>
                    <a:pt x="3927072" y="1352059"/>
                    <a:pt x="3923281" y="1354756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4" y="1395678"/>
                    <a:pt x="3936872" y="1401698"/>
                    <a:pt x="3949876" y="1400327"/>
                  </a:cubicBezTo>
                  <a:cubicBezTo>
                    <a:pt x="3959000" y="1399450"/>
                    <a:pt x="3965895" y="1402226"/>
                    <a:pt x="3968971" y="1411261"/>
                  </a:cubicBezTo>
                  <a:cubicBezTo>
                    <a:pt x="3969123" y="1419226"/>
                    <a:pt x="3962925" y="1421171"/>
                    <a:pt x="3957365" y="1422073"/>
                  </a:cubicBezTo>
                  <a:cubicBezTo>
                    <a:pt x="3922845" y="1428211"/>
                    <a:pt x="3902965" y="1452585"/>
                    <a:pt x="3884013" y="1478958"/>
                  </a:cubicBezTo>
                  <a:cubicBezTo>
                    <a:pt x="3874400" y="1492955"/>
                    <a:pt x="3868462" y="1496310"/>
                    <a:pt x="3859917" y="1489419"/>
                  </a:cubicBezTo>
                  <a:lnTo>
                    <a:pt x="3852809" y="1481837"/>
                  </a:lnTo>
                  <a:lnTo>
                    <a:pt x="3841864" y="1492090"/>
                  </a:lnTo>
                  <a:lnTo>
                    <a:pt x="3840531" y="1496285"/>
                  </a:lnTo>
                  <a:lnTo>
                    <a:pt x="3850294" y="1497108"/>
                  </a:lnTo>
                  <a:cubicBezTo>
                    <a:pt x="3875525" y="1500333"/>
                    <a:pt x="3883385" y="1514432"/>
                    <a:pt x="3872107" y="1537613"/>
                  </a:cubicBezTo>
                  <a:cubicBezTo>
                    <a:pt x="3867421" y="1547638"/>
                    <a:pt x="3860129" y="1556073"/>
                    <a:pt x="3857531" y="1567371"/>
                  </a:cubicBezTo>
                  <a:cubicBezTo>
                    <a:pt x="3852883" y="1586722"/>
                    <a:pt x="3857029" y="1592830"/>
                    <a:pt x="3876636" y="1591193"/>
                  </a:cubicBezTo>
                  <a:cubicBezTo>
                    <a:pt x="3882402" y="1591131"/>
                    <a:pt x="3888279" y="1589708"/>
                    <a:pt x="3893839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39" y="1591525"/>
                    <a:pt x="3820166" y="1603981"/>
                  </a:cubicBezTo>
                  <a:cubicBezTo>
                    <a:pt x="3819878" y="1607385"/>
                    <a:pt x="3820969" y="1612345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79" y="1625739"/>
                    <a:pt x="3878963" y="1632824"/>
                  </a:cubicBezTo>
                  <a:cubicBezTo>
                    <a:pt x="3879662" y="1632317"/>
                    <a:pt x="3880361" y="1631809"/>
                    <a:pt x="3881060" y="1631301"/>
                  </a:cubicBezTo>
                  <a:cubicBezTo>
                    <a:pt x="3903233" y="1628009"/>
                    <a:pt x="3924385" y="1635070"/>
                    <a:pt x="3946493" y="1636097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2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1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7"/>
                    <a:pt x="4222463" y="1639593"/>
                    <a:pt x="4233230" y="1641916"/>
                  </a:cubicBezTo>
                  <a:cubicBezTo>
                    <a:pt x="4255971" y="1646755"/>
                    <a:pt x="4279860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8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6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5"/>
                  </a:lnTo>
                  <a:cubicBezTo>
                    <a:pt x="4468222" y="1714702"/>
                    <a:pt x="4468175" y="1715004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9" y="1701554"/>
                    <a:pt x="4476105" y="1702032"/>
                  </a:cubicBezTo>
                  <a:cubicBezTo>
                    <a:pt x="4507614" y="1710115"/>
                    <a:pt x="4540876" y="1699299"/>
                    <a:pt x="4572318" y="1711701"/>
                  </a:cubicBezTo>
                  <a:cubicBezTo>
                    <a:pt x="4576954" y="1713673"/>
                    <a:pt x="4583370" y="1712215"/>
                    <a:pt x="4589311" y="1713774"/>
                  </a:cubicBezTo>
                  <a:cubicBezTo>
                    <a:pt x="4590518" y="1713966"/>
                    <a:pt x="4592232" y="1714855"/>
                    <a:pt x="4593344" y="1715650"/>
                  </a:cubicBezTo>
                  <a:cubicBezTo>
                    <a:pt x="4596582" y="1718639"/>
                    <a:pt x="4596420" y="1723562"/>
                    <a:pt x="4601154" y="1724929"/>
                  </a:cubicBezTo>
                  <a:cubicBezTo>
                    <a:pt x="4602169" y="1726327"/>
                    <a:pt x="4602581" y="1727630"/>
                    <a:pt x="4602993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4" y="1742592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2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7" y="1750870"/>
                    <a:pt x="4509436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1" y="1731516"/>
                  </a:cubicBezTo>
                  <a:cubicBezTo>
                    <a:pt x="4400338" y="1723437"/>
                    <a:pt x="4379217" y="1720092"/>
                    <a:pt x="4358507" y="1718051"/>
                  </a:cubicBezTo>
                  <a:cubicBezTo>
                    <a:pt x="4343927" y="1716359"/>
                    <a:pt x="4330142" y="1713558"/>
                    <a:pt x="4315402" y="1716792"/>
                  </a:cubicBezTo>
                  <a:cubicBezTo>
                    <a:pt x="4303267" y="1719199"/>
                    <a:pt x="4290880" y="1715382"/>
                    <a:pt x="4279957" y="1706229"/>
                  </a:cubicBezTo>
                  <a:cubicBezTo>
                    <a:pt x="4264780" y="1692690"/>
                    <a:pt x="4247656" y="1699257"/>
                    <a:pt x="4243898" y="1719077"/>
                  </a:cubicBezTo>
                  <a:cubicBezTo>
                    <a:pt x="4243516" y="1721492"/>
                    <a:pt x="4243039" y="1724509"/>
                    <a:pt x="4242561" y="1727526"/>
                  </a:cubicBezTo>
                  <a:cubicBezTo>
                    <a:pt x="4237590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4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9"/>
                    <a:pt x="4144304" y="1812800"/>
                    <a:pt x="4142937" y="1817531"/>
                  </a:cubicBezTo>
                  <a:cubicBezTo>
                    <a:pt x="4139245" y="1833030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4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3"/>
                    <a:pt x="4075791" y="1874328"/>
                    <a:pt x="4084939" y="1875159"/>
                  </a:cubicBezTo>
                  <a:cubicBezTo>
                    <a:pt x="4101330" y="1877135"/>
                    <a:pt x="4102721" y="1887872"/>
                    <a:pt x="4100715" y="1900545"/>
                  </a:cubicBezTo>
                  <a:cubicBezTo>
                    <a:pt x="4099281" y="1909598"/>
                    <a:pt x="4098355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8"/>
                  </a:cubicBezTo>
                  <a:cubicBezTo>
                    <a:pt x="4116699" y="1951948"/>
                    <a:pt x="4120123" y="1965481"/>
                    <a:pt x="4131370" y="1964787"/>
                  </a:cubicBezTo>
                  <a:cubicBezTo>
                    <a:pt x="4138801" y="1964727"/>
                    <a:pt x="4146360" y="1967781"/>
                    <a:pt x="4154147" y="1961590"/>
                  </a:cubicBezTo>
                  <a:cubicBezTo>
                    <a:pt x="4161932" y="1955400"/>
                    <a:pt x="4170697" y="1958643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6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7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8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3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5" y="2211269"/>
                    <a:pt x="4169590" y="2219526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1" y="2248055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4" y="2295941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7" y="2331791"/>
                    <a:pt x="4057216" y="2335352"/>
                  </a:cubicBezTo>
                  <a:lnTo>
                    <a:pt x="4073447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3" y="2395533"/>
                    <a:pt x="4036450" y="2388356"/>
                  </a:cubicBezTo>
                  <a:cubicBezTo>
                    <a:pt x="4045191" y="2376132"/>
                    <a:pt x="4030425" y="2363894"/>
                    <a:pt x="4033639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0"/>
                  </a:cubicBezTo>
                  <a:cubicBezTo>
                    <a:pt x="3986224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9"/>
                    <a:pt x="3931553" y="2410099"/>
                  </a:cubicBezTo>
                  <a:cubicBezTo>
                    <a:pt x="3928596" y="2417053"/>
                    <a:pt x="3920367" y="2418225"/>
                    <a:pt x="3913538" y="2418380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6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6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2" y="2621030"/>
                    <a:pt x="3951796" y="2665082"/>
                    <a:pt x="3944723" y="2709741"/>
                  </a:cubicBezTo>
                  <a:cubicBezTo>
                    <a:pt x="3942238" y="2725432"/>
                    <a:pt x="3935020" y="2739754"/>
                    <a:pt x="3933742" y="2755635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30"/>
                    <a:pt x="3960631" y="2788970"/>
                    <a:pt x="3958242" y="2804057"/>
                  </a:cubicBezTo>
                  <a:cubicBezTo>
                    <a:pt x="3953654" y="2833024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4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8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1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5" y="3003434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10"/>
                  </a:cubicBezTo>
                  <a:cubicBezTo>
                    <a:pt x="3828681" y="2993251"/>
                    <a:pt x="3830084" y="2980481"/>
                    <a:pt x="3826596" y="2971268"/>
                  </a:cubicBezTo>
                  <a:cubicBezTo>
                    <a:pt x="3825357" y="2967361"/>
                    <a:pt x="3827109" y="2960213"/>
                    <a:pt x="3819102" y="2963896"/>
                  </a:cubicBezTo>
                  <a:cubicBezTo>
                    <a:pt x="3812398" y="2967164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9" y="2944930"/>
                  </a:cubicBezTo>
                  <a:cubicBezTo>
                    <a:pt x="3810348" y="2937145"/>
                    <a:pt x="3803966" y="2930566"/>
                    <a:pt x="3806099" y="2921006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2"/>
                  </a:cubicBezTo>
                  <a:cubicBezTo>
                    <a:pt x="3793138" y="2920810"/>
                    <a:pt x="3790880" y="2927257"/>
                    <a:pt x="3786147" y="2925889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4" y="2933616"/>
                  </a:lnTo>
                  <a:cubicBezTo>
                    <a:pt x="3786489" y="2940527"/>
                    <a:pt x="3782271" y="2941801"/>
                    <a:pt x="3777010" y="2940205"/>
                  </a:cubicBezTo>
                  <a:lnTo>
                    <a:pt x="3767057" y="2938295"/>
                  </a:lnTo>
                  <a:lnTo>
                    <a:pt x="3765045" y="2949766"/>
                  </a:lnTo>
                  <a:cubicBezTo>
                    <a:pt x="3762434" y="2962345"/>
                    <a:pt x="3762841" y="2975400"/>
                    <a:pt x="3751466" y="2984733"/>
                  </a:cubicBezTo>
                  <a:cubicBezTo>
                    <a:pt x="3746476" y="2988892"/>
                    <a:pt x="3748824" y="2993595"/>
                    <a:pt x="3751078" y="2998901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4"/>
                    <a:pt x="3787015" y="3045419"/>
                    <a:pt x="3782528" y="3062030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4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7" y="3084116"/>
                    <a:pt x="3803420" y="3080495"/>
                    <a:pt x="3806757" y="3077003"/>
                  </a:cubicBezTo>
                  <a:cubicBezTo>
                    <a:pt x="3816513" y="3066176"/>
                    <a:pt x="3825823" y="3062083"/>
                    <a:pt x="3840146" y="3069300"/>
                  </a:cubicBezTo>
                  <a:cubicBezTo>
                    <a:pt x="3851038" y="3074737"/>
                    <a:pt x="3862790" y="3074742"/>
                    <a:pt x="3868293" y="3059530"/>
                  </a:cubicBezTo>
                  <a:cubicBezTo>
                    <a:pt x="3871537" y="3050763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2" y="3067199"/>
                  </a:cubicBezTo>
                  <a:cubicBezTo>
                    <a:pt x="3898903" y="3081080"/>
                    <a:pt x="3916752" y="3089474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39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1"/>
                    <a:pt x="3905062" y="3159383"/>
                  </a:cubicBezTo>
                  <a:cubicBezTo>
                    <a:pt x="3903252" y="3159096"/>
                    <a:pt x="3902235" y="3157697"/>
                    <a:pt x="3901125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4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80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4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5" y="3197034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6" y="3255636"/>
                  </a:cubicBezTo>
                  <a:cubicBezTo>
                    <a:pt x="3711791" y="3258685"/>
                    <a:pt x="3702422" y="3255345"/>
                    <a:pt x="3703909" y="3265478"/>
                  </a:cubicBezTo>
                  <a:cubicBezTo>
                    <a:pt x="3705655" y="3270085"/>
                    <a:pt x="3710292" y="3272057"/>
                    <a:pt x="3712832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2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3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5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3" y="4123918"/>
                    <a:pt x="2154229" y="4126801"/>
                    <a:pt x="2146887" y="4129683"/>
                  </a:cubicBezTo>
                  <a:cubicBezTo>
                    <a:pt x="2137861" y="4133020"/>
                    <a:pt x="2127444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2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3"/>
                  </a:cubicBezTo>
                  <a:cubicBezTo>
                    <a:pt x="1711193" y="3894066"/>
                    <a:pt x="1711431" y="3895791"/>
                    <a:pt x="1711668" y="3897518"/>
                  </a:cubicBezTo>
                  <a:cubicBezTo>
                    <a:pt x="1707672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0" y="3894819"/>
                    <a:pt x="1600019" y="3878537"/>
                  </a:cubicBezTo>
                  <a:cubicBezTo>
                    <a:pt x="1597971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0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8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6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2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8"/>
                    <a:pt x="1116177" y="3898927"/>
                  </a:cubicBezTo>
                  <a:cubicBezTo>
                    <a:pt x="1108993" y="3907454"/>
                    <a:pt x="1099225" y="3915774"/>
                    <a:pt x="1085512" y="3913810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7" y="3916032"/>
                    <a:pt x="1094228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8" y="4010121"/>
                    <a:pt x="1003628" y="4010843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3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2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4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1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8"/>
                    <a:pt x="1225082" y="3615948"/>
                  </a:cubicBezTo>
                  <a:lnTo>
                    <a:pt x="1223380" y="3610558"/>
                  </a:lnTo>
                  <a:lnTo>
                    <a:pt x="1222745" y="3611001"/>
                  </a:lnTo>
                  <a:cubicBezTo>
                    <a:pt x="1211165" y="3623331"/>
                    <a:pt x="1193951" y="3632156"/>
                    <a:pt x="1190494" y="3651565"/>
                  </a:cubicBezTo>
                  <a:cubicBezTo>
                    <a:pt x="1182352" y="3655121"/>
                    <a:pt x="1174924" y="3658179"/>
                    <a:pt x="1166783" y="3661736"/>
                  </a:cubicBezTo>
                  <a:cubicBezTo>
                    <a:pt x="1162495" y="3664727"/>
                    <a:pt x="1158923" y="3667219"/>
                    <a:pt x="1154637" y="3670210"/>
                  </a:cubicBezTo>
                  <a:cubicBezTo>
                    <a:pt x="1145979" y="3683687"/>
                    <a:pt x="1131058" y="3686662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7" y="3582771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8"/>
                    <a:pt x="1011030" y="3485255"/>
                    <a:pt x="1010237" y="3484323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2" y="3323390"/>
                    <a:pt x="700012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2" y="3273694"/>
                    <a:pt x="638956" y="3278866"/>
                    <a:pt x="644406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6"/>
                    <a:pt x="664657" y="3289107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2"/>
                  </a:cubicBezTo>
                  <a:cubicBezTo>
                    <a:pt x="612232" y="3299271"/>
                    <a:pt x="615172" y="3292226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8"/>
                    <a:pt x="584006" y="3294285"/>
                  </a:cubicBezTo>
                  <a:cubicBezTo>
                    <a:pt x="581394" y="3297450"/>
                    <a:pt x="579691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8" y="3241263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5"/>
                    <a:pt x="555276" y="3208783"/>
                  </a:cubicBezTo>
                  <a:cubicBezTo>
                    <a:pt x="563218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0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0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4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0" y="3044899"/>
                  </a:cubicBezTo>
                  <a:cubicBezTo>
                    <a:pt x="488742" y="3040400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8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3"/>
                  </a:cubicBezTo>
                  <a:cubicBezTo>
                    <a:pt x="376213" y="3049921"/>
                    <a:pt x="366533" y="3053532"/>
                    <a:pt x="356247" y="3058134"/>
                  </a:cubicBezTo>
                  <a:cubicBezTo>
                    <a:pt x="336669" y="3067942"/>
                    <a:pt x="330918" y="3065114"/>
                    <a:pt x="329279" y="3044401"/>
                  </a:cubicBezTo>
                  <a:cubicBezTo>
                    <a:pt x="328084" y="3030757"/>
                    <a:pt x="321453" y="3026031"/>
                    <a:pt x="308607" y="3027031"/>
                  </a:cubicBezTo>
                  <a:cubicBezTo>
                    <a:pt x="279229" y="3029502"/>
                    <a:pt x="278733" y="3029198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6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20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3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7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8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4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6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7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7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2"/>
                    <a:pt x="177430" y="2216952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3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29999" y="2194023"/>
                    <a:pt x="128755" y="2194881"/>
                    <a:pt x="126283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2" y="2190279"/>
                    <a:pt x="90588" y="2196667"/>
                  </a:cubicBezTo>
                  <a:cubicBezTo>
                    <a:pt x="88512" y="2198766"/>
                    <a:pt x="86956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2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8" y="2195030"/>
                  </a:cubicBezTo>
                  <a:cubicBezTo>
                    <a:pt x="39764" y="2193884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5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4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6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0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9" y="1897227"/>
                    <a:pt x="399610" y="1886186"/>
                    <a:pt x="386796" y="1855936"/>
                  </a:cubicBezTo>
                  <a:cubicBezTo>
                    <a:pt x="388938" y="1849085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3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9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300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5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4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0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2" y="1226678"/>
                  </a:cubicBezTo>
                  <a:cubicBezTo>
                    <a:pt x="501501" y="1199936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6" y="1128228"/>
                  </a:cubicBezTo>
                  <a:cubicBezTo>
                    <a:pt x="489857" y="1118741"/>
                    <a:pt x="492023" y="1108506"/>
                    <a:pt x="491300" y="1098549"/>
                  </a:cubicBezTo>
                  <a:cubicBezTo>
                    <a:pt x="482720" y="1101472"/>
                    <a:pt x="479672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3"/>
                  </a:cubicBezTo>
                  <a:cubicBezTo>
                    <a:pt x="455943" y="1088535"/>
                    <a:pt x="441662" y="1081860"/>
                    <a:pt x="424274" y="1078049"/>
                  </a:cubicBezTo>
                  <a:cubicBezTo>
                    <a:pt x="414341" y="1075391"/>
                    <a:pt x="406802" y="1072149"/>
                    <a:pt x="407590" y="1059716"/>
                  </a:cubicBezTo>
                  <a:cubicBezTo>
                    <a:pt x="407916" y="1055836"/>
                    <a:pt x="406456" y="1051545"/>
                    <a:pt x="403785" y="1049238"/>
                  </a:cubicBezTo>
                  <a:cubicBezTo>
                    <a:pt x="389141" y="1037584"/>
                    <a:pt x="389048" y="1023254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80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53B38FE-2126-4BA6-8C69-473DBAAA5C20}"/>
                </a:ext>
              </a:extLst>
            </p:cNvPr>
            <p:cNvGrpSpPr/>
            <p:nvPr/>
          </p:nvGrpSpPr>
          <p:grpSpPr>
            <a:xfrm>
              <a:off x="5899199" y="853605"/>
              <a:ext cx="5668988" cy="4846071"/>
              <a:chOff x="5899199" y="853605"/>
              <a:chExt cx="5668988" cy="4846071"/>
            </a:xfrm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DF0C07E1-8379-4176-9101-15455407DD93}"/>
                  </a:ext>
                </a:extLst>
              </p:cNvPr>
              <p:cNvSpPr/>
              <p:nvPr/>
            </p:nvSpPr>
            <p:spPr>
              <a:xfrm>
                <a:off x="6303964" y="2304805"/>
                <a:ext cx="4572368" cy="2407420"/>
              </a:xfrm>
              <a:custGeom>
                <a:avLst/>
                <a:gdLst>
                  <a:gd name="connsiteX0" fmla="*/ 3420385 w 4572368"/>
                  <a:gd name="connsiteY0" fmla="*/ 2295621 h 2407420"/>
                  <a:gd name="connsiteX1" fmla="*/ 3419637 w 4572368"/>
                  <a:gd name="connsiteY1" fmla="*/ 2295672 h 2407420"/>
                  <a:gd name="connsiteX2" fmla="*/ 3420288 w 4572368"/>
                  <a:gd name="connsiteY2" fmla="*/ 2296984 h 2407420"/>
                  <a:gd name="connsiteX3" fmla="*/ 3424235 w 4572368"/>
                  <a:gd name="connsiteY3" fmla="*/ 2299890 h 2407420"/>
                  <a:gd name="connsiteX4" fmla="*/ 3396137 w 4572368"/>
                  <a:gd name="connsiteY4" fmla="*/ 2235439 h 2407420"/>
                  <a:gd name="connsiteX5" fmla="*/ 3396347 w 4572368"/>
                  <a:gd name="connsiteY5" fmla="*/ 2236477 h 2407420"/>
                  <a:gd name="connsiteX6" fmla="*/ 3396517 w 4572368"/>
                  <a:gd name="connsiteY6" fmla="*/ 2236068 h 2407420"/>
                  <a:gd name="connsiteX7" fmla="*/ 3581300 w 4572368"/>
                  <a:gd name="connsiteY7" fmla="*/ 2059232 h 2407420"/>
                  <a:gd name="connsiteX8" fmla="*/ 3566375 w 4572368"/>
                  <a:gd name="connsiteY8" fmla="*/ 2065484 h 2407420"/>
                  <a:gd name="connsiteX9" fmla="*/ 3554155 w 4572368"/>
                  <a:gd name="connsiteY9" fmla="*/ 2075261 h 2407420"/>
                  <a:gd name="connsiteX10" fmla="*/ 3539872 w 4572368"/>
                  <a:gd name="connsiteY10" fmla="*/ 2080301 h 2407420"/>
                  <a:gd name="connsiteX11" fmla="*/ 3537353 w 4572368"/>
                  <a:gd name="connsiteY11" fmla="*/ 2079049 h 2407420"/>
                  <a:gd name="connsiteX12" fmla="*/ 3551199 w 4572368"/>
                  <a:gd name="connsiteY12" fmla="*/ 2112667 h 2407420"/>
                  <a:gd name="connsiteX13" fmla="*/ 3555909 w 4572368"/>
                  <a:gd name="connsiteY13" fmla="*/ 2099448 h 2407420"/>
                  <a:gd name="connsiteX14" fmla="*/ 3573169 w 4572368"/>
                  <a:gd name="connsiteY14" fmla="*/ 2074167 h 2407420"/>
                  <a:gd name="connsiteX15" fmla="*/ 1649791 w 4572368"/>
                  <a:gd name="connsiteY15" fmla="*/ 1783901 h 2407420"/>
                  <a:gd name="connsiteX16" fmla="*/ 1649338 w 4572368"/>
                  <a:gd name="connsiteY16" fmla="*/ 1784638 h 2407420"/>
                  <a:gd name="connsiteX17" fmla="*/ 1660428 w 4572368"/>
                  <a:gd name="connsiteY17" fmla="*/ 1793468 h 2407420"/>
                  <a:gd name="connsiteX18" fmla="*/ 1660932 w 4572368"/>
                  <a:gd name="connsiteY18" fmla="*/ 1792723 h 2407420"/>
                  <a:gd name="connsiteX19" fmla="*/ 1661104 w 4572368"/>
                  <a:gd name="connsiteY19" fmla="*/ 1792457 h 2407420"/>
                  <a:gd name="connsiteX20" fmla="*/ 4263462 w 4572368"/>
                  <a:gd name="connsiteY20" fmla="*/ 1196558 h 2407420"/>
                  <a:gd name="connsiteX21" fmla="*/ 4261237 w 4572368"/>
                  <a:gd name="connsiteY21" fmla="*/ 1199066 h 2407420"/>
                  <a:gd name="connsiteX22" fmla="*/ 4252071 w 4572368"/>
                  <a:gd name="connsiteY22" fmla="*/ 1208232 h 2407420"/>
                  <a:gd name="connsiteX23" fmla="*/ 4266735 w 4572368"/>
                  <a:gd name="connsiteY23" fmla="*/ 1238171 h 2407420"/>
                  <a:gd name="connsiteX24" fmla="*/ 4267250 w 4572368"/>
                  <a:gd name="connsiteY24" fmla="*/ 1238381 h 2407420"/>
                  <a:gd name="connsiteX25" fmla="*/ 4285128 w 4572368"/>
                  <a:gd name="connsiteY25" fmla="*/ 1233967 h 2407420"/>
                  <a:gd name="connsiteX26" fmla="*/ 4300786 w 4572368"/>
                  <a:gd name="connsiteY26" fmla="*/ 1222435 h 2407420"/>
                  <a:gd name="connsiteX27" fmla="*/ 4302782 w 4572368"/>
                  <a:gd name="connsiteY27" fmla="*/ 1218373 h 2407420"/>
                  <a:gd name="connsiteX28" fmla="*/ 4297143 w 4572368"/>
                  <a:gd name="connsiteY28" fmla="*/ 1215650 h 2407420"/>
                  <a:gd name="connsiteX29" fmla="*/ 4273631 w 4572368"/>
                  <a:gd name="connsiteY29" fmla="*/ 1197300 h 2407420"/>
                  <a:gd name="connsiteX30" fmla="*/ 601819 w 4572368"/>
                  <a:gd name="connsiteY30" fmla="*/ 719303 h 2407420"/>
                  <a:gd name="connsiteX31" fmla="*/ 602393 w 4572368"/>
                  <a:gd name="connsiteY31" fmla="*/ 720517 h 2407420"/>
                  <a:gd name="connsiteX32" fmla="*/ 602557 w 4572368"/>
                  <a:gd name="connsiteY32" fmla="*/ 720150 h 2407420"/>
                  <a:gd name="connsiteX33" fmla="*/ 720480 w 4572368"/>
                  <a:gd name="connsiteY33" fmla="*/ 377833 h 2407420"/>
                  <a:gd name="connsiteX34" fmla="*/ 707102 w 4572368"/>
                  <a:gd name="connsiteY34" fmla="*/ 399326 h 2407420"/>
                  <a:gd name="connsiteX35" fmla="*/ 703974 w 4572368"/>
                  <a:gd name="connsiteY35" fmla="*/ 436243 h 2407420"/>
                  <a:gd name="connsiteX36" fmla="*/ 721534 w 4572368"/>
                  <a:gd name="connsiteY36" fmla="*/ 439785 h 2407420"/>
                  <a:gd name="connsiteX37" fmla="*/ 721319 w 4572368"/>
                  <a:gd name="connsiteY37" fmla="*/ 439193 h 2407420"/>
                  <a:gd name="connsiteX38" fmla="*/ 723297 w 4572368"/>
                  <a:gd name="connsiteY38" fmla="*/ 425142 h 2407420"/>
                  <a:gd name="connsiteX39" fmla="*/ 728808 w 4572368"/>
                  <a:gd name="connsiteY39" fmla="*/ 395660 h 2407420"/>
                  <a:gd name="connsiteX40" fmla="*/ 724190 w 4572368"/>
                  <a:gd name="connsiteY40" fmla="*/ 380956 h 2407420"/>
                  <a:gd name="connsiteX41" fmla="*/ 567851 w 4572368"/>
                  <a:gd name="connsiteY41" fmla="*/ 0 h 2407420"/>
                  <a:gd name="connsiteX42" fmla="*/ 3690886 w 4572368"/>
                  <a:gd name="connsiteY42" fmla="*/ 0 h 2407420"/>
                  <a:gd name="connsiteX43" fmla="*/ 3691270 w 4572368"/>
                  <a:gd name="connsiteY43" fmla="*/ 4052 h 2407420"/>
                  <a:gd name="connsiteX44" fmla="*/ 3691965 w 4572368"/>
                  <a:gd name="connsiteY44" fmla="*/ 5021 h 2407420"/>
                  <a:gd name="connsiteX45" fmla="*/ 3697718 w 4572368"/>
                  <a:gd name="connsiteY45" fmla="*/ 0 h 2407420"/>
                  <a:gd name="connsiteX46" fmla="*/ 3725160 w 4572368"/>
                  <a:gd name="connsiteY46" fmla="*/ 0 h 2407420"/>
                  <a:gd name="connsiteX47" fmla="*/ 3744760 w 4572368"/>
                  <a:gd name="connsiteY47" fmla="*/ 20416 h 2407420"/>
                  <a:gd name="connsiteX48" fmla="*/ 3775814 w 4572368"/>
                  <a:gd name="connsiteY48" fmla="*/ 21888 h 2407420"/>
                  <a:gd name="connsiteX49" fmla="*/ 3785043 w 4572368"/>
                  <a:gd name="connsiteY49" fmla="*/ 540 h 2407420"/>
                  <a:gd name="connsiteX50" fmla="*/ 3784998 w 4572368"/>
                  <a:gd name="connsiteY50" fmla="*/ 0 h 2407420"/>
                  <a:gd name="connsiteX51" fmla="*/ 3810920 w 4572368"/>
                  <a:gd name="connsiteY51" fmla="*/ 0 h 2407420"/>
                  <a:gd name="connsiteX52" fmla="*/ 3823937 w 4572368"/>
                  <a:gd name="connsiteY52" fmla="*/ 17019 h 2407420"/>
                  <a:gd name="connsiteX53" fmla="*/ 3903216 w 4572368"/>
                  <a:gd name="connsiteY53" fmla="*/ 55635 h 2407420"/>
                  <a:gd name="connsiteX54" fmla="*/ 3923346 w 4572368"/>
                  <a:gd name="connsiteY54" fmla="*/ 48907 h 2407420"/>
                  <a:gd name="connsiteX55" fmla="*/ 3950282 w 4572368"/>
                  <a:gd name="connsiteY55" fmla="*/ 36633 h 2407420"/>
                  <a:gd name="connsiteX56" fmla="*/ 3951254 w 4572368"/>
                  <a:gd name="connsiteY56" fmla="*/ 65128 h 2407420"/>
                  <a:gd name="connsiteX57" fmla="*/ 3985874 w 4572368"/>
                  <a:gd name="connsiteY57" fmla="*/ 84700 h 2407420"/>
                  <a:gd name="connsiteX58" fmla="*/ 3986523 w 4572368"/>
                  <a:gd name="connsiteY58" fmla="*/ 84561 h 2407420"/>
                  <a:gd name="connsiteX59" fmla="*/ 4001139 w 4572368"/>
                  <a:gd name="connsiteY59" fmla="*/ 68158 h 2407420"/>
                  <a:gd name="connsiteX60" fmla="*/ 4008768 w 4572368"/>
                  <a:gd name="connsiteY60" fmla="*/ 46250 h 2407420"/>
                  <a:gd name="connsiteX61" fmla="*/ 4003556 w 4572368"/>
                  <a:gd name="connsiteY61" fmla="*/ 10279 h 2407420"/>
                  <a:gd name="connsiteX62" fmla="*/ 3993927 w 4572368"/>
                  <a:gd name="connsiteY62" fmla="*/ 0 h 2407420"/>
                  <a:gd name="connsiteX63" fmla="*/ 4052247 w 4572368"/>
                  <a:gd name="connsiteY63" fmla="*/ 0 h 2407420"/>
                  <a:gd name="connsiteX64" fmla="*/ 4053072 w 4572368"/>
                  <a:gd name="connsiteY64" fmla="*/ 16770 h 2407420"/>
                  <a:gd name="connsiteX65" fmla="*/ 4068305 w 4572368"/>
                  <a:gd name="connsiteY65" fmla="*/ 22237 h 2407420"/>
                  <a:gd name="connsiteX66" fmla="*/ 4070966 w 4572368"/>
                  <a:gd name="connsiteY66" fmla="*/ 24831 h 2407420"/>
                  <a:gd name="connsiteX67" fmla="*/ 4090733 w 4572368"/>
                  <a:gd name="connsiteY67" fmla="*/ 36910 h 2407420"/>
                  <a:gd name="connsiteX68" fmla="*/ 4145197 w 4572368"/>
                  <a:gd name="connsiteY68" fmla="*/ 42883 h 2407420"/>
                  <a:gd name="connsiteX69" fmla="*/ 4179074 w 4572368"/>
                  <a:gd name="connsiteY69" fmla="*/ 83288 h 2407420"/>
                  <a:gd name="connsiteX70" fmla="*/ 4208020 w 4572368"/>
                  <a:gd name="connsiteY70" fmla="*/ 133260 h 2407420"/>
                  <a:gd name="connsiteX71" fmla="*/ 4210047 w 4572368"/>
                  <a:gd name="connsiteY71" fmla="*/ 133638 h 2407420"/>
                  <a:gd name="connsiteX72" fmla="*/ 4235576 w 4572368"/>
                  <a:gd name="connsiteY72" fmla="*/ 185070 h 2407420"/>
                  <a:gd name="connsiteX73" fmla="*/ 4225847 w 4572368"/>
                  <a:gd name="connsiteY73" fmla="*/ 214713 h 2407420"/>
                  <a:gd name="connsiteX74" fmla="*/ 4260800 w 4572368"/>
                  <a:gd name="connsiteY74" fmla="*/ 212849 h 2407420"/>
                  <a:gd name="connsiteX75" fmla="*/ 4278115 w 4572368"/>
                  <a:gd name="connsiteY75" fmla="*/ 207168 h 2407420"/>
                  <a:gd name="connsiteX76" fmla="*/ 4278473 w 4572368"/>
                  <a:gd name="connsiteY76" fmla="*/ 219294 h 2407420"/>
                  <a:gd name="connsiteX77" fmla="*/ 4267874 w 4572368"/>
                  <a:gd name="connsiteY77" fmla="*/ 228327 h 2407420"/>
                  <a:gd name="connsiteX78" fmla="*/ 4245504 w 4572368"/>
                  <a:gd name="connsiteY78" fmla="*/ 249842 h 2407420"/>
                  <a:gd name="connsiteX79" fmla="*/ 4252213 w 4572368"/>
                  <a:gd name="connsiteY79" fmla="*/ 284127 h 2407420"/>
                  <a:gd name="connsiteX80" fmla="*/ 4281856 w 4572368"/>
                  <a:gd name="connsiteY80" fmla="*/ 293855 h 2407420"/>
                  <a:gd name="connsiteX81" fmla="*/ 4299406 w 4572368"/>
                  <a:gd name="connsiteY81" fmla="*/ 306569 h 2407420"/>
                  <a:gd name="connsiteX82" fmla="*/ 4286725 w 4572368"/>
                  <a:gd name="connsiteY82" fmla="*/ 326748 h 2407420"/>
                  <a:gd name="connsiteX83" fmla="*/ 4259068 w 4572368"/>
                  <a:gd name="connsiteY83" fmla="*/ 345703 h 2407420"/>
                  <a:gd name="connsiteX84" fmla="*/ 4251521 w 4572368"/>
                  <a:gd name="connsiteY84" fmla="*/ 372083 h 2407420"/>
                  <a:gd name="connsiteX85" fmla="*/ 4239400 w 4572368"/>
                  <a:gd name="connsiteY85" fmla="*/ 420156 h 2407420"/>
                  <a:gd name="connsiteX86" fmla="*/ 4235810 w 4572368"/>
                  <a:gd name="connsiteY86" fmla="*/ 487124 h 2407420"/>
                  <a:gd name="connsiteX87" fmla="*/ 4241565 w 4572368"/>
                  <a:gd name="connsiteY87" fmla="*/ 493546 h 2407420"/>
                  <a:gd name="connsiteX88" fmla="*/ 4257470 w 4572368"/>
                  <a:gd name="connsiteY88" fmla="*/ 498223 h 2407420"/>
                  <a:gd name="connsiteX89" fmla="*/ 4279466 w 4572368"/>
                  <a:gd name="connsiteY89" fmla="*/ 526450 h 2407420"/>
                  <a:gd name="connsiteX90" fmla="*/ 4301358 w 4572368"/>
                  <a:gd name="connsiteY90" fmla="*/ 546791 h 2407420"/>
                  <a:gd name="connsiteX91" fmla="*/ 4294347 w 4572368"/>
                  <a:gd name="connsiteY91" fmla="*/ 567504 h 2407420"/>
                  <a:gd name="connsiteX92" fmla="*/ 4272327 w 4572368"/>
                  <a:gd name="connsiteY92" fmla="*/ 584693 h 2407420"/>
                  <a:gd name="connsiteX93" fmla="*/ 4264461 w 4572368"/>
                  <a:gd name="connsiteY93" fmla="*/ 598680 h 2407420"/>
                  <a:gd name="connsiteX94" fmla="*/ 4268701 w 4572368"/>
                  <a:gd name="connsiteY94" fmla="*/ 600226 h 2407420"/>
                  <a:gd name="connsiteX95" fmla="*/ 4283893 w 4572368"/>
                  <a:gd name="connsiteY95" fmla="*/ 594672 h 2407420"/>
                  <a:gd name="connsiteX96" fmla="*/ 4338803 w 4572368"/>
                  <a:gd name="connsiteY96" fmla="*/ 603876 h 2407420"/>
                  <a:gd name="connsiteX97" fmla="*/ 4358590 w 4572368"/>
                  <a:gd name="connsiteY97" fmla="*/ 601802 h 2407420"/>
                  <a:gd name="connsiteX98" fmla="*/ 4376107 w 4572368"/>
                  <a:gd name="connsiteY98" fmla="*/ 611889 h 2407420"/>
                  <a:gd name="connsiteX99" fmla="*/ 4443012 w 4572368"/>
                  <a:gd name="connsiteY99" fmla="*/ 657936 h 2407420"/>
                  <a:gd name="connsiteX100" fmla="*/ 4479506 w 4572368"/>
                  <a:gd name="connsiteY100" fmla="*/ 681526 h 2407420"/>
                  <a:gd name="connsiteX101" fmla="*/ 4471548 w 4572368"/>
                  <a:gd name="connsiteY101" fmla="*/ 707307 h 2407420"/>
                  <a:gd name="connsiteX102" fmla="*/ 4497717 w 4572368"/>
                  <a:gd name="connsiteY102" fmla="*/ 730019 h 2407420"/>
                  <a:gd name="connsiteX103" fmla="*/ 4529489 w 4572368"/>
                  <a:gd name="connsiteY103" fmla="*/ 748010 h 2407420"/>
                  <a:gd name="connsiteX104" fmla="*/ 4518523 w 4572368"/>
                  <a:gd name="connsiteY104" fmla="*/ 775850 h 2407420"/>
                  <a:gd name="connsiteX105" fmla="*/ 4516130 w 4572368"/>
                  <a:gd name="connsiteY105" fmla="*/ 794278 h 2407420"/>
                  <a:gd name="connsiteX106" fmla="*/ 4532122 w 4572368"/>
                  <a:gd name="connsiteY106" fmla="*/ 795690 h 2407420"/>
                  <a:gd name="connsiteX107" fmla="*/ 4535540 w 4572368"/>
                  <a:gd name="connsiteY107" fmla="*/ 794231 h 2407420"/>
                  <a:gd name="connsiteX108" fmla="*/ 4559725 w 4572368"/>
                  <a:gd name="connsiteY108" fmla="*/ 788260 h 2407420"/>
                  <a:gd name="connsiteX109" fmla="*/ 4549827 w 4572368"/>
                  <a:gd name="connsiteY109" fmla="*/ 804763 h 2407420"/>
                  <a:gd name="connsiteX110" fmla="*/ 4534641 w 4572368"/>
                  <a:gd name="connsiteY110" fmla="*/ 818707 h 2407420"/>
                  <a:gd name="connsiteX111" fmla="*/ 4543185 w 4572368"/>
                  <a:gd name="connsiteY111" fmla="*/ 854382 h 2407420"/>
                  <a:gd name="connsiteX112" fmla="*/ 4563452 w 4572368"/>
                  <a:gd name="connsiteY112" fmla="*/ 858166 h 2407420"/>
                  <a:gd name="connsiteX113" fmla="*/ 4563186 w 4572368"/>
                  <a:gd name="connsiteY113" fmla="*/ 884858 h 2407420"/>
                  <a:gd name="connsiteX114" fmla="*/ 4544549 w 4572368"/>
                  <a:gd name="connsiteY114" fmla="*/ 897632 h 2407420"/>
                  <a:gd name="connsiteX115" fmla="*/ 4536779 w 4572368"/>
                  <a:gd name="connsiteY115" fmla="*/ 922397 h 2407420"/>
                  <a:gd name="connsiteX116" fmla="*/ 4525315 w 4572368"/>
                  <a:gd name="connsiteY116" fmla="*/ 958533 h 2407420"/>
                  <a:gd name="connsiteX117" fmla="*/ 4517058 w 4572368"/>
                  <a:gd name="connsiteY117" fmla="*/ 1008376 h 2407420"/>
                  <a:gd name="connsiteX118" fmla="*/ 4519733 w 4572368"/>
                  <a:gd name="connsiteY118" fmla="*/ 1027749 h 2407420"/>
                  <a:gd name="connsiteX119" fmla="*/ 4508174 w 4572368"/>
                  <a:gd name="connsiteY119" fmla="*/ 1025068 h 2407420"/>
                  <a:gd name="connsiteX120" fmla="*/ 4499290 w 4572368"/>
                  <a:gd name="connsiteY120" fmla="*/ 1041760 h 2407420"/>
                  <a:gd name="connsiteX121" fmla="*/ 4491275 w 4572368"/>
                  <a:gd name="connsiteY121" fmla="*/ 1079064 h 2407420"/>
                  <a:gd name="connsiteX122" fmla="*/ 4475144 w 4572368"/>
                  <a:gd name="connsiteY122" fmla="*/ 1098074 h 2407420"/>
                  <a:gd name="connsiteX123" fmla="*/ 4443934 w 4572368"/>
                  <a:gd name="connsiteY123" fmla="*/ 1107976 h 2407420"/>
                  <a:gd name="connsiteX124" fmla="*/ 4399184 w 4572368"/>
                  <a:gd name="connsiteY124" fmla="*/ 1134228 h 2407420"/>
                  <a:gd name="connsiteX125" fmla="*/ 4393752 w 4572368"/>
                  <a:gd name="connsiteY125" fmla="*/ 1152089 h 2407420"/>
                  <a:gd name="connsiteX126" fmla="*/ 4364858 w 4572368"/>
                  <a:gd name="connsiteY126" fmla="*/ 1169241 h 2407420"/>
                  <a:gd name="connsiteX127" fmla="*/ 4336492 w 4572368"/>
                  <a:gd name="connsiteY127" fmla="*/ 1169918 h 2407420"/>
                  <a:gd name="connsiteX128" fmla="*/ 4329986 w 4572368"/>
                  <a:gd name="connsiteY128" fmla="*/ 1179746 h 2407420"/>
                  <a:gd name="connsiteX129" fmla="*/ 4330113 w 4572368"/>
                  <a:gd name="connsiteY129" fmla="*/ 1180885 h 2407420"/>
                  <a:gd name="connsiteX130" fmla="*/ 4343556 w 4572368"/>
                  <a:gd name="connsiteY130" fmla="*/ 1185162 h 2407420"/>
                  <a:gd name="connsiteX131" fmla="*/ 4361274 w 4572368"/>
                  <a:gd name="connsiteY131" fmla="*/ 1196161 h 2407420"/>
                  <a:gd name="connsiteX132" fmla="*/ 4360053 w 4572368"/>
                  <a:gd name="connsiteY132" fmla="*/ 1199215 h 2407420"/>
                  <a:gd name="connsiteX133" fmla="*/ 4345388 w 4572368"/>
                  <a:gd name="connsiteY133" fmla="*/ 1223045 h 2407420"/>
                  <a:gd name="connsiteX134" fmla="*/ 4353332 w 4572368"/>
                  <a:gd name="connsiteY134" fmla="*/ 1234042 h 2407420"/>
                  <a:gd name="connsiteX135" fmla="*/ 4353943 w 4572368"/>
                  <a:gd name="connsiteY135" fmla="*/ 1237098 h 2407420"/>
                  <a:gd name="connsiteX136" fmla="*/ 4361886 w 4572368"/>
                  <a:gd name="connsiteY136" fmla="*/ 1254817 h 2407420"/>
                  <a:gd name="connsiteX137" fmla="*/ 4396714 w 4572368"/>
                  <a:gd name="connsiteY137" fmla="*/ 1284756 h 2407420"/>
                  <a:gd name="connsiteX138" fmla="*/ 4400991 w 4572368"/>
                  <a:gd name="connsiteY138" fmla="*/ 1328749 h 2407420"/>
                  <a:gd name="connsiteX139" fmla="*/ 4397324 w 4572368"/>
                  <a:gd name="connsiteY139" fmla="*/ 1377017 h 2407420"/>
                  <a:gd name="connsiteX140" fmla="*/ 4398547 w 4572368"/>
                  <a:gd name="connsiteY140" fmla="*/ 1378241 h 2407420"/>
                  <a:gd name="connsiteX141" fmla="*/ 4391825 w 4572368"/>
                  <a:gd name="connsiteY141" fmla="*/ 1425900 h 2407420"/>
                  <a:gd name="connsiteX142" fmla="*/ 4371051 w 4572368"/>
                  <a:gd name="connsiteY142" fmla="*/ 1441786 h 2407420"/>
                  <a:gd name="connsiteX143" fmla="*/ 4396102 w 4572368"/>
                  <a:gd name="connsiteY143" fmla="*/ 1457060 h 2407420"/>
                  <a:gd name="connsiteX144" fmla="*/ 4410767 w 4572368"/>
                  <a:gd name="connsiteY144" fmla="*/ 1461338 h 2407420"/>
                  <a:gd name="connsiteX145" fmla="*/ 4405268 w 4572368"/>
                  <a:gd name="connsiteY145" fmla="*/ 1469892 h 2407420"/>
                  <a:gd name="connsiteX146" fmla="*/ 4393657 w 4572368"/>
                  <a:gd name="connsiteY146" fmla="*/ 1471114 h 2407420"/>
                  <a:gd name="connsiteX147" fmla="*/ 4367996 w 4572368"/>
                  <a:gd name="connsiteY147" fmla="*/ 1475390 h 2407420"/>
                  <a:gd name="connsiteX148" fmla="*/ 4356387 w 4572368"/>
                  <a:gd name="connsiteY148" fmla="*/ 1502276 h 2407420"/>
                  <a:gd name="connsiteX149" fmla="*/ 4372272 w 4572368"/>
                  <a:gd name="connsiteY149" fmla="*/ 1523050 h 2407420"/>
                  <a:gd name="connsiteX150" fmla="*/ 4378383 w 4572368"/>
                  <a:gd name="connsiteY150" fmla="*/ 1540157 h 2407420"/>
                  <a:gd name="connsiteX151" fmla="*/ 4360052 w 4572368"/>
                  <a:gd name="connsiteY151" fmla="*/ 1548100 h 2407420"/>
                  <a:gd name="connsiteX152" fmla="*/ 4331946 w 4572368"/>
                  <a:gd name="connsiteY152" fmla="*/ 1548101 h 2407420"/>
                  <a:gd name="connsiteX153" fmla="*/ 4314227 w 4572368"/>
                  <a:gd name="connsiteY153" fmla="*/ 1562764 h 2407420"/>
                  <a:gd name="connsiteX154" fmla="*/ 4283066 w 4572368"/>
                  <a:gd name="connsiteY154" fmla="*/ 1590260 h 2407420"/>
                  <a:gd name="connsiteX155" fmla="*/ 4248849 w 4572368"/>
                  <a:gd name="connsiteY155" fmla="*/ 1634863 h 2407420"/>
                  <a:gd name="connsiteX156" fmla="*/ 4249786 w 4572368"/>
                  <a:gd name="connsiteY156" fmla="*/ 1642030 h 2407420"/>
                  <a:gd name="connsiteX157" fmla="*/ 4258565 w 4572368"/>
                  <a:gd name="connsiteY157" fmla="*/ 1652802 h 2407420"/>
                  <a:gd name="connsiteX158" fmla="*/ 4260398 w 4572368"/>
                  <a:gd name="connsiteY158" fmla="*/ 1682742 h 2407420"/>
                  <a:gd name="connsiteX159" fmla="*/ 4265897 w 4572368"/>
                  <a:gd name="connsiteY159" fmla="*/ 1707182 h 2407420"/>
                  <a:gd name="connsiteX160" fmla="*/ 4251232 w 4572368"/>
                  <a:gd name="connsiteY160" fmla="*/ 1718180 h 2407420"/>
                  <a:gd name="connsiteX161" fmla="*/ 4227862 w 4572368"/>
                  <a:gd name="connsiteY161" fmla="*/ 1719631 h 2407420"/>
                  <a:gd name="connsiteX162" fmla="*/ 4215796 w 4572368"/>
                  <a:gd name="connsiteY162" fmla="*/ 1725576 h 2407420"/>
                  <a:gd name="connsiteX163" fmla="*/ 4217994 w 4572368"/>
                  <a:gd name="connsiteY163" fmla="*/ 1728653 h 2407420"/>
                  <a:gd name="connsiteX164" fmla="*/ 4231130 w 4572368"/>
                  <a:gd name="connsiteY164" fmla="*/ 1732013 h 2407420"/>
                  <a:gd name="connsiteX165" fmla="*/ 4264736 w 4572368"/>
                  <a:gd name="connsiteY165" fmla="*/ 1764397 h 2407420"/>
                  <a:gd name="connsiteX166" fmla="*/ 4279401 w 4572368"/>
                  <a:gd name="connsiteY166" fmla="*/ 1772340 h 2407420"/>
                  <a:gd name="connsiteX167" fmla="*/ 4286732 w 4572368"/>
                  <a:gd name="connsiteY167" fmla="*/ 1787616 h 2407420"/>
                  <a:gd name="connsiteX168" fmla="*/ 4311172 w 4572368"/>
                  <a:gd name="connsiteY168" fmla="*/ 1851159 h 2407420"/>
                  <a:gd name="connsiteX169" fmla="*/ 4325226 w 4572368"/>
                  <a:gd name="connsiteY169" fmla="*/ 1884764 h 2407420"/>
                  <a:gd name="connsiteX170" fmla="*/ 4307506 w 4572368"/>
                  <a:gd name="connsiteY170" fmla="*/ 1898819 h 2407420"/>
                  <a:gd name="connsiteX171" fmla="*/ 4314839 w 4572368"/>
                  <a:gd name="connsiteY171" fmla="*/ 1926924 h 2407420"/>
                  <a:gd name="connsiteX172" fmla="*/ 4328281 w 4572368"/>
                  <a:gd name="connsiteY172" fmla="*/ 1954419 h 2407420"/>
                  <a:gd name="connsiteX173" fmla="*/ 4307507 w 4572368"/>
                  <a:gd name="connsiteY173" fmla="*/ 1968472 h 2407420"/>
                  <a:gd name="connsiteX174" fmla="*/ 4297119 w 4572368"/>
                  <a:gd name="connsiteY174" fmla="*/ 1980082 h 2407420"/>
                  <a:gd name="connsiteX175" fmla="*/ 4307507 w 4572368"/>
                  <a:gd name="connsiteY175" fmla="*/ 1988636 h 2407420"/>
                  <a:gd name="connsiteX176" fmla="*/ 4310562 w 4572368"/>
                  <a:gd name="connsiteY176" fmla="*/ 1989247 h 2407420"/>
                  <a:gd name="connsiteX177" fmla="*/ 4330114 w 4572368"/>
                  <a:gd name="connsiteY177" fmla="*/ 1996579 h 2407420"/>
                  <a:gd name="connsiteX178" fmla="*/ 4315449 w 4572368"/>
                  <a:gd name="connsiteY178" fmla="*/ 2003301 h 2407420"/>
                  <a:gd name="connsiteX179" fmla="*/ 4298342 w 4572368"/>
                  <a:gd name="connsiteY179" fmla="*/ 2005744 h 2407420"/>
                  <a:gd name="connsiteX180" fmla="*/ 4287344 w 4572368"/>
                  <a:gd name="connsiteY180" fmla="*/ 2034461 h 2407420"/>
                  <a:gd name="connsiteX181" fmla="*/ 4299564 w 4572368"/>
                  <a:gd name="connsiteY181" fmla="*/ 2046680 h 2407420"/>
                  <a:gd name="connsiteX182" fmla="*/ 4286732 w 4572368"/>
                  <a:gd name="connsiteY182" fmla="*/ 2065011 h 2407420"/>
                  <a:gd name="connsiteX183" fmla="*/ 4267790 w 4572368"/>
                  <a:gd name="connsiteY183" fmla="*/ 2065011 h 2407420"/>
                  <a:gd name="connsiteX184" fmla="*/ 4250683 w 4572368"/>
                  <a:gd name="connsiteY184" fmla="*/ 2078453 h 2407420"/>
                  <a:gd name="connsiteX185" fmla="*/ 4225633 w 4572368"/>
                  <a:gd name="connsiteY185" fmla="*/ 2098006 h 2407420"/>
                  <a:gd name="connsiteX186" fmla="*/ 4196303 w 4572368"/>
                  <a:gd name="connsiteY186" fmla="*/ 2128556 h 2407420"/>
                  <a:gd name="connsiteX187" fmla="*/ 4188972 w 4572368"/>
                  <a:gd name="connsiteY187" fmla="*/ 2143220 h 2407420"/>
                  <a:gd name="connsiteX188" fmla="*/ 4182250 w 4572368"/>
                  <a:gd name="connsiteY188" fmla="*/ 2135888 h 2407420"/>
                  <a:gd name="connsiteX189" fmla="*/ 4168197 w 4572368"/>
                  <a:gd name="connsiteY189" fmla="*/ 2143220 h 2407420"/>
                  <a:gd name="connsiteX190" fmla="*/ 4144979 w 4572368"/>
                  <a:gd name="connsiteY190" fmla="*/ 2165216 h 2407420"/>
                  <a:gd name="connsiteX191" fmla="*/ 4124816 w 4572368"/>
                  <a:gd name="connsiteY191" fmla="*/ 2170715 h 2407420"/>
                  <a:gd name="connsiteX192" fmla="*/ 4098543 w 4572368"/>
                  <a:gd name="connsiteY192" fmla="*/ 2162772 h 2407420"/>
                  <a:gd name="connsiteX193" fmla="*/ 4055161 w 4572368"/>
                  <a:gd name="connsiteY193" fmla="*/ 2159717 h 2407420"/>
                  <a:gd name="connsiteX194" fmla="*/ 4042940 w 4572368"/>
                  <a:gd name="connsiteY194" fmla="*/ 2169493 h 2407420"/>
                  <a:gd name="connsiteX195" fmla="*/ 4014835 w 4572368"/>
                  <a:gd name="connsiteY195" fmla="*/ 2167660 h 2407420"/>
                  <a:gd name="connsiteX196" fmla="*/ 3985507 w 4572368"/>
                  <a:gd name="connsiteY196" fmla="*/ 2158496 h 2407420"/>
                  <a:gd name="connsiteX197" fmla="*/ 3967787 w 4572368"/>
                  <a:gd name="connsiteY197" fmla="*/ 2193322 h 2407420"/>
                  <a:gd name="connsiteX198" fmla="*/ 3965954 w 4572368"/>
                  <a:gd name="connsiteY198" fmla="*/ 2199432 h 2407420"/>
                  <a:gd name="connsiteX199" fmla="*/ 3958622 w 4572368"/>
                  <a:gd name="connsiteY199" fmla="*/ 2189656 h 2407420"/>
                  <a:gd name="connsiteX200" fmla="*/ 3938460 w 4572368"/>
                  <a:gd name="connsiteY200" fmla="*/ 2143831 h 2407420"/>
                  <a:gd name="connsiteX201" fmla="*/ 3918296 w 4572368"/>
                  <a:gd name="connsiteY201" fmla="*/ 2135888 h 2407420"/>
                  <a:gd name="connsiteX202" fmla="*/ 3895689 w 4572368"/>
                  <a:gd name="connsiteY202" fmla="*/ 2136500 h 2407420"/>
                  <a:gd name="connsiteX203" fmla="*/ 3865750 w 4572368"/>
                  <a:gd name="connsiteY203" fmla="*/ 2110837 h 2407420"/>
                  <a:gd name="connsiteX204" fmla="*/ 3843754 w 4572368"/>
                  <a:gd name="connsiteY204" fmla="*/ 2094951 h 2407420"/>
                  <a:gd name="connsiteX205" fmla="*/ 3838866 w 4572368"/>
                  <a:gd name="connsiteY205" fmla="*/ 2084563 h 2407420"/>
                  <a:gd name="connsiteX206" fmla="*/ 3830311 w 4572368"/>
                  <a:gd name="connsiteY206" fmla="*/ 2089451 h 2407420"/>
                  <a:gd name="connsiteX207" fmla="*/ 3816869 w 4572368"/>
                  <a:gd name="connsiteY207" fmla="*/ 2103505 h 2407420"/>
                  <a:gd name="connsiteX208" fmla="*/ 3813814 w 4572368"/>
                  <a:gd name="connsiteY208" fmla="*/ 2131000 h 2407420"/>
                  <a:gd name="connsiteX209" fmla="*/ 3814424 w 4572368"/>
                  <a:gd name="connsiteY209" fmla="*/ 2152996 h 2407420"/>
                  <a:gd name="connsiteX210" fmla="*/ 3799150 w 4572368"/>
                  <a:gd name="connsiteY210" fmla="*/ 2148719 h 2407420"/>
                  <a:gd name="connsiteX211" fmla="*/ 3712387 w 4572368"/>
                  <a:gd name="connsiteY211" fmla="*/ 2115725 h 2407420"/>
                  <a:gd name="connsiteX212" fmla="*/ 3690907 w 4572368"/>
                  <a:gd name="connsiteY212" fmla="*/ 2100603 h 2407420"/>
                  <a:gd name="connsiteX213" fmla="*/ 3693678 w 4572368"/>
                  <a:gd name="connsiteY213" fmla="*/ 2090586 h 2407420"/>
                  <a:gd name="connsiteX214" fmla="*/ 3679225 w 4572368"/>
                  <a:gd name="connsiteY214" fmla="*/ 2086582 h 2407420"/>
                  <a:gd name="connsiteX215" fmla="*/ 3674950 w 4572368"/>
                  <a:gd name="connsiteY215" fmla="*/ 2087629 h 2407420"/>
                  <a:gd name="connsiteX216" fmla="*/ 3679332 w 4572368"/>
                  <a:gd name="connsiteY216" fmla="*/ 2096392 h 2407420"/>
                  <a:gd name="connsiteX217" fmla="*/ 3656113 w 4572368"/>
                  <a:gd name="connsiteY217" fmla="*/ 2136108 h 2407420"/>
                  <a:gd name="connsiteX218" fmla="*/ 3623118 w 4572368"/>
                  <a:gd name="connsiteY218" fmla="*/ 2139163 h 2407420"/>
                  <a:gd name="connsiteX219" fmla="*/ 3612732 w 4572368"/>
                  <a:gd name="connsiteY219" fmla="*/ 2167879 h 2407420"/>
                  <a:gd name="connsiteX220" fmla="*/ 3623730 w 4572368"/>
                  <a:gd name="connsiteY220" fmla="*/ 2181321 h 2407420"/>
                  <a:gd name="connsiteX221" fmla="*/ 3634728 w 4572368"/>
                  <a:gd name="connsiteY221" fmla="*/ 2193543 h 2407420"/>
                  <a:gd name="connsiteX222" fmla="*/ 3588292 w 4572368"/>
                  <a:gd name="connsiteY222" fmla="*/ 2141606 h 2407420"/>
                  <a:gd name="connsiteX223" fmla="*/ 3572406 w 4572368"/>
                  <a:gd name="connsiteY223" fmla="*/ 2126332 h 2407420"/>
                  <a:gd name="connsiteX224" fmla="*/ 3562323 w 4572368"/>
                  <a:gd name="connsiteY224" fmla="*/ 2133511 h 2407420"/>
                  <a:gd name="connsiteX225" fmla="*/ 3560124 w 4572368"/>
                  <a:gd name="connsiteY225" fmla="*/ 2134334 h 2407420"/>
                  <a:gd name="connsiteX226" fmla="*/ 3574081 w 4572368"/>
                  <a:gd name="connsiteY226" fmla="*/ 2168218 h 2407420"/>
                  <a:gd name="connsiteX227" fmla="*/ 3578404 w 4572368"/>
                  <a:gd name="connsiteY227" fmla="*/ 2191547 h 2407420"/>
                  <a:gd name="connsiteX228" fmla="*/ 3580797 w 4572368"/>
                  <a:gd name="connsiteY228" fmla="*/ 2192544 h 2407420"/>
                  <a:gd name="connsiteX229" fmla="*/ 3610780 w 4572368"/>
                  <a:gd name="connsiteY229" fmla="*/ 2250901 h 2407420"/>
                  <a:gd name="connsiteX230" fmla="*/ 3680816 w 4572368"/>
                  <a:gd name="connsiteY230" fmla="*/ 2353553 h 2407420"/>
                  <a:gd name="connsiteX231" fmla="*/ 3701225 w 4572368"/>
                  <a:gd name="connsiteY231" fmla="*/ 2385456 h 2407420"/>
                  <a:gd name="connsiteX232" fmla="*/ 3706369 w 4572368"/>
                  <a:gd name="connsiteY232" fmla="*/ 2407420 h 2407420"/>
                  <a:gd name="connsiteX233" fmla="*/ 1080113 w 4572368"/>
                  <a:gd name="connsiteY233" fmla="*/ 2407420 h 2407420"/>
                  <a:gd name="connsiteX234" fmla="*/ 1077797 w 4572368"/>
                  <a:gd name="connsiteY234" fmla="*/ 2390172 h 2407420"/>
                  <a:gd name="connsiteX235" fmla="*/ 1042370 w 4572368"/>
                  <a:gd name="connsiteY235" fmla="*/ 2386668 h 2407420"/>
                  <a:gd name="connsiteX236" fmla="*/ 1022383 w 4572368"/>
                  <a:gd name="connsiteY236" fmla="*/ 2401082 h 2407420"/>
                  <a:gd name="connsiteX237" fmla="*/ 999508 w 4572368"/>
                  <a:gd name="connsiteY237" fmla="*/ 2378841 h 2407420"/>
                  <a:gd name="connsiteX238" fmla="*/ 1003827 w 4572368"/>
                  <a:gd name="connsiteY238" fmla="*/ 2352180 h 2407420"/>
                  <a:gd name="connsiteX239" fmla="*/ 1003823 w 4572368"/>
                  <a:gd name="connsiteY239" fmla="*/ 2335189 h 2407420"/>
                  <a:gd name="connsiteX240" fmla="*/ 990464 w 4572368"/>
                  <a:gd name="connsiteY240" fmla="*/ 2326155 h 2407420"/>
                  <a:gd name="connsiteX241" fmla="*/ 989902 w 4572368"/>
                  <a:gd name="connsiteY241" fmla="*/ 2327747 h 2407420"/>
                  <a:gd name="connsiteX242" fmla="*/ 968739 w 4572368"/>
                  <a:gd name="connsiteY242" fmla="*/ 2319667 h 2407420"/>
                  <a:gd name="connsiteX243" fmla="*/ 838038 w 4572368"/>
                  <a:gd name="connsiteY243" fmla="*/ 2270053 h 2407420"/>
                  <a:gd name="connsiteX244" fmla="*/ 816187 w 4572368"/>
                  <a:gd name="connsiteY244" fmla="*/ 2282944 h 2407420"/>
                  <a:gd name="connsiteX245" fmla="*/ 787766 w 4572368"/>
                  <a:gd name="connsiteY245" fmla="*/ 2304016 h 2407420"/>
                  <a:gd name="connsiteX246" fmla="*/ 779516 w 4572368"/>
                  <a:gd name="connsiteY246" fmla="*/ 2270951 h 2407420"/>
                  <a:gd name="connsiteX247" fmla="*/ 734159 w 4572368"/>
                  <a:gd name="connsiteY247" fmla="*/ 2256718 h 2407420"/>
                  <a:gd name="connsiteX248" fmla="*/ 696391 w 4572368"/>
                  <a:gd name="connsiteY248" fmla="*/ 2273720 h 2407420"/>
                  <a:gd name="connsiteX249" fmla="*/ 612794 w 4572368"/>
                  <a:gd name="connsiteY249" fmla="*/ 2282048 h 2407420"/>
                  <a:gd name="connsiteX250" fmla="*/ 580035 w 4572368"/>
                  <a:gd name="connsiteY250" fmla="*/ 2254546 h 2407420"/>
                  <a:gd name="connsiteX251" fmla="*/ 549364 w 4572368"/>
                  <a:gd name="connsiteY251" fmla="*/ 2236237 h 2407420"/>
                  <a:gd name="connsiteX252" fmla="*/ 552390 w 4572368"/>
                  <a:gd name="connsiteY252" fmla="*/ 2210275 h 2407420"/>
                  <a:gd name="connsiteX253" fmla="*/ 583579 w 4572368"/>
                  <a:gd name="connsiteY253" fmla="*/ 2153388 h 2407420"/>
                  <a:gd name="connsiteX254" fmla="*/ 594021 w 4572368"/>
                  <a:gd name="connsiteY254" fmla="*/ 2104432 h 2407420"/>
                  <a:gd name="connsiteX255" fmla="*/ 563051 w 4572368"/>
                  <a:gd name="connsiteY255" fmla="*/ 2026965 h 2407420"/>
                  <a:gd name="connsiteX256" fmla="*/ 544825 w 4572368"/>
                  <a:gd name="connsiteY256" fmla="*/ 2013264 h 2407420"/>
                  <a:gd name="connsiteX257" fmla="*/ 527604 w 4572368"/>
                  <a:gd name="connsiteY257" fmla="*/ 1990909 h 2407420"/>
                  <a:gd name="connsiteX258" fmla="*/ 550784 w 4572368"/>
                  <a:gd name="connsiteY258" fmla="*/ 1981679 h 2407420"/>
                  <a:gd name="connsiteX259" fmla="*/ 562942 w 4572368"/>
                  <a:gd name="connsiteY259" fmla="*/ 1975204 h 2407420"/>
                  <a:gd name="connsiteX260" fmla="*/ 554064 w 4572368"/>
                  <a:gd name="connsiteY260" fmla="*/ 1965571 h 2407420"/>
                  <a:gd name="connsiteX261" fmla="*/ 519369 w 4572368"/>
                  <a:gd name="connsiteY261" fmla="*/ 1886971 h 2407420"/>
                  <a:gd name="connsiteX262" fmla="*/ 533000 w 4572368"/>
                  <a:gd name="connsiteY262" fmla="*/ 1842246 h 2407420"/>
                  <a:gd name="connsiteX263" fmla="*/ 605513 w 4572368"/>
                  <a:gd name="connsiteY263" fmla="*/ 1715265 h 2407420"/>
                  <a:gd name="connsiteX264" fmla="*/ 598877 w 4572368"/>
                  <a:gd name="connsiteY264" fmla="*/ 1696950 h 2407420"/>
                  <a:gd name="connsiteX265" fmla="*/ 595334 w 4572368"/>
                  <a:gd name="connsiteY265" fmla="*/ 1679169 h 2407420"/>
                  <a:gd name="connsiteX266" fmla="*/ 603172 w 4572368"/>
                  <a:gd name="connsiteY266" fmla="*/ 1670914 h 2407420"/>
                  <a:gd name="connsiteX267" fmla="*/ 594309 w 4572368"/>
                  <a:gd name="connsiteY267" fmla="*/ 1649489 h 2407420"/>
                  <a:gd name="connsiteX268" fmla="*/ 597313 w 4572368"/>
                  <a:gd name="connsiteY268" fmla="*/ 1643573 h 2407420"/>
                  <a:gd name="connsiteX269" fmla="*/ 573816 w 4572368"/>
                  <a:gd name="connsiteY269" fmla="*/ 1633507 h 2407420"/>
                  <a:gd name="connsiteX270" fmla="*/ 593804 w 4572368"/>
                  <a:gd name="connsiteY270" fmla="*/ 1620047 h 2407420"/>
                  <a:gd name="connsiteX271" fmla="*/ 585304 w 4572368"/>
                  <a:gd name="connsiteY271" fmla="*/ 1601162 h 2407420"/>
                  <a:gd name="connsiteX272" fmla="*/ 587387 w 4572368"/>
                  <a:gd name="connsiteY272" fmla="*/ 1600439 h 2407420"/>
                  <a:gd name="connsiteX273" fmla="*/ 567795 w 4572368"/>
                  <a:gd name="connsiteY273" fmla="*/ 1593539 h 2407420"/>
                  <a:gd name="connsiteX274" fmla="*/ 528163 w 4572368"/>
                  <a:gd name="connsiteY274" fmla="*/ 1575271 h 2407420"/>
                  <a:gd name="connsiteX275" fmla="*/ 538455 w 4572368"/>
                  <a:gd name="connsiteY275" fmla="*/ 1541018 h 2407420"/>
                  <a:gd name="connsiteX276" fmla="*/ 539473 w 4572368"/>
                  <a:gd name="connsiteY276" fmla="*/ 1518830 h 2407420"/>
                  <a:gd name="connsiteX277" fmla="*/ 520286 w 4572368"/>
                  <a:gd name="connsiteY277" fmla="*/ 1518738 h 2407420"/>
                  <a:gd name="connsiteX278" fmla="*/ 516358 w 4572368"/>
                  <a:gd name="connsiteY278" fmla="*/ 1520815 h 2407420"/>
                  <a:gd name="connsiteX279" fmla="*/ 488146 w 4572368"/>
                  <a:gd name="connsiteY279" fmla="*/ 1530332 h 2407420"/>
                  <a:gd name="connsiteX280" fmla="*/ 498292 w 4572368"/>
                  <a:gd name="connsiteY280" fmla="*/ 1509690 h 2407420"/>
                  <a:gd name="connsiteX281" fmla="*/ 514995 w 4572368"/>
                  <a:gd name="connsiteY281" fmla="*/ 1491572 h 2407420"/>
                  <a:gd name="connsiteX282" fmla="*/ 501272 w 4572368"/>
                  <a:gd name="connsiteY282" fmla="*/ 1449927 h 2407420"/>
                  <a:gd name="connsiteX283" fmla="*/ 476754 w 4572368"/>
                  <a:gd name="connsiteY283" fmla="*/ 1447435 h 2407420"/>
                  <a:gd name="connsiteX284" fmla="*/ 474416 w 4572368"/>
                  <a:gd name="connsiteY284" fmla="*/ 1415618 h 2407420"/>
                  <a:gd name="connsiteX285" fmla="*/ 495347 w 4572368"/>
                  <a:gd name="connsiteY285" fmla="*/ 1398547 h 2407420"/>
                  <a:gd name="connsiteX286" fmla="*/ 502140 w 4572368"/>
                  <a:gd name="connsiteY286" fmla="*/ 1368276 h 2407420"/>
                  <a:gd name="connsiteX287" fmla="*/ 512202 w 4572368"/>
                  <a:gd name="connsiteY287" fmla="*/ 1324095 h 2407420"/>
                  <a:gd name="connsiteX288" fmla="*/ 517081 w 4572368"/>
                  <a:gd name="connsiteY288" fmla="*/ 1263904 h 2407420"/>
                  <a:gd name="connsiteX289" fmla="*/ 511969 w 4572368"/>
                  <a:gd name="connsiteY289" fmla="*/ 1241094 h 2407420"/>
                  <a:gd name="connsiteX290" fmla="*/ 526004 w 4572368"/>
                  <a:gd name="connsiteY290" fmla="*/ 1243138 h 2407420"/>
                  <a:gd name="connsiteX291" fmla="*/ 534926 w 4572368"/>
                  <a:gd name="connsiteY291" fmla="*/ 1222372 h 2407420"/>
                  <a:gd name="connsiteX292" fmla="*/ 540762 w 4572368"/>
                  <a:gd name="connsiteY292" fmla="*/ 1177141 h 2407420"/>
                  <a:gd name="connsiteX293" fmla="*/ 558086 w 4572368"/>
                  <a:gd name="connsiteY293" fmla="*/ 1152895 h 2407420"/>
                  <a:gd name="connsiteX294" fmla="*/ 569560 w 4572368"/>
                  <a:gd name="connsiteY294" fmla="*/ 1143332 h 2407420"/>
                  <a:gd name="connsiteX295" fmla="*/ 552210 w 4572368"/>
                  <a:gd name="connsiteY295" fmla="*/ 1142716 h 2407420"/>
                  <a:gd name="connsiteX296" fmla="*/ 514703 w 4572368"/>
                  <a:gd name="connsiteY296" fmla="*/ 1137465 h 2407420"/>
                  <a:gd name="connsiteX297" fmla="*/ 456457 w 4572368"/>
                  <a:gd name="connsiteY297" fmla="*/ 1117038 h 2407420"/>
                  <a:gd name="connsiteX298" fmla="*/ 426663 w 4572368"/>
                  <a:gd name="connsiteY298" fmla="*/ 1107890 h 2407420"/>
                  <a:gd name="connsiteX299" fmla="*/ 417715 w 4572368"/>
                  <a:gd name="connsiteY299" fmla="*/ 1094016 h 2407420"/>
                  <a:gd name="connsiteX300" fmla="*/ 393610 w 4572368"/>
                  <a:gd name="connsiteY300" fmla="*/ 1104747 h 2407420"/>
                  <a:gd name="connsiteX301" fmla="*/ 329733 w 4572368"/>
                  <a:gd name="connsiteY301" fmla="*/ 1077967 h 2407420"/>
                  <a:gd name="connsiteX302" fmla="*/ 312121 w 4572368"/>
                  <a:gd name="connsiteY302" fmla="*/ 1070894 h 2407420"/>
                  <a:gd name="connsiteX303" fmla="*/ 260417 w 4572368"/>
                  <a:gd name="connsiteY303" fmla="*/ 1044256 h 2407420"/>
                  <a:gd name="connsiteX304" fmla="*/ 205026 w 4572368"/>
                  <a:gd name="connsiteY304" fmla="*/ 1013190 h 2407420"/>
                  <a:gd name="connsiteX305" fmla="*/ 176350 w 4572368"/>
                  <a:gd name="connsiteY305" fmla="*/ 994763 h 2407420"/>
                  <a:gd name="connsiteX306" fmla="*/ 174419 w 4572368"/>
                  <a:gd name="connsiteY306" fmla="*/ 994771 h 2407420"/>
                  <a:gd name="connsiteX307" fmla="*/ 174418 w 4572368"/>
                  <a:gd name="connsiteY307" fmla="*/ 994770 h 2407420"/>
                  <a:gd name="connsiteX308" fmla="*/ 173936 w 4572368"/>
                  <a:gd name="connsiteY308" fmla="*/ 994773 h 2407420"/>
                  <a:gd name="connsiteX309" fmla="*/ 174419 w 4572368"/>
                  <a:gd name="connsiteY309" fmla="*/ 994771 h 2407420"/>
                  <a:gd name="connsiteX310" fmla="*/ 175388 w 4572368"/>
                  <a:gd name="connsiteY310" fmla="*/ 995733 h 2407420"/>
                  <a:gd name="connsiteX311" fmla="*/ 172154 w 4572368"/>
                  <a:gd name="connsiteY311" fmla="*/ 1007533 h 2407420"/>
                  <a:gd name="connsiteX312" fmla="*/ 163455 w 4572368"/>
                  <a:gd name="connsiteY312" fmla="*/ 1006603 h 2407420"/>
                  <a:gd name="connsiteX313" fmla="*/ 70024 w 4572368"/>
                  <a:gd name="connsiteY313" fmla="*/ 981689 h 2407420"/>
                  <a:gd name="connsiteX314" fmla="*/ 53581 w 4572368"/>
                  <a:gd name="connsiteY314" fmla="*/ 976929 h 2407420"/>
                  <a:gd name="connsiteX315" fmla="*/ 49899 w 4572368"/>
                  <a:gd name="connsiteY315" fmla="*/ 974433 h 2407420"/>
                  <a:gd name="connsiteX316" fmla="*/ 43671 w 4572368"/>
                  <a:gd name="connsiteY316" fmla="*/ 964026 h 2407420"/>
                  <a:gd name="connsiteX317" fmla="*/ 42494 w 4572368"/>
                  <a:gd name="connsiteY317" fmla="*/ 959780 h 2407420"/>
                  <a:gd name="connsiteX318" fmla="*/ 44186 w 4572368"/>
                  <a:gd name="connsiteY318" fmla="*/ 948759 h 2407420"/>
                  <a:gd name="connsiteX319" fmla="*/ 45125 w 4572368"/>
                  <a:gd name="connsiteY319" fmla="*/ 941993 h 2407420"/>
                  <a:gd name="connsiteX320" fmla="*/ 18821 w 4572368"/>
                  <a:gd name="connsiteY320" fmla="*/ 935921 h 2407420"/>
                  <a:gd name="connsiteX321" fmla="*/ 611 w 4572368"/>
                  <a:gd name="connsiteY321" fmla="*/ 924793 h 2407420"/>
                  <a:gd name="connsiteX322" fmla="*/ 10024 w 4572368"/>
                  <a:gd name="connsiteY322" fmla="*/ 911806 h 2407420"/>
                  <a:gd name="connsiteX323" fmla="*/ 88220 w 4572368"/>
                  <a:gd name="connsiteY323" fmla="*/ 943935 h 2407420"/>
                  <a:gd name="connsiteX324" fmla="*/ 130187 w 4572368"/>
                  <a:gd name="connsiteY324" fmla="*/ 953224 h 2407420"/>
                  <a:gd name="connsiteX325" fmla="*/ 138116 w 4572368"/>
                  <a:gd name="connsiteY325" fmla="*/ 954542 h 2407420"/>
                  <a:gd name="connsiteX326" fmla="*/ 183441 w 4572368"/>
                  <a:gd name="connsiteY326" fmla="*/ 981014 h 2407420"/>
                  <a:gd name="connsiteX327" fmla="*/ 208385 w 4572368"/>
                  <a:gd name="connsiteY327" fmla="*/ 985352 h 2407420"/>
                  <a:gd name="connsiteX328" fmla="*/ 223461 w 4572368"/>
                  <a:gd name="connsiteY328" fmla="*/ 986447 h 2407420"/>
                  <a:gd name="connsiteX329" fmla="*/ 282104 w 4572368"/>
                  <a:gd name="connsiteY329" fmla="*/ 1009576 h 2407420"/>
                  <a:gd name="connsiteX330" fmla="*/ 324453 w 4572368"/>
                  <a:gd name="connsiteY330" fmla="*/ 1017706 h 2407420"/>
                  <a:gd name="connsiteX331" fmla="*/ 357755 w 4572368"/>
                  <a:gd name="connsiteY331" fmla="*/ 1033795 h 2407420"/>
                  <a:gd name="connsiteX332" fmla="*/ 395403 w 4572368"/>
                  <a:gd name="connsiteY332" fmla="*/ 1026872 h 2407420"/>
                  <a:gd name="connsiteX333" fmla="*/ 398073 w 4572368"/>
                  <a:gd name="connsiteY333" fmla="*/ 1018745 h 2407420"/>
                  <a:gd name="connsiteX334" fmla="*/ 447075 w 4572368"/>
                  <a:gd name="connsiteY334" fmla="*/ 1000761 h 2407420"/>
                  <a:gd name="connsiteX335" fmla="*/ 474291 w 4572368"/>
                  <a:gd name="connsiteY335" fmla="*/ 994269 h 2407420"/>
                  <a:gd name="connsiteX336" fmla="*/ 474369 w 4572368"/>
                  <a:gd name="connsiteY336" fmla="*/ 994130 h 2407420"/>
                  <a:gd name="connsiteX337" fmla="*/ 482894 w 4572368"/>
                  <a:gd name="connsiteY337" fmla="*/ 977230 h 2407420"/>
                  <a:gd name="connsiteX338" fmla="*/ 483459 w 4572368"/>
                  <a:gd name="connsiteY338" fmla="*/ 977889 h 2407420"/>
                  <a:gd name="connsiteX339" fmla="*/ 485390 w 4572368"/>
                  <a:gd name="connsiteY339" fmla="*/ 974441 h 2407420"/>
                  <a:gd name="connsiteX340" fmla="*/ 503317 w 4572368"/>
                  <a:gd name="connsiteY340" fmla="*/ 958786 h 2407420"/>
                  <a:gd name="connsiteX341" fmla="*/ 507032 w 4572368"/>
                  <a:gd name="connsiteY341" fmla="*/ 954525 h 2407420"/>
                  <a:gd name="connsiteX342" fmla="*/ 506323 w 4572368"/>
                  <a:gd name="connsiteY342" fmla="*/ 954214 h 2407420"/>
                  <a:gd name="connsiteX343" fmla="*/ 454898 w 4572368"/>
                  <a:gd name="connsiteY343" fmla="*/ 947808 h 2407420"/>
                  <a:gd name="connsiteX344" fmla="*/ 433866 w 4572368"/>
                  <a:gd name="connsiteY344" fmla="*/ 932863 h 2407420"/>
                  <a:gd name="connsiteX345" fmla="*/ 420307 w 4572368"/>
                  <a:gd name="connsiteY345" fmla="*/ 926907 h 2407420"/>
                  <a:gd name="connsiteX346" fmla="*/ 383320 w 4572368"/>
                  <a:gd name="connsiteY346" fmla="*/ 904954 h 2407420"/>
                  <a:gd name="connsiteX347" fmla="*/ 381864 w 4572368"/>
                  <a:gd name="connsiteY347" fmla="*/ 875769 h 2407420"/>
                  <a:gd name="connsiteX348" fmla="*/ 493608 w 4572368"/>
                  <a:gd name="connsiteY348" fmla="*/ 879167 h 2407420"/>
                  <a:gd name="connsiteX349" fmla="*/ 490669 w 4572368"/>
                  <a:gd name="connsiteY349" fmla="*/ 875022 h 2407420"/>
                  <a:gd name="connsiteX350" fmla="*/ 529369 w 4572368"/>
                  <a:gd name="connsiteY350" fmla="*/ 883454 h 2407420"/>
                  <a:gd name="connsiteX351" fmla="*/ 564126 w 4572368"/>
                  <a:gd name="connsiteY351" fmla="*/ 886459 h 2407420"/>
                  <a:gd name="connsiteX352" fmla="*/ 565737 w 4572368"/>
                  <a:gd name="connsiteY352" fmla="*/ 870607 h 2407420"/>
                  <a:gd name="connsiteX353" fmla="*/ 574512 w 4572368"/>
                  <a:gd name="connsiteY353" fmla="*/ 843905 h 2407420"/>
                  <a:gd name="connsiteX354" fmla="*/ 565906 w 4572368"/>
                  <a:gd name="connsiteY354" fmla="*/ 819210 h 2407420"/>
                  <a:gd name="connsiteX355" fmla="*/ 545738 w 4572368"/>
                  <a:gd name="connsiteY355" fmla="*/ 802291 h 2407420"/>
                  <a:gd name="connsiteX356" fmla="*/ 522744 w 4572368"/>
                  <a:gd name="connsiteY356" fmla="*/ 801810 h 2407420"/>
                  <a:gd name="connsiteX357" fmla="*/ 507818 w 4572368"/>
                  <a:gd name="connsiteY357" fmla="*/ 790473 h 2407420"/>
                  <a:gd name="connsiteX358" fmla="*/ 521029 w 4572368"/>
                  <a:gd name="connsiteY358" fmla="*/ 762015 h 2407420"/>
                  <a:gd name="connsiteX359" fmla="*/ 523890 w 4572368"/>
                  <a:gd name="connsiteY359" fmla="*/ 753308 h 2407420"/>
                  <a:gd name="connsiteX360" fmla="*/ 521535 w 4572368"/>
                  <a:gd name="connsiteY360" fmla="*/ 744815 h 2407420"/>
                  <a:gd name="connsiteX361" fmla="*/ 528195 w 4572368"/>
                  <a:gd name="connsiteY361" fmla="*/ 720636 h 2407420"/>
                  <a:gd name="connsiteX362" fmla="*/ 507679 w 4572368"/>
                  <a:gd name="connsiteY362" fmla="*/ 712608 h 2407420"/>
                  <a:gd name="connsiteX363" fmla="*/ 503792 w 4572368"/>
                  <a:gd name="connsiteY363" fmla="*/ 706827 h 2407420"/>
                  <a:gd name="connsiteX364" fmla="*/ 492357 w 4572368"/>
                  <a:gd name="connsiteY364" fmla="*/ 653548 h 2407420"/>
                  <a:gd name="connsiteX365" fmla="*/ 492516 w 4572368"/>
                  <a:gd name="connsiteY365" fmla="*/ 645238 h 2407420"/>
                  <a:gd name="connsiteX366" fmla="*/ 503762 w 4572368"/>
                  <a:gd name="connsiteY366" fmla="*/ 609059 h 2407420"/>
                  <a:gd name="connsiteX367" fmla="*/ 534098 w 4572368"/>
                  <a:gd name="connsiteY367" fmla="*/ 563717 h 2407420"/>
                  <a:gd name="connsiteX368" fmla="*/ 548702 w 4572368"/>
                  <a:gd name="connsiteY368" fmla="*/ 544719 h 2407420"/>
                  <a:gd name="connsiteX369" fmla="*/ 561796 w 4572368"/>
                  <a:gd name="connsiteY369" fmla="*/ 534229 h 2407420"/>
                  <a:gd name="connsiteX370" fmla="*/ 614511 w 4572368"/>
                  <a:gd name="connsiteY370" fmla="*/ 526470 h 2407420"/>
                  <a:gd name="connsiteX371" fmla="*/ 625317 w 4572368"/>
                  <a:gd name="connsiteY371" fmla="*/ 522946 h 2407420"/>
                  <a:gd name="connsiteX372" fmla="*/ 645675 w 4572368"/>
                  <a:gd name="connsiteY372" fmla="*/ 494263 h 2407420"/>
                  <a:gd name="connsiteX373" fmla="*/ 655296 w 4572368"/>
                  <a:gd name="connsiteY373" fmla="*/ 484561 h 2407420"/>
                  <a:gd name="connsiteX374" fmla="*/ 680323 w 4572368"/>
                  <a:gd name="connsiteY374" fmla="*/ 463200 h 2407420"/>
                  <a:gd name="connsiteX375" fmla="*/ 678135 w 4572368"/>
                  <a:gd name="connsiteY375" fmla="*/ 448333 h 2407420"/>
                  <a:gd name="connsiteX376" fmla="*/ 662352 w 4572368"/>
                  <a:gd name="connsiteY376" fmla="*/ 444254 h 2407420"/>
                  <a:gd name="connsiteX377" fmla="*/ 686387 w 4572368"/>
                  <a:gd name="connsiteY377" fmla="*/ 421536 h 2407420"/>
                  <a:gd name="connsiteX378" fmla="*/ 719509 w 4572368"/>
                  <a:gd name="connsiteY378" fmla="*/ 377018 h 2407420"/>
                  <a:gd name="connsiteX379" fmla="*/ 714719 w 4572368"/>
                  <a:gd name="connsiteY379" fmla="*/ 372986 h 2407420"/>
                  <a:gd name="connsiteX380" fmla="*/ 714532 w 4572368"/>
                  <a:gd name="connsiteY380" fmla="*/ 375208 h 2407420"/>
                  <a:gd name="connsiteX381" fmla="*/ 701693 w 4572368"/>
                  <a:gd name="connsiteY381" fmla="*/ 372815 h 2407420"/>
                  <a:gd name="connsiteX382" fmla="*/ 669196 w 4572368"/>
                  <a:gd name="connsiteY382" fmla="*/ 371654 h 2407420"/>
                  <a:gd name="connsiteX383" fmla="*/ 654689 w 4572368"/>
                  <a:gd name="connsiteY383" fmla="*/ 375136 h 2407420"/>
                  <a:gd name="connsiteX384" fmla="*/ 577509 w 4572368"/>
                  <a:gd name="connsiteY384" fmla="*/ 372234 h 2407420"/>
                  <a:gd name="connsiteX385" fmla="*/ 561842 w 4572368"/>
                  <a:gd name="connsiteY385" fmla="*/ 389643 h 2407420"/>
                  <a:gd name="connsiteX386" fmla="*/ 535148 w 4572368"/>
                  <a:gd name="connsiteY386" fmla="*/ 428523 h 2407420"/>
                  <a:gd name="connsiteX387" fmla="*/ 521801 w 4572368"/>
                  <a:gd name="connsiteY387" fmla="*/ 429683 h 2407420"/>
                  <a:gd name="connsiteX388" fmla="*/ 499750 w 4572368"/>
                  <a:gd name="connsiteY388" fmla="*/ 414595 h 2407420"/>
                  <a:gd name="connsiteX389" fmla="*/ 501492 w 4572368"/>
                  <a:gd name="connsiteY389" fmla="*/ 311304 h 2407420"/>
                  <a:gd name="connsiteX390" fmla="*/ 500332 w 4572368"/>
                  <a:gd name="connsiteY390" fmla="*/ 288092 h 2407420"/>
                  <a:gd name="connsiteX391" fmla="*/ 495690 w 4572368"/>
                  <a:gd name="connsiteY391" fmla="*/ 279968 h 2407420"/>
                  <a:gd name="connsiteX392" fmla="*/ 485825 w 4572368"/>
                  <a:gd name="connsiteY392" fmla="*/ 289254 h 2407420"/>
                  <a:gd name="connsiteX393" fmla="*/ 487565 w 4572368"/>
                  <a:gd name="connsiteY393" fmla="*/ 295635 h 2407420"/>
                  <a:gd name="connsiteX394" fmla="*/ 490467 w 4572368"/>
                  <a:gd name="connsiteY394" fmla="*/ 310144 h 2407420"/>
                  <a:gd name="connsiteX395" fmla="*/ 470156 w 4572368"/>
                  <a:gd name="connsiteY395" fmla="*/ 308983 h 2407420"/>
                  <a:gd name="connsiteX396" fmla="*/ 480603 w 4572368"/>
                  <a:gd name="connsiteY396" fmla="*/ 336256 h 2407420"/>
                  <a:gd name="connsiteX397" fmla="*/ 470156 w 4572368"/>
                  <a:gd name="connsiteY397" fmla="*/ 342059 h 2407420"/>
                  <a:gd name="connsiteX398" fmla="*/ 454487 w 4572368"/>
                  <a:gd name="connsiteY398" fmla="*/ 306662 h 2407420"/>
                  <a:gd name="connsiteX399" fmla="*/ 451006 w 4572368"/>
                  <a:gd name="connsiteY399" fmla="*/ 278227 h 2407420"/>
                  <a:gd name="connsiteX400" fmla="*/ 467835 w 4572368"/>
                  <a:gd name="connsiteY400" fmla="*/ 266041 h 2407420"/>
                  <a:gd name="connsiteX401" fmla="*/ 470736 w 4572368"/>
                  <a:gd name="connsiteY401" fmla="*/ 250953 h 2407420"/>
                  <a:gd name="connsiteX402" fmla="*/ 444044 w 4572368"/>
                  <a:gd name="connsiteY402" fmla="*/ 243990 h 2407420"/>
                  <a:gd name="connsiteX403" fmla="*/ 438241 w 4572368"/>
                  <a:gd name="connsiteY403" fmla="*/ 238187 h 2407420"/>
                  <a:gd name="connsiteX404" fmla="*/ 484083 w 4572368"/>
                  <a:gd name="connsiteY404" fmla="*/ 232965 h 2407420"/>
                  <a:gd name="connsiteX405" fmla="*/ 492789 w 4572368"/>
                  <a:gd name="connsiteY405" fmla="*/ 212074 h 2407420"/>
                  <a:gd name="connsiteX406" fmla="*/ 478861 w 4572368"/>
                  <a:gd name="connsiteY406" fmla="*/ 193504 h 2407420"/>
                  <a:gd name="connsiteX407" fmla="*/ 486985 w 4572368"/>
                  <a:gd name="connsiteY407" fmla="*/ 174935 h 2407420"/>
                  <a:gd name="connsiteX408" fmla="*/ 502073 w 4572368"/>
                  <a:gd name="connsiteY408" fmla="*/ 174935 h 2407420"/>
                  <a:gd name="connsiteX409" fmla="*/ 527026 w 4572368"/>
                  <a:gd name="connsiteY409" fmla="*/ 156947 h 2407420"/>
                  <a:gd name="connsiteX410" fmla="*/ 557200 w 4572368"/>
                  <a:gd name="connsiteY410" fmla="*/ 140698 h 2407420"/>
                  <a:gd name="connsiteX411" fmla="*/ 582152 w 4572368"/>
                  <a:gd name="connsiteY411" fmla="*/ 115745 h 2407420"/>
                  <a:gd name="connsiteX412" fmla="*/ 584474 w 4572368"/>
                  <a:gd name="connsiteY412" fmla="*/ 96596 h 2407420"/>
                  <a:gd name="connsiteX413" fmla="*/ 598400 w 4572368"/>
                  <a:gd name="connsiteY413" fmla="*/ 102979 h 2407420"/>
                  <a:gd name="connsiteX414" fmla="*/ 608846 w 4572368"/>
                  <a:gd name="connsiteY414" fmla="*/ 101238 h 2407420"/>
                  <a:gd name="connsiteX415" fmla="*/ 635540 w 4572368"/>
                  <a:gd name="connsiteY415" fmla="*/ 71064 h 2407420"/>
                  <a:gd name="connsiteX416" fmla="*/ 647726 w 4572368"/>
                  <a:gd name="connsiteY416" fmla="*/ 64100 h 2407420"/>
                  <a:gd name="connsiteX417" fmla="*/ 622772 w 4572368"/>
                  <a:gd name="connsiteY417" fmla="*/ 57716 h 2407420"/>
                  <a:gd name="connsiteX418" fmla="*/ 615809 w 4572368"/>
                  <a:gd name="connsiteY418" fmla="*/ 46691 h 2407420"/>
                  <a:gd name="connsiteX419" fmla="*/ 583894 w 4572368"/>
                  <a:gd name="connsiteY419" fmla="*/ 24059 h 2407420"/>
                  <a:gd name="connsiteX420" fmla="*/ 568805 w 4572368"/>
                  <a:gd name="connsiteY420" fmla="*/ 7231 h 240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</a:cxnLst>
                <a:rect l="l" t="t" r="r" b="b"/>
                <a:pathLst>
                  <a:path w="4572368" h="2407420">
                    <a:moveTo>
                      <a:pt x="3420385" y="2295621"/>
                    </a:moveTo>
                    <a:lnTo>
                      <a:pt x="3419637" y="2295672"/>
                    </a:lnTo>
                    <a:lnTo>
                      <a:pt x="3420288" y="2296984"/>
                    </a:lnTo>
                    <a:lnTo>
                      <a:pt x="3424235" y="2299890"/>
                    </a:lnTo>
                    <a:close/>
                    <a:moveTo>
                      <a:pt x="3396137" y="2235439"/>
                    </a:moveTo>
                    <a:lnTo>
                      <a:pt x="3396347" y="2236477"/>
                    </a:lnTo>
                    <a:lnTo>
                      <a:pt x="3396517" y="2236068"/>
                    </a:lnTo>
                    <a:close/>
                    <a:moveTo>
                      <a:pt x="3581300" y="2059232"/>
                    </a:moveTo>
                    <a:lnTo>
                      <a:pt x="3566375" y="2065484"/>
                    </a:lnTo>
                    <a:cubicBezTo>
                      <a:pt x="3562098" y="2068539"/>
                      <a:pt x="3558431" y="2072206"/>
                      <a:pt x="3554155" y="2075261"/>
                    </a:cubicBezTo>
                    <a:cubicBezTo>
                      <a:pt x="3549267" y="2078927"/>
                      <a:pt x="3544531" y="2080607"/>
                      <a:pt x="3539872" y="2080301"/>
                    </a:cubicBezTo>
                    <a:lnTo>
                      <a:pt x="3537353" y="2079049"/>
                    </a:lnTo>
                    <a:lnTo>
                      <a:pt x="3551199" y="2112667"/>
                    </a:lnTo>
                    <a:lnTo>
                      <a:pt x="3555909" y="2099448"/>
                    </a:lnTo>
                    <a:cubicBezTo>
                      <a:pt x="3562935" y="2091810"/>
                      <a:pt x="3568282" y="2083103"/>
                      <a:pt x="3573169" y="2074167"/>
                    </a:cubicBezTo>
                    <a:close/>
                    <a:moveTo>
                      <a:pt x="1649791" y="1783901"/>
                    </a:moveTo>
                    <a:lnTo>
                      <a:pt x="1649338" y="1784638"/>
                    </a:lnTo>
                    <a:lnTo>
                      <a:pt x="1660428" y="1793468"/>
                    </a:lnTo>
                    <a:lnTo>
                      <a:pt x="1660932" y="1792723"/>
                    </a:lnTo>
                    <a:lnTo>
                      <a:pt x="1661104" y="1792457"/>
                    </a:lnTo>
                    <a:close/>
                    <a:moveTo>
                      <a:pt x="4263462" y="1196558"/>
                    </a:moveTo>
                    <a:lnTo>
                      <a:pt x="4261237" y="1199066"/>
                    </a:lnTo>
                    <a:cubicBezTo>
                      <a:pt x="4257723" y="1201817"/>
                      <a:pt x="4253294" y="1204260"/>
                      <a:pt x="4252071" y="1208232"/>
                    </a:cubicBezTo>
                    <a:cubicBezTo>
                      <a:pt x="4245351" y="1227173"/>
                      <a:pt x="4248406" y="1232672"/>
                      <a:pt x="4266735" y="1238171"/>
                    </a:cubicBezTo>
                    <a:lnTo>
                      <a:pt x="4267250" y="1238381"/>
                    </a:lnTo>
                    <a:lnTo>
                      <a:pt x="4285128" y="1233967"/>
                    </a:lnTo>
                    <a:cubicBezTo>
                      <a:pt x="4291009" y="1231218"/>
                      <a:pt x="4296356" y="1227322"/>
                      <a:pt x="4300786" y="1222435"/>
                    </a:cubicBezTo>
                    <a:lnTo>
                      <a:pt x="4302782" y="1218373"/>
                    </a:lnTo>
                    <a:lnTo>
                      <a:pt x="4297143" y="1215650"/>
                    </a:lnTo>
                    <a:cubicBezTo>
                      <a:pt x="4288956" y="1209993"/>
                      <a:pt x="4281392" y="1203469"/>
                      <a:pt x="4273631" y="1197300"/>
                    </a:cubicBezTo>
                    <a:close/>
                    <a:moveTo>
                      <a:pt x="601819" y="719303"/>
                    </a:moveTo>
                    <a:lnTo>
                      <a:pt x="602393" y="720517"/>
                    </a:lnTo>
                    <a:lnTo>
                      <a:pt x="602557" y="720150"/>
                    </a:lnTo>
                    <a:close/>
                    <a:moveTo>
                      <a:pt x="720480" y="377833"/>
                    </a:moveTo>
                    <a:lnTo>
                      <a:pt x="707102" y="399326"/>
                    </a:lnTo>
                    <a:cubicBezTo>
                      <a:pt x="696521" y="409997"/>
                      <a:pt x="709141" y="424435"/>
                      <a:pt x="703974" y="436243"/>
                    </a:cubicBezTo>
                    <a:lnTo>
                      <a:pt x="721534" y="439785"/>
                    </a:lnTo>
                    <a:lnTo>
                      <a:pt x="721319" y="439193"/>
                    </a:lnTo>
                    <a:cubicBezTo>
                      <a:pt x="720855" y="434687"/>
                      <a:pt x="721551" y="430125"/>
                      <a:pt x="723297" y="425142"/>
                    </a:cubicBezTo>
                    <a:cubicBezTo>
                      <a:pt x="726156" y="415562"/>
                      <a:pt x="730035" y="406231"/>
                      <a:pt x="728808" y="395660"/>
                    </a:cubicBezTo>
                    <a:cubicBezTo>
                      <a:pt x="728002" y="390058"/>
                      <a:pt x="726755" y="385160"/>
                      <a:pt x="724190" y="380956"/>
                    </a:cubicBezTo>
                    <a:close/>
                    <a:moveTo>
                      <a:pt x="567851" y="0"/>
                    </a:moveTo>
                    <a:lnTo>
                      <a:pt x="3690886" y="0"/>
                    </a:lnTo>
                    <a:lnTo>
                      <a:pt x="3691270" y="4052"/>
                    </a:lnTo>
                    <a:lnTo>
                      <a:pt x="3691965" y="5021"/>
                    </a:lnTo>
                    <a:lnTo>
                      <a:pt x="3697718" y="0"/>
                    </a:lnTo>
                    <a:lnTo>
                      <a:pt x="3725160" y="0"/>
                    </a:lnTo>
                    <a:lnTo>
                      <a:pt x="3744760" y="20416"/>
                    </a:lnTo>
                    <a:cubicBezTo>
                      <a:pt x="3753098" y="24201"/>
                      <a:pt x="3763009" y="24478"/>
                      <a:pt x="3775814" y="21888"/>
                    </a:cubicBezTo>
                    <a:cubicBezTo>
                      <a:pt x="3788919" y="19092"/>
                      <a:pt x="3785555" y="9026"/>
                      <a:pt x="3785043" y="540"/>
                    </a:cubicBezTo>
                    <a:lnTo>
                      <a:pt x="3784998" y="0"/>
                    </a:lnTo>
                    <a:lnTo>
                      <a:pt x="3810920" y="0"/>
                    </a:lnTo>
                    <a:lnTo>
                      <a:pt x="3823937" y="17019"/>
                    </a:lnTo>
                    <a:cubicBezTo>
                      <a:pt x="3845961" y="36885"/>
                      <a:pt x="3875922" y="43855"/>
                      <a:pt x="3903216" y="55635"/>
                    </a:cubicBezTo>
                    <a:cubicBezTo>
                      <a:pt x="3911957" y="59365"/>
                      <a:pt x="3917334" y="53028"/>
                      <a:pt x="3923346" y="48907"/>
                    </a:cubicBezTo>
                    <a:cubicBezTo>
                      <a:pt x="3932177" y="43740"/>
                      <a:pt x="3940303" y="31101"/>
                      <a:pt x="3950282" y="36633"/>
                    </a:cubicBezTo>
                    <a:cubicBezTo>
                      <a:pt x="3962097" y="43558"/>
                      <a:pt x="3948301" y="55663"/>
                      <a:pt x="3951254" y="65128"/>
                    </a:cubicBezTo>
                    <a:cubicBezTo>
                      <a:pt x="3957415" y="88300"/>
                      <a:pt x="3964130" y="91651"/>
                      <a:pt x="3985874" y="84700"/>
                    </a:cubicBezTo>
                    <a:lnTo>
                      <a:pt x="3986523" y="84561"/>
                    </a:lnTo>
                    <a:lnTo>
                      <a:pt x="4001139" y="68158"/>
                    </a:lnTo>
                    <a:cubicBezTo>
                      <a:pt x="4005072" y="61486"/>
                      <a:pt x="4007706" y="54048"/>
                      <a:pt x="4008768" y="46250"/>
                    </a:cubicBezTo>
                    <a:cubicBezTo>
                      <a:pt x="4010232" y="34202"/>
                      <a:pt x="4008655" y="21586"/>
                      <a:pt x="4003556" y="10279"/>
                    </a:cubicBezTo>
                    <a:lnTo>
                      <a:pt x="3993927" y="0"/>
                    </a:lnTo>
                    <a:lnTo>
                      <a:pt x="4052247" y="0"/>
                    </a:lnTo>
                    <a:lnTo>
                      <a:pt x="4053072" y="16770"/>
                    </a:lnTo>
                    <a:cubicBezTo>
                      <a:pt x="4053585" y="25254"/>
                      <a:pt x="4060299" y="28606"/>
                      <a:pt x="4068305" y="22237"/>
                    </a:cubicBezTo>
                    <a:cubicBezTo>
                      <a:pt x="4069318" y="22425"/>
                      <a:pt x="4070742" y="23215"/>
                      <a:pt x="4070966" y="24831"/>
                    </a:cubicBezTo>
                    <a:cubicBezTo>
                      <a:pt x="4078283" y="27769"/>
                      <a:pt x="4081234" y="37234"/>
                      <a:pt x="4090733" y="36910"/>
                    </a:cubicBezTo>
                    <a:cubicBezTo>
                      <a:pt x="4108595" y="42342"/>
                      <a:pt x="4125632" y="46571"/>
                      <a:pt x="4145197" y="42883"/>
                    </a:cubicBezTo>
                    <a:cubicBezTo>
                      <a:pt x="4178690" y="37601"/>
                      <a:pt x="4189181" y="51619"/>
                      <a:pt x="4179074" y="83288"/>
                    </a:cubicBezTo>
                    <a:cubicBezTo>
                      <a:pt x="4167986" y="117397"/>
                      <a:pt x="4171920" y="124423"/>
                      <a:pt x="4208020" y="133260"/>
                    </a:cubicBezTo>
                    <a:cubicBezTo>
                      <a:pt x="4209034" y="133450"/>
                      <a:pt x="4209034" y="133450"/>
                      <a:pt x="4210047" y="133638"/>
                    </a:cubicBezTo>
                    <a:cubicBezTo>
                      <a:pt x="4248811" y="145071"/>
                      <a:pt x="4252675" y="146840"/>
                      <a:pt x="4235576" y="185070"/>
                    </a:cubicBezTo>
                    <a:cubicBezTo>
                      <a:pt x="4231055" y="195236"/>
                      <a:pt x="4218652" y="205505"/>
                      <a:pt x="4225847" y="214713"/>
                    </a:cubicBezTo>
                    <a:cubicBezTo>
                      <a:pt x="4234690" y="226326"/>
                      <a:pt x="4248708" y="215835"/>
                      <a:pt x="4260800" y="212849"/>
                    </a:cubicBezTo>
                    <a:cubicBezTo>
                      <a:pt x="4266847" y="211357"/>
                      <a:pt x="4272481" y="209263"/>
                      <a:pt x="4278115" y="207168"/>
                    </a:cubicBezTo>
                    <a:cubicBezTo>
                      <a:pt x="4285843" y="210707"/>
                      <a:pt x="4283884" y="215585"/>
                      <a:pt x="4278473" y="219294"/>
                    </a:cubicBezTo>
                    <a:cubicBezTo>
                      <a:pt x="4274677" y="222780"/>
                      <a:pt x="4270242" y="224050"/>
                      <a:pt x="4267874" y="228327"/>
                    </a:cubicBezTo>
                    <a:cubicBezTo>
                      <a:pt x="4260279" y="235298"/>
                      <a:pt x="4252685" y="242269"/>
                      <a:pt x="4245504" y="249842"/>
                    </a:cubicBezTo>
                    <a:cubicBezTo>
                      <a:pt x="4230953" y="266001"/>
                      <a:pt x="4232479" y="274676"/>
                      <a:pt x="4252213" y="284127"/>
                    </a:cubicBezTo>
                    <a:cubicBezTo>
                      <a:pt x="4261366" y="288458"/>
                      <a:pt x="4272100" y="289938"/>
                      <a:pt x="4281856" y="293855"/>
                    </a:cubicBezTo>
                    <a:cubicBezTo>
                      <a:pt x="4288760" y="296194"/>
                      <a:pt x="4297878" y="297896"/>
                      <a:pt x="4299406" y="306569"/>
                    </a:cubicBezTo>
                    <a:cubicBezTo>
                      <a:pt x="4300743" y="316257"/>
                      <a:pt x="4293528" y="321203"/>
                      <a:pt x="4286725" y="326748"/>
                    </a:cubicBezTo>
                    <a:cubicBezTo>
                      <a:pt x="4278118" y="333531"/>
                      <a:pt x="4268688" y="339111"/>
                      <a:pt x="4259068" y="345703"/>
                    </a:cubicBezTo>
                    <a:cubicBezTo>
                      <a:pt x="4248846" y="352709"/>
                      <a:pt x="4245907" y="360025"/>
                      <a:pt x="4251521" y="372083"/>
                    </a:cubicBezTo>
                    <a:cubicBezTo>
                      <a:pt x="4261701" y="393385"/>
                      <a:pt x="4257025" y="407194"/>
                      <a:pt x="4239400" y="420156"/>
                    </a:cubicBezTo>
                    <a:cubicBezTo>
                      <a:pt x="4200954" y="449157"/>
                      <a:pt x="4200798" y="452798"/>
                      <a:pt x="4235810" y="487124"/>
                    </a:cubicBezTo>
                    <a:lnTo>
                      <a:pt x="4241565" y="493546"/>
                    </a:lnTo>
                    <a:lnTo>
                      <a:pt x="4257470" y="498223"/>
                    </a:lnTo>
                    <a:cubicBezTo>
                      <a:pt x="4269474" y="504137"/>
                      <a:pt x="4277114" y="516574"/>
                      <a:pt x="4279466" y="526450"/>
                    </a:cubicBezTo>
                    <a:cubicBezTo>
                      <a:pt x="4282039" y="537940"/>
                      <a:pt x="4286349" y="542940"/>
                      <a:pt x="4301358" y="546791"/>
                    </a:cubicBezTo>
                    <a:cubicBezTo>
                      <a:pt x="4276162" y="552573"/>
                      <a:pt x="4281107" y="559787"/>
                      <a:pt x="4294347" y="567504"/>
                    </a:cubicBezTo>
                    <a:cubicBezTo>
                      <a:pt x="4286436" y="573367"/>
                      <a:pt x="4278666" y="578470"/>
                      <a:pt x="4272327" y="584693"/>
                    </a:cubicBezTo>
                    <a:lnTo>
                      <a:pt x="4264461" y="598680"/>
                    </a:lnTo>
                    <a:lnTo>
                      <a:pt x="4268701" y="600226"/>
                    </a:lnTo>
                    <a:cubicBezTo>
                      <a:pt x="4273552" y="600215"/>
                      <a:pt x="4278483" y="598382"/>
                      <a:pt x="4283893" y="594672"/>
                    </a:cubicBezTo>
                    <a:cubicBezTo>
                      <a:pt x="4312153" y="575306"/>
                      <a:pt x="4315794" y="575461"/>
                      <a:pt x="4338803" y="603876"/>
                    </a:cubicBezTo>
                    <a:cubicBezTo>
                      <a:pt x="4348058" y="616091"/>
                      <a:pt x="4353469" y="612380"/>
                      <a:pt x="4358590" y="601802"/>
                    </a:cubicBezTo>
                    <a:cubicBezTo>
                      <a:pt x="4372196" y="590710"/>
                      <a:pt x="4372175" y="604863"/>
                      <a:pt x="4376107" y="611889"/>
                    </a:cubicBezTo>
                    <a:cubicBezTo>
                      <a:pt x="4386042" y="645728"/>
                      <a:pt x="4406032" y="659422"/>
                      <a:pt x="4443012" y="657936"/>
                    </a:cubicBezTo>
                    <a:cubicBezTo>
                      <a:pt x="4474135" y="656931"/>
                      <a:pt x="4479837" y="660093"/>
                      <a:pt x="4479506" y="681526"/>
                    </a:cubicBezTo>
                    <a:cubicBezTo>
                      <a:pt x="4475365" y="689668"/>
                      <a:pt x="4466756" y="696450"/>
                      <a:pt x="4471548" y="707307"/>
                    </a:cubicBezTo>
                    <a:cubicBezTo>
                      <a:pt x="4474755" y="721013"/>
                      <a:pt x="4484734" y="726546"/>
                      <a:pt x="4497717" y="730019"/>
                    </a:cubicBezTo>
                    <a:cubicBezTo>
                      <a:pt x="4509688" y="733302"/>
                      <a:pt x="4524441" y="732910"/>
                      <a:pt x="4529489" y="748010"/>
                    </a:cubicBezTo>
                    <a:cubicBezTo>
                      <a:pt x="4525158" y="757163"/>
                      <a:pt x="4520414" y="765716"/>
                      <a:pt x="4518523" y="775850"/>
                    </a:cubicBezTo>
                    <a:cubicBezTo>
                      <a:pt x="4517389" y="781929"/>
                      <a:pt x="4506532" y="786719"/>
                      <a:pt x="4516130" y="794278"/>
                    </a:cubicBezTo>
                    <a:cubicBezTo>
                      <a:pt x="4521421" y="796838"/>
                      <a:pt x="4527054" y="794744"/>
                      <a:pt x="4532122" y="795690"/>
                    </a:cubicBezTo>
                    <a:cubicBezTo>
                      <a:pt x="4533136" y="795880"/>
                      <a:pt x="4534337" y="795056"/>
                      <a:pt x="4535540" y="794231"/>
                    </a:cubicBezTo>
                    <a:cubicBezTo>
                      <a:pt x="4544025" y="793718"/>
                      <a:pt x="4549747" y="782726"/>
                      <a:pt x="4559725" y="788260"/>
                    </a:cubicBezTo>
                    <a:cubicBezTo>
                      <a:pt x="4562264" y="797123"/>
                      <a:pt x="4554827" y="800454"/>
                      <a:pt x="4549827" y="804763"/>
                    </a:cubicBezTo>
                    <a:cubicBezTo>
                      <a:pt x="4544828" y="809073"/>
                      <a:pt x="4539227" y="813795"/>
                      <a:pt x="4534641" y="818707"/>
                    </a:cubicBezTo>
                    <a:cubicBezTo>
                      <a:pt x="4516481" y="837337"/>
                      <a:pt x="4518607" y="845601"/>
                      <a:pt x="4543185" y="854382"/>
                    </a:cubicBezTo>
                    <a:cubicBezTo>
                      <a:pt x="4549678" y="856119"/>
                      <a:pt x="4556771" y="857444"/>
                      <a:pt x="4563452" y="858166"/>
                    </a:cubicBezTo>
                    <a:cubicBezTo>
                      <a:pt x="4576503" y="866894"/>
                      <a:pt x="4574200" y="876427"/>
                      <a:pt x="4563186" y="884858"/>
                    </a:cubicBezTo>
                    <a:cubicBezTo>
                      <a:pt x="4557587" y="889580"/>
                      <a:pt x="4550975" y="894112"/>
                      <a:pt x="4544549" y="897632"/>
                    </a:cubicBezTo>
                    <a:cubicBezTo>
                      <a:pt x="4534515" y="903624"/>
                      <a:pt x="4529741" y="909548"/>
                      <a:pt x="4536779" y="922397"/>
                    </a:cubicBezTo>
                    <a:cubicBezTo>
                      <a:pt x="4544643" y="936449"/>
                      <a:pt x="4537528" y="949278"/>
                      <a:pt x="4525315" y="958533"/>
                    </a:cubicBezTo>
                    <a:cubicBezTo>
                      <a:pt x="4497089" y="980529"/>
                      <a:pt x="4497089" y="980529"/>
                      <a:pt x="4517058" y="1008376"/>
                    </a:cubicBezTo>
                    <a:cubicBezTo>
                      <a:pt x="4521179" y="1014388"/>
                      <a:pt x="4534988" y="1019063"/>
                      <a:pt x="4519733" y="1027749"/>
                    </a:cubicBezTo>
                    <a:cubicBezTo>
                      <a:pt x="4515680" y="1026993"/>
                      <a:pt x="4511626" y="1026237"/>
                      <a:pt x="4508174" y="1025068"/>
                    </a:cubicBezTo>
                    <a:cubicBezTo>
                      <a:pt x="4493610" y="1024446"/>
                      <a:pt x="4496751" y="1032897"/>
                      <a:pt x="4499290" y="1041760"/>
                    </a:cubicBezTo>
                    <a:cubicBezTo>
                      <a:pt x="4505950" y="1056635"/>
                      <a:pt x="4507322" y="1068952"/>
                      <a:pt x="4491275" y="1079064"/>
                    </a:cubicBezTo>
                    <a:cubicBezTo>
                      <a:pt x="4484251" y="1082996"/>
                      <a:pt x="4480522" y="1091737"/>
                      <a:pt x="4475144" y="1098074"/>
                    </a:cubicBezTo>
                    <a:cubicBezTo>
                      <a:pt x="4466570" y="1107484"/>
                      <a:pt x="4456917" y="1111449"/>
                      <a:pt x="4443934" y="1107976"/>
                    </a:cubicBezTo>
                    <a:cubicBezTo>
                      <a:pt x="4418789" y="1102233"/>
                      <a:pt x="4406953" y="1109462"/>
                      <a:pt x="4399184" y="1134228"/>
                    </a:cubicBezTo>
                    <a:cubicBezTo>
                      <a:pt x="4397035" y="1140118"/>
                      <a:pt x="4395900" y="1146198"/>
                      <a:pt x="4393752" y="1152089"/>
                    </a:cubicBezTo>
                    <a:cubicBezTo>
                      <a:pt x="4389076" y="1165898"/>
                      <a:pt x="4379645" y="1171478"/>
                      <a:pt x="4364858" y="1169241"/>
                    </a:cubicBezTo>
                    <a:cubicBezTo>
                      <a:pt x="4354978" y="1167395"/>
                      <a:pt x="4344276" y="1163628"/>
                      <a:pt x="4336492" y="1169918"/>
                    </a:cubicBezTo>
                    <a:lnTo>
                      <a:pt x="4329986" y="1179746"/>
                    </a:lnTo>
                    <a:lnTo>
                      <a:pt x="4330113" y="1180885"/>
                    </a:lnTo>
                    <a:cubicBezTo>
                      <a:pt x="4332557" y="1186995"/>
                      <a:pt x="4335002" y="1196160"/>
                      <a:pt x="4343556" y="1185162"/>
                    </a:cubicBezTo>
                    <a:cubicBezTo>
                      <a:pt x="4352721" y="1183941"/>
                      <a:pt x="4365552" y="1175386"/>
                      <a:pt x="4361274" y="1196161"/>
                    </a:cubicBezTo>
                    <a:cubicBezTo>
                      <a:pt x="4361275" y="1197383"/>
                      <a:pt x="4361275" y="1197994"/>
                      <a:pt x="4360053" y="1199215"/>
                    </a:cubicBezTo>
                    <a:cubicBezTo>
                      <a:pt x="4351499" y="1204715"/>
                      <a:pt x="4350277" y="1215103"/>
                      <a:pt x="4345388" y="1223045"/>
                    </a:cubicBezTo>
                    <a:cubicBezTo>
                      <a:pt x="4341722" y="1229154"/>
                      <a:pt x="4344778" y="1234655"/>
                      <a:pt x="4353332" y="1234042"/>
                    </a:cubicBezTo>
                    <a:cubicBezTo>
                      <a:pt x="4353943" y="1234654"/>
                      <a:pt x="4354552" y="1235876"/>
                      <a:pt x="4353943" y="1237098"/>
                    </a:cubicBezTo>
                    <a:cubicBezTo>
                      <a:pt x="4357609" y="1242597"/>
                      <a:pt x="4355165" y="1250540"/>
                      <a:pt x="4361886" y="1254817"/>
                    </a:cubicBezTo>
                    <a:cubicBezTo>
                      <a:pt x="4371662" y="1267038"/>
                      <a:pt x="4381438" y="1278036"/>
                      <a:pt x="4396714" y="1284756"/>
                    </a:cubicBezTo>
                    <a:cubicBezTo>
                      <a:pt x="4422375" y="1296976"/>
                      <a:pt x="4422987" y="1311641"/>
                      <a:pt x="4400991" y="1328749"/>
                    </a:cubicBezTo>
                    <a:cubicBezTo>
                      <a:pt x="4377161" y="1347080"/>
                      <a:pt x="4376550" y="1353800"/>
                      <a:pt x="4397324" y="1377017"/>
                    </a:cubicBezTo>
                    <a:cubicBezTo>
                      <a:pt x="4397935" y="1377630"/>
                      <a:pt x="4397935" y="1377630"/>
                      <a:pt x="4398547" y="1378241"/>
                    </a:cubicBezTo>
                    <a:cubicBezTo>
                      <a:pt x="4419931" y="1404514"/>
                      <a:pt x="4421764" y="1407569"/>
                      <a:pt x="4391825" y="1425900"/>
                    </a:cubicBezTo>
                    <a:cubicBezTo>
                      <a:pt x="4383882" y="1430787"/>
                      <a:pt x="4370441" y="1432009"/>
                      <a:pt x="4371051" y="1441786"/>
                    </a:cubicBezTo>
                    <a:cubicBezTo>
                      <a:pt x="4371662" y="1454006"/>
                      <a:pt x="4386327" y="1453395"/>
                      <a:pt x="4396102" y="1457060"/>
                    </a:cubicBezTo>
                    <a:cubicBezTo>
                      <a:pt x="4400991" y="1458895"/>
                      <a:pt x="4405878" y="1460116"/>
                      <a:pt x="4410767" y="1461338"/>
                    </a:cubicBezTo>
                    <a:cubicBezTo>
                      <a:pt x="4414433" y="1467448"/>
                      <a:pt x="4410767" y="1469891"/>
                      <a:pt x="4405268" y="1469892"/>
                    </a:cubicBezTo>
                    <a:cubicBezTo>
                      <a:pt x="4400990" y="1470504"/>
                      <a:pt x="4397324" y="1469281"/>
                      <a:pt x="4393657" y="1471114"/>
                    </a:cubicBezTo>
                    <a:cubicBezTo>
                      <a:pt x="4385104" y="1472335"/>
                      <a:pt x="4376550" y="1473557"/>
                      <a:pt x="4367996" y="1475390"/>
                    </a:cubicBezTo>
                    <a:cubicBezTo>
                      <a:pt x="4350277" y="1479668"/>
                      <a:pt x="4347221" y="1486390"/>
                      <a:pt x="4356387" y="1502276"/>
                    </a:cubicBezTo>
                    <a:cubicBezTo>
                      <a:pt x="4360664" y="1509607"/>
                      <a:pt x="4367385" y="1515718"/>
                      <a:pt x="4372272" y="1523050"/>
                    </a:cubicBezTo>
                    <a:cubicBezTo>
                      <a:pt x="4375939" y="1527938"/>
                      <a:pt x="4381437" y="1533436"/>
                      <a:pt x="4378383" y="1540157"/>
                    </a:cubicBezTo>
                    <a:cubicBezTo>
                      <a:pt x="4374717" y="1547491"/>
                      <a:pt x="4367385" y="1547490"/>
                      <a:pt x="4360052" y="1548100"/>
                    </a:cubicBezTo>
                    <a:cubicBezTo>
                      <a:pt x="4350888" y="1548712"/>
                      <a:pt x="4341723" y="1548101"/>
                      <a:pt x="4331946" y="1548101"/>
                    </a:cubicBezTo>
                    <a:cubicBezTo>
                      <a:pt x="4321560" y="1548100"/>
                      <a:pt x="4316061" y="1551766"/>
                      <a:pt x="4314227" y="1562764"/>
                    </a:cubicBezTo>
                    <a:cubicBezTo>
                      <a:pt x="4311173" y="1582317"/>
                      <a:pt x="4301397" y="1589649"/>
                      <a:pt x="4283066" y="1590260"/>
                    </a:cubicBezTo>
                    <a:cubicBezTo>
                      <a:pt x="4242740" y="1592093"/>
                      <a:pt x="4240907" y="1594536"/>
                      <a:pt x="4248849" y="1634863"/>
                    </a:cubicBezTo>
                    <a:lnTo>
                      <a:pt x="4249786" y="1642030"/>
                    </a:lnTo>
                    <a:lnTo>
                      <a:pt x="4258565" y="1652802"/>
                    </a:lnTo>
                    <a:cubicBezTo>
                      <a:pt x="4264065" y="1662579"/>
                      <a:pt x="4263453" y="1674799"/>
                      <a:pt x="4260398" y="1682742"/>
                    </a:cubicBezTo>
                    <a:cubicBezTo>
                      <a:pt x="4256732" y="1691907"/>
                      <a:pt x="4257343" y="1697406"/>
                      <a:pt x="4265897" y="1707182"/>
                    </a:cubicBezTo>
                    <a:cubicBezTo>
                      <a:pt x="4245735" y="1699240"/>
                      <a:pt x="4245735" y="1706571"/>
                      <a:pt x="4251232" y="1718180"/>
                    </a:cubicBezTo>
                    <a:cubicBezTo>
                      <a:pt x="4242984" y="1718485"/>
                      <a:pt x="4235194" y="1718332"/>
                      <a:pt x="4227862" y="1719631"/>
                    </a:cubicBezTo>
                    <a:lnTo>
                      <a:pt x="4215796" y="1725576"/>
                    </a:lnTo>
                    <a:lnTo>
                      <a:pt x="4217994" y="1728653"/>
                    </a:lnTo>
                    <a:cubicBezTo>
                      <a:pt x="4221355" y="1730944"/>
                      <a:pt x="4225631" y="1732013"/>
                      <a:pt x="4231130" y="1732013"/>
                    </a:cubicBezTo>
                    <a:cubicBezTo>
                      <a:pt x="4259847" y="1732013"/>
                      <a:pt x="4262292" y="1733846"/>
                      <a:pt x="4264736" y="1764397"/>
                    </a:cubicBezTo>
                    <a:cubicBezTo>
                      <a:pt x="4265347" y="1777227"/>
                      <a:pt x="4270846" y="1777227"/>
                      <a:pt x="4279401" y="1772340"/>
                    </a:cubicBezTo>
                    <a:cubicBezTo>
                      <a:pt x="4294065" y="1771118"/>
                      <a:pt x="4287343" y="1780894"/>
                      <a:pt x="4286732" y="1787616"/>
                    </a:cubicBezTo>
                    <a:cubicBezTo>
                      <a:pt x="4277567" y="1815722"/>
                      <a:pt x="4284898" y="1834661"/>
                      <a:pt x="4311172" y="1851159"/>
                    </a:cubicBezTo>
                    <a:cubicBezTo>
                      <a:pt x="4333169" y="1865212"/>
                      <a:pt x="4335613" y="1870101"/>
                      <a:pt x="4325226" y="1884764"/>
                    </a:cubicBezTo>
                    <a:cubicBezTo>
                      <a:pt x="4318505" y="1888431"/>
                      <a:pt x="4309340" y="1889041"/>
                      <a:pt x="4307506" y="1898819"/>
                    </a:cubicBezTo>
                    <a:cubicBezTo>
                      <a:pt x="4303230" y="1909816"/>
                      <a:pt x="4307507" y="1918370"/>
                      <a:pt x="4314839" y="1926924"/>
                    </a:cubicBezTo>
                    <a:cubicBezTo>
                      <a:pt x="4321560" y="1934868"/>
                      <a:pt x="4331947" y="1941588"/>
                      <a:pt x="4328281" y="1954419"/>
                    </a:cubicBezTo>
                    <a:cubicBezTo>
                      <a:pt x="4320949" y="1958696"/>
                      <a:pt x="4313616" y="1962362"/>
                      <a:pt x="4307507" y="1968472"/>
                    </a:cubicBezTo>
                    <a:cubicBezTo>
                      <a:pt x="4303840" y="1972138"/>
                      <a:pt x="4294064" y="1970305"/>
                      <a:pt x="4297119" y="1980082"/>
                    </a:cubicBezTo>
                    <a:cubicBezTo>
                      <a:pt x="4299564" y="1984358"/>
                      <a:pt x="4304452" y="1985581"/>
                      <a:pt x="4307507" y="1988636"/>
                    </a:cubicBezTo>
                    <a:cubicBezTo>
                      <a:pt x="4308117" y="1989247"/>
                      <a:pt x="4309340" y="1989246"/>
                      <a:pt x="4310562" y="1989247"/>
                    </a:cubicBezTo>
                    <a:cubicBezTo>
                      <a:pt x="4316672" y="1992912"/>
                      <a:pt x="4325837" y="1988025"/>
                      <a:pt x="4330114" y="1996579"/>
                    </a:cubicBezTo>
                    <a:cubicBezTo>
                      <a:pt x="4327669" y="2003910"/>
                      <a:pt x="4320947" y="2002689"/>
                      <a:pt x="4315449" y="2003301"/>
                    </a:cubicBezTo>
                    <a:cubicBezTo>
                      <a:pt x="4309951" y="2003910"/>
                      <a:pt x="4303840" y="2004522"/>
                      <a:pt x="4298342" y="2005744"/>
                    </a:cubicBezTo>
                    <a:cubicBezTo>
                      <a:pt x="4276956" y="2010021"/>
                      <a:pt x="4274511" y="2016742"/>
                      <a:pt x="4287344" y="2034461"/>
                    </a:cubicBezTo>
                    <a:cubicBezTo>
                      <a:pt x="4291009" y="2038739"/>
                      <a:pt x="4295286" y="2043015"/>
                      <a:pt x="4299564" y="2046680"/>
                    </a:cubicBezTo>
                    <a:cubicBezTo>
                      <a:pt x="4304452" y="2058902"/>
                      <a:pt x="4298342" y="2064401"/>
                      <a:pt x="4286732" y="2065011"/>
                    </a:cubicBezTo>
                    <a:cubicBezTo>
                      <a:pt x="4280622" y="2065623"/>
                      <a:pt x="4273902" y="2065622"/>
                      <a:pt x="4267790" y="2065011"/>
                    </a:cubicBezTo>
                    <a:cubicBezTo>
                      <a:pt x="4258015" y="2064400"/>
                      <a:pt x="4251904" y="2066232"/>
                      <a:pt x="4250683" y="2078453"/>
                    </a:cubicBezTo>
                    <a:cubicBezTo>
                      <a:pt x="4249461" y="2091896"/>
                      <a:pt x="4238463" y="2097395"/>
                      <a:pt x="4225633" y="2098006"/>
                    </a:cubicBezTo>
                    <a:cubicBezTo>
                      <a:pt x="4195692" y="2099839"/>
                      <a:pt x="4195692" y="2099839"/>
                      <a:pt x="4196303" y="2128556"/>
                    </a:cubicBezTo>
                    <a:cubicBezTo>
                      <a:pt x="4196303" y="2134667"/>
                      <a:pt x="4203636" y="2144443"/>
                      <a:pt x="4188972" y="2143220"/>
                    </a:cubicBezTo>
                    <a:cubicBezTo>
                      <a:pt x="4186527" y="2140776"/>
                      <a:pt x="4184084" y="2138332"/>
                      <a:pt x="4182250" y="2135888"/>
                    </a:cubicBezTo>
                    <a:cubicBezTo>
                      <a:pt x="4172475" y="2128557"/>
                      <a:pt x="4170642" y="2135888"/>
                      <a:pt x="4168197" y="2143220"/>
                    </a:cubicBezTo>
                    <a:cubicBezTo>
                      <a:pt x="4165753" y="2156662"/>
                      <a:pt x="4160866" y="2165827"/>
                      <a:pt x="4144979" y="2165216"/>
                    </a:cubicBezTo>
                    <a:cubicBezTo>
                      <a:pt x="4138257" y="2164605"/>
                      <a:pt x="4131537" y="2168881"/>
                      <a:pt x="4124816" y="2170715"/>
                    </a:cubicBezTo>
                    <a:cubicBezTo>
                      <a:pt x="4114428" y="2173159"/>
                      <a:pt x="4105875" y="2171326"/>
                      <a:pt x="4098543" y="2162772"/>
                    </a:cubicBezTo>
                    <a:cubicBezTo>
                      <a:pt x="4083878" y="2146886"/>
                      <a:pt x="4072270" y="2146276"/>
                      <a:pt x="4055161" y="2159717"/>
                    </a:cubicBezTo>
                    <a:cubicBezTo>
                      <a:pt x="4050884" y="2162773"/>
                      <a:pt x="4047217" y="2166439"/>
                      <a:pt x="4042940" y="2169493"/>
                    </a:cubicBezTo>
                    <a:cubicBezTo>
                      <a:pt x="4033165" y="2176826"/>
                      <a:pt x="4024000" y="2176215"/>
                      <a:pt x="4014835" y="2167660"/>
                    </a:cubicBezTo>
                    <a:cubicBezTo>
                      <a:pt x="4006892" y="2159716"/>
                      <a:pt x="3999560" y="2148719"/>
                      <a:pt x="3985507" y="2158496"/>
                    </a:cubicBezTo>
                    <a:cubicBezTo>
                      <a:pt x="3973287" y="2167049"/>
                      <a:pt x="3961067" y="2175603"/>
                      <a:pt x="3967787" y="2193322"/>
                    </a:cubicBezTo>
                    <a:cubicBezTo>
                      <a:pt x="3968397" y="2195156"/>
                      <a:pt x="3969010" y="2198211"/>
                      <a:pt x="3965954" y="2199432"/>
                    </a:cubicBezTo>
                    <a:cubicBezTo>
                      <a:pt x="3960454" y="2198822"/>
                      <a:pt x="3960455" y="2193322"/>
                      <a:pt x="3958622" y="2189656"/>
                    </a:cubicBezTo>
                    <a:cubicBezTo>
                      <a:pt x="3947014" y="2176215"/>
                      <a:pt x="3943347" y="2159718"/>
                      <a:pt x="3938460" y="2143831"/>
                    </a:cubicBezTo>
                    <a:cubicBezTo>
                      <a:pt x="3934182" y="2135889"/>
                      <a:pt x="3926239" y="2135888"/>
                      <a:pt x="3918296" y="2135888"/>
                    </a:cubicBezTo>
                    <a:cubicBezTo>
                      <a:pt x="3910964" y="2135888"/>
                      <a:pt x="3903022" y="2136500"/>
                      <a:pt x="3895689" y="2136500"/>
                    </a:cubicBezTo>
                    <a:cubicBezTo>
                      <a:pt x="3868804" y="2137110"/>
                      <a:pt x="3868194" y="2136500"/>
                      <a:pt x="3865750" y="2110837"/>
                    </a:cubicBezTo>
                    <a:cubicBezTo>
                      <a:pt x="3844974" y="2117558"/>
                      <a:pt x="3844974" y="2117558"/>
                      <a:pt x="3843754" y="2094951"/>
                    </a:cubicBezTo>
                    <a:cubicBezTo>
                      <a:pt x="3843753" y="2090673"/>
                      <a:pt x="3843143" y="2086395"/>
                      <a:pt x="3838866" y="2084563"/>
                    </a:cubicBezTo>
                    <a:cubicBezTo>
                      <a:pt x="3834588" y="2082730"/>
                      <a:pt x="3832755" y="2087008"/>
                      <a:pt x="3830311" y="2089451"/>
                    </a:cubicBezTo>
                    <a:cubicBezTo>
                      <a:pt x="3826033" y="2094340"/>
                      <a:pt x="3821757" y="2099227"/>
                      <a:pt x="3816869" y="2103505"/>
                    </a:cubicBezTo>
                    <a:cubicBezTo>
                      <a:pt x="3807704" y="2112059"/>
                      <a:pt x="3805871" y="2120613"/>
                      <a:pt x="3813814" y="2131000"/>
                    </a:cubicBezTo>
                    <a:cubicBezTo>
                      <a:pt x="3819314" y="2138332"/>
                      <a:pt x="3820535" y="2145664"/>
                      <a:pt x="3814424" y="2152996"/>
                    </a:cubicBezTo>
                    <a:cubicBezTo>
                      <a:pt x="3807704" y="2157274"/>
                      <a:pt x="3802815" y="2152995"/>
                      <a:pt x="3799150" y="2148719"/>
                    </a:cubicBezTo>
                    <a:cubicBezTo>
                      <a:pt x="3775932" y="2122446"/>
                      <a:pt x="3744771" y="2118169"/>
                      <a:pt x="3712387" y="2115725"/>
                    </a:cubicBezTo>
                    <a:cubicBezTo>
                      <a:pt x="3695431" y="2114808"/>
                      <a:pt x="3689475" y="2111486"/>
                      <a:pt x="3690907" y="2100603"/>
                    </a:cubicBezTo>
                    <a:lnTo>
                      <a:pt x="3693678" y="2090586"/>
                    </a:lnTo>
                    <a:lnTo>
                      <a:pt x="3679225" y="2086582"/>
                    </a:lnTo>
                    <a:lnTo>
                      <a:pt x="3674950" y="2087629"/>
                    </a:lnTo>
                    <a:lnTo>
                      <a:pt x="3679332" y="2096392"/>
                    </a:lnTo>
                    <a:cubicBezTo>
                      <a:pt x="3689719" y="2119611"/>
                      <a:pt x="3681776" y="2133664"/>
                      <a:pt x="3656113" y="2136108"/>
                    </a:cubicBezTo>
                    <a:cubicBezTo>
                      <a:pt x="3645115" y="2137329"/>
                      <a:pt x="3634116" y="2135497"/>
                      <a:pt x="3623118" y="2139163"/>
                    </a:cubicBezTo>
                    <a:cubicBezTo>
                      <a:pt x="3604178" y="2145273"/>
                      <a:pt x="3601123" y="2151994"/>
                      <a:pt x="3612732" y="2167879"/>
                    </a:cubicBezTo>
                    <a:cubicBezTo>
                      <a:pt x="3615788" y="2172769"/>
                      <a:pt x="3620063" y="2177045"/>
                      <a:pt x="3623730" y="2181321"/>
                    </a:cubicBezTo>
                    <a:cubicBezTo>
                      <a:pt x="3627396" y="2184988"/>
                      <a:pt x="3631062" y="2188655"/>
                      <a:pt x="3634728" y="2193543"/>
                    </a:cubicBezTo>
                    <a:cubicBezTo>
                      <a:pt x="3599290" y="2188655"/>
                      <a:pt x="3587069" y="2174600"/>
                      <a:pt x="3588292" y="2141606"/>
                    </a:cubicBezTo>
                    <a:cubicBezTo>
                      <a:pt x="3588902" y="2125721"/>
                      <a:pt x="3584015" y="2121444"/>
                      <a:pt x="3572406" y="2126332"/>
                    </a:cubicBezTo>
                    <a:cubicBezTo>
                      <a:pt x="3569350" y="2127859"/>
                      <a:pt x="3565684" y="2131373"/>
                      <a:pt x="3562323" y="2133511"/>
                    </a:cubicBezTo>
                    <a:lnTo>
                      <a:pt x="3560124" y="2134334"/>
                    </a:lnTo>
                    <a:lnTo>
                      <a:pt x="3574081" y="2168218"/>
                    </a:lnTo>
                    <a:cubicBezTo>
                      <a:pt x="3577106" y="2175561"/>
                      <a:pt x="3581492" y="2183005"/>
                      <a:pt x="3578404" y="2191547"/>
                    </a:cubicBezTo>
                    <a:cubicBezTo>
                      <a:pt x="3579201" y="2191880"/>
                      <a:pt x="3579999" y="2192212"/>
                      <a:pt x="3580797" y="2192544"/>
                    </a:cubicBezTo>
                    <a:cubicBezTo>
                      <a:pt x="3595154" y="2209758"/>
                      <a:pt x="3600143" y="2231493"/>
                      <a:pt x="3610780" y="2250901"/>
                    </a:cubicBezTo>
                    <a:cubicBezTo>
                      <a:pt x="3630892" y="2286890"/>
                      <a:pt x="3650103" y="2323912"/>
                      <a:pt x="3680816" y="2353553"/>
                    </a:cubicBezTo>
                    <a:cubicBezTo>
                      <a:pt x="3689757" y="2362425"/>
                      <a:pt x="3697469" y="2373126"/>
                      <a:pt x="3701225" y="2385456"/>
                    </a:cubicBezTo>
                    <a:lnTo>
                      <a:pt x="3706369" y="2407420"/>
                    </a:lnTo>
                    <a:lnTo>
                      <a:pt x="1080113" y="2407420"/>
                    </a:lnTo>
                    <a:lnTo>
                      <a:pt x="1077797" y="2390172"/>
                    </a:lnTo>
                    <a:cubicBezTo>
                      <a:pt x="1073504" y="2376320"/>
                      <a:pt x="1063270" y="2376152"/>
                      <a:pt x="1042370" y="2386668"/>
                    </a:cubicBezTo>
                    <a:cubicBezTo>
                      <a:pt x="1035515" y="2390853"/>
                      <a:pt x="1028519" y="2395896"/>
                      <a:pt x="1022383" y="2401082"/>
                    </a:cubicBezTo>
                    <a:cubicBezTo>
                      <a:pt x="1004069" y="2405178"/>
                      <a:pt x="997721" y="2395321"/>
                      <a:pt x="999508" y="2378841"/>
                    </a:cubicBezTo>
                    <a:cubicBezTo>
                      <a:pt x="1000042" y="2370100"/>
                      <a:pt x="1001573" y="2360641"/>
                      <a:pt x="1003827" y="2352180"/>
                    </a:cubicBezTo>
                    <a:cubicBezTo>
                      <a:pt x="1005373" y="2345369"/>
                      <a:pt x="1005848" y="2339709"/>
                      <a:pt x="1003823" y="2335189"/>
                    </a:cubicBezTo>
                    <a:lnTo>
                      <a:pt x="990464" y="2326155"/>
                    </a:lnTo>
                    <a:lnTo>
                      <a:pt x="989902" y="2327747"/>
                    </a:lnTo>
                    <a:cubicBezTo>
                      <a:pt x="981407" y="2332899"/>
                      <a:pt x="973826" y="2325699"/>
                      <a:pt x="968739" y="2319667"/>
                    </a:cubicBezTo>
                    <a:cubicBezTo>
                      <a:pt x="934367" y="2277419"/>
                      <a:pt x="884499" y="2279327"/>
                      <a:pt x="838038" y="2270053"/>
                    </a:cubicBezTo>
                    <a:cubicBezTo>
                      <a:pt x="826889" y="2267877"/>
                      <a:pt x="822186" y="2276625"/>
                      <a:pt x="816187" y="2282944"/>
                    </a:cubicBezTo>
                    <a:cubicBezTo>
                      <a:pt x="807156" y="2291189"/>
                      <a:pt x="800813" y="2307993"/>
                      <a:pt x="787766" y="2304016"/>
                    </a:cubicBezTo>
                    <a:cubicBezTo>
                      <a:pt x="772227" y="2298873"/>
                      <a:pt x="785328" y="2281277"/>
                      <a:pt x="779516" y="2270951"/>
                    </a:cubicBezTo>
                    <a:cubicBezTo>
                      <a:pt x="766528" y="2245403"/>
                      <a:pt x="757843" y="2243164"/>
                      <a:pt x="734159" y="2256718"/>
                    </a:cubicBezTo>
                    <a:cubicBezTo>
                      <a:pt x="722633" y="2263796"/>
                      <a:pt x="707916" y="2266643"/>
                      <a:pt x="696391" y="2273720"/>
                    </a:cubicBezTo>
                    <a:cubicBezTo>
                      <a:pt x="668948" y="2284907"/>
                      <a:pt x="641976" y="2290536"/>
                      <a:pt x="612794" y="2282048"/>
                    </a:cubicBezTo>
                    <a:cubicBezTo>
                      <a:pt x="597286" y="2278134"/>
                      <a:pt x="585249" y="2265504"/>
                      <a:pt x="580035" y="2254546"/>
                    </a:cubicBezTo>
                    <a:cubicBezTo>
                      <a:pt x="574157" y="2241758"/>
                      <a:pt x="567871" y="2236990"/>
                      <a:pt x="549364" y="2236237"/>
                    </a:cubicBezTo>
                    <a:cubicBezTo>
                      <a:pt x="577375" y="2223186"/>
                      <a:pt x="569792" y="2215988"/>
                      <a:pt x="552390" y="2210275"/>
                    </a:cubicBezTo>
                    <a:cubicBezTo>
                      <a:pt x="567955" y="2192616"/>
                      <a:pt x="583617" y="2178653"/>
                      <a:pt x="583579" y="2153388"/>
                    </a:cubicBezTo>
                    <a:cubicBezTo>
                      <a:pt x="583165" y="2137375"/>
                      <a:pt x="590140" y="2121171"/>
                      <a:pt x="594021" y="2104432"/>
                    </a:cubicBezTo>
                    <a:cubicBezTo>
                      <a:pt x="602415" y="2071551"/>
                      <a:pt x="591890" y="2045940"/>
                      <a:pt x="563051" y="2026965"/>
                    </a:cubicBezTo>
                    <a:cubicBezTo>
                      <a:pt x="557394" y="2022799"/>
                      <a:pt x="551109" y="2018031"/>
                      <a:pt x="544825" y="2013264"/>
                    </a:cubicBezTo>
                    <a:cubicBezTo>
                      <a:pt x="537275" y="2007297"/>
                      <a:pt x="524828" y="2002688"/>
                      <a:pt x="527604" y="1990909"/>
                    </a:cubicBezTo>
                    <a:cubicBezTo>
                      <a:pt x="529781" y="1979758"/>
                      <a:pt x="542826" y="1983735"/>
                      <a:pt x="550784" y="1981679"/>
                    </a:cubicBezTo>
                    <a:cubicBezTo>
                      <a:pt x="555680" y="1980321"/>
                      <a:pt x="561839" y="1980161"/>
                      <a:pt x="562942" y="1975204"/>
                    </a:cubicBezTo>
                    <a:cubicBezTo>
                      <a:pt x="564616" y="1968380"/>
                      <a:pt x="557192" y="1967340"/>
                      <a:pt x="554064" y="1965571"/>
                    </a:cubicBezTo>
                    <a:cubicBezTo>
                      <a:pt x="519130" y="1949221"/>
                      <a:pt x="520132" y="1916532"/>
                      <a:pt x="519369" y="1886971"/>
                    </a:cubicBezTo>
                    <a:cubicBezTo>
                      <a:pt x="518385" y="1872821"/>
                      <a:pt x="511685" y="1852042"/>
                      <a:pt x="533000" y="1842246"/>
                    </a:cubicBezTo>
                    <a:cubicBezTo>
                      <a:pt x="532165" y="1786189"/>
                      <a:pt x="596368" y="1766653"/>
                      <a:pt x="605513" y="1715265"/>
                    </a:cubicBezTo>
                    <a:cubicBezTo>
                      <a:pt x="606522" y="1706612"/>
                      <a:pt x="612489" y="1699062"/>
                      <a:pt x="598877" y="1696950"/>
                    </a:cubicBezTo>
                    <a:cubicBezTo>
                      <a:pt x="580936" y="1694334"/>
                      <a:pt x="588737" y="1686119"/>
                      <a:pt x="595334" y="1679169"/>
                    </a:cubicBezTo>
                    <a:lnTo>
                      <a:pt x="603172" y="1670914"/>
                    </a:lnTo>
                    <a:lnTo>
                      <a:pt x="594309" y="1649489"/>
                    </a:lnTo>
                    <a:lnTo>
                      <a:pt x="597313" y="1643573"/>
                    </a:lnTo>
                    <a:lnTo>
                      <a:pt x="573816" y="1633507"/>
                    </a:lnTo>
                    <a:cubicBezTo>
                      <a:pt x="572139" y="1616293"/>
                      <a:pt x="587110" y="1623303"/>
                      <a:pt x="593804" y="1620047"/>
                    </a:cubicBezTo>
                    <a:cubicBezTo>
                      <a:pt x="592380" y="1612688"/>
                      <a:pt x="579368" y="1609944"/>
                      <a:pt x="585304" y="1601162"/>
                    </a:cubicBezTo>
                    <a:lnTo>
                      <a:pt x="587387" y="1600439"/>
                    </a:lnTo>
                    <a:lnTo>
                      <a:pt x="567795" y="1593539"/>
                    </a:lnTo>
                    <a:cubicBezTo>
                      <a:pt x="553210" y="1590819"/>
                      <a:pt x="535674" y="1592752"/>
                      <a:pt x="528163" y="1575271"/>
                    </a:cubicBezTo>
                    <a:cubicBezTo>
                      <a:pt x="532411" y="1563934"/>
                      <a:pt x="537210" y="1553277"/>
                      <a:pt x="538455" y="1541018"/>
                    </a:cubicBezTo>
                    <a:cubicBezTo>
                      <a:pt x="539203" y="1533664"/>
                      <a:pt x="551658" y="1526880"/>
                      <a:pt x="539473" y="1518830"/>
                    </a:cubicBezTo>
                    <a:cubicBezTo>
                      <a:pt x="532918" y="1516305"/>
                      <a:pt x="526416" y="1519361"/>
                      <a:pt x="520286" y="1518738"/>
                    </a:cubicBezTo>
                    <a:cubicBezTo>
                      <a:pt x="519058" y="1518612"/>
                      <a:pt x="517709" y="1519714"/>
                      <a:pt x="516358" y="1520815"/>
                    </a:cubicBezTo>
                    <a:cubicBezTo>
                      <a:pt x="506301" y="1522270"/>
                      <a:pt x="500580" y="1535931"/>
                      <a:pt x="488146" y="1530332"/>
                    </a:cubicBezTo>
                    <a:cubicBezTo>
                      <a:pt x="484238" y="1520027"/>
                      <a:pt x="492768" y="1515322"/>
                      <a:pt x="498292" y="1509690"/>
                    </a:cubicBezTo>
                    <a:cubicBezTo>
                      <a:pt x="503820" y="1504060"/>
                      <a:pt x="510021" y="1497879"/>
                      <a:pt x="514995" y="1491572"/>
                    </a:cubicBezTo>
                    <a:cubicBezTo>
                      <a:pt x="534773" y="1467575"/>
                      <a:pt x="531418" y="1457945"/>
                      <a:pt x="501272" y="1449927"/>
                    </a:cubicBezTo>
                    <a:cubicBezTo>
                      <a:pt x="493367" y="1448504"/>
                      <a:pt x="484785" y="1447632"/>
                      <a:pt x="476754" y="1447435"/>
                    </a:cubicBezTo>
                    <a:cubicBezTo>
                      <a:pt x="460340" y="1438338"/>
                      <a:pt x="462136" y="1426753"/>
                      <a:pt x="474416" y="1415618"/>
                    </a:cubicBezTo>
                    <a:cubicBezTo>
                      <a:pt x="480617" y="1409435"/>
                      <a:pt x="488044" y="1403378"/>
                      <a:pt x="495347" y="1398547"/>
                    </a:cubicBezTo>
                    <a:cubicBezTo>
                      <a:pt x="506701" y="1390413"/>
                      <a:pt x="511801" y="1382881"/>
                      <a:pt x="502140" y="1368276"/>
                    </a:cubicBezTo>
                    <a:cubicBezTo>
                      <a:pt x="491376" y="1352321"/>
                      <a:pt x="498574" y="1336333"/>
                      <a:pt x="512202" y="1324095"/>
                    </a:cubicBezTo>
                    <a:cubicBezTo>
                      <a:pt x="543636" y="1295089"/>
                      <a:pt x="543636" y="1295089"/>
                      <a:pt x="517081" y="1263904"/>
                    </a:cubicBezTo>
                    <a:cubicBezTo>
                      <a:pt x="511575" y="1257151"/>
                      <a:pt x="494663" y="1252956"/>
                      <a:pt x="511969" y="1241094"/>
                    </a:cubicBezTo>
                    <a:cubicBezTo>
                      <a:pt x="516871" y="1241590"/>
                      <a:pt x="521776" y="1242088"/>
                      <a:pt x="526004" y="1243138"/>
                    </a:cubicBezTo>
                    <a:cubicBezTo>
                      <a:pt x="543413" y="1242431"/>
                      <a:pt x="538832" y="1232675"/>
                      <a:pt x="534926" y="1222372"/>
                    </a:cubicBezTo>
                    <a:cubicBezTo>
                      <a:pt x="525515" y="1205315"/>
                      <a:pt x="522655" y="1190782"/>
                      <a:pt x="540762" y="1177141"/>
                    </a:cubicBezTo>
                    <a:cubicBezTo>
                      <a:pt x="548739" y="1171760"/>
                      <a:pt x="552313" y="1160977"/>
                      <a:pt x="558086" y="1152895"/>
                    </a:cubicBezTo>
                    <a:lnTo>
                      <a:pt x="569560" y="1143332"/>
                    </a:lnTo>
                    <a:lnTo>
                      <a:pt x="552210" y="1142716"/>
                    </a:lnTo>
                    <a:cubicBezTo>
                      <a:pt x="539655" y="1143735"/>
                      <a:pt x="526512" y="1142632"/>
                      <a:pt x="514703" y="1137465"/>
                    </a:cubicBezTo>
                    <a:cubicBezTo>
                      <a:pt x="495540" y="1129237"/>
                      <a:pt x="479827" y="1114428"/>
                      <a:pt x="456457" y="1117038"/>
                    </a:cubicBezTo>
                    <a:cubicBezTo>
                      <a:pt x="446414" y="1118240"/>
                      <a:pt x="436150" y="1112294"/>
                      <a:pt x="426663" y="1107890"/>
                    </a:cubicBezTo>
                    <a:cubicBezTo>
                      <a:pt x="421049" y="1105403"/>
                      <a:pt x="416397" y="1101945"/>
                      <a:pt x="417715" y="1094016"/>
                    </a:cubicBezTo>
                    <a:cubicBezTo>
                      <a:pt x="412550" y="1105826"/>
                      <a:pt x="403867" y="1108760"/>
                      <a:pt x="393610" y="1104747"/>
                    </a:cubicBezTo>
                    <a:cubicBezTo>
                      <a:pt x="371933" y="1096336"/>
                      <a:pt x="347968" y="1094893"/>
                      <a:pt x="329733" y="1077967"/>
                    </a:cubicBezTo>
                    <a:cubicBezTo>
                      <a:pt x="325271" y="1073929"/>
                      <a:pt x="317734" y="1073382"/>
                      <a:pt x="312121" y="1070894"/>
                    </a:cubicBezTo>
                    <a:cubicBezTo>
                      <a:pt x="294889" y="1062658"/>
                      <a:pt x="277275" y="1055585"/>
                      <a:pt x="260417" y="1044256"/>
                    </a:cubicBezTo>
                    <a:cubicBezTo>
                      <a:pt x="244331" y="1032539"/>
                      <a:pt x="228028" y="1015605"/>
                      <a:pt x="205026" y="1013190"/>
                    </a:cubicBezTo>
                    <a:cubicBezTo>
                      <a:pt x="194005" y="1011498"/>
                      <a:pt x="181815" y="1007492"/>
                      <a:pt x="176350" y="994763"/>
                    </a:cubicBezTo>
                    <a:lnTo>
                      <a:pt x="174419" y="994771"/>
                    </a:lnTo>
                    <a:lnTo>
                      <a:pt x="174418" y="994770"/>
                    </a:lnTo>
                    <a:cubicBezTo>
                      <a:pt x="173262" y="995355"/>
                      <a:pt x="173357" y="995065"/>
                      <a:pt x="173936" y="994773"/>
                    </a:cubicBezTo>
                    <a:lnTo>
                      <a:pt x="174419" y="994771"/>
                    </a:lnTo>
                    <a:lnTo>
                      <a:pt x="175388" y="995733"/>
                    </a:lnTo>
                    <a:cubicBezTo>
                      <a:pt x="181790" y="1001695"/>
                      <a:pt x="180455" y="1005759"/>
                      <a:pt x="172154" y="1007533"/>
                    </a:cubicBezTo>
                    <a:cubicBezTo>
                      <a:pt x="169260" y="1008511"/>
                      <a:pt x="166357" y="1007557"/>
                      <a:pt x="163455" y="1006603"/>
                    </a:cubicBezTo>
                    <a:cubicBezTo>
                      <a:pt x="133644" y="993592"/>
                      <a:pt x="99081" y="998956"/>
                      <a:pt x="70024" y="981689"/>
                    </a:cubicBezTo>
                    <a:cubicBezTo>
                      <a:pt x="65762" y="979002"/>
                      <a:pt x="59195" y="979418"/>
                      <a:pt x="53581" y="976929"/>
                    </a:cubicBezTo>
                    <a:cubicBezTo>
                      <a:pt x="52419" y="976547"/>
                      <a:pt x="50870" y="975395"/>
                      <a:pt x="49899" y="974433"/>
                    </a:cubicBezTo>
                    <a:cubicBezTo>
                      <a:pt x="47179" y="970967"/>
                      <a:pt x="48124" y="966132"/>
                      <a:pt x="43671" y="964026"/>
                    </a:cubicBezTo>
                    <a:cubicBezTo>
                      <a:pt x="42892" y="962482"/>
                      <a:pt x="42694" y="961132"/>
                      <a:pt x="42494" y="959780"/>
                    </a:cubicBezTo>
                    <a:cubicBezTo>
                      <a:pt x="42478" y="955915"/>
                      <a:pt x="43042" y="952242"/>
                      <a:pt x="44186" y="948759"/>
                    </a:cubicBezTo>
                    <a:cubicBezTo>
                      <a:pt x="44369" y="946246"/>
                      <a:pt x="45132" y="943923"/>
                      <a:pt x="45125" y="941993"/>
                    </a:cubicBezTo>
                    <a:cubicBezTo>
                      <a:pt x="37935" y="932555"/>
                      <a:pt x="29045" y="932207"/>
                      <a:pt x="18821" y="935921"/>
                    </a:cubicBezTo>
                    <a:cubicBezTo>
                      <a:pt x="9168" y="937895"/>
                      <a:pt x="3355" y="934055"/>
                      <a:pt x="611" y="924793"/>
                    </a:cubicBezTo>
                    <a:cubicBezTo>
                      <a:pt x="-1545" y="917653"/>
                      <a:pt x="2103" y="912420"/>
                      <a:pt x="10024" y="911806"/>
                    </a:cubicBezTo>
                    <a:cubicBezTo>
                      <a:pt x="33474" y="928517"/>
                      <a:pt x="62283" y="932838"/>
                      <a:pt x="88220" y="943935"/>
                    </a:cubicBezTo>
                    <a:cubicBezTo>
                      <a:pt x="98867" y="948720"/>
                      <a:pt x="113427" y="965081"/>
                      <a:pt x="130187" y="953224"/>
                    </a:cubicBezTo>
                    <a:cubicBezTo>
                      <a:pt x="131922" y="951864"/>
                      <a:pt x="136755" y="952808"/>
                      <a:pt x="138116" y="954542"/>
                    </a:cubicBezTo>
                    <a:cubicBezTo>
                      <a:pt x="150155" y="968790"/>
                      <a:pt x="169867" y="969479"/>
                      <a:pt x="183441" y="981014"/>
                    </a:cubicBezTo>
                    <a:cubicBezTo>
                      <a:pt x="191004" y="987358"/>
                      <a:pt x="198367" y="992350"/>
                      <a:pt x="208385" y="985352"/>
                    </a:cubicBezTo>
                    <a:cubicBezTo>
                      <a:pt x="213393" y="981853"/>
                      <a:pt x="219197" y="983760"/>
                      <a:pt x="223461" y="986447"/>
                    </a:cubicBezTo>
                    <a:cubicBezTo>
                      <a:pt x="241669" y="997577"/>
                      <a:pt x="261986" y="1004253"/>
                      <a:pt x="282104" y="1009576"/>
                    </a:cubicBezTo>
                    <a:cubicBezTo>
                      <a:pt x="296226" y="1013576"/>
                      <a:pt x="309386" y="1018542"/>
                      <a:pt x="324453" y="1017706"/>
                    </a:cubicBezTo>
                    <a:cubicBezTo>
                      <a:pt x="336818" y="1017267"/>
                      <a:pt x="348436" y="1023014"/>
                      <a:pt x="357755" y="1033795"/>
                    </a:cubicBezTo>
                    <a:cubicBezTo>
                      <a:pt x="370575" y="1049583"/>
                      <a:pt x="388529" y="1045836"/>
                      <a:pt x="395403" y="1026872"/>
                    </a:cubicBezTo>
                    <a:cubicBezTo>
                      <a:pt x="396166" y="1024550"/>
                      <a:pt x="397120" y="1021647"/>
                      <a:pt x="398073" y="1018745"/>
                    </a:cubicBezTo>
                    <a:cubicBezTo>
                      <a:pt x="407993" y="988561"/>
                      <a:pt x="418799" y="985037"/>
                      <a:pt x="447075" y="1000761"/>
                    </a:cubicBezTo>
                    <a:cubicBezTo>
                      <a:pt x="457921" y="1006898"/>
                      <a:pt x="465667" y="1010729"/>
                      <a:pt x="474291" y="994269"/>
                    </a:cubicBezTo>
                    <a:lnTo>
                      <a:pt x="474369" y="994130"/>
                    </a:lnTo>
                    <a:lnTo>
                      <a:pt x="482894" y="977230"/>
                    </a:lnTo>
                    <a:lnTo>
                      <a:pt x="483459" y="977889"/>
                    </a:lnTo>
                    <a:lnTo>
                      <a:pt x="485390" y="974441"/>
                    </a:lnTo>
                    <a:cubicBezTo>
                      <a:pt x="489831" y="968022"/>
                      <a:pt x="495409" y="962299"/>
                      <a:pt x="503317" y="958786"/>
                    </a:cubicBezTo>
                    <a:lnTo>
                      <a:pt x="507032" y="954525"/>
                    </a:lnTo>
                    <a:lnTo>
                      <a:pt x="506323" y="954214"/>
                    </a:lnTo>
                    <a:cubicBezTo>
                      <a:pt x="489766" y="950750"/>
                      <a:pt x="473267" y="940651"/>
                      <a:pt x="454898" y="947808"/>
                    </a:cubicBezTo>
                    <a:cubicBezTo>
                      <a:pt x="447622" y="942709"/>
                      <a:pt x="441143" y="937960"/>
                      <a:pt x="433866" y="932863"/>
                    </a:cubicBezTo>
                    <a:cubicBezTo>
                      <a:pt x="429080" y="930760"/>
                      <a:pt x="425092" y="929009"/>
                      <a:pt x="420307" y="926907"/>
                    </a:cubicBezTo>
                    <a:cubicBezTo>
                      <a:pt x="404293" y="926535"/>
                      <a:pt x="393982" y="915347"/>
                      <a:pt x="383320" y="904954"/>
                    </a:cubicBezTo>
                    <a:cubicBezTo>
                      <a:pt x="377794" y="895868"/>
                      <a:pt x="371473" y="886429"/>
                      <a:pt x="381864" y="875769"/>
                    </a:cubicBezTo>
                    <a:cubicBezTo>
                      <a:pt x="420137" y="868788"/>
                      <a:pt x="459053" y="866846"/>
                      <a:pt x="493608" y="879167"/>
                    </a:cubicBezTo>
                    <a:cubicBezTo>
                      <a:pt x="492011" y="878466"/>
                      <a:pt x="491565" y="877317"/>
                      <a:pt x="490669" y="875022"/>
                    </a:cubicBezTo>
                    <a:cubicBezTo>
                      <a:pt x="503622" y="878569"/>
                      <a:pt x="516517" y="881437"/>
                      <a:pt x="529369" y="883454"/>
                    </a:cubicBezTo>
                    <a:lnTo>
                      <a:pt x="564126" y="886459"/>
                    </a:lnTo>
                    <a:lnTo>
                      <a:pt x="565737" y="870607"/>
                    </a:lnTo>
                    <a:cubicBezTo>
                      <a:pt x="568598" y="861899"/>
                      <a:pt x="571071" y="852421"/>
                      <a:pt x="574512" y="843905"/>
                    </a:cubicBezTo>
                    <a:cubicBezTo>
                      <a:pt x="578717" y="833067"/>
                      <a:pt x="584471" y="823381"/>
                      <a:pt x="565906" y="819210"/>
                    </a:cubicBezTo>
                    <a:cubicBezTo>
                      <a:pt x="558168" y="817311"/>
                      <a:pt x="556950" y="803404"/>
                      <a:pt x="545738" y="802291"/>
                    </a:cubicBezTo>
                    <a:cubicBezTo>
                      <a:pt x="538392" y="801164"/>
                      <a:pt x="531417" y="796943"/>
                      <a:pt x="522744" y="801810"/>
                    </a:cubicBezTo>
                    <a:cubicBezTo>
                      <a:pt x="514070" y="806678"/>
                      <a:pt x="505935" y="802075"/>
                      <a:pt x="507818" y="790473"/>
                    </a:cubicBezTo>
                    <a:cubicBezTo>
                      <a:pt x="509319" y="780033"/>
                      <a:pt x="508300" y="767478"/>
                      <a:pt x="521029" y="762015"/>
                    </a:cubicBezTo>
                    <a:cubicBezTo>
                      <a:pt x="524694" y="760646"/>
                      <a:pt x="525259" y="756973"/>
                      <a:pt x="523890" y="753308"/>
                    </a:cubicBezTo>
                    <a:cubicBezTo>
                      <a:pt x="522911" y="750414"/>
                      <a:pt x="521933" y="747520"/>
                      <a:pt x="521535" y="744815"/>
                    </a:cubicBezTo>
                    <a:cubicBezTo>
                      <a:pt x="519371" y="735744"/>
                      <a:pt x="531521" y="730088"/>
                      <a:pt x="528195" y="720636"/>
                    </a:cubicBezTo>
                    <a:cubicBezTo>
                      <a:pt x="525061" y="710601"/>
                      <a:pt x="512166" y="722442"/>
                      <a:pt x="507679" y="712608"/>
                    </a:cubicBezTo>
                    <a:cubicBezTo>
                      <a:pt x="506510" y="710294"/>
                      <a:pt x="503409" y="707989"/>
                      <a:pt x="503792" y="706827"/>
                    </a:cubicBezTo>
                    <a:cubicBezTo>
                      <a:pt x="508926" y="687290"/>
                      <a:pt x="493983" y="672090"/>
                      <a:pt x="492357" y="653548"/>
                    </a:cubicBezTo>
                    <a:cubicBezTo>
                      <a:pt x="491959" y="650845"/>
                      <a:pt x="490782" y="646599"/>
                      <a:pt x="492516" y="645238"/>
                    </a:cubicBezTo>
                    <a:cubicBezTo>
                      <a:pt x="504067" y="635529"/>
                      <a:pt x="501688" y="621240"/>
                      <a:pt x="503762" y="609059"/>
                    </a:cubicBezTo>
                    <a:cubicBezTo>
                      <a:pt x="506962" y="589531"/>
                      <a:pt x="523922" y="579024"/>
                      <a:pt x="534098" y="563717"/>
                    </a:cubicBezTo>
                    <a:cubicBezTo>
                      <a:pt x="538709" y="557515"/>
                      <a:pt x="544870" y="552464"/>
                      <a:pt x="548702" y="544719"/>
                    </a:cubicBezTo>
                    <a:cubicBezTo>
                      <a:pt x="550999" y="539685"/>
                      <a:pt x="556381" y="533094"/>
                      <a:pt x="561796" y="534229"/>
                    </a:cubicBezTo>
                    <a:cubicBezTo>
                      <a:pt x="580553" y="537822"/>
                      <a:pt x="596143" y="523650"/>
                      <a:pt x="614511" y="526470"/>
                    </a:cubicBezTo>
                    <a:cubicBezTo>
                      <a:pt x="618765" y="527226"/>
                      <a:pt x="625134" y="525458"/>
                      <a:pt x="625317" y="522946"/>
                    </a:cubicBezTo>
                    <a:cubicBezTo>
                      <a:pt x="625060" y="508070"/>
                      <a:pt x="640310" y="504719"/>
                      <a:pt x="645675" y="494263"/>
                    </a:cubicBezTo>
                    <a:cubicBezTo>
                      <a:pt x="647591" y="490391"/>
                      <a:pt x="652201" y="484188"/>
                      <a:pt x="655296" y="484561"/>
                    </a:cubicBezTo>
                    <a:cubicBezTo>
                      <a:pt x="671531" y="486038"/>
                      <a:pt x="671268" y="469229"/>
                      <a:pt x="680323" y="463200"/>
                    </a:cubicBezTo>
                    <a:cubicBezTo>
                      <a:pt x="685332" y="459702"/>
                      <a:pt x="684336" y="452943"/>
                      <a:pt x="678135" y="448333"/>
                    </a:cubicBezTo>
                    <a:lnTo>
                      <a:pt x="662352" y="444254"/>
                    </a:lnTo>
                    <a:lnTo>
                      <a:pt x="686387" y="421536"/>
                    </a:lnTo>
                    <a:lnTo>
                      <a:pt x="719509" y="377018"/>
                    </a:lnTo>
                    <a:lnTo>
                      <a:pt x="714719" y="372986"/>
                    </a:lnTo>
                    <a:lnTo>
                      <a:pt x="714532" y="375208"/>
                    </a:lnTo>
                    <a:cubicBezTo>
                      <a:pt x="712283" y="376732"/>
                      <a:pt x="708076" y="375716"/>
                      <a:pt x="701693" y="372815"/>
                    </a:cubicBezTo>
                    <a:cubicBezTo>
                      <a:pt x="690666" y="368172"/>
                      <a:pt x="680222" y="368171"/>
                      <a:pt x="669196" y="371654"/>
                    </a:cubicBezTo>
                    <a:cubicBezTo>
                      <a:pt x="664554" y="373395"/>
                      <a:pt x="659331" y="376296"/>
                      <a:pt x="654689" y="375136"/>
                    </a:cubicBezTo>
                    <a:cubicBezTo>
                      <a:pt x="629156" y="369332"/>
                      <a:pt x="603044" y="377457"/>
                      <a:pt x="577509" y="372234"/>
                    </a:cubicBezTo>
                    <a:cubicBezTo>
                      <a:pt x="560683" y="368752"/>
                      <a:pt x="556619" y="373975"/>
                      <a:pt x="561842" y="389643"/>
                    </a:cubicBezTo>
                    <a:cubicBezTo>
                      <a:pt x="569386" y="412275"/>
                      <a:pt x="558942" y="427362"/>
                      <a:pt x="535148" y="428523"/>
                    </a:cubicBezTo>
                    <a:cubicBezTo>
                      <a:pt x="530507" y="428523"/>
                      <a:pt x="526445" y="428523"/>
                      <a:pt x="521801" y="429683"/>
                    </a:cubicBezTo>
                    <a:cubicBezTo>
                      <a:pt x="502073" y="433745"/>
                      <a:pt x="503232" y="433165"/>
                      <a:pt x="499750" y="414595"/>
                    </a:cubicBezTo>
                    <a:cubicBezTo>
                      <a:pt x="492789" y="379778"/>
                      <a:pt x="500331" y="345541"/>
                      <a:pt x="501492" y="311304"/>
                    </a:cubicBezTo>
                    <a:cubicBezTo>
                      <a:pt x="501492" y="303180"/>
                      <a:pt x="502072" y="295636"/>
                      <a:pt x="500332" y="288092"/>
                    </a:cubicBezTo>
                    <a:cubicBezTo>
                      <a:pt x="499752" y="284610"/>
                      <a:pt x="502653" y="278807"/>
                      <a:pt x="495690" y="279968"/>
                    </a:cubicBezTo>
                    <a:cubicBezTo>
                      <a:pt x="490467" y="280549"/>
                      <a:pt x="485824" y="282870"/>
                      <a:pt x="485825" y="289254"/>
                    </a:cubicBezTo>
                    <a:cubicBezTo>
                      <a:pt x="485825" y="291574"/>
                      <a:pt x="486985" y="293313"/>
                      <a:pt x="487565" y="295635"/>
                    </a:cubicBezTo>
                    <a:cubicBezTo>
                      <a:pt x="488726" y="300278"/>
                      <a:pt x="495690" y="304341"/>
                      <a:pt x="490467" y="310144"/>
                    </a:cubicBezTo>
                    <a:cubicBezTo>
                      <a:pt x="485243" y="315946"/>
                      <a:pt x="478280" y="310143"/>
                      <a:pt x="470156" y="308983"/>
                    </a:cubicBezTo>
                    <a:cubicBezTo>
                      <a:pt x="477700" y="318267"/>
                      <a:pt x="481762" y="326392"/>
                      <a:pt x="480603" y="336256"/>
                    </a:cubicBezTo>
                    <a:cubicBezTo>
                      <a:pt x="479440" y="342060"/>
                      <a:pt x="477700" y="347282"/>
                      <a:pt x="470156" y="342059"/>
                    </a:cubicBezTo>
                    <a:cubicBezTo>
                      <a:pt x="474799" y="326392"/>
                      <a:pt x="463192" y="317108"/>
                      <a:pt x="454487" y="306662"/>
                    </a:cubicBezTo>
                    <a:cubicBezTo>
                      <a:pt x="446945" y="297957"/>
                      <a:pt x="441142" y="289253"/>
                      <a:pt x="451006" y="278227"/>
                    </a:cubicBezTo>
                    <a:cubicBezTo>
                      <a:pt x="454487" y="270683"/>
                      <a:pt x="462033" y="269524"/>
                      <a:pt x="467835" y="266041"/>
                    </a:cubicBezTo>
                    <a:cubicBezTo>
                      <a:pt x="474218" y="261980"/>
                      <a:pt x="478281" y="257336"/>
                      <a:pt x="470736" y="250953"/>
                    </a:cubicBezTo>
                    <a:cubicBezTo>
                      <a:pt x="462032" y="248633"/>
                      <a:pt x="453328" y="246311"/>
                      <a:pt x="444044" y="243990"/>
                    </a:cubicBezTo>
                    <a:cubicBezTo>
                      <a:pt x="439981" y="243409"/>
                      <a:pt x="437660" y="242830"/>
                      <a:pt x="438241" y="238187"/>
                    </a:cubicBezTo>
                    <a:cubicBezTo>
                      <a:pt x="453328" y="238187"/>
                      <a:pt x="468997" y="235866"/>
                      <a:pt x="484083" y="232965"/>
                    </a:cubicBezTo>
                    <a:cubicBezTo>
                      <a:pt x="498011" y="230643"/>
                      <a:pt x="499751" y="223099"/>
                      <a:pt x="492789" y="212074"/>
                    </a:cubicBezTo>
                    <a:cubicBezTo>
                      <a:pt x="488726" y="205691"/>
                      <a:pt x="483504" y="199887"/>
                      <a:pt x="478861" y="193504"/>
                    </a:cubicBezTo>
                    <a:cubicBezTo>
                      <a:pt x="470736" y="182479"/>
                      <a:pt x="473058" y="176675"/>
                      <a:pt x="486985" y="174935"/>
                    </a:cubicBezTo>
                    <a:cubicBezTo>
                      <a:pt x="492208" y="174356"/>
                      <a:pt x="497430" y="174356"/>
                      <a:pt x="502073" y="174935"/>
                    </a:cubicBezTo>
                    <a:cubicBezTo>
                      <a:pt x="515420" y="176095"/>
                      <a:pt x="524124" y="173775"/>
                      <a:pt x="527026" y="156947"/>
                    </a:cubicBezTo>
                    <a:cubicBezTo>
                      <a:pt x="529346" y="141860"/>
                      <a:pt x="543853" y="140698"/>
                      <a:pt x="557200" y="140698"/>
                    </a:cubicBezTo>
                    <a:cubicBezTo>
                      <a:pt x="579251" y="140698"/>
                      <a:pt x="581572" y="137797"/>
                      <a:pt x="582152" y="115745"/>
                    </a:cubicBezTo>
                    <a:cubicBezTo>
                      <a:pt x="581572" y="109362"/>
                      <a:pt x="577509" y="102398"/>
                      <a:pt x="584474" y="96596"/>
                    </a:cubicBezTo>
                    <a:cubicBezTo>
                      <a:pt x="590857" y="95435"/>
                      <a:pt x="594918" y="98336"/>
                      <a:pt x="598400" y="102979"/>
                    </a:cubicBezTo>
                    <a:cubicBezTo>
                      <a:pt x="602464" y="108782"/>
                      <a:pt x="605944" y="106461"/>
                      <a:pt x="608846" y="101238"/>
                    </a:cubicBezTo>
                    <a:cubicBezTo>
                      <a:pt x="610587" y="84989"/>
                      <a:pt x="614649" y="70483"/>
                      <a:pt x="635540" y="71064"/>
                    </a:cubicBezTo>
                    <a:cubicBezTo>
                      <a:pt x="638442" y="67581"/>
                      <a:pt x="643084" y="67001"/>
                      <a:pt x="647726" y="64100"/>
                    </a:cubicBezTo>
                    <a:cubicBezTo>
                      <a:pt x="639601" y="58877"/>
                      <a:pt x="629737" y="63519"/>
                      <a:pt x="622772" y="57716"/>
                    </a:cubicBezTo>
                    <a:cubicBezTo>
                      <a:pt x="620453" y="53654"/>
                      <a:pt x="616971" y="50753"/>
                      <a:pt x="615809" y="46691"/>
                    </a:cubicBezTo>
                    <a:cubicBezTo>
                      <a:pt x="611167" y="30443"/>
                      <a:pt x="602462" y="21159"/>
                      <a:pt x="583894" y="24059"/>
                    </a:cubicBezTo>
                    <a:cubicBezTo>
                      <a:pt x="572288" y="25801"/>
                      <a:pt x="569967" y="17096"/>
                      <a:pt x="568805" y="72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09320E6-A091-4897-B328-5CBF2E7EBEC7}"/>
                  </a:ext>
                </a:extLst>
              </p:cNvPr>
              <p:cNvSpPr/>
              <p:nvPr/>
            </p:nvSpPr>
            <p:spPr>
              <a:xfrm rot="19755688">
                <a:off x="9894549" y="2099824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A65A858-0BDB-4AEB-AC95-EF2D5292FE34}"/>
                  </a:ext>
                </a:extLst>
              </p:cNvPr>
              <p:cNvSpPr/>
              <p:nvPr/>
            </p:nvSpPr>
            <p:spPr>
              <a:xfrm rot="20986817">
                <a:off x="6440945" y="4296224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2384884-F845-4657-BD09-7146ABBDF6A9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7816105" y="1664286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169DE97-1FBD-4328-B19B-A631147CE834}"/>
                  </a:ext>
                </a:extLst>
              </p:cNvPr>
              <p:cNvSpPr/>
              <p:nvPr/>
            </p:nvSpPr>
            <p:spPr>
              <a:xfrm rot="3494497">
                <a:off x="7081579" y="1521344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835E9D2-F4BD-4682-8368-53FB0CE744F8}"/>
                  </a:ext>
                </a:extLst>
              </p:cNvPr>
              <p:cNvSpPr/>
              <p:nvPr/>
            </p:nvSpPr>
            <p:spPr>
              <a:xfrm>
                <a:off x="8164923" y="3424532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565793E-7036-4A8B-86F8-C2CDB493C327}"/>
                  </a:ext>
                </a:extLst>
              </p:cNvPr>
              <p:cNvSpPr/>
              <p:nvPr/>
            </p:nvSpPr>
            <p:spPr>
              <a:xfrm>
                <a:off x="9225499" y="2908452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4F3B14F-78AE-4910-85E6-C7E1B9A16F34}"/>
                  </a:ext>
                </a:extLst>
              </p:cNvPr>
              <p:cNvSpPr/>
              <p:nvPr/>
            </p:nvSpPr>
            <p:spPr>
              <a:xfrm rot="16200000">
                <a:off x="8719824" y="1990944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F637892-B62C-44F7-9601-0F23DBEF9BE7}"/>
                  </a:ext>
                </a:extLst>
              </p:cNvPr>
              <p:cNvSpPr/>
              <p:nvPr/>
            </p:nvSpPr>
            <p:spPr>
              <a:xfrm rot="6300000">
                <a:off x="6991010" y="3116762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7229D89-D737-4F30-BDCE-D4BB54A6746A}"/>
                  </a:ext>
                </a:extLst>
              </p:cNvPr>
              <p:cNvSpPr/>
              <p:nvPr/>
            </p:nvSpPr>
            <p:spPr>
              <a:xfrm>
                <a:off x="8074422" y="4675268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BBA7C75-DF5C-4DA8-B566-ADB9259F07A1}"/>
                  </a:ext>
                </a:extLst>
              </p:cNvPr>
              <p:cNvSpPr/>
              <p:nvPr/>
            </p:nvSpPr>
            <p:spPr>
              <a:xfrm>
                <a:off x="6664163" y="1413281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B177F14-8651-421D-BF45-8004508BE10D}"/>
                  </a:ext>
                </a:extLst>
              </p:cNvPr>
              <p:cNvSpPr/>
              <p:nvPr/>
            </p:nvSpPr>
            <p:spPr>
              <a:xfrm>
                <a:off x="6682439" y="4094239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328946D-8F52-414C-9F12-417441B0C1AF}"/>
                  </a:ext>
                </a:extLst>
              </p:cNvPr>
              <p:cNvSpPr/>
              <p:nvPr/>
            </p:nvSpPr>
            <p:spPr>
              <a:xfrm rot="13519709">
                <a:off x="9186971" y="52503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17D5369-FE75-4DA8-8CD0-253BE2D79F18}"/>
                  </a:ext>
                </a:extLst>
              </p:cNvPr>
              <p:cNvSpPr/>
              <p:nvPr/>
            </p:nvSpPr>
            <p:spPr>
              <a:xfrm>
                <a:off x="7173254" y="1305348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A675D3D-CF3F-498B-BA41-181D882D7DB9}"/>
                  </a:ext>
                </a:extLst>
              </p:cNvPr>
              <p:cNvSpPr/>
              <p:nvPr/>
            </p:nvSpPr>
            <p:spPr>
              <a:xfrm>
                <a:off x="10569835" y="2852422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E173B87-F25B-4347-AE5B-82253FD6FD3D}"/>
                  </a:ext>
                </a:extLst>
              </p:cNvPr>
              <p:cNvSpPr/>
              <p:nvPr/>
            </p:nvSpPr>
            <p:spPr>
              <a:xfrm>
                <a:off x="9925469" y="430146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280BC4A-93B6-4F55-AE3C-8BEF2B1552B6}"/>
                  </a:ext>
                </a:extLst>
              </p:cNvPr>
              <p:cNvSpPr/>
              <p:nvPr/>
            </p:nvSpPr>
            <p:spPr>
              <a:xfrm>
                <a:off x="9030958" y="514986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8C4DDD2C-6862-4F41-A106-2B607F9746E5}"/>
                  </a:ext>
                </a:extLst>
              </p:cNvPr>
              <p:cNvSpPr/>
              <p:nvPr/>
            </p:nvSpPr>
            <p:spPr>
              <a:xfrm>
                <a:off x="7413340" y="4542833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05D50D3-753B-4539-B809-610F8E3FFA21}"/>
                  </a:ext>
                </a:extLst>
              </p:cNvPr>
              <p:cNvSpPr/>
              <p:nvPr/>
            </p:nvSpPr>
            <p:spPr>
              <a:xfrm>
                <a:off x="8792524" y="1621808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52CAE4AB-CF67-426C-9EAF-B376709CBBE0}"/>
                  </a:ext>
                </a:extLst>
              </p:cNvPr>
              <p:cNvSpPr/>
              <p:nvPr/>
            </p:nvSpPr>
            <p:spPr>
              <a:xfrm>
                <a:off x="9822309" y="150099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A7617F6-7E52-470F-A88C-8CC3B9D20EF3}"/>
                  </a:ext>
                </a:extLst>
              </p:cNvPr>
              <p:cNvSpPr/>
              <p:nvPr/>
            </p:nvSpPr>
            <p:spPr>
              <a:xfrm>
                <a:off x="9994073" y="190741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E3A26AE-D8EB-41F6-97A5-F01416ADA31C}"/>
                  </a:ext>
                </a:extLst>
              </p:cNvPr>
              <p:cNvSpPr/>
              <p:nvPr/>
            </p:nvSpPr>
            <p:spPr>
              <a:xfrm>
                <a:off x="8146771" y="1363150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E97E803-E8C7-42AC-BF83-302D7D86B4FF}"/>
                  </a:ext>
                </a:extLst>
              </p:cNvPr>
              <p:cNvSpPr/>
              <p:nvPr/>
            </p:nvSpPr>
            <p:spPr>
              <a:xfrm>
                <a:off x="6668582" y="313630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F315D2E-9525-42CC-869D-0137CA4F81E8}"/>
                  </a:ext>
                </a:extLst>
              </p:cNvPr>
              <p:cNvSpPr/>
              <p:nvPr/>
            </p:nvSpPr>
            <p:spPr>
              <a:xfrm>
                <a:off x="10476610" y="439974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747EA66-20C4-4B22-B541-F4147F80927D}"/>
                  </a:ext>
                </a:extLst>
              </p:cNvPr>
              <p:cNvSpPr/>
              <p:nvPr/>
            </p:nvSpPr>
            <p:spPr>
              <a:xfrm>
                <a:off x="10462753" y="344181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2DBA37FE-8B14-48FE-97FF-C473D1A9AB03}"/>
                  </a:ext>
                </a:extLst>
              </p:cNvPr>
              <p:cNvSpPr/>
              <p:nvPr/>
            </p:nvSpPr>
            <p:spPr>
              <a:xfrm>
                <a:off x="7590642" y="4988734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BE18392-B3D5-457C-8FBE-FA0519C20763}"/>
                  </a:ext>
                </a:extLst>
              </p:cNvPr>
              <p:cNvSpPr/>
              <p:nvPr/>
            </p:nvSpPr>
            <p:spPr>
              <a:xfrm>
                <a:off x="8718354" y="490023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47C59BE-879F-442F-ACAD-50BD2511753A}"/>
                  </a:ext>
                </a:extLst>
              </p:cNvPr>
              <p:cNvSpPr/>
              <p:nvPr/>
            </p:nvSpPr>
            <p:spPr>
              <a:xfrm rot="19265104" flipH="1">
                <a:off x="10955015" y="3365922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02EAD64-3488-4958-945E-92F3C647F06D}"/>
                  </a:ext>
                </a:extLst>
              </p:cNvPr>
              <p:cNvSpPr/>
              <p:nvPr/>
            </p:nvSpPr>
            <p:spPr>
              <a:xfrm flipH="1">
                <a:off x="10542345" y="201033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6E104DC-D923-4F26-BC6D-666CAB86D77B}"/>
                  </a:ext>
                </a:extLst>
              </p:cNvPr>
              <p:cNvSpPr/>
              <p:nvPr/>
            </p:nvSpPr>
            <p:spPr>
              <a:xfrm rot="18674865" flipH="1">
                <a:off x="7520869" y="851319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A381E96-39C4-47D2-9896-5A717949D177}"/>
                  </a:ext>
                </a:extLst>
              </p:cNvPr>
              <p:cNvSpPr/>
              <p:nvPr/>
            </p:nvSpPr>
            <p:spPr>
              <a:xfrm rot="13519709">
                <a:off x="9277445" y="3864913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F47F523-F5B2-473E-B67F-51D25C10A31E}"/>
                  </a:ext>
                </a:extLst>
              </p:cNvPr>
              <p:cNvSpPr/>
              <p:nvPr/>
            </p:nvSpPr>
            <p:spPr>
              <a:xfrm>
                <a:off x="6368136" y="4062039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59C7899-8393-4E39-9E3E-C6DEE6E9B439}"/>
                  </a:ext>
                </a:extLst>
              </p:cNvPr>
              <p:cNvSpPr/>
              <p:nvPr/>
            </p:nvSpPr>
            <p:spPr>
              <a:xfrm>
                <a:off x="8854039" y="539167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C8208DE-4F48-4A8F-8D1C-694AB337A40C}"/>
                  </a:ext>
                </a:extLst>
              </p:cNvPr>
              <p:cNvSpPr/>
              <p:nvPr/>
            </p:nvSpPr>
            <p:spPr>
              <a:xfrm>
                <a:off x="10662143" y="4663077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2F98F6C-B9DA-401B-8592-7EACA2BC3291}"/>
                  </a:ext>
                </a:extLst>
              </p:cNvPr>
              <p:cNvSpPr/>
              <p:nvPr/>
            </p:nvSpPr>
            <p:spPr>
              <a:xfrm>
                <a:off x="10647498" y="2630334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64BA7C5-325D-4455-B8EE-C03A6FF26528}"/>
                  </a:ext>
                </a:extLst>
              </p:cNvPr>
              <p:cNvSpPr/>
              <p:nvPr/>
            </p:nvSpPr>
            <p:spPr>
              <a:xfrm>
                <a:off x="6312916" y="2339457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86EEC35-C0A5-4946-8ADF-B7DF4C850761}"/>
                  </a:ext>
                </a:extLst>
              </p:cNvPr>
              <p:cNvSpPr/>
              <p:nvPr/>
            </p:nvSpPr>
            <p:spPr>
              <a:xfrm>
                <a:off x="6406629" y="2379942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C123A4-DA4C-4C3E-9BA9-96372CEBA8B5}"/>
                  </a:ext>
                </a:extLst>
              </p:cNvPr>
              <p:cNvSpPr/>
              <p:nvPr/>
            </p:nvSpPr>
            <p:spPr>
              <a:xfrm>
                <a:off x="7879426" y="5167743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B9E9DE0-5F88-4908-850A-1BA92C19091F}"/>
                  </a:ext>
                </a:extLst>
              </p:cNvPr>
              <p:cNvSpPr/>
              <p:nvPr/>
            </p:nvSpPr>
            <p:spPr>
              <a:xfrm>
                <a:off x="8313123" y="1164959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3DB4AFA-F818-433A-887C-5F6BBD90D2E8}"/>
                  </a:ext>
                </a:extLst>
              </p:cNvPr>
              <p:cNvSpPr/>
              <p:nvPr/>
            </p:nvSpPr>
            <p:spPr>
              <a:xfrm>
                <a:off x="7195437" y="5073025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2D3A470-E4B2-4820-82EB-B099CA55D389}"/>
                  </a:ext>
                </a:extLst>
              </p:cNvPr>
              <p:cNvSpPr/>
              <p:nvPr/>
            </p:nvSpPr>
            <p:spPr>
              <a:xfrm>
                <a:off x="10858500" y="396592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F04F84F-9084-4069-B043-B1376B38DD83}"/>
                  </a:ext>
                </a:extLst>
              </p:cNvPr>
              <p:cNvSpPr/>
              <p:nvPr/>
            </p:nvSpPr>
            <p:spPr>
              <a:xfrm>
                <a:off x="6595261" y="4371058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FDAEFBB-765C-4B80-A063-BFCD9250250E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7089267" y="1926620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B8CBB5FA-51ED-4753-A32D-0927D30E46B1}"/>
                  </a:ext>
                </a:extLst>
              </p:cNvPr>
              <p:cNvSpPr/>
              <p:nvPr/>
            </p:nvSpPr>
            <p:spPr>
              <a:xfrm>
                <a:off x="7000161" y="203142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C4075BD-BC71-41DA-A721-E2020562AF33}"/>
                  </a:ext>
                </a:extLst>
              </p:cNvPr>
              <p:cNvSpPr/>
              <p:nvPr/>
            </p:nvSpPr>
            <p:spPr>
              <a:xfrm flipH="1">
                <a:off x="8784570" y="1883600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4DD2201-8F8B-4958-9811-FF0D9CEE6C50}"/>
                  </a:ext>
                </a:extLst>
              </p:cNvPr>
              <p:cNvSpPr/>
              <p:nvPr/>
            </p:nvSpPr>
            <p:spPr>
              <a:xfrm flipV="1">
                <a:off x="5899199" y="4439734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27A3E93-930A-42FE-B5C7-CB1E30695DF4}"/>
                  </a:ext>
                </a:extLst>
              </p:cNvPr>
              <p:cNvSpPr/>
              <p:nvPr/>
            </p:nvSpPr>
            <p:spPr>
              <a:xfrm rot="19531334">
                <a:off x="6084441" y="3363823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CF075F2-9A11-40D7-8CBF-B70A5F7E3B16}"/>
                  </a:ext>
                </a:extLst>
              </p:cNvPr>
              <p:cNvSpPr/>
              <p:nvPr/>
            </p:nvSpPr>
            <p:spPr>
              <a:xfrm rot="9900000" flipH="1">
                <a:off x="8046141" y="3975013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382C8A06-6634-4814-B3BC-5F1014506EE2}"/>
                </a:ext>
              </a:extLst>
            </p:cNvPr>
            <p:cNvSpPr txBox="1"/>
            <p:nvPr/>
          </p:nvSpPr>
          <p:spPr>
            <a:xfrm>
              <a:off x="7349250" y="2568719"/>
              <a:ext cx="2766646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endParaRPr lang="ko-KR" altLang="en-US" sz="96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55" name="TextBox 154">
            <a:extLst>
              <a:ext uri="{FF2B5EF4-FFF2-40B4-BE49-F238E27FC236}">
                <a16:creationId xmlns:a16="http://schemas.microsoft.com/office/drawing/2014/main" id="{DEAB6518-19CD-4637-B0D8-F1C81470B1F1}"/>
              </a:ext>
            </a:extLst>
          </p:cNvPr>
          <p:cNvSpPr txBox="1"/>
          <p:nvPr/>
        </p:nvSpPr>
        <p:spPr>
          <a:xfrm>
            <a:off x="2419061" y="826032"/>
            <a:ext cx="599125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vi-VN" sz="5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Lý thuyết</a:t>
            </a:r>
            <a:endParaRPr lang="en-US" sz="5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" name="Freeform: Shape 135">
            <a:extLst>
              <a:ext uri="{FF2B5EF4-FFF2-40B4-BE49-F238E27FC236}">
                <a16:creationId xmlns:a16="http://schemas.microsoft.com/office/drawing/2014/main" id="{CC4075BD-BC71-41DA-A721-E2020562AF33}"/>
              </a:ext>
            </a:extLst>
          </p:cNvPr>
          <p:cNvSpPr/>
          <p:nvPr/>
        </p:nvSpPr>
        <p:spPr>
          <a:xfrm flipH="1">
            <a:off x="1584748" y="5407951"/>
            <a:ext cx="325355" cy="343528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44828CC-6F61-47EC-85E2-B21863D23656}"/>
              </a:ext>
            </a:extLst>
          </p:cNvPr>
          <p:cNvGrpSpPr/>
          <p:nvPr/>
        </p:nvGrpSpPr>
        <p:grpSpPr>
          <a:xfrm>
            <a:off x="9117611" y="4170001"/>
            <a:ext cx="2414951" cy="2184934"/>
            <a:chOff x="5899199" y="853605"/>
            <a:chExt cx="5668988" cy="4896565"/>
          </a:xfrm>
        </p:grpSpPr>
        <p:sp>
          <p:nvSpPr>
            <p:cNvPr id="62" name="Freeform: Shape 144">
              <a:extLst>
                <a:ext uri="{FF2B5EF4-FFF2-40B4-BE49-F238E27FC236}">
                  <a16:creationId xmlns:a16="http://schemas.microsoft.com/office/drawing/2014/main" id="{18D175AA-4F47-4729-B0F3-B094AA2B4497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6331046" y="1303566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8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8 h 4241931"/>
                <a:gd name="connsiteX7" fmla="*/ 3877729 w 4651277"/>
                <a:gd name="connsiteY7" fmla="*/ 2513815 h 4241931"/>
                <a:gd name="connsiteX8" fmla="*/ 3877901 w 4651277"/>
                <a:gd name="connsiteY8" fmla="*/ 2487464 h 4241931"/>
                <a:gd name="connsiteX9" fmla="*/ 3888276 w 4651277"/>
                <a:gd name="connsiteY9" fmla="*/ 2487069 h 4241931"/>
                <a:gd name="connsiteX10" fmla="*/ 3891886 w 4651277"/>
                <a:gd name="connsiteY10" fmla="*/ 2490770 h 4241931"/>
                <a:gd name="connsiteX11" fmla="*/ 3891216 w 4651277"/>
                <a:gd name="connsiteY11" fmla="*/ 2494296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8 w 4651277"/>
                <a:gd name="connsiteY17" fmla="*/ 2490422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8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2 w 4651277"/>
                <a:gd name="connsiteY24" fmla="*/ 2054951 h 4241931"/>
                <a:gd name="connsiteX25" fmla="*/ 4089266 w 4651277"/>
                <a:gd name="connsiteY25" fmla="*/ 2055669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6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2 h 4241931"/>
                <a:gd name="connsiteX32" fmla="*/ 3822243 w 4651277"/>
                <a:gd name="connsiteY32" fmla="*/ 1811284 h 4241931"/>
                <a:gd name="connsiteX33" fmla="*/ 3767516 w 4651277"/>
                <a:gd name="connsiteY33" fmla="*/ 1561443 h 4241931"/>
                <a:gd name="connsiteX34" fmla="*/ 3765081 w 4651277"/>
                <a:gd name="connsiteY34" fmla="*/ 1577440 h 4241931"/>
                <a:gd name="connsiteX35" fmla="*/ 3767063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6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4 w 4651277"/>
                <a:gd name="connsiteY39" fmla="*/ 1604063 h 4241931"/>
                <a:gd name="connsiteX40" fmla="*/ 3776032 w 4651277"/>
                <a:gd name="connsiteY40" fmla="*/ 1576162 h 4241931"/>
                <a:gd name="connsiteX41" fmla="*/ 2526548 w 4651277"/>
                <a:gd name="connsiteY41" fmla="*/ 3066943 h 4241931"/>
                <a:gd name="connsiteX42" fmla="*/ 2526941 w 4651277"/>
                <a:gd name="connsiteY42" fmla="*/ 3067714 h 4241931"/>
                <a:gd name="connsiteX43" fmla="*/ 2540254 w 4651277"/>
                <a:gd name="connsiteY43" fmla="*/ 3062845 h 4241931"/>
                <a:gd name="connsiteX44" fmla="*/ 2539881 w 4651277"/>
                <a:gd name="connsiteY44" fmla="*/ 3062027 h 4241931"/>
                <a:gd name="connsiteX45" fmla="*/ 2539743 w 4651277"/>
                <a:gd name="connsiteY45" fmla="*/ 3061741 h 4241931"/>
                <a:gd name="connsiteX46" fmla="*/ 3386337 w 4651277"/>
                <a:gd name="connsiteY46" fmla="*/ 529816 h 4241931"/>
                <a:gd name="connsiteX47" fmla="*/ 3387319 w 4651277"/>
                <a:gd name="connsiteY47" fmla="*/ 533022 h 4241931"/>
                <a:gd name="connsiteX48" fmla="*/ 3390370 w 4651277"/>
                <a:gd name="connsiteY48" fmla="*/ 545620 h 4241931"/>
                <a:gd name="connsiteX49" fmla="*/ 3423565 w 4651277"/>
                <a:gd name="connsiteY49" fmla="*/ 548694 h 4241931"/>
                <a:gd name="connsiteX50" fmla="*/ 3424013 w 4651277"/>
                <a:gd name="connsiteY50" fmla="*/ 548364 h 4241931"/>
                <a:gd name="connsiteX51" fmla="*/ 3429555 w 4651277"/>
                <a:gd name="connsiteY51" fmla="*/ 530803 h 4241931"/>
                <a:gd name="connsiteX52" fmla="*/ 3427865 w 4651277"/>
                <a:gd name="connsiteY52" fmla="*/ 511430 h 4241931"/>
                <a:gd name="connsiteX53" fmla="*/ 3425437 w 4651277"/>
                <a:gd name="connsiteY53" fmla="*/ 507611 h 4241931"/>
                <a:gd name="connsiteX54" fmla="*/ 3420176 w 4651277"/>
                <a:gd name="connsiteY54" fmla="*/ 511007 h 4241931"/>
                <a:gd name="connsiteX55" fmla="*/ 3392266 w 4651277"/>
                <a:gd name="connsiteY55" fmla="*/ 521522 h 4241931"/>
                <a:gd name="connsiteX56" fmla="*/ 1071940 w 4651277"/>
                <a:gd name="connsiteY56" fmla="*/ 3407137 h 4241931"/>
                <a:gd name="connsiteX57" fmla="*/ 1073275 w 4651277"/>
                <a:gd name="connsiteY57" fmla="*/ 3407279 h 4241931"/>
                <a:gd name="connsiteX58" fmla="*/ 1073048 w 4651277"/>
                <a:gd name="connsiteY58" fmla="*/ 3406948 h 4241931"/>
                <a:gd name="connsiteX59" fmla="*/ 842232 w 4651277"/>
                <a:gd name="connsiteY59" fmla="*/ 3128002 h 4241931"/>
                <a:gd name="connsiteX60" fmla="*/ 853613 w 4651277"/>
                <a:gd name="connsiteY60" fmla="*/ 3150615 h 4241931"/>
                <a:gd name="connsiteX61" fmla="*/ 883500 w 4651277"/>
                <a:gd name="connsiteY61" fmla="*/ 3172512 h 4241931"/>
                <a:gd name="connsiteX62" fmla="*/ 895668 w 4651277"/>
                <a:gd name="connsiteY62" fmla="*/ 3159366 h 4241931"/>
                <a:gd name="connsiteX63" fmla="*/ 895051 w 4651277"/>
                <a:gd name="connsiteY63" fmla="*/ 3159242 h 4241931"/>
                <a:gd name="connsiteX64" fmla="*/ 884086 w 4651277"/>
                <a:gd name="connsiteY64" fmla="*/ 3150235 h 4241931"/>
                <a:gd name="connsiteX65" fmla="*/ 861788 w 4651277"/>
                <a:gd name="connsiteY65" fmla="*/ 3130176 h 4241931"/>
                <a:gd name="connsiteX66" fmla="*/ 846830 w 4651277"/>
                <a:gd name="connsiteY66" fmla="*/ 3126461 h 4241931"/>
                <a:gd name="connsiteX67" fmla="*/ 1182718 w 4651277"/>
                <a:gd name="connsiteY67" fmla="*/ 1487138 h 4241931"/>
                <a:gd name="connsiteX68" fmla="*/ 1184885 w 4651277"/>
                <a:gd name="connsiteY68" fmla="*/ 1486780 h 4241931"/>
                <a:gd name="connsiteX69" fmla="*/ 1184389 w 4651277"/>
                <a:gd name="connsiteY69" fmla="*/ 1486142 h 4241931"/>
                <a:gd name="connsiteX70" fmla="*/ 1183954 w 4651277"/>
                <a:gd name="connsiteY70" fmla="*/ 1486556 h 4241931"/>
                <a:gd name="connsiteX71" fmla="*/ 1182718 w 4651277"/>
                <a:gd name="connsiteY71" fmla="*/ 1487138 h 4241931"/>
                <a:gd name="connsiteX72" fmla="*/ 1148542 w 4651277"/>
                <a:gd name="connsiteY72" fmla="*/ 1390278 h 4241931"/>
                <a:gd name="connsiteX73" fmla="*/ 1148805 w 4651277"/>
                <a:gd name="connsiteY73" fmla="*/ 1398307 h 4241931"/>
                <a:gd name="connsiteX74" fmla="*/ 1150120 w 4651277"/>
                <a:gd name="connsiteY74" fmla="*/ 1419807 h 4241931"/>
                <a:gd name="connsiteX75" fmla="*/ 1148674 w 4651277"/>
                <a:gd name="connsiteY75" fmla="*/ 1423488 h 4241931"/>
                <a:gd name="connsiteX76" fmla="*/ 1150306 w 4651277"/>
                <a:gd name="connsiteY76" fmla="*/ 1421569 h 4241931"/>
                <a:gd name="connsiteX77" fmla="*/ 1150446 w 4651277"/>
                <a:gd name="connsiteY77" fmla="*/ 1406292 h 4241931"/>
                <a:gd name="connsiteX78" fmla="*/ 1150974 w 4651277"/>
                <a:gd name="connsiteY78" fmla="*/ 1390797 h 4241931"/>
                <a:gd name="connsiteX79" fmla="*/ 1160764 w 4651277"/>
                <a:gd name="connsiteY79" fmla="*/ 1385670 h 4241931"/>
                <a:gd name="connsiteX80" fmla="*/ 1158556 w 4651277"/>
                <a:gd name="connsiteY80" fmla="*/ 1383721 h 4241931"/>
                <a:gd name="connsiteX81" fmla="*/ 1152826 w 4651277"/>
                <a:gd name="connsiteY81" fmla="*/ 1383736 h 4241931"/>
                <a:gd name="connsiteX82" fmla="*/ 1148542 w 4651277"/>
                <a:gd name="connsiteY82" fmla="*/ 1390278 h 4241931"/>
                <a:gd name="connsiteX83" fmla="*/ 1176775 w 4651277"/>
                <a:gd name="connsiteY83" fmla="*/ 1335146 h 4241931"/>
                <a:gd name="connsiteX84" fmla="*/ 1176922 w 4651277"/>
                <a:gd name="connsiteY84" fmla="*/ 1344593 h 4241931"/>
                <a:gd name="connsiteX85" fmla="*/ 1178171 w 4651277"/>
                <a:gd name="connsiteY85" fmla="*/ 1355232 h 4241931"/>
                <a:gd name="connsiteX86" fmla="*/ 1178988 w 4651277"/>
                <a:gd name="connsiteY86" fmla="*/ 1344413 h 4241931"/>
                <a:gd name="connsiteX87" fmla="*/ 1434125 w 4651277"/>
                <a:gd name="connsiteY87" fmla="*/ 357635 h 4241931"/>
                <a:gd name="connsiteX88" fmla="*/ 1444615 w 4651277"/>
                <a:gd name="connsiteY88" fmla="*/ 349964 h 4241931"/>
                <a:gd name="connsiteX89" fmla="*/ 1442833 w 4651277"/>
                <a:gd name="connsiteY89" fmla="*/ 352363 h 4241931"/>
                <a:gd name="connsiteX90" fmla="*/ 1435282 w 4651277"/>
                <a:gd name="connsiteY90" fmla="*/ 357773 h 4241931"/>
                <a:gd name="connsiteX91" fmla="*/ 901578 w 4651277"/>
                <a:gd name="connsiteY91" fmla="*/ 1089026 h 4241931"/>
                <a:gd name="connsiteX92" fmla="*/ 902450 w 4651277"/>
                <a:gd name="connsiteY92" fmla="*/ 1097146 h 4241931"/>
                <a:gd name="connsiteX93" fmla="*/ 902526 w 4651277"/>
                <a:gd name="connsiteY93" fmla="*/ 1097155 h 4241931"/>
                <a:gd name="connsiteX94" fmla="*/ 903198 w 4651277"/>
                <a:gd name="connsiteY94" fmla="*/ 1086956 h 4241931"/>
                <a:gd name="connsiteX95" fmla="*/ 757666 w 4651277"/>
                <a:gd name="connsiteY95" fmla="*/ 1050727 h 4241931"/>
                <a:gd name="connsiteX96" fmla="*/ 751018 w 4651277"/>
                <a:gd name="connsiteY96" fmla="*/ 1071490 h 4241931"/>
                <a:gd name="connsiteX97" fmla="*/ 758841 w 4651277"/>
                <a:gd name="connsiteY97" fmla="*/ 1071058 h 4241931"/>
                <a:gd name="connsiteX98" fmla="*/ 769344 w 4651277"/>
                <a:gd name="connsiteY98" fmla="*/ 1066423 h 4241931"/>
                <a:gd name="connsiteX99" fmla="*/ 764664 w 4651277"/>
                <a:gd name="connsiteY99" fmla="*/ 1057752 h 4241931"/>
                <a:gd name="connsiteX100" fmla="*/ 394920 w 4651277"/>
                <a:gd name="connsiteY100" fmla="*/ 954017 h 4241931"/>
                <a:gd name="connsiteX101" fmla="*/ 407227 w 4651277"/>
                <a:gd name="connsiteY101" fmla="*/ 946656 h 4241931"/>
                <a:gd name="connsiteX102" fmla="*/ 424128 w 4651277"/>
                <a:gd name="connsiteY102" fmla="*/ 922299 h 4241931"/>
                <a:gd name="connsiteX103" fmla="*/ 452395 w 4651277"/>
                <a:gd name="connsiteY103" fmla="*/ 908274 h 4241931"/>
                <a:gd name="connsiteX104" fmla="*/ 459935 w 4651277"/>
                <a:gd name="connsiteY104" fmla="*/ 911515 h 4241931"/>
                <a:gd name="connsiteX105" fmla="*/ 483116 w 4651277"/>
                <a:gd name="connsiteY105" fmla="*/ 899146 h 4241931"/>
                <a:gd name="connsiteX106" fmla="*/ 490125 w 4651277"/>
                <a:gd name="connsiteY106" fmla="*/ 893227 h 4241931"/>
                <a:gd name="connsiteX107" fmla="*/ 505508 w 4651277"/>
                <a:gd name="connsiteY107" fmla="*/ 899211 h 4241931"/>
                <a:gd name="connsiteX108" fmla="*/ 533045 w 4651277"/>
                <a:gd name="connsiteY108" fmla="*/ 903097 h 4241931"/>
                <a:gd name="connsiteX109" fmla="*/ 549057 w 4651277"/>
                <a:gd name="connsiteY109" fmla="*/ 904707 h 4241931"/>
                <a:gd name="connsiteX110" fmla="*/ 576911 w 4651277"/>
                <a:gd name="connsiteY110" fmla="*/ 960445 h 4241931"/>
                <a:gd name="connsiteX111" fmla="*/ 592268 w 4651277"/>
                <a:gd name="connsiteY111" fmla="*/ 969814 h 4241931"/>
                <a:gd name="connsiteX112" fmla="*/ 635566 w 4651277"/>
                <a:gd name="connsiteY112" fmla="*/ 969038 h 4241931"/>
                <a:gd name="connsiteX113" fmla="*/ 656699 w 4651277"/>
                <a:gd name="connsiteY113" fmla="*/ 977852 h 4241931"/>
                <a:gd name="connsiteX114" fmla="*/ 677578 w 4651277"/>
                <a:gd name="connsiteY114" fmla="*/ 980396 h 4241931"/>
                <a:gd name="connsiteX115" fmla="*/ 708863 w 4651277"/>
                <a:gd name="connsiteY115" fmla="*/ 989282 h 4241931"/>
                <a:gd name="connsiteX116" fmla="*/ 709249 w 4651277"/>
                <a:gd name="connsiteY116" fmla="*/ 990880 h 4241931"/>
                <a:gd name="connsiteX117" fmla="*/ 730538 w 4651277"/>
                <a:gd name="connsiteY117" fmla="*/ 987041 h 4241931"/>
                <a:gd name="connsiteX118" fmla="*/ 733369 w 4651277"/>
                <a:gd name="connsiteY118" fmla="*/ 981508 h 4241931"/>
                <a:gd name="connsiteX119" fmla="*/ 741250 w 4651277"/>
                <a:gd name="connsiteY119" fmla="*/ 939228 h 4241931"/>
                <a:gd name="connsiteX120" fmla="*/ 770388 w 4651277"/>
                <a:gd name="connsiteY120" fmla="*/ 922209 h 4241931"/>
                <a:gd name="connsiteX121" fmla="*/ 772846 w 4651277"/>
                <a:gd name="connsiteY121" fmla="*/ 931130 h 4241931"/>
                <a:gd name="connsiteX122" fmla="*/ 771985 w 4651277"/>
                <a:gd name="connsiteY122" fmla="*/ 935690 h 4241931"/>
                <a:gd name="connsiteX123" fmla="*/ 777370 w 4651277"/>
                <a:gd name="connsiteY123" fmla="*/ 940500 h 4241931"/>
                <a:gd name="connsiteX124" fmla="*/ 782283 w 4651277"/>
                <a:gd name="connsiteY124" fmla="*/ 952504 h 4241931"/>
                <a:gd name="connsiteX125" fmla="*/ 776624 w 4651277"/>
                <a:gd name="connsiteY125" fmla="*/ 964007 h 4241931"/>
                <a:gd name="connsiteX126" fmla="*/ 768714 w 4651277"/>
                <a:gd name="connsiteY126" fmla="*/ 968596 h 4241931"/>
                <a:gd name="connsiteX127" fmla="*/ 769873 w 4651277"/>
                <a:gd name="connsiteY127" fmla="*/ 975063 h 4241931"/>
                <a:gd name="connsiteX128" fmla="*/ 789860 w 4651277"/>
                <a:gd name="connsiteY128" fmla="*/ 1001522 h 4241931"/>
                <a:gd name="connsiteX129" fmla="*/ 801796 w 4651277"/>
                <a:gd name="connsiteY129" fmla="*/ 1013423 h 4241931"/>
                <a:gd name="connsiteX130" fmla="*/ 804836 w 4651277"/>
                <a:gd name="connsiteY130" fmla="*/ 1014108 h 4241931"/>
                <a:gd name="connsiteX131" fmla="*/ 810408 w 4651277"/>
                <a:gd name="connsiteY131" fmla="*/ 1011186 h 4241931"/>
                <a:gd name="connsiteX132" fmla="*/ 847470 w 4651277"/>
                <a:gd name="connsiteY132" fmla="*/ 994970 h 4241931"/>
                <a:gd name="connsiteX133" fmla="*/ 858657 w 4651277"/>
                <a:gd name="connsiteY133" fmla="*/ 987297 h 4241931"/>
                <a:gd name="connsiteX134" fmla="*/ 874361 w 4651277"/>
                <a:gd name="connsiteY134" fmla="*/ 995010 h 4241931"/>
                <a:gd name="connsiteX135" fmla="*/ 927779 w 4651277"/>
                <a:gd name="connsiteY135" fmla="*/ 1035418 h 4241931"/>
                <a:gd name="connsiteX136" fmla="*/ 932742 w 4651277"/>
                <a:gd name="connsiteY136" fmla="*/ 1035538 h 4241931"/>
                <a:gd name="connsiteX137" fmla="*/ 935226 w 4651277"/>
                <a:gd name="connsiteY137" fmla="*/ 1039553 h 4241931"/>
                <a:gd name="connsiteX138" fmla="*/ 940983 w 4651277"/>
                <a:gd name="connsiteY138" fmla="*/ 1033338 h 4241931"/>
                <a:gd name="connsiteX139" fmla="*/ 935821 w 4651277"/>
                <a:gd name="connsiteY139" fmla="*/ 1023593 h 4241931"/>
                <a:gd name="connsiteX140" fmla="*/ 913760 w 4651277"/>
                <a:gd name="connsiteY140" fmla="*/ 1010868 h 4241931"/>
                <a:gd name="connsiteX141" fmla="*/ 908193 w 4651277"/>
                <a:gd name="connsiteY141" fmla="*/ 1013124 h 4241931"/>
                <a:gd name="connsiteX142" fmla="*/ 918086 w 4651277"/>
                <a:gd name="connsiteY142" fmla="*/ 991595 h 4241931"/>
                <a:gd name="connsiteX143" fmla="*/ 923864 w 4651277"/>
                <a:gd name="connsiteY143" fmla="*/ 967585 h 4241931"/>
                <a:gd name="connsiteX144" fmla="*/ 911850 w 4651277"/>
                <a:gd name="connsiteY144" fmla="*/ 958668 h 4241931"/>
                <a:gd name="connsiteX145" fmla="*/ 893528 w 4651277"/>
                <a:gd name="connsiteY145" fmla="*/ 951841 h 4241931"/>
                <a:gd name="connsiteX146" fmla="*/ 898383 w 4651277"/>
                <a:gd name="connsiteY146" fmla="*/ 935411 h 4241931"/>
                <a:gd name="connsiteX147" fmla="*/ 900622 w 4651277"/>
                <a:gd name="connsiteY147" fmla="*/ 928906 h 4241931"/>
                <a:gd name="connsiteX148" fmla="*/ 889714 w 4651277"/>
                <a:gd name="connsiteY148" fmla="*/ 923737 h 4241931"/>
                <a:gd name="connsiteX149" fmla="*/ 871980 w 4651277"/>
                <a:gd name="connsiteY149" fmla="*/ 910814 h 4241931"/>
                <a:gd name="connsiteX150" fmla="*/ 847332 w 4651277"/>
                <a:gd name="connsiteY150" fmla="*/ 874932 h 4241931"/>
                <a:gd name="connsiteX151" fmla="*/ 841915 w 4651277"/>
                <a:gd name="connsiteY151" fmla="*/ 864377 h 4241931"/>
                <a:gd name="connsiteX152" fmla="*/ 826359 w 4651277"/>
                <a:gd name="connsiteY152" fmla="*/ 834814 h 4241931"/>
                <a:gd name="connsiteX153" fmla="*/ 827615 w 4651277"/>
                <a:gd name="connsiteY153" fmla="*/ 825752 h 4241931"/>
                <a:gd name="connsiteX154" fmla="*/ 837279 w 4651277"/>
                <a:gd name="connsiteY154" fmla="*/ 794828 h 4241931"/>
                <a:gd name="connsiteX155" fmla="*/ 836885 w 4651277"/>
                <a:gd name="connsiteY155" fmla="*/ 786176 h 4241931"/>
                <a:gd name="connsiteX156" fmla="*/ 852800 w 4651277"/>
                <a:gd name="connsiteY156" fmla="*/ 762101 h 4241931"/>
                <a:gd name="connsiteX157" fmla="*/ 864539 w 4651277"/>
                <a:gd name="connsiteY157" fmla="*/ 744488 h 4241931"/>
                <a:gd name="connsiteX158" fmla="*/ 871755 w 4651277"/>
                <a:gd name="connsiteY158" fmla="*/ 722748 h 4241931"/>
                <a:gd name="connsiteX159" fmla="*/ 872404 w 4651277"/>
                <a:gd name="connsiteY159" fmla="*/ 707713 h 4241931"/>
                <a:gd name="connsiteX160" fmla="*/ 866503 w 4651277"/>
                <a:gd name="connsiteY160" fmla="*/ 692377 h 4241931"/>
                <a:gd name="connsiteX161" fmla="*/ 859922 w 4651277"/>
                <a:gd name="connsiteY161" fmla="*/ 687011 h 4241931"/>
                <a:gd name="connsiteX162" fmla="*/ 847757 w 4651277"/>
                <a:gd name="connsiteY162" fmla="*/ 690905 h 4241931"/>
                <a:gd name="connsiteX163" fmla="*/ 831296 w 4651277"/>
                <a:gd name="connsiteY163" fmla="*/ 680990 h 4241931"/>
                <a:gd name="connsiteX164" fmla="*/ 830431 w 4651277"/>
                <a:gd name="connsiteY164" fmla="*/ 660556 h 4241931"/>
                <a:gd name="connsiteX165" fmla="*/ 842534 w 4651277"/>
                <a:gd name="connsiteY165" fmla="*/ 646527 h 4241931"/>
                <a:gd name="connsiteX166" fmla="*/ 847783 w 4651277"/>
                <a:gd name="connsiteY166" fmla="*/ 638749 h 4241931"/>
                <a:gd name="connsiteX167" fmla="*/ 835406 w 4651277"/>
                <a:gd name="connsiteY167" fmla="*/ 626246 h 4241931"/>
                <a:gd name="connsiteX168" fmla="*/ 833304 w 4651277"/>
                <a:gd name="connsiteY168" fmla="*/ 626943 h 4241931"/>
                <a:gd name="connsiteX169" fmla="*/ 819248 w 4651277"/>
                <a:gd name="connsiteY169" fmla="*/ 628857 h 4241931"/>
                <a:gd name="connsiteX170" fmla="*/ 813029 w 4651277"/>
                <a:gd name="connsiteY170" fmla="*/ 608001 h 4241931"/>
                <a:gd name="connsiteX171" fmla="*/ 821182 w 4651277"/>
                <a:gd name="connsiteY171" fmla="*/ 590753 h 4241931"/>
                <a:gd name="connsiteX172" fmla="*/ 831485 w 4651277"/>
                <a:gd name="connsiteY172" fmla="*/ 589945 h 4241931"/>
                <a:gd name="connsiteX173" fmla="*/ 836962 w 4651277"/>
                <a:gd name="connsiteY173" fmla="*/ 591560 h 4241931"/>
                <a:gd name="connsiteX174" fmla="*/ 838006 w 4651277"/>
                <a:gd name="connsiteY174" fmla="*/ 585177 h 4241931"/>
                <a:gd name="connsiteX175" fmla="*/ 832589 w 4651277"/>
                <a:gd name="connsiteY175" fmla="*/ 574621 h 4241931"/>
                <a:gd name="connsiteX176" fmla="*/ 844297 w 4651277"/>
                <a:gd name="connsiteY176" fmla="*/ 551941 h 4241931"/>
                <a:gd name="connsiteX177" fmla="*/ 848337 w 4651277"/>
                <a:gd name="connsiteY177" fmla="*/ 551287 h 4241931"/>
                <a:gd name="connsiteX178" fmla="*/ 866763 w 4651277"/>
                <a:gd name="connsiteY178" fmla="*/ 528166 h 4241931"/>
                <a:gd name="connsiteX179" fmla="*/ 874296 w 4651277"/>
                <a:gd name="connsiteY179" fmla="*/ 511946 h 4241931"/>
                <a:gd name="connsiteX180" fmla="*/ 881271 w 4651277"/>
                <a:gd name="connsiteY180" fmla="*/ 506890 h 4241931"/>
                <a:gd name="connsiteX181" fmla="*/ 895567 w 4651277"/>
                <a:gd name="connsiteY181" fmla="*/ 469218 h 4241931"/>
                <a:gd name="connsiteX182" fmla="*/ 893053 w 4651277"/>
                <a:gd name="connsiteY182" fmla="*/ 449192 h 4241931"/>
                <a:gd name="connsiteX183" fmla="*/ 900284 w 4651277"/>
                <a:gd name="connsiteY183" fmla="*/ 439523 h 4241931"/>
                <a:gd name="connsiteX184" fmla="*/ 908015 w 4651277"/>
                <a:gd name="connsiteY184" fmla="*/ 446703 h 4241931"/>
                <a:gd name="connsiteX185" fmla="*/ 935325 w 4651277"/>
                <a:gd name="connsiteY185" fmla="*/ 451650 h 4241931"/>
                <a:gd name="connsiteX186" fmla="*/ 955007 w 4651277"/>
                <a:gd name="connsiteY186" fmla="*/ 438541 h 4241931"/>
                <a:gd name="connsiteX187" fmla="*/ 977460 w 4651277"/>
                <a:gd name="connsiteY187" fmla="*/ 440844 h 4241931"/>
                <a:gd name="connsiteX188" fmla="*/ 1019519 w 4651277"/>
                <a:gd name="connsiteY188" fmla="*/ 426905 h 4241931"/>
                <a:gd name="connsiteX189" fmla="*/ 1024027 w 4651277"/>
                <a:gd name="connsiteY189" fmla="*/ 418962 h 4241931"/>
                <a:gd name="connsiteX190" fmla="*/ 1054530 w 4651277"/>
                <a:gd name="connsiteY190" fmla="*/ 433965 h 4241931"/>
                <a:gd name="connsiteX191" fmla="*/ 1082669 w 4651277"/>
                <a:gd name="connsiteY191" fmla="*/ 416132 h 4241931"/>
                <a:gd name="connsiteX192" fmla="*/ 1084016 w 4651277"/>
                <a:gd name="connsiteY192" fmla="*/ 422272 h 4241931"/>
                <a:gd name="connsiteX193" fmla="*/ 1107832 w 4651277"/>
                <a:gd name="connsiteY193" fmla="*/ 442787 h 4241931"/>
                <a:gd name="connsiteX194" fmla="*/ 1128122 w 4651277"/>
                <a:gd name="connsiteY194" fmla="*/ 454725 h 4241931"/>
                <a:gd name="connsiteX195" fmla="*/ 1153601 w 4651277"/>
                <a:gd name="connsiteY195" fmla="*/ 467827 h 4241931"/>
                <a:gd name="connsiteX196" fmla="*/ 1155642 w 4651277"/>
                <a:gd name="connsiteY196" fmla="*/ 456996 h 4241931"/>
                <a:gd name="connsiteX197" fmla="*/ 1156095 w 4651277"/>
                <a:gd name="connsiteY197" fmla="*/ 437634 h 4241931"/>
                <a:gd name="connsiteX198" fmla="*/ 1165444 w 4651277"/>
                <a:gd name="connsiteY198" fmla="*/ 439339 h 4241931"/>
                <a:gd name="connsiteX199" fmla="*/ 1198671 w 4651277"/>
                <a:gd name="connsiteY199" fmla="*/ 452617 h 4241931"/>
                <a:gd name="connsiteX200" fmla="*/ 1270353 w 4651277"/>
                <a:gd name="connsiteY200" fmla="*/ 440250 h 4241931"/>
                <a:gd name="connsiteX201" fmla="*/ 1308223 w 4651277"/>
                <a:gd name="connsiteY201" fmla="*/ 439777 h 4241931"/>
                <a:gd name="connsiteX202" fmla="*/ 1321763 w 4651277"/>
                <a:gd name="connsiteY202" fmla="*/ 428016 h 4241931"/>
                <a:gd name="connsiteX203" fmla="*/ 1334516 w 4651277"/>
                <a:gd name="connsiteY203" fmla="*/ 418027 h 4241931"/>
                <a:gd name="connsiteX204" fmla="*/ 1338527 w 4651277"/>
                <a:gd name="connsiteY204" fmla="*/ 431380 h 4241931"/>
                <a:gd name="connsiteX205" fmla="*/ 1348242 w 4651277"/>
                <a:gd name="connsiteY205" fmla="*/ 455745 h 4241931"/>
                <a:gd name="connsiteX206" fmla="*/ 1387252 w 4651277"/>
                <a:gd name="connsiteY206" fmla="*/ 495472 h 4241931"/>
                <a:gd name="connsiteX207" fmla="*/ 1391837 w 4651277"/>
                <a:gd name="connsiteY207" fmla="*/ 495408 h 4241931"/>
                <a:gd name="connsiteX208" fmla="*/ 1416978 w 4651277"/>
                <a:gd name="connsiteY208" fmla="*/ 473734 h 4241931"/>
                <a:gd name="connsiteX209" fmla="*/ 1459404 w 4651277"/>
                <a:gd name="connsiteY209" fmla="*/ 441306 h 4241931"/>
                <a:gd name="connsiteX210" fmla="*/ 1469781 w 4651277"/>
                <a:gd name="connsiteY210" fmla="*/ 440250 h 4241931"/>
                <a:gd name="connsiteX211" fmla="*/ 1481549 w 4651277"/>
                <a:gd name="connsiteY211" fmla="*/ 423949 h 4241931"/>
                <a:gd name="connsiteX212" fmla="*/ 1461863 w 4651277"/>
                <a:gd name="connsiteY212" fmla="*/ 391126 h 4241931"/>
                <a:gd name="connsiteX213" fmla="*/ 1459824 w 4651277"/>
                <a:gd name="connsiteY213" fmla="*/ 373082 h 4241931"/>
                <a:gd name="connsiteX214" fmla="*/ 1468739 w 4651277"/>
                <a:gd name="connsiteY214" fmla="*/ 351406 h 4241931"/>
                <a:gd name="connsiteX215" fmla="*/ 1464112 w 4651277"/>
                <a:gd name="connsiteY215" fmla="*/ 338871 h 4241931"/>
                <a:gd name="connsiteX216" fmla="*/ 1460545 w 4651277"/>
                <a:gd name="connsiteY216" fmla="*/ 338313 h 4241931"/>
                <a:gd name="connsiteX217" fmla="*/ 1512110 w 4651277"/>
                <a:gd name="connsiteY217" fmla="*/ 300603 h 4241931"/>
                <a:gd name="connsiteX218" fmla="*/ 1512639 w 4651277"/>
                <a:gd name="connsiteY218" fmla="*/ 301468 h 4241931"/>
                <a:gd name="connsiteX219" fmla="*/ 1518925 w 4651277"/>
                <a:gd name="connsiteY219" fmla="*/ 302455 h 4241931"/>
                <a:gd name="connsiteX220" fmla="*/ 1592775 w 4651277"/>
                <a:gd name="connsiteY220" fmla="*/ 337949 h 4241931"/>
                <a:gd name="connsiteX221" fmla="*/ 1609283 w 4651277"/>
                <a:gd name="connsiteY221" fmla="*/ 384943 h 4241931"/>
                <a:gd name="connsiteX222" fmla="*/ 1618784 w 4651277"/>
                <a:gd name="connsiteY222" fmla="*/ 393836 h 4241931"/>
                <a:gd name="connsiteX223" fmla="*/ 1646487 w 4651277"/>
                <a:gd name="connsiteY223" fmla="*/ 387871 h 4241931"/>
                <a:gd name="connsiteX224" fmla="*/ 1656853 w 4651277"/>
                <a:gd name="connsiteY224" fmla="*/ 392900 h 4241931"/>
                <a:gd name="connsiteX225" fmla="*/ 1697241 w 4651277"/>
                <a:gd name="connsiteY225" fmla="*/ 414806 h 4241931"/>
                <a:gd name="connsiteX226" fmla="*/ 1703912 w 4651277"/>
                <a:gd name="connsiteY226" fmla="*/ 406155 h 4241931"/>
                <a:gd name="connsiteX227" fmla="*/ 1723639 w 4651277"/>
                <a:gd name="connsiteY227" fmla="*/ 381491 h 4241931"/>
                <a:gd name="connsiteX228" fmla="*/ 1751084 w 4651277"/>
                <a:gd name="connsiteY228" fmla="*/ 397791 h 4241931"/>
                <a:gd name="connsiteX229" fmla="*/ 1750050 w 4651277"/>
                <a:gd name="connsiteY229" fmla="*/ 414469 h 4241931"/>
                <a:gd name="connsiteX230" fmla="*/ 1771479 w 4651277"/>
                <a:gd name="connsiteY230" fmla="*/ 433479 h 4241931"/>
                <a:gd name="connsiteX231" fmla="*/ 1791671 w 4651277"/>
                <a:gd name="connsiteY231" fmla="*/ 427858 h 4241931"/>
                <a:gd name="connsiteX232" fmla="*/ 1811648 w 4651277"/>
                <a:gd name="connsiteY232" fmla="*/ 420162 h 4241931"/>
                <a:gd name="connsiteX233" fmla="*/ 1828465 w 4651277"/>
                <a:gd name="connsiteY233" fmla="*/ 420549 h 4241931"/>
                <a:gd name="connsiteX234" fmla="*/ 1828507 w 4651277"/>
                <a:gd name="connsiteY234" fmla="*/ 435439 h 4241931"/>
                <a:gd name="connsiteX235" fmla="*/ 1831732 w 4651277"/>
                <a:gd name="connsiteY235" fmla="*/ 469308 h 4241931"/>
                <a:gd name="connsiteX236" fmla="*/ 1847892 w 4651277"/>
                <a:gd name="connsiteY236" fmla="*/ 475634 h 4241931"/>
                <a:gd name="connsiteX237" fmla="*/ 1880126 w 4651277"/>
                <a:gd name="connsiteY237" fmla="*/ 458510 h 4241931"/>
                <a:gd name="connsiteX238" fmla="*/ 1931438 w 4651277"/>
                <a:gd name="connsiteY238" fmla="*/ 455808 h 4241931"/>
                <a:gd name="connsiteX239" fmla="*/ 1943892 w 4651277"/>
                <a:gd name="connsiteY239" fmla="*/ 454541 h 4241931"/>
                <a:gd name="connsiteX240" fmla="*/ 1961453 w 4651277"/>
                <a:gd name="connsiteY240" fmla="*/ 439538 h 4241931"/>
                <a:gd name="connsiteX241" fmla="*/ 1987828 w 4651277"/>
                <a:gd name="connsiteY241" fmla="*/ 418394 h 4241931"/>
                <a:gd name="connsiteX242" fmla="*/ 1975043 w 4651277"/>
                <a:gd name="connsiteY242" fmla="*/ 406059 h 4241931"/>
                <a:gd name="connsiteX243" fmla="*/ 1967342 w 4651277"/>
                <a:gd name="connsiteY243" fmla="*/ 392156 h 4241931"/>
                <a:gd name="connsiteX244" fmla="*/ 1982906 w 4651277"/>
                <a:gd name="connsiteY244" fmla="*/ 373999 h 4241931"/>
                <a:gd name="connsiteX245" fmla="*/ 1993404 w 4651277"/>
                <a:gd name="connsiteY245" fmla="*/ 384469 h 4241931"/>
                <a:gd name="connsiteX246" fmla="*/ 2001183 w 4651277"/>
                <a:gd name="connsiteY246" fmla="*/ 395007 h 4241931"/>
                <a:gd name="connsiteX247" fmla="*/ 2026849 w 4651277"/>
                <a:gd name="connsiteY247" fmla="*/ 370998 h 4241931"/>
                <a:gd name="connsiteX248" fmla="*/ 2023876 w 4651277"/>
                <a:gd name="connsiteY248" fmla="*/ 354098 h 4241931"/>
                <a:gd name="connsiteX249" fmla="*/ 2033778 w 4651277"/>
                <a:gd name="connsiteY249" fmla="*/ 340083 h 4241931"/>
                <a:gd name="connsiteX250" fmla="*/ 2048794 w 4651277"/>
                <a:gd name="connsiteY250" fmla="*/ 345479 h 4241931"/>
                <a:gd name="connsiteX251" fmla="*/ 2057325 w 4651277"/>
                <a:gd name="connsiteY251" fmla="*/ 373772 h 4241931"/>
                <a:gd name="connsiteX252" fmla="*/ 2070321 w 4651277"/>
                <a:gd name="connsiteY252" fmla="*/ 397232 h 4241931"/>
                <a:gd name="connsiteX253" fmla="*/ 2071511 w 4651277"/>
                <a:gd name="connsiteY253" fmla="*/ 397143 h 4241931"/>
                <a:gd name="connsiteX254" fmla="*/ 2069934 w 4651277"/>
                <a:gd name="connsiteY254" fmla="*/ 387948 h 4241931"/>
                <a:gd name="connsiteX255" fmla="*/ 2060255 w 4651277"/>
                <a:gd name="connsiteY255" fmla="*/ 375986 h 4241931"/>
                <a:gd name="connsiteX256" fmla="*/ 2064924 w 4651277"/>
                <a:gd name="connsiteY256" fmla="*/ 367708 h 4241931"/>
                <a:gd name="connsiteX257" fmla="*/ 2081666 w 4651277"/>
                <a:gd name="connsiteY257" fmla="*/ 366819 h 4241931"/>
                <a:gd name="connsiteX258" fmla="*/ 2129578 w 4651277"/>
                <a:gd name="connsiteY258" fmla="*/ 334347 h 4241931"/>
                <a:gd name="connsiteX259" fmla="*/ 2116160 w 4651277"/>
                <a:gd name="connsiteY259" fmla="*/ 315351 h 4241931"/>
                <a:gd name="connsiteX260" fmla="*/ 2102325 w 4651277"/>
                <a:gd name="connsiteY260" fmla="*/ 302218 h 4241931"/>
                <a:gd name="connsiteX261" fmla="*/ 2119407 w 4651277"/>
                <a:gd name="connsiteY261" fmla="*/ 294010 h 4241931"/>
                <a:gd name="connsiteX262" fmla="*/ 2224738 w 4651277"/>
                <a:gd name="connsiteY262" fmla="*/ 243162 h 4241931"/>
                <a:gd name="connsiteX263" fmla="*/ 2229478 w 4651277"/>
                <a:gd name="connsiteY263" fmla="*/ 222474 h 4241931"/>
                <a:gd name="connsiteX264" fmla="*/ 2233028 w 4651277"/>
                <a:gd name="connsiteY264" fmla="*/ 193087 h 4241931"/>
                <a:gd name="connsiteX265" fmla="*/ 2257860 w 4651277"/>
                <a:gd name="connsiteY265" fmla="*/ 207097 h 4241931"/>
                <a:gd name="connsiteX266" fmla="*/ 2292598 w 4651277"/>
                <a:gd name="connsiteY266" fmla="*/ 187735 h 4241931"/>
                <a:gd name="connsiteX267" fmla="*/ 2292817 w 4651277"/>
                <a:gd name="connsiteY267" fmla="*/ 187109 h 4241931"/>
                <a:gd name="connsiteX268" fmla="*/ 2286426 w 4651277"/>
                <a:gd name="connsiteY268" fmla="*/ 166089 h 4241931"/>
                <a:gd name="connsiteX269" fmla="*/ 2271697 w 4651277"/>
                <a:gd name="connsiteY269" fmla="*/ 148167 h 4241931"/>
                <a:gd name="connsiteX270" fmla="*/ 2200551 w 4651277"/>
                <a:gd name="connsiteY270" fmla="*/ 141725 h 4241931"/>
                <a:gd name="connsiteX271" fmla="*/ 2177954 w 4651277"/>
                <a:gd name="connsiteY271" fmla="*/ 156063 h 4241931"/>
                <a:gd name="connsiteX272" fmla="*/ 2161941 w 4651277"/>
                <a:gd name="connsiteY272" fmla="*/ 156914 h 4241931"/>
                <a:gd name="connsiteX273" fmla="*/ 2166815 w 4651277"/>
                <a:gd name="connsiteY273" fmla="*/ 128838 h 4241931"/>
                <a:gd name="connsiteX274" fmla="*/ 2176178 w 4651277"/>
                <a:gd name="connsiteY274" fmla="*/ 122581 h 4241931"/>
                <a:gd name="connsiteX275" fmla="*/ 2220346 w 4651277"/>
                <a:gd name="connsiteY275" fmla="*/ 115856 h 4241931"/>
                <a:gd name="connsiteX276" fmla="*/ 2224591 w 4651277"/>
                <a:gd name="connsiteY276" fmla="*/ 99573 h 4241931"/>
                <a:gd name="connsiteX277" fmla="*/ 2236573 w 4651277"/>
                <a:gd name="connsiteY277" fmla="*/ 77768 h 4241931"/>
                <a:gd name="connsiteX278" fmla="*/ 2240288 w 4651277"/>
                <a:gd name="connsiteY278" fmla="*/ 79030 h 4241931"/>
                <a:gd name="connsiteX279" fmla="*/ 2269604 w 4651277"/>
                <a:gd name="connsiteY279" fmla="*/ 94992 h 4241931"/>
                <a:gd name="connsiteX280" fmla="*/ 2282204 w 4651277"/>
                <a:gd name="connsiteY280" fmla="*/ 84835 h 4241931"/>
                <a:gd name="connsiteX281" fmla="*/ 2285805 w 4651277"/>
                <a:gd name="connsiteY281" fmla="*/ 83914 h 4241931"/>
                <a:gd name="connsiteX282" fmla="*/ 2306411 w 4651277"/>
                <a:gd name="connsiteY282" fmla="*/ 73331 h 4241931"/>
                <a:gd name="connsiteX283" fmla="*/ 2339875 w 4651277"/>
                <a:gd name="connsiteY283" fmla="*/ 29946 h 4241931"/>
                <a:gd name="connsiteX284" fmla="*/ 2392011 w 4651277"/>
                <a:gd name="connsiteY284" fmla="*/ 22069 h 4241931"/>
                <a:gd name="connsiteX285" fmla="*/ 2449746 w 4651277"/>
                <a:gd name="connsiteY285" fmla="*/ 23384 h 4241931"/>
                <a:gd name="connsiteX286" fmla="*/ 2451124 w 4651277"/>
                <a:gd name="connsiteY286" fmla="*/ 21850 h 4241931"/>
                <a:gd name="connsiteX287" fmla="*/ 2508326 w 4651277"/>
                <a:gd name="connsiteY287" fmla="*/ 26842 h 4241931"/>
                <a:gd name="connsiteX288" fmla="*/ 2528565 w 4651277"/>
                <a:gd name="connsiteY288" fmla="*/ 50586 h 4241931"/>
                <a:gd name="connsiteX289" fmla="*/ 2545177 w 4651277"/>
                <a:gd name="connsiteY289" fmla="*/ 19776 h 4241931"/>
                <a:gd name="connsiteX290" fmla="*/ 2549345 w 4651277"/>
                <a:gd name="connsiteY290" fmla="*/ 2036 h 4241931"/>
                <a:gd name="connsiteX291" fmla="*/ 2559883 w 4651277"/>
                <a:gd name="connsiteY291" fmla="*/ 8046 h 4241931"/>
                <a:gd name="connsiteX292" fmla="*/ 2562074 w 4651277"/>
                <a:gd name="connsiteY292" fmla="*/ 21798 h 4241931"/>
                <a:gd name="connsiteX293" fmla="*/ 2568791 w 4651277"/>
                <a:gd name="connsiteY293" fmla="*/ 52100 h 4241931"/>
                <a:gd name="connsiteX294" fmla="*/ 2601553 w 4651277"/>
                <a:gd name="connsiteY294" fmla="*/ 64228 h 4241931"/>
                <a:gd name="connsiteX295" fmla="*/ 2625296 w 4651277"/>
                <a:gd name="connsiteY295" fmla="*/ 43989 h 4241931"/>
                <a:gd name="connsiteX296" fmla="*/ 2645290 w 4651277"/>
                <a:gd name="connsiteY296" fmla="*/ 35628 h 4241931"/>
                <a:gd name="connsiteX297" fmla="*/ 2655912 w 4651277"/>
                <a:gd name="connsiteY297" fmla="*/ 56963 h 4241931"/>
                <a:gd name="connsiteX298" fmla="*/ 2657690 w 4651277"/>
                <a:gd name="connsiteY298" fmla="*/ 90445 h 4241931"/>
                <a:gd name="connsiteX299" fmla="*/ 2676280 w 4651277"/>
                <a:gd name="connsiteY299" fmla="*/ 110626 h 4241931"/>
                <a:gd name="connsiteX300" fmla="*/ 2711006 w 4651277"/>
                <a:gd name="connsiteY300" fmla="*/ 146010 h 4241931"/>
                <a:gd name="connsiteX301" fmla="*/ 2766305 w 4651277"/>
                <a:gd name="connsiteY301" fmla="*/ 183951 h 4241931"/>
                <a:gd name="connsiteX302" fmla="*/ 2774785 w 4651277"/>
                <a:gd name="connsiteY302" fmla="*/ 182383 h 4241931"/>
                <a:gd name="connsiteX303" fmla="*/ 2787061 w 4651277"/>
                <a:gd name="connsiteY303" fmla="*/ 171241 h 4241931"/>
                <a:gd name="connsiteX304" fmla="*/ 2822613 w 4651277"/>
                <a:gd name="connsiteY304" fmla="*/ 167164 h 4241931"/>
                <a:gd name="connsiteX305" fmla="*/ 2851379 w 4651277"/>
                <a:gd name="connsiteY305" fmla="*/ 159068 h 4241931"/>
                <a:gd name="connsiteX306" fmla="*/ 2865410 w 4651277"/>
                <a:gd name="connsiteY306" fmla="*/ 175841 h 4241931"/>
                <a:gd name="connsiteX307" fmla="*/ 2868616 w 4651277"/>
                <a:gd name="connsiteY307" fmla="*/ 203591 h 4241931"/>
                <a:gd name="connsiteX308" fmla="*/ 2876460 w 4651277"/>
                <a:gd name="connsiteY308" fmla="*/ 217590 h 4241931"/>
                <a:gd name="connsiteX309" fmla="*/ 2879988 w 4651277"/>
                <a:gd name="connsiteY309" fmla="*/ 214776 h 4241931"/>
                <a:gd name="connsiteX310" fmla="*/ 2883159 w 4651277"/>
                <a:gd name="connsiteY310" fmla="*/ 198914 h 4241931"/>
                <a:gd name="connsiteX311" fmla="*/ 2919613 w 4651277"/>
                <a:gd name="connsiteY311" fmla="*/ 156832 h 4241931"/>
                <a:gd name="connsiteX312" fmla="*/ 2928147 w 4651277"/>
                <a:gd name="connsiteY312" fmla="*/ 138860 h 4241931"/>
                <a:gd name="connsiteX313" fmla="*/ 2945881 w 4651277"/>
                <a:gd name="connsiteY313" fmla="*/ 129160 h 4241931"/>
                <a:gd name="connsiteX314" fmla="*/ 3020035 w 4651277"/>
                <a:gd name="connsiteY314" fmla="*/ 96025 h 4241931"/>
                <a:gd name="connsiteX315" fmla="*/ 3059179 w 4651277"/>
                <a:gd name="connsiteY315" fmla="*/ 77157 h 4241931"/>
                <a:gd name="connsiteX316" fmla="*/ 3077043 w 4651277"/>
                <a:gd name="connsiteY316" fmla="*/ 97377 h 4241931"/>
                <a:gd name="connsiteX317" fmla="*/ 3110061 w 4651277"/>
                <a:gd name="connsiteY317" fmla="*/ 86865 h 4241931"/>
                <a:gd name="connsiteX318" fmla="*/ 3141966 w 4651277"/>
                <a:gd name="connsiteY318" fmla="*/ 69112 h 4241931"/>
                <a:gd name="connsiteX319" fmla="*/ 3160021 w 4651277"/>
                <a:gd name="connsiteY319" fmla="*/ 92972 h 4241931"/>
                <a:gd name="connsiteX320" fmla="*/ 3174507 w 4651277"/>
                <a:gd name="connsiteY320" fmla="*/ 104612 h 4241931"/>
                <a:gd name="connsiteX321" fmla="*/ 3184041 w 4651277"/>
                <a:gd name="connsiteY321" fmla="*/ 91696 h 4241931"/>
                <a:gd name="connsiteX322" fmla="*/ 3184575 w 4651277"/>
                <a:gd name="connsiteY322" fmla="*/ 88018 h 4241931"/>
                <a:gd name="connsiteX323" fmla="*/ 3192073 w 4651277"/>
                <a:gd name="connsiteY323" fmla="*/ 64262 h 4241931"/>
                <a:gd name="connsiteX324" fmla="*/ 3201007 w 4651277"/>
                <a:gd name="connsiteY324" fmla="*/ 81307 h 4241931"/>
                <a:gd name="connsiteX325" fmla="*/ 3205002 w 4651277"/>
                <a:gd name="connsiteY325" fmla="*/ 101532 h 4241931"/>
                <a:gd name="connsiteX326" fmla="*/ 3239907 w 4651277"/>
                <a:gd name="connsiteY326" fmla="*/ 112818 h 4241931"/>
                <a:gd name="connsiteX327" fmla="*/ 3253692 w 4651277"/>
                <a:gd name="connsiteY327" fmla="*/ 97487 h 4241931"/>
                <a:gd name="connsiteX328" fmla="*/ 3276340 w 4651277"/>
                <a:gd name="connsiteY328" fmla="*/ 111615 h 4241931"/>
                <a:gd name="connsiteX329" fmla="*/ 3277538 w 4651277"/>
                <a:gd name="connsiteY329" fmla="*/ 134178 h 4241931"/>
                <a:gd name="connsiteX330" fmla="*/ 3294633 w 4651277"/>
                <a:gd name="connsiteY330" fmla="*/ 153709 h 4241931"/>
                <a:gd name="connsiteX331" fmla="*/ 3319511 w 4651277"/>
                <a:gd name="connsiteY331" fmla="*/ 182315 h 4241931"/>
                <a:gd name="connsiteX332" fmla="*/ 3357761 w 4651277"/>
                <a:gd name="connsiteY332" fmla="*/ 215322 h 4241931"/>
                <a:gd name="connsiteX333" fmla="*/ 3375693 w 4651277"/>
                <a:gd name="connsiteY333" fmla="*/ 223128 h 4241931"/>
                <a:gd name="connsiteX334" fmla="*/ 3367384 w 4651277"/>
                <a:gd name="connsiteY334" fmla="*/ 231599 h 4241931"/>
                <a:gd name="connsiteX335" fmla="*/ 3377007 w 4651277"/>
                <a:gd name="connsiteY335" fmla="*/ 247876 h 4241931"/>
                <a:gd name="connsiteX336" fmla="*/ 3404679 w 4651277"/>
                <a:gd name="connsiteY336" fmla="*/ 274146 h 4241931"/>
                <a:gd name="connsiteX337" fmla="*/ 3412506 w 4651277"/>
                <a:gd name="connsiteY337" fmla="*/ 297817 h 4241931"/>
                <a:gd name="connsiteX338" fmla="*/ 3404705 w 4651277"/>
                <a:gd name="connsiteY338" fmla="*/ 329618 h 4241931"/>
                <a:gd name="connsiteX339" fmla="*/ 3403810 w 4651277"/>
                <a:gd name="connsiteY339" fmla="*/ 381492 h 4241931"/>
                <a:gd name="connsiteX340" fmla="*/ 3416229 w 4651277"/>
                <a:gd name="connsiteY340" fmla="*/ 395431 h 4241931"/>
                <a:gd name="connsiteX341" fmla="*/ 3415823 w 4651277"/>
                <a:gd name="connsiteY341" fmla="*/ 429030 h 4241931"/>
                <a:gd name="connsiteX342" fmla="*/ 3401628 w 4651277"/>
                <a:gd name="connsiteY342" fmla="*/ 453598 h 4241931"/>
                <a:gd name="connsiteX343" fmla="*/ 3406630 w 4651277"/>
                <a:gd name="connsiteY343" fmla="*/ 464271 h 4241931"/>
                <a:gd name="connsiteX344" fmla="*/ 3407669 w 4651277"/>
                <a:gd name="connsiteY344" fmla="*/ 464755 h 4241931"/>
                <a:gd name="connsiteX345" fmla="*/ 3418321 w 4651277"/>
                <a:gd name="connsiteY345" fmla="*/ 455507 h 4241931"/>
                <a:gd name="connsiteX346" fmla="*/ 3436938 w 4651277"/>
                <a:gd name="connsiteY346" fmla="*/ 446109 h 4241931"/>
                <a:gd name="connsiteX347" fmla="*/ 3438909 w 4651277"/>
                <a:gd name="connsiteY347" fmla="*/ 448742 h 4241931"/>
                <a:gd name="connsiteX348" fmla="*/ 3451615 w 4651277"/>
                <a:gd name="connsiteY348" fmla="*/ 473672 h 4241931"/>
                <a:gd name="connsiteX349" fmla="*/ 3465140 w 4651277"/>
                <a:gd name="connsiteY349" fmla="*/ 472618 h 4241931"/>
                <a:gd name="connsiteX350" fmla="*/ 3468067 w 4651277"/>
                <a:gd name="connsiteY350" fmla="*/ 473688 h 4241931"/>
                <a:gd name="connsiteX351" fmla="*/ 3487330 w 4651277"/>
                <a:gd name="connsiteY351" fmla="*/ 476135 h 4241931"/>
                <a:gd name="connsiteX352" fmla="*/ 3531027 w 4651277"/>
                <a:gd name="connsiteY352" fmla="*/ 461995 h 4241931"/>
                <a:gd name="connsiteX353" fmla="*/ 3570810 w 4651277"/>
                <a:gd name="connsiteY353" fmla="*/ 481255 h 4241931"/>
                <a:gd name="connsiteX354" fmla="*/ 3610106 w 4651277"/>
                <a:gd name="connsiteY354" fmla="*/ 509524 h 4241931"/>
                <a:gd name="connsiteX355" fmla="*/ 3611787 w 4651277"/>
                <a:gd name="connsiteY355" fmla="*/ 509117 h 4241931"/>
                <a:gd name="connsiteX356" fmla="*/ 3648972 w 4651277"/>
                <a:gd name="connsiteY356" fmla="*/ 539676 h 4241931"/>
                <a:gd name="connsiteX357" fmla="*/ 3651715 w 4651277"/>
                <a:gd name="connsiteY357" fmla="*/ 565684 h 4241931"/>
                <a:gd name="connsiteX358" fmla="*/ 3677800 w 4651277"/>
                <a:gd name="connsiteY358" fmla="*/ 552253 h 4241931"/>
                <a:gd name="connsiteX359" fmla="*/ 3689090 w 4651277"/>
                <a:gd name="connsiteY359" fmla="*/ 541962 h 4241931"/>
                <a:gd name="connsiteX360" fmla="*/ 3693528 w 4651277"/>
                <a:gd name="connsiteY360" fmla="*/ 551111 h 4241931"/>
                <a:gd name="connsiteX361" fmla="*/ 3688525 w 4651277"/>
                <a:gd name="connsiteY361" fmla="*/ 561659 h 4241931"/>
                <a:gd name="connsiteX362" fmla="*/ 3678811 w 4651277"/>
                <a:gd name="connsiteY362" fmla="*/ 585793 h 4241931"/>
                <a:gd name="connsiteX363" fmla="*/ 3695717 w 4651277"/>
                <a:gd name="connsiteY363" fmla="*/ 609705 h 4241931"/>
                <a:gd name="connsiteX364" fmla="*/ 3721724 w 4651277"/>
                <a:gd name="connsiteY364" fmla="*/ 606963 h 4241931"/>
                <a:gd name="connsiteX365" fmla="*/ 3739511 w 4651277"/>
                <a:gd name="connsiteY365" fmla="*/ 610656 h 4241931"/>
                <a:gd name="connsiteX366" fmla="*/ 3736745 w 4651277"/>
                <a:gd name="connsiteY366" fmla="*/ 630441 h 4241931"/>
                <a:gd name="connsiteX367" fmla="*/ 3722108 w 4651277"/>
                <a:gd name="connsiteY367" fmla="*/ 654435 h 4241931"/>
                <a:gd name="connsiteX368" fmla="*/ 3725398 w 4651277"/>
                <a:gd name="connsiteY368" fmla="*/ 677198 h 4241931"/>
                <a:gd name="connsiteX369" fmla="*/ 3732642 w 4651277"/>
                <a:gd name="connsiteY369" fmla="*/ 718120 h 4241931"/>
                <a:gd name="connsiteX370" fmla="*/ 3752899 w 4651277"/>
                <a:gd name="connsiteY370" fmla="*/ 770559 h 4241931"/>
                <a:gd name="connsiteX371" fmla="*/ 3759505 w 4651277"/>
                <a:gd name="connsiteY371" fmla="*/ 773492 h 4241931"/>
                <a:gd name="connsiteX372" fmla="*/ 3773273 w 4651277"/>
                <a:gd name="connsiteY372" fmla="*/ 771607 h 4241931"/>
                <a:gd name="connsiteX373" fmla="*/ 3799787 w 4651277"/>
                <a:gd name="connsiteY373" fmla="*/ 785635 h 4241931"/>
                <a:gd name="connsiteX374" fmla="*/ 3823514 w 4651277"/>
                <a:gd name="connsiteY374" fmla="*/ 793669 h 4241931"/>
                <a:gd name="connsiteX375" fmla="*/ 3825266 w 4651277"/>
                <a:gd name="connsiteY375" fmla="*/ 811916 h 4241931"/>
                <a:gd name="connsiteX376" fmla="*/ 3814334 w 4651277"/>
                <a:gd name="connsiteY376" fmla="*/ 832622 h 4241931"/>
                <a:gd name="connsiteX377" fmla="*/ 3813124 w 4651277"/>
                <a:gd name="connsiteY377" fmla="*/ 846019 h 4241931"/>
                <a:gd name="connsiteX378" fmla="*/ 3816896 w 4651277"/>
                <a:gd name="connsiteY378" fmla="*/ 845745 h 4241931"/>
                <a:gd name="connsiteX379" fmla="*/ 3826606 w 4651277"/>
                <a:gd name="connsiteY379" fmla="*/ 836281 h 4241931"/>
                <a:gd name="connsiteX380" fmla="*/ 3871753 w 4651277"/>
                <a:gd name="connsiteY380" fmla="*/ 824457 h 4241931"/>
                <a:gd name="connsiteX381" fmla="*/ 3886171 w 4651277"/>
                <a:gd name="connsiteY381" fmla="*/ 816075 h 4241931"/>
                <a:gd name="connsiteX382" fmla="*/ 3903030 w 4651277"/>
                <a:gd name="connsiteY382" fmla="*/ 817772 h 4241931"/>
                <a:gd name="connsiteX383" fmla="*/ 3970004 w 4651277"/>
                <a:gd name="connsiteY383" fmla="*/ 830001 h 4241931"/>
                <a:gd name="connsiteX384" fmla="*/ 4006011 w 4651277"/>
                <a:gd name="connsiteY384" fmla="*/ 835505 h 4241931"/>
                <a:gd name="connsiteX385" fmla="*/ 4008781 w 4651277"/>
                <a:gd name="connsiteY385" fmla="*/ 857952 h 4241931"/>
                <a:gd name="connsiteX386" fmla="*/ 4036593 w 4651277"/>
                <a:gd name="connsiteY386" fmla="*/ 866329 h 4241931"/>
                <a:gd name="connsiteX387" fmla="*/ 4067065 w 4651277"/>
                <a:gd name="connsiteY387" fmla="*/ 869173 h 4241931"/>
                <a:gd name="connsiteX388" fmla="*/ 4068243 w 4651277"/>
                <a:gd name="connsiteY388" fmla="*/ 894227 h 4241931"/>
                <a:gd name="connsiteX389" fmla="*/ 4072744 w 4651277"/>
                <a:gd name="connsiteY389" fmla="*/ 909141 h 4241931"/>
                <a:gd name="connsiteX390" fmla="*/ 4085456 w 4651277"/>
                <a:gd name="connsiteY390" fmla="*/ 904728 h 4241931"/>
                <a:gd name="connsiteX391" fmla="*/ 4087569 w 4651277"/>
                <a:gd name="connsiteY391" fmla="*/ 902438 h 4241931"/>
                <a:gd name="connsiteX392" fmla="*/ 4104011 w 4651277"/>
                <a:gd name="connsiteY392" fmla="*/ 889565 h 4241931"/>
                <a:gd name="connsiteX393" fmla="*/ 4102112 w 4651277"/>
                <a:gd name="connsiteY393" fmla="*/ 905585 h 4241931"/>
                <a:gd name="connsiteX394" fmla="*/ 4095288 w 4651277"/>
                <a:gd name="connsiteY394" fmla="*/ 921462 h 4241931"/>
                <a:gd name="connsiteX395" fmla="*/ 4114076 w 4651277"/>
                <a:gd name="connsiteY395" fmla="*/ 945806 h 4241931"/>
                <a:gd name="connsiteX396" fmla="*/ 4130871 w 4651277"/>
                <a:gd name="connsiteY396" fmla="*/ 941738 h 4241931"/>
                <a:gd name="connsiteX397" fmla="*/ 4139837 w 4651277"/>
                <a:gd name="connsiteY397" fmla="*/ 962239 h 4241931"/>
                <a:gd name="connsiteX398" fmla="*/ 4129972 w 4651277"/>
                <a:gd name="connsiteY398" fmla="*/ 978409 h 4241931"/>
                <a:gd name="connsiteX399" fmla="*/ 4132538 w 4651277"/>
                <a:gd name="connsiteY399" fmla="*/ 1000014 h 4241931"/>
                <a:gd name="connsiteX400" fmla="*/ 4136184 w 4651277"/>
                <a:gd name="connsiteY400" fmla="*/ 1031582 h 4241931"/>
                <a:gd name="connsiteX401" fmla="*/ 4146989 w 4651277"/>
                <a:gd name="connsiteY401" fmla="*/ 1072530 h 4241931"/>
                <a:gd name="connsiteX402" fmla="*/ 4155689 w 4651277"/>
                <a:gd name="connsiteY402" fmla="*/ 1086426 h 4241931"/>
                <a:gd name="connsiteX403" fmla="*/ 4145929 w 4651277"/>
                <a:gd name="connsiteY403" fmla="*/ 1088346 h 4241931"/>
                <a:gd name="connsiteX404" fmla="*/ 4144869 w 4651277"/>
                <a:gd name="connsiteY404" fmla="*/ 1104161 h 4241931"/>
                <a:gd name="connsiteX405" fmla="*/ 4151555 w 4651277"/>
                <a:gd name="connsiteY405" fmla="*/ 1135437 h 4241931"/>
                <a:gd name="connsiteX406" fmla="*/ 4145749 w 4651277"/>
                <a:gd name="connsiteY406" fmla="*/ 1155514 h 4241931"/>
                <a:gd name="connsiteX407" fmla="*/ 4125285 w 4651277"/>
                <a:gd name="connsiteY407" fmla="*/ 1173806 h 4241931"/>
                <a:gd name="connsiteX408" fmla="*/ 4100084 w 4651277"/>
                <a:gd name="connsiteY408" fmla="*/ 1209249 h 4241931"/>
                <a:gd name="connsiteX409" fmla="*/ 4102065 w 4651277"/>
                <a:gd name="connsiteY409" fmla="*/ 1224773 h 4241931"/>
                <a:gd name="connsiteX410" fmla="*/ 4085863 w 4651277"/>
                <a:gd name="connsiteY410" fmla="*/ 1247811 h 4241931"/>
                <a:gd name="connsiteX411" fmla="*/ 4062766 w 4651277"/>
                <a:gd name="connsiteY411" fmla="*/ 1268076 h 4241931"/>
                <a:gd name="connsiteX412" fmla="*/ 4083268 w 4651277"/>
                <a:gd name="connsiteY412" fmla="*/ 1301340 h 4241931"/>
                <a:gd name="connsiteX413" fmla="*/ 4087529 w 4651277"/>
                <a:gd name="connsiteY413" fmla="*/ 1306087 h 4241931"/>
                <a:gd name="connsiteX414" fmla="*/ 4075365 w 4651277"/>
                <a:gd name="connsiteY414" fmla="*/ 1307255 h 4241931"/>
                <a:gd name="connsiteX415" fmla="*/ 4025745 w 4651277"/>
                <a:gd name="connsiteY415" fmla="*/ 1300601 h 4241931"/>
                <a:gd name="connsiteX416" fmla="*/ 4008463 w 4651277"/>
                <a:gd name="connsiteY416" fmla="*/ 1313678 h 4241931"/>
                <a:gd name="connsiteX417" fmla="*/ 3997211 w 4651277"/>
                <a:gd name="connsiteY417" fmla="*/ 1333296 h 4241931"/>
                <a:gd name="connsiteX418" fmla="*/ 3959711 w 4651277"/>
                <a:gd name="connsiteY418" fmla="*/ 1345489 h 4241931"/>
                <a:gd name="connsiteX419" fmla="*/ 3934694 w 4651277"/>
                <a:gd name="connsiteY419" fmla="*/ 1355993 h 4241931"/>
                <a:gd name="connsiteX420" fmla="*/ 3923281 w 4651277"/>
                <a:gd name="connsiteY420" fmla="*/ 1354756 h 4241931"/>
                <a:gd name="connsiteX421" fmla="*/ 3922998 w 4651277"/>
                <a:gd name="connsiteY421" fmla="*/ 1364605 h 4241931"/>
                <a:gd name="connsiteX422" fmla="*/ 3927995 w 4651277"/>
                <a:gd name="connsiteY422" fmla="*/ 1383399 h 4241931"/>
                <a:gd name="connsiteX423" fmla="*/ 3949876 w 4651277"/>
                <a:gd name="connsiteY423" fmla="*/ 1400327 h 4241931"/>
                <a:gd name="connsiteX424" fmla="*/ 3968971 w 4651277"/>
                <a:gd name="connsiteY424" fmla="*/ 1411261 h 4241931"/>
                <a:gd name="connsiteX425" fmla="*/ 3957365 w 4651277"/>
                <a:gd name="connsiteY425" fmla="*/ 1422073 h 4241931"/>
                <a:gd name="connsiteX426" fmla="*/ 3884013 w 4651277"/>
                <a:gd name="connsiteY426" fmla="*/ 1478958 h 4241931"/>
                <a:gd name="connsiteX427" fmla="*/ 3859917 w 4651277"/>
                <a:gd name="connsiteY427" fmla="*/ 1489419 h 4241931"/>
                <a:gd name="connsiteX428" fmla="*/ 3852809 w 4651277"/>
                <a:gd name="connsiteY428" fmla="*/ 1481837 h 4241931"/>
                <a:gd name="connsiteX429" fmla="*/ 3841864 w 4651277"/>
                <a:gd name="connsiteY429" fmla="*/ 1492090 h 4241931"/>
                <a:gd name="connsiteX430" fmla="*/ 3840531 w 4651277"/>
                <a:gd name="connsiteY430" fmla="*/ 1496285 h 4241931"/>
                <a:gd name="connsiteX431" fmla="*/ 3850294 w 4651277"/>
                <a:gd name="connsiteY431" fmla="*/ 1497108 h 4241931"/>
                <a:gd name="connsiteX432" fmla="*/ 3872107 w 4651277"/>
                <a:gd name="connsiteY432" fmla="*/ 1537613 h 4241931"/>
                <a:gd name="connsiteX433" fmla="*/ 3857531 w 4651277"/>
                <a:gd name="connsiteY433" fmla="*/ 1567371 h 4241931"/>
                <a:gd name="connsiteX434" fmla="*/ 3876636 w 4651277"/>
                <a:gd name="connsiteY434" fmla="*/ 1591193 h 4241931"/>
                <a:gd name="connsiteX435" fmla="*/ 3893839 w 4651277"/>
                <a:gd name="connsiteY435" fmla="*/ 1588805 h 4241931"/>
                <a:gd name="connsiteX436" fmla="*/ 3910000 w 4651277"/>
                <a:gd name="connsiteY436" fmla="*/ 1585781 h 4241931"/>
                <a:gd name="connsiteX437" fmla="*/ 3841479 w 4651277"/>
                <a:gd name="connsiteY437" fmla="*/ 1598374 h 4241931"/>
                <a:gd name="connsiteX438" fmla="*/ 3820166 w 4651277"/>
                <a:gd name="connsiteY438" fmla="*/ 1603981 h 4241931"/>
                <a:gd name="connsiteX439" fmla="*/ 3821044 w 4651277"/>
                <a:gd name="connsiteY439" fmla="*/ 1616327 h 4241931"/>
                <a:gd name="connsiteX440" fmla="*/ 3820601 w 4651277"/>
                <a:gd name="connsiteY440" fmla="*/ 1618633 h 4241931"/>
                <a:gd name="connsiteX441" fmla="*/ 3856796 w 4651277"/>
                <a:gd name="connsiteY441" fmla="*/ 1624365 h 4241931"/>
                <a:gd name="connsiteX442" fmla="*/ 3878963 w 4651277"/>
                <a:gd name="connsiteY442" fmla="*/ 1632824 h 4241931"/>
                <a:gd name="connsiteX443" fmla="*/ 3881060 w 4651277"/>
                <a:gd name="connsiteY443" fmla="*/ 1631301 h 4241931"/>
                <a:gd name="connsiteX444" fmla="*/ 3946493 w 4651277"/>
                <a:gd name="connsiteY444" fmla="*/ 1636097 h 4241931"/>
                <a:gd name="connsiteX445" fmla="*/ 4070600 w 4651277"/>
                <a:gd name="connsiteY445" fmla="*/ 1629769 h 4241931"/>
                <a:gd name="connsiteX446" fmla="*/ 4108464 w 4651277"/>
                <a:gd name="connsiteY446" fmla="*/ 1628962 h 4241931"/>
                <a:gd name="connsiteX447" fmla="*/ 4169224 w 4651277"/>
                <a:gd name="connsiteY447" fmla="*/ 1639821 h 4241931"/>
                <a:gd name="connsiteX448" fmla="*/ 4200098 w 4651277"/>
                <a:gd name="connsiteY448" fmla="*/ 1644093 h 4241931"/>
                <a:gd name="connsiteX449" fmla="*/ 4211147 w 4651277"/>
                <a:gd name="connsiteY449" fmla="*/ 1656359 h 4241931"/>
                <a:gd name="connsiteX450" fmla="*/ 4233230 w 4651277"/>
                <a:gd name="connsiteY450" fmla="*/ 1641916 h 4241931"/>
                <a:gd name="connsiteX451" fmla="*/ 4300563 w 4651277"/>
                <a:gd name="connsiteY451" fmla="*/ 1658147 h 4241931"/>
                <a:gd name="connsiteX452" fmla="*/ 4319080 w 4651277"/>
                <a:gd name="connsiteY452" fmla="*/ 1662318 h 4241931"/>
                <a:gd name="connsiteX453" fmla="*/ 4374375 w 4651277"/>
                <a:gd name="connsiteY453" fmla="*/ 1680353 h 4241931"/>
                <a:gd name="connsiteX454" fmla="*/ 4434018 w 4651277"/>
                <a:gd name="connsiteY454" fmla="*/ 1702171 h 4241931"/>
                <a:gd name="connsiteX455" fmla="*/ 4465268 w 4651277"/>
                <a:gd name="connsiteY455" fmla="*/ 1715781 h 4241931"/>
                <a:gd name="connsiteX456" fmla="*/ 4467174 w 4651277"/>
                <a:gd name="connsiteY456" fmla="*/ 1715464 h 4241931"/>
                <a:gd name="connsiteX457" fmla="*/ 4467174 w 4651277"/>
                <a:gd name="connsiteY457" fmla="*/ 1715465 h 4241931"/>
                <a:gd name="connsiteX458" fmla="*/ 4467651 w 4651277"/>
                <a:gd name="connsiteY458" fmla="*/ 1715385 h 4241931"/>
                <a:gd name="connsiteX459" fmla="*/ 4467174 w 4651277"/>
                <a:gd name="connsiteY459" fmla="*/ 1715464 h 4241931"/>
                <a:gd name="connsiteX460" fmla="*/ 4466063 w 4651277"/>
                <a:gd name="connsiteY460" fmla="*/ 1714670 h 4241931"/>
                <a:gd name="connsiteX461" fmla="*/ 4467370 w 4651277"/>
                <a:gd name="connsiteY461" fmla="*/ 1702505 h 4241931"/>
                <a:gd name="connsiteX462" fmla="*/ 4476105 w 4651277"/>
                <a:gd name="connsiteY462" fmla="*/ 1702032 h 4241931"/>
                <a:gd name="connsiteX463" fmla="*/ 4572318 w 4651277"/>
                <a:gd name="connsiteY463" fmla="*/ 1711701 h 4241931"/>
                <a:gd name="connsiteX464" fmla="*/ 4589311 w 4651277"/>
                <a:gd name="connsiteY464" fmla="*/ 1713774 h 4241931"/>
                <a:gd name="connsiteX465" fmla="*/ 4593344 w 4651277"/>
                <a:gd name="connsiteY465" fmla="*/ 1715650 h 4241931"/>
                <a:gd name="connsiteX466" fmla="*/ 4601154 w 4651277"/>
                <a:gd name="connsiteY466" fmla="*/ 1724929 h 4241931"/>
                <a:gd name="connsiteX467" fmla="*/ 4602993 w 4651277"/>
                <a:gd name="connsiteY467" fmla="*/ 1728933 h 4241931"/>
                <a:gd name="connsiteX468" fmla="*/ 4603083 w 4651277"/>
                <a:gd name="connsiteY468" fmla="*/ 1740082 h 4241931"/>
                <a:gd name="connsiteX469" fmla="*/ 4603239 w 4651277"/>
                <a:gd name="connsiteY469" fmla="*/ 1746912 h 4241931"/>
                <a:gd name="connsiteX470" fmla="*/ 4630175 w 4651277"/>
                <a:gd name="connsiteY470" fmla="*/ 1748703 h 4241931"/>
                <a:gd name="connsiteX471" fmla="*/ 4649928 w 4651277"/>
                <a:gd name="connsiteY471" fmla="*/ 1756780 h 4241931"/>
                <a:gd name="connsiteX472" fmla="*/ 4642711 w 4651277"/>
                <a:gd name="connsiteY472" fmla="*/ 1771103 h 4241931"/>
                <a:gd name="connsiteX473" fmla="*/ 4560387 w 4651277"/>
                <a:gd name="connsiteY473" fmla="*/ 1751878 h 4241931"/>
                <a:gd name="connsiteX474" fmla="*/ 4517474 w 4651277"/>
                <a:gd name="connsiteY474" fmla="*/ 1749413 h 4241931"/>
                <a:gd name="connsiteX475" fmla="*/ 4509436 w 4651277"/>
                <a:gd name="connsiteY475" fmla="*/ 1749377 h 4241931"/>
                <a:gd name="connsiteX476" fmla="*/ 4460463 w 4651277"/>
                <a:gd name="connsiteY476" fmla="*/ 1730486 h 4241931"/>
                <a:gd name="connsiteX477" fmla="*/ 4435148 w 4651277"/>
                <a:gd name="connsiteY477" fmla="*/ 1730189 h 4241931"/>
                <a:gd name="connsiteX478" fmla="*/ 4420091 w 4651277"/>
                <a:gd name="connsiteY478" fmla="*/ 1731516 h 4241931"/>
                <a:gd name="connsiteX479" fmla="*/ 4358507 w 4651277"/>
                <a:gd name="connsiteY479" fmla="*/ 1718051 h 4241931"/>
                <a:gd name="connsiteX480" fmla="*/ 4315402 w 4651277"/>
                <a:gd name="connsiteY480" fmla="*/ 1716792 h 4241931"/>
                <a:gd name="connsiteX481" fmla="*/ 4279957 w 4651277"/>
                <a:gd name="connsiteY481" fmla="*/ 1706229 h 4241931"/>
                <a:gd name="connsiteX482" fmla="*/ 4243898 w 4651277"/>
                <a:gd name="connsiteY482" fmla="*/ 1719077 h 4241931"/>
                <a:gd name="connsiteX483" fmla="*/ 4242561 w 4651277"/>
                <a:gd name="connsiteY483" fmla="*/ 1727526 h 4241931"/>
                <a:gd name="connsiteX484" fmla="*/ 4197062 w 4651277"/>
                <a:gd name="connsiteY484" fmla="*/ 1753107 h 4241931"/>
                <a:gd name="connsiteX485" fmla="*/ 4171232 w 4651277"/>
                <a:gd name="connsiteY485" fmla="*/ 1763864 h 4241931"/>
                <a:gd name="connsiteX486" fmla="*/ 4148247 w 4651277"/>
                <a:gd name="connsiteY486" fmla="*/ 1803527 h 4241931"/>
                <a:gd name="connsiteX487" fmla="*/ 4142937 w 4651277"/>
                <a:gd name="connsiteY487" fmla="*/ 1817531 h 4241931"/>
                <a:gd name="connsiteX488" fmla="*/ 4116091 w 4651277"/>
                <a:gd name="connsiteY488" fmla="*/ 1826890 h 4241931"/>
                <a:gd name="connsiteX489" fmla="*/ 4104976 w 4651277"/>
                <a:gd name="connsiteY489" fmla="*/ 1818944 h 4241931"/>
                <a:gd name="connsiteX490" fmla="*/ 4097318 w 4651277"/>
                <a:gd name="connsiteY490" fmla="*/ 1828247 h 4241931"/>
                <a:gd name="connsiteX491" fmla="*/ 4085236 w 4651277"/>
                <a:gd name="connsiteY491" fmla="*/ 1849842 h 4241931"/>
                <a:gd name="connsiteX492" fmla="*/ 4074972 w 4651277"/>
                <a:gd name="connsiteY492" fmla="*/ 1859969 h 4241931"/>
                <a:gd name="connsiteX493" fmla="*/ 4084939 w 4651277"/>
                <a:gd name="connsiteY493" fmla="*/ 1875159 h 4241931"/>
                <a:gd name="connsiteX494" fmla="*/ 4100715 w 4651277"/>
                <a:gd name="connsiteY494" fmla="*/ 1900545 h 4241931"/>
                <a:gd name="connsiteX495" fmla="*/ 4096318 w 4651277"/>
                <a:gd name="connsiteY495" fmla="*/ 1928305 h 4241931"/>
                <a:gd name="connsiteX496" fmla="*/ 4108759 w 4651277"/>
                <a:gd name="connsiteY496" fmla="*/ 1951308 h 4241931"/>
                <a:gd name="connsiteX497" fmla="*/ 4131370 w 4651277"/>
                <a:gd name="connsiteY497" fmla="*/ 1964787 h 4241931"/>
                <a:gd name="connsiteX498" fmla="*/ 4154147 w 4651277"/>
                <a:gd name="connsiteY498" fmla="*/ 1961590 h 4241931"/>
                <a:gd name="connsiteX499" fmla="*/ 4170691 w 4651277"/>
                <a:gd name="connsiteY499" fmla="*/ 1970397 h 4241931"/>
                <a:gd name="connsiteX500" fmla="*/ 4162195 w 4651277"/>
                <a:gd name="connsiteY500" fmla="*/ 2000601 h 4241931"/>
                <a:gd name="connsiteX501" fmla="*/ 4160762 w 4651277"/>
                <a:gd name="connsiteY501" fmla="*/ 2009654 h 4241931"/>
                <a:gd name="connsiteX502" fmla="*/ 4164444 w 4651277"/>
                <a:gd name="connsiteY502" fmla="*/ 2017660 h 4241931"/>
                <a:gd name="connsiteX503" fmla="*/ 4161732 w 4651277"/>
                <a:gd name="connsiteY503" fmla="*/ 2042594 h 4241931"/>
                <a:gd name="connsiteX504" fmla="*/ 4183266 w 4651277"/>
                <a:gd name="connsiteY504" fmla="*/ 2047242 h 4241931"/>
                <a:gd name="connsiteX505" fmla="*/ 4188028 w 4651277"/>
                <a:gd name="connsiteY505" fmla="*/ 2052326 h 4241931"/>
                <a:gd name="connsiteX506" fmla="*/ 4207826 w 4651277"/>
                <a:gd name="connsiteY506" fmla="*/ 2103095 h 4241931"/>
                <a:gd name="connsiteX507" fmla="*/ 4208997 w 4651277"/>
                <a:gd name="connsiteY507" fmla="*/ 2111323 h 4241931"/>
                <a:gd name="connsiteX508" fmla="*/ 4203675 w 4651277"/>
                <a:gd name="connsiteY508" fmla="*/ 2148834 h 4241931"/>
                <a:gd name="connsiteX509" fmla="*/ 4180972 w 4651277"/>
                <a:gd name="connsiteY509" fmla="*/ 2198440 h 4241931"/>
                <a:gd name="connsiteX510" fmla="*/ 4169590 w 4651277"/>
                <a:gd name="connsiteY510" fmla="*/ 2219526 h 4241931"/>
                <a:gd name="connsiteX511" fmla="*/ 4158340 w 4651277"/>
                <a:gd name="connsiteY511" fmla="*/ 2231974 h 4241931"/>
                <a:gd name="connsiteX512" fmla="*/ 4107541 w 4651277"/>
                <a:gd name="connsiteY512" fmla="*/ 2248055 h 4241931"/>
                <a:gd name="connsiteX513" fmla="*/ 4097438 w 4651277"/>
                <a:gd name="connsiteY513" fmla="*/ 2253258 h 4241931"/>
                <a:gd name="connsiteX514" fmla="*/ 4081921 w 4651277"/>
                <a:gd name="connsiteY514" fmla="*/ 2284825 h 4241931"/>
                <a:gd name="connsiteX515" fmla="*/ 4073974 w 4651277"/>
                <a:gd name="connsiteY515" fmla="*/ 2295941 h 4241931"/>
                <a:gd name="connsiteX516" fmla="*/ 4052681 w 4651277"/>
                <a:gd name="connsiteY516" fmla="*/ 2321023 h 4241931"/>
                <a:gd name="connsiteX517" fmla="*/ 4057216 w 4651277"/>
                <a:gd name="connsiteY517" fmla="*/ 2335352 h 4241931"/>
                <a:gd name="connsiteX518" fmla="*/ 4073447 w 4651277"/>
                <a:gd name="connsiteY518" fmla="*/ 2336856 h 4241931"/>
                <a:gd name="connsiteX519" fmla="*/ 4053350 w 4651277"/>
                <a:gd name="connsiteY519" fmla="*/ 2363122 h 4241931"/>
                <a:gd name="connsiteX520" fmla="*/ 4026071 w 4651277"/>
                <a:gd name="connsiteY520" fmla="*/ 2415619 h 4241931"/>
                <a:gd name="connsiteX521" fmla="*/ 4026496 w 4651277"/>
                <a:gd name="connsiteY521" fmla="*/ 2412144 h 4241931"/>
                <a:gd name="connsiteX522" fmla="*/ 4036450 w 4651277"/>
                <a:gd name="connsiteY522" fmla="*/ 2388356 h 4241931"/>
                <a:gd name="connsiteX523" fmla="*/ 4033639 w 4651277"/>
                <a:gd name="connsiteY523" fmla="*/ 2351413 h 4241931"/>
                <a:gd name="connsiteX524" fmla="*/ 4007815 w 4651277"/>
                <a:gd name="connsiteY524" fmla="*/ 2350417 h 4241931"/>
                <a:gd name="connsiteX525" fmla="*/ 4002760 w 4651277"/>
                <a:gd name="connsiteY525" fmla="*/ 2358895 h 4241931"/>
                <a:gd name="connsiteX526" fmla="*/ 3990263 w 4651277"/>
                <a:gd name="connsiteY526" fmla="*/ 2390940 h 4241931"/>
                <a:gd name="connsiteX527" fmla="*/ 3968627 w 4651277"/>
                <a:gd name="connsiteY527" fmla="*/ 2398648 h 4241931"/>
                <a:gd name="connsiteX528" fmla="*/ 3931553 w 4651277"/>
                <a:gd name="connsiteY528" fmla="*/ 2410099 h 4241931"/>
                <a:gd name="connsiteX529" fmla="*/ 3913538 w 4651277"/>
                <a:gd name="connsiteY529" fmla="*/ 2418380 h 4241931"/>
                <a:gd name="connsiteX530" fmla="*/ 3904576 w 4651277"/>
                <a:gd name="connsiteY530" fmla="*/ 2428097 h 4241931"/>
                <a:gd name="connsiteX531" fmla="*/ 3915152 w 4651277"/>
                <a:gd name="connsiteY531" fmla="*/ 2431628 h 4241931"/>
                <a:gd name="connsiteX532" fmla="*/ 3952295 w 4651277"/>
                <a:gd name="connsiteY532" fmla="*/ 2478339 h 4241931"/>
                <a:gd name="connsiteX533" fmla="*/ 3926585 w 4651277"/>
                <a:gd name="connsiteY533" fmla="*/ 2503961 h 4241931"/>
                <a:gd name="connsiteX534" fmla="*/ 3914218 w 4651277"/>
                <a:gd name="connsiteY534" fmla="*/ 2527366 h 4241931"/>
                <a:gd name="connsiteX535" fmla="*/ 3927394 w 4651277"/>
                <a:gd name="connsiteY535" fmla="*/ 2541826 h 4241931"/>
                <a:gd name="connsiteX536" fmla="*/ 3961310 w 4651277"/>
                <a:gd name="connsiteY536" fmla="*/ 2562043 h 4241931"/>
                <a:gd name="connsiteX537" fmla="*/ 3965845 w 4651277"/>
                <a:gd name="connsiteY537" fmla="*/ 2576371 h 4241931"/>
                <a:gd name="connsiteX538" fmla="*/ 3944723 w 4651277"/>
                <a:gd name="connsiteY538" fmla="*/ 2709741 h 4241931"/>
                <a:gd name="connsiteX539" fmla="*/ 3933742 w 4651277"/>
                <a:gd name="connsiteY539" fmla="*/ 2755635 h 4241931"/>
                <a:gd name="connsiteX540" fmla="*/ 3942916 w 4651277"/>
                <a:gd name="connsiteY540" fmla="*/ 2771935 h 4241931"/>
                <a:gd name="connsiteX541" fmla="*/ 3958242 w 4651277"/>
                <a:gd name="connsiteY541" fmla="*/ 2804057 h 4241931"/>
                <a:gd name="connsiteX542" fmla="*/ 3993102 w 4651277"/>
                <a:gd name="connsiteY542" fmla="*/ 2841746 h 4241931"/>
                <a:gd name="connsiteX543" fmla="*/ 4028260 w 4651277"/>
                <a:gd name="connsiteY543" fmla="*/ 2854118 h 4241931"/>
                <a:gd name="connsiteX544" fmla="*/ 4030417 w 4651277"/>
                <a:gd name="connsiteY544" fmla="*/ 2860027 h 4241931"/>
                <a:gd name="connsiteX545" fmla="*/ 4028877 w 4651277"/>
                <a:gd name="connsiteY545" fmla="*/ 2893189 h 4241931"/>
                <a:gd name="connsiteX546" fmla="*/ 4020657 w 4651277"/>
                <a:gd name="connsiteY546" fmla="*/ 2945090 h 4241931"/>
                <a:gd name="connsiteX547" fmla="*/ 4008391 w 4651277"/>
                <a:gd name="connsiteY547" fmla="*/ 2956138 h 4241931"/>
                <a:gd name="connsiteX548" fmla="*/ 4007340 w 4651277"/>
                <a:gd name="connsiteY548" fmla="*/ 2962776 h 4241931"/>
                <a:gd name="connsiteX549" fmla="*/ 3981780 w 4651277"/>
                <a:gd name="connsiteY549" fmla="*/ 3006980 h 4241931"/>
                <a:gd name="connsiteX550" fmla="*/ 3962714 w 4651277"/>
                <a:gd name="connsiteY550" fmla="*/ 3021901 h 4241931"/>
                <a:gd name="connsiteX551" fmla="*/ 3936483 w 4651277"/>
                <a:gd name="connsiteY551" fmla="*/ 3007848 h 4241931"/>
                <a:gd name="connsiteX552" fmla="*/ 3932864 w 4651277"/>
                <a:gd name="connsiteY552" fmla="*/ 3007275 h 4241931"/>
                <a:gd name="connsiteX553" fmla="*/ 3836556 w 4651277"/>
                <a:gd name="connsiteY553" fmla="*/ 2998210 h 4241931"/>
                <a:gd name="connsiteX554" fmla="*/ 3826596 w 4651277"/>
                <a:gd name="connsiteY554" fmla="*/ 2971268 h 4241931"/>
                <a:gd name="connsiteX555" fmla="*/ 3819102 w 4651277"/>
                <a:gd name="connsiteY555" fmla="*/ 2963896 h 4241931"/>
                <a:gd name="connsiteX556" fmla="*/ 3803698 w 4651277"/>
                <a:gd name="connsiteY556" fmla="*/ 2959600 h 4241931"/>
                <a:gd name="connsiteX557" fmla="*/ 3816539 w 4651277"/>
                <a:gd name="connsiteY557" fmla="*/ 2944930 h 4241931"/>
                <a:gd name="connsiteX558" fmla="*/ 3806099 w 4651277"/>
                <a:gd name="connsiteY558" fmla="*/ 2921006 h 4241931"/>
                <a:gd name="connsiteX559" fmla="*/ 3804324 w 4651277"/>
                <a:gd name="connsiteY559" fmla="*/ 2912684 h 4241931"/>
                <a:gd name="connsiteX560" fmla="*/ 3795618 w 4651277"/>
                <a:gd name="connsiteY560" fmla="*/ 2916872 h 4241931"/>
                <a:gd name="connsiteX561" fmla="*/ 3786147 w 4651277"/>
                <a:gd name="connsiteY561" fmla="*/ 2925889 h 4241931"/>
                <a:gd name="connsiteX562" fmla="*/ 3773865 w 4651277"/>
                <a:gd name="connsiteY562" fmla="*/ 2925935 h 4241931"/>
                <a:gd name="connsiteX563" fmla="*/ 3773518 w 4651277"/>
                <a:gd name="connsiteY563" fmla="*/ 2926280 h 4241931"/>
                <a:gd name="connsiteX564" fmla="*/ 3784754 w 4651277"/>
                <a:gd name="connsiteY564" fmla="*/ 2933616 h 4241931"/>
                <a:gd name="connsiteX565" fmla="*/ 3777010 w 4651277"/>
                <a:gd name="connsiteY565" fmla="*/ 2940205 h 4241931"/>
                <a:gd name="connsiteX566" fmla="*/ 3767057 w 4651277"/>
                <a:gd name="connsiteY566" fmla="*/ 2938295 h 4241931"/>
                <a:gd name="connsiteX567" fmla="*/ 3765045 w 4651277"/>
                <a:gd name="connsiteY567" fmla="*/ 2949766 h 4241931"/>
                <a:gd name="connsiteX568" fmla="*/ 3751466 w 4651277"/>
                <a:gd name="connsiteY568" fmla="*/ 2984733 h 4241931"/>
                <a:gd name="connsiteX569" fmla="*/ 3751078 w 4651277"/>
                <a:gd name="connsiteY569" fmla="*/ 2998901 h 4241931"/>
                <a:gd name="connsiteX570" fmla="*/ 3763368 w 4651277"/>
                <a:gd name="connsiteY570" fmla="*/ 3003321 h 4241931"/>
                <a:gd name="connsiteX571" fmla="*/ 3779627 w 4651277"/>
                <a:gd name="connsiteY571" fmla="*/ 3013937 h 4241931"/>
                <a:gd name="connsiteX572" fmla="*/ 3782528 w 4651277"/>
                <a:gd name="connsiteY572" fmla="*/ 3062030 h 4241931"/>
                <a:gd name="connsiteX573" fmla="*/ 3780892 w 4651277"/>
                <a:gd name="connsiteY573" fmla="*/ 3069427 h 4241931"/>
                <a:gd name="connsiteX574" fmla="*/ 3778294 w 4651277"/>
                <a:gd name="connsiteY574" fmla="*/ 3073382 h 4241931"/>
                <a:gd name="connsiteX575" fmla="*/ 3789082 w 4651277"/>
                <a:gd name="connsiteY575" fmla="*/ 3087723 h 4241931"/>
                <a:gd name="connsiteX576" fmla="*/ 3795809 w 4651277"/>
                <a:gd name="connsiteY576" fmla="*/ 3086560 h 4241931"/>
                <a:gd name="connsiteX577" fmla="*/ 3806757 w 4651277"/>
                <a:gd name="connsiteY577" fmla="*/ 3077003 h 4241931"/>
                <a:gd name="connsiteX578" fmla="*/ 3840146 w 4651277"/>
                <a:gd name="connsiteY578" fmla="*/ 3069300 h 4241931"/>
                <a:gd name="connsiteX579" fmla="*/ 3868293 w 4651277"/>
                <a:gd name="connsiteY579" fmla="*/ 3059530 h 4241931"/>
                <a:gd name="connsiteX580" fmla="*/ 3888279 w 4651277"/>
                <a:gd name="connsiteY580" fmla="*/ 3046611 h 4241931"/>
                <a:gd name="connsiteX581" fmla="*/ 3901102 w 4651277"/>
                <a:gd name="connsiteY581" fmla="*/ 3067199 h 4241931"/>
                <a:gd name="connsiteX582" fmla="*/ 3910137 w 4651277"/>
                <a:gd name="connsiteY582" fmla="*/ 3103892 h 4241931"/>
                <a:gd name="connsiteX583" fmla="*/ 3912964 w 4651277"/>
                <a:gd name="connsiteY583" fmla="*/ 3105577 h 4241931"/>
                <a:gd name="connsiteX584" fmla="*/ 3932587 w 4651277"/>
                <a:gd name="connsiteY584" fmla="*/ 3122294 h 4241931"/>
                <a:gd name="connsiteX585" fmla="*/ 3925389 w 4651277"/>
                <a:gd name="connsiteY585" fmla="*/ 3163840 h 4241931"/>
                <a:gd name="connsiteX586" fmla="*/ 3918081 w 4651277"/>
                <a:gd name="connsiteY586" fmla="*/ 3167012 h 4241931"/>
                <a:gd name="connsiteX587" fmla="*/ 3905062 w 4651277"/>
                <a:gd name="connsiteY587" fmla="*/ 3159383 h 4241931"/>
                <a:gd name="connsiteX588" fmla="*/ 3901125 w 4651277"/>
                <a:gd name="connsiteY588" fmla="*/ 3156903 h 4241931"/>
                <a:gd name="connsiteX589" fmla="*/ 3877568 w 4651277"/>
                <a:gd name="connsiteY589" fmla="*/ 3125953 h 4241931"/>
                <a:gd name="connsiteX590" fmla="*/ 3864614 w 4651277"/>
                <a:gd name="connsiteY590" fmla="*/ 3114004 h 4241931"/>
                <a:gd name="connsiteX591" fmla="*/ 3827867 w 4651277"/>
                <a:gd name="connsiteY591" fmla="*/ 3103854 h 4241931"/>
                <a:gd name="connsiteX592" fmla="*/ 3792335 w 4651277"/>
                <a:gd name="connsiteY592" fmla="*/ 3120584 h 4241931"/>
                <a:gd name="connsiteX593" fmla="*/ 3788652 w 4651277"/>
                <a:gd name="connsiteY593" fmla="*/ 3128340 h 4241931"/>
                <a:gd name="connsiteX594" fmla="*/ 3794472 w 4651277"/>
                <a:gd name="connsiteY594" fmla="*/ 3139166 h 4241931"/>
                <a:gd name="connsiteX595" fmla="*/ 3785947 w 4651277"/>
                <a:gd name="connsiteY595" fmla="*/ 3136398 h 4241931"/>
                <a:gd name="connsiteX596" fmla="*/ 3783580 w 4651277"/>
                <a:gd name="connsiteY596" fmla="*/ 3147180 h 4241931"/>
                <a:gd name="connsiteX597" fmla="*/ 3785751 w 4651277"/>
                <a:gd name="connsiteY597" fmla="*/ 3162758 h 4241931"/>
                <a:gd name="connsiteX598" fmla="*/ 3780632 w 4651277"/>
                <a:gd name="connsiteY598" fmla="*/ 3175556 h 4241931"/>
                <a:gd name="connsiteX599" fmla="*/ 3768818 w 4651277"/>
                <a:gd name="connsiteY599" fmla="*/ 3168119 h 4241931"/>
                <a:gd name="connsiteX600" fmla="*/ 3764521 w 4651277"/>
                <a:gd name="connsiteY600" fmla="*/ 3149205 h 4241931"/>
                <a:gd name="connsiteX601" fmla="*/ 3758745 w 4651277"/>
                <a:gd name="connsiteY601" fmla="*/ 3149338 h 4241931"/>
                <a:gd name="connsiteX602" fmla="*/ 3750332 w 4651277"/>
                <a:gd name="connsiteY602" fmla="*/ 3153082 h 4241931"/>
                <a:gd name="connsiteX603" fmla="*/ 3754299 w 4651277"/>
                <a:gd name="connsiteY603" fmla="*/ 3159710 h 4241931"/>
                <a:gd name="connsiteX604" fmla="*/ 3746580 w 4651277"/>
                <a:gd name="connsiteY604" fmla="*/ 3175731 h 4241931"/>
                <a:gd name="connsiteX605" fmla="*/ 3726880 w 4651277"/>
                <a:gd name="connsiteY605" fmla="*/ 3186840 h 4241931"/>
                <a:gd name="connsiteX606" fmla="*/ 3729726 w 4651277"/>
                <a:gd name="connsiteY606" fmla="*/ 3215747 h 4241931"/>
                <a:gd name="connsiteX607" fmla="*/ 3738701 w 4651277"/>
                <a:gd name="connsiteY607" fmla="*/ 3245006 h 4241931"/>
                <a:gd name="connsiteX608" fmla="*/ 3715986 w 4651277"/>
                <a:gd name="connsiteY608" fmla="*/ 3255636 h 4241931"/>
                <a:gd name="connsiteX609" fmla="*/ 3703909 w 4651277"/>
                <a:gd name="connsiteY609" fmla="*/ 3265478 h 4241931"/>
                <a:gd name="connsiteX610" fmla="*/ 3712832 w 4651277"/>
                <a:gd name="connsiteY610" fmla="*/ 3275552 h 4241931"/>
                <a:gd name="connsiteX611" fmla="*/ 3715754 w 4651277"/>
                <a:gd name="connsiteY611" fmla="*/ 3276634 h 4241931"/>
                <a:gd name="connsiteX612" fmla="*/ 3733918 w 4651277"/>
                <a:gd name="connsiteY612" fmla="*/ 3286934 h 4241931"/>
                <a:gd name="connsiteX613" fmla="*/ 3718383 w 4651277"/>
                <a:gd name="connsiteY613" fmla="*/ 3291278 h 4241931"/>
                <a:gd name="connsiteX614" fmla="*/ 3701104 w 4651277"/>
                <a:gd name="connsiteY614" fmla="*/ 3291017 h 4241931"/>
                <a:gd name="connsiteX615" fmla="*/ 3685748 w 4651277"/>
                <a:gd name="connsiteY615" fmla="*/ 3317659 h 4241931"/>
                <a:gd name="connsiteX616" fmla="*/ 3695906 w 4651277"/>
                <a:gd name="connsiteY616" fmla="*/ 3331641 h 4241931"/>
                <a:gd name="connsiteX617" fmla="*/ 3680365 w 4651277"/>
                <a:gd name="connsiteY617" fmla="*/ 3347738 h 4241931"/>
                <a:gd name="connsiteX618" fmla="*/ 3661658 w 4651277"/>
                <a:gd name="connsiteY618" fmla="*/ 3344775 h 4241931"/>
                <a:gd name="connsiteX619" fmla="*/ 3642658 w 4651277"/>
                <a:gd name="connsiteY619" fmla="*/ 3355375 h 4241931"/>
                <a:gd name="connsiteX620" fmla="*/ 3614856 w 4651277"/>
                <a:gd name="connsiteY620" fmla="*/ 3370769 h 4241931"/>
                <a:gd name="connsiteX621" fmla="*/ 3581110 w 4651277"/>
                <a:gd name="connsiteY621" fmla="*/ 3396356 h 4241931"/>
                <a:gd name="connsiteX622" fmla="*/ 3571575 w 4651277"/>
                <a:gd name="connsiteY622" fmla="*/ 3409691 h 4241931"/>
                <a:gd name="connsiteX623" fmla="*/ 3566083 w 4651277"/>
                <a:gd name="connsiteY623" fmla="*/ 3401399 h 4241931"/>
                <a:gd name="connsiteX624" fmla="*/ 3551057 w 4651277"/>
                <a:gd name="connsiteY624" fmla="*/ 3406442 h 4241931"/>
                <a:gd name="connsiteX625" fmla="*/ 3545766 w 4651277"/>
                <a:gd name="connsiteY625" fmla="*/ 3415251 h 4241931"/>
                <a:gd name="connsiteX626" fmla="*/ 3552178 w 4651277"/>
                <a:gd name="connsiteY626" fmla="*/ 3422386 h 4241931"/>
                <a:gd name="connsiteX627" fmla="*/ 3536193 w 4651277"/>
                <a:gd name="connsiteY627" fmla="*/ 3424560 h 4241931"/>
                <a:gd name="connsiteX628" fmla="*/ 3529977 w 4651277"/>
                <a:gd name="connsiteY628" fmla="*/ 3423604 h 4241931"/>
                <a:gd name="connsiteX629" fmla="*/ 3524683 w 4651277"/>
                <a:gd name="connsiteY629" fmla="*/ 3424536 h 4241931"/>
                <a:gd name="connsiteX630" fmla="*/ 3503908 w 4651277"/>
                <a:gd name="connsiteY630" fmla="*/ 3426814 h 4241931"/>
                <a:gd name="connsiteX631" fmla="*/ 3498752 w 4651277"/>
                <a:gd name="connsiteY631" fmla="*/ 3426054 h 4241931"/>
                <a:gd name="connsiteX632" fmla="*/ 3497136 w 4651277"/>
                <a:gd name="connsiteY632" fmla="*/ 3433401 h 4241931"/>
                <a:gd name="connsiteX633" fmla="*/ 3500251 w 4651277"/>
                <a:gd name="connsiteY633" fmla="*/ 3446219 h 4241931"/>
                <a:gd name="connsiteX634" fmla="*/ 3508398 w 4651277"/>
                <a:gd name="connsiteY634" fmla="*/ 3461460 h 4241931"/>
                <a:gd name="connsiteX635" fmla="*/ 3490797 w 4651277"/>
                <a:gd name="connsiteY635" fmla="*/ 3475276 h 4241931"/>
                <a:gd name="connsiteX636" fmla="*/ 3472671 w 4651277"/>
                <a:gd name="connsiteY636" fmla="*/ 3469777 h 4241931"/>
                <a:gd name="connsiteX637" fmla="*/ 3460862 w 4651277"/>
                <a:gd name="connsiteY637" fmla="*/ 3468188 h 4241931"/>
                <a:gd name="connsiteX638" fmla="*/ 3453331 w 4651277"/>
                <a:gd name="connsiteY638" fmla="*/ 3476626 h 4241931"/>
                <a:gd name="connsiteX639" fmla="*/ 3454386 w 4651277"/>
                <a:gd name="connsiteY639" fmla="*/ 3477165 h 4241931"/>
                <a:gd name="connsiteX640" fmla="*/ 3446789 w 4651277"/>
                <a:gd name="connsiteY640" fmla="*/ 3491117 h 4241931"/>
                <a:gd name="connsiteX641" fmla="*/ 3400060 w 4651277"/>
                <a:gd name="connsiteY641" fmla="*/ 3577309 h 4241931"/>
                <a:gd name="connsiteX642" fmla="*/ 3406973 w 4651277"/>
                <a:gd name="connsiteY642" fmla="*/ 3593703 h 4241931"/>
                <a:gd name="connsiteX643" fmla="*/ 3418956 w 4651277"/>
                <a:gd name="connsiteY643" fmla="*/ 3615430 h 4241931"/>
                <a:gd name="connsiteX644" fmla="*/ 3395203 w 4651277"/>
                <a:gd name="connsiteY644" fmla="*/ 3618067 h 4241931"/>
                <a:gd name="connsiteX645" fmla="*/ 3381062 w 4651277"/>
                <a:gd name="connsiteY645" fmla="*/ 3648256 h 4241931"/>
                <a:gd name="connsiteX646" fmla="*/ 3389340 w 4651277"/>
                <a:gd name="connsiteY646" fmla="*/ 3676099 h 4241931"/>
                <a:gd name="connsiteX647" fmla="*/ 3387297 w 4651277"/>
                <a:gd name="connsiteY647" fmla="*/ 3734980 h 4241931"/>
                <a:gd name="connsiteX648" fmla="*/ 3365114 w 4651277"/>
                <a:gd name="connsiteY648" fmla="*/ 3755173 h 4241931"/>
                <a:gd name="connsiteX649" fmla="*/ 3349515 w 4651277"/>
                <a:gd name="connsiteY649" fmla="*/ 3774773 h 4241931"/>
                <a:gd name="connsiteX650" fmla="*/ 3331755 w 4651277"/>
                <a:gd name="connsiteY650" fmla="*/ 3770238 h 4241931"/>
                <a:gd name="connsiteX651" fmla="*/ 3295139 w 4651277"/>
                <a:gd name="connsiteY651" fmla="*/ 3743233 h 4241931"/>
                <a:gd name="connsiteX652" fmla="*/ 3262091 w 4651277"/>
                <a:gd name="connsiteY652" fmla="*/ 3731390 h 4241931"/>
                <a:gd name="connsiteX653" fmla="*/ 3205351 w 4651277"/>
                <a:gd name="connsiteY653" fmla="*/ 3745657 h 4241931"/>
                <a:gd name="connsiteX654" fmla="*/ 3194120 w 4651277"/>
                <a:gd name="connsiteY654" fmla="*/ 3757041 h 4241931"/>
                <a:gd name="connsiteX655" fmla="*/ 3176971 w 4651277"/>
                <a:gd name="connsiteY655" fmla="*/ 3766914 h 4241931"/>
                <a:gd name="connsiteX656" fmla="*/ 3172726 w 4651277"/>
                <a:gd name="connsiteY656" fmla="*/ 3749940 h 4241931"/>
                <a:gd name="connsiteX657" fmla="*/ 3169365 w 4651277"/>
                <a:gd name="connsiteY657" fmla="*/ 3740884 h 4241931"/>
                <a:gd name="connsiteX658" fmla="*/ 3161839 w 4651277"/>
                <a:gd name="connsiteY658" fmla="*/ 3746151 h 4241931"/>
                <a:gd name="connsiteX659" fmla="*/ 3103961 w 4651277"/>
                <a:gd name="connsiteY659" fmla="*/ 3762903 h 4241931"/>
                <a:gd name="connsiteX660" fmla="*/ 3079445 w 4651277"/>
                <a:gd name="connsiteY660" fmla="*/ 3757920 h 4241931"/>
                <a:gd name="connsiteX661" fmla="*/ 3076595 w 4651277"/>
                <a:gd name="connsiteY661" fmla="*/ 3753244 h 4241931"/>
                <a:gd name="connsiteX662" fmla="*/ 3073963 w 4651277"/>
                <a:gd name="connsiteY662" fmla="*/ 3755235 h 4241931"/>
                <a:gd name="connsiteX663" fmla="*/ 3064222 w 4651277"/>
                <a:gd name="connsiteY663" fmla="*/ 3749147 h 4241931"/>
                <a:gd name="connsiteX664" fmla="*/ 3062184 w 4651277"/>
                <a:gd name="connsiteY664" fmla="*/ 3744246 h 4241931"/>
                <a:gd name="connsiteX665" fmla="*/ 3049858 w 4651277"/>
                <a:gd name="connsiteY665" fmla="*/ 3739106 h 4241931"/>
                <a:gd name="connsiteX666" fmla="*/ 3044792 w 4651277"/>
                <a:gd name="connsiteY666" fmla="*/ 3733879 h 4241931"/>
                <a:gd name="connsiteX667" fmla="*/ 3044128 w 4651277"/>
                <a:gd name="connsiteY667" fmla="*/ 3738922 h 4241931"/>
                <a:gd name="connsiteX668" fmla="*/ 2984298 w 4651277"/>
                <a:gd name="connsiteY668" fmla="*/ 3791655 h 4241931"/>
                <a:gd name="connsiteX669" fmla="*/ 2940903 w 4651277"/>
                <a:gd name="connsiteY669" fmla="*/ 3792129 h 4241931"/>
                <a:gd name="connsiteX670" fmla="*/ 2874058 w 4651277"/>
                <a:gd name="connsiteY670" fmla="*/ 3781642 h 4241931"/>
                <a:gd name="connsiteX671" fmla="*/ 2865991 w 4651277"/>
                <a:gd name="connsiteY671" fmla="*/ 3778096 h 4241931"/>
                <a:gd name="connsiteX672" fmla="*/ 2857815 w 4651277"/>
                <a:gd name="connsiteY672" fmla="*/ 3786799 h 4241931"/>
                <a:gd name="connsiteX673" fmla="*/ 2856425 w 4651277"/>
                <a:gd name="connsiteY673" fmla="*/ 3795390 h 4241931"/>
                <a:gd name="connsiteX674" fmla="*/ 2860563 w 4651277"/>
                <a:gd name="connsiteY674" fmla="*/ 3807410 h 4241931"/>
                <a:gd name="connsiteX675" fmla="*/ 2856998 w 4651277"/>
                <a:gd name="connsiteY675" fmla="*/ 3813863 h 4241931"/>
                <a:gd name="connsiteX676" fmla="*/ 2854422 w 4651277"/>
                <a:gd name="connsiteY676" fmla="*/ 3814137 h 4241931"/>
                <a:gd name="connsiteX677" fmla="*/ 2854754 w 4651277"/>
                <a:gd name="connsiteY677" fmla="*/ 3831215 h 4241931"/>
                <a:gd name="connsiteX678" fmla="*/ 2843360 w 4651277"/>
                <a:gd name="connsiteY678" fmla="*/ 3850708 h 4241931"/>
                <a:gd name="connsiteX679" fmla="*/ 2807827 w 4651277"/>
                <a:gd name="connsiteY679" fmla="*/ 3846654 h 4241931"/>
                <a:gd name="connsiteX680" fmla="*/ 2785810 w 4651277"/>
                <a:gd name="connsiteY680" fmla="*/ 3849588 h 4241931"/>
                <a:gd name="connsiteX681" fmla="*/ 2789121 w 4651277"/>
                <a:gd name="connsiteY681" fmla="*/ 3868487 h 4241931"/>
                <a:gd name="connsiteX682" fmla="*/ 2791863 w 4651277"/>
                <a:gd name="connsiteY682" fmla="*/ 3871984 h 4241931"/>
                <a:gd name="connsiteX683" fmla="*/ 2806233 w 4651277"/>
                <a:gd name="connsiteY683" fmla="*/ 3898062 h 4241931"/>
                <a:gd name="connsiteX684" fmla="*/ 2784118 w 4651277"/>
                <a:gd name="connsiteY684" fmla="*/ 3891736 h 4241931"/>
                <a:gd name="connsiteX685" fmla="*/ 2763325 w 4651277"/>
                <a:gd name="connsiteY685" fmla="*/ 3878511 h 4241931"/>
                <a:gd name="connsiteX686" fmla="*/ 2724775 w 4651277"/>
                <a:gd name="connsiteY686" fmla="*/ 3899406 h 4241931"/>
                <a:gd name="connsiteX687" fmla="*/ 2726671 w 4651277"/>
                <a:gd name="connsiteY687" fmla="*/ 3923975 h 4241931"/>
                <a:gd name="connsiteX688" fmla="*/ 2695770 w 4651277"/>
                <a:gd name="connsiteY688" fmla="*/ 3931920 h 4241931"/>
                <a:gd name="connsiteX689" fmla="*/ 2675260 w 4651277"/>
                <a:gd name="connsiteY689" fmla="*/ 3914348 h 4241931"/>
                <a:gd name="connsiteX690" fmla="*/ 2660753 w 4651277"/>
                <a:gd name="connsiteY690" fmla="*/ 3905503 h 4241931"/>
                <a:gd name="connsiteX691" fmla="*/ 2646083 w 4651277"/>
                <a:gd name="connsiteY691" fmla="*/ 3912202 h 4241931"/>
                <a:gd name="connsiteX692" fmla="*/ 2647150 w 4651277"/>
                <a:gd name="connsiteY692" fmla="*/ 3913511 h 4241931"/>
                <a:gd name="connsiteX693" fmla="*/ 2629231 w 4651277"/>
                <a:gd name="connsiteY693" fmla="*/ 3927369 h 4241931"/>
                <a:gd name="connsiteX694" fmla="*/ 2518807 w 4651277"/>
                <a:gd name="connsiteY694" fmla="*/ 4013107 h 4241931"/>
                <a:gd name="connsiteX695" fmla="*/ 2518432 w 4651277"/>
                <a:gd name="connsiteY695" fmla="*/ 4038475 h 4241931"/>
                <a:gd name="connsiteX696" fmla="*/ 2521619 w 4651277"/>
                <a:gd name="connsiteY696" fmla="*/ 4073711 h 4241931"/>
                <a:gd name="connsiteX697" fmla="*/ 2489096 w 4651277"/>
                <a:gd name="connsiteY697" fmla="*/ 4063534 h 4241931"/>
                <a:gd name="connsiteX698" fmla="*/ 2453324 w 4651277"/>
                <a:gd name="connsiteY698" fmla="*/ 4094842 h 4241931"/>
                <a:gd name="connsiteX699" fmla="*/ 2448168 w 4651277"/>
                <a:gd name="connsiteY699" fmla="*/ 4135938 h 4241931"/>
                <a:gd name="connsiteX700" fmla="*/ 2411741 w 4651277"/>
                <a:gd name="connsiteY700" fmla="*/ 4211641 h 4241931"/>
                <a:gd name="connsiteX701" fmla="*/ 2371202 w 4651277"/>
                <a:gd name="connsiteY701" fmla="*/ 4225283 h 4241931"/>
                <a:gd name="connsiteX702" fmla="*/ 2339599 w 4651277"/>
                <a:gd name="connsiteY702" fmla="*/ 4241931 h 4241931"/>
                <a:gd name="connsiteX703" fmla="*/ 2319011 w 4651277"/>
                <a:gd name="connsiteY703" fmla="*/ 4225827 h 4241931"/>
                <a:gd name="connsiteX704" fmla="*/ 2286691 w 4651277"/>
                <a:gd name="connsiteY704" fmla="*/ 4169575 h 4241931"/>
                <a:gd name="connsiteX705" fmla="*/ 2250336 w 4651277"/>
                <a:gd name="connsiteY705" fmla="*/ 4135165 h 4241931"/>
                <a:gd name="connsiteX706" fmla="*/ 2168075 w 4651277"/>
                <a:gd name="connsiteY706" fmla="*/ 4121259 h 4241931"/>
                <a:gd name="connsiteX707" fmla="*/ 2146887 w 4651277"/>
                <a:gd name="connsiteY707" fmla="*/ 4129683 h 4241931"/>
                <a:gd name="connsiteX708" fmla="*/ 2118834 w 4651277"/>
                <a:gd name="connsiteY708" fmla="*/ 4132741 h 4241931"/>
                <a:gd name="connsiteX709" fmla="*/ 2123027 w 4651277"/>
                <a:gd name="connsiteY709" fmla="*/ 4108146 h 4241931"/>
                <a:gd name="connsiteX710" fmla="*/ 2123831 w 4651277"/>
                <a:gd name="connsiteY710" fmla="*/ 4094395 h 4241931"/>
                <a:gd name="connsiteX711" fmla="*/ 2110984 w 4651277"/>
                <a:gd name="connsiteY711" fmla="*/ 4096957 h 4241931"/>
                <a:gd name="connsiteX712" fmla="*/ 2025816 w 4651277"/>
                <a:gd name="connsiteY712" fmla="*/ 4085641 h 4241931"/>
                <a:gd name="connsiteX713" fmla="*/ 1994734 w 4651277"/>
                <a:gd name="connsiteY713" fmla="*/ 4050712 h 4241931"/>
                <a:gd name="connsiteX714" fmla="*/ 1924097 w 4651277"/>
                <a:gd name="connsiteY714" fmla="*/ 3922677 h 4241931"/>
                <a:gd name="connsiteX715" fmla="*/ 1905006 w 4651277"/>
                <a:gd name="connsiteY715" fmla="*/ 3918804 h 4241931"/>
                <a:gd name="connsiteX716" fmla="*/ 1887982 w 4651277"/>
                <a:gd name="connsiteY716" fmla="*/ 3912568 h 4241931"/>
                <a:gd name="connsiteX717" fmla="*/ 1885017 w 4651277"/>
                <a:gd name="connsiteY717" fmla="*/ 3901578 h 4241931"/>
                <a:gd name="connsiteX718" fmla="*/ 1862111 w 4651277"/>
                <a:gd name="connsiteY718" fmla="*/ 3897986 h 4241931"/>
                <a:gd name="connsiteX719" fmla="*/ 1858625 w 4651277"/>
                <a:gd name="connsiteY719" fmla="*/ 3892341 h 4241931"/>
                <a:gd name="connsiteX720" fmla="*/ 1837794 w 4651277"/>
                <a:gd name="connsiteY720" fmla="*/ 3907157 h 4241931"/>
                <a:gd name="connsiteX721" fmla="*/ 1836714 w 4651277"/>
                <a:gd name="connsiteY721" fmla="*/ 3883084 h 4241931"/>
                <a:gd name="connsiteX722" fmla="*/ 1816165 w 4651277"/>
                <a:gd name="connsiteY722" fmla="*/ 3880505 h 4241931"/>
                <a:gd name="connsiteX723" fmla="*/ 1816633 w 4651277"/>
                <a:gd name="connsiteY723" fmla="*/ 3878350 h 4241931"/>
                <a:gd name="connsiteX724" fmla="*/ 1800539 w 4651277"/>
                <a:gd name="connsiteY724" fmla="*/ 3891482 h 4241931"/>
                <a:gd name="connsiteX725" fmla="*/ 1764303 w 4651277"/>
                <a:gd name="connsiteY725" fmla="*/ 3915801 h 4241931"/>
                <a:gd name="connsiteX726" fmla="*/ 1740423 w 4651277"/>
                <a:gd name="connsiteY726" fmla="*/ 3889176 h 4241931"/>
                <a:gd name="connsiteX727" fmla="*/ 1722011 w 4651277"/>
                <a:gd name="connsiteY727" fmla="*/ 3876752 h 4241931"/>
                <a:gd name="connsiteX728" fmla="*/ 1711940 w 4651277"/>
                <a:gd name="connsiteY728" fmla="*/ 3893083 h 4241931"/>
                <a:gd name="connsiteX729" fmla="*/ 1711668 w 4651277"/>
                <a:gd name="connsiteY729" fmla="*/ 3897518 h 4241931"/>
                <a:gd name="connsiteX730" fmla="*/ 1705099 w 4651277"/>
                <a:gd name="connsiteY730" fmla="*/ 3926559 h 4241931"/>
                <a:gd name="connsiteX731" fmla="*/ 1692762 w 4651277"/>
                <a:gd name="connsiteY731" fmla="*/ 3907147 h 4241931"/>
                <a:gd name="connsiteX732" fmla="*/ 1685994 w 4651277"/>
                <a:gd name="connsiteY732" fmla="*/ 3883452 h 4241931"/>
                <a:gd name="connsiteX733" fmla="*/ 1643295 w 4651277"/>
                <a:gd name="connsiteY733" fmla="*/ 3873479 h 4241931"/>
                <a:gd name="connsiteX734" fmla="*/ 1628399 w 4651277"/>
                <a:gd name="connsiteY734" fmla="*/ 3893111 h 4241931"/>
                <a:gd name="connsiteX735" fmla="*/ 1600019 w 4651277"/>
                <a:gd name="connsiteY735" fmla="*/ 3878537 h 4241931"/>
                <a:gd name="connsiteX736" fmla="*/ 1596347 w 4651277"/>
                <a:gd name="connsiteY736" fmla="*/ 3851778 h 4241931"/>
                <a:gd name="connsiteX737" fmla="*/ 1574043 w 4651277"/>
                <a:gd name="connsiteY737" fmla="*/ 3830214 h 4241931"/>
                <a:gd name="connsiteX738" fmla="*/ 1541567 w 4651277"/>
                <a:gd name="connsiteY738" fmla="*/ 3798615 h 4241931"/>
                <a:gd name="connsiteX739" fmla="*/ 1492724 w 4651277"/>
                <a:gd name="connsiteY739" fmla="*/ 3763103 h 4241931"/>
                <a:gd name="connsiteX740" fmla="*/ 1470589 w 4651277"/>
                <a:gd name="connsiteY740" fmla="*/ 3755587 h 4241931"/>
                <a:gd name="connsiteX741" fmla="*/ 1479644 w 4651277"/>
                <a:gd name="connsiteY741" fmla="*/ 3744670 h 4241931"/>
                <a:gd name="connsiteX742" fmla="*/ 1466562 w 4651277"/>
                <a:gd name="connsiteY742" fmla="*/ 3726239 h 4241931"/>
                <a:gd name="connsiteX743" fmla="*/ 1430989 w 4651277"/>
                <a:gd name="connsiteY743" fmla="*/ 3697700 h 4241931"/>
                <a:gd name="connsiteX744" fmla="*/ 1419313 w 4651277"/>
                <a:gd name="connsiteY744" fmla="*/ 3670284 h 4241931"/>
                <a:gd name="connsiteX745" fmla="*/ 1417125 w 4651277"/>
                <a:gd name="connsiteY745" fmla="*/ 3655509 h 4241931"/>
                <a:gd name="connsiteX746" fmla="*/ 1407563 w 4651277"/>
                <a:gd name="connsiteY746" fmla="*/ 3669999 h 4241931"/>
                <a:gd name="connsiteX747" fmla="*/ 1383547 w 4651277"/>
                <a:gd name="connsiteY747" fmla="*/ 3699284 h 4241931"/>
                <a:gd name="connsiteX748" fmla="*/ 1335775 w 4651277"/>
                <a:gd name="connsiteY748" fmla="*/ 3738369 h 4241931"/>
                <a:gd name="connsiteX749" fmla="*/ 1312449 w 4651277"/>
                <a:gd name="connsiteY749" fmla="*/ 3759039 h 4241931"/>
                <a:gd name="connsiteX750" fmla="*/ 1295945 w 4651277"/>
                <a:gd name="connsiteY750" fmla="*/ 3759452 h 4241931"/>
                <a:gd name="connsiteX751" fmla="*/ 1292551 w 4651277"/>
                <a:gd name="connsiteY751" fmla="*/ 3785619 h 4241931"/>
                <a:gd name="connsiteX752" fmla="*/ 1236423 w 4651277"/>
                <a:gd name="connsiteY752" fmla="*/ 3826202 h 4241931"/>
                <a:gd name="connsiteX753" fmla="*/ 1221212 w 4651277"/>
                <a:gd name="connsiteY753" fmla="*/ 3837554 h 4241931"/>
                <a:gd name="connsiteX754" fmla="*/ 1171545 w 4651277"/>
                <a:gd name="connsiteY754" fmla="*/ 3867819 h 4241931"/>
                <a:gd name="connsiteX755" fmla="*/ 1116177 w 4651277"/>
                <a:gd name="connsiteY755" fmla="*/ 3898927 h 4241931"/>
                <a:gd name="connsiteX756" fmla="*/ 1085512 w 4651277"/>
                <a:gd name="connsiteY756" fmla="*/ 3913810 h 4241931"/>
                <a:gd name="connsiteX757" fmla="*/ 1084513 w 4651277"/>
                <a:gd name="connsiteY757" fmla="*/ 3915463 h 4241931"/>
                <a:gd name="connsiteX758" fmla="*/ 1084512 w 4651277"/>
                <a:gd name="connsiteY758" fmla="*/ 3915463 h 4241931"/>
                <a:gd name="connsiteX759" fmla="*/ 1084263 w 4651277"/>
                <a:gd name="connsiteY759" fmla="*/ 3915876 h 4241931"/>
                <a:gd name="connsiteX760" fmla="*/ 1084513 w 4651277"/>
                <a:gd name="connsiteY760" fmla="*/ 3915463 h 4241931"/>
                <a:gd name="connsiteX761" fmla="*/ 1085839 w 4651277"/>
                <a:gd name="connsiteY761" fmla="*/ 3915136 h 4241931"/>
                <a:gd name="connsiteX762" fmla="*/ 1094228 w 4651277"/>
                <a:gd name="connsiteY762" fmla="*/ 3924043 h 4241931"/>
                <a:gd name="connsiteX763" fmla="*/ 1088904 w 4651277"/>
                <a:gd name="connsiteY763" fmla="*/ 3930985 h 4241931"/>
                <a:gd name="connsiteX764" fmla="*/ 1018977 w 4651277"/>
                <a:gd name="connsiteY764" fmla="*/ 3997770 h 4241931"/>
                <a:gd name="connsiteX765" fmla="*/ 1006350 w 4651277"/>
                <a:gd name="connsiteY765" fmla="*/ 4009328 h 4241931"/>
                <a:gd name="connsiteX766" fmla="*/ 1002301 w 4651277"/>
                <a:gd name="connsiteY766" fmla="*/ 4011171 h 4241931"/>
                <a:gd name="connsiteX767" fmla="*/ 990173 w 4651277"/>
                <a:gd name="connsiteY767" fmla="*/ 4011068 h 4241931"/>
                <a:gd name="connsiteX768" fmla="*/ 985936 w 4651277"/>
                <a:gd name="connsiteY768" fmla="*/ 4009861 h 4241931"/>
                <a:gd name="connsiteX769" fmla="*/ 977409 w 4651277"/>
                <a:gd name="connsiteY769" fmla="*/ 4002677 h 4241931"/>
                <a:gd name="connsiteX770" fmla="*/ 972121 w 4651277"/>
                <a:gd name="connsiteY770" fmla="*/ 3998352 h 4241931"/>
                <a:gd name="connsiteX771" fmla="*/ 953239 w 4651277"/>
                <a:gd name="connsiteY771" fmla="*/ 4017645 h 4241931"/>
                <a:gd name="connsiteX772" fmla="*/ 934255 w 4651277"/>
                <a:gd name="connsiteY772" fmla="*/ 4027395 h 4241931"/>
                <a:gd name="connsiteX773" fmla="*/ 928071 w 4651277"/>
                <a:gd name="connsiteY773" fmla="*/ 4012596 h 4241931"/>
                <a:gd name="connsiteX774" fmla="*/ 996223 w 4651277"/>
                <a:gd name="connsiteY774" fmla="*/ 3962574 h 4241931"/>
                <a:gd name="connsiteX775" fmla="*/ 1026009 w 4651277"/>
                <a:gd name="connsiteY775" fmla="*/ 3931585 h 4241931"/>
                <a:gd name="connsiteX776" fmla="*/ 1031264 w 4651277"/>
                <a:gd name="connsiteY776" fmla="*/ 3925503 h 4241931"/>
                <a:gd name="connsiteX777" fmla="*/ 1077468 w 4651277"/>
                <a:gd name="connsiteY777" fmla="*/ 3900596 h 4241931"/>
                <a:gd name="connsiteX778" fmla="*/ 1094162 w 4651277"/>
                <a:gd name="connsiteY778" fmla="*/ 3881561 h 4241931"/>
                <a:gd name="connsiteX779" fmla="*/ 1102948 w 4651277"/>
                <a:gd name="connsiteY779" fmla="*/ 3869261 h 4241931"/>
                <a:gd name="connsiteX780" fmla="*/ 1153234 w 4651277"/>
                <a:gd name="connsiteY780" fmla="*/ 3831245 h 4241931"/>
                <a:gd name="connsiteX781" fmla="*/ 1182230 w 4651277"/>
                <a:gd name="connsiteY781" fmla="*/ 3799326 h 4241931"/>
                <a:gd name="connsiteX782" fmla="*/ 1213308 w 4651277"/>
                <a:gd name="connsiteY782" fmla="*/ 3779276 h 4241931"/>
                <a:gd name="connsiteX783" fmla="*/ 1227005 w 4651277"/>
                <a:gd name="connsiteY783" fmla="*/ 3743531 h 4241931"/>
                <a:gd name="connsiteX784" fmla="*/ 1221458 w 4651277"/>
                <a:gd name="connsiteY784" fmla="*/ 3737019 h 4241931"/>
                <a:gd name="connsiteX785" fmla="*/ 1231625 w 4651277"/>
                <a:gd name="connsiteY785" fmla="*/ 3685821 h 4241931"/>
                <a:gd name="connsiteX786" fmla="*/ 1240257 w 4651277"/>
                <a:gd name="connsiteY786" fmla="*/ 3659206 h 4241931"/>
                <a:gd name="connsiteX787" fmla="*/ 1240179 w 4651277"/>
                <a:gd name="connsiteY787" fmla="*/ 3659067 h 4241931"/>
                <a:gd name="connsiteX788" fmla="*/ 1230192 w 4651277"/>
                <a:gd name="connsiteY788" fmla="*/ 3642988 h 4241931"/>
                <a:gd name="connsiteX789" fmla="*/ 1231048 w 4651277"/>
                <a:gd name="connsiteY789" fmla="*/ 3642849 h 4241931"/>
                <a:gd name="connsiteX790" fmla="*/ 1229111 w 4651277"/>
                <a:gd name="connsiteY790" fmla="*/ 3639405 h 4241931"/>
                <a:gd name="connsiteX791" fmla="*/ 1225082 w 4651277"/>
                <a:gd name="connsiteY791" fmla="*/ 3615948 h 4241931"/>
                <a:gd name="connsiteX792" fmla="*/ 1223380 w 4651277"/>
                <a:gd name="connsiteY792" fmla="*/ 3610558 h 4241931"/>
                <a:gd name="connsiteX793" fmla="*/ 1222745 w 4651277"/>
                <a:gd name="connsiteY793" fmla="*/ 3611001 h 4241931"/>
                <a:gd name="connsiteX794" fmla="*/ 1190494 w 4651277"/>
                <a:gd name="connsiteY794" fmla="*/ 3651565 h 4241931"/>
                <a:gd name="connsiteX795" fmla="*/ 1166783 w 4651277"/>
                <a:gd name="connsiteY795" fmla="*/ 3661736 h 4241931"/>
                <a:gd name="connsiteX796" fmla="*/ 1154637 w 4651277"/>
                <a:gd name="connsiteY796" fmla="*/ 3670210 h 4241931"/>
                <a:gd name="connsiteX797" fmla="*/ 1116633 w 4651277"/>
                <a:gd name="connsiteY797" fmla="*/ 3690352 h 4241931"/>
                <a:gd name="connsiteX798" fmla="*/ 1090960 w 4651277"/>
                <a:gd name="connsiteY798" fmla="*/ 3676395 h 4241931"/>
                <a:gd name="connsiteX799" fmla="*/ 1152057 w 4651277"/>
                <a:gd name="connsiteY799" fmla="*/ 3582771 h 4241931"/>
                <a:gd name="connsiteX800" fmla="*/ 1146988 w 4651277"/>
                <a:gd name="connsiteY800" fmla="*/ 3583121 h 4241931"/>
                <a:gd name="connsiteX801" fmla="*/ 1174341 w 4651277"/>
                <a:gd name="connsiteY801" fmla="*/ 3554475 h 4241931"/>
                <a:gd name="connsiteX802" fmla="*/ 1195008 w 4651277"/>
                <a:gd name="connsiteY802" fmla="*/ 3526369 h 4241931"/>
                <a:gd name="connsiteX803" fmla="*/ 1182314 w 4651277"/>
                <a:gd name="connsiteY803" fmla="*/ 3516738 h 4241931"/>
                <a:gd name="connsiteX804" fmla="*/ 1164089 w 4651277"/>
                <a:gd name="connsiteY804" fmla="*/ 3495341 h 4241931"/>
                <a:gd name="connsiteX805" fmla="*/ 1138525 w 4651277"/>
                <a:gd name="connsiteY805" fmla="*/ 3489826 h 4241931"/>
                <a:gd name="connsiteX806" fmla="*/ 1113579 w 4651277"/>
                <a:gd name="connsiteY806" fmla="*/ 3498232 h 4241931"/>
                <a:gd name="connsiteX807" fmla="*/ 1101193 w 4651277"/>
                <a:gd name="connsiteY807" fmla="*/ 3517611 h 4241931"/>
                <a:gd name="connsiteX808" fmla="*/ 1083741 w 4651277"/>
                <a:gd name="connsiteY808" fmla="*/ 3524449 h 4241931"/>
                <a:gd name="connsiteX809" fmla="*/ 1066327 w 4651277"/>
                <a:gd name="connsiteY809" fmla="*/ 3498350 h 4241931"/>
                <a:gd name="connsiteX810" fmla="*/ 1060384 w 4651277"/>
                <a:gd name="connsiteY810" fmla="*/ 3491373 h 4241931"/>
                <a:gd name="connsiteX811" fmla="*/ 1051908 w 4651277"/>
                <a:gd name="connsiteY811" fmla="*/ 3488960 h 4241931"/>
                <a:gd name="connsiteX812" fmla="*/ 1034735 w 4651277"/>
                <a:gd name="connsiteY812" fmla="*/ 3470682 h 4241931"/>
                <a:gd name="connsiteX813" fmla="*/ 1017197 w 4651277"/>
                <a:gd name="connsiteY813" fmla="*/ 3484015 h 4241931"/>
                <a:gd name="connsiteX814" fmla="*/ 1010237 w 4651277"/>
                <a:gd name="connsiteY814" fmla="*/ 3484323 h 4241931"/>
                <a:gd name="connsiteX815" fmla="*/ 958799 w 4651277"/>
                <a:gd name="connsiteY815" fmla="*/ 3466337 h 4241931"/>
                <a:gd name="connsiteX816" fmla="*/ 951788 w 4651277"/>
                <a:gd name="connsiteY816" fmla="*/ 3461874 h 4241931"/>
                <a:gd name="connsiteX817" fmla="*/ 926759 w 4651277"/>
                <a:gd name="connsiteY817" fmla="*/ 3433431 h 4241931"/>
                <a:gd name="connsiteX818" fmla="*/ 903850 w 4651277"/>
                <a:gd name="connsiteY818" fmla="*/ 3383920 h 4241931"/>
                <a:gd name="connsiteX819" fmla="*/ 895238 w 4651277"/>
                <a:gd name="connsiteY819" fmla="*/ 3361559 h 4241931"/>
                <a:gd name="connsiteX820" fmla="*/ 893102 w 4651277"/>
                <a:gd name="connsiteY820" fmla="*/ 3344918 h 4241931"/>
                <a:gd name="connsiteX821" fmla="*/ 913932 w 4651277"/>
                <a:gd name="connsiteY821" fmla="*/ 3295875 h 4241931"/>
                <a:gd name="connsiteX822" fmla="*/ 916552 w 4651277"/>
                <a:gd name="connsiteY822" fmla="*/ 3284815 h 4241931"/>
                <a:gd name="connsiteX823" fmla="*/ 902668 w 4651277"/>
                <a:gd name="connsiteY823" fmla="*/ 3252497 h 4241931"/>
                <a:gd name="connsiteX824" fmla="*/ 899396 w 4651277"/>
                <a:gd name="connsiteY824" fmla="*/ 3239232 h 4241931"/>
                <a:gd name="connsiteX825" fmla="*/ 894195 w 4651277"/>
                <a:gd name="connsiteY825" fmla="*/ 3206742 h 4241931"/>
                <a:gd name="connsiteX826" fmla="*/ 880363 w 4651277"/>
                <a:gd name="connsiteY826" fmla="*/ 3200867 h 4241931"/>
                <a:gd name="connsiteX827" fmla="*/ 868662 w 4651277"/>
                <a:gd name="connsiteY827" fmla="*/ 3212216 h 4241931"/>
                <a:gd name="connsiteX828" fmla="*/ 861785 w 4651277"/>
                <a:gd name="connsiteY828" fmla="*/ 3179867 h 4241931"/>
                <a:gd name="connsiteX829" fmla="*/ 841031 w 4651277"/>
                <a:gd name="connsiteY829" fmla="*/ 3128406 h 4241931"/>
                <a:gd name="connsiteX830" fmla="*/ 835094 w 4651277"/>
                <a:gd name="connsiteY830" fmla="*/ 3130395 h 4241931"/>
                <a:gd name="connsiteX831" fmla="*/ 836894 w 4651277"/>
                <a:gd name="connsiteY831" fmla="*/ 3131712 h 4241931"/>
                <a:gd name="connsiteX832" fmla="*/ 828164 w 4651277"/>
                <a:gd name="connsiteY832" fmla="*/ 3141426 h 4241931"/>
                <a:gd name="connsiteX833" fmla="*/ 810249 w 4651277"/>
                <a:gd name="connsiteY833" fmla="*/ 3168564 h 4241931"/>
                <a:gd name="connsiteX834" fmla="*/ 805666 w 4651277"/>
                <a:gd name="connsiteY834" fmla="*/ 3182762 h 4241931"/>
                <a:gd name="connsiteX835" fmla="*/ 762994 w 4651277"/>
                <a:gd name="connsiteY835" fmla="*/ 3247137 h 4241931"/>
                <a:gd name="connsiteX836" fmla="*/ 769696 w 4651277"/>
                <a:gd name="connsiteY836" fmla="*/ 3269578 h 4241931"/>
                <a:gd name="connsiteX837" fmla="*/ 788985 w 4651277"/>
                <a:gd name="connsiteY837" fmla="*/ 3312615 h 4241931"/>
                <a:gd name="connsiteX838" fmla="*/ 783024 w 4651277"/>
                <a:gd name="connsiteY838" fmla="*/ 3324613 h 4241931"/>
                <a:gd name="connsiteX839" fmla="*/ 758660 w 4651277"/>
                <a:gd name="connsiteY839" fmla="*/ 3335580 h 4241931"/>
                <a:gd name="connsiteX840" fmla="*/ 671389 w 4651277"/>
                <a:gd name="connsiteY840" fmla="*/ 3280299 h 4241931"/>
                <a:gd name="connsiteX841" fmla="*/ 650969 w 4651277"/>
                <a:gd name="connsiteY841" fmla="*/ 3269201 h 4241931"/>
                <a:gd name="connsiteX842" fmla="*/ 641617 w 4651277"/>
                <a:gd name="connsiteY842" fmla="*/ 3268933 h 4241931"/>
                <a:gd name="connsiteX843" fmla="*/ 644406 w 4651277"/>
                <a:gd name="connsiteY843" fmla="*/ 3282190 h 4241931"/>
                <a:gd name="connsiteX844" fmla="*/ 650760 w 4651277"/>
                <a:gd name="connsiteY844" fmla="*/ 3284028 h 4241931"/>
                <a:gd name="connsiteX845" fmla="*/ 664657 w 4651277"/>
                <a:gd name="connsiteY845" fmla="*/ 3289107 h 4241931"/>
                <a:gd name="connsiteX846" fmla="*/ 653088 w 4651277"/>
                <a:gd name="connsiteY846" fmla="*/ 3305841 h 4241931"/>
                <a:gd name="connsiteX847" fmla="*/ 681811 w 4651277"/>
                <a:gd name="connsiteY847" fmla="*/ 3311127 h 4241931"/>
                <a:gd name="connsiteX848" fmla="*/ 681325 w 4651277"/>
                <a:gd name="connsiteY848" fmla="*/ 3323067 h 4241931"/>
                <a:gd name="connsiteX849" fmla="*/ 642947 w 4651277"/>
                <a:gd name="connsiteY849" fmla="*/ 3318009 h 4241931"/>
                <a:gd name="connsiteX850" fmla="*/ 616859 w 4651277"/>
                <a:gd name="connsiteY850" fmla="*/ 3306172 h 4241931"/>
                <a:gd name="connsiteX851" fmla="*/ 615221 w 4651277"/>
                <a:gd name="connsiteY851" fmla="*/ 3285459 h 4241931"/>
                <a:gd name="connsiteX852" fmla="*/ 603851 w 4651277"/>
                <a:gd name="connsiteY852" fmla="*/ 3275124 h 4241931"/>
                <a:gd name="connsiteX853" fmla="*/ 584006 w 4651277"/>
                <a:gd name="connsiteY853" fmla="*/ 3294285 h 4241931"/>
                <a:gd name="connsiteX854" fmla="*/ 576030 w 4651277"/>
                <a:gd name="connsiteY854" fmla="*/ 3296216 h 4241931"/>
                <a:gd name="connsiteX855" fmla="*/ 595446 w 4651277"/>
                <a:gd name="connsiteY855" fmla="*/ 3254362 h 4241931"/>
                <a:gd name="connsiteX856" fmla="*/ 582146 w 4651277"/>
                <a:gd name="connsiteY856" fmla="*/ 3236050 h 4241931"/>
                <a:gd name="connsiteX857" fmla="*/ 559040 w 4651277"/>
                <a:gd name="connsiteY857" fmla="*/ 3238269 h 4241931"/>
                <a:gd name="connsiteX858" fmla="*/ 547418 w 4651277"/>
                <a:gd name="connsiteY858" fmla="*/ 3221663 h 4241931"/>
                <a:gd name="connsiteX859" fmla="*/ 555276 w 4651277"/>
                <a:gd name="connsiteY859" fmla="*/ 3208783 h 4241931"/>
                <a:gd name="connsiteX860" fmla="*/ 552916 w 4651277"/>
                <a:gd name="connsiteY860" fmla="*/ 3178113 h 4241931"/>
                <a:gd name="connsiteX861" fmla="*/ 554759 w 4651277"/>
                <a:gd name="connsiteY861" fmla="*/ 3143891 h 4241931"/>
                <a:gd name="connsiteX862" fmla="*/ 546452 w 4651277"/>
                <a:gd name="connsiteY862" fmla="*/ 3109595 h 4241931"/>
                <a:gd name="connsiteX863" fmla="*/ 531314 w 4651277"/>
                <a:gd name="connsiteY863" fmla="*/ 3097640 h 4241931"/>
                <a:gd name="connsiteX864" fmla="*/ 544016 w 4651277"/>
                <a:gd name="connsiteY864" fmla="*/ 3089076 h 4241931"/>
                <a:gd name="connsiteX865" fmla="*/ 547970 w 4651277"/>
                <a:gd name="connsiteY865" fmla="*/ 3079252 h 4241931"/>
                <a:gd name="connsiteX866" fmla="*/ 536113 w 4651277"/>
                <a:gd name="connsiteY866" fmla="*/ 3040749 h 4241931"/>
                <a:gd name="connsiteX867" fmla="*/ 536514 w 4651277"/>
                <a:gd name="connsiteY867" fmla="*/ 3026719 h 4241931"/>
                <a:gd name="connsiteX868" fmla="*/ 518069 w 4651277"/>
                <a:gd name="connsiteY868" fmla="*/ 3044697 h 4241931"/>
                <a:gd name="connsiteX869" fmla="*/ 505030 w 4651277"/>
                <a:gd name="connsiteY869" fmla="*/ 3044899 h 4241931"/>
                <a:gd name="connsiteX870" fmla="*/ 469088 w 4651277"/>
                <a:gd name="connsiteY870" fmla="*/ 3060358 h 4241931"/>
                <a:gd name="connsiteX871" fmla="*/ 446865 w 4651277"/>
                <a:gd name="connsiteY871" fmla="*/ 3064475 h 4241931"/>
                <a:gd name="connsiteX872" fmla="*/ 428168 w 4651277"/>
                <a:gd name="connsiteY872" fmla="*/ 3076179 h 4241931"/>
                <a:gd name="connsiteX873" fmla="*/ 421376 w 4651277"/>
                <a:gd name="connsiteY873" fmla="*/ 3079513 h 4241931"/>
                <a:gd name="connsiteX874" fmla="*/ 387850 w 4651277"/>
                <a:gd name="connsiteY874" fmla="*/ 3050903 h 4241931"/>
                <a:gd name="connsiteX875" fmla="*/ 356247 w 4651277"/>
                <a:gd name="connsiteY875" fmla="*/ 3058134 h 4241931"/>
                <a:gd name="connsiteX876" fmla="*/ 329279 w 4651277"/>
                <a:gd name="connsiteY876" fmla="*/ 3044401 h 4241931"/>
                <a:gd name="connsiteX877" fmla="*/ 308607 w 4651277"/>
                <a:gd name="connsiteY877" fmla="*/ 3027031 h 4241931"/>
                <a:gd name="connsiteX878" fmla="*/ 279538 w 4651277"/>
                <a:gd name="connsiteY878" fmla="*/ 3001141 h 4241931"/>
                <a:gd name="connsiteX879" fmla="*/ 267950 w 4651277"/>
                <a:gd name="connsiteY879" fmla="*/ 2993392 h 4241931"/>
                <a:gd name="connsiteX880" fmla="*/ 257547 w 4651277"/>
                <a:gd name="connsiteY880" fmla="*/ 2987046 h 4241931"/>
                <a:gd name="connsiteX881" fmla="*/ 263834 w 4651277"/>
                <a:gd name="connsiteY881" fmla="*/ 2971168 h 4241931"/>
                <a:gd name="connsiteX882" fmla="*/ 275244 w 4651277"/>
                <a:gd name="connsiteY882" fmla="*/ 2962494 h 4241931"/>
                <a:gd name="connsiteX883" fmla="*/ 283127 w 4651277"/>
                <a:gd name="connsiteY883" fmla="*/ 2946230 h 4241931"/>
                <a:gd name="connsiteX884" fmla="*/ 271842 w 4651277"/>
                <a:gd name="connsiteY884" fmla="*/ 2937986 h 4241931"/>
                <a:gd name="connsiteX885" fmla="*/ 255949 w 4651277"/>
                <a:gd name="connsiteY885" fmla="*/ 2947324 h 4241931"/>
                <a:gd name="connsiteX886" fmla="*/ 248671 w 4651277"/>
                <a:gd name="connsiteY886" fmla="*/ 2962598 h 4241931"/>
                <a:gd name="connsiteX887" fmla="*/ 220889 w 4651277"/>
                <a:gd name="connsiteY887" fmla="*/ 2964682 h 4241931"/>
                <a:gd name="connsiteX888" fmla="*/ 224312 w 4651277"/>
                <a:gd name="connsiteY888" fmla="*/ 2945699 h 4241931"/>
                <a:gd name="connsiteX889" fmla="*/ 224403 w 4651277"/>
                <a:gd name="connsiteY889" fmla="*/ 2919922 h 4241931"/>
                <a:gd name="connsiteX890" fmla="*/ 221120 w 4651277"/>
                <a:gd name="connsiteY890" fmla="*/ 2906363 h 4241931"/>
                <a:gd name="connsiteX891" fmla="*/ 227734 w 4651277"/>
                <a:gd name="connsiteY891" fmla="*/ 2886607 h 4241931"/>
                <a:gd name="connsiteX892" fmla="*/ 230419 w 4651277"/>
                <a:gd name="connsiteY892" fmla="*/ 2873291 h 4241931"/>
                <a:gd name="connsiteX893" fmla="*/ 220334 w 4651277"/>
                <a:gd name="connsiteY893" fmla="*/ 2850825 h 4241931"/>
                <a:gd name="connsiteX894" fmla="*/ 210854 w 4651277"/>
                <a:gd name="connsiteY894" fmla="*/ 2827368 h 4241931"/>
                <a:gd name="connsiteX895" fmla="*/ 241764 w 4651277"/>
                <a:gd name="connsiteY895" fmla="*/ 2778929 h 4241931"/>
                <a:gd name="connsiteX896" fmla="*/ 255002 w 4651277"/>
                <a:gd name="connsiteY896" fmla="*/ 2751657 h 4241931"/>
                <a:gd name="connsiteX897" fmla="*/ 276350 w 4651277"/>
                <a:gd name="connsiteY897" fmla="*/ 2717777 h 4241931"/>
                <a:gd name="connsiteX898" fmla="*/ 285282 w 4651277"/>
                <a:gd name="connsiteY898" fmla="*/ 2707593 h 4241931"/>
                <a:gd name="connsiteX899" fmla="*/ 276926 w 4651277"/>
                <a:gd name="connsiteY899" fmla="*/ 2680064 h 4241931"/>
                <a:gd name="connsiteX900" fmla="*/ 264542 w 4651277"/>
                <a:gd name="connsiteY900" fmla="*/ 2672508 h 4241931"/>
                <a:gd name="connsiteX901" fmla="*/ 308116 w 4651277"/>
                <a:gd name="connsiteY901" fmla="*/ 2674621 h 4241931"/>
                <a:gd name="connsiteX902" fmla="*/ 327864 w 4651277"/>
                <a:gd name="connsiteY902" fmla="*/ 2668993 h 4241931"/>
                <a:gd name="connsiteX903" fmla="*/ 339456 w 4651277"/>
                <a:gd name="connsiteY903" fmla="*/ 2648876 h 4241931"/>
                <a:gd name="connsiteX904" fmla="*/ 368061 w 4651277"/>
                <a:gd name="connsiteY904" fmla="*/ 2643216 h 4241931"/>
                <a:gd name="connsiteX905" fmla="*/ 389537 w 4651277"/>
                <a:gd name="connsiteY905" fmla="*/ 2632526 h 4241931"/>
                <a:gd name="connsiteX906" fmla="*/ 396992 w 4651277"/>
                <a:gd name="connsiteY906" fmla="*/ 2633675 h 4241931"/>
                <a:gd name="connsiteX907" fmla="*/ 398142 w 4651277"/>
                <a:gd name="connsiteY907" fmla="*/ 2626219 h 4241931"/>
                <a:gd name="connsiteX908" fmla="*/ 385394 w 4651277"/>
                <a:gd name="connsiteY908" fmla="*/ 2597603 h 4241931"/>
                <a:gd name="connsiteX909" fmla="*/ 377546 w 4651277"/>
                <a:gd name="connsiteY909" fmla="*/ 2596603 h 4241931"/>
                <a:gd name="connsiteX910" fmla="*/ 376221 w 4651277"/>
                <a:gd name="connsiteY910" fmla="*/ 2597323 h 4241931"/>
                <a:gd name="connsiteX911" fmla="*/ 363730 w 4651277"/>
                <a:gd name="connsiteY911" fmla="*/ 2594317 h 4241931"/>
                <a:gd name="connsiteX912" fmla="*/ 336858 w 4651277"/>
                <a:gd name="connsiteY912" fmla="*/ 2561827 h 4241931"/>
                <a:gd name="connsiteX913" fmla="*/ 337956 w 4651277"/>
                <a:gd name="connsiteY913" fmla="*/ 2558256 h 4241931"/>
                <a:gd name="connsiteX914" fmla="*/ 331405 w 4651277"/>
                <a:gd name="connsiteY914" fmla="*/ 2552878 h 4241931"/>
                <a:gd name="connsiteX915" fmla="*/ 308578 w 4651277"/>
                <a:gd name="connsiteY915" fmla="*/ 2557984 h 4241931"/>
                <a:gd name="connsiteX916" fmla="*/ 294264 w 4651277"/>
                <a:gd name="connsiteY916" fmla="*/ 2582561 h 4241931"/>
                <a:gd name="connsiteX917" fmla="*/ 283956 w 4651277"/>
                <a:gd name="connsiteY917" fmla="*/ 2590545 h 4241931"/>
                <a:gd name="connsiteX918" fmla="*/ 279462 w 4651277"/>
                <a:gd name="connsiteY918" fmla="*/ 2578968 h 4241931"/>
                <a:gd name="connsiteX919" fmla="*/ 280886 w 4651277"/>
                <a:gd name="connsiteY919" fmla="*/ 2534293 h 4241931"/>
                <a:gd name="connsiteX920" fmla="*/ 293312 w 4651277"/>
                <a:gd name="connsiteY920" fmla="*/ 2522841 h 4241931"/>
                <a:gd name="connsiteX921" fmla="*/ 313664 w 4651277"/>
                <a:gd name="connsiteY921" fmla="*/ 2509256 h 4241931"/>
                <a:gd name="connsiteX922" fmla="*/ 322562 w 4651277"/>
                <a:gd name="connsiteY922" fmla="*/ 2501743 h 4241931"/>
                <a:gd name="connsiteX923" fmla="*/ 322347 w 4651277"/>
                <a:gd name="connsiteY923" fmla="*/ 2500403 h 4241931"/>
                <a:gd name="connsiteX924" fmla="*/ 325012 w 4651277"/>
                <a:gd name="connsiteY924" fmla="*/ 2494504 h 4241931"/>
                <a:gd name="connsiteX925" fmla="*/ 327121 w 4651277"/>
                <a:gd name="connsiteY925" fmla="*/ 2489822 h 4241931"/>
                <a:gd name="connsiteX926" fmla="*/ 325375 w 4651277"/>
                <a:gd name="connsiteY926" fmla="*/ 2483801 h 4241931"/>
                <a:gd name="connsiteX927" fmla="*/ 319894 w 4651277"/>
                <a:gd name="connsiteY927" fmla="*/ 2485096 h 4241931"/>
                <a:gd name="connsiteX928" fmla="*/ 311599 w 4651277"/>
                <a:gd name="connsiteY928" fmla="*/ 2486736 h 4241931"/>
                <a:gd name="connsiteX929" fmla="*/ 310423 w 4651277"/>
                <a:gd name="connsiteY929" fmla="*/ 2477683 h 4241931"/>
                <a:gd name="connsiteX930" fmla="*/ 311281 w 4651277"/>
                <a:gd name="connsiteY930" fmla="*/ 2475872 h 4241931"/>
                <a:gd name="connsiteX931" fmla="*/ 304224 w 4651277"/>
                <a:gd name="connsiteY931" fmla="*/ 2463706 h 4241931"/>
                <a:gd name="connsiteX932" fmla="*/ 295275 w 4651277"/>
                <a:gd name="connsiteY932" fmla="*/ 2457135 h 4241931"/>
                <a:gd name="connsiteX933" fmla="*/ 294859 w 4651277"/>
                <a:gd name="connsiteY933" fmla="*/ 2454016 h 4241931"/>
                <a:gd name="connsiteX934" fmla="*/ 286910 w 4651277"/>
                <a:gd name="connsiteY934" fmla="*/ 2446244 h 4241931"/>
                <a:gd name="connsiteX935" fmla="*/ 278232 w 4651277"/>
                <a:gd name="connsiteY935" fmla="*/ 2442183 h 4241931"/>
                <a:gd name="connsiteX936" fmla="*/ 256502 w 4651277"/>
                <a:gd name="connsiteY936" fmla="*/ 2431877 h 4241931"/>
                <a:gd name="connsiteX937" fmla="*/ 233566 w 4651277"/>
                <a:gd name="connsiteY937" fmla="*/ 2432796 h 4241931"/>
                <a:gd name="connsiteX938" fmla="*/ 225585 w 4651277"/>
                <a:gd name="connsiteY938" fmla="*/ 2427605 h 4241931"/>
                <a:gd name="connsiteX939" fmla="*/ 218516 w 4651277"/>
                <a:gd name="connsiteY939" fmla="*/ 2409611 h 4241931"/>
                <a:gd name="connsiteX940" fmla="*/ 219702 w 4651277"/>
                <a:gd name="connsiteY940" fmla="*/ 2396654 h 4241931"/>
                <a:gd name="connsiteX941" fmla="*/ 203612 w 4651277"/>
                <a:gd name="connsiteY941" fmla="*/ 2390201 h 4241931"/>
                <a:gd name="connsiteX942" fmla="*/ 185454 w 4651277"/>
                <a:gd name="connsiteY942" fmla="*/ 2384308 h 4241931"/>
                <a:gd name="connsiteX943" fmla="*/ 180651 w 4651277"/>
                <a:gd name="connsiteY943" fmla="*/ 2360984 h 4241931"/>
                <a:gd name="connsiteX944" fmla="*/ 188954 w 4651277"/>
                <a:gd name="connsiteY944" fmla="*/ 2355173 h 4241931"/>
                <a:gd name="connsiteX945" fmla="*/ 203232 w 4651277"/>
                <a:gd name="connsiteY945" fmla="*/ 2321739 h 4241931"/>
                <a:gd name="connsiteX946" fmla="*/ 198358 w 4651277"/>
                <a:gd name="connsiteY946" fmla="*/ 2280702 h 4241931"/>
                <a:gd name="connsiteX947" fmla="*/ 181129 w 4651277"/>
                <a:gd name="connsiteY947" fmla="*/ 2268831 h 4241931"/>
                <a:gd name="connsiteX948" fmla="*/ 161542 w 4651277"/>
                <a:gd name="connsiteY948" fmla="*/ 2266396 h 4241931"/>
                <a:gd name="connsiteX949" fmla="*/ 170152 w 4651277"/>
                <a:gd name="connsiteY949" fmla="*/ 2232225 h 4241931"/>
                <a:gd name="connsiteX950" fmla="*/ 182158 w 4651277"/>
                <a:gd name="connsiteY950" fmla="*/ 2210319 h 4241931"/>
                <a:gd name="connsiteX951" fmla="*/ 185087 w 4651277"/>
                <a:gd name="connsiteY951" fmla="*/ 2204960 h 4241931"/>
                <a:gd name="connsiteX952" fmla="*/ 183548 w 4651277"/>
                <a:gd name="connsiteY952" fmla="*/ 2204931 h 4241931"/>
                <a:gd name="connsiteX953" fmla="*/ 176985 w 4651277"/>
                <a:gd name="connsiteY953" fmla="*/ 2201655 h 4241931"/>
                <a:gd name="connsiteX954" fmla="*/ 158195 w 4651277"/>
                <a:gd name="connsiteY954" fmla="*/ 2192908 h 4241931"/>
                <a:gd name="connsiteX955" fmla="*/ 153725 w 4651277"/>
                <a:gd name="connsiteY955" fmla="*/ 2186242 h 4241931"/>
                <a:gd name="connsiteX956" fmla="*/ 153180 w 4651277"/>
                <a:gd name="connsiteY956" fmla="*/ 2181643 h 4241931"/>
                <a:gd name="connsiteX957" fmla="*/ 148907 w 4651277"/>
                <a:gd name="connsiteY957" fmla="*/ 2184596 h 4241931"/>
                <a:gd name="connsiteX958" fmla="*/ 133549 w 4651277"/>
                <a:gd name="connsiteY958" fmla="*/ 2192221 h 4241931"/>
                <a:gd name="connsiteX959" fmla="*/ 130014 w 4651277"/>
                <a:gd name="connsiteY959" fmla="*/ 2191909 h 4241931"/>
                <a:gd name="connsiteX960" fmla="*/ 130318 w 4651277"/>
                <a:gd name="connsiteY960" fmla="*/ 2192823 h 4241931"/>
                <a:gd name="connsiteX961" fmla="*/ 126283 w 4651277"/>
                <a:gd name="connsiteY961" fmla="*/ 2195305 h 4241931"/>
                <a:gd name="connsiteX962" fmla="*/ 107338 w 4651277"/>
                <a:gd name="connsiteY962" fmla="*/ 2192707 h 4241931"/>
                <a:gd name="connsiteX963" fmla="*/ 90588 w 4651277"/>
                <a:gd name="connsiteY963" fmla="*/ 2196667 h 4241931"/>
                <a:gd name="connsiteX964" fmla="*/ 85329 w 4651277"/>
                <a:gd name="connsiteY964" fmla="*/ 2204345 h 4241931"/>
                <a:gd name="connsiteX965" fmla="*/ 82412 w 4651277"/>
                <a:gd name="connsiteY965" fmla="*/ 2206965 h 4241931"/>
                <a:gd name="connsiteX966" fmla="*/ 79791 w 4651277"/>
                <a:gd name="connsiteY966" fmla="*/ 2204045 h 4241931"/>
                <a:gd name="connsiteX967" fmla="*/ 72187 w 4651277"/>
                <a:gd name="connsiteY967" fmla="*/ 2199087 h 4241931"/>
                <a:gd name="connsiteX968" fmla="*/ 56610 w 4651277"/>
                <a:gd name="connsiteY968" fmla="*/ 2194405 h 4241931"/>
                <a:gd name="connsiteX969" fmla="*/ 49228 w 4651277"/>
                <a:gd name="connsiteY969" fmla="*/ 2195828 h 4241931"/>
                <a:gd name="connsiteX970" fmla="*/ 44932 w 4651277"/>
                <a:gd name="connsiteY970" fmla="*/ 2199419 h 4241931"/>
                <a:gd name="connsiteX971" fmla="*/ 40358 w 4651277"/>
                <a:gd name="connsiteY971" fmla="*/ 2195030 h 4241931"/>
                <a:gd name="connsiteX972" fmla="*/ 38739 w 4651277"/>
                <a:gd name="connsiteY972" fmla="*/ 2190908 h 4241931"/>
                <a:gd name="connsiteX973" fmla="*/ 25029 w 4651277"/>
                <a:gd name="connsiteY973" fmla="*/ 2188681 h 4241931"/>
                <a:gd name="connsiteX974" fmla="*/ 22953 w 4651277"/>
                <a:gd name="connsiteY974" fmla="*/ 2190781 h 4241931"/>
                <a:gd name="connsiteX975" fmla="*/ 17398 w 4651277"/>
                <a:gd name="connsiteY975" fmla="*/ 2191771 h 4241931"/>
                <a:gd name="connsiteX976" fmla="*/ 17464 w 4651277"/>
                <a:gd name="connsiteY976" fmla="*/ 2186609 h 4241931"/>
                <a:gd name="connsiteX977" fmla="*/ 20703 w 4651277"/>
                <a:gd name="connsiteY977" fmla="*/ 2182626 h 4241931"/>
                <a:gd name="connsiteX978" fmla="*/ 20175 w 4651277"/>
                <a:gd name="connsiteY978" fmla="*/ 2176316 h 4241931"/>
                <a:gd name="connsiteX979" fmla="*/ 10908 w 4651277"/>
                <a:gd name="connsiteY979" fmla="*/ 2158882 h 4241931"/>
                <a:gd name="connsiteX980" fmla="*/ 3909 w 4651277"/>
                <a:gd name="connsiteY980" fmla="*/ 2136084 h 4241931"/>
                <a:gd name="connsiteX981" fmla="*/ 5354 w 4651277"/>
                <a:gd name="connsiteY981" fmla="*/ 2129952 h 4241931"/>
                <a:gd name="connsiteX982" fmla="*/ 9185 w 4651277"/>
                <a:gd name="connsiteY982" fmla="*/ 2123453 h 4241931"/>
                <a:gd name="connsiteX983" fmla="*/ 8263 w 4651277"/>
                <a:gd name="connsiteY983" fmla="*/ 2119867 h 4241931"/>
                <a:gd name="connsiteX984" fmla="*/ 0 w 4651277"/>
                <a:gd name="connsiteY984" fmla="*/ 2106669 h 4241931"/>
                <a:gd name="connsiteX985" fmla="*/ 1997 w 4651277"/>
                <a:gd name="connsiteY985" fmla="*/ 2092253 h 4241931"/>
                <a:gd name="connsiteX986" fmla="*/ 18461 w 4651277"/>
                <a:gd name="connsiteY986" fmla="*/ 2073068 h 4241931"/>
                <a:gd name="connsiteX987" fmla="*/ 22909 w 4651277"/>
                <a:gd name="connsiteY987" fmla="*/ 2063545 h 4241931"/>
                <a:gd name="connsiteX988" fmla="*/ 31396 w 4651277"/>
                <a:gd name="connsiteY988" fmla="*/ 2046292 h 4241931"/>
                <a:gd name="connsiteX989" fmla="*/ 31352 w 4651277"/>
                <a:gd name="connsiteY989" fmla="*/ 2025192 h 4241931"/>
                <a:gd name="connsiteX990" fmla="*/ 63886 w 4651277"/>
                <a:gd name="connsiteY990" fmla="*/ 2013091 h 4241931"/>
                <a:gd name="connsiteX991" fmla="*/ 81239 w 4651277"/>
                <a:gd name="connsiteY991" fmla="*/ 2008044 h 4241931"/>
                <a:gd name="connsiteX992" fmla="*/ 111405 w 4651277"/>
                <a:gd name="connsiteY992" fmla="*/ 1993139 h 4241931"/>
                <a:gd name="connsiteX993" fmla="*/ 126677 w 4651277"/>
                <a:gd name="connsiteY993" fmla="*/ 2000417 h 4241931"/>
                <a:gd name="connsiteX994" fmla="*/ 139632 w 4651277"/>
                <a:gd name="connsiteY994" fmla="*/ 1998124 h 4241931"/>
                <a:gd name="connsiteX995" fmla="*/ 146533 w 4651277"/>
                <a:gd name="connsiteY995" fmla="*/ 1993496 h 4241931"/>
                <a:gd name="connsiteX996" fmla="*/ 153736 w 4651277"/>
                <a:gd name="connsiteY996" fmla="*/ 1988375 h 4241931"/>
                <a:gd name="connsiteX997" fmla="*/ 154376 w 4651277"/>
                <a:gd name="connsiteY997" fmla="*/ 1996242 h 4241931"/>
                <a:gd name="connsiteX998" fmla="*/ 153285 w 4651277"/>
                <a:gd name="connsiteY998" fmla="*/ 2009173 h 4241931"/>
                <a:gd name="connsiteX999" fmla="*/ 164872 w 4651277"/>
                <a:gd name="connsiteY999" fmla="*/ 2016921 h 4241931"/>
                <a:gd name="connsiteX1000" fmla="*/ 175266 w 4651277"/>
                <a:gd name="connsiteY1000" fmla="*/ 2011025 h 4241931"/>
                <a:gd name="connsiteX1001" fmla="*/ 179204 w 4651277"/>
                <a:gd name="connsiteY1001" fmla="*/ 2016827 h 4241931"/>
                <a:gd name="connsiteX1002" fmla="*/ 185964 w 4651277"/>
                <a:gd name="connsiteY1002" fmla="*/ 2044743 h 4241931"/>
                <a:gd name="connsiteX1003" fmla="*/ 192136 w 4651277"/>
                <a:gd name="connsiteY1003" fmla="*/ 2058025 h 4241931"/>
                <a:gd name="connsiteX1004" fmla="*/ 191400 w 4651277"/>
                <a:gd name="connsiteY1004" fmla="*/ 2065222 h 4241931"/>
                <a:gd name="connsiteX1005" fmla="*/ 193705 w 4651277"/>
                <a:gd name="connsiteY1005" fmla="*/ 2064625 h 4241931"/>
                <a:gd name="connsiteX1006" fmla="*/ 201345 w 4651277"/>
                <a:gd name="connsiteY1006" fmla="*/ 2058516 h 4241931"/>
                <a:gd name="connsiteX1007" fmla="*/ 208726 w 4651277"/>
                <a:gd name="connsiteY1007" fmla="*/ 2057092 h 4241931"/>
                <a:gd name="connsiteX1008" fmla="*/ 228242 w 4651277"/>
                <a:gd name="connsiteY1008" fmla="*/ 2063119 h 4241931"/>
                <a:gd name="connsiteX1009" fmla="*/ 231942 w 4651277"/>
                <a:gd name="connsiteY1009" fmla="*/ 2058516 h 4241931"/>
                <a:gd name="connsiteX1010" fmla="*/ 254423 w 4651277"/>
                <a:gd name="connsiteY1010" fmla="*/ 2032807 h 4241931"/>
                <a:gd name="connsiteX1011" fmla="*/ 259562 w 4651277"/>
                <a:gd name="connsiteY1011" fmla="*/ 2024385 h 4241931"/>
                <a:gd name="connsiteX1012" fmla="*/ 260350 w 4651277"/>
                <a:gd name="connsiteY1012" fmla="*/ 2011951 h 4241931"/>
                <a:gd name="connsiteX1013" fmla="*/ 243934 w 4651277"/>
                <a:gd name="connsiteY1013" fmla="*/ 1984262 h 4241931"/>
                <a:gd name="connsiteX1014" fmla="*/ 241968 w 4651277"/>
                <a:gd name="connsiteY1014" fmla="*/ 1967429 h 4241931"/>
                <a:gd name="connsiteX1015" fmla="*/ 257810 w 4651277"/>
                <a:gd name="connsiteY1015" fmla="*/ 1964858 h 4241931"/>
                <a:gd name="connsiteX1016" fmla="*/ 278777 w 4651277"/>
                <a:gd name="connsiteY1016" fmla="*/ 1969490 h 4241931"/>
                <a:gd name="connsiteX1017" fmla="*/ 293797 w 4651277"/>
                <a:gd name="connsiteY1017" fmla="*/ 1970497 h 4241931"/>
                <a:gd name="connsiteX1018" fmla="*/ 304189 w 4651277"/>
                <a:gd name="connsiteY1018" fmla="*/ 1964603 h 4241931"/>
                <a:gd name="connsiteX1019" fmla="*/ 323849 w 4651277"/>
                <a:gd name="connsiteY1019" fmla="*/ 1916778 h 4241931"/>
                <a:gd name="connsiteX1020" fmla="*/ 339900 w 4651277"/>
                <a:gd name="connsiteY1020" fmla="*/ 1899380 h 4241931"/>
                <a:gd name="connsiteX1021" fmla="*/ 366172 w 4651277"/>
                <a:gd name="connsiteY1021" fmla="*/ 1899774 h 4241931"/>
                <a:gd name="connsiteX1022" fmla="*/ 386796 w 4651277"/>
                <a:gd name="connsiteY1022" fmla="*/ 1855936 h 4241931"/>
                <a:gd name="connsiteX1023" fmla="*/ 382353 w 4651277"/>
                <a:gd name="connsiteY1023" fmla="*/ 1837591 h 4241931"/>
                <a:gd name="connsiteX1024" fmla="*/ 397618 w 4651277"/>
                <a:gd name="connsiteY1024" fmla="*/ 1832628 h 4241931"/>
                <a:gd name="connsiteX1025" fmla="*/ 428633 w 4651277"/>
                <a:gd name="connsiteY1025" fmla="*/ 1850870 h 4241931"/>
                <a:gd name="connsiteX1026" fmla="*/ 421799 w 4651277"/>
                <a:gd name="connsiteY1026" fmla="*/ 1833105 h 4241931"/>
                <a:gd name="connsiteX1027" fmla="*/ 416893 w 4651277"/>
                <a:gd name="connsiteY1027" fmla="*/ 1823315 h 4241931"/>
                <a:gd name="connsiteX1028" fmla="*/ 392973 w 4651277"/>
                <a:gd name="connsiteY1028" fmla="*/ 1801244 h 4241931"/>
                <a:gd name="connsiteX1029" fmla="*/ 372974 w 4651277"/>
                <a:gd name="connsiteY1029" fmla="*/ 1800599 h 4241931"/>
                <a:gd name="connsiteX1030" fmla="*/ 385949 w 4651277"/>
                <a:gd name="connsiteY1030" fmla="*/ 1754815 h 4241931"/>
                <a:gd name="connsiteX1031" fmla="*/ 398951 w 4651277"/>
                <a:gd name="connsiteY1031" fmla="*/ 1705649 h 4241931"/>
                <a:gd name="connsiteX1032" fmla="*/ 389494 w 4651277"/>
                <a:gd name="connsiteY1032" fmla="*/ 1678807 h 4241931"/>
                <a:gd name="connsiteX1033" fmla="*/ 363309 w 4651277"/>
                <a:gd name="connsiteY1033" fmla="*/ 1680505 h 4241931"/>
                <a:gd name="connsiteX1034" fmla="*/ 342496 w 4651277"/>
                <a:gd name="connsiteY1034" fmla="*/ 1695679 h 4241931"/>
                <a:gd name="connsiteX1035" fmla="*/ 298105 w 4651277"/>
                <a:gd name="connsiteY1035" fmla="*/ 1669277 h 4241931"/>
                <a:gd name="connsiteX1036" fmla="*/ 291363 w 4651277"/>
                <a:gd name="connsiteY1036" fmla="*/ 1665844 h 4241931"/>
                <a:gd name="connsiteX1037" fmla="*/ 294593 w 4651277"/>
                <a:gd name="connsiteY1037" fmla="*/ 1646062 h 4241931"/>
                <a:gd name="connsiteX1038" fmla="*/ 308882 w 4651277"/>
                <a:gd name="connsiteY1038" fmla="*/ 1624869 h 4241931"/>
                <a:gd name="connsiteX1039" fmla="*/ 350575 w 4651277"/>
                <a:gd name="connsiteY1039" fmla="*/ 1612239 h 4241931"/>
                <a:gd name="connsiteX1040" fmla="*/ 368300 w 4651277"/>
                <a:gd name="connsiteY1040" fmla="*/ 1624411 h 4241931"/>
                <a:gd name="connsiteX1041" fmla="*/ 381481 w 4651277"/>
                <a:gd name="connsiteY1041" fmla="*/ 1631773 h 4241931"/>
                <a:gd name="connsiteX1042" fmla="*/ 447262 w 4651277"/>
                <a:gd name="connsiteY1042" fmla="*/ 1605288 h 4241931"/>
                <a:gd name="connsiteX1043" fmla="*/ 459886 w 4651277"/>
                <a:gd name="connsiteY1043" fmla="*/ 1566766 h 4241931"/>
                <a:gd name="connsiteX1044" fmla="*/ 453689 w 4651277"/>
                <a:gd name="connsiteY1044" fmla="*/ 1556868 h 4241931"/>
                <a:gd name="connsiteX1045" fmla="*/ 470485 w 4651277"/>
                <a:gd name="connsiteY1045" fmla="*/ 1505937 h 4241931"/>
                <a:gd name="connsiteX1046" fmla="*/ 499433 w 4651277"/>
                <a:gd name="connsiteY1046" fmla="*/ 1480773 h 4241931"/>
                <a:gd name="connsiteX1047" fmla="*/ 547531 w 4651277"/>
                <a:gd name="connsiteY1047" fmla="*/ 1463211 h 4241931"/>
                <a:gd name="connsiteX1048" fmla="*/ 567253 w 4651277"/>
                <a:gd name="connsiteY1048" fmla="*/ 1460968 h 4241931"/>
                <a:gd name="connsiteX1049" fmla="*/ 536841 w 4651277"/>
                <a:gd name="connsiteY1049" fmla="*/ 1441738 h 4241931"/>
                <a:gd name="connsiteX1050" fmla="*/ 534666 w 4651277"/>
                <a:gd name="connsiteY1050" fmla="*/ 1439730 h 4241931"/>
                <a:gd name="connsiteX1051" fmla="*/ 534280 w 4651277"/>
                <a:gd name="connsiteY1051" fmla="*/ 1438135 h 4241931"/>
                <a:gd name="connsiteX1052" fmla="*/ 490714 w 4651277"/>
                <a:gd name="connsiteY1052" fmla="*/ 1340184 h 4241931"/>
                <a:gd name="connsiteX1053" fmla="*/ 488780 w 4651277"/>
                <a:gd name="connsiteY1053" fmla="*/ 1292099 h 4241931"/>
                <a:gd name="connsiteX1054" fmla="*/ 496936 w 4651277"/>
                <a:gd name="connsiteY1054" fmla="*/ 1238618 h 4241931"/>
                <a:gd name="connsiteX1055" fmla="*/ 497422 w 4651277"/>
                <a:gd name="connsiteY1055" fmla="*/ 1226678 h 4241931"/>
                <a:gd name="connsiteX1056" fmla="*/ 498708 w 4651277"/>
                <a:gd name="connsiteY1056" fmla="*/ 1146573 h 4241931"/>
                <a:gd name="connsiteX1057" fmla="*/ 494266 w 4651277"/>
                <a:gd name="connsiteY1057" fmla="*/ 1128228 h 4241931"/>
                <a:gd name="connsiteX1058" fmla="*/ 491300 w 4651277"/>
                <a:gd name="connsiteY1058" fmla="*/ 1098549 h 4241931"/>
                <a:gd name="connsiteX1059" fmla="*/ 474258 w 4651277"/>
                <a:gd name="connsiteY1059" fmla="*/ 1115342 h 4241931"/>
                <a:gd name="connsiteX1060" fmla="*/ 456676 w 4651277"/>
                <a:gd name="connsiteY1060" fmla="*/ 1110733 h 4241931"/>
                <a:gd name="connsiteX1061" fmla="*/ 424274 w 4651277"/>
                <a:gd name="connsiteY1061" fmla="*/ 1078049 h 4241931"/>
                <a:gd name="connsiteX1062" fmla="*/ 407590 w 4651277"/>
                <a:gd name="connsiteY1062" fmla="*/ 1059716 h 4241931"/>
                <a:gd name="connsiteX1063" fmla="*/ 403785 w 4651277"/>
                <a:gd name="connsiteY1063" fmla="*/ 1049238 h 4241931"/>
                <a:gd name="connsiteX1064" fmla="*/ 396629 w 4651277"/>
                <a:gd name="connsiteY1064" fmla="*/ 1007485 h 4241931"/>
                <a:gd name="connsiteX1065" fmla="*/ 398423 w 4651277"/>
                <a:gd name="connsiteY1065" fmla="*/ 980030 h 4241931"/>
                <a:gd name="connsiteX1066" fmla="*/ 397121 w 4651277"/>
                <a:gd name="connsiteY1066" fmla="*/ 967680 h 4241931"/>
                <a:gd name="connsiteX1067" fmla="*/ 394920 w 4651277"/>
                <a:gd name="connsiteY1067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8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8"/>
                  </a:lnTo>
                  <a:lnTo>
                    <a:pt x="3877729" y="2513815"/>
                  </a:lnTo>
                  <a:close/>
                  <a:moveTo>
                    <a:pt x="3877901" y="2487464"/>
                  </a:moveTo>
                  <a:lnTo>
                    <a:pt x="3888276" y="2487069"/>
                  </a:lnTo>
                  <a:cubicBezTo>
                    <a:pt x="3890138" y="2487517"/>
                    <a:pt x="3891479" y="2488580"/>
                    <a:pt x="3891886" y="2490770"/>
                  </a:cubicBezTo>
                  <a:lnTo>
                    <a:pt x="3891216" y="2494296"/>
                  </a:lnTo>
                  <a:lnTo>
                    <a:pt x="3905570" y="2476507"/>
                  </a:lnTo>
                  <a:cubicBezTo>
                    <a:pt x="3907159" y="2474284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8" y="2490422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8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2" y="2054951"/>
                  </a:lnTo>
                  <a:lnTo>
                    <a:pt x="4089266" y="2055669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6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2"/>
                  </a:lnTo>
                  <a:lnTo>
                    <a:pt x="3822243" y="1811284"/>
                  </a:lnTo>
                  <a:close/>
                  <a:moveTo>
                    <a:pt x="3767516" y="1561443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3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6" y="1609280"/>
                  </a:lnTo>
                  <a:lnTo>
                    <a:pt x="3797457" y="1614968"/>
                  </a:lnTo>
                  <a:lnTo>
                    <a:pt x="3788624" y="1604063"/>
                  </a:lnTo>
                  <a:cubicBezTo>
                    <a:pt x="3785763" y="1594087"/>
                    <a:pt x="3781115" y="1584988"/>
                    <a:pt x="3776032" y="1576162"/>
                  </a:cubicBezTo>
                  <a:close/>
                  <a:moveTo>
                    <a:pt x="2526548" y="3066943"/>
                  </a:moveTo>
                  <a:lnTo>
                    <a:pt x="2526941" y="3067714"/>
                  </a:lnTo>
                  <a:lnTo>
                    <a:pt x="2540254" y="3062845"/>
                  </a:lnTo>
                  <a:lnTo>
                    <a:pt x="2539881" y="3062027"/>
                  </a:lnTo>
                  <a:lnTo>
                    <a:pt x="2539743" y="3061741"/>
                  </a:ln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0" y="545620"/>
                  </a:cubicBezTo>
                  <a:cubicBezTo>
                    <a:pt x="3403040" y="561222"/>
                    <a:pt x="3409325" y="561477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7"/>
                    <a:pt x="3427865" y="511430"/>
                  </a:cubicBezTo>
                  <a:lnTo>
                    <a:pt x="3425437" y="507611"/>
                  </a:lnTo>
                  <a:lnTo>
                    <a:pt x="3420176" y="511007"/>
                  </a:lnTo>
                  <a:cubicBezTo>
                    <a:pt x="3411083" y="515050"/>
                    <a:pt x="3401574" y="518109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182718" y="1487138"/>
                  </a:moveTo>
                  <a:lnTo>
                    <a:pt x="1184885" y="1486780"/>
                  </a:lnTo>
                  <a:lnTo>
                    <a:pt x="1184389" y="1486142"/>
                  </a:lnTo>
                  <a:lnTo>
                    <a:pt x="1183954" y="1486556"/>
                  </a:lnTo>
                  <a:cubicBezTo>
                    <a:pt x="1182777" y="1484694"/>
                    <a:pt x="1180289" y="1486468"/>
                    <a:pt x="1182718" y="1487138"/>
                  </a:cubicBezTo>
                  <a:close/>
                  <a:moveTo>
                    <a:pt x="1148542" y="1390278"/>
                  </a:moveTo>
                  <a:cubicBezTo>
                    <a:pt x="1147867" y="1392936"/>
                    <a:pt x="1147949" y="1395841"/>
                    <a:pt x="1148805" y="1398307"/>
                  </a:cubicBezTo>
                  <a:cubicBezTo>
                    <a:pt x="1151676" y="1406017"/>
                    <a:pt x="1151658" y="1413045"/>
                    <a:pt x="1150120" y="1419807"/>
                  </a:cubicBezTo>
                  <a:lnTo>
                    <a:pt x="1148674" y="1423488"/>
                  </a:lnTo>
                  <a:lnTo>
                    <a:pt x="1150306" y="1421569"/>
                  </a:lnTo>
                  <a:cubicBezTo>
                    <a:pt x="1151410" y="1417011"/>
                    <a:pt x="1150925" y="1411805"/>
                    <a:pt x="1150446" y="1406292"/>
                  </a:cubicBezTo>
                  <a:cubicBezTo>
                    <a:pt x="1150266" y="1401093"/>
                    <a:pt x="1149491" y="1395268"/>
                    <a:pt x="1150974" y="1390797"/>
                  </a:cubicBezTo>
                  <a:lnTo>
                    <a:pt x="1160764" y="1385670"/>
                  </a:lnTo>
                  <a:lnTo>
                    <a:pt x="1158556" y="1383721"/>
                  </a:lnTo>
                  <a:cubicBezTo>
                    <a:pt x="1156669" y="1382760"/>
                    <a:pt x="1154688" y="1382558"/>
                    <a:pt x="1152826" y="1383736"/>
                  </a:cubicBezTo>
                  <a:cubicBezTo>
                    <a:pt x="1150651" y="1385211"/>
                    <a:pt x="1149218" y="1387621"/>
                    <a:pt x="1148542" y="1390278"/>
                  </a:cubicBezTo>
                  <a:close/>
                  <a:moveTo>
                    <a:pt x="1176775" y="1335146"/>
                  </a:moveTo>
                  <a:lnTo>
                    <a:pt x="1176922" y="1344593"/>
                  </a:lnTo>
                  <a:lnTo>
                    <a:pt x="1178171" y="1355232"/>
                  </a:lnTo>
                  <a:lnTo>
                    <a:pt x="1178988" y="1344413"/>
                  </a:ln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3"/>
                  </a:cubicBezTo>
                  <a:close/>
                  <a:moveTo>
                    <a:pt x="901578" y="1089026"/>
                  </a:moveTo>
                  <a:cubicBezTo>
                    <a:pt x="900293" y="1091592"/>
                    <a:pt x="900074" y="1094338"/>
                    <a:pt x="902450" y="1097146"/>
                  </a:cubicBezTo>
                  <a:lnTo>
                    <a:pt x="902526" y="1097155"/>
                  </a:lnTo>
                  <a:lnTo>
                    <a:pt x="903198" y="1086956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1"/>
                    <a:pt x="767408" y="1070654"/>
                    <a:pt x="769344" y="1066423"/>
                  </a:cubicBezTo>
                  <a:cubicBezTo>
                    <a:pt x="771280" y="1062191"/>
                    <a:pt x="767048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500"/>
                    <a:pt x="459935" y="911515"/>
                  </a:cubicBezTo>
                  <a:cubicBezTo>
                    <a:pt x="471849" y="915384"/>
                    <a:pt x="481311" y="914360"/>
                    <a:pt x="483116" y="899146"/>
                  </a:cubicBezTo>
                  <a:cubicBezTo>
                    <a:pt x="482560" y="893369"/>
                    <a:pt x="486053" y="892100"/>
                    <a:pt x="490125" y="893227"/>
                  </a:cubicBezTo>
                  <a:cubicBezTo>
                    <a:pt x="495490" y="894460"/>
                    <a:pt x="501350" y="895995"/>
                    <a:pt x="505508" y="899211"/>
                  </a:cubicBezTo>
                  <a:cubicBezTo>
                    <a:pt x="514314" y="905945"/>
                    <a:pt x="522954" y="908496"/>
                    <a:pt x="533045" y="903097"/>
                  </a:cubicBezTo>
                  <a:cubicBezTo>
                    <a:pt x="538738" y="900451"/>
                    <a:pt x="543994" y="902977"/>
                    <a:pt x="549057" y="904707"/>
                  </a:cubicBezTo>
                  <a:cubicBezTo>
                    <a:pt x="558974" y="922993"/>
                    <a:pt x="551705" y="950506"/>
                    <a:pt x="576911" y="960445"/>
                  </a:cubicBezTo>
                  <a:cubicBezTo>
                    <a:pt x="582964" y="962779"/>
                    <a:pt x="582479" y="974718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8" y="980396"/>
                  </a:cubicBezTo>
                  <a:cubicBezTo>
                    <a:pt x="689736" y="978295"/>
                    <a:pt x="699861" y="981753"/>
                    <a:pt x="708863" y="989282"/>
                  </a:cubicBezTo>
                  <a:cubicBezTo>
                    <a:pt x="709057" y="990081"/>
                    <a:pt x="709057" y="990081"/>
                    <a:pt x="709249" y="990880"/>
                  </a:cubicBezTo>
                  <a:cubicBezTo>
                    <a:pt x="719278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1" y="913736"/>
                    <a:pt x="770388" y="922209"/>
                  </a:cubicBezTo>
                  <a:cubicBezTo>
                    <a:pt x="772764" y="925016"/>
                    <a:pt x="773149" y="928081"/>
                    <a:pt x="772846" y="931130"/>
                  </a:cubicBezTo>
                  <a:lnTo>
                    <a:pt x="771985" y="935690"/>
                  </a:lnTo>
                  <a:lnTo>
                    <a:pt x="777370" y="940500"/>
                  </a:lnTo>
                  <a:cubicBezTo>
                    <a:pt x="778541" y="943594"/>
                    <a:pt x="779432" y="947706"/>
                    <a:pt x="782283" y="952504"/>
                  </a:cubicBezTo>
                  <a:cubicBezTo>
                    <a:pt x="782149" y="957181"/>
                    <a:pt x="780033" y="960648"/>
                    <a:pt x="776624" y="964007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3" y="985704"/>
                    <a:pt x="781464" y="994901"/>
                    <a:pt x="789860" y="1001522"/>
                  </a:cubicBezTo>
                  <a:cubicBezTo>
                    <a:pt x="794047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7"/>
                    <a:pt x="804836" y="1014108"/>
                  </a:cubicBezTo>
                  <a:cubicBezTo>
                    <a:pt x="806116" y="1011694"/>
                    <a:pt x="808603" y="1009921"/>
                    <a:pt x="810408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7"/>
                  </a:cubicBezTo>
                  <a:cubicBezTo>
                    <a:pt x="865406" y="986236"/>
                    <a:pt x="872081" y="988232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2"/>
                    <a:pt x="931001" y="1034884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8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2"/>
                    <a:pt x="918086" y="991595"/>
                  </a:cubicBezTo>
                  <a:cubicBezTo>
                    <a:pt x="923623" y="984271"/>
                    <a:pt x="926482" y="976736"/>
                    <a:pt x="923864" y="967585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799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20" y="922343"/>
                    <a:pt x="889714" y="923737"/>
                  </a:cubicBezTo>
                  <a:cubicBezTo>
                    <a:pt x="878002" y="927344"/>
                    <a:pt x="874887" y="920417"/>
                    <a:pt x="871980" y="910814"/>
                  </a:cubicBezTo>
                  <a:cubicBezTo>
                    <a:pt x="866942" y="896840"/>
                    <a:pt x="858725" y="884879"/>
                    <a:pt x="847332" y="874932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4"/>
                  </a:cubicBezTo>
                  <a:cubicBezTo>
                    <a:pt x="821502" y="832169"/>
                    <a:pt x="824603" y="827024"/>
                    <a:pt x="827615" y="825752"/>
                  </a:cubicBezTo>
                  <a:cubicBezTo>
                    <a:pt x="844604" y="819436"/>
                    <a:pt x="844709" y="808559"/>
                    <a:pt x="837279" y="794828"/>
                  </a:cubicBezTo>
                  <a:cubicBezTo>
                    <a:pt x="836297" y="792273"/>
                    <a:pt x="836961" y="789307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6" y="759027"/>
                    <a:pt x="866084" y="754956"/>
                    <a:pt x="864539" y="744488"/>
                  </a:cubicBezTo>
                  <a:cubicBezTo>
                    <a:pt x="863525" y="736866"/>
                    <a:pt x="865068" y="728258"/>
                    <a:pt x="871755" y="722748"/>
                  </a:cubicBezTo>
                  <a:cubicBezTo>
                    <a:pt x="877987" y="717526"/>
                    <a:pt x="875567" y="712703"/>
                    <a:pt x="872404" y="707713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4"/>
                    <a:pt x="863052" y="686934"/>
                    <a:pt x="859922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4" y="695208"/>
                    <a:pt x="832916" y="694588"/>
                    <a:pt x="831296" y="680990"/>
                  </a:cubicBezTo>
                  <a:cubicBezTo>
                    <a:pt x="830116" y="674108"/>
                    <a:pt x="830871" y="667272"/>
                    <a:pt x="830431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6" y="647069"/>
                    <a:pt x="849463" y="643408"/>
                    <a:pt x="847783" y="638749"/>
                  </a:cubicBezTo>
                  <a:cubicBezTo>
                    <a:pt x="845983" y="632896"/>
                    <a:pt x="844347" y="626303"/>
                    <a:pt x="835406" y="626246"/>
                  </a:cubicBezTo>
                  <a:cubicBezTo>
                    <a:pt x="834953" y="626533"/>
                    <a:pt x="834499" y="626822"/>
                    <a:pt x="833304" y="626943"/>
                  </a:cubicBezTo>
                  <a:cubicBezTo>
                    <a:pt x="828810" y="627883"/>
                    <a:pt x="824468" y="635086"/>
                    <a:pt x="819248" y="628857"/>
                  </a:cubicBezTo>
                  <a:cubicBezTo>
                    <a:pt x="814316" y="623080"/>
                    <a:pt x="812393" y="616033"/>
                    <a:pt x="813029" y="608001"/>
                  </a:cubicBezTo>
                  <a:cubicBezTo>
                    <a:pt x="814071" y="601617"/>
                    <a:pt x="817339" y="595732"/>
                    <a:pt x="821182" y="590753"/>
                  </a:cubicBezTo>
                  <a:cubicBezTo>
                    <a:pt x="824404" y="586803"/>
                    <a:pt x="827582" y="584789"/>
                    <a:pt x="831485" y="589945"/>
                  </a:cubicBezTo>
                  <a:cubicBezTo>
                    <a:pt x="833088" y="591472"/>
                    <a:pt x="835147" y="592711"/>
                    <a:pt x="836962" y="591560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6" y="578085"/>
                    <a:pt x="832589" y="574621"/>
                  </a:cubicBezTo>
                  <a:cubicBezTo>
                    <a:pt x="827051" y="562871"/>
                    <a:pt x="831726" y="554185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7"/>
                    <a:pt x="869730" y="547904"/>
                    <a:pt x="866763" y="528166"/>
                  </a:cubicBezTo>
                  <a:cubicBezTo>
                    <a:pt x="865749" y="520543"/>
                    <a:pt x="866914" y="515353"/>
                    <a:pt x="874296" y="511946"/>
                  </a:cubicBezTo>
                  <a:cubicBezTo>
                    <a:pt x="877307" y="510674"/>
                    <a:pt x="879289" y="508783"/>
                    <a:pt x="881271" y="506890"/>
                  </a:cubicBezTo>
                  <a:cubicBezTo>
                    <a:pt x="894599" y="497807"/>
                    <a:pt x="901875" y="486203"/>
                    <a:pt x="895567" y="469218"/>
                  </a:cubicBezTo>
                  <a:cubicBezTo>
                    <a:pt x="893478" y="462911"/>
                    <a:pt x="892297" y="456030"/>
                    <a:pt x="893053" y="449192"/>
                  </a:cubicBezTo>
                  <a:cubicBezTo>
                    <a:pt x="893310" y="444578"/>
                    <a:pt x="895790" y="440463"/>
                    <a:pt x="900284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6"/>
                    <a:pt x="947336" y="441495"/>
                    <a:pt x="955007" y="438541"/>
                  </a:cubicBezTo>
                  <a:cubicBezTo>
                    <a:pt x="962966" y="436041"/>
                    <a:pt x="969274" y="433949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5"/>
                    <a:pt x="1041215" y="436046"/>
                    <a:pt x="1054530" y="433965"/>
                  </a:cubicBezTo>
                  <a:cubicBezTo>
                    <a:pt x="1066648" y="432008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8" y="431383"/>
                    <a:pt x="1165444" y="439339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1"/>
                    <a:pt x="1295484" y="442763"/>
                    <a:pt x="1308223" y="439777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8" y="421799"/>
                    <a:pt x="1327103" y="416367"/>
                    <a:pt x="1334516" y="418027"/>
                  </a:cubicBezTo>
                  <a:cubicBezTo>
                    <a:pt x="1342217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8"/>
                    <a:pt x="1348242" y="455745"/>
                  </a:cubicBezTo>
                  <a:lnTo>
                    <a:pt x="1387252" y="495472"/>
                  </a:lnTo>
                  <a:lnTo>
                    <a:pt x="1391837" y="495408"/>
                  </a:lnTo>
                  <a:cubicBezTo>
                    <a:pt x="1404436" y="492736"/>
                    <a:pt x="1415417" y="485221"/>
                    <a:pt x="1416978" y="473734"/>
                  </a:cubicBezTo>
                  <a:cubicBezTo>
                    <a:pt x="1420965" y="446896"/>
                    <a:pt x="1437005" y="441698"/>
                    <a:pt x="1459404" y="441306"/>
                  </a:cubicBezTo>
                  <a:cubicBezTo>
                    <a:pt x="1462911" y="440739"/>
                    <a:pt x="1466274" y="440817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2" y="401163"/>
                    <a:pt x="1461863" y="391126"/>
                  </a:cubicBezTo>
                  <a:cubicBezTo>
                    <a:pt x="1456437" y="385175"/>
                    <a:pt x="1454727" y="380734"/>
                    <a:pt x="1459824" y="373082"/>
                  </a:cubicBezTo>
                  <a:cubicBezTo>
                    <a:pt x="1463987" y="366575"/>
                    <a:pt x="1466363" y="358991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2"/>
                    <a:pt x="1516208" y="302521"/>
                    <a:pt x="1518925" y="302455"/>
                  </a:cubicBezTo>
                  <a:cubicBezTo>
                    <a:pt x="1549337" y="302509"/>
                    <a:pt x="1572854" y="315221"/>
                    <a:pt x="1592775" y="337949"/>
                  </a:cubicBezTo>
                  <a:cubicBezTo>
                    <a:pt x="1604626" y="351430"/>
                    <a:pt x="1610607" y="366976"/>
                    <a:pt x="1609283" y="384943"/>
                  </a:cubicBezTo>
                  <a:cubicBezTo>
                    <a:pt x="1608837" y="392959"/>
                    <a:pt x="1611124" y="394824"/>
                    <a:pt x="1618784" y="393836"/>
                  </a:cubicBezTo>
                  <a:cubicBezTo>
                    <a:pt x="1627874" y="392491"/>
                    <a:pt x="1638107" y="392080"/>
                    <a:pt x="1646487" y="387871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3"/>
                    <a:pt x="1697241" y="414806"/>
                  </a:cubicBezTo>
                  <a:cubicBezTo>
                    <a:pt x="1701679" y="413095"/>
                    <a:pt x="1702546" y="409230"/>
                    <a:pt x="1703912" y="406155"/>
                  </a:cubicBezTo>
                  <a:cubicBezTo>
                    <a:pt x="1708798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4" y="397791"/>
                  </a:cubicBezTo>
                  <a:cubicBezTo>
                    <a:pt x="1751216" y="403232"/>
                    <a:pt x="1749918" y="409028"/>
                    <a:pt x="1750050" y="414469"/>
                  </a:cubicBezTo>
                  <a:cubicBezTo>
                    <a:pt x="1750736" y="429504"/>
                    <a:pt x="1756307" y="434812"/>
                    <a:pt x="1771479" y="433479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7"/>
                    <a:pt x="1811648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6"/>
                    <a:pt x="1826673" y="458702"/>
                    <a:pt x="1831732" y="469308"/>
                  </a:cubicBezTo>
                  <a:cubicBezTo>
                    <a:pt x="1835582" y="476258"/>
                    <a:pt x="1839799" y="478556"/>
                    <a:pt x="1847892" y="475634"/>
                  </a:cubicBezTo>
                  <a:cubicBezTo>
                    <a:pt x="1858991" y="471359"/>
                    <a:pt x="1870025" y="464363"/>
                    <a:pt x="1880126" y="458510"/>
                  </a:cubicBezTo>
                  <a:cubicBezTo>
                    <a:pt x="1897175" y="448804"/>
                    <a:pt x="1913648" y="441674"/>
                    <a:pt x="1931438" y="455808"/>
                  </a:cubicBezTo>
                  <a:cubicBezTo>
                    <a:pt x="1936155" y="458895"/>
                    <a:pt x="1940095" y="456395"/>
                    <a:pt x="1943892" y="454541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6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2"/>
                    <a:pt x="1965110" y="399096"/>
                    <a:pt x="1967342" y="392156"/>
                  </a:cubicBezTo>
                  <a:cubicBezTo>
                    <a:pt x="1969863" y="383928"/>
                    <a:pt x="1973671" y="375987"/>
                    <a:pt x="1982906" y="373999"/>
                  </a:cubicBezTo>
                  <a:cubicBezTo>
                    <a:pt x="1990854" y="371723"/>
                    <a:pt x="1996357" y="374310"/>
                    <a:pt x="1993404" y="384469"/>
                  </a:cubicBezTo>
                  <a:cubicBezTo>
                    <a:pt x="1991172" y="391411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9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8"/>
                    <a:pt x="2027118" y="342649"/>
                    <a:pt x="2033778" y="340083"/>
                  </a:cubicBezTo>
                  <a:cubicBezTo>
                    <a:pt x="2040583" y="336874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1"/>
                    <a:pt x="2059695" y="397132"/>
                    <a:pt x="2070321" y="397232"/>
                  </a:cubicBezTo>
                  <a:lnTo>
                    <a:pt x="2071511" y="397143"/>
                  </a:lnTo>
                  <a:lnTo>
                    <a:pt x="2069934" y="387948"/>
                  </a:lnTo>
                  <a:cubicBezTo>
                    <a:pt x="2068111" y="383917"/>
                    <a:pt x="2065026" y="379929"/>
                    <a:pt x="2060255" y="375986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8"/>
                    <a:pt x="2129578" y="334347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8"/>
                  </a:cubicBezTo>
                  <a:cubicBezTo>
                    <a:pt x="2104083" y="294094"/>
                    <a:pt x="2112817" y="293631"/>
                    <a:pt x="2119407" y="294010"/>
                  </a:cubicBezTo>
                  <a:cubicBezTo>
                    <a:pt x="2164845" y="297438"/>
                    <a:pt x="2192376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2" y="204688"/>
                    <a:pt x="2257860" y="207097"/>
                  </a:cubicBezTo>
                  <a:cubicBezTo>
                    <a:pt x="2280850" y="213905"/>
                    <a:pt x="2287208" y="209918"/>
                    <a:pt x="2292598" y="187735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7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5" y="145752"/>
                    <a:pt x="2180094" y="141351"/>
                    <a:pt x="2177954" y="156063"/>
                  </a:cubicBezTo>
                  <a:cubicBezTo>
                    <a:pt x="2177459" y="160470"/>
                    <a:pt x="2167500" y="165378"/>
                    <a:pt x="2161941" y="156914"/>
                  </a:cubicBezTo>
                  <a:cubicBezTo>
                    <a:pt x="2160845" y="146570"/>
                    <a:pt x="2160158" y="136205"/>
                    <a:pt x="2166815" y="128838"/>
                  </a:cubicBezTo>
                  <a:cubicBezTo>
                    <a:pt x="2169034" y="126381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1" y="112559"/>
                    <a:pt x="2238235" y="109067"/>
                    <a:pt x="2224591" y="99573"/>
                  </a:cubicBezTo>
                  <a:cubicBezTo>
                    <a:pt x="2222555" y="88731"/>
                    <a:pt x="2211553" y="73987"/>
                    <a:pt x="2236573" y="77768"/>
                  </a:cubicBezTo>
                  <a:cubicBezTo>
                    <a:pt x="2238028" y="77691"/>
                    <a:pt x="2238757" y="77652"/>
                    <a:pt x="2240288" y="79030"/>
                  </a:cubicBezTo>
                  <a:cubicBezTo>
                    <a:pt x="2247381" y="88873"/>
                    <a:pt x="2259833" y="89671"/>
                    <a:pt x="2269604" y="94992"/>
                  </a:cubicBezTo>
                  <a:cubicBezTo>
                    <a:pt x="2277114" y="98973"/>
                    <a:pt x="2283472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8"/>
                    <a:pt x="2301741" y="81608"/>
                    <a:pt x="2306411" y="73331"/>
                  </a:cubicBezTo>
                  <a:cubicBezTo>
                    <a:pt x="2320350" y="60911"/>
                    <a:pt x="2332834" y="48569"/>
                    <a:pt x="2339875" y="29946"/>
                  </a:cubicBezTo>
                  <a:cubicBezTo>
                    <a:pt x="2352809" y="-1397"/>
                    <a:pt x="2370239" y="-3053"/>
                    <a:pt x="2392011" y="22069"/>
                  </a:cubicBezTo>
                  <a:cubicBezTo>
                    <a:pt x="2415354" y="49298"/>
                    <a:pt x="2423401" y="49599"/>
                    <a:pt x="2449746" y="23384"/>
                  </a:cubicBezTo>
                  <a:cubicBezTo>
                    <a:pt x="2450436" y="22617"/>
                    <a:pt x="2450436" y="22617"/>
                    <a:pt x="2451124" y="21850"/>
                  </a:cubicBezTo>
                  <a:cubicBezTo>
                    <a:pt x="2481072" y="-5288"/>
                    <a:pt x="2484595" y="-7665"/>
                    <a:pt x="2508326" y="26842"/>
                  </a:cubicBezTo>
                  <a:cubicBezTo>
                    <a:pt x="2514650" y="35996"/>
                    <a:pt x="2516957" y="51932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5"/>
                    <a:pt x="2559883" y="8046"/>
                  </a:cubicBezTo>
                  <a:cubicBezTo>
                    <a:pt x="2560882" y="13102"/>
                    <a:pt x="2559657" y="17549"/>
                    <a:pt x="2562074" y="21798"/>
                  </a:cubicBezTo>
                  <a:cubicBezTo>
                    <a:pt x="2564070" y="31912"/>
                    <a:pt x="2566066" y="42025"/>
                    <a:pt x="2568791" y="52100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1" y="50277"/>
                    <a:pt x="2625296" y="43989"/>
                  </a:cubicBezTo>
                  <a:cubicBezTo>
                    <a:pt x="2630888" y="39313"/>
                    <a:pt x="2637090" y="32415"/>
                    <a:pt x="2645290" y="35628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2" y="78799"/>
                    <a:pt x="2657690" y="90445"/>
                  </a:cubicBezTo>
                  <a:cubicBezTo>
                    <a:pt x="2658347" y="102820"/>
                    <a:pt x="2663062" y="109139"/>
                    <a:pt x="2676280" y="110626"/>
                  </a:cubicBezTo>
                  <a:cubicBezTo>
                    <a:pt x="2699766" y="113029"/>
                    <a:pt x="2709119" y="124213"/>
                    <a:pt x="2711006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1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10" y="175841"/>
                  </a:cubicBezTo>
                  <a:cubicBezTo>
                    <a:pt x="2866295" y="185648"/>
                    <a:pt x="2866605" y="194939"/>
                    <a:pt x="2868616" y="203591"/>
                  </a:cubicBezTo>
                  <a:lnTo>
                    <a:pt x="2876460" y="217590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3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60"/>
                  </a:cubicBezTo>
                  <a:cubicBezTo>
                    <a:pt x="2979943" y="138301"/>
                    <a:pt x="3002044" y="128368"/>
                    <a:pt x="3020035" y="96025"/>
                  </a:cubicBezTo>
                  <a:cubicBezTo>
                    <a:pt x="3035385" y="68933"/>
                    <a:pt x="3041054" y="65712"/>
                    <a:pt x="3059179" y="77157"/>
                  </a:cubicBezTo>
                  <a:cubicBezTo>
                    <a:pt x="3063973" y="84932"/>
                    <a:pt x="3065279" y="95813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6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2"/>
                  </a:cubicBezTo>
                  <a:cubicBezTo>
                    <a:pt x="3179448" y="101429"/>
                    <a:pt x="3180594" y="95529"/>
                    <a:pt x="3184041" y="91696"/>
                  </a:cubicBezTo>
                  <a:cubicBezTo>
                    <a:pt x="3184731" y="90929"/>
                    <a:pt x="3184653" y="89475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7" y="95059"/>
                    <a:pt x="3205002" y="101532"/>
                  </a:cubicBezTo>
                  <a:cubicBezTo>
                    <a:pt x="3211448" y="126738"/>
                    <a:pt x="3219610" y="129226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2"/>
                    <a:pt x="3276340" y="111615"/>
                  </a:cubicBezTo>
                  <a:cubicBezTo>
                    <a:pt x="3277455" y="118854"/>
                    <a:pt x="3277880" y="126859"/>
                    <a:pt x="3277538" y="134178"/>
                  </a:cubicBezTo>
                  <a:cubicBezTo>
                    <a:pt x="3277428" y="145864"/>
                    <a:pt x="3279999" y="153025"/>
                    <a:pt x="3294633" y="153709"/>
                  </a:cubicBezTo>
                  <a:cubicBezTo>
                    <a:pt x="3310725" y="154314"/>
                    <a:pt x="3317971" y="167069"/>
                    <a:pt x="3319511" y="182315"/>
                  </a:cubicBezTo>
                  <a:cubicBezTo>
                    <a:pt x="3323589" y="217866"/>
                    <a:pt x="3323589" y="217866"/>
                    <a:pt x="3357761" y="215322"/>
                  </a:cubicBezTo>
                  <a:cubicBezTo>
                    <a:pt x="3365040" y="214935"/>
                    <a:pt x="3376222" y="205581"/>
                    <a:pt x="3375693" y="223128"/>
                  </a:cubicBezTo>
                  <a:cubicBezTo>
                    <a:pt x="3372937" y="226194"/>
                    <a:pt x="3370180" y="229261"/>
                    <a:pt x="3367384" y="231599"/>
                  </a:cubicBezTo>
                  <a:cubicBezTo>
                    <a:pt x="3359268" y="243708"/>
                    <a:pt x="3368118" y="245428"/>
                    <a:pt x="3377007" y="247876"/>
                  </a:cubicBezTo>
                  <a:cubicBezTo>
                    <a:pt x="3393174" y="249938"/>
                    <a:pt x="3404403" y="255181"/>
                    <a:pt x="3404679" y="274146"/>
                  </a:cubicBezTo>
                  <a:cubicBezTo>
                    <a:pt x="3404377" y="282190"/>
                    <a:pt x="3409897" y="289926"/>
                    <a:pt x="3412506" y="297817"/>
                  </a:cubicBezTo>
                  <a:cubicBezTo>
                    <a:pt x="3416074" y="310037"/>
                    <a:pt x="3414431" y="320343"/>
                    <a:pt x="3404705" y="329618"/>
                  </a:cubicBezTo>
                  <a:cubicBezTo>
                    <a:pt x="3386707" y="348093"/>
                    <a:pt x="3386714" y="361961"/>
                    <a:pt x="3403810" y="381492"/>
                  </a:cubicBezTo>
                  <a:cubicBezTo>
                    <a:pt x="3407719" y="386394"/>
                    <a:pt x="3412319" y="390529"/>
                    <a:pt x="3416229" y="395431"/>
                  </a:cubicBezTo>
                  <a:cubicBezTo>
                    <a:pt x="3425582" y="406614"/>
                    <a:pt x="3425434" y="417571"/>
                    <a:pt x="3415823" y="429030"/>
                  </a:cubicBezTo>
                  <a:cubicBezTo>
                    <a:pt x="3409102" y="436503"/>
                    <a:pt x="3400313" y="443677"/>
                    <a:pt x="3401628" y="453598"/>
                  </a:cubicBezTo>
                  <a:lnTo>
                    <a:pt x="3406630" y="464271"/>
                  </a:lnTo>
                  <a:lnTo>
                    <a:pt x="3407669" y="464755"/>
                  </a:lnTo>
                  <a:cubicBezTo>
                    <a:pt x="3414157" y="465851"/>
                    <a:pt x="3423255" y="468537"/>
                    <a:pt x="3418321" y="455507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3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8"/>
                  </a:cubicBezTo>
                  <a:cubicBezTo>
                    <a:pt x="3465981" y="472415"/>
                    <a:pt x="3467341" y="472531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1" y="453568"/>
                    <a:pt x="3570810" y="481255"/>
                  </a:cubicBezTo>
                  <a:cubicBezTo>
                    <a:pt x="3574048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5"/>
                    <a:pt x="3648916" y="504571"/>
                    <a:pt x="3648972" y="539676"/>
                  </a:cubicBezTo>
                  <a:cubicBezTo>
                    <a:pt x="3649008" y="549002"/>
                    <a:pt x="3643051" y="561113"/>
                    <a:pt x="3651715" y="565684"/>
                  </a:cubicBezTo>
                  <a:cubicBezTo>
                    <a:pt x="3662465" y="571526"/>
                    <a:pt x="3669581" y="558689"/>
                    <a:pt x="3677800" y="552253"/>
                  </a:cubicBezTo>
                  <a:cubicBezTo>
                    <a:pt x="3681913" y="549035"/>
                    <a:pt x="3685501" y="545499"/>
                    <a:pt x="3689090" y="541962"/>
                  </a:cubicBezTo>
                  <a:cubicBezTo>
                    <a:pt x="3696215" y="542014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7"/>
                    <a:pt x="3681701" y="577536"/>
                    <a:pt x="3678811" y="585793"/>
                  </a:cubicBezTo>
                  <a:cubicBezTo>
                    <a:pt x="3673235" y="603147"/>
                    <a:pt x="3677382" y="609256"/>
                    <a:pt x="3695717" y="609705"/>
                  </a:cubicBezTo>
                  <a:cubicBezTo>
                    <a:pt x="3704203" y="609872"/>
                    <a:pt x="3712920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5"/>
                    <a:pt x="3740043" y="623864"/>
                    <a:pt x="3736745" y="630441"/>
                  </a:cubicBezTo>
                  <a:cubicBezTo>
                    <a:pt x="3732495" y="638583"/>
                    <a:pt x="3727200" y="646089"/>
                    <a:pt x="3722108" y="654435"/>
                  </a:cubicBezTo>
                  <a:cubicBezTo>
                    <a:pt x="3716698" y="663301"/>
                    <a:pt x="3716964" y="669905"/>
                    <a:pt x="3725398" y="677198"/>
                  </a:cubicBezTo>
                  <a:cubicBezTo>
                    <a:pt x="3740499" y="689988"/>
                    <a:pt x="3741667" y="702153"/>
                    <a:pt x="3732642" y="718120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2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8"/>
                    <a:pt x="3810714" y="795880"/>
                    <a:pt x="3823514" y="793669"/>
                  </a:cubicBezTo>
                  <a:cubicBezTo>
                    <a:pt x="3806234" y="806745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69"/>
                    <a:pt x="3823742" y="840975"/>
                    <a:pt x="3826606" y="836281"/>
                  </a:cubicBezTo>
                  <a:cubicBezTo>
                    <a:pt x="3841561" y="811766"/>
                    <a:pt x="3844399" y="810633"/>
                    <a:pt x="3871753" y="824457"/>
                  </a:cubicBezTo>
                  <a:cubicBezTo>
                    <a:pt x="3883024" y="830618"/>
                    <a:pt x="3885888" y="825924"/>
                    <a:pt x="3886171" y="816075"/>
                  </a:cubicBezTo>
                  <a:cubicBezTo>
                    <a:pt x="3892765" y="802920"/>
                    <a:pt x="3897610" y="813750"/>
                    <a:pt x="3903030" y="817772"/>
                  </a:cubicBezTo>
                  <a:cubicBezTo>
                    <a:pt x="3922250" y="840234"/>
                    <a:pt x="3942237" y="843839"/>
                    <a:pt x="3970004" y="830001"/>
                  </a:cubicBezTo>
                  <a:cubicBezTo>
                    <a:pt x="3993457" y="818542"/>
                    <a:pt x="3998903" y="819002"/>
                    <a:pt x="4006011" y="835505"/>
                  </a:cubicBezTo>
                  <a:cubicBezTo>
                    <a:pt x="4005641" y="843153"/>
                    <a:pt x="4001389" y="851294"/>
                    <a:pt x="4008781" y="857952"/>
                  </a:cubicBezTo>
                  <a:cubicBezTo>
                    <a:pt x="4015942" y="867330"/>
                    <a:pt x="4025472" y="868134"/>
                    <a:pt x="4036593" y="866329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0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6" y="904728"/>
                  </a:cubicBezTo>
                  <a:cubicBezTo>
                    <a:pt x="4086296" y="904525"/>
                    <a:pt x="4086932" y="903481"/>
                    <a:pt x="4087569" y="902438"/>
                  </a:cubicBezTo>
                  <a:cubicBezTo>
                    <a:pt x="4093880" y="899131"/>
                    <a:pt x="4094481" y="888762"/>
                    <a:pt x="4104011" y="889565"/>
                  </a:cubicBezTo>
                  <a:cubicBezTo>
                    <a:pt x="4108996" y="895470"/>
                    <a:pt x="4104453" y="900573"/>
                    <a:pt x="4102112" y="905585"/>
                  </a:cubicBezTo>
                  <a:cubicBezTo>
                    <a:pt x="4099768" y="910596"/>
                    <a:pt x="4097108" y="916132"/>
                    <a:pt x="4095288" y="921462"/>
                  </a:cubicBezTo>
                  <a:cubicBezTo>
                    <a:pt x="4087801" y="941946"/>
                    <a:pt x="4092266" y="947533"/>
                    <a:pt x="4114076" y="945806"/>
                  </a:cubicBezTo>
                  <a:cubicBezTo>
                    <a:pt x="4119636" y="944905"/>
                    <a:pt x="4125514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4"/>
                    <a:pt x="4133677" y="973510"/>
                    <a:pt x="4129972" y="978409"/>
                  </a:cubicBezTo>
                  <a:cubicBezTo>
                    <a:pt x="4124359" y="986436"/>
                    <a:pt x="4122741" y="992607"/>
                    <a:pt x="4132538" y="1000014"/>
                  </a:cubicBezTo>
                  <a:cubicBezTo>
                    <a:pt x="4143377" y="1008058"/>
                    <a:pt x="4142344" y="1020311"/>
                    <a:pt x="4136184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3"/>
                    <a:pt x="4164370" y="1074544"/>
                    <a:pt x="4155689" y="1086426"/>
                  </a:cubicBezTo>
                  <a:cubicBezTo>
                    <a:pt x="4152330" y="1087240"/>
                    <a:pt x="4148971" y="1088053"/>
                    <a:pt x="4145929" y="1088346"/>
                  </a:cubicBezTo>
                  <a:cubicBezTo>
                    <a:pt x="4134580" y="1092872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7"/>
                  </a:cubicBezTo>
                  <a:cubicBezTo>
                    <a:pt x="4147533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6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5" y="1219531"/>
                    <a:pt x="4102065" y="1224773"/>
                  </a:cubicBezTo>
                  <a:cubicBezTo>
                    <a:pt x="4103234" y="1236937"/>
                    <a:pt x="4097939" y="1244443"/>
                    <a:pt x="4085863" y="1247811"/>
                  </a:cubicBezTo>
                  <a:cubicBezTo>
                    <a:pt x="4074945" y="1250455"/>
                    <a:pt x="4061738" y="1250987"/>
                    <a:pt x="4062766" y="1268076"/>
                  </a:cubicBezTo>
                  <a:cubicBezTo>
                    <a:pt x="4063703" y="1282962"/>
                    <a:pt x="4064642" y="1297849"/>
                    <a:pt x="4083268" y="1301340"/>
                  </a:cubicBezTo>
                  <a:cubicBezTo>
                    <a:pt x="4085151" y="1301774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2" y="1304703"/>
                    <a:pt x="4025745" y="1300601"/>
                  </a:cubicBezTo>
                  <a:cubicBezTo>
                    <a:pt x="4016737" y="1300117"/>
                    <a:pt x="4012599" y="1306897"/>
                    <a:pt x="4008463" y="1313678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1" y="1345489"/>
                  </a:cubicBezTo>
                  <a:cubicBezTo>
                    <a:pt x="3954629" y="1366725"/>
                    <a:pt x="3954629" y="1366725"/>
                    <a:pt x="3934694" y="1355993"/>
                  </a:cubicBezTo>
                  <a:cubicBezTo>
                    <a:pt x="3931042" y="1353766"/>
                    <a:pt x="3927072" y="1352059"/>
                    <a:pt x="3923281" y="1354756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4" y="1395678"/>
                    <a:pt x="3936872" y="1401698"/>
                    <a:pt x="3949876" y="1400327"/>
                  </a:cubicBezTo>
                  <a:cubicBezTo>
                    <a:pt x="3959000" y="1399450"/>
                    <a:pt x="3965895" y="1402226"/>
                    <a:pt x="3968971" y="1411261"/>
                  </a:cubicBezTo>
                  <a:cubicBezTo>
                    <a:pt x="3969123" y="1419226"/>
                    <a:pt x="3962925" y="1421171"/>
                    <a:pt x="3957365" y="1422073"/>
                  </a:cubicBezTo>
                  <a:cubicBezTo>
                    <a:pt x="3922845" y="1428211"/>
                    <a:pt x="3902965" y="1452585"/>
                    <a:pt x="3884013" y="1478958"/>
                  </a:cubicBezTo>
                  <a:cubicBezTo>
                    <a:pt x="3874400" y="1492955"/>
                    <a:pt x="3868462" y="1496310"/>
                    <a:pt x="3859917" y="1489419"/>
                  </a:cubicBezTo>
                  <a:lnTo>
                    <a:pt x="3852809" y="1481837"/>
                  </a:lnTo>
                  <a:lnTo>
                    <a:pt x="3841864" y="1492090"/>
                  </a:lnTo>
                  <a:lnTo>
                    <a:pt x="3840531" y="1496285"/>
                  </a:lnTo>
                  <a:lnTo>
                    <a:pt x="3850294" y="1497108"/>
                  </a:lnTo>
                  <a:cubicBezTo>
                    <a:pt x="3875525" y="1500333"/>
                    <a:pt x="3883385" y="1514432"/>
                    <a:pt x="3872107" y="1537613"/>
                  </a:cubicBezTo>
                  <a:cubicBezTo>
                    <a:pt x="3867421" y="1547638"/>
                    <a:pt x="3860129" y="1556073"/>
                    <a:pt x="3857531" y="1567371"/>
                  </a:cubicBezTo>
                  <a:cubicBezTo>
                    <a:pt x="3852883" y="1586722"/>
                    <a:pt x="3857029" y="1592830"/>
                    <a:pt x="3876636" y="1591193"/>
                  </a:cubicBezTo>
                  <a:cubicBezTo>
                    <a:pt x="3882402" y="1591131"/>
                    <a:pt x="3888279" y="1589708"/>
                    <a:pt x="3893839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39" y="1591525"/>
                    <a:pt x="3820166" y="1603981"/>
                  </a:cubicBezTo>
                  <a:cubicBezTo>
                    <a:pt x="3819878" y="1607385"/>
                    <a:pt x="3820969" y="1612345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79" y="1625739"/>
                    <a:pt x="3878963" y="1632824"/>
                  </a:cubicBezTo>
                  <a:cubicBezTo>
                    <a:pt x="3879662" y="1632317"/>
                    <a:pt x="3880361" y="1631809"/>
                    <a:pt x="3881060" y="1631301"/>
                  </a:cubicBezTo>
                  <a:cubicBezTo>
                    <a:pt x="3903233" y="1628009"/>
                    <a:pt x="3924385" y="1635070"/>
                    <a:pt x="3946493" y="1636097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2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1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7"/>
                    <a:pt x="4222463" y="1639593"/>
                    <a:pt x="4233230" y="1641916"/>
                  </a:cubicBezTo>
                  <a:cubicBezTo>
                    <a:pt x="4255971" y="1646755"/>
                    <a:pt x="4279860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8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6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5"/>
                  </a:lnTo>
                  <a:cubicBezTo>
                    <a:pt x="4468222" y="1714702"/>
                    <a:pt x="4468175" y="1715004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9" y="1701554"/>
                    <a:pt x="4476105" y="1702032"/>
                  </a:cubicBezTo>
                  <a:cubicBezTo>
                    <a:pt x="4507614" y="1710115"/>
                    <a:pt x="4540876" y="1699299"/>
                    <a:pt x="4572318" y="1711701"/>
                  </a:cubicBezTo>
                  <a:cubicBezTo>
                    <a:pt x="4576954" y="1713673"/>
                    <a:pt x="4583370" y="1712215"/>
                    <a:pt x="4589311" y="1713774"/>
                  </a:cubicBezTo>
                  <a:cubicBezTo>
                    <a:pt x="4590518" y="1713966"/>
                    <a:pt x="4592232" y="1714855"/>
                    <a:pt x="4593344" y="1715650"/>
                  </a:cubicBezTo>
                  <a:cubicBezTo>
                    <a:pt x="4596582" y="1718639"/>
                    <a:pt x="4596420" y="1723562"/>
                    <a:pt x="4601154" y="1724929"/>
                  </a:cubicBezTo>
                  <a:cubicBezTo>
                    <a:pt x="4602169" y="1726327"/>
                    <a:pt x="4602581" y="1727630"/>
                    <a:pt x="4602993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4" y="1742592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2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7" y="1750870"/>
                    <a:pt x="4509436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1" y="1731516"/>
                  </a:cubicBezTo>
                  <a:cubicBezTo>
                    <a:pt x="4400338" y="1723437"/>
                    <a:pt x="4379217" y="1720092"/>
                    <a:pt x="4358507" y="1718051"/>
                  </a:cubicBezTo>
                  <a:cubicBezTo>
                    <a:pt x="4343927" y="1716359"/>
                    <a:pt x="4330142" y="1713558"/>
                    <a:pt x="4315402" y="1716792"/>
                  </a:cubicBezTo>
                  <a:cubicBezTo>
                    <a:pt x="4303267" y="1719199"/>
                    <a:pt x="4290880" y="1715382"/>
                    <a:pt x="4279957" y="1706229"/>
                  </a:cubicBezTo>
                  <a:cubicBezTo>
                    <a:pt x="4264780" y="1692690"/>
                    <a:pt x="4247656" y="1699257"/>
                    <a:pt x="4243898" y="1719077"/>
                  </a:cubicBezTo>
                  <a:cubicBezTo>
                    <a:pt x="4243516" y="1721492"/>
                    <a:pt x="4243039" y="1724509"/>
                    <a:pt x="4242561" y="1727526"/>
                  </a:cubicBezTo>
                  <a:cubicBezTo>
                    <a:pt x="4237590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4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9"/>
                    <a:pt x="4144304" y="1812800"/>
                    <a:pt x="4142937" y="1817531"/>
                  </a:cubicBezTo>
                  <a:cubicBezTo>
                    <a:pt x="4139245" y="1833030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4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3"/>
                    <a:pt x="4075791" y="1874328"/>
                    <a:pt x="4084939" y="1875159"/>
                  </a:cubicBezTo>
                  <a:cubicBezTo>
                    <a:pt x="4101330" y="1877135"/>
                    <a:pt x="4102721" y="1887872"/>
                    <a:pt x="4100715" y="1900545"/>
                  </a:cubicBezTo>
                  <a:cubicBezTo>
                    <a:pt x="4099281" y="1909598"/>
                    <a:pt x="4098355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8"/>
                  </a:cubicBezTo>
                  <a:cubicBezTo>
                    <a:pt x="4116699" y="1951948"/>
                    <a:pt x="4120123" y="1965481"/>
                    <a:pt x="4131370" y="1964787"/>
                  </a:cubicBezTo>
                  <a:cubicBezTo>
                    <a:pt x="4138801" y="1964727"/>
                    <a:pt x="4146360" y="1967781"/>
                    <a:pt x="4154147" y="1961590"/>
                  </a:cubicBezTo>
                  <a:cubicBezTo>
                    <a:pt x="4161932" y="1955400"/>
                    <a:pt x="4170697" y="1958643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6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7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8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3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5" y="2211269"/>
                    <a:pt x="4169590" y="2219526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1" y="2248055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4" y="2295941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7" y="2331791"/>
                    <a:pt x="4057216" y="2335352"/>
                  </a:cubicBezTo>
                  <a:lnTo>
                    <a:pt x="4073447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3" y="2395533"/>
                    <a:pt x="4036450" y="2388356"/>
                  </a:cubicBezTo>
                  <a:cubicBezTo>
                    <a:pt x="4045191" y="2376132"/>
                    <a:pt x="4030425" y="2363894"/>
                    <a:pt x="4033639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0"/>
                  </a:cubicBezTo>
                  <a:cubicBezTo>
                    <a:pt x="3986224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9"/>
                    <a:pt x="3931553" y="2410099"/>
                  </a:cubicBezTo>
                  <a:cubicBezTo>
                    <a:pt x="3928596" y="2417053"/>
                    <a:pt x="3920367" y="2418225"/>
                    <a:pt x="3913538" y="2418380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6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6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2" y="2621030"/>
                    <a:pt x="3951796" y="2665082"/>
                    <a:pt x="3944723" y="2709741"/>
                  </a:cubicBezTo>
                  <a:cubicBezTo>
                    <a:pt x="3942238" y="2725432"/>
                    <a:pt x="3935020" y="2739754"/>
                    <a:pt x="3933742" y="2755635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30"/>
                    <a:pt x="3960631" y="2788970"/>
                    <a:pt x="3958242" y="2804057"/>
                  </a:cubicBezTo>
                  <a:cubicBezTo>
                    <a:pt x="3953654" y="2833024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4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8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1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5" y="3003434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10"/>
                  </a:cubicBezTo>
                  <a:cubicBezTo>
                    <a:pt x="3828681" y="2993251"/>
                    <a:pt x="3830084" y="2980481"/>
                    <a:pt x="3826596" y="2971268"/>
                  </a:cubicBezTo>
                  <a:cubicBezTo>
                    <a:pt x="3825357" y="2967361"/>
                    <a:pt x="3827109" y="2960213"/>
                    <a:pt x="3819102" y="2963896"/>
                  </a:cubicBezTo>
                  <a:cubicBezTo>
                    <a:pt x="3812398" y="2967164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9" y="2944930"/>
                  </a:cubicBezTo>
                  <a:cubicBezTo>
                    <a:pt x="3810348" y="2937145"/>
                    <a:pt x="3803966" y="2930566"/>
                    <a:pt x="3806099" y="2921006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2"/>
                  </a:cubicBezTo>
                  <a:cubicBezTo>
                    <a:pt x="3793138" y="2920810"/>
                    <a:pt x="3790880" y="2927257"/>
                    <a:pt x="3786147" y="2925889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4" y="2933616"/>
                  </a:lnTo>
                  <a:cubicBezTo>
                    <a:pt x="3786489" y="2940527"/>
                    <a:pt x="3782271" y="2941801"/>
                    <a:pt x="3777010" y="2940205"/>
                  </a:cubicBezTo>
                  <a:lnTo>
                    <a:pt x="3767057" y="2938295"/>
                  </a:lnTo>
                  <a:lnTo>
                    <a:pt x="3765045" y="2949766"/>
                  </a:lnTo>
                  <a:cubicBezTo>
                    <a:pt x="3762434" y="2962345"/>
                    <a:pt x="3762841" y="2975400"/>
                    <a:pt x="3751466" y="2984733"/>
                  </a:cubicBezTo>
                  <a:cubicBezTo>
                    <a:pt x="3746476" y="2988892"/>
                    <a:pt x="3748824" y="2993595"/>
                    <a:pt x="3751078" y="2998901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4"/>
                    <a:pt x="3787015" y="3045419"/>
                    <a:pt x="3782528" y="3062030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4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7" y="3084116"/>
                    <a:pt x="3803420" y="3080495"/>
                    <a:pt x="3806757" y="3077003"/>
                  </a:cubicBezTo>
                  <a:cubicBezTo>
                    <a:pt x="3816513" y="3066176"/>
                    <a:pt x="3825823" y="3062083"/>
                    <a:pt x="3840146" y="3069300"/>
                  </a:cubicBezTo>
                  <a:cubicBezTo>
                    <a:pt x="3851038" y="3074737"/>
                    <a:pt x="3862790" y="3074742"/>
                    <a:pt x="3868293" y="3059530"/>
                  </a:cubicBezTo>
                  <a:cubicBezTo>
                    <a:pt x="3871537" y="3050763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2" y="3067199"/>
                  </a:cubicBezTo>
                  <a:cubicBezTo>
                    <a:pt x="3898903" y="3081080"/>
                    <a:pt x="3916752" y="3089474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39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1"/>
                    <a:pt x="3905062" y="3159383"/>
                  </a:cubicBezTo>
                  <a:cubicBezTo>
                    <a:pt x="3903252" y="3159096"/>
                    <a:pt x="3902235" y="3157697"/>
                    <a:pt x="3901125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4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80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4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5" y="3197034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6" y="3255636"/>
                  </a:cubicBezTo>
                  <a:cubicBezTo>
                    <a:pt x="3711791" y="3258685"/>
                    <a:pt x="3702422" y="3255345"/>
                    <a:pt x="3703909" y="3265478"/>
                  </a:cubicBezTo>
                  <a:cubicBezTo>
                    <a:pt x="3705655" y="3270085"/>
                    <a:pt x="3710292" y="3272057"/>
                    <a:pt x="3712832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2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3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5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3" y="4123918"/>
                    <a:pt x="2154229" y="4126801"/>
                    <a:pt x="2146887" y="4129683"/>
                  </a:cubicBezTo>
                  <a:cubicBezTo>
                    <a:pt x="2137861" y="4133020"/>
                    <a:pt x="2127444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2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3"/>
                  </a:cubicBezTo>
                  <a:cubicBezTo>
                    <a:pt x="1711193" y="3894066"/>
                    <a:pt x="1711431" y="3895791"/>
                    <a:pt x="1711668" y="3897518"/>
                  </a:cubicBezTo>
                  <a:cubicBezTo>
                    <a:pt x="1707672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0" y="3894819"/>
                    <a:pt x="1600019" y="3878537"/>
                  </a:cubicBezTo>
                  <a:cubicBezTo>
                    <a:pt x="1597971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0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8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6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2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8"/>
                    <a:pt x="1116177" y="3898927"/>
                  </a:cubicBezTo>
                  <a:cubicBezTo>
                    <a:pt x="1108993" y="3907454"/>
                    <a:pt x="1099225" y="3915774"/>
                    <a:pt x="1085512" y="3913810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7" y="3916032"/>
                    <a:pt x="1094228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8" y="4010121"/>
                    <a:pt x="1003628" y="4010843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3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2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4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1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8"/>
                    <a:pt x="1225082" y="3615948"/>
                  </a:cubicBezTo>
                  <a:lnTo>
                    <a:pt x="1223380" y="3610558"/>
                  </a:lnTo>
                  <a:lnTo>
                    <a:pt x="1222745" y="3611001"/>
                  </a:lnTo>
                  <a:cubicBezTo>
                    <a:pt x="1211165" y="3623331"/>
                    <a:pt x="1193951" y="3632156"/>
                    <a:pt x="1190494" y="3651565"/>
                  </a:cubicBezTo>
                  <a:cubicBezTo>
                    <a:pt x="1182352" y="3655121"/>
                    <a:pt x="1174924" y="3658179"/>
                    <a:pt x="1166783" y="3661736"/>
                  </a:cubicBezTo>
                  <a:cubicBezTo>
                    <a:pt x="1162495" y="3664727"/>
                    <a:pt x="1158923" y="3667219"/>
                    <a:pt x="1154637" y="3670210"/>
                  </a:cubicBezTo>
                  <a:cubicBezTo>
                    <a:pt x="1145979" y="3683687"/>
                    <a:pt x="1131058" y="3686662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7" y="3582771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8"/>
                    <a:pt x="1011030" y="3485255"/>
                    <a:pt x="1010237" y="3484323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2" y="3323390"/>
                    <a:pt x="700012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2" y="3273694"/>
                    <a:pt x="638956" y="3278866"/>
                    <a:pt x="644406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6"/>
                    <a:pt x="664657" y="3289107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2"/>
                  </a:cubicBezTo>
                  <a:cubicBezTo>
                    <a:pt x="612232" y="3299271"/>
                    <a:pt x="615172" y="3292226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8"/>
                    <a:pt x="584006" y="3294285"/>
                  </a:cubicBezTo>
                  <a:cubicBezTo>
                    <a:pt x="581394" y="3297450"/>
                    <a:pt x="579691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8" y="3241263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5"/>
                    <a:pt x="555276" y="3208783"/>
                  </a:cubicBezTo>
                  <a:cubicBezTo>
                    <a:pt x="563218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0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0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4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0" y="3044899"/>
                  </a:cubicBezTo>
                  <a:cubicBezTo>
                    <a:pt x="488742" y="3040400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8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3"/>
                  </a:cubicBezTo>
                  <a:cubicBezTo>
                    <a:pt x="376213" y="3049921"/>
                    <a:pt x="366533" y="3053532"/>
                    <a:pt x="356247" y="3058134"/>
                  </a:cubicBezTo>
                  <a:cubicBezTo>
                    <a:pt x="336669" y="3067942"/>
                    <a:pt x="330918" y="3065114"/>
                    <a:pt x="329279" y="3044401"/>
                  </a:cubicBezTo>
                  <a:cubicBezTo>
                    <a:pt x="328084" y="3030757"/>
                    <a:pt x="321453" y="3026031"/>
                    <a:pt x="308607" y="3027031"/>
                  </a:cubicBezTo>
                  <a:cubicBezTo>
                    <a:pt x="279229" y="3029502"/>
                    <a:pt x="278733" y="3029198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6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20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3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7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8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4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6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7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7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2"/>
                    <a:pt x="177430" y="2216952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3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29999" y="2194023"/>
                    <a:pt x="128755" y="2194881"/>
                    <a:pt x="126283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2" y="2190279"/>
                    <a:pt x="90588" y="2196667"/>
                  </a:cubicBezTo>
                  <a:cubicBezTo>
                    <a:pt x="88512" y="2198766"/>
                    <a:pt x="86956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2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8" y="2195030"/>
                  </a:cubicBezTo>
                  <a:cubicBezTo>
                    <a:pt x="39764" y="2193884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5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4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6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0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9" y="1897227"/>
                    <a:pt x="399610" y="1886186"/>
                    <a:pt x="386796" y="1855936"/>
                  </a:cubicBezTo>
                  <a:cubicBezTo>
                    <a:pt x="388938" y="1849085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3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9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300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5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4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0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2" y="1226678"/>
                  </a:cubicBezTo>
                  <a:cubicBezTo>
                    <a:pt x="501501" y="1199936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6" y="1128228"/>
                  </a:cubicBezTo>
                  <a:cubicBezTo>
                    <a:pt x="489857" y="1118741"/>
                    <a:pt x="492023" y="1108506"/>
                    <a:pt x="491300" y="1098549"/>
                  </a:cubicBezTo>
                  <a:cubicBezTo>
                    <a:pt x="482720" y="1101472"/>
                    <a:pt x="479672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3"/>
                  </a:cubicBezTo>
                  <a:cubicBezTo>
                    <a:pt x="455943" y="1088535"/>
                    <a:pt x="441662" y="1081860"/>
                    <a:pt x="424274" y="1078049"/>
                  </a:cubicBezTo>
                  <a:cubicBezTo>
                    <a:pt x="414341" y="1075391"/>
                    <a:pt x="406802" y="1072149"/>
                    <a:pt x="407590" y="1059716"/>
                  </a:cubicBezTo>
                  <a:cubicBezTo>
                    <a:pt x="407916" y="1055836"/>
                    <a:pt x="406456" y="1051545"/>
                    <a:pt x="403785" y="1049238"/>
                  </a:cubicBezTo>
                  <a:cubicBezTo>
                    <a:pt x="389141" y="1037584"/>
                    <a:pt x="389048" y="1023254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80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653B38FE-2126-4BA6-8C69-473DBAAA5C20}"/>
                </a:ext>
              </a:extLst>
            </p:cNvPr>
            <p:cNvGrpSpPr/>
            <p:nvPr/>
          </p:nvGrpSpPr>
          <p:grpSpPr>
            <a:xfrm>
              <a:off x="5899199" y="853605"/>
              <a:ext cx="5668988" cy="4846071"/>
              <a:chOff x="5899199" y="853605"/>
              <a:chExt cx="5668988" cy="4846071"/>
            </a:xfrm>
          </p:grpSpPr>
          <p:sp>
            <p:nvSpPr>
              <p:cNvPr id="67" name="Freeform: Shape 143">
                <a:extLst>
                  <a:ext uri="{FF2B5EF4-FFF2-40B4-BE49-F238E27FC236}">
                    <a16:creationId xmlns:a16="http://schemas.microsoft.com/office/drawing/2014/main" id="{DF0C07E1-8379-4176-9101-15455407DD93}"/>
                  </a:ext>
                </a:extLst>
              </p:cNvPr>
              <p:cNvSpPr/>
              <p:nvPr/>
            </p:nvSpPr>
            <p:spPr>
              <a:xfrm>
                <a:off x="6303964" y="2304805"/>
                <a:ext cx="4572368" cy="2407420"/>
              </a:xfrm>
              <a:custGeom>
                <a:avLst/>
                <a:gdLst>
                  <a:gd name="connsiteX0" fmla="*/ 3420385 w 4572368"/>
                  <a:gd name="connsiteY0" fmla="*/ 2295621 h 2407420"/>
                  <a:gd name="connsiteX1" fmla="*/ 3419637 w 4572368"/>
                  <a:gd name="connsiteY1" fmla="*/ 2295672 h 2407420"/>
                  <a:gd name="connsiteX2" fmla="*/ 3420288 w 4572368"/>
                  <a:gd name="connsiteY2" fmla="*/ 2296984 h 2407420"/>
                  <a:gd name="connsiteX3" fmla="*/ 3424235 w 4572368"/>
                  <a:gd name="connsiteY3" fmla="*/ 2299890 h 2407420"/>
                  <a:gd name="connsiteX4" fmla="*/ 3396137 w 4572368"/>
                  <a:gd name="connsiteY4" fmla="*/ 2235439 h 2407420"/>
                  <a:gd name="connsiteX5" fmla="*/ 3396347 w 4572368"/>
                  <a:gd name="connsiteY5" fmla="*/ 2236477 h 2407420"/>
                  <a:gd name="connsiteX6" fmla="*/ 3396517 w 4572368"/>
                  <a:gd name="connsiteY6" fmla="*/ 2236068 h 2407420"/>
                  <a:gd name="connsiteX7" fmla="*/ 3581300 w 4572368"/>
                  <a:gd name="connsiteY7" fmla="*/ 2059232 h 2407420"/>
                  <a:gd name="connsiteX8" fmla="*/ 3566375 w 4572368"/>
                  <a:gd name="connsiteY8" fmla="*/ 2065484 h 2407420"/>
                  <a:gd name="connsiteX9" fmla="*/ 3554155 w 4572368"/>
                  <a:gd name="connsiteY9" fmla="*/ 2075261 h 2407420"/>
                  <a:gd name="connsiteX10" fmla="*/ 3539872 w 4572368"/>
                  <a:gd name="connsiteY10" fmla="*/ 2080301 h 2407420"/>
                  <a:gd name="connsiteX11" fmla="*/ 3537353 w 4572368"/>
                  <a:gd name="connsiteY11" fmla="*/ 2079049 h 2407420"/>
                  <a:gd name="connsiteX12" fmla="*/ 3551199 w 4572368"/>
                  <a:gd name="connsiteY12" fmla="*/ 2112667 h 2407420"/>
                  <a:gd name="connsiteX13" fmla="*/ 3555909 w 4572368"/>
                  <a:gd name="connsiteY13" fmla="*/ 2099448 h 2407420"/>
                  <a:gd name="connsiteX14" fmla="*/ 3573169 w 4572368"/>
                  <a:gd name="connsiteY14" fmla="*/ 2074167 h 2407420"/>
                  <a:gd name="connsiteX15" fmla="*/ 1649791 w 4572368"/>
                  <a:gd name="connsiteY15" fmla="*/ 1783901 h 2407420"/>
                  <a:gd name="connsiteX16" fmla="*/ 1649338 w 4572368"/>
                  <a:gd name="connsiteY16" fmla="*/ 1784638 h 2407420"/>
                  <a:gd name="connsiteX17" fmla="*/ 1660428 w 4572368"/>
                  <a:gd name="connsiteY17" fmla="*/ 1793468 h 2407420"/>
                  <a:gd name="connsiteX18" fmla="*/ 1660932 w 4572368"/>
                  <a:gd name="connsiteY18" fmla="*/ 1792723 h 2407420"/>
                  <a:gd name="connsiteX19" fmla="*/ 1661104 w 4572368"/>
                  <a:gd name="connsiteY19" fmla="*/ 1792457 h 2407420"/>
                  <a:gd name="connsiteX20" fmla="*/ 4263462 w 4572368"/>
                  <a:gd name="connsiteY20" fmla="*/ 1196558 h 2407420"/>
                  <a:gd name="connsiteX21" fmla="*/ 4261237 w 4572368"/>
                  <a:gd name="connsiteY21" fmla="*/ 1199066 h 2407420"/>
                  <a:gd name="connsiteX22" fmla="*/ 4252071 w 4572368"/>
                  <a:gd name="connsiteY22" fmla="*/ 1208232 h 2407420"/>
                  <a:gd name="connsiteX23" fmla="*/ 4266735 w 4572368"/>
                  <a:gd name="connsiteY23" fmla="*/ 1238171 h 2407420"/>
                  <a:gd name="connsiteX24" fmla="*/ 4267250 w 4572368"/>
                  <a:gd name="connsiteY24" fmla="*/ 1238381 h 2407420"/>
                  <a:gd name="connsiteX25" fmla="*/ 4285128 w 4572368"/>
                  <a:gd name="connsiteY25" fmla="*/ 1233967 h 2407420"/>
                  <a:gd name="connsiteX26" fmla="*/ 4300786 w 4572368"/>
                  <a:gd name="connsiteY26" fmla="*/ 1222435 h 2407420"/>
                  <a:gd name="connsiteX27" fmla="*/ 4302782 w 4572368"/>
                  <a:gd name="connsiteY27" fmla="*/ 1218373 h 2407420"/>
                  <a:gd name="connsiteX28" fmla="*/ 4297143 w 4572368"/>
                  <a:gd name="connsiteY28" fmla="*/ 1215650 h 2407420"/>
                  <a:gd name="connsiteX29" fmla="*/ 4273631 w 4572368"/>
                  <a:gd name="connsiteY29" fmla="*/ 1197300 h 2407420"/>
                  <a:gd name="connsiteX30" fmla="*/ 601819 w 4572368"/>
                  <a:gd name="connsiteY30" fmla="*/ 719303 h 2407420"/>
                  <a:gd name="connsiteX31" fmla="*/ 602393 w 4572368"/>
                  <a:gd name="connsiteY31" fmla="*/ 720517 h 2407420"/>
                  <a:gd name="connsiteX32" fmla="*/ 602557 w 4572368"/>
                  <a:gd name="connsiteY32" fmla="*/ 720150 h 2407420"/>
                  <a:gd name="connsiteX33" fmla="*/ 720480 w 4572368"/>
                  <a:gd name="connsiteY33" fmla="*/ 377833 h 2407420"/>
                  <a:gd name="connsiteX34" fmla="*/ 707102 w 4572368"/>
                  <a:gd name="connsiteY34" fmla="*/ 399326 h 2407420"/>
                  <a:gd name="connsiteX35" fmla="*/ 703974 w 4572368"/>
                  <a:gd name="connsiteY35" fmla="*/ 436243 h 2407420"/>
                  <a:gd name="connsiteX36" fmla="*/ 721534 w 4572368"/>
                  <a:gd name="connsiteY36" fmla="*/ 439785 h 2407420"/>
                  <a:gd name="connsiteX37" fmla="*/ 721319 w 4572368"/>
                  <a:gd name="connsiteY37" fmla="*/ 439193 h 2407420"/>
                  <a:gd name="connsiteX38" fmla="*/ 723297 w 4572368"/>
                  <a:gd name="connsiteY38" fmla="*/ 425142 h 2407420"/>
                  <a:gd name="connsiteX39" fmla="*/ 728808 w 4572368"/>
                  <a:gd name="connsiteY39" fmla="*/ 395660 h 2407420"/>
                  <a:gd name="connsiteX40" fmla="*/ 724190 w 4572368"/>
                  <a:gd name="connsiteY40" fmla="*/ 380956 h 2407420"/>
                  <a:gd name="connsiteX41" fmla="*/ 567851 w 4572368"/>
                  <a:gd name="connsiteY41" fmla="*/ 0 h 2407420"/>
                  <a:gd name="connsiteX42" fmla="*/ 3690886 w 4572368"/>
                  <a:gd name="connsiteY42" fmla="*/ 0 h 2407420"/>
                  <a:gd name="connsiteX43" fmla="*/ 3691270 w 4572368"/>
                  <a:gd name="connsiteY43" fmla="*/ 4052 h 2407420"/>
                  <a:gd name="connsiteX44" fmla="*/ 3691965 w 4572368"/>
                  <a:gd name="connsiteY44" fmla="*/ 5021 h 2407420"/>
                  <a:gd name="connsiteX45" fmla="*/ 3697718 w 4572368"/>
                  <a:gd name="connsiteY45" fmla="*/ 0 h 2407420"/>
                  <a:gd name="connsiteX46" fmla="*/ 3725160 w 4572368"/>
                  <a:gd name="connsiteY46" fmla="*/ 0 h 2407420"/>
                  <a:gd name="connsiteX47" fmla="*/ 3744760 w 4572368"/>
                  <a:gd name="connsiteY47" fmla="*/ 20416 h 2407420"/>
                  <a:gd name="connsiteX48" fmla="*/ 3775814 w 4572368"/>
                  <a:gd name="connsiteY48" fmla="*/ 21888 h 2407420"/>
                  <a:gd name="connsiteX49" fmla="*/ 3785043 w 4572368"/>
                  <a:gd name="connsiteY49" fmla="*/ 540 h 2407420"/>
                  <a:gd name="connsiteX50" fmla="*/ 3784998 w 4572368"/>
                  <a:gd name="connsiteY50" fmla="*/ 0 h 2407420"/>
                  <a:gd name="connsiteX51" fmla="*/ 3810920 w 4572368"/>
                  <a:gd name="connsiteY51" fmla="*/ 0 h 2407420"/>
                  <a:gd name="connsiteX52" fmla="*/ 3823937 w 4572368"/>
                  <a:gd name="connsiteY52" fmla="*/ 17019 h 2407420"/>
                  <a:gd name="connsiteX53" fmla="*/ 3903216 w 4572368"/>
                  <a:gd name="connsiteY53" fmla="*/ 55635 h 2407420"/>
                  <a:gd name="connsiteX54" fmla="*/ 3923346 w 4572368"/>
                  <a:gd name="connsiteY54" fmla="*/ 48907 h 2407420"/>
                  <a:gd name="connsiteX55" fmla="*/ 3950282 w 4572368"/>
                  <a:gd name="connsiteY55" fmla="*/ 36633 h 2407420"/>
                  <a:gd name="connsiteX56" fmla="*/ 3951254 w 4572368"/>
                  <a:gd name="connsiteY56" fmla="*/ 65128 h 2407420"/>
                  <a:gd name="connsiteX57" fmla="*/ 3985874 w 4572368"/>
                  <a:gd name="connsiteY57" fmla="*/ 84700 h 2407420"/>
                  <a:gd name="connsiteX58" fmla="*/ 3986523 w 4572368"/>
                  <a:gd name="connsiteY58" fmla="*/ 84561 h 2407420"/>
                  <a:gd name="connsiteX59" fmla="*/ 4001139 w 4572368"/>
                  <a:gd name="connsiteY59" fmla="*/ 68158 h 2407420"/>
                  <a:gd name="connsiteX60" fmla="*/ 4008768 w 4572368"/>
                  <a:gd name="connsiteY60" fmla="*/ 46250 h 2407420"/>
                  <a:gd name="connsiteX61" fmla="*/ 4003556 w 4572368"/>
                  <a:gd name="connsiteY61" fmla="*/ 10279 h 2407420"/>
                  <a:gd name="connsiteX62" fmla="*/ 3993927 w 4572368"/>
                  <a:gd name="connsiteY62" fmla="*/ 0 h 2407420"/>
                  <a:gd name="connsiteX63" fmla="*/ 4052247 w 4572368"/>
                  <a:gd name="connsiteY63" fmla="*/ 0 h 2407420"/>
                  <a:gd name="connsiteX64" fmla="*/ 4053072 w 4572368"/>
                  <a:gd name="connsiteY64" fmla="*/ 16770 h 2407420"/>
                  <a:gd name="connsiteX65" fmla="*/ 4068305 w 4572368"/>
                  <a:gd name="connsiteY65" fmla="*/ 22237 h 2407420"/>
                  <a:gd name="connsiteX66" fmla="*/ 4070966 w 4572368"/>
                  <a:gd name="connsiteY66" fmla="*/ 24831 h 2407420"/>
                  <a:gd name="connsiteX67" fmla="*/ 4090733 w 4572368"/>
                  <a:gd name="connsiteY67" fmla="*/ 36910 h 2407420"/>
                  <a:gd name="connsiteX68" fmla="*/ 4145197 w 4572368"/>
                  <a:gd name="connsiteY68" fmla="*/ 42883 h 2407420"/>
                  <a:gd name="connsiteX69" fmla="*/ 4179074 w 4572368"/>
                  <a:gd name="connsiteY69" fmla="*/ 83288 h 2407420"/>
                  <a:gd name="connsiteX70" fmla="*/ 4208020 w 4572368"/>
                  <a:gd name="connsiteY70" fmla="*/ 133260 h 2407420"/>
                  <a:gd name="connsiteX71" fmla="*/ 4210047 w 4572368"/>
                  <a:gd name="connsiteY71" fmla="*/ 133638 h 2407420"/>
                  <a:gd name="connsiteX72" fmla="*/ 4235576 w 4572368"/>
                  <a:gd name="connsiteY72" fmla="*/ 185070 h 2407420"/>
                  <a:gd name="connsiteX73" fmla="*/ 4225847 w 4572368"/>
                  <a:gd name="connsiteY73" fmla="*/ 214713 h 2407420"/>
                  <a:gd name="connsiteX74" fmla="*/ 4260800 w 4572368"/>
                  <a:gd name="connsiteY74" fmla="*/ 212849 h 2407420"/>
                  <a:gd name="connsiteX75" fmla="*/ 4278115 w 4572368"/>
                  <a:gd name="connsiteY75" fmla="*/ 207168 h 2407420"/>
                  <a:gd name="connsiteX76" fmla="*/ 4278473 w 4572368"/>
                  <a:gd name="connsiteY76" fmla="*/ 219294 h 2407420"/>
                  <a:gd name="connsiteX77" fmla="*/ 4267874 w 4572368"/>
                  <a:gd name="connsiteY77" fmla="*/ 228327 h 2407420"/>
                  <a:gd name="connsiteX78" fmla="*/ 4245504 w 4572368"/>
                  <a:gd name="connsiteY78" fmla="*/ 249842 h 2407420"/>
                  <a:gd name="connsiteX79" fmla="*/ 4252213 w 4572368"/>
                  <a:gd name="connsiteY79" fmla="*/ 284127 h 2407420"/>
                  <a:gd name="connsiteX80" fmla="*/ 4281856 w 4572368"/>
                  <a:gd name="connsiteY80" fmla="*/ 293855 h 2407420"/>
                  <a:gd name="connsiteX81" fmla="*/ 4299406 w 4572368"/>
                  <a:gd name="connsiteY81" fmla="*/ 306569 h 2407420"/>
                  <a:gd name="connsiteX82" fmla="*/ 4286725 w 4572368"/>
                  <a:gd name="connsiteY82" fmla="*/ 326748 h 2407420"/>
                  <a:gd name="connsiteX83" fmla="*/ 4259068 w 4572368"/>
                  <a:gd name="connsiteY83" fmla="*/ 345703 h 2407420"/>
                  <a:gd name="connsiteX84" fmla="*/ 4251521 w 4572368"/>
                  <a:gd name="connsiteY84" fmla="*/ 372083 h 2407420"/>
                  <a:gd name="connsiteX85" fmla="*/ 4239400 w 4572368"/>
                  <a:gd name="connsiteY85" fmla="*/ 420156 h 2407420"/>
                  <a:gd name="connsiteX86" fmla="*/ 4235810 w 4572368"/>
                  <a:gd name="connsiteY86" fmla="*/ 487124 h 2407420"/>
                  <a:gd name="connsiteX87" fmla="*/ 4241565 w 4572368"/>
                  <a:gd name="connsiteY87" fmla="*/ 493546 h 2407420"/>
                  <a:gd name="connsiteX88" fmla="*/ 4257470 w 4572368"/>
                  <a:gd name="connsiteY88" fmla="*/ 498223 h 2407420"/>
                  <a:gd name="connsiteX89" fmla="*/ 4279466 w 4572368"/>
                  <a:gd name="connsiteY89" fmla="*/ 526450 h 2407420"/>
                  <a:gd name="connsiteX90" fmla="*/ 4301358 w 4572368"/>
                  <a:gd name="connsiteY90" fmla="*/ 546791 h 2407420"/>
                  <a:gd name="connsiteX91" fmla="*/ 4294347 w 4572368"/>
                  <a:gd name="connsiteY91" fmla="*/ 567504 h 2407420"/>
                  <a:gd name="connsiteX92" fmla="*/ 4272327 w 4572368"/>
                  <a:gd name="connsiteY92" fmla="*/ 584693 h 2407420"/>
                  <a:gd name="connsiteX93" fmla="*/ 4264461 w 4572368"/>
                  <a:gd name="connsiteY93" fmla="*/ 598680 h 2407420"/>
                  <a:gd name="connsiteX94" fmla="*/ 4268701 w 4572368"/>
                  <a:gd name="connsiteY94" fmla="*/ 600226 h 2407420"/>
                  <a:gd name="connsiteX95" fmla="*/ 4283893 w 4572368"/>
                  <a:gd name="connsiteY95" fmla="*/ 594672 h 2407420"/>
                  <a:gd name="connsiteX96" fmla="*/ 4338803 w 4572368"/>
                  <a:gd name="connsiteY96" fmla="*/ 603876 h 2407420"/>
                  <a:gd name="connsiteX97" fmla="*/ 4358590 w 4572368"/>
                  <a:gd name="connsiteY97" fmla="*/ 601802 h 2407420"/>
                  <a:gd name="connsiteX98" fmla="*/ 4376107 w 4572368"/>
                  <a:gd name="connsiteY98" fmla="*/ 611889 h 2407420"/>
                  <a:gd name="connsiteX99" fmla="*/ 4443012 w 4572368"/>
                  <a:gd name="connsiteY99" fmla="*/ 657936 h 2407420"/>
                  <a:gd name="connsiteX100" fmla="*/ 4479506 w 4572368"/>
                  <a:gd name="connsiteY100" fmla="*/ 681526 h 2407420"/>
                  <a:gd name="connsiteX101" fmla="*/ 4471548 w 4572368"/>
                  <a:gd name="connsiteY101" fmla="*/ 707307 h 2407420"/>
                  <a:gd name="connsiteX102" fmla="*/ 4497717 w 4572368"/>
                  <a:gd name="connsiteY102" fmla="*/ 730019 h 2407420"/>
                  <a:gd name="connsiteX103" fmla="*/ 4529489 w 4572368"/>
                  <a:gd name="connsiteY103" fmla="*/ 748010 h 2407420"/>
                  <a:gd name="connsiteX104" fmla="*/ 4518523 w 4572368"/>
                  <a:gd name="connsiteY104" fmla="*/ 775850 h 2407420"/>
                  <a:gd name="connsiteX105" fmla="*/ 4516130 w 4572368"/>
                  <a:gd name="connsiteY105" fmla="*/ 794278 h 2407420"/>
                  <a:gd name="connsiteX106" fmla="*/ 4532122 w 4572368"/>
                  <a:gd name="connsiteY106" fmla="*/ 795690 h 2407420"/>
                  <a:gd name="connsiteX107" fmla="*/ 4535540 w 4572368"/>
                  <a:gd name="connsiteY107" fmla="*/ 794231 h 2407420"/>
                  <a:gd name="connsiteX108" fmla="*/ 4559725 w 4572368"/>
                  <a:gd name="connsiteY108" fmla="*/ 788260 h 2407420"/>
                  <a:gd name="connsiteX109" fmla="*/ 4549827 w 4572368"/>
                  <a:gd name="connsiteY109" fmla="*/ 804763 h 2407420"/>
                  <a:gd name="connsiteX110" fmla="*/ 4534641 w 4572368"/>
                  <a:gd name="connsiteY110" fmla="*/ 818707 h 2407420"/>
                  <a:gd name="connsiteX111" fmla="*/ 4543185 w 4572368"/>
                  <a:gd name="connsiteY111" fmla="*/ 854382 h 2407420"/>
                  <a:gd name="connsiteX112" fmla="*/ 4563452 w 4572368"/>
                  <a:gd name="connsiteY112" fmla="*/ 858166 h 2407420"/>
                  <a:gd name="connsiteX113" fmla="*/ 4563186 w 4572368"/>
                  <a:gd name="connsiteY113" fmla="*/ 884858 h 2407420"/>
                  <a:gd name="connsiteX114" fmla="*/ 4544549 w 4572368"/>
                  <a:gd name="connsiteY114" fmla="*/ 897632 h 2407420"/>
                  <a:gd name="connsiteX115" fmla="*/ 4536779 w 4572368"/>
                  <a:gd name="connsiteY115" fmla="*/ 922397 h 2407420"/>
                  <a:gd name="connsiteX116" fmla="*/ 4525315 w 4572368"/>
                  <a:gd name="connsiteY116" fmla="*/ 958533 h 2407420"/>
                  <a:gd name="connsiteX117" fmla="*/ 4517058 w 4572368"/>
                  <a:gd name="connsiteY117" fmla="*/ 1008376 h 2407420"/>
                  <a:gd name="connsiteX118" fmla="*/ 4519733 w 4572368"/>
                  <a:gd name="connsiteY118" fmla="*/ 1027749 h 2407420"/>
                  <a:gd name="connsiteX119" fmla="*/ 4508174 w 4572368"/>
                  <a:gd name="connsiteY119" fmla="*/ 1025068 h 2407420"/>
                  <a:gd name="connsiteX120" fmla="*/ 4499290 w 4572368"/>
                  <a:gd name="connsiteY120" fmla="*/ 1041760 h 2407420"/>
                  <a:gd name="connsiteX121" fmla="*/ 4491275 w 4572368"/>
                  <a:gd name="connsiteY121" fmla="*/ 1079064 h 2407420"/>
                  <a:gd name="connsiteX122" fmla="*/ 4475144 w 4572368"/>
                  <a:gd name="connsiteY122" fmla="*/ 1098074 h 2407420"/>
                  <a:gd name="connsiteX123" fmla="*/ 4443934 w 4572368"/>
                  <a:gd name="connsiteY123" fmla="*/ 1107976 h 2407420"/>
                  <a:gd name="connsiteX124" fmla="*/ 4399184 w 4572368"/>
                  <a:gd name="connsiteY124" fmla="*/ 1134228 h 2407420"/>
                  <a:gd name="connsiteX125" fmla="*/ 4393752 w 4572368"/>
                  <a:gd name="connsiteY125" fmla="*/ 1152089 h 2407420"/>
                  <a:gd name="connsiteX126" fmla="*/ 4364858 w 4572368"/>
                  <a:gd name="connsiteY126" fmla="*/ 1169241 h 2407420"/>
                  <a:gd name="connsiteX127" fmla="*/ 4336492 w 4572368"/>
                  <a:gd name="connsiteY127" fmla="*/ 1169918 h 2407420"/>
                  <a:gd name="connsiteX128" fmla="*/ 4329986 w 4572368"/>
                  <a:gd name="connsiteY128" fmla="*/ 1179746 h 2407420"/>
                  <a:gd name="connsiteX129" fmla="*/ 4330113 w 4572368"/>
                  <a:gd name="connsiteY129" fmla="*/ 1180885 h 2407420"/>
                  <a:gd name="connsiteX130" fmla="*/ 4343556 w 4572368"/>
                  <a:gd name="connsiteY130" fmla="*/ 1185162 h 2407420"/>
                  <a:gd name="connsiteX131" fmla="*/ 4361274 w 4572368"/>
                  <a:gd name="connsiteY131" fmla="*/ 1196161 h 2407420"/>
                  <a:gd name="connsiteX132" fmla="*/ 4360053 w 4572368"/>
                  <a:gd name="connsiteY132" fmla="*/ 1199215 h 2407420"/>
                  <a:gd name="connsiteX133" fmla="*/ 4345388 w 4572368"/>
                  <a:gd name="connsiteY133" fmla="*/ 1223045 h 2407420"/>
                  <a:gd name="connsiteX134" fmla="*/ 4353332 w 4572368"/>
                  <a:gd name="connsiteY134" fmla="*/ 1234042 h 2407420"/>
                  <a:gd name="connsiteX135" fmla="*/ 4353943 w 4572368"/>
                  <a:gd name="connsiteY135" fmla="*/ 1237098 h 2407420"/>
                  <a:gd name="connsiteX136" fmla="*/ 4361886 w 4572368"/>
                  <a:gd name="connsiteY136" fmla="*/ 1254817 h 2407420"/>
                  <a:gd name="connsiteX137" fmla="*/ 4396714 w 4572368"/>
                  <a:gd name="connsiteY137" fmla="*/ 1284756 h 2407420"/>
                  <a:gd name="connsiteX138" fmla="*/ 4400991 w 4572368"/>
                  <a:gd name="connsiteY138" fmla="*/ 1328749 h 2407420"/>
                  <a:gd name="connsiteX139" fmla="*/ 4397324 w 4572368"/>
                  <a:gd name="connsiteY139" fmla="*/ 1377017 h 2407420"/>
                  <a:gd name="connsiteX140" fmla="*/ 4398547 w 4572368"/>
                  <a:gd name="connsiteY140" fmla="*/ 1378241 h 2407420"/>
                  <a:gd name="connsiteX141" fmla="*/ 4391825 w 4572368"/>
                  <a:gd name="connsiteY141" fmla="*/ 1425900 h 2407420"/>
                  <a:gd name="connsiteX142" fmla="*/ 4371051 w 4572368"/>
                  <a:gd name="connsiteY142" fmla="*/ 1441786 h 2407420"/>
                  <a:gd name="connsiteX143" fmla="*/ 4396102 w 4572368"/>
                  <a:gd name="connsiteY143" fmla="*/ 1457060 h 2407420"/>
                  <a:gd name="connsiteX144" fmla="*/ 4410767 w 4572368"/>
                  <a:gd name="connsiteY144" fmla="*/ 1461338 h 2407420"/>
                  <a:gd name="connsiteX145" fmla="*/ 4405268 w 4572368"/>
                  <a:gd name="connsiteY145" fmla="*/ 1469892 h 2407420"/>
                  <a:gd name="connsiteX146" fmla="*/ 4393657 w 4572368"/>
                  <a:gd name="connsiteY146" fmla="*/ 1471114 h 2407420"/>
                  <a:gd name="connsiteX147" fmla="*/ 4367996 w 4572368"/>
                  <a:gd name="connsiteY147" fmla="*/ 1475390 h 2407420"/>
                  <a:gd name="connsiteX148" fmla="*/ 4356387 w 4572368"/>
                  <a:gd name="connsiteY148" fmla="*/ 1502276 h 2407420"/>
                  <a:gd name="connsiteX149" fmla="*/ 4372272 w 4572368"/>
                  <a:gd name="connsiteY149" fmla="*/ 1523050 h 2407420"/>
                  <a:gd name="connsiteX150" fmla="*/ 4378383 w 4572368"/>
                  <a:gd name="connsiteY150" fmla="*/ 1540157 h 2407420"/>
                  <a:gd name="connsiteX151" fmla="*/ 4360052 w 4572368"/>
                  <a:gd name="connsiteY151" fmla="*/ 1548100 h 2407420"/>
                  <a:gd name="connsiteX152" fmla="*/ 4331946 w 4572368"/>
                  <a:gd name="connsiteY152" fmla="*/ 1548101 h 2407420"/>
                  <a:gd name="connsiteX153" fmla="*/ 4314227 w 4572368"/>
                  <a:gd name="connsiteY153" fmla="*/ 1562764 h 2407420"/>
                  <a:gd name="connsiteX154" fmla="*/ 4283066 w 4572368"/>
                  <a:gd name="connsiteY154" fmla="*/ 1590260 h 2407420"/>
                  <a:gd name="connsiteX155" fmla="*/ 4248849 w 4572368"/>
                  <a:gd name="connsiteY155" fmla="*/ 1634863 h 2407420"/>
                  <a:gd name="connsiteX156" fmla="*/ 4249786 w 4572368"/>
                  <a:gd name="connsiteY156" fmla="*/ 1642030 h 2407420"/>
                  <a:gd name="connsiteX157" fmla="*/ 4258565 w 4572368"/>
                  <a:gd name="connsiteY157" fmla="*/ 1652802 h 2407420"/>
                  <a:gd name="connsiteX158" fmla="*/ 4260398 w 4572368"/>
                  <a:gd name="connsiteY158" fmla="*/ 1682742 h 2407420"/>
                  <a:gd name="connsiteX159" fmla="*/ 4265897 w 4572368"/>
                  <a:gd name="connsiteY159" fmla="*/ 1707182 h 2407420"/>
                  <a:gd name="connsiteX160" fmla="*/ 4251232 w 4572368"/>
                  <a:gd name="connsiteY160" fmla="*/ 1718180 h 2407420"/>
                  <a:gd name="connsiteX161" fmla="*/ 4227862 w 4572368"/>
                  <a:gd name="connsiteY161" fmla="*/ 1719631 h 2407420"/>
                  <a:gd name="connsiteX162" fmla="*/ 4215796 w 4572368"/>
                  <a:gd name="connsiteY162" fmla="*/ 1725576 h 2407420"/>
                  <a:gd name="connsiteX163" fmla="*/ 4217994 w 4572368"/>
                  <a:gd name="connsiteY163" fmla="*/ 1728653 h 2407420"/>
                  <a:gd name="connsiteX164" fmla="*/ 4231130 w 4572368"/>
                  <a:gd name="connsiteY164" fmla="*/ 1732013 h 2407420"/>
                  <a:gd name="connsiteX165" fmla="*/ 4264736 w 4572368"/>
                  <a:gd name="connsiteY165" fmla="*/ 1764397 h 2407420"/>
                  <a:gd name="connsiteX166" fmla="*/ 4279401 w 4572368"/>
                  <a:gd name="connsiteY166" fmla="*/ 1772340 h 2407420"/>
                  <a:gd name="connsiteX167" fmla="*/ 4286732 w 4572368"/>
                  <a:gd name="connsiteY167" fmla="*/ 1787616 h 2407420"/>
                  <a:gd name="connsiteX168" fmla="*/ 4311172 w 4572368"/>
                  <a:gd name="connsiteY168" fmla="*/ 1851159 h 2407420"/>
                  <a:gd name="connsiteX169" fmla="*/ 4325226 w 4572368"/>
                  <a:gd name="connsiteY169" fmla="*/ 1884764 h 2407420"/>
                  <a:gd name="connsiteX170" fmla="*/ 4307506 w 4572368"/>
                  <a:gd name="connsiteY170" fmla="*/ 1898819 h 2407420"/>
                  <a:gd name="connsiteX171" fmla="*/ 4314839 w 4572368"/>
                  <a:gd name="connsiteY171" fmla="*/ 1926924 h 2407420"/>
                  <a:gd name="connsiteX172" fmla="*/ 4328281 w 4572368"/>
                  <a:gd name="connsiteY172" fmla="*/ 1954419 h 2407420"/>
                  <a:gd name="connsiteX173" fmla="*/ 4307507 w 4572368"/>
                  <a:gd name="connsiteY173" fmla="*/ 1968472 h 2407420"/>
                  <a:gd name="connsiteX174" fmla="*/ 4297119 w 4572368"/>
                  <a:gd name="connsiteY174" fmla="*/ 1980082 h 2407420"/>
                  <a:gd name="connsiteX175" fmla="*/ 4307507 w 4572368"/>
                  <a:gd name="connsiteY175" fmla="*/ 1988636 h 2407420"/>
                  <a:gd name="connsiteX176" fmla="*/ 4310562 w 4572368"/>
                  <a:gd name="connsiteY176" fmla="*/ 1989247 h 2407420"/>
                  <a:gd name="connsiteX177" fmla="*/ 4330114 w 4572368"/>
                  <a:gd name="connsiteY177" fmla="*/ 1996579 h 2407420"/>
                  <a:gd name="connsiteX178" fmla="*/ 4315449 w 4572368"/>
                  <a:gd name="connsiteY178" fmla="*/ 2003301 h 2407420"/>
                  <a:gd name="connsiteX179" fmla="*/ 4298342 w 4572368"/>
                  <a:gd name="connsiteY179" fmla="*/ 2005744 h 2407420"/>
                  <a:gd name="connsiteX180" fmla="*/ 4287344 w 4572368"/>
                  <a:gd name="connsiteY180" fmla="*/ 2034461 h 2407420"/>
                  <a:gd name="connsiteX181" fmla="*/ 4299564 w 4572368"/>
                  <a:gd name="connsiteY181" fmla="*/ 2046680 h 2407420"/>
                  <a:gd name="connsiteX182" fmla="*/ 4286732 w 4572368"/>
                  <a:gd name="connsiteY182" fmla="*/ 2065011 h 2407420"/>
                  <a:gd name="connsiteX183" fmla="*/ 4267790 w 4572368"/>
                  <a:gd name="connsiteY183" fmla="*/ 2065011 h 2407420"/>
                  <a:gd name="connsiteX184" fmla="*/ 4250683 w 4572368"/>
                  <a:gd name="connsiteY184" fmla="*/ 2078453 h 2407420"/>
                  <a:gd name="connsiteX185" fmla="*/ 4225633 w 4572368"/>
                  <a:gd name="connsiteY185" fmla="*/ 2098006 h 2407420"/>
                  <a:gd name="connsiteX186" fmla="*/ 4196303 w 4572368"/>
                  <a:gd name="connsiteY186" fmla="*/ 2128556 h 2407420"/>
                  <a:gd name="connsiteX187" fmla="*/ 4188972 w 4572368"/>
                  <a:gd name="connsiteY187" fmla="*/ 2143220 h 2407420"/>
                  <a:gd name="connsiteX188" fmla="*/ 4182250 w 4572368"/>
                  <a:gd name="connsiteY188" fmla="*/ 2135888 h 2407420"/>
                  <a:gd name="connsiteX189" fmla="*/ 4168197 w 4572368"/>
                  <a:gd name="connsiteY189" fmla="*/ 2143220 h 2407420"/>
                  <a:gd name="connsiteX190" fmla="*/ 4144979 w 4572368"/>
                  <a:gd name="connsiteY190" fmla="*/ 2165216 h 2407420"/>
                  <a:gd name="connsiteX191" fmla="*/ 4124816 w 4572368"/>
                  <a:gd name="connsiteY191" fmla="*/ 2170715 h 2407420"/>
                  <a:gd name="connsiteX192" fmla="*/ 4098543 w 4572368"/>
                  <a:gd name="connsiteY192" fmla="*/ 2162772 h 2407420"/>
                  <a:gd name="connsiteX193" fmla="*/ 4055161 w 4572368"/>
                  <a:gd name="connsiteY193" fmla="*/ 2159717 h 2407420"/>
                  <a:gd name="connsiteX194" fmla="*/ 4042940 w 4572368"/>
                  <a:gd name="connsiteY194" fmla="*/ 2169493 h 2407420"/>
                  <a:gd name="connsiteX195" fmla="*/ 4014835 w 4572368"/>
                  <a:gd name="connsiteY195" fmla="*/ 2167660 h 2407420"/>
                  <a:gd name="connsiteX196" fmla="*/ 3985507 w 4572368"/>
                  <a:gd name="connsiteY196" fmla="*/ 2158496 h 2407420"/>
                  <a:gd name="connsiteX197" fmla="*/ 3967787 w 4572368"/>
                  <a:gd name="connsiteY197" fmla="*/ 2193322 h 2407420"/>
                  <a:gd name="connsiteX198" fmla="*/ 3965954 w 4572368"/>
                  <a:gd name="connsiteY198" fmla="*/ 2199432 h 2407420"/>
                  <a:gd name="connsiteX199" fmla="*/ 3958622 w 4572368"/>
                  <a:gd name="connsiteY199" fmla="*/ 2189656 h 2407420"/>
                  <a:gd name="connsiteX200" fmla="*/ 3938460 w 4572368"/>
                  <a:gd name="connsiteY200" fmla="*/ 2143831 h 2407420"/>
                  <a:gd name="connsiteX201" fmla="*/ 3918296 w 4572368"/>
                  <a:gd name="connsiteY201" fmla="*/ 2135888 h 2407420"/>
                  <a:gd name="connsiteX202" fmla="*/ 3895689 w 4572368"/>
                  <a:gd name="connsiteY202" fmla="*/ 2136500 h 2407420"/>
                  <a:gd name="connsiteX203" fmla="*/ 3865750 w 4572368"/>
                  <a:gd name="connsiteY203" fmla="*/ 2110837 h 2407420"/>
                  <a:gd name="connsiteX204" fmla="*/ 3843754 w 4572368"/>
                  <a:gd name="connsiteY204" fmla="*/ 2094951 h 2407420"/>
                  <a:gd name="connsiteX205" fmla="*/ 3838866 w 4572368"/>
                  <a:gd name="connsiteY205" fmla="*/ 2084563 h 2407420"/>
                  <a:gd name="connsiteX206" fmla="*/ 3830311 w 4572368"/>
                  <a:gd name="connsiteY206" fmla="*/ 2089451 h 2407420"/>
                  <a:gd name="connsiteX207" fmla="*/ 3816869 w 4572368"/>
                  <a:gd name="connsiteY207" fmla="*/ 2103505 h 2407420"/>
                  <a:gd name="connsiteX208" fmla="*/ 3813814 w 4572368"/>
                  <a:gd name="connsiteY208" fmla="*/ 2131000 h 2407420"/>
                  <a:gd name="connsiteX209" fmla="*/ 3814424 w 4572368"/>
                  <a:gd name="connsiteY209" fmla="*/ 2152996 h 2407420"/>
                  <a:gd name="connsiteX210" fmla="*/ 3799150 w 4572368"/>
                  <a:gd name="connsiteY210" fmla="*/ 2148719 h 2407420"/>
                  <a:gd name="connsiteX211" fmla="*/ 3712387 w 4572368"/>
                  <a:gd name="connsiteY211" fmla="*/ 2115725 h 2407420"/>
                  <a:gd name="connsiteX212" fmla="*/ 3690907 w 4572368"/>
                  <a:gd name="connsiteY212" fmla="*/ 2100603 h 2407420"/>
                  <a:gd name="connsiteX213" fmla="*/ 3693678 w 4572368"/>
                  <a:gd name="connsiteY213" fmla="*/ 2090586 h 2407420"/>
                  <a:gd name="connsiteX214" fmla="*/ 3679225 w 4572368"/>
                  <a:gd name="connsiteY214" fmla="*/ 2086582 h 2407420"/>
                  <a:gd name="connsiteX215" fmla="*/ 3674950 w 4572368"/>
                  <a:gd name="connsiteY215" fmla="*/ 2087629 h 2407420"/>
                  <a:gd name="connsiteX216" fmla="*/ 3679332 w 4572368"/>
                  <a:gd name="connsiteY216" fmla="*/ 2096392 h 2407420"/>
                  <a:gd name="connsiteX217" fmla="*/ 3656113 w 4572368"/>
                  <a:gd name="connsiteY217" fmla="*/ 2136108 h 2407420"/>
                  <a:gd name="connsiteX218" fmla="*/ 3623118 w 4572368"/>
                  <a:gd name="connsiteY218" fmla="*/ 2139163 h 2407420"/>
                  <a:gd name="connsiteX219" fmla="*/ 3612732 w 4572368"/>
                  <a:gd name="connsiteY219" fmla="*/ 2167879 h 2407420"/>
                  <a:gd name="connsiteX220" fmla="*/ 3623730 w 4572368"/>
                  <a:gd name="connsiteY220" fmla="*/ 2181321 h 2407420"/>
                  <a:gd name="connsiteX221" fmla="*/ 3634728 w 4572368"/>
                  <a:gd name="connsiteY221" fmla="*/ 2193543 h 2407420"/>
                  <a:gd name="connsiteX222" fmla="*/ 3588292 w 4572368"/>
                  <a:gd name="connsiteY222" fmla="*/ 2141606 h 2407420"/>
                  <a:gd name="connsiteX223" fmla="*/ 3572406 w 4572368"/>
                  <a:gd name="connsiteY223" fmla="*/ 2126332 h 2407420"/>
                  <a:gd name="connsiteX224" fmla="*/ 3562323 w 4572368"/>
                  <a:gd name="connsiteY224" fmla="*/ 2133511 h 2407420"/>
                  <a:gd name="connsiteX225" fmla="*/ 3560124 w 4572368"/>
                  <a:gd name="connsiteY225" fmla="*/ 2134334 h 2407420"/>
                  <a:gd name="connsiteX226" fmla="*/ 3574081 w 4572368"/>
                  <a:gd name="connsiteY226" fmla="*/ 2168218 h 2407420"/>
                  <a:gd name="connsiteX227" fmla="*/ 3578404 w 4572368"/>
                  <a:gd name="connsiteY227" fmla="*/ 2191547 h 2407420"/>
                  <a:gd name="connsiteX228" fmla="*/ 3580797 w 4572368"/>
                  <a:gd name="connsiteY228" fmla="*/ 2192544 h 2407420"/>
                  <a:gd name="connsiteX229" fmla="*/ 3610780 w 4572368"/>
                  <a:gd name="connsiteY229" fmla="*/ 2250901 h 2407420"/>
                  <a:gd name="connsiteX230" fmla="*/ 3680816 w 4572368"/>
                  <a:gd name="connsiteY230" fmla="*/ 2353553 h 2407420"/>
                  <a:gd name="connsiteX231" fmla="*/ 3701225 w 4572368"/>
                  <a:gd name="connsiteY231" fmla="*/ 2385456 h 2407420"/>
                  <a:gd name="connsiteX232" fmla="*/ 3706369 w 4572368"/>
                  <a:gd name="connsiteY232" fmla="*/ 2407420 h 2407420"/>
                  <a:gd name="connsiteX233" fmla="*/ 1080113 w 4572368"/>
                  <a:gd name="connsiteY233" fmla="*/ 2407420 h 2407420"/>
                  <a:gd name="connsiteX234" fmla="*/ 1077797 w 4572368"/>
                  <a:gd name="connsiteY234" fmla="*/ 2390172 h 2407420"/>
                  <a:gd name="connsiteX235" fmla="*/ 1042370 w 4572368"/>
                  <a:gd name="connsiteY235" fmla="*/ 2386668 h 2407420"/>
                  <a:gd name="connsiteX236" fmla="*/ 1022383 w 4572368"/>
                  <a:gd name="connsiteY236" fmla="*/ 2401082 h 2407420"/>
                  <a:gd name="connsiteX237" fmla="*/ 999508 w 4572368"/>
                  <a:gd name="connsiteY237" fmla="*/ 2378841 h 2407420"/>
                  <a:gd name="connsiteX238" fmla="*/ 1003827 w 4572368"/>
                  <a:gd name="connsiteY238" fmla="*/ 2352180 h 2407420"/>
                  <a:gd name="connsiteX239" fmla="*/ 1003823 w 4572368"/>
                  <a:gd name="connsiteY239" fmla="*/ 2335189 h 2407420"/>
                  <a:gd name="connsiteX240" fmla="*/ 990464 w 4572368"/>
                  <a:gd name="connsiteY240" fmla="*/ 2326155 h 2407420"/>
                  <a:gd name="connsiteX241" fmla="*/ 989902 w 4572368"/>
                  <a:gd name="connsiteY241" fmla="*/ 2327747 h 2407420"/>
                  <a:gd name="connsiteX242" fmla="*/ 968739 w 4572368"/>
                  <a:gd name="connsiteY242" fmla="*/ 2319667 h 2407420"/>
                  <a:gd name="connsiteX243" fmla="*/ 838038 w 4572368"/>
                  <a:gd name="connsiteY243" fmla="*/ 2270053 h 2407420"/>
                  <a:gd name="connsiteX244" fmla="*/ 816187 w 4572368"/>
                  <a:gd name="connsiteY244" fmla="*/ 2282944 h 2407420"/>
                  <a:gd name="connsiteX245" fmla="*/ 787766 w 4572368"/>
                  <a:gd name="connsiteY245" fmla="*/ 2304016 h 2407420"/>
                  <a:gd name="connsiteX246" fmla="*/ 779516 w 4572368"/>
                  <a:gd name="connsiteY246" fmla="*/ 2270951 h 2407420"/>
                  <a:gd name="connsiteX247" fmla="*/ 734159 w 4572368"/>
                  <a:gd name="connsiteY247" fmla="*/ 2256718 h 2407420"/>
                  <a:gd name="connsiteX248" fmla="*/ 696391 w 4572368"/>
                  <a:gd name="connsiteY248" fmla="*/ 2273720 h 2407420"/>
                  <a:gd name="connsiteX249" fmla="*/ 612794 w 4572368"/>
                  <a:gd name="connsiteY249" fmla="*/ 2282048 h 2407420"/>
                  <a:gd name="connsiteX250" fmla="*/ 580035 w 4572368"/>
                  <a:gd name="connsiteY250" fmla="*/ 2254546 h 2407420"/>
                  <a:gd name="connsiteX251" fmla="*/ 549364 w 4572368"/>
                  <a:gd name="connsiteY251" fmla="*/ 2236237 h 2407420"/>
                  <a:gd name="connsiteX252" fmla="*/ 552390 w 4572368"/>
                  <a:gd name="connsiteY252" fmla="*/ 2210275 h 2407420"/>
                  <a:gd name="connsiteX253" fmla="*/ 583579 w 4572368"/>
                  <a:gd name="connsiteY253" fmla="*/ 2153388 h 2407420"/>
                  <a:gd name="connsiteX254" fmla="*/ 594021 w 4572368"/>
                  <a:gd name="connsiteY254" fmla="*/ 2104432 h 2407420"/>
                  <a:gd name="connsiteX255" fmla="*/ 563051 w 4572368"/>
                  <a:gd name="connsiteY255" fmla="*/ 2026965 h 2407420"/>
                  <a:gd name="connsiteX256" fmla="*/ 544825 w 4572368"/>
                  <a:gd name="connsiteY256" fmla="*/ 2013264 h 2407420"/>
                  <a:gd name="connsiteX257" fmla="*/ 527604 w 4572368"/>
                  <a:gd name="connsiteY257" fmla="*/ 1990909 h 2407420"/>
                  <a:gd name="connsiteX258" fmla="*/ 550784 w 4572368"/>
                  <a:gd name="connsiteY258" fmla="*/ 1981679 h 2407420"/>
                  <a:gd name="connsiteX259" fmla="*/ 562942 w 4572368"/>
                  <a:gd name="connsiteY259" fmla="*/ 1975204 h 2407420"/>
                  <a:gd name="connsiteX260" fmla="*/ 554064 w 4572368"/>
                  <a:gd name="connsiteY260" fmla="*/ 1965571 h 2407420"/>
                  <a:gd name="connsiteX261" fmla="*/ 519369 w 4572368"/>
                  <a:gd name="connsiteY261" fmla="*/ 1886971 h 2407420"/>
                  <a:gd name="connsiteX262" fmla="*/ 533000 w 4572368"/>
                  <a:gd name="connsiteY262" fmla="*/ 1842246 h 2407420"/>
                  <a:gd name="connsiteX263" fmla="*/ 605513 w 4572368"/>
                  <a:gd name="connsiteY263" fmla="*/ 1715265 h 2407420"/>
                  <a:gd name="connsiteX264" fmla="*/ 598877 w 4572368"/>
                  <a:gd name="connsiteY264" fmla="*/ 1696950 h 2407420"/>
                  <a:gd name="connsiteX265" fmla="*/ 595334 w 4572368"/>
                  <a:gd name="connsiteY265" fmla="*/ 1679169 h 2407420"/>
                  <a:gd name="connsiteX266" fmla="*/ 603172 w 4572368"/>
                  <a:gd name="connsiteY266" fmla="*/ 1670914 h 2407420"/>
                  <a:gd name="connsiteX267" fmla="*/ 594309 w 4572368"/>
                  <a:gd name="connsiteY267" fmla="*/ 1649489 h 2407420"/>
                  <a:gd name="connsiteX268" fmla="*/ 597313 w 4572368"/>
                  <a:gd name="connsiteY268" fmla="*/ 1643573 h 2407420"/>
                  <a:gd name="connsiteX269" fmla="*/ 573816 w 4572368"/>
                  <a:gd name="connsiteY269" fmla="*/ 1633507 h 2407420"/>
                  <a:gd name="connsiteX270" fmla="*/ 593804 w 4572368"/>
                  <a:gd name="connsiteY270" fmla="*/ 1620047 h 2407420"/>
                  <a:gd name="connsiteX271" fmla="*/ 585304 w 4572368"/>
                  <a:gd name="connsiteY271" fmla="*/ 1601162 h 2407420"/>
                  <a:gd name="connsiteX272" fmla="*/ 587387 w 4572368"/>
                  <a:gd name="connsiteY272" fmla="*/ 1600439 h 2407420"/>
                  <a:gd name="connsiteX273" fmla="*/ 567795 w 4572368"/>
                  <a:gd name="connsiteY273" fmla="*/ 1593539 h 2407420"/>
                  <a:gd name="connsiteX274" fmla="*/ 528163 w 4572368"/>
                  <a:gd name="connsiteY274" fmla="*/ 1575271 h 2407420"/>
                  <a:gd name="connsiteX275" fmla="*/ 538455 w 4572368"/>
                  <a:gd name="connsiteY275" fmla="*/ 1541018 h 2407420"/>
                  <a:gd name="connsiteX276" fmla="*/ 539473 w 4572368"/>
                  <a:gd name="connsiteY276" fmla="*/ 1518830 h 2407420"/>
                  <a:gd name="connsiteX277" fmla="*/ 520286 w 4572368"/>
                  <a:gd name="connsiteY277" fmla="*/ 1518738 h 2407420"/>
                  <a:gd name="connsiteX278" fmla="*/ 516358 w 4572368"/>
                  <a:gd name="connsiteY278" fmla="*/ 1520815 h 2407420"/>
                  <a:gd name="connsiteX279" fmla="*/ 488146 w 4572368"/>
                  <a:gd name="connsiteY279" fmla="*/ 1530332 h 2407420"/>
                  <a:gd name="connsiteX280" fmla="*/ 498292 w 4572368"/>
                  <a:gd name="connsiteY280" fmla="*/ 1509690 h 2407420"/>
                  <a:gd name="connsiteX281" fmla="*/ 514995 w 4572368"/>
                  <a:gd name="connsiteY281" fmla="*/ 1491572 h 2407420"/>
                  <a:gd name="connsiteX282" fmla="*/ 501272 w 4572368"/>
                  <a:gd name="connsiteY282" fmla="*/ 1449927 h 2407420"/>
                  <a:gd name="connsiteX283" fmla="*/ 476754 w 4572368"/>
                  <a:gd name="connsiteY283" fmla="*/ 1447435 h 2407420"/>
                  <a:gd name="connsiteX284" fmla="*/ 474416 w 4572368"/>
                  <a:gd name="connsiteY284" fmla="*/ 1415618 h 2407420"/>
                  <a:gd name="connsiteX285" fmla="*/ 495347 w 4572368"/>
                  <a:gd name="connsiteY285" fmla="*/ 1398547 h 2407420"/>
                  <a:gd name="connsiteX286" fmla="*/ 502140 w 4572368"/>
                  <a:gd name="connsiteY286" fmla="*/ 1368276 h 2407420"/>
                  <a:gd name="connsiteX287" fmla="*/ 512202 w 4572368"/>
                  <a:gd name="connsiteY287" fmla="*/ 1324095 h 2407420"/>
                  <a:gd name="connsiteX288" fmla="*/ 517081 w 4572368"/>
                  <a:gd name="connsiteY288" fmla="*/ 1263904 h 2407420"/>
                  <a:gd name="connsiteX289" fmla="*/ 511969 w 4572368"/>
                  <a:gd name="connsiteY289" fmla="*/ 1241094 h 2407420"/>
                  <a:gd name="connsiteX290" fmla="*/ 526004 w 4572368"/>
                  <a:gd name="connsiteY290" fmla="*/ 1243138 h 2407420"/>
                  <a:gd name="connsiteX291" fmla="*/ 534926 w 4572368"/>
                  <a:gd name="connsiteY291" fmla="*/ 1222372 h 2407420"/>
                  <a:gd name="connsiteX292" fmla="*/ 540762 w 4572368"/>
                  <a:gd name="connsiteY292" fmla="*/ 1177141 h 2407420"/>
                  <a:gd name="connsiteX293" fmla="*/ 558086 w 4572368"/>
                  <a:gd name="connsiteY293" fmla="*/ 1152895 h 2407420"/>
                  <a:gd name="connsiteX294" fmla="*/ 569560 w 4572368"/>
                  <a:gd name="connsiteY294" fmla="*/ 1143332 h 2407420"/>
                  <a:gd name="connsiteX295" fmla="*/ 552210 w 4572368"/>
                  <a:gd name="connsiteY295" fmla="*/ 1142716 h 2407420"/>
                  <a:gd name="connsiteX296" fmla="*/ 514703 w 4572368"/>
                  <a:gd name="connsiteY296" fmla="*/ 1137465 h 2407420"/>
                  <a:gd name="connsiteX297" fmla="*/ 456457 w 4572368"/>
                  <a:gd name="connsiteY297" fmla="*/ 1117038 h 2407420"/>
                  <a:gd name="connsiteX298" fmla="*/ 426663 w 4572368"/>
                  <a:gd name="connsiteY298" fmla="*/ 1107890 h 2407420"/>
                  <a:gd name="connsiteX299" fmla="*/ 417715 w 4572368"/>
                  <a:gd name="connsiteY299" fmla="*/ 1094016 h 2407420"/>
                  <a:gd name="connsiteX300" fmla="*/ 393610 w 4572368"/>
                  <a:gd name="connsiteY300" fmla="*/ 1104747 h 2407420"/>
                  <a:gd name="connsiteX301" fmla="*/ 329733 w 4572368"/>
                  <a:gd name="connsiteY301" fmla="*/ 1077967 h 2407420"/>
                  <a:gd name="connsiteX302" fmla="*/ 312121 w 4572368"/>
                  <a:gd name="connsiteY302" fmla="*/ 1070894 h 2407420"/>
                  <a:gd name="connsiteX303" fmla="*/ 260417 w 4572368"/>
                  <a:gd name="connsiteY303" fmla="*/ 1044256 h 2407420"/>
                  <a:gd name="connsiteX304" fmla="*/ 205026 w 4572368"/>
                  <a:gd name="connsiteY304" fmla="*/ 1013190 h 2407420"/>
                  <a:gd name="connsiteX305" fmla="*/ 176350 w 4572368"/>
                  <a:gd name="connsiteY305" fmla="*/ 994763 h 2407420"/>
                  <a:gd name="connsiteX306" fmla="*/ 174419 w 4572368"/>
                  <a:gd name="connsiteY306" fmla="*/ 994771 h 2407420"/>
                  <a:gd name="connsiteX307" fmla="*/ 174418 w 4572368"/>
                  <a:gd name="connsiteY307" fmla="*/ 994770 h 2407420"/>
                  <a:gd name="connsiteX308" fmla="*/ 173936 w 4572368"/>
                  <a:gd name="connsiteY308" fmla="*/ 994773 h 2407420"/>
                  <a:gd name="connsiteX309" fmla="*/ 174419 w 4572368"/>
                  <a:gd name="connsiteY309" fmla="*/ 994771 h 2407420"/>
                  <a:gd name="connsiteX310" fmla="*/ 175388 w 4572368"/>
                  <a:gd name="connsiteY310" fmla="*/ 995733 h 2407420"/>
                  <a:gd name="connsiteX311" fmla="*/ 172154 w 4572368"/>
                  <a:gd name="connsiteY311" fmla="*/ 1007533 h 2407420"/>
                  <a:gd name="connsiteX312" fmla="*/ 163455 w 4572368"/>
                  <a:gd name="connsiteY312" fmla="*/ 1006603 h 2407420"/>
                  <a:gd name="connsiteX313" fmla="*/ 70024 w 4572368"/>
                  <a:gd name="connsiteY313" fmla="*/ 981689 h 2407420"/>
                  <a:gd name="connsiteX314" fmla="*/ 53581 w 4572368"/>
                  <a:gd name="connsiteY314" fmla="*/ 976929 h 2407420"/>
                  <a:gd name="connsiteX315" fmla="*/ 49899 w 4572368"/>
                  <a:gd name="connsiteY315" fmla="*/ 974433 h 2407420"/>
                  <a:gd name="connsiteX316" fmla="*/ 43671 w 4572368"/>
                  <a:gd name="connsiteY316" fmla="*/ 964026 h 2407420"/>
                  <a:gd name="connsiteX317" fmla="*/ 42494 w 4572368"/>
                  <a:gd name="connsiteY317" fmla="*/ 959780 h 2407420"/>
                  <a:gd name="connsiteX318" fmla="*/ 44186 w 4572368"/>
                  <a:gd name="connsiteY318" fmla="*/ 948759 h 2407420"/>
                  <a:gd name="connsiteX319" fmla="*/ 45125 w 4572368"/>
                  <a:gd name="connsiteY319" fmla="*/ 941993 h 2407420"/>
                  <a:gd name="connsiteX320" fmla="*/ 18821 w 4572368"/>
                  <a:gd name="connsiteY320" fmla="*/ 935921 h 2407420"/>
                  <a:gd name="connsiteX321" fmla="*/ 611 w 4572368"/>
                  <a:gd name="connsiteY321" fmla="*/ 924793 h 2407420"/>
                  <a:gd name="connsiteX322" fmla="*/ 10024 w 4572368"/>
                  <a:gd name="connsiteY322" fmla="*/ 911806 h 2407420"/>
                  <a:gd name="connsiteX323" fmla="*/ 88220 w 4572368"/>
                  <a:gd name="connsiteY323" fmla="*/ 943935 h 2407420"/>
                  <a:gd name="connsiteX324" fmla="*/ 130187 w 4572368"/>
                  <a:gd name="connsiteY324" fmla="*/ 953224 h 2407420"/>
                  <a:gd name="connsiteX325" fmla="*/ 138116 w 4572368"/>
                  <a:gd name="connsiteY325" fmla="*/ 954542 h 2407420"/>
                  <a:gd name="connsiteX326" fmla="*/ 183441 w 4572368"/>
                  <a:gd name="connsiteY326" fmla="*/ 981014 h 2407420"/>
                  <a:gd name="connsiteX327" fmla="*/ 208385 w 4572368"/>
                  <a:gd name="connsiteY327" fmla="*/ 985352 h 2407420"/>
                  <a:gd name="connsiteX328" fmla="*/ 223461 w 4572368"/>
                  <a:gd name="connsiteY328" fmla="*/ 986447 h 2407420"/>
                  <a:gd name="connsiteX329" fmla="*/ 282104 w 4572368"/>
                  <a:gd name="connsiteY329" fmla="*/ 1009576 h 2407420"/>
                  <a:gd name="connsiteX330" fmla="*/ 324453 w 4572368"/>
                  <a:gd name="connsiteY330" fmla="*/ 1017706 h 2407420"/>
                  <a:gd name="connsiteX331" fmla="*/ 357755 w 4572368"/>
                  <a:gd name="connsiteY331" fmla="*/ 1033795 h 2407420"/>
                  <a:gd name="connsiteX332" fmla="*/ 395403 w 4572368"/>
                  <a:gd name="connsiteY332" fmla="*/ 1026872 h 2407420"/>
                  <a:gd name="connsiteX333" fmla="*/ 398073 w 4572368"/>
                  <a:gd name="connsiteY333" fmla="*/ 1018745 h 2407420"/>
                  <a:gd name="connsiteX334" fmla="*/ 447075 w 4572368"/>
                  <a:gd name="connsiteY334" fmla="*/ 1000761 h 2407420"/>
                  <a:gd name="connsiteX335" fmla="*/ 474291 w 4572368"/>
                  <a:gd name="connsiteY335" fmla="*/ 994269 h 2407420"/>
                  <a:gd name="connsiteX336" fmla="*/ 474369 w 4572368"/>
                  <a:gd name="connsiteY336" fmla="*/ 994130 h 2407420"/>
                  <a:gd name="connsiteX337" fmla="*/ 482894 w 4572368"/>
                  <a:gd name="connsiteY337" fmla="*/ 977230 h 2407420"/>
                  <a:gd name="connsiteX338" fmla="*/ 483459 w 4572368"/>
                  <a:gd name="connsiteY338" fmla="*/ 977889 h 2407420"/>
                  <a:gd name="connsiteX339" fmla="*/ 485390 w 4572368"/>
                  <a:gd name="connsiteY339" fmla="*/ 974441 h 2407420"/>
                  <a:gd name="connsiteX340" fmla="*/ 503317 w 4572368"/>
                  <a:gd name="connsiteY340" fmla="*/ 958786 h 2407420"/>
                  <a:gd name="connsiteX341" fmla="*/ 507032 w 4572368"/>
                  <a:gd name="connsiteY341" fmla="*/ 954525 h 2407420"/>
                  <a:gd name="connsiteX342" fmla="*/ 506323 w 4572368"/>
                  <a:gd name="connsiteY342" fmla="*/ 954214 h 2407420"/>
                  <a:gd name="connsiteX343" fmla="*/ 454898 w 4572368"/>
                  <a:gd name="connsiteY343" fmla="*/ 947808 h 2407420"/>
                  <a:gd name="connsiteX344" fmla="*/ 433866 w 4572368"/>
                  <a:gd name="connsiteY344" fmla="*/ 932863 h 2407420"/>
                  <a:gd name="connsiteX345" fmla="*/ 420307 w 4572368"/>
                  <a:gd name="connsiteY345" fmla="*/ 926907 h 2407420"/>
                  <a:gd name="connsiteX346" fmla="*/ 383320 w 4572368"/>
                  <a:gd name="connsiteY346" fmla="*/ 904954 h 2407420"/>
                  <a:gd name="connsiteX347" fmla="*/ 381864 w 4572368"/>
                  <a:gd name="connsiteY347" fmla="*/ 875769 h 2407420"/>
                  <a:gd name="connsiteX348" fmla="*/ 493608 w 4572368"/>
                  <a:gd name="connsiteY348" fmla="*/ 879167 h 2407420"/>
                  <a:gd name="connsiteX349" fmla="*/ 490669 w 4572368"/>
                  <a:gd name="connsiteY349" fmla="*/ 875022 h 2407420"/>
                  <a:gd name="connsiteX350" fmla="*/ 529369 w 4572368"/>
                  <a:gd name="connsiteY350" fmla="*/ 883454 h 2407420"/>
                  <a:gd name="connsiteX351" fmla="*/ 564126 w 4572368"/>
                  <a:gd name="connsiteY351" fmla="*/ 886459 h 2407420"/>
                  <a:gd name="connsiteX352" fmla="*/ 565737 w 4572368"/>
                  <a:gd name="connsiteY352" fmla="*/ 870607 h 2407420"/>
                  <a:gd name="connsiteX353" fmla="*/ 574512 w 4572368"/>
                  <a:gd name="connsiteY353" fmla="*/ 843905 h 2407420"/>
                  <a:gd name="connsiteX354" fmla="*/ 565906 w 4572368"/>
                  <a:gd name="connsiteY354" fmla="*/ 819210 h 2407420"/>
                  <a:gd name="connsiteX355" fmla="*/ 545738 w 4572368"/>
                  <a:gd name="connsiteY355" fmla="*/ 802291 h 2407420"/>
                  <a:gd name="connsiteX356" fmla="*/ 522744 w 4572368"/>
                  <a:gd name="connsiteY356" fmla="*/ 801810 h 2407420"/>
                  <a:gd name="connsiteX357" fmla="*/ 507818 w 4572368"/>
                  <a:gd name="connsiteY357" fmla="*/ 790473 h 2407420"/>
                  <a:gd name="connsiteX358" fmla="*/ 521029 w 4572368"/>
                  <a:gd name="connsiteY358" fmla="*/ 762015 h 2407420"/>
                  <a:gd name="connsiteX359" fmla="*/ 523890 w 4572368"/>
                  <a:gd name="connsiteY359" fmla="*/ 753308 h 2407420"/>
                  <a:gd name="connsiteX360" fmla="*/ 521535 w 4572368"/>
                  <a:gd name="connsiteY360" fmla="*/ 744815 h 2407420"/>
                  <a:gd name="connsiteX361" fmla="*/ 528195 w 4572368"/>
                  <a:gd name="connsiteY361" fmla="*/ 720636 h 2407420"/>
                  <a:gd name="connsiteX362" fmla="*/ 507679 w 4572368"/>
                  <a:gd name="connsiteY362" fmla="*/ 712608 h 2407420"/>
                  <a:gd name="connsiteX363" fmla="*/ 503792 w 4572368"/>
                  <a:gd name="connsiteY363" fmla="*/ 706827 h 2407420"/>
                  <a:gd name="connsiteX364" fmla="*/ 492357 w 4572368"/>
                  <a:gd name="connsiteY364" fmla="*/ 653548 h 2407420"/>
                  <a:gd name="connsiteX365" fmla="*/ 492516 w 4572368"/>
                  <a:gd name="connsiteY365" fmla="*/ 645238 h 2407420"/>
                  <a:gd name="connsiteX366" fmla="*/ 503762 w 4572368"/>
                  <a:gd name="connsiteY366" fmla="*/ 609059 h 2407420"/>
                  <a:gd name="connsiteX367" fmla="*/ 534098 w 4572368"/>
                  <a:gd name="connsiteY367" fmla="*/ 563717 h 2407420"/>
                  <a:gd name="connsiteX368" fmla="*/ 548702 w 4572368"/>
                  <a:gd name="connsiteY368" fmla="*/ 544719 h 2407420"/>
                  <a:gd name="connsiteX369" fmla="*/ 561796 w 4572368"/>
                  <a:gd name="connsiteY369" fmla="*/ 534229 h 2407420"/>
                  <a:gd name="connsiteX370" fmla="*/ 614511 w 4572368"/>
                  <a:gd name="connsiteY370" fmla="*/ 526470 h 2407420"/>
                  <a:gd name="connsiteX371" fmla="*/ 625317 w 4572368"/>
                  <a:gd name="connsiteY371" fmla="*/ 522946 h 2407420"/>
                  <a:gd name="connsiteX372" fmla="*/ 645675 w 4572368"/>
                  <a:gd name="connsiteY372" fmla="*/ 494263 h 2407420"/>
                  <a:gd name="connsiteX373" fmla="*/ 655296 w 4572368"/>
                  <a:gd name="connsiteY373" fmla="*/ 484561 h 2407420"/>
                  <a:gd name="connsiteX374" fmla="*/ 680323 w 4572368"/>
                  <a:gd name="connsiteY374" fmla="*/ 463200 h 2407420"/>
                  <a:gd name="connsiteX375" fmla="*/ 678135 w 4572368"/>
                  <a:gd name="connsiteY375" fmla="*/ 448333 h 2407420"/>
                  <a:gd name="connsiteX376" fmla="*/ 662352 w 4572368"/>
                  <a:gd name="connsiteY376" fmla="*/ 444254 h 2407420"/>
                  <a:gd name="connsiteX377" fmla="*/ 686387 w 4572368"/>
                  <a:gd name="connsiteY377" fmla="*/ 421536 h 2407420"/>
                  <a:gd name="connsiteX378" fmla="*/ 719509 w 4572368"/>
                  <a:gd name="connsiteY378" fmla="*/ 377018 h 2407420"/>
                  <a:gd name="connsiteX379" fmla="*/ 714719 w 4572368"/>
                  <a:gd name="connsiteY379" fmla="*/ 372986 h 2407420"/>
                  <a:gd name="connsiteX380" fmla="*/ 714532 w 4572368"/>
                  <a:gd name="connsiteY380" fmla="*/ 375208 h 2407420"/>
                  <a:gd name="connsiteX381" fmla="*/ 701693 w 4572368"/>
                  <a:gd name="connsiteY381" fmla="*/ 372815 h 2407420"/>
                  <a:gd name="connsiteX382" fmla="*/ 669196 w 4572368"/>
                  <a:gd name="connsiteY382" fmla="*/ 371654 h 2407420"/>
                  <a:gd name="connsiteX383" fmla="*/ 654689 w 4572368"/>
                  <a:gd name="connsiteY383" fmla="*/ 375136 h 2407420"/>
                  <a:gd name="connsiteX384" fmla="*/ 577509 w 4572368"/>
                  <a:gd name="connsiteY384" fmla="*/ 372234 h 2407420"/>
                  <a:gd name="connsiteX385" fmla="*/ 561842 w 4572368"/>
                  <a:gd name="connsiteY385" fmla="*/ 389643 h 2407420"/>
                  <a:gd name="connsiteX386" fmla="*/ 535148 w 4572368"/>
                  <a:gd name="connsiteY386" fmla="*/ 428523 h 2407420"/>
                  <a:gd name="connsiteX387" fmla="*/ 521801 w 4572368"/>
                  <a:gd name="connsiteY387" fmla="*/ 429683 h 2407420"/>
                  <a:gd name="connsiteX388" fmla="*/ 499750 w 4572368"/>
                  <a:gd name="connsiteY388" fmla="*/ 414595 h 2407420"/>
                  <a:gd name="connsiteX389" fmla="*/ 501492 w 4572368"/>
                  <a:gd name="connsiteY389" fmla="*/ 311304 h 2407420"/>
                  <a:gd name="connsiteX390" fmla="*/ 500332 w 4572368"/>
                  <a:gd name="connsiteY390" fmla="*/ 288092 h 2407420"/>
                  <a:gd name="connsiteX391" fmla="*/ 495690 w 4572368"/>
                  <a:gd name="connsiteY391" fmla="*/ 279968 h 2407420"/>
                  <a:gd name="connsiteX392" fmla="*/ 485825 w 4572368"/>
                  <a:gd name="connsiteY392" fmla="*/ 289254 h 2407420"/>
                  <a:gd name="connsiteX393" fmla="*/ 487565 w 4572368"/>
                  <a:gd name="connsiteY393" fmla="*/ 295635 h 2407420"/>
                  <a:gd name="connsiteX394" fmla="*/ 490467 w 4572368"/>
                  <a:gd name="connsiteY394" fmla="*/ 310144 h 2407420"/>
                  <a:gd name="connsiteX395" fmla="*/ 470156 w 4572368"/>
                  <a:gd name="connsiteY395" fmla="*/ 308983 h 2407420"/>
                  <a:gd name="connsiteX396" fmla="*/ 480603 w 4572368"/>
                  <a:gd name="connsiteY396" fmla="*/ 336256 h 2407420"/>
                  <a:gd name="connsiteX397" fmla="*/ 470156 w 4572368"/>
                  <a:gd name="connsiteY397" fmla="*/ 342059 h 2407420"/>
                  <a:gd name="connsiteX398" fmla="*/ 454487 w 4572368"/>
                  <a:gd name="connsiteY398" fmla="*/ 306662 h 2407420"/>
                  <a:gd name="connsiteX399" fmla="*/ 451006 w 4572368"/>
                  <a:gd name="connsiteY399" fmla="*/ 278227 h 2407420"/>
                  <a:gd name="connsiteX400" fmla="*/ 467835 w 4572368"/>
                  <a:gd name="connsiteY400" fmla="*/ 266041 h 2407420"/>
                  <a:gd name="connsiteX401" fmla="*/ 470736 w 4572368"/>
                  <a:gd name="connsiteY401" fmla="*/ 250953 h 2407420"/>
                  <a:gd name="connsiteX402" fmla="*/ 444044 w 4572368"/>
                  <a:gd name="connsiteY402" fmla="*/ 243990 h 2407420"/>
                  <a:gd name="connsiteX403" fmla="*/ 438241 w 4572368"/>
                  <a:gd name="connsiteY403" fmla="*/ 238187 h 2407420"/>
                  <a:gd name="connsiteX404" fmla="*/ 484083 w 4572368"/>
                  <a:gd name="connsiteY404" fmla="*/ 232965 h 2407420"/>
                  <a:gd name="connsiteX405" fmla="*/ 492789 w 4572368"/>
                  <a:gd name="connsiteY405" fmla="*/ 212074 h 2407420"/>
                  <a:gd name="connsiteX406" fmla="*/ 478861 w 4572368"/>
                  <a:gd name="connsiteY406" fmla="*/ 193504 h 2407420"/>
                  <a:gd name="connsiteX407" fmla="*/ 486985 w 4572368"/>
                  <a:gd name="connsiteY407" fmla="*/ 174935 h 2407420"/>
                  <a:gd name="connsiteX408" fmla="*/ 502073 w 4572368"/>
                  <a:gd name="connsiteY408" fmla="*/ 174935 h 2407420"/>
                  <a:gd name="connsiteX409" fmla="*/ 527026 w 4572368"/>
                  <a:gd name="connsiteY409" fmla="*/ 156947 h 2407420"/>
                  <a:gd name="connsiteX410" fmla="*/ 557200 w 4572368"/>
                  <a:gd name="connsiteY410" fmla="*/ 140698 h 2407420"/>
                  <a:gd name="connsiteX411" fmla="*/ 582152 w 4572368"/>
                  <a:gd name="connsiteY411" fmla="*/ 115745 h 2407420"/>
                  <a:gd name="connsiteX412" fmla="*/ 584474 w 4572368"/>
                  <a:gd name="connsiteY412" fmla="*/ 96596 h 2407420"/>
                  <a:gd name="connsiteX413" fmla="*/ 598400 w 4572368"/>
                  <a:gd name="connsiteY413" fmla="*/ 102979 h 2407420"/>
                  <a:gd name="connsiteX414" fmla="*/ 608846 w 4572368"/>
                  <a:gd name="connsiteY414" fmla="*/ 101238 h 2407420"/>
                  <a:gd name="connsiteX415" fmla="*/ 635540 w 4572368"/>
                  <a:gd name="connsiteY415" fmla="*/ 71064 h 2407420"/>
                  <a:gd name="connsiteX416" fmla="*/ 647726 w 4572368"/>
                  <a:gd name="connsiteY416" fmla="*/ 64100 h 2407420"/>
                  <a:gd name="connsiteX417" fmla="*/ 622772 w 4572368"/>
                  <a:gd name="connsiteY417" fmla="*/ 57716 h 2407420"/>
                  <a:gd name="connsiteX418" fmla="*/ 615809 w 4572368"/>
                  <a:gd name="connsiteY418" fmla="*/ 46691 h 2407420"/>
                  <a:gd name="connsiteX419" fmla="*/ 583894 w 4572368"/>
                  <a:gd name="connsiteY419" fmla="*/ 24059 h 2407420"/>
                  <a:gd name="connsiteX420" fmla="*/ 568805 w 4572368"/>
                  <a:gd name="connsiteY420" fmla="*/ 7231 h 240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</a:cxnLst>
                <a:rect l="l" t="t" r="r" b="b"/>
                <a:pathLst>
                  <a:path w="4572368" h="2407420">
                    <a:moveTo>
                      <a:pt x="3420385" y="2295621"/>
                    </a:moveTo>
                    <a:lnTo>
                      <a:pt x="3419637" y="2295672"/>
                    </a:lnTo>
                    <a:lnTo>
                      <a:pt x="3420288" y="2296984"/>
                    </a:lnTo>
                    <a:lnTo>
                      <a:pt x="3424235" y="2299890"/>
                    </a:lnTo>
                    <a:close/>
                    <a:moveTo>
                      <a:pt x="3396137" y="2235439"/>
                    </a:moveTo>
                    <a:lnTo>
                      <a:pt x="3396347" y="2236477"/>
                    </a:lnTo>
                    <a:lnTo>
                      <a:pt x="3396517" y="2236068"/>
                    </a:lnTo>
                    <a:close/>
                    <a:moveTo>
                      <a:pt x="3581300" y="2059232"/>
                    </a:moveTo>
                    <a:lnTo>
                      <a:pt x="3566375" y="2065484"/>
                    </a:lnTo>
                    <a:cubicBezTo>
                      <a:pt x="3562098" y="2068539"/>
                      <a:pt x="3558431" y="2072206"/>
                      <a:pt x="3554155" y="2075261"/>
                    </a:cubicBezTo>
                    <a:cubicBezTo>
                      <a:pt x="3549267" y="2078927"/>
                      <a:pt x="3544531" y="2080607"/>
                      <a:pt x="3539872" y="2080301"/>
                    </a:cubicBezTo>
                    <a:lnTo>
                      <a:pt x="3537353" y="2079049"/>
                    </a:lnTo>
                    <a:lnTo>
                      <a:pt x="3551199" y="2112667"/>
                    </a:lnTo>
                    <a:lnTo>
                      <a:pt x="3555909" y="2099448"/>
                    </a:lnTo>
                    <a:cubicBezTo>
                      <a:pt x="3562935" y="2091810"/>
                      <a:pt x="3568282" y="2083103"/>
                      <a:pt x="3573169" y="2074167"/>
                    </a:cubicBezTo>
                    <a:close/>
                    <a:moveTo>
                      <a:pt x="1649791" y="1783901"/>
                    </a:moveTo>
                    <a:lnTo>
                      <a:pt x="1649338" y="1784638"/>
                    </a:lnTo>
                    <a:lnTo>
                      <a:pt x="1660428" y="1793468"/>
                    </a:lnTo>
                    <a:lnTo>
                      <a:pt x="1660932" y="1792723"/>
                    </a:lnTo>
                    <a:lnTo>
                      <a:pt x="1661104" y="1792457"/>
                    </a:lnTo>
                    <a:close/>
                    <a:moveTo>
                      <a:pt x="4263462" y="1196558"/>
                    </a:moveTo>
                    <a:lnTo>
                      <a:pt x="4261237" y="1199066"/>
                    </a:lnTo>
                    <a:cubicBezTo>
                      <a:pt x="4257723" y="1201817"/>
                      <a:pt x="4253294" y="1204260"/>
                      <a:pt x="4252071" y="1208232"/>
                    </a:cubicBezTo>
                    <a:cubicBezTo>
                      <a:pt x="4245351" y="1227173"/>
                      <a:pt x="4248406" y="1232672"/>
                      <a:pt x="4266735" y="1238171"/>
                    </a:cubicBezTo>
                    <a:lnTo>
                      <a:pt x="4267250" y="1238381"/>
                    </a:lnTo>
                    <a:lnTo>
                      <a:pt x="4285128" y="1233967"/>
                    </a:lnTo>
                    <a:cubicBezTo>
                      <a:pt x="4291009" y="1231218"/>
                      <a:pt x="4296356" y="1227322"/>
                      <a:pt x="4300786" y="1222435"/>
                    </a:cubicBezTo>
                    <a:lnTo>
                      <a:pt x="4302782" y="1218373"/>
                    </a:lnTo>
                    <a:lnTo>
                      <a:pt x="4297143" y="1215650"/>
                    </a:lnTo>
                    <a:cubicBezTo>
                      <a:pt x="4288956" y="1209993"/>
                      <a:pt x="4281392" y="1203469"/>
                      <a:pt x="4273631" y="1197300"/>
                    </a:cubicBezTo>
                    <a:close/>
                    <a:moveTo>
                      <a:pt x="601819" y="719303"/>
                    </a:moveTo>
                    <a:lnTo>
                      <a:pt x="602393" y="720517"/>
                    </a:lnTo>
                    <a:lnTo>
                      <a:pt x="602557" y="720150"/>
                    </a:lnTo>
                    <a:close/>
                    <a:moveTo>
                      <a:pt x="720480" y="377833"/>
                    </a:moveTo>
                    <a:lnTo>
                      <a:pt x="707102" y="399326"/>
                    </a:lnTo>
                    <a:cubicBezTo>
                      <a:pt x="696521" y="409997"/>
                      <a:pt x="709141" y="424435"/>
                      <a:pt x="703974" y="436243"/>
                    </a:cubicBezTo>
                    <a:lnTo>
                      <a:pt x="721534" y="439785"/>
                    </a:lnTo>
                    <a:lnTo>
                      <a:pt x="721319" y="439193"/>
                    </a:lnTo>
                    <a:cubicBezTo>
                      <a:pt x="720855" y="434687"/>
                      <a:pt x="721551" y="430125"/>
                      <a:pt x="723297" y="425142"/>
                    </a:cubicBezTo>
                    <a:cubicBezTo>
                      <a:pt x="726156" y="415562"/>
                      <a:pt x="730035" y="406231"/>
                      <a:pt x="728808" y="395660"/>
                    </a:cubicBezTo>
                    <a:cubicBezTo>
                      <a:pt x="728002" y="390058"/>
                      <a:pt x="726755" y="385160"/>
                      <a:pt x="724190" y="380956"/>
                    </a:cubicBezTo>
                    <a:close/>
                    <a:moveTo>
                      <a:pt x="567851" y="0"/>
                    </a:moveTo>
                    <a:lnTo>
                      <a:pt x="3690886" y="0"/>
                    </a:lnTo>
                    <a:lnTo>
                      <a:pt x="3691270" y="4052"/>
                    </a:lnTo>
                    <a:lnTo>
                      <a:pt x="3691965" y="5021"/>
                    </a:lnTo>
                    <a:lnTo>
                      <a:pt x="3697718" y="0"/>
                    </a:lnTo>
                    <a:lnTo>
                      <a:pt x="3725160" y="0"/>
                    </a:lnTo>
                    <a:lnTo>
                      <a:pt x="3744760" y="20416"/>
                    </a:lnTo>
                    <a:cubicBezTo>
                      <a:pt x="3753098" y="24201"/>
                      <a:pt x="3763009" y="24478"/>
                      <a:pt x="3775814" y="21888"/>
                    </a:cubicBezTo>
                    <a:cubicBezTo>
                      <a:pt x="3788919" y="19092"/>
                      <a:pt x="3785555" y="9026"/>
                      <a:pt x="3785043" y="540"/>
                    </a:cubicBezTo>
                    <a:lnTo>
                      <a:pt x="3784998" y="0"/>
                    </a:lnTo>
                    <a:lnTo>
                      <a:pt x="3810920" y="0"/>
                    </a:lnTo>
                    <a:lnTo>
                      <a:pt x="3823937" y="17019"/>
                    </a:lnTo>
                    <a:cubicBezTo>
                      <a:pt x="3845961" y="36885"/>
                      <a:pt x="3875922" y="43855"/>
                      <a:pt x="3903216" y="55635"/>
                    </a:cubicBezTo>
                    <a:cubicBezTo>
                      <a:pt x="3911957" y="59365"/>
                      <a:pt x="3917334" y="53028"/>
                      <a:pt x="3923346" y="48907"/>
                    </a:cubicBezTo>
                    <a:cubicBezTo>
                      <a:pt x="3932177" y="43740"/>
                      <a:pt x="3940303" y="31101"/>
                      <a:pt x="3950282" y="36633"/>
                    </a:cubicBezTo>
                    <a:cubicBezTo>
                      <a:pt x="3962097" y="43558"/>
                      <a:pt x="3948301" y="55663"/>
                      <a:pt x="3951254" y="65128"/>
                    </a:cubicBezTo>
                    <a:cubicBezTo>
                      <a:pt x="3957415" y="88300"/>
                      <a:pt x="3964130" y="91651"/>
                      <a:pt x="3985874" y="84700"/>
                    </a:cubicBezTo>
                    <a:lnTo>
                      <a:pt x="3986523" y="84561"/>
                    </a:lnTo>
                    <a:lnTo>
                      <a:pt x="4001139" y="68158"/>
                    </a:lnTo>
                    <a:cubicBezTo>
                      <a:pt x="4005072" y="61486"/>
                      <a:pt x="4007706" y="54048"/>
                      <a:pt x="4008768" y="46250"/>
                    </a:cubicBezTo>
                    <a:cubicBezTo>
                      <a:pt x="4010232" y="34202"/>
                      <a:pt x="4008655" y="21586"/>
                      <a:pt x="4003556" y="10279"/>
                    </a:cubicBezTo>
                    <a:lnTo>
                      <a:pt x="3993927" y="0"/>
                    </a:lnTo>
                    <a:lnTo>
                      <a:pt x="4052247" y="0"/>
                    </a:lnTo>
                    <a:lnTo>
                      <a:pt x="4053072" y="16770"/>
                    </a:lnTo>
                    <a:cubicBezTo>
                      <a:pt x="4053585" y="25254"/>
                      <a:pt x="4060299" y="28606"/>
                      <a:pt x="4068305" y="22237"/>
                    </a:cubicBezTo>
                    <a:cubicBezTo>
                      <a:pt x="4069318" y="22425"/>
                      <a:pt x="4070742" y="23215"/>
                      <a:pt x="4070966" y="24831"/>
                    </a:cubicBezTo>
                    <a:cubicBezTo>
                      <a:pt x="4078283" y="27769"/>
                      <a:pt x="4081234" y="37234"/>
                      <a:pt x="4090733" y="36910"/>
                    </a:cubicBezTo>
                    <a:cubicBezTo>
                      <a:pt x="4108595" y="42342"/>
                      <a:pt x="4125632" y="46571"/>
                      <a:pt x="4145197" y="42883"/>
                    </a:cubicBezTo>
                    <a:cubicBezTo>
                      <a:pt x="4178690" y="37601"/>
                      <a:pt x="4189181" y="51619"/>
                      <a:pt x="4179074" y="83288"/>
                    </a:cubicBezTo>
                    <a:cubicBezTo>
                      <a:pt x="4167986" y="117397"/>
                      <a:pt x="4171920" y="124423"/>
                      <a:pt x="4208020" y="133260"/>
                    </a:cubicBezTo>
                    <a:cubicBezTo>
                      <a:pt x="4209034" y="133450"/>
                      <a:pt x="4209034" y="133450"/>
                      <a:pt x="4210047" y="133638"/>
                    </a:cubicBezTo>
                    <a:cubicBezTo>
                      <a:pt x="4248811" y="145071"/>
                      <a:pt x="4252675" y="146840"/>
                      <a:pt x="4235576" y="185070"/>
                    </a:cubicBezTo>
                    <a:cubicBezTo>
                      <a:pt x="4231055" y="195236"/>
                      <a:pt x="4218652" y="205505"/>
                      <a:pt x="4225847" y="214713"/>
                    </a:cubicBezTo>
                    <a:cubicBezTo>
                      <a:pt x="4234690" y="226326"/>
                      <a:pt x="4248708" y="215835"/>
                      <a:pt x="4260800" y="212849"/>
                    </a:cubicBezTo>
                    <a:cubicBezTo>
                      <a:pt x="4266847" y="211357"/>
                      <a:pt x="4272481" y="209263"/>
                      <a:pt x="4278115" y="207168"/>
                    </a:cubicBezTo>
                    <a:cubicBezTo>
                      <a:pt x="4285843" y="210707"/>
                      <a:pt x="4283884" y="215585"/>
                      <a:pt x="4278473" y="219294"/>
                    </a:cubicBezTo>
                    <a:cubicBezTo>
                      <a:pt x="4274677" y="222780"/>
                      <a:pt x="4270242" y="224050"/>
                      <a:pt x="4267874" y="228327"/>
                    </a:cubicBezTo>
                    <a:cubicBezTo>
                      <a:pt x="4260279" y="235298"/>
                      <a:pt x="4252685" y="242269"/>
                      <a:pt x="4245504" y="249842"/>
                    </a:cubicBezTo>
                    <a:cubicBezTo>
                      <a:pt x="4230953" y="266001"/>
                      <a:pt x="4232479" y="274676"/>
                      <a:pt x="4252213" y="284127"/>
                    </a:cubicBezTo>
                    <a:cubicBezTo>
                      <a:pt x="4261366" y="288458"/>
                      <a:pt x="4272100" y="289938"/>
                      <a:pt x="4281856" y="293855"/>
                    </a:cubicBezTo>
                    <a:cubicBezTo>
                      <a:pt x="4288760" y="296194"/>
                      <a:pt x="4297878" y="297896"/>
                      <a:pt x="4299406" y="306569"/>
                    </a:cubicBezTo>
                    <a:cubicBezTo>
                      <a:pt x="4300743" y="316257"/>
                      <a:pt x="4293528" y="321203"/>
                      <a:pt x="4286725" y="326748"/>
                    </a:cubicBezTo>
                    <a:cubicBezTo>
                      <a:pt x="4278118" y="333531"/>
                      <a:pt x="4268688" y="339111"/>
                      <a:pt x="4259068" y="345703"/>
                    </a:cubicBezTo>
                    <a:cubicBezTo>
                      <a:pt x="4248846" y="352709"/>
                      <a:pt x="4245907" y="360025"/>
                      <a:pt x="4251521" y="372083"/>
                    </a:cubicBezTo>
                    <a:cubicBezTo>
                      <a:pt x="4261701" y="393385"/>
                      <a:pt x="4257025" y="407194"/>
                      <a:pt x="4239400" y="420156"/>
                    </a:cubicBezTo>
                    <a:cubicBezTo>
                      <a:pt x="4200954" y="449157"/>
                      <a:pt x="4200798" y="452798"/>
                      <a:pt x="4235810" y="487124"/>
                    </a:cubicBezTo>
                    <a:lnTo>
                      <a:pt x="4241565" y="493546"/>
                    </a:lnTo>
                    <a:lnTo>
                      <a:pt x="4257470" y="498223"/>
                    </a:lnTo>
                    <a:cubicBezTo>
                      <a:pt x="4269474" y="504137"/>
                      <a:pt x="4277114" y="516574"/>
                      <a:pt x="4279466" y="526450"/>
                    </a:cubicBezTo>
                    <a:cubicBezTo>
                      <a:pt x="4282039" y="537940"/>
                      <a:pt x="4286349" y="542940"/>
                      <a:pt x="4301358" y="546791"/>
                    </a:cubicBezTo>
                    <a:cubicBezTo>
                      <a:pt x="4276162" y="552573"/>
                      <a:pt x="4281107" y="559787"/>
                      <a:pt x="4294347" y="567504"/>
                    </a:cubicBezTo>
                    <a:cubicBezTo>
                      <a:pt x="4286436" y="573367"/>
                      <a:pt x="4278666" y="578470"/>
                      <a:pt x="4272327" y="584693"/>
                    </a:cubicBezTo>
                    <a:lnTo>
                      <a:pt x="4264461" y="598680"/>
                    </a:lnTo>
                    <a:lnTo>
                      <a:pt x="4268701" y="600226"/>
                    </a:lnTo>
                    <a:cubicBezTo>
                      <a:pt x="4273552" y="600215"/>
                      <a:pt x="4278483" y="598382"/>
                      <a:pt x="4283893" y="594672"/>
                    </a:cubicBezTo>
                    <a:cubicBezTo>
                      <a:pt x="4312153" y="575306"/>
                      <a:pt x="4315794" y="575461"/>
                      <a:pt x="4338803" y="603876"/>
                    </a:cubicBezTo>
                    <a:cubicBezTo>
                      <a:pt x="4348058" y="616091"/>
                      <a:pt x="4353469" y="612380"/>
                      <a:pt x="4358590" y="601802"/>
                    </a:cubicBezTo>
                    <a:cubicBezTo>
                      <a:pt x="4372196" y="590710"/>
                      <a:pt x="4372175" y="604863"/>
                      <a:pt x="4376107" y="611889"/>
                    </a:cubicBezTo>
                    <a:cubicBezTo>
                      <a:pt x="4386042" y="645728"/>
                      <a:pt x="4406032" y="659422"/>
                      <a:pt x="4443012" y="657936"/>
                    </a:cubicBezTo>
                    <a:cubicBezTo>
                      <a:pt x="4474135" y="656931"/>
                      <a:pt x="4479837" y="660093"/>
                      <a:pt x="4479506" y="681526"/>
                    </a:cubicBezTo>
                    <a:cubicBezTo>
                      <a:pt x="4475365" y="689668"/>
                      <a:pt x="4466756" y="696450"/>
                      <a:pt x="4471548" y="707307"/>
                    </a:cubicBezTo>
                    <a:cubicBezTo>
                      <a:pt x="4474755" y="721013"/>
                      <a:pt x="4484734" y="726546"/>
                      <a:pt x="4497717" y="730019"/>
                    </a:cubicBezTo>
                    <a:cubicBezTo>
                      <a:pt x="4509688" y="733302"/>
                      <a:pt x="4524441" y="732910"/>
                      <a:pt x="4529489" y="748010"/>
                    </a:cubicBezTo>
                    <a:cubicBezTo>
                      <a:pt x="4525158" y="757163"/>
                      <a:pt x="4520414" y="765716"/>
                      <a:pt x="4518523" y="775850"/>
                    </a:cubicBezTo>
                    <a:cubicBezTo>
                      <a:pt x="4517389" y="781929"/>
                      <a:pt x="4506532" y="786719"/>
                      <a:pt x="4516130" y="794278"/>
                    </a:cubicBezTo>
                    <a:cubicBezTo>
                      <a:pt x="4521421" y="796838"/>
                      <a:pt x="4527054" y="794744"/>
                      <a:pt x="4532122" y="795690"/>
                    </a:cubicBezTo>
                    <a:cubicBezTo>
                      <a:pt x="4533136" y="795880"/>
                      <a:pt x="4534337" y="795056"/>
                      <a:pt x="4535540" y="794231"/>
                    </a:cubicBezTo>
                    <a:cubicBezTo>
                      <a:pt x="4544025" y="793718"/>
                      <a:pt x="4549747" y="782726"/>
                      <a:pt x="4559725" y="788260"/>
                    </a:cubicBezTo>
                    <a:cubicBezTo>
                      <a:pt x="4562264" y="797123"/>
                      <a:pt x="4554827" y="800454"/>
                      <a:pt x="4549827" y="804763"/>
                    </a:cubicBezTo>
                    <a:cubicBezTo>
                      <a:pt x="4544828" y="809073"/>
                      <a:pt x="4539227" y="813795"/>
                      <a:pt x="4534641" y="818707"/>
                    </a:cubicBezTo>
                    <a:cubicBezTo>
                      <a:pt x="4516481" y="837337"/>
                      <a:pt x="4518607" y="845601"/>
                      <a:pt x="4543185" y="854382"/>
                    </a:cubicBezTo>
                    <a:cubicBezTo>
                      <a:pt x="4549678" y="856119"/>
                      <a:pt x="4556771" y="857444"/>
                      <a:pt x="4563452" y="858166"/>
                    </a:cubicBezTo>
                    <a:cubicBezTo>
                      <a:pt x="4576503" y="866894"/>
                      <a:pt x="4574200" y="876427"/>
                      <a:pt x="4563186" y="884858"/>
                    </a:cubicBezTo>
                    <a:cubicBezTo>
                      <a:pt x="4557587" y="889580"/>
                      <a:pt x="4550975" y="894112"/>
                      <a:pt x="4544549" y="897632"/>
                    </a:cubicBezTo>
                    <a:cubicBezTo>
                      <a:pt x="4534515" y="903624"/>
                      <a:pt x="4529741" y="909548"/>
                      <a:pt x="4536779" y="922397"/>
                    </a:cubicBezTo>
                    <a:cubicBezTo>
                      <a:pt x="4544643" y="936449"/>
                      <a:pt x="4537528" y="949278"/>
                      <a:pt x="4525315" y="958533"/>
                    </a:cubicBezTo>
                    <a:cubicBezTo>
                      <a:pt x="4497089" y="980529"/>
                      <a:pt x="4497089" y="980529"/>
                      <a:pt x="4517058" y="1008376"/>
                    </a:cubicBezTo>
                    <a:cubicBezTo>
                      <a:pt x="4521179" y="1014388"/>
                      <a:pt x="4534988" y="1019063"/>
                      <a:pt x="4519733" y="1027749"/>
                    </a:cubicBezTo>
                    <a:cubicBezTo>
                      <a:pt x="4515680" y="1026993"/>
                      <a:pt x="4511626" y="1026237"/>
                      <a:pt x="4508174" y="1025068"/>
                    </a:cubicBezTo>
                    <a:cubicBezTo>
                      <a:pt x="4493610" y="1024446"/>
                      <a:pt x="4496751" y="1032897"/>
                      <a:pt x="4499290" y="1041760"/>
                    </a:cubicBezTo>
                    <a:cubicBezTo>
                      <a:pt x="4505950" y="1056635"/>
                      <a:pt x="4507322" y="1068952"/>
                      <a:pt x="4491275" y="1079064"/>
                    </a:cubicBezTo>
                    <a:cubicBezTo>
                      <a:pt x="4484251" y="1082996"/>
                      <a:pt x="4480522" y="1091737"/>
                      <a:pt x="4475144" y="1098074"/>
                    </a:cubicBezTo>
                    <a:cubicBezTo>
                      <a:pt x="4466570" y="1107484"/>
                      <a:pt x="4456917" y="1111449"/>
                      <a:pt x="4443934" y="1107976"/>
                    </a:cubicBezTo>
                    <a:cubicBezTo>
                      <a:pt x="4418789" y="1102233"/>
                      <a:pt x="4406953" y="1109462"/>
                      <a:pt x="4399184" y="1134228"/>
                    </a:cubicBezTo>
                    <a:cubicBezTo>
                      <a:pt x="4397035" y="1140118"/>
                      <a:pt x="4395900" y="1146198"/>
                      <a:pt x="4393752" y="1152089"/>
                    </a:cubicBezTo>
                    <a:cubicBezTo>
                      <a:pt x="4389076" y="1165898"/>
                      <a:pt x="4379645" y="1171478"/>
                      <a:pt x="4364858" y="1169241"/>
                    </a:cubicBezTo>
                    <a:cubicBezTo>
                      <a:pt x="4354978" y="1167395"/>
                      <a:pt x="4344276" y="1163628"/>
                      <a:pt x="4336492" y="1169918"/>
                    </a:cubicBezTo>
                    <a:lnTo>
                      <a:pt x="4329986" y="1179746"/>
                    </a:lnTo>
                    <a:lnTo>
                      <a:pt x="4330113" y="1180885"/>
                    </a:lnTo>
                    <a:cubicBezTo>
                      <a:pt x="4332557" y="1186995"/>
                      <a:pt x="4335002" y="1196160"/>
                      <a:pt x="4343556" y="1185162"/>
                    </a:cubicBezTo>
                    <a:cubicBezTo>
                      <a:pt x="4352721" y="1183941"/>
                      <a:pt x="4365552" y="1175386"/>
                      <a:pt x="4361274" y="1196161"/>
                    </a:cubicBezTo>
                    <a:cubicBezTo>
                      <a:pt x="4361275" y="1197383"/>
                      <a:pt x="4361275" y="1197994"/>
                      <a:pt x="4360053" y="1199215"/>
                    </a:cubicBezTo>
                    <a:cubicBezTo>
                      <a:pt x="4351499" y="1204715"/>
                      <a:pt x="4350277" y="1215103"/>
                      <a:pt x="4345388" y="1223045"/>
                    </a:cubicBezTo>
                    <a:cubicBezTo>
                      <a:pt x="4341722" y="1229154"/>
                      <a:pt x="4344778" y="1234655"/>
                      <a:pt x="4353332" y="1234042"/>
                    </a:cubicBezTo>
                    <a:cubicBezTo>
                      <a:pt x="4353943" y="1234654"/>
                      <a:pt x="4354552" y="1235876"/>
                      <a:pt x="4353943" y="1237098"/>
                    </a:cubicBezTo>
                    <a:cubicBezTo>
                      <a:pt x="4357609" y="1242597"/>
                      <a:pt x="4355165" y="1250540"/>
                      <a:pt x="4361886" y="1254817"/>
                    </a:cubicBezTo>
                    <a:cubicBezTo>
                      <a:pt x="4371662" y="1267038"/>
                      <a:pt x="4381438" y="1278036"/>
                      <a:pt x="4396714" y="1284756"/>
                    </a:cubicBezTo>
                    <a:cubicBezTo>
                      <a:pt x="4422375" y="1296976"/>
                      <a:pt x="4422987" y="1311641"/>
                      <a:pt x="4400991" y="1328749"/>
                    </a:cubicBezTo>
                    <a:cubicBezTo>
                      <a:pt x="4377161" y="1347080"/>
                      <a:pt x="4376550" y="1353800"/>
                      <a:pt x="4397324" y="1377017"/>
                    </a:cubicBezTo>
                    <a:cubicBezTo>
                      <a:pt x="4397935" y="1377630"/>
                      <a:pt x="4397935" y="1377630"/>
                      <a:pt x="4398547" y="1378241"/>
                    </a:cubicBezTo>
                    <a:cubicBezTo>
                      <a:pt x="4419931" y="1404514"/>
                      <a:pt x="4421764" y="1407569"/>
                      <a:pt x="4391825" y="1425900"/>
                    </a:cubicBezTo>
                    <a:cubicBezTo>
                      <a:pt x="4383882" y="1430787"/>
                      <a:pt x="4370441" y="1432009"/>
                      <a:pt x="4371051" y="1441786"/>
                    </a:cubicBezTo>
                    <a:cubicBezTo>
                      <a:pt x="4371662" y="1454006"/>
                      <a:pt x="4386327" y="1453395"/>
                      <a:pt x="4396102" y="1457060"/>
                    </a:cubicBezTo>
                    <a:cubicBezTo>
                      <a:pt x="4400991" y="1458895"/>
                      <a:pt x="4405878" y="1460116"/>
                      <a:pt x="4410767" y="1461338"/>
                    </a:cubicBezTo>
                    <a:cubicBezTo>
                      <a:pt x="4414433" y="1467448"/>
                      <a:pt x="4410767" y="1469891"/>
                      <a:pt x="4405268" y="1469892"/>
                    </a:cubicBezTo>
                    <a:cubicBezTo>
                      <a:pt x="4400990" y="1470504"/>
                      <a:pt x="4397324" y="1469281"/>
                      <a:pt x="4393657" y="1471114"/>
                    </a:cubicBezTo>
                    <a:cubicBezTo>
                      <a:pt x="4385104" y="1472335"/>
                      <a:pt x="4376550" y="1473557"/>
                      <a:pt x="4367996" y="1475390"/>
                    </a:cubicBezTo>
                    <a:cubicBezTo>
                      <a:pt x="4350277" y="1479668"/>
                      <a:pt x="4347221" y="1486390"/>
                      <a:pt x="4356387" y="1502276"/>
                    </a:cubicBezTo>
                    <a:cubicBezTo>
                      <a:pt x="4360664" y="1509607"/>
                      <a:pt x="4367385" y="1515718"/>
                      <a:pt x="4372272" y="1523050"/>
                    </a:cubicBezTo>
                    <a:cubicBezTo>
                      <a:pt x="4375939" y="1527938"/>
                      <a:pt x="4381437" y="1533436"/>
                      <a:pt x="4378383" y="1540157"/>
                    </a:cubicBezTo>
                    <a:cubicBezTo>
                      <a:pt x="4374717" y="1547491"/>
                      <a:pt x="4367385" y="1547490"/>
                      <a:pt x="4360052" y="1548100"/>
                    </a:cubicBezTo>
                    <a:cubicBezTo>
                      <a:pt x="4350888" y="1548712"/>
                      <a:pt x="4341723" y="1548101"/>
                      <a:pt x="4331946" y="1548101"/>
                    </a:cubicBezTo>
                    <a:cubicBezTo>
                      <a:pt x="4321560" y="1548100"/>
                      <a:pt x="4316061" y="1551766"/>
                      <a:pt x="4314227" y="1562764"/>
                    </a:cubicBezTo>
                    <a:cubicBezTo>
                      <a:pt x="4311173" y="1582317"/>
                      <a:pt x="4301397" y="1589649"/>
                      <a:pt x="4283066" y="1590260"/>
                    </a:cubicBezTo>
                    <a:cubicBezTo>
                      <a:pt x="4242740" y="1592093"/>
                      <a:pt x="4240907" y="1594536"/>
                      <a:pt x="4248849" y="1634863"/>
                    </a:cubicBezTo>
                    <a:lnTo>
                      <a:pt x="4249786" y="1642030"/>
                    </a:lnTo>
                    <a:lnTo>
                      <a:pt x="4258565" y="1652802"/>
                    </a:lnTo>
                    <a:cubicBezTo>
                      <a:pt x="4264065" y="1662579"/>
                      <a:pt x="4263453" y="1674799"/>
                      <a:pt x="4260398" y="1682742"/>
                    </a:cubicBezTo>
                    <a:cubicBezTo>
                      <a:pt x="4256732" y="1691907"/>
                      <a:pt x="4257343" y="1697406"/>
                      <a:pt x="4265897" y="1707182"/>
                    </a:cubicBezTo>
                    <a:cubicBezTo>
                      <a:pt x="4245735" y="1699240"/>
                      <a:pt x="4245735" y="1706571"/>
                      <a:pt x="4251232" y="1718180"/>
                    </a:cubicBezTo>
                    <a:cubicBezTo>
                      <a:pt x="4242984" y="1718485"/>
                      <a:pt x="4235194" y="1718332"/>
                      <a:pt x="4227862" y="1719631"/>
                    </a:cubicBezTo>
                    <a:lnTo>
                      <a:pt x="4215796" y="1725576"/>
                    </a:lnTo>
                    <a:lnTo>
                      <a:pt x="4217994" y="1728653"/>
                    </a:lnTo>
                    <a:cubicBezTo>
                      <a:pt x="4221355" y="1730944"/>
                      <a:pt x="4225631" y="1732013"/>
                      <a:pt x="4231130" y="1732013"/>
                    </a:cubicBezTo>
                    <a:cubicBezTo>
                      <a:pt x="4259847" y="1732013"/>
                      <a:pt x="4262292" y="1733846"/>
                      <a:pt x="4264736" y="1764397"/>
                    </a:cubicBezTo>
                    <a:cubicBezTo>
                      <a:pt x="4265347" y="1777227"/>
                      <a:pt x="4270846" y="1777227"/>
                      <a:pt x="4279401" y="1772340"/>
                    </a:cubicBezTo>
                    <a:cubicBezTo>
                      <a:pt x="4294065" y="1771118"/>
                      <a:pt x="4287343" y="1780894"/>
                      <a:pt x="4286732" y="1787616"/>
                    </a:cubicBezTo>
                    <a:cubicBezTo>
                      <a:pt x="4277567" y="1815722"/>
                      <a:pt x="4284898" y="1834661"/>
                      <a:pt x="4311172" y="1851159"/>
                    </a:cubicBezTo>
                    <a:cubicBezTo>
                      <a:pt x="4333169" y="1865212"/>
                      <a:pt x="4335613" y="1870101"/>
                      <a:pt x="4325226" y="1884764"/>
                    </a:cubicBezTo>
                    <a:cubicBezTo>
                      <a:pt x="4318505" y="1888431"/>
                      <a:pt x="4309340" y="1889041"/>
                      <a:pt x="4307506" y="1898819"/>
                    </a:cubicBezTo>
                    <a:cubicBezTo>
                      <a:pt x="4303230" y="1909816"/>
                      <a:pt x="4307507" y="1918370"/>
                      <a:pt x="4314839" y="1926924"/>
                    </a:cubicBezTo>
                    <a:cubicBezTo>
                      <a:pt x="4321560" y="1934868"/>
                      <a:pt x="4331947" y="1941588"/>
                      <a:pt x="4328281" y="1954419"/>
                    </a:cubicBezTo>
                    <a:cubicBezTo>
                      <a:pt x="4320949" y="1958696"/>
                      <a:pt x="4313616" y="1962362"/>
                      <a:pt x="4307507" y="1968472"/>
                    </a:cubicBezTo>
                    <a:cubicBezTo>
                      <a:pt x="4303840" y="1972138"/>
                      <a:pt x="4294064" y="1970305"/>
                      <a:pt x="4297119" y="1980082"/>
                    </a:cubicBezTo>
                    <a:cubicBezTo>
                      <a:pt x="4299564" y="1984358"/>
                      <a:pt x="4304452" y="1985581"/>
                      <a:pt x="4307507" y="1988636"/>
                    </a:cubicBezTo>
                    <a:cubicBezTo>
                      <a:pt x="4308117" y="1989247"/>
                      <a:pt x="4309340" y="1989246"/>
                      <a:pt x="4310562" y="1989247"/>
                    </a:cubicBezTo>
                    <a:cubicBezTo>
                      <a:pt x="4316672" y="1992912"/>
                      <a:pt x="4325837" y="1988025"/>
                      <a:pt x="4330114" y="1996579"/>
                    </a:cubicBezTo>
                    <a:cubicBezTo>
                      <a:pt x="4327669" y="2003910"/>
                      <a:pt x="4320947" y="2002689"/>
                      <a:pt x="4315449" y="2003301"/>
                    </a:cubicBezTo>
                    <a:cubicBezTo>
                      <a:pt x="4309951" y="2003910"/>
                      <a:pt x="4303840" y="2004522"/>
                      <a:pt x="4298342" y="2005744"/>
                    </a:cubicBezTo>
                    <a:cubicBezTo>
                      <a:pt x="4276956" y="2010021"/>
                      <a:pt x="4274511" y="2016742"/>
                      <a:pt x="4287344" y="2034461"/>
                    </a:cubicBezTo>
                    <a:cubicBezTo>
                      <a:pt x="4291009" y="2038739"/>
                      <a:pt x="4295286" y="2043015"/>
                      <a:pt x="4299564" y="2046680"/>
                    </a:cubicBezTo>
                    <a:cubicBezTo>
                      <a:pt x="4304452" y="2058902"/>
                      <a:pt x="4298342" y="2064401"/>
                      <a:pt x="4286732" y="2065011"/>
                    </a:cubicBezTo>
                    <a:cubicBezTo>
                      <a:pt x="4280622" y="2065623"/>
                      <a:pt x="4273902" y="2065622"/>
                      <a:pt x="4267790" y="2065011"/>
                    </a:cubicBezTo>
                    <a:cubicBezTo>
                      <a:pt x="4258015" y="2064400"/>
                      <a:pt x="4251904" y="2066232"/>
                      <a:pt x="4250683" y="2078453"/>
                    </a:cubicBezTo>
                    <a:cubicBezTo>
                      <a:pt x="4249461" y="2091896"/>
                      <a:pt x="4238463" y="2097395"/>
                      <a:pt x="4225633" y="2098006"/>
                    </a:cubicBezTo>
                    <a:cubicBezTo>
                      <a:pt x="4195692" y="2099839"/>
                      <a:pt x="4195692" y="2099839"/>
                      <a:pt x="4196303" y="2128556"/>
                    </a:cubicBezTo>
                    <a:cubicBezTo>
                      <a:pt x="4196303" y="2134667"/>
                      <a:pt x="4203636" y="2144443"/>
                      <a:pt x="4188972" y="2143220"/>
                    </a:cubicBezTo>
                    <a:cubicBezTo>
                      <a:pt x="4186527" y="2140776"/>
                      <a:pt x="4184084" y="2138332"/>
                      <a:pt x="4182250" y="2135888"/>
                    </a:cubicBezTo>
                    <a:cubicBezTo>
                      <a:pt x="4172475" y="2128557"/>
                      <a:pt x="4170642" y="2135888"/>
                      <a:pt x="4168197" y="2143220"/>
                    </a:cubicBezTo>
                    <a:cubicBezTo>
                      <a:pt x="4165753" y="2156662"/>
                      <a:pt x="4160866" y="2165827"/>
                      <a:pt x="4144979" y="2165216"/>
                    </a:cubicBezTo>
                    <a:cubicBezTo>
                      <a:pt x="4138257" y="2164605"/>
                      <a:pt x="4131537" y="2168881"/>
                      <a:pt x="4124816" y="2170715"/>
                    </a:cubicBezTo>
                    <a:cubicBezTo>
                      <a:pt x="4114428" y="2173159"/>
                      <a:pt x="4105875" y="2171326"/>
                      <a:pt x="4098543" y="2162772"/>
                    </a:cubicBezTo>
                    <a:cubicBezTo>
                      <a:pt x="4083878" y="2146886"/>
                      <a:pt x="4072270" y="2146276"/>
                      <a:pt x="4055161" y="2159717"/>
                    </a:cubicBezTo>
                    <a:cubicBezTo>
                      <a:pt x="4050884" y="2162773"/>
                      <a:pt x="4047217" y="2166439"/>
                      <a:pt x="4042940" y="2169493"/>
                    </a:cubicBezTo>
                    <a:cubicBezTo>
                      <a:pt x="4033165" y="2176826"/>
                      <a:pt x="4024000" y="2176215"/>
                      <a:pt x="4014835" y="2167660"/>
                    </a:cubicBezTo>
                    <a:cubicBezTo>
                      <a:pt x="4006892" y="2159716"/>
                      <a:pt x="3999560" y="2148719"/>
                      <a:pt x="3985507" y="2158496"/>
                    </a:cubicBezTo>
                    <a:cubicBezTo>
                      <a:pt x="3973287" y="2167049"/>
                      <a:pt x="3961067" y="2175603"/>
                      <a:pt x="3967787" y="2193322"/>
                    </a:cubicBezTo>
                    <a:cubicBezTo>
                      <a:pt x="3968397" y="2195156"/>
                      <a:pt x="3969010" y="2198211"/>
                      <a:pt x="3965954" y="2199432"/>
                    </a:cubicBezTo>
                    <a:cubicBezTo>
                      <a:pt x="3960454" y="2198822"/>
                      <a:pt x="3960455" y="2193322"/>
                      <a:pt x="3958622" y="2189656"/>
                    </a:cubicBezTo>
                    <a:cubicBezTo>
                      <a:pt x="3947014" y="2176215"/>
                      <a:pt x="3943347" y="2159718"/>
                      <a:pt x="3938460" y="2143831"/>
                    </a:cubicBezTo>
                    <a:cubicBezTo>
                      <a:pt x="3934182" y="2135889"/>
                      <a:pt x="3926239" y="2135888"/>
                      <a:pt x="3918296" y="2135888"/>
                    </a:cubicBezTo>
                    <a:cubicBezTo>
                      <a:pt x="3910964" y="2135888"/>
                      <a:pt x="3903022" y="2136500"/>
                      <a:pt x="3895689" y="2136500"/>
                    </a:cubicBezTo>
                    <a:cubicBezTo>
                      <a:pt x="3868804" y="2137110"/>
                      <a:pt x="3868194" y="2136500"/>
                      <a:pt x="3865750" y="2110837"/>
                    </a:cubicBezTo>
                    <a:cubicBezTo>
                      <a:pt x="3844974" y="2117558"/>
                      <a:pt x="3844974" y="2117558"/>
                      <a:pt x="3843754" y="2094951"/>
                    </a:cubicBezTo>
                    <a:cubicBezTo>
                      <a:pt x="3843753" y="2090673"/>
                      <a:pt x="3843143" y="2086395"/>
                      <a:pt x="3838866" y="2084563"/>
                    </a:cubicBezTo>
                    <a:cubicBezTo>
                      <a:pt x="3834588" y="2082730"/>
                      <a:pt x="3832755" y="2087008"/>
                      <a:pt x="3830311" y="2089451"/>
                    </a:cubicBezTo>
                    <a:cubicBezTo>
                      <a:pt x="3826033" y="2094340"/>
                      <a:pt x="3821757" y="2099227"/>
                      <a:pt x="3816869" y="2103505"/>
                    </a:cubicBezTo>
                    <a:cubicBezTo>
                      <a:pt x="3807704" y="2112059"/>
                      <a:pt x="3805871" y="2120613"/>
                      <a:pt x="3813814" y="2131000"/>
                    </a:cubicBezTo>
                    <a:cubicBezTo>
                      <a:pt x="3819314" y="2138332"/>
                      <a:pt x="3820535" y="2145664"/>
                      <a:pt x="3814424" y="2152996"/>
                    </a:cubicBezTo>
                    <a:cubicBezTo>
                      <a:pt x="3807704" y="2157274"/>
                      <a:pt x="3802815" y="2152995"/>
                      <a:pt x="3799150" y="2148719"/>
                    </a:cubicBezTo>
                    <a:cubicBezTo>
                      <a:pt x="3775932" y="2122446"/>
                      <a:pt x="3744771" y="2118169"/>
                      <a:pt x="3712387" y="2115725"/>
                    </a:cubicBezTo>
                    <a:cubicBezTo>
                      <a:pt x="3695431" y="2114808"/>
                      <a:pt x="3689475" y="2111486"/>
                      <a:pt x="3690907" y="2100603"/>
                    </a:cubicBezTo>
                    <a:lnTo>
                      <a:pt x="3693678" y="2090586"/>
                    </a:lnTo>
                    <a:lnTo>
                      <a:pt x="3679225" y="2086582"/>
                    </a:lnTo>
                    <a:lnTo>
                      <a:pt x="3674950" y="2087629"/>
                    </a:lnTo>
                    <a:lnTo>
                      <a:pt x="3679332" y="2096392"/>
                    </a:lnTo>
                    <a:cubicBezTo>
                      <a:pt x="3689719" y="2119611"/>
                      <a:pt x="3681776" y="2133664"/>
                      <a:pt x="3656113" y="2136108"/>
                    </a:cubicBezTo>
                    <a:cubicBezTo>
                      <a:pt x="3645115" y="2137329"/>
                      <a:pt x="3634116" y="2135497"/>
                      <a:pt x="3623118" y="2139163"/>
                    </a:cubicBezTo>
                    <a:cubicBezTo>
                      <a:pt x="3604178" y="2145273"/>
                      <a:pt x="3601123" y="2151994"/>
                      <a:pt x="3612732" y="2167879"/>
                    </a:cubicBezTo>
                    <a:cubicBezTo>
                      <a:pt x="3615788" y="2172769"/>
                      <a:pt x="3620063" y="2177045"/>
                      <a:pt x="3623730" y="2181321"/>
                    </a:cubicBezTo>
                    <a:cubicBezTo>
                      <a:pt x="3627396" y="2184988"/>
                      <a:pt x="3631062" y="2188655"/>
                      <a:pt x="3634728" y="2193543"/>
                    </a:cubicBezTo>
                    <a:cubicBezTo>
                      <a:pt x="3599290" y="2188655"/>
                      <a:pt x="3587069" y="2174600"/>
                      <a:pt x="3588292" y="2141606"/>
                    </a:cubicBezTo>
                    <a:cubicBezTo>
                      <a:pt x="3588902" y="2125721"/>
                      <a:pt x="3584015" y="2121444"/>
                      <a:pt x="3572406" y="2126332"/>
                    </a:cubicBezTo>
                    <a:cubicBezTo>
                      <a:pt x="3569350" y="2127859"/>
                      <a:pt x="3565684" y="2131373"/>
                      <a:pt x="3562323" y="2133511"/>
                    </a:cubicBezTo>
                    <a:lnTo>
                      <a:pt x="3560124" y="2134334"/>
                    </a:lnTo>
                    <a:lnTo>
                      <a:pt x="3574081" y="2168218"/>
                    </a:lnTo>
                    <a:cubicBezTo>
                      <a:pt x="3577106" y="2175561"/>
                      <a:pt x="3581492" y="2183005"/>
                      <a:pt x="3578404" y="2191547"/>
                    </a:cubicBezTo>
                    <a:cubicBezTo>
                      <a:pt x="3579201" y="2191880"/>
                      <a:pt x="3579999" y="2192212"/>
                      <a:pt x="3580797" y="2192544"/>
                    </a:cubicBezTo>
                    <a:cubicBezTo>
                      <a:pt x="3595154" y="2209758"/>
                      <a:pt x="3600143" y="2231493"/>
                      <a:pt x="3610780" y="2250901"/>
                    </a:cubicBezTo>
                    <a:cubicBezTo>
                      <a:pt x="3630892" y="2286890"/>
                      <a:pt x="3650103" y="2323912"/>
                      <a:pt x="3680816" y="2353553"/>
                    </a:cubicBezTo>
                    <a:cubicBezTo>
                      <a:pt x="3689757" y="2362425"/>
                      <a:pt x="3697469" y="2373126"/>
                      <a:pt x="3701225" y="2385456"/>
                    </a:cubicBezTo>
                    <a:lnTo>
                      <a:pt x="3706369" y="2407420"/>
                    </a:lnTo>
                    <a:lnTo>
                      <a:pt x="1080113" y="2407420"/>
                    </a:lnTo>
                    <a:lnTo>
                      <a:pt x="1077797" y="2390172"/>
                    </a:lnTo>
                    <a:cubicBezTo>
                      <a:pt x="1073504" y="2376320"/>
                      <a:pt x="1063270" y="2376152"/>
                      <a:pt x="1042370" y="2386668"/>
                    </a:cubicBezTo>
                    <a:cubicBezTo>
                      <a:pt x="1035515" y="2390853"/>
                      <a:pt x="1028519" y="2395896"/>
                      <a:pt x="1022383" y="2401082"/>
                    </a:cubicBezTo>
                    <a:cubicBezTo>
                      <a:pt x="1004069" y="2405178"/>
                      <a:pt x="997721" y="2395321"/>
                      <a:pt x="999508" y="2378841"/>
                    </a:cubicBezTo>
                    <a:cubicBezTo>
                      <a:pt x="1000042" y="2370100"/>
                      <a:pt x="1001573" y="2360641"/>
                      <a:pt x="1003827" y="2352180"/>
                    </a:cubicBezTo>
                    <a:cubicBezTo>
                      <a:pt x="1005373" y="2345369"/>
                      <a:pt x="1005848" y="2339709"/>
                      <a:pt x="1003823" y="2335189"/>
                    </a:cubicBezTo>
                    <a:lnTo>
                      <a:pt x="990464" y="2326155"/>
                    </a:lnTo>
                    <a:lnTo>
                      <a:pt x="989902" y="2327747"/>
                    </a:lnTo>
                    <a:cubicBezTo>
                      <a:pt x="981407" y="2332899"/>
                      <a:pt x="973826" y="2325699"/>
                      <a:pt x="968739" y="2319667"/>
                    </a:cubicBezTo>
                    <a:cubicBezTo>
                      <a:pt x="934367" y="2277419"/>
                      <a:pt x="884499" y="2279327"/>
                      <a:pt x="838038" y="2270053"/>
                    </a:cubicBezTo>
                    <a:cubicBezTo>
                      <a:pt x="826889" y="2267877"/>
                      <a:pt x="822186" y="2276625"/>
                      <a:pt x="816187" y="2282944"/>
                    </a:cubicBezTo>
                    <a:cubicBezTo>
                      <a:pt x="807156" y="2291189"/>
                      <a:pt x="800813" y="2307993"/>
                      <a:pt x="787766" y="2304016"/>
                    </a:cubicBezTo>
                    <a:cubicBezTo>
                      <a:pt x="772227" y="2298873"/>
                      <a:pt x="785328" y="2281277"/>
                      <a:pt x="779516" y="2270951"/>
                    </a:cubicBezTo>
                    <a:cubicBezTo>
                      <a:pt x="766528" y="2245403"/>
                      <a:pt x="757843" y="2243164"/>
                      <a:pt x="734159" y="2256718"/>
                    </a:cubicBezTo>
                    <a:cubicBezTo>
                      <a:pt x="722633" y="2263796"/>
                      <a:pt x="707916" y="2266643"/>
                      <a:pt x="696391" y="2273720"/>
                    </a:cubicBezTo>
                    <a:cubicBezTo>
                      <a:pt x="668948" y="2284907"/>
                      <a:pt x="641976" y="2290536"/>
                      <a:pt x="612794" y="2282048"/>
                    </a:cubicBezTo>
                    <a:cubicBezTo>
                      <a:pt x="597286" y="2278134"/>
                      <a:pt x="585249" y="2265504"/>
                      <a:pt x="580035" y="2254546"/>
                    </a:cubicBezTo>
                    <a:cubicBezTo>
                      <a:pt x="574157" y="2241758"/>
                      <a:pt x="567871" y="2236990"/>
                      <a:pt x="549364" y="2236237"/>
                    </a:cubicBezTo>
                    <a:cubicBezTo>
                      <a:pt x="577375" y="2223186"/>
                      <a:pt x="569792" y="2215988"/>
                      <a:pt x="552390" y="2210275"/>
                    </a:cubicBezTo>
                    <a:cubicBezTo>
                      <a:pt x="567955" y="2192616"/>
                      <a:pt x="583617" y="2178653"/>
                      <a:pt x="583579" y="2153388"/>
                    </a:cubicBezTo>
                    <a:cubicBezTo>
                      <a:pt x="583165" y="2137375"/>
                      <a:pt x="590140" y="2121171"/>
                      <a:pt x="594021" y="2104432"/>
                    </a:cubicBezTo>
                    <a:cubicBezTo>
                      <a:pt x="602415" y="2071551"/>
                      <a:pt x="591890" y="2045940"/>
                      <a:pt x="563051" y="2026965"/>
                    </a:cubicBezTo>
                    <a:cubicBezTo>
                      <a:pt x="557394" y="2022799"/>
                      <a:pt x="551109" y="2018031"/>
                      <a:pt x="544825" y="2013264"/>
                    </a:cubicBezTo>
                    <a:cubicBezTo>
                      <a:pt x="537275" y="2007297"/>
                      <a:pt x="524828" y="2002688"/>
                      <a:pt x="527604" y="1990909"/>
                    </a:cubicBezTo>
                    <a:cubicBezTo>
                      <a:pt x="529781" y="1979758"/>
                      <a:pt x="542826" y="1983735"/>
                      <a:pt x="550784" y="1981679"/>
                    </a:cubicBezTo>
                    <a:cubicBezTo>
                      <a:pt x="555680" y="1980321"/>
                      <a:pt x="561839" y="1980161"/>
                      <a:pt x="562942" y="1975204"/>
                    </a:cubicBezTo>
                    <a:cubicBezTo>
                      <a:pt x="564616" y="1968380"/>
                      <a:pt x="557192" y="1967340"/>
                      <a:pt x="554064" y="1965571"/>
                    </a:cubicBezTo>
                    <a:cubicBezTo>
                      <a:pt x="519130" y="1949221"/>
                      <a:pt x="520132" y="1916532"/>
                      <a:pt x="519369" y="1886971"/>
                    </a:cubicBezTo>
                    <a:cubicBezTo>
                      <a:pt x="518385" y="1872821"/>
                      <a:pt x="511685" y="1852042"/>
                      <a:pt x="533000" y="1842246"/>
                    </a:cubicBezTo>
                    <a:cubicBezTo>
                      <a:pt x="532165" y="1786189"/>
                      <a:pt x="596368" y="1766653"/>
                      <a:pt x="605513" y="1715265"/>
                    </a:cubicBezTo>
                    <a:cubicBezTo>
                      <a:pt x="606522" y="1706612"/>
                      <a:pt x="612489" y="1699062"/>
                      <a:pt x="598877" y="1696950"/>
                    </a:cubicBezTo>
                    <a:cubicBezTo>
                      <a:pt x="580936" y="1694334"/>
                      <a:pt x="588737" y="1686119"/>
                      <a:pt x="595334" y="1679169"/>
                    </a:cubicBezTo>
                    <a:lnTo>
                      <a:pt x="603172" y="1670914"/>
                    </a:lnTo>
                    <a:lnTo>
                      <a:pt x="594309" y="1649489"/>
                    </a:lnTo>
                    <a:lnTo>
                      <a:pt x="597313" y="1643573"/>
                    </a:lnTo>
                    <a:lnTo>
                      <a:pt x="573816" y="1633507"/>
                    </a:lnTo>
                    <a:cubicBezTo>
                      <a:pt x="572139" y="1616293"/>
                      <a:pt x="587110" y="1623303"/>
                      <a:pt x="593804" y="1620047"/>
                    </a:cubicBezTo>
                    <a:cubicBezTo>
                      <a:pt x="592380" y="1612688"/>
                      <a:pt x="579368" y="1609944"/>
                      <a:pt x="585304" y="1601162"/>
                    </a:cubicBezTo>
                    <a:lnTo>
                      <a:pt x="587387" y="1600439"/>
                    </a:lnTo>
                    <a:lnTo>
                      <a:pt x="567795" y="1593539"/>
                    </a:lnTo>
                    <a:cubicBezTo>
                      <a:pt x="553210" y="1590819"/>
                      <a:pt x="535674" y="1592752"/>
                      <a:pt x="528163" y="1575271"/>
                    </a:cubicBezTo>
                    <a:cubicBezTo>
                      <a:pt x="532411" y="1563934"/>
                      <a:pt x="537210" y="1553277"/>
                      <a:pt x="538455" y="1541018"/>
                    </a:cubicBezTo>
                    <a:cubicBezTo>
                      <a:pt x="539203" y="1533664"/>
                      <a:pt x="551658" y="1526880"/>
                      <a:pt x="539473" y="1518830"/>
                    </a:cubicBezTo>
                    <a:cubicBezTo>
                      <a:pt x="532918" y="1516305"/>
                      <a:pt x="526416" y="1519361"/>
                      <a:pt x="520286" y="1518738"/>
                    </a:cubicBezTo>
                    <a:cubicBezTo>
                      <a:pt x="519058" y="1518612"/>
                      <a:pt x="517709" y="1519714"/>
                      <a:pt x="516358" y="1520815"/>
                    </a:cubicBezTo>
                    <a:cubicBezTo>
                      <a:pt x="506301" y="1522270"/>
                      <a:pt x="500580" y="1535931"/>
                      <a:pt x="488146" y="1530332"/>
                    </a:cubicBezTo>
                    <a:cubicBezTo>
                      <a:pt x="484238" y="1520027"/>
                      <a:pt x="492768" y="1515322"/>
                      <a:pt x="498292" y="1509690"/>
                    </a:cubicBezTo>
                    <a:cubicBezTo>
                      <a:pt x="503820" y="1504060"/>
                      <a:pt x="510021" y="1497879"/>
                      <a:pt x="514995" y="1491572"/>
                    </a:cubicBezTo>
                    <a:cubicBezTo>
                      <a:pt x="534773" y="1467575"/>
                      <a:pt x="531418" y="1457945"/>
                      <a:pt x="501272" y="1449927"/>
                    </a:cubicBezTo>
                    <a:cubicBezTo>
                      <a:pt x="493367" y="1448504"/>
                      <a:pt x="484785" y="1447632"/>
                      <a:pt x="476754" y="1447435"/>
                    </a:cubicBezTo>
                    <a:cubicBezTo>
                      <a:pt x="460340" y="1438338"/>
                      <a:pt x="462136" y="1426753"/>
                      <a:pt x="474416" y="1415618"/>
                    </a:cubicBezTo>
                    <a:cubicBezTo>
                      <a:pt x="480617" y="1409435"/>
                      <a:pt x="488044" y="1403378"/>
                      <a:pt x="495347" y="1398547"/>
                    </a:cubicBezTo>
                    <a:cubicBezTo>
                      <a:pt x="506701" y="1390413"/>
                      <a:pt x="511801" y="1382881"/>
                      <a:pt x="502140" y="1368276"/>
                    </a:cubicBezTo>
                    <a:cubicBezTo>
                      <a:pt x="491376" y="1352321"/>
                      <a:pt x="498574" y="1336333"/>
                      <a:pt x="512202" y="1324095"/>
                    </a:cubicBezTo>
                    <a:cubicBezTo>
                      <a:pt x="543636" y="1295089"/>
                      <a:pt x="543636" y="1295089"/>
                      <a:pt x="517081" y="1263904"/>
                    </a:cubicBezTo>
                    <a:cubicBezTo>
                      <a:pt x="511575" y="1257151"/>
                      <a:pt x="494663" y="1252956"/>
                      <a:pt x="511969" y="1241094"/>
                    </a:cubicBezTo>
                    <a:cubicBezTo>
                      <a:pt x="516871" y="1241590"/>
                      <a:pt x="521776" y="1242088"/>
                      <a:pt x="526004" y="1243138"/>
                    </a:cubicBezTo>
                    <a:cubicBezTo>
                      <a:pt x="543413" y="1242431"/>
                      <a:pt x="538832" y="1232675"/>
                      <a:pt x="534926" y="1222372"/>
                    </a:cubicBezTo>
                    <a:cubicBezTo>
                      <a:pt x="525515" y="1205315"/>
                      <a:pt x="522655" y="1190782"/>
                      <a:pt x="540762" y="1177141"/>
                    </a:cubicBezTo>
                    <a:cubicBezTo>
                      <a:pt x="548739" y="1171760"/>
                      <a:pt x="552313" y="1160977"/>
                      <a:pt x="558086" y="1152895"/>
                    </a:cubicBezTo>
                    <a:lnTo>
                      <a:pt x="569560" y="1143332"/>
                    </a:lnTo>
                    <a:lnTo>
                      <a:pt x="552210" y="1142716"/>
                    </a:lnTo>
                    <a:cubicBezTo>
                      <a:pt x="539655" y="1143735"/>
                      <a:pt x="526512" y="1142632"/>
                      <a:pt x="514703" y="1137465"/>
                    </a:cubicBezTo>
                    <a:cubicBezTo>
                      <a:pt x="495540" y="1129237"/>
                      <a:pt x="479827" y="1114428"/>
                      <a:pt x="456457" y="1117038"/>
                    </a:cubicBezTo>
                    <a:cubicBezTo>
                      <a:pt x="446414" y="1118240"/>
                      <a:pt x="436150" y="1112294"/>
                      <a:pt x="426663" y="1107890"/>
                    </a:cubicBezTo>
                    <a:cubicBezTo>
                      <a:pt x="421049" y="1105403"/>
                      <a:pt x="416397" y="1101945"/>
                      <a:pt x="417715" y="1094016"/>
                    </a:cubicBezTo>
                    <a:cubicBezTo>
                      <a:pt x="412550" y="1105826"/>
                      <a:pt x="403867" y="1108760"/>
                      <a:pt x="393610" y="1104747"/>
                    </a:cubicBezTo>
                    <a:cubicBezTo>
                      <a:pt x="371933" y="1096336"/>
                      <a:pt x="347968" y="1094893"/>
                      <a:pt x="329733" y="1077967"/>
                    </a:cubicBezTo>
                    <a:cubicBezTo>
                      <a:pt x="325271" y="1073929"/>
                      <a:pt x="317734" y="1073382"/>
                      <a:pt x="312121" y="1070894"/>
                    </a:cubicBezTo>
                    <a:cubicBezTo>
                      <a:pt x="294889" y="1062658"/>
                      <a:pt x="277275" y="1055585"/>
                      <a:pt x="260417" y="1044256"/>
                    </a:cubicBezTo>
                    <a:cubicBezTo>
                      <a:pt x="244331" y="1032539"/>
                      <a:pt x="228028" y="1015605"/>
                      <a:pt x="205026" y="1013190"/>
                    </a:cubicBezTo>
                    <a:cubicBezTo>
                      <a:pt x="194005" y="1011498"/>
                      <a:pt x="181815" y="1007492"/>
                      <a:pt x="176350" y="994763"/>
                    </a:cubicBezTo>
                    <a:lnTo>
                      <a:pt x="174419" y="994771"/>
                    </a:lnTo>
                    <a:lnTo>
                      <a:pt x="174418" y="994770"/>
                    </a:lnTo>
                    <a:cubicBezTo>
                      <a:pt x="173262" y="995355"/>
                      <a:pt x="173357" y="995065"/>
                      <a:pt x="173936" y="994773"/>
                    </a:cubicBezTo>
                    <a:lnTo>
                      <a:pt x="174419" y="994771"/>
                    </a:lnTo>
                    <a:lnTo>
                      <a:pt x="175388" y="995733"/>
                    </a:lnTo>
                    <a:cubicBezTo>
                      <a:pt x="181790" y="1001695"/>
                      <a:pt x="180455" y="1005759"/>
                      <a:pt x="172154" y="1007533"/>
                    </a:cubicBezTo>
                    <a:cubicBezTo>
                      <a:pt x="169260" y="1008511"/>
                      <a:pt x="166357" y="1007557"/>
                      <a:pt x="163455" y="1006603"/>
                    </a:cubicBezTo>
                    <a:cubicBezTo>
                      <a:pt x="133644" y="993592"/>
                      <a:pt x="99081" y="998956"/>
                      <a:pt x="70024" y="981689"/>
                    </a:cubicBezTo>
                    <a:cubicBezTo>
                      <a:pt x="65762" y="979002"/>
                      <a:pt x="59195" y="979418"/>
                      <a:pt x="53581" y="976929"/>
                    </a:cubicBezTo>
                    <a:cubicBezTo>
                      <a:pt x="52419" y="976547"/>
                      <a:pt x="50870" y="975395"/>
                      <a:pt x="49899" y="974433"/>
                    </a:cubicBezTo>
                    <a:cubicBezTo>
                      <a:pt x="47179" y="970967"/>
                      <a:pt x="48124" y="966132"/>
                      <a:pt x="43671" y="964026"/>
                    </a:cubicBezTo>
                    <a:cubicBezTo>
                      <a:pt x="42892" y="962482"/>
                      <a:pt x="42694" y="961132"/>
                      <a:pt x="42494" y="959780"/>
                    </a:cubicBezTo>
                    <a:cubicBezTo>
                      <a:pt x="42478" y="955915"/>
                      <a:pt x="43042" y="952242"/>
                      <a:pt x="44186" y="948759"/>
                    </a:cubicBezTo>
                    <a:cubicBezTo>
                      <a:pt x="44369" y="946246"/>
                      <a:pt x="45132" y="943923"/>
                      <a:pt x="45125" y="941993"/>
                    </a:cubicBezTo>
                    <a:cubicBezTo>
                      <a:pt x="37935" y="932555"/>
                      <a:pt x="29045" y="932207"/>
                      <a:pt x="18821" y="935921"/>
                    </a:cubicBezTo>
                    <a:cubicBezTo>
                      <a:pt x="9168" y="937895"/>
                      <a:pt x="3355" y="934055"/>
                      <a:pt x="611" y="924793"/>
                    </a:cubicBezTo>
                    <a:cubicBezTo>
                      <a:pt x="-1545" y="917653"/>
                      <a:pt x="2103" y="912420"/>
                      <a:pt x="10024" y="911806"/>
                    </a:cubicBezTo>
                    <a:cubicBezTo>
                      <a:pt x="33474" y="928517"/>
                      <a:pt x="62283" y="932838"/>
                      <a:pt x="88220" y="943935"/>
                    </a:cubicBezTo>
                    <a:cubicBezTo>
                      <a:pt x="98867" y="948720"/>
                      <a:pt x="113427" y="965081"/>
                      <a:pt x="130187" y="953224"/>
                    </a:cubicBezTo>
                    <a:cubicBezTo>
                      <a:pt x="131922" y="951864"/>
                      <a:pt x="136755" y="952808"/>
                      <a:pt x="138116" y="954542"/>
                    </a:cubicBezTo>
                    <a:cubicBezTo>
                      <a:pt x="150155" y="968790"/>
                      <a:pt x="169867" y="969479"/>
                      <a:pt x="183441" y="981014"/>
                    </a:cubicBezTo>
                    <a:cubicBezTo>
                      <a:pt x="191004" y="987358"/>
                      <a:pt x="198367" y="992350"/>
                      <a:pt x="208385" y="985352"/>
                    </a:cubicBezTo>
                    <a:cubicBezTo>
                      <a:pt x="213393" y="981853"/>
                      <a:pt x="219197" y="983760"/>
                      <a:pt x="223461" y="986447"/>
                    </a:cubicBezTo>
                    <a:cubicBezTo>
                      <a:pt x="241669" y="997577"/>
                      <a:pt x="261986" y="1004253"/>
                      <a:pt x="282104" y="1009576"/>
                    </a:cubicBezTo>
                    <a:cubicBezTo>
                      <a:pt x="296226" y="1013576"/>
                      <a:pt x="309386" y="1018542"/>
                      <a:pt x="324453" y="1017706"/>
                    </a:cubicBezTo>
                    <a:cubicBezTo>
                      <a:pt x="336818" y="1017267"/>
                      <a:pt x="348436" y="1023014"/>
                      <a:pt x="357755" y="1033795"/>
                    </a:cubicBezTo>
                    <a:cubicBezTo>
                      <a:pt x="370575" y="1049583"/>
                      <a:pt x="388529" y="1045836"/>
                      <a:pt x="395403" y="1026872"/>
                    </a:cubicBezTo>
                    <a:cubicBezTo>
                      <a:pt x="396166" y="1024550"/>
                      <a:pt x="397120" y="1021647"/>
                      <a:pt x="398073" y="1018745"/>
                    </a:cubicBezTo>
                    <a:cubicBezTo>
                      <a:pt x="407993" y="988561"/>
                      <a:pt x="418799" y="985037"/>
                      <a:pt x="447075" y="1000761"/>
                    </a:cubicBezTo>
                    <a:cubicBezTo>
                      <a:pt x="457921" y="1006898"/>
                      <a:pt x="465667" y="1010729"/>
                      <a:pt x="474291" y="994269"/>
                    </a:cubicBezTo>
                    <a:lnTo>
                      <a:pt x="474369" y="994130"/>
                    </a:lnTo>
                    <a:lnTo>
                      <a:pt x="482894" y="977230"/>
                    </a:lnTo>
                    <a:lnTo>
                      <a:pt x="483459" y="977889"/>
                    </a:lnTo>
                    <a:lnTo>
                      <a:pt x="485390" y="974441"/>
                    </a:lnTo>
                    <a:cubicBezTo>
                      <a:pt x="489831" y="968022"/>
                      <a:pt x="495409" y="962299"/>
                      <a:pt x="503317" y="958786"/>
                    </a:cubicBezTo>
                    <a:lnTo>
                      <a:pt x="507032" y="954525"/>
                    </a:lnTo>
                    <a:lnTo>
                      <a:pt x="506323" y="954214"/>
                    </a:lnTo>
                    <a:cubicBezTo>
                      <a:pt x="489766" y="950750"/>
                      <a:pt x="473267" y="940651"/>
                      <a:pt x="454898" y="947808"/>
                    </a:cubicBezTo>
                    <a:cubicBezTo>
                      <a:pt x="447622" y="942709"/>
                      <a:pt x="441143" y="937960"/>
                      <a:pt x="433866" y="932863"/>
                    </a:cubicBezTo>
                    <a:cubicBezTo>
                      <a:pt x="429080" y="930760"/>
                      <a:pt x="425092" y="929009"/>
                      <a:pt x="420307" y="926907"/>
                    </a:cubicBezTo>
                    <a:cubicBezTo>
                      <a:pt x="404293" y="926535"/>
                      <a:pt x="393982" y="915347"/>
                      <a:pt x="383320" y="904954"/>
                    </a:cubicBezTo>
                    <a:cubicBezTo>
                      <a:pt x="377794" y="895868"/>
                      <a:pt x="371473" y="886429"/>
                      <a:pt x="381864" y="875769"/>
                    </a:cubicBezTo>
                    <a:cubicBezTo>
                      <a:pt x="420137" y="868788"/>
                      <a:pt x="459053" y="866846"/>
                      <a:pt x="493608" y="879167"/>
                    </a:cubicBezTo>
                    <a:cubicBezTo>
                      <a:pt x="492011" y="878466"/>
                      <a:pt x="491565" y="877317"/>
                      <a:pt x="490669" y="875022"/>
                    </a:cubicBezTo>
                    <a:cubicBezTo>
                      <a:pt x="503622" y="878569"/>
                      <a:pt x="516517" y="881437"/>
                      <a:pt x="529369" y="883454"/>
                    </a:cubicBezTo>
                    <a:lnTo>
                      <a:pt x="564126" y="886459"/>
                    </a:lnTo>
                    <a:lnTo>
                      <a:pt x="565737" y="870607"/>
                    </a:lnTo>
                    <a:cubicBezTo>
                      <a:pt x="568598" y="861899"/>
                      <a:pt x="571071" y="852421"/>
                      <a:pt x="574512" y="843905"/>
                    </a:cubicBezTo>
                    <a:cubicBezTo>
                      <a:pt x="578717" y="833067"/>
                      <a:pt x="584471" y="823381"/>
                      <a:pt x="565906" y="819210"/>
                    </a:cubicBezTo>
                    <a:cubicBezTo>
                      <a:pt x="558168" y="817311"/>
                      <a:pt x="556950" y="803404"/>
                      <a:pt x="545738" y="802291"/>
                    </a:cubicBezTo>
                    <a:cubicBezTo>
                      <a:pt x="538392" y="801164"/>
                      <a:pt x="531417" y="796943"/>
                      <a:pt x="522744" y="801810"/>
                    </a:cubicBezTo>
                    <a:cubicBezTo>
                      <a:pt x="514070" y="806678"/>
                      <a:pt x="505935" y="802075"/>
                      <a:pt x="507818" y="790473"/>
                    </a:cubicBezTo>
                    <a:cubicBezTo>
                      <a:pt x="509319" y="780033"/>
                      <a:pt x="508300" y="767478"/>
                      <a:pt x="521029" y="762015"/>
                    </a:cubicBezTo>
                    <a:cubicBezTo>
                      <a:pt x="524694" y="760646"/>
                      <a:pt x="525259" y="756973"/>
                      <a:pt x="523890" y="753308"/>
                    </a:cubicBezTo>
                    <a:cubicBezTo>
                      <a:pt x="522911" y="750414"/>
                      <a:pt x="521933" y="747520"/>
                      <a:pt x="521535" y="744815"/>
                    </a:cubicBezTo>
                    <a:cubicBezTo>
                      <a:pt x="519371" y="735744"/>
                      <a:pt x="531521" y="730088"/>
                      <a:pt x="528195" y="720636"/>
                    </a:cubicBezTo>
                    <a:cubicBezTo>
                      <a:pt x="525061" y="710601"/>
                      <a:pt x="512166" y="722442"/>
                      <a:pt x="507679" y="712608"/>
                    </a:cubicBezTo>
                    <a:cubicBezTo>
                      <a:pt x="506510" y="710294"/>
                      <a:pt x="503409" y="707989"/>
                      <a:pt x="503792" y="706827"/>
                    </a:cubicBezTo>
                    <a:cubicBezTo>
                      <a:pt x="508926" y="687290"/>
                      <a:pt x="493983" y="672090"/>
                      <a:pt x="492357" y="653548"/>
                    </a:cubicBezTo>
                    <a:cubicBezTo>
                      <a:pt x="491959" y="650845"/>
                      <a:pt x="490782" y="646599"/>
                      <a:pt x="492516" y="645238"/>
                    </a:cubicBezTo>
                    <a:cubicBezTo>
                      <a:pt x="504067" y="635529"/>
                      <a:pt x="501688" y="621240"/>
                      <a:pt x="503762" y="609059"/>
                    </a:cubicBezTo>
                    <a:cubicBezTo>
                      <a:pt x="506962" y="589531"/>
                      <a:pt x="523922" y="579024"/>
                      <a:pt x="534098" y="563717"/>
                    </a:cubicBezTo>
                    <a:cubicBezTo>
                      <a:pt x="538709" y="557515"/>
                      <a:pt x="544870" y="552464"/>
                      <a:pt x="548702" y="544719"/>
                    </a:cubicBezTo>
                    <a:cubicBezTo>
                      <a:pt x="550999" y="539685"/>
                      <a:pt x="556381" y="533094"/>
                      <a:pt x="561796" y="534229"/>
                    </a:cubicBezTo>
                    <a:cubicBezTo>
                      <a:pt x="580553" y="537822"/>
                      <a:pt x="596143" y="523650"/>
                      <a:pt x="614511" y="526470"/>
                    </a:cubicBezTo>
                    <a:cubicBezTo>
                      <a:pt x="618765" y="527226"/>
                      <a:pt x="625134" y="525458"/>
                      <a:pt x="625317" y="522946"/>
                    </a:cubicBezTo>
                    <a:cubicBezTo>
                      <a:pt x="625060" y="508070"/>
                      <a:pt x="640310" y="504719"/>
                      <a:pt x="645675" y="494263"/>
                    </a:cubicBezTo>
                    <a:cubicBezTo>
                      <a:pt x="647591" y="490391"/>
                      <a:pt x="652201" y="484188"/>
                      <a:pt x="655296" y="484561"/>
                    </a:cubicBezTo>
                    <a:cubicBezTo>
                      <a:pt x="671531" y="486038"/>
                      <a:pt x="671268" y="469229"/>
                      <a:pt x="680323" y="463200"/>
                    </a:cubicBezTo>
                    <a:cubicBezTo>
                      <a:pt x="685332" y="459702"/>
                      <a:pt x="684336" y="452943"/>
                      <a:pt x="678135" y="448333"/>
                    </a:cubicBezTo>
                    <a:lnTo>
                      <a:pt x="662352" y="444254"/>
                    </a:lnTo>
                    <a:lnTo>
                      <a:pt x="686387" y="421536"/>
                    </a:lnTo>
                    <a:lnTo>
                      <a:pt x="719509" y="377018"/>
                    </a:lnTo>
                    <a:lnTo>
                      <a:pt x="714719" y="372986"/>
                    </a:lnTo>
                    <a:lnTo>
                      <a:pt x="714532" y="375208"/>
                    </a:lnTo>
                    <a:cubicBezTo>
                      <a:pt x="712283" y="376732"/>
                      <a:pt x="708076" y="375716"/>
                      <a:pt x="701693" y="372815"/>
                    </a:cubicBezTo>
                    <a:cubicBezTo>
                      <a:pt x="690666" y="368172"/>
                      <a:pt x="680222" y="368171"/>
                      <a:pt x="669196" y="371654"/>
                    </a:cubicBezTo>
                    <a:cubicBezTo>
                      <a:pt x="664554" y="373395"/>
                      <a:pt x="659331" y="376296"/>
                      <a:pt x="654689" y="375136"/>
                    </a:cubicBezTo>
                    <a:cubicBezTo>
                      <a:pt x="629156" y="369332"/>
                      <a:pt x="603044" y="377457"/>
                      <a:pt x="577509" y="372234"/>
                    </a:cubicBezTo>
                    <a:cubicBezTo>
                      <a:pt x="560683" y="368752"/>
                      <a:pt x="556619" y="373975"/>
                      <a:pt x="561842" y="389643"/>
                    </a:cubicBezTo>
                    <a:cubicBezTo>
                      <a:pt x="569386" y="412275"/>
                      <a:pt x="558942" y="427362"/>
                      <a:pt x="535148" y="428523"/>
                    </a:cubicBezTo>
                    <a:cubicBezTo>
                      <a:pt x="530507" y="428523"/>
                      <a:pt x="526445" y="428523"/>
                      <a:pt x="521801" y="429683"/>
                    </a:cubicBezTo>
                    <a:cubicBezTo>
                      <a:pt x="502073" y="433745"/>
                      <a:pt x="503232" y="433165"/>
                      <a:pt x="499750" y="414595"/>
                    </a:cubicBezTo>
                    <a:cubicBezTo>
                      <a:pt x="492789" y="379778"/>
                      <a:pt x="500331" y="345541"/>
                      <a:pt x="501492" y="311304"/>
                    </a:cubicBezTo>
                    <a:cubicBezTo>
                      <a:pt x="501492" y="303180"/>
                      <a:pt x="502072" y="295636"/>
                      <a:pt x="500332" y="288092"/>
                    </a:cubicBezTo>
                    <a:cubicBezTo>
                      <a:pt x="499752" y="284610"/>
                      <a:pt x="502653" y="278807"/>
                      <a:pt x="495690" y="279968"/>
                    </a:cubicBezTo>
                    <a:cubicBezTo>
                      <a:pt x="490467" y="280549"/>
                      <a:pt x="485824" y="282870"/>
                      <a:pt x="485825" y="289254"/>
                    </a:cubicBezTo>
                    <a:cubicBezTo>
                      <a:pt x="485825" y="291574"/>
                      <a:pt x="486985" y="293313"/>
                      <a:pt x="487565" y="295635"/>
                    </a:cubicBezTo>
                    <a:cubicBezTo>
                      <a:pt x="488726" y="300278"/>
                      <a:pt x="495690" y="304341"/>
                      <a:pt x="490467" y="310144"/>
                    </a:cubicBezTo>
                    <a:cubicBezTo>
                      <a:pt x="485243" y="315946"/>
                      <a:pt x="478280" y="310143"/>
                      <a:pt x="470156" y="308983"/>
                    </a:cubicBezTo>
                    <a:cubicBezTo>
                      <a:pt x="477700" y="318267"/>
                      <a:pt x="481762" y="326392"/>
                      <a:pt x="480603" y="336256"/>
                    </a:cubicBezTo>
                    <a:cubicBezTo>
                      <a:pt x="479440" y="342060"/>
                      <a:pt x="477700" y="347282"/>
                      <a:pt x="470156" y="342059"/>
                    </a:cubicBezTo>
                    <a:cubicBezTo>
                      <a:pt x="474799" y="326392"/>
                      <a:pt x="463192" y="317108"/>
                      <a:pt x="454487" y="306662"/>
                    </a:cubicBezTo>
                    <a:cubicBezTo>
                      <a:pt x="446945" y="297957"/>
                      <a:pt x="441142" y="289253"/>
                      <a:pt x="451006" y="278227"/>
                    </a:cubicBezTo>
                    <a:cubicBezTo>
                      <a:pt x="454487" y="270683"/>
                      <a:pt x="462033" y="269524"/>
                      <a:pt x="467835" y="266041"/>
                    </a:cubicBezTo>
                    <a:cubicBezTo>
                      <a:pt x="474218" y="261980"/>
                      <a:pt x="478281" y="257336"/>
                      <a:pt x="470736" y="250953"/>
                    </a:cubicBezTo>
                    <a:cubicBezTo>
                      <a:pt x="462032" y="248633"/>
                      <a:pt x="453328" y="246311"/>
                      <a:pt x="444044" y="243990"/>
                    </a:cubicBezTo>
                    <a:cubicBezTo>
                      <a:pt x="439981" y="243409"/>
                      <a:pt x="437660" y="242830"/>
                      <a:pt x="438241" y="238187"/>
                    </a:cubicBezTo>
                    <a:cubicBezTo>
                      <a:pt x="453328" y="238187"/>
                      <a:pt x="468997" y="235866"/>
                      <a:pt x="484083" y="232965"/>
                    </a:cubicBezTo>
                    <a:cubicBezTo>
                      <a:pt x="498011" y="230643"/>
                      <a:pt x="499751" y="223099"/>
                      <a:pt x="492789" y="212074"/>
                    </a:cubicBezTo>
                    <a:cubicBezTo>
                      <a:pt x="488726" y="205691"/>
                      <a:pt x="483504" y="199887"/>
                      <a:pt x="478861" y="193504"/>
                    </a:cubicBezTo>
                    <a:cubicBezTo>
                      <a:pt x="470736" y="182479"/>
                      <a:pt x="473058" y="176675"/>
                      <a:pt x="486985" y="174935"/>
                    </a:cubicBezTo>
                    <a:cubicBezTo>
                      <a:pt x="492208" y="174356"/>
                      <a:pt x="497430" y="174356"/>
                      <a:pt x="502073" y="174935"/>
                    </a:cubicBezTo>
                    <a:cubicBezTo>
                      <a:pt x="515420" y="176095"/>
                      <a:pt x="524124" y="173775"/>
                      <a:pt x="527026" y="156947"/>
                    </a:cubicBezTo>
                    <a:cubicBezTo>
                      <a:pt x="529346" y="141860"/>
                      <a:pt x="543853" y="140698"/>
                      <a:pt x="557200" y="140698"/>
                    </a:cubicBezTo>
                    <a:cubicBezTo>
                      <a:pt x="579251" y="140698"/>
                      <a:pt x="581572" y="137797"/>
                      <a:pt x="582152" y="115745"/>
                    </a:cubicBezTo>
                    <a:cubicBezTo>
                      <a:pt x="581572" y="109362"/>
                      <a:pt x="577509" y="102398"/>
                      <a:pt x="584474" y="96596"/>
                    </a:cubicBezTo>
                    <a:cubicBezTo>
                      <a:pt x="590857" y="95435"/>
                      <a:pt x="594918" y="98336"/>
                      <a:pt x="598400" y="102979"/>
                    </a:cubicBezTo>
                    <a:cubicBezTo>
                      <a:pt x="602464" y="108782"/>
                      <a:pt x="605944" y="106461"/>
                      <a:pt x="608846" y="101238"/>
                    </a:cubicBezTo>
                    <a:cubicBezTo>
                      <a:pt x="610587" y="84989"/>
                      <a:pt x="614649" y="70483"/>
                      <a:pt x="635540" y="71064"/>
                    </a:cubicBezTo>
                    <a:cubicBezTo>
                      <a:pt x="638442" y="67581"/>
                      <a:pt x="643084" y="67001"/>
                      <a:pt x="647726" y="64100"/>
                    </a:cubicBezTo>
                    <a:cubicBezTo>
                      <a:pt x="639601" y="58877"/>
                      <a:pt x="629737" y="63519"/>
                      <a:pt x="622772" y="57716"/>
                    </a:cubicBezTo>
                    <a:cubicBezTo>
                      <a:pt x="620453" y="53654"/>
                      <a:pt x="616971" y="50753"/>
                      <a:pt x="615809" y="46691"/>
                    </a:cubicBezTo>
                    <a:cubicBezTo>
                      <a:pt x="611167" y="30443"/>
                      <a:pt x="602462" y="21159"/>
                      <a:pt x="583894" y="24059"/>
                    </a:cubicBezTo>
                    <a:cubicBezTo>
                      <a:pt x="572288" y="25801"/>
                      <a:pt x="569967" y="17096"/>
                      <a:pt x="568805" y="72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68" name="Freeform: Shape 52">
                <a:extLst>
                  <a:ext uri="{FF2B5EF4-FFF2-40B4-BE49-F238E27FC236}">
                    <a16:creationId xmlns:a16="http://schemas.microsoft.com/office/drawing/2014/main" id="{E09320E6-A091-4897-B328-5CBF2E7EBEC7}"/>
                  </a:ext>
                </a:extLst>
              </p:cNvPr>
              <p:cNvSpPr/>
              <p:nvPr/>
            </p:nvSpPr>
            <p:spPr>
              <a:xfrm rot="19755688">
                <a:off x="9894549" y="2099824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53">
                <a:extLst>
                  <a:ext uri="{FF2B5EF4-FFF2-40B4-BE49-F238E27FC236}">
                    <a16:creationId xmlns:a16="http://schemas.microsoft.com/office/drawing/2014/main" id="{DA65A858-0BDB-4AEB-AC95-EF2D5292FE34}"/>
                  </a:ext>
                </a:extLst>
              </p:cNvPr>
              <p:cNvSpPr/>
              <p:nvPr/>
            </p:nvSpPr>
            <p:spPr>
              <a:xfrm rot="20986817">
                <a:off x="6440945" y="4296224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54">
                <a:extLst>
                  <a:ext uri="{FF2B5EF4-FFF2-40B4-BE49-F238E27FC236}">
                    <a16:creationId xmlns:a16="http://schemas.microsoft.com/office/drawing/2014/main" id="{82384884-F845-4657-BD09-7146ABBDF6A9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7816105" y="1664286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71" name="Freeform: Shape 55">
                <a:extLst>
                  <a:ext uri="{FF2B5EF4-FFF2-40B4-BE49-F238E27FC236}">
                    <a16:creationId xmlns:a16="http://schemas.microsoft.com/office/drawing/2014/main" id="{1169DE97-1FBD-4328-B19B-A631147CE834}"/>
                  </a:ext>
                </a:extLst>
              </p:cNvPr>
              <p:cNvSpPr/>
              <p:nvPr/>
            </p:nvSpPr>
            <p:spPr>
              <a:xfrm rot="3494497">
                <a:off x="7081579" y="1521344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56">
                <a:extLst>
                  <a:ext uri="{FF2B5EF4-FFF2-40B4-BE49-F238E27FC236}">
                    <a16:creationId xmlns:a16="http://schemas.microsoft.com/office/drawing/2014/main" id="{1835E9D2-F4BD-4682-8368-53FB0CE744F8}"/>
                  </a:ext>
                </a:extLst>
              </p:cNvPr>
              <p:cNvSpPr/>
              <p:nvPr/>
            </p:nvSpPr>
            <p:spPr>
              <a:xfrm>
                <a:off x="8164923" y="3424532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57">
                <a:extLst>
                  <a:ext uri="{FF2B5EF4-FFF2-40B4-BE49-F238E27FC236}">
                    <a16:creationId xmlns:a16="http://schemas.microsoft.com/office/drawing/2014/main" id="{F565793E-7036-4A8B-86F8-C2CDB493C327}"/>
                  </a:ext>
                </a:extLst>
              </p:cNvPr>
              <p:cNvSpPr/>
              <p:nvPr/>
            </p:nvSpPr>
            <p:spPr>
              <a:xfrm>
                <a:off x="9225499" y="2908452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58">
                <a:extLst>
                  <a:ext uri="{FF2B5EF4-FFF2-40B4-BE49-F238E27FC236}">
                    <a16:creationId xmlns:a16="http://schemas.microsoft.com/office/drawing/2014/main" id="{04F3B14F-78AE-4910-85E6-C7E1B9A16F34}"/>
                  </a:ext>
                </a:extLst>
              </p:cNvPr>
              <p:cNvSpPr/>
              <p:nvPr/>
            </p:nvSpPr>
            <p:spPr>
              <a:xfrm rot="16200000">
                <a:off x="8719824" y="1990944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63">
                <a:extLst>
                  <a:ext uri="{FF2B5EF4-FFF2-40B4-BE49-F238E27FC236}">
                    <a16:creationId xmlns:a16="http://schemas.microsoft.com/office/drawing/2014/main" id="{AF637892-B62C-44F7-9601-0F23DBEF9BE7}"/>
                  </a:ext>
                </a:extLst>
              </p:cNvPr>
              <p:cNvSpPr/>
              <p:nvPr/>
            </p:nvSpPr>
            <p:spPr>
              <a:xfrm rot="6300000">
                <a:off x="6991010" y="3116762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Freeform: Shape 87">
                <a:extLst>
                  <a:ext uri="{FF2B5EF4-FFF2-40B4-BE49-F238E27FC236}">
                    <a16:creationId xmlns:a16="http://schemas.microsoft.com/office/drawing/2014/main" id="{A7229D89-D737-4F30-BDCE-D4BB54A6746A}"/>
                  </a:ext>
                </a:extLst>
              </p:cNvPr>
              <p:cNvSpPr/>
              <p:nvPr/>
            </p:nvSpPr>
            <p:spPr>
              <a:xfrm>
                <a:off x="8074422" y="4675268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88">
                <a:extLst>
                  <a:ext uri="{FF2B5EF4-FFF2-40B4-BE49-F238E27FC236}">
                    <a16:creationId xmlns:a16="http://schemas.microsoft.com/office/drawing/2014/main" id="{BBBA7C75-DF5C-4DA8-B566-ADB9259F07A1}"/>
                  </a:ext>
                </a:extLst>
              </p:cNvPr>
              <p:cNvSpPr/>
              <p:nvPr/>
            </p:nvSpPr>
            <p:spPr>
              <a:xfrm>
                <a:off x="6664163" y="1413281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89">
                <a:extLst>
                  <a:ext uri="{FF2B5EF4-FFF2-40B4-BE49-F238E27FC236}">
                    <a16:creationId xmlns:a16="http://schemas.microsoft.com/office/drawing/2014/main" id="{CB177F14-8651-421D-BF45-8004508BE10D}"/>
                  </a:ext>
                </a:extLst>
              </p:cNvPr>
              <p:cNvSpPr/>
              <p:nvPr/>
            </p:nvSpPr>
            <p:spPr>
              <a:xfrm>
                <a:off x="6682439" y="4094239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90">
                <a:extLst>
                  <a:ext uri="{FF2B5EF4-FFF2-40B4-BE49-F238E27FC236}">
                    <a16:creationId xmlns:a16="http://schemas.microsoft.com/office/drawing/2014/main" id="{8328946D-8F52-414C-9F12-417441B0C1AF}"/>
                  </a:ext>
                </a:extLst>
              </p:cNvPr>
              <p:cNvSpPr/>
              <p:nvPr/>
            </p:nvSpPr>
            <p:spPr>
              <a:xfrm rot="13519709">
                <a:off x="9186971" y="52503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91">
                <a:extLst>
                  <a:ext uri="{FF2B5EF4-FFF2-40B4-BE49-F238E27FC236}">
                    <a16:creationId xmlns:a16="http://schemas.microsoft.com/office/drawing/2014/main" id="{917D5369-FE75-4DA8-8CD0-253BE2D79F18}"/>
                  </a:ext>
                </a:extLst>
              </p:cNvPr>
              <p:cNvSpPr/>
              <p:nvPr/>
            </p:nvSpPr>
            <p:spPr>
              <a:xfrm>
                <a:off x="7173254" y="1305348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92">
                <a:extLst>
                  <a:ext uri="{FF2B5EF4-FFF2-40B4-BE49-F238E27FC236}">
                    <a16:creationId xmlns:a16="http://schemas.microsoft.com/office/drawing/2014/main" id="{7A675D3D-CF3F-498B-BA41-181D882D7DB9}"/>
                  </a:ext>
                </a:extLst>
              </p:cNvPr>
              <p:cNvSpPr/>
              <p:nvPr/>
            </p:nvSpPr>
            <p:spPr>
              <a:xfrm>
                <a:off x="10569835" y="2852422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93">
                <a:extLst>
                  <a:ext uri="{FF2B5EF4-FFF2-40B4-BE49-F238E27FC236}">
                    <a16:creationId xmlns:a16="http://schemas.microsoft.com/office/drawing/2014/main" id="{AE173B87-F25B-4347-AE5B-82253FD6FD3D}"/>
                  </a:ext>
                </a:extLst>
              </p:cNvPr>
              <p:cNvSpPr/>
              <p:nvPr/>
            </p:nvSpPr>
            <p:spPr>
              <a:xfrm>
                <a:off x="9925469" y="430146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94">
                <a:extLst>
                  <a:ext uri="{FF2B5EF4-FFF2-40B4-BE49-F238E27FC236}">
                    <a16:creationId xmlns:a16="http://schemas.microsoft.com/office/drawing/2014/main" id="{E280BC4A-93B6-4F55-AE3C-8BEF2B1552B6}"/>
                  </a:ext>
                </a:extLst>
              </p:cNvPr>
              <p:cNvSpPr/>
              <p:nvPr/>
            </p:nvSpPr>
            <p:spPr>
              <a:xfrm>
                <a:off x="9030958" y="514986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95">
                <a:extLst>
                  <a:ext uri="{FF2B5EF4-FFF2-40B4-BE49-F238E27FC236}">
                    <a16:creationId xmlns:a16="http://schemas.microsoft.com/office/drawing/2014/main" id="{8C4DDD2C-6862-4F41-A106-2B607F9746E5}"/>
                  </a:ext>
                </a:extLst>
              </p:cNvPr>
              <p:cNvSpPr/>
              <p:nvPr/>
            </p:nvSpPr>
            <p:spPr>
              <a:xfrm>
                <a:off x="7413340" y="4542833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96">
                <a:extLst>
                  <a:ext uri="{FF2B5EF4-FFF2-40B4-BE49-F238E27FC236}">
                    <a16:creationId xmlns:a16="http://schemas.microsoft.com/office/drawing/2014/main" id="{605D50D3-753B-4539-B809-610F8E3FFA21}"/>
                  </a:ext>
                </a:extLst>
              </p:cNvPr>
              <p:cNvSpPr/>
              <p:nvPr/>
            </p:nvSpPr>
            <p:spPr>
              <a:xfrm>
                <a:off x="8792524" y="1621808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97">
                <a:extLst>
                  <a:ext uri="{FF2B5EF4-FFF2-40B4-BE49-F238E27FC236}">
                    <a16:creationId xmlns:a16="http://schemas.microsoft.com/office/drawing/2014/main" id="{52CAE4AB-CF67-426C-9EAF-B376709CBBE0}"/>
                  </a:ext>
                </a:extLst>
              </p:cNvPr>
              <p:cNvSpPr/>
              <p:nvPr/>
            </p:nvSpPr>
            <p:spPr>
              <a:xfrm>
                <a:off x="9822309" y="150099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98">
                <a:extLst>
                  <a:ext uri="{FF2B5EF4-FFF2-40B4-BE49-F238E27FC236}">
                    <a16:creationId xmlns:a16="http://schemas.microsoft.com/office/drawing/2014/main" id="{0A7617F6-7E52-470F-A88C-8CC3B9D20EF3}"/>
                  </a:ext>
                </a:extLst>
              </p:cNvPr>
              <p:cNvSpPr/>
              <p:nvPr/>
            </p:nvSpPr>
            <p:spPr>
              <a:xfrm>
                <a:off x="9994073" y="190741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99">
                <a:extLst>
                  <a:ext uri="{FF2B5EF4-FFF2-40B4-BE49-F238E27FC236}">
                    <a16:creationId xmlns:a16="http://schemas.microsoft.com/office/drawing/2014/main" id="{DE3A26AE-D8EB-41F6-97A5-F01416ADA31C}"/>
                  </a:ext>
                </a:extLst>
              </p:cNvPr>
              <p:cNvSpPr/>
              <p:nvPr/>
            </p:nvSpPr>
            <p:spPr>
              <a:xfrm>
                <a:off x="8146771" y="1363150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0">
                <a:extLst>
                  <a:ext uri="{FF2B5EF4-FFF2-40B4-BE49-F238E27FC236}">
                    <a16:creationId xmlns:a16="http://schemas.microsoft.com/office/drawing/2014/main" id="{5E97E803-E8C7-42AC-BF83-302D7D86B4FF}"/>
                  </a:ext>
                </a:extLst>
              </p:cNvPr>
              <p:cNvSpPr/>
              <p:nvPr/>
            </p:nvSpPr>
            <p:spPr>
              <a:xfrm>
                <a:off x="6668582" y="313630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13">
                <a:extLst>
                  <a:ext uri="{FF2B5EF4-FFF2-40B4-BE49-F238E27FC236}">
                    <a16:creationId xmlns:a16="http://schemas.microsoft.com/office/drawing/2014/main" id="{6F315D2E-9525-42CC-869D-0137CA4F81E8}"/>
                  </a:ext>
                </a:extLst>
              </p:cNvPr>
              <p:cNvSpPr/>
              <p:nvPr/>
            </p:nvSpPr>
            <p:spPr>
              <a:xfrm>
                <a:off x="10476610" y="439974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14">
                <a:extLst>
                  <a:ext uri="{FF2B5EF4-FFF2-40B4-BE49-F238E27FC236}">
                    <a16:creationId xmlns:a16="http://schemas.microsoft.com/office/drawing/2014/main" id="{E747EA66-20C4-4B22-B541-F4147F80927D}"/>
                  </a:ext>
                </a:extLst>
              </p:cNvPr>
              <p:cNvSpPr/>
              <p:nvPr/>
            </p:nvSpPr>
            <p:spPr>
              <a:xfrm>
                <a:off x="10462753" y="344181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16">
                <a:extLst>
                  <a:ext uri="{FF2B5EF4-FFF2-40B4-BE49-F238E27FC236}">
                    <a16:creationId xmlns:a16="http://schemas.microsoft.com/office/drawing/2014/main" id="{2DBA37FE-8B14-48FE-97FF-C473D1A9AB03}"/>
                  </a:ext>
                </a:extLst>
              </p:cNvPr>
              <p:cNvSpPr/>
              <p:nvPr/>
            </p:nvSpPr>
            <p:spPr>
              <a:xfrm>
                <a:off x="7590642" y="4988734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17">
                <a:extLst>
                  <a:ext uri="{FF2B5EF4-FFF2-40B4-BE49-F238E27FC236}">
                    <a16:creationId xmlns:a16="http://schemas.microsoft.com/office/drawing/2014/main" id="{4BE18392-B3D5-457C-8FBE-FA0519C20763}"/>
                  </a:ext>
                </a:extLst>
              </p:cNvPr>
              <p:cNvSpPr/>
              <p:nvPr/>
            </p:nvSpPr>
            <p:spPr>
              <a:xfrm>
                <a:off x="8718354" y="490023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18">
                <a:extLst>
                  <a:ext uri="{FF2B5EF4-FFF2-40B4-BE49-F238E27FC236}">
                    <a16:creationId xmlns:a16="http://schemas.microsoft.com/office/drawing/2014/main" id="{D47C59BE-879F-442F-ACAD-50BD2511753A}"/>
                  </a:ext>
                </a:extLst>
              </p:cNvPr>
              <p:cNvSpPr/>
              <p:nvPr/>
            </p:nvSpPr>
            <p:spPr>
              <a:xfrm rot="19265104" flipH="1">
                <a:off x="10955015" y="3365922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19">
                <a:extLst>
                  <a:ext uri="{FF2B5EF4-FFF2-40B4-BE49-F238E27FC236}">
                    <a16:creationId xmlns:a16="http://schemas.microsoft.com/office/drawing/2014/main" id="{502EAD64-3488-4958-945E-92F3C647F06D}"/>
                  </a:ext>
                </a:extLst>
              </p:cNvPr>
              <p:cNvSpPr/>
              <p:nvPr/>
            </p:nvSpPr>
            <p:spPr>
              <a:xfrm flipH="1">
                <a:off x="10542345" y="201033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20">
                <a:extLst>
                  <a:ext uri="{FF2B5EF4-FFF2-40B4-BE49-F238E27FC236}">
                    <a16:creationId xmlns:a16="http://schemas.microsoft.com/office/drawing/2014/main" id="{26E104DC-D923-4F26-BC6D-666CAB86D77B}"/>
                  </a:ext>
                </a:extLst>
              </p:cNvPr>
              <p:cNvSpPr/>
              <p:nvPr/>
            </p:nvSpPr>
            <p:spPr>
              <a:xfrm rot="18674865" flipH="1">
                <a:off x="7520869" y="851319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21">
                <a:extLst>
                  <a:ext uri="{FF2B5EF4-FFF2-40B4-BE49-F238E27FC236}">
                    <a16:creationId xmlns:a16="http://schemas.microsoft.com/office/drawing/2014/main" id="{3A381E96-39C4-47D2-9896-5A717949D177}"/>
                  </a:ext>
                </a:extLst>
              </p:cNvPr>
              <p:cNvSpPr/>
              <p:nvPr/>
            </p:nvSpPr>
            <p:spPr>
              <a:xfrm rot="13519709">
                <a:off x="9277445" y="3864913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22">
                <a:extLst>
                  <a:ext uri="{FF2B5EF4-FFF2-40B4-BE49-F238E27FC236}">
                    <a16:creationId xmlns:a16="http://schemas.microsoft.com/office/drawing/2014/main" id="{6F47F523-F5B2-473E-B67F-51D25C10A31E}"/>
                  </a:ext>
                </a:extLst>
              </p:cNvPr>
              <p:cNvSpPr/>
              <p:nvPr/>
            </p:nvSpPr>
            <p:spPr>
              <a:xfrm>
                <a:off x="6368136" y="4062039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23">
                <a:extLst>
                  <a:ext uri="{FF2B5EF4-FFF2-40B4-BE49-F238E27FC236}">
                    <a16:creationId xmlns:a16="http://schemas.microsoft.com/office/drawing/2014/main" id="{859C7899-8393-4E39-9E3E-C6DEE6E9B439}"/>
                  </a:ext>
                </a:extLst>
              </p:cNvPr>
              <p:cNvSpPr/>
              <p:nvPr/>
            </p:nvSpPr>
            <p:spPr>
              <a:xfrm>
                <a:off x="8854039" y="539167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24">
                <a:extLst>
                  <a:ext uri="{FF2B5EF4-FFF2-40B4-BE49-F238E27FC236}">
                    <a16:creationId xmlns:a16="http://schemas.microsoft.com/office/drawing/2014/main" id="{4C8208DE-4F48-4A8F-8D1C-694AB337A40C}"/>
                  </a:ext>
                </a:extLst>
              </p:cNvPr>
              <p:cNvSpPr/>
              <p:nvPr/>
            </p:nvSpPr>
            <p:spPr>
              <a:xfrm>
                <a:off x="10662143" y="4663077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25">
                <a:extLst>
                  <a:ext uri="{FF2B5EF4-FFF2-40B4-BE49-F238E27FC236}">
                    <a16:creationId xmlns:a16="http://schemas.microsoft.com/office/drawing/2014/main" id="{D2F98F6C-B9DA-401B-8592-7EACA2BC3291}"/>
                  </a:ext>
                </a:extLst>
              </p:cNvPr>
              <p:cNvSpPr/>
              <p:nvPr/>
            </p:nvSpPr>
            <p:spPr>
              <a:xfrm>
                <a:off x="10647498" y="2630334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26">
                <a:extLst>
                  <a:ext uri="{FF2B5EF4-FFF2-40B4-BE49-F238E27FC236}">
                    <a16:creationId xmlns:a16="http://schemas.microsoft.com/office/drawing/2014/main" id="{864BA7C5-325D-4455-B8EE-C03A6FF26528}"/>
                  </a:ext>
                </a:extLst>
              </p:cNvPr>
              <p:cNvSpPr/>
              <p:nvPr/>
            </p:nvSpPr>
            <p:spPr>
              <a:xfrm>
                <a:off x="6312916" y="2339457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27">
                <a:extLst>
                  <a:ext uri="{FF2B5EF4-FFF2-40B4-BE49-F238E27FC236}">
                    <a16:creationId xmlns:a16="http://schemas.microsoft.com/office/drawing/2014/main" id="{D86EEC35-C0A5-4946-8ADF-B7DF4C850761}"/>
                  </a:ext>
                </a:extLst>
              </p:cNvPr>
              <p:cNvSpPr/>
              <p:nvPr/>
            </p:nvSpPr>
            <p:spPr>
              <a:xfrm>
                <a:off x="6406629" y="2379942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28">
                <a:extLst>
                  <a:ext uri="{FF2B5EF4-FFF2-40B4-BE49-F238E27FC236}">
                    <a16:creationId xmlns:a16="http://schemas.microsoft.com/office/drawing/2014/main" id="{34C123A4-DA4C-4C3E-9BA9-96372CEBA8B5}"/>
                  </a:ext>
                </a:extLst>
              </p:cNvPr>
              <p:cNvSpPr/>
              <p:nvPr/>
            </p:nvSpPr>
            <p:spPr>
              <a:xfrm>
                <a:off x="7879426" y="5167743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29">
                <a:extLst>
                  <a:ext uri="{FF2B5EF4-FFF2-40B4-BE49-F238E27FC236}">
                    <a16:creationId xmlns:a16="http://schemas.microsoft.com/office/drawing/2014/main" id="{2B9E9DE0-5F88-4908-850A-1BA92C19091F}"/>
                  </a:ext>
                </a:extLst>
              </p:cNvPr>
              <p:cNvSpPr/>
              <p:nvPr/>
            </p:nvSpPr>
            <p:spPr>
              <a:xfrm>
                <a:off x="8313123" y="1164959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30">
                <a:extLst>
                  <a:ext uri="{FF2B5EF4-FFF2-40B4-BE49-F238E27FC236}">
                    <a16:creationId xmlns:a16="http://schemas.microsoft.com/office/drawing/2014/main" id="{E3DB4AFA-F818-433A-887C-5F6BBD90D2E8}"/>
                  </a:ext>
                </a:extLst>
              </p:cNvPr>
              <p:cNvSpPr/>
              <p:nvPr/>
            </p:nvSpPr>
            <p:spPr>
              <a:xfrm>
                <a:off x="7195437" y="5073025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31">
                <a:extLst>
                  <a:ext uri="{FF2B5EF4-FFF2-40B4-BE49-F238E27FC236}">
                    <a16:creationId xmlns:a16="http://schemas.microsoft.com/office/drawing/2014/main" id="{52D3A470-E4B2-4820-82EB-B099CA55D389}"/>
                  </a:ext>
                </a:extLst>
              </p:cNvPr>
              <p:cNvSpPr/>
              <p:nvPr/>
            </p:nvSpPr>
            <p:spPr>
              <a:xfrm>
                <a:off x="10858500" y="396592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32">
                <a:extLst>
                  <a:ext uri="{FF2B5EF4-FFF2-40B4-BE49-F238E27FC236}">
                    <a16:creationId xmlns:a16="http://schemas.microsoft.com/office/drawing/2014/main" id="{2F04F84F-9084-4069-B043-B1376B38DD83}"/>
                  </a:ext>
                </a:extLst>
              </p:cNvPr>
              <p:cNvSpPr/>
              <p:nvPr/>
            </p:nvSpPr>
            <p:spPr>
              <a:xfrm>
                <a:off x="6595261" y="4371058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33">
                <a:extLst>
                  <a:ext uri="{FF2B5EF4-FFF2-40B4-BE49-F238E27FC236}">
                    <a16:creationId xmlns:a16="http://schemas.microsoft.com/office/drawing/2014/main" id="{7FDAEFBB-765C-4B80-A063-BFCD9250250E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7089267" y="1926620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52" name="Freeform: Shape 134">
                <a:extLst>
                  <a:ext uri="{FF2B5EF4-FFF2-40B4-BE49-F238E27FC236}">
                    <a16:creationId xmlns:a16="http://schemas.microsoft.com/office/drawing/2014/main" id="{B8CBB5FA-51ED-4753-A32D-0927D30E46B1}"/>
                  </a:ext>
                </a:extLst>
              </p:cNvPr>
              <p:cNvSpPr/>
              <p:nvPr/>
            </p:nvSpPr>
            <p:spPr>
              <a:xfrm>
                <a:off x="7000161" y="203142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35">
                <a:extLst>
                  <a:ext uri="{FF2B5EF4-FFF2-40B4-BE49-F238E27FC236}">
                    <a16:creationId xmlns:a16="http://schemas.microsoft.com/office/drawing/2014/main" id="{CC4075BD-BC71-41DA-A721-E2020562AF33}"/>
                  </a:ext>
                </a:extLst>
              </p:cNvPr>
              <p:cNvSpPr/>
              <p:nvPr/>
            </p:nvSpPr>
            <p:spPr>
              <a:xfrm flipH="1">
                <a:off x="8784570" y="1883600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36">
                <a:extLst>
                  <a:ext uri="{FF2B5EF4-FFF2-40B4-BE49-F238E27FC236}">
                    <a16:creationId xmlns:a16="http://schemas.microsoft.com/office/drawing/2014/main" id="{74DD2201-8F8B-4958-9811-FF0D9CEE6C50}"/>
                  </a:ext>
                </a:extLst>
              </p:cNvPr>
              <p:cNvSpPr/>
              <p:nvPr/>
            </p:nvSpPr>
            <p:spPr>
              <a:xfrm flipV="1">
                <a:off x="5899199" y="4439734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7">
                <a:extLst>
                  <a:ext uri="{FF2B5EF4-FFF2-40B4-BE49-F238E27FC236}">
                    <a16:creationId xmlns:a16="http://schemas.microsoft.com/office/drawing/2014/main" id="{727A3E93-930A-42FE-B5C7-CB1E30695DF4}"/>
                  </a:ext>
                </a:extLst>
              </p:cNvPr>
              <p:cNvSpPr/>
              <p:nvPr/>
            </p:nvSpPr>
            <p:spPr>
              <a:xfrm rot="19531334">
                <a:off x="6084441" y="3363823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38">
                <a:extLst>
                  <a:ext uri="{FF2B5EF4-FFF2-40B4-BE49-F238E27FC236}">
                    <a16:creationId xmlns:a16="http://schemas.microsoft.com/office/drawing/2014/main" id="{FCF075F2-9A11-40D7-8CBF-B70A5F7E3B16}"/>
                  </a:ext>
                </a:extLst>
              </p:cNvPr>
              <p:cNvSpPr/>
              <p:nvPr/>
            </p:nvSpPr>
            <p:spPr>
              <a:xfrm rot="9900000" flipH="1">
                <a:off x="8046141" y="3975013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382C8A06-6634-4814-B3BC-5F1014506EE2}"/>
                </a:ext>
              </a:extLst>
            </p:cNvPr>
            <p:cNvSpPr txBox="1"/>
            <p:nvPr/>
          </p:nvSpPr>
          <p:spPr>
            <a:xfrm>
              <a:off x="7349250" y="2568719"/>
              <a:ext cx="2766646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endParaRPr lang="ko-KR" altLang="en-US" sz="9600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3807191" y="3055823"/>
            <a:ext cx="3615092" cy="750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  <a:tabLst>
                <a:tab pos="605155" algn="l"/>
              </a:tabLst>
            </a:pP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hỏi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9755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BB24D9CF-20DC-4910-BAE8-56F881F454AD}"/>
              </a:ext>
            </a:extLst>
          </p:cNvPr>
          <p:cNvSpPr/>
          <p:nvPr/>
        </p:nvSpPr>
        <p:spPr>
          <a:xfrm>
            <a:off x="1710588" y="5200453"/>
            <a:ext cx="2226743" cy="540000"/>
          </a:xfrm>
          <a:prstGeom prst="roundRect">
            <a:avLst>
              <a:gd name="adj" fmla="val 50000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12BEF0FC-D313-4521-95FC-3B40A46CD7DE}"/>
              </a:ext>
            </a:extLst>
          </p:cNvPr>
          <p:cNvSpPr/>
          <p:nvPr/>
        </p:nvSpPr>
        <p:spPr>
          <a:xfrm>
            <a:off x="3394421" y="4154196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F3150D0B-6056-4492-9626-34E356CF83DC}"/>
              </a:ext>
            </a:extLst>
          </p:cNvPr>
          <p:cNvSpPr/>
          <p:nvPr/>
        </p:nvSpPr>
        <p:spPr>
          <a:xfrm>
            <a:off x="3394422" y="4154195"/>
            <a:ext cx="1879525" cy="540000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A812E49-F01E-4540-9F1A-420FEDBCB6C8}"/>
              </a:ext>
            </a:extLst>
          </p:cNvPr>
          <p:cNvSpPr/>
          <p:nvPr/>
        </p:nvSpPr>
        <p:spPr>
          <a:xfrm>
            <a:off x="4732492" y="3107936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6ABE910B-D56D-4364-9DD4-CEC029572577}"/>
              </a:ext>
            </a:extLst>
          </p:cNvPr>
          <p:cNvSpPr/>
          <p:nvPr/>
        </p:nvSpPr>
        <p:spPr>
          <a:xfrm>
            <a:off x="4731039" y="3107936"/>
            <a:ext cx="1879523" cy="540000"/>
          </a:xfrm>
          <a:prstGeom prst="roundRect">
            <a:avLst>
              <a:gd name="adj" fmla="val 50000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5F8074DA-FC94-46B9-9256-B7A90E6E38FE}"/>
              </a:ext>
            </a:extLst>
          </p:cNvPr>
          <p:cNvSpPr/>
          <p:nvPr/>
        </p:nvSpPr>
        <p:spPr>
          <a:xfrm>
            <a:off x="6070562" y="2061678"/>
            <a:ext cx="540000" cy="1586259"/>
          </a:xfrm>
          <a:prstGeom prst="roundRect">
            <a:avLst>
              <a:gd name="adj" fmla="val 50000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4C351103-4901-4147-8FE0-01ECF73596FE}"/>
              </a:ext>
            </a:extLst>
          </p:cNvPr>
          <p:cNvSpPr/>
          <p:nvPr/>
        </p:nvSpPr>
        <p:spPr>
          <a:xfrm>
            <a:off x="6070563" y="2061677"/>
            <a:ext cx="1876617" cy="540000"/>
          </a:xfrm>
          <a:prstGeom prst="roundRect">
            <a:avLst>
              <a:gd name="adj" fmla="val 50000"/>
            </a:avLst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D7948E3-6EF9-4B1C-BA8B-7D400ACC79F1}"/>
              </a:ext>
            </a:extLst>
          </p:cNvPr>
          <p:cNvSpPr txBox="1"/>
          <p:nvPr/>
        </p:nvSpPr>
        <p:spPr>
          <a:xfrm>
            <a:off x="4085481" y="4810264"/>
            <a:ext cx="735837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1/ Theo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dõi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tr.107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a, b?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822ABC3-85D4-40F6-99C5-D700D547D2EA}"/>
              </a:ext>
            </a:extLst>
          </p:cNvPr>
          <p:cNvSpPr txBox="1"/>
          <p:nvPr/>
        </p:nvSpPr>
        <p:spPr>
          <a:xfrm>
            <a:off x="6692108" y="2435472"/>
            <a:ext cx="5372091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3/ </a:t>
            </a:r>
            <a:r>
              <a:rPr lang="en-US" sz="24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so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0DC0FE1-9D12-4C01-BF46-44B4623364B9}"/>
              </a:ext>
            </a:extLst>
          </p:cNvPr>
          <p:cNvSpPr txBox="1"/>
          <p:nvPr/>
        </p:nvSpPr>
        <p:spPr>
          <a:xfrm>
            <a:off x="5398348" y="3704339"/>
            <a:ext cx="621176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2/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B2AAE38-6394-4F0F-8B93-2E8148D8D14D}"/>
              </a:ext>
            </a:extLst>
          </p:cNvPr>
          <p:cNvSpPr/>
          <p:nvPr/>
        </p:nvSpPr>
        <p:spPr>
          <a:xfrm>
            <a:off x="7412547" y="2061677"/>
            <a:ext cx="540000" cy="540000"/>
          </a:xfrm>
          <a:prstGeom prst="ellipse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Isosceles Triangle 8">
            <a:extLst>
              <a:ext uri="{FF2B5EF4-FFF2-40B4-BE49-F238E27FC236}">
                <a16:creationId xmlns:a16="http://schemas.microsoft.com/office/drawing/2014/main" id="{05F389CB-FE3B-42AA-96FB-EF59E2873C6F}"/>
              </a:ext>
            </a:extLst>
          </p:cNvPr>
          <p:cNvSpPr/>
          <p:nvPr/>
        </p:nvSpPr>
        <p:spPr>
          <a:xfrm rot="16200000">
            <a:off x="4881764" y="4257856"/>
            <a:ext cx="243575" cy="29040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7">
            <a:extLst>
              <a:ext uri="{FF2B5EF4-FFF2-40B4-BE49-F238E27FC236}">
                <a16:creationId xmlns:a16="http://schemas.microsoft.com/office/drawing/2014/main" id="{67BAFA61-C7D1-413F-A356-EFB9FFBB7A53}"/>
              </a:ext>
            </a:extLst>
          </p:cNvPr>
          <p:cNvSpPr/>
          <p:nvPr/>
        </p:nvSpPr>
        <p:spPr>
          <a:xfrm>
            <a:off x="6211321" y="3259316"/>
            <a:ext cx="258326" cy="25832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5E1E1DF1-E0C6-4485-9CB5-135139A4DC2B}"/>
              </a:ext>
            </a:extLst>
          </p:cNvPr>
          <p:cNvSpPr/>
          <p:nvPr/>
        </p:nvSpPr>
        <p:spPr>
          <a:xfrm>
            <a:off x="3523517" y="5390469"/>
            <a:ext cx="281809" cy="185209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Donut 24">
            <a:extLst>
              <a:ext uri="{FF2B5EF4-FFF2-40B4-BE49-F238E27FC236}">
                <a16:creationId xmlns:a16="http://schemas.microsoft.com/office/drawing/2014/main" id="{BB1DC746-8BD3-4D36-8180-B4836CCD20A3}"/>
              </a:ext>
            </a:extLst>
          </p:cNvPr>
          <p:cNvSpPr/>
          <p:nvPr/>
        </p:nvSpPr>
        <p:spPr>
          <a:xfrm>
            <a:off x="7547771" y="2191858"/>
            <a:ext cx="282595" cy="28489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203904D-435E-434A-B8BA-AE7A4F0C5DCF}"/>
              </a:ext>
            </a:extLst>
          </p:cNvPr>
          <p:cNvGrpSpPr/>
          <p:nvPr/>
        </p:nvGrpSpPr>
        <p:grpSpPr>
          <a:xfrm>
            <a:off x="713364" y="4806439"/>
            <a:ext cx="1370357" cy="1369654"/>
            <a:chOff x="4574848" y="1897856"/>
            <a:chExt cx="3028217" cy="302666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7689AC5-F7A1-46D4-A9A8-D35632A72264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2BDF36-B7BF-4041-B22D-88B19BFA4C60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pic>
        <p:nvPicPr>
          <p:cNvPr id="32" name="图片 24">
            <a:extLst>
              <a:ext uri="{FF2B5EF4-FFF2-40B4-BE49-F238E27FC236}">
                <a16:creationId xmlns:a16="http://schemas.microsoft.com/office/drawing/2014/main" id="{0C776902-3A04-48E1-A9DD-28C265BE2D69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111" y="1483918"/>
            <a:ext cx="2186515" cy="1813329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158224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2" grpId="0"/>
      <p:bldP spid="18" grpId="0"/>
      <p:bldP spid="21" grpId="0"/>
      <p:bldP spid="24" grpId="0" animBg="1"/>
      <p:bldP spid="25" grpId="0" animBg="1"/>
      <p:bldP spid="26" grpId="0" animBg="1"/>
      <p:bldP spid="2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6909547-678D-407C-8729-6ED05E31B5A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BÀI TẬP</a:t>
            </a:r>
            <a:endParaRPr lang="en-SG" sz="4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4207792"/>
              </p:ext>
            </p:extLst>
          </p:nvPr>
        </p:nvGraphicFramePr>
        <p:xfrm>
          <a:off x="187029" y="1708640"/>
          <a:ext cx="11817942" cy="3577735"/>
        </p:xfrm>
        <a:graphic>
          <a:graphicData uri="http://schemas.openxmlformats.org/drawingml/2006/table">
            <a:tbl>
              <a:tblPr firstRow="1" firstCol="1" bandRow="1"/>
              <a:tblGrid>
                <a:gridCol w="1089889">
                  <a:extLst>
                    <a:ext uri="{9D8B030D-6E8A-4147-A177-3AD203B41FA5}">
                      <a16:colId xmlns:a16="http://schemas.microsoft.com/office/drawing/2014/main" val="844879530"/>
                    </a:ext>
                  </a:extLst>
                </a:gridCol>
                <a:gridCol w="6143057">
                  <a:extLst>
                    <a:ext uri="{9D8B030D-6E8A-4147-A177-3AD203B41FA5}">
                      <a16:colId xmlns:a16="http://schemas.microsoft.com/office/drawing/2014/main" val="2982022353"/>
                    </a:ext>
                  </a:extLst>
                </a:gridCol>
                <a:gridCol w="4584996">
                  <a:extLst>
                    <a:ext uri="{9D8B030D-6E8A-4147-A177-3AD203B41FA5}">
                      <a16:colId xmlns:a16="http://schemas.microsoft.com/office/drawing/2014/main" val="2523172555"/>
                    </a:ext>
                  </a:extLst>
                </a:gridCol>
              </a:tblGrid>
              <a:tr h="66308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b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Câu </a:t>
                      </a:r>
                      <a:endParaRPr lang="en-US" sz="240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24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hỏi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Mục</a:t>
                      </a:r>
                      <a:r>
                        <a:rPr lang="en-US" sz="24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đích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2276196"/>
                  </a:ext>
                </a:extLst>
              </a:tr>
              <a:tr h="752475">
                <a:tc rowSpan="2"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i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xem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phim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tớ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?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i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8002188"/>
                  </a:ext>
                </a:extLst>
              </a:tr>
              <a:tr h="6953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Cậu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thấy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tớ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còn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nhiều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tập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thế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này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à?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i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90896796"/>
                  </a:ext>
                </a:extLst>
              </a:tr>
              <a:tr h="723900">
                <a:tc rowSpan="2"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i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Nhưng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thế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nào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mình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đó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được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?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i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57660222"/>
                  </a:ext>
                </a:extLst>
              </a:tr>
              <a:tr h="7429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Làm sao có thể rời mẹ mà đến được?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800"/>
                        </a:spcAft>
                      </a:pPr>
                      <a:r>
                        <a:rPr lang="en-US" sz="2400" i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63367658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8361938" y="2446437"/>
            <a:ext cx="10134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hỏi</a:t>
            </a:r>
            <a:endParaRPr lang="en-US" sz="2400" dirty="0"/>
          </a:p>
        </p:txBody>
      </p:sp>
      <p:sp>
        <p:nvSpPr>
          <p:cNvPr id="6" name="Rectangle 5"/>
          <p:cNvSpPr/>
          <p:nvPr/>
        </p:nvSpPr>
        <p:spPr>
          <a:xfrm>
            <a:off x="7671017" y="3259049"/>
            <a:ext cx="45881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từ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chối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xem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phim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endParaRPr lang="en-US" sz="2400" dirty="0"/>
          </a:p>
        </p:txBody>
      </p:sp>
      <p:sp>
        <p:nvSpPr>
          <p:cNvPr id="7" name="Rectangle 6"/>
          <p:cNvSpPr/>
          <p:nvPr/>
        </p:nvSpPr>
        <p:spPr>
          <a:xfrm>
            <a:off x="7459261" y="4475997"/>
            <a:ext cx="420499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từ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chối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khẳng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endParaRPr lang="en-US" sz="2400" i="1" dirty="0" smtClean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r>
              <a:rPr lang="en-US" sz="2400" i="1" dirty="0" err="1" smtClean="0"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sz="2400" i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400" dirty="0"/>
          </a:p>
        </p:txBody>
      </p:sp>
      <p:sp>
        <p:nvSpPr>
          <p:cNvPr id="8" name="Rectangle 7"/>
          <p:cNvSpPr/>
          <p:nvPr/>
        </p:nvSpPr>
        <p:spPr>
          <a:xfrm>
            <a:off x="8286748" y="3952474"/>
            <a:ext cx="192565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hỏi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096778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/>
      <p:bldP spid="6" grpId="0"/>
      <p:bldP spid="7" grpId="0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6909547-678D-407C-8729-6ED05E31B5A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z="4800" b="1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CẶP ĐÔI</a:t>
            </a:r>
            <a:endParaRPr lang="en-SG" sz="4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19275" y="1313997"/>
            <a:ext cx="8267700" cy="8826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3/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biến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hai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hỏi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khẳng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so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sánh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biểu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cảm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hiệu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giao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tiếp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400" dirty="0">
              <a:solidFill>
                <a:srgbClr val="FF000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8157393"/>
              </p:ext>
            </p:extLst>
          </p:nvPr>
        </p:nvGraphicFramePr>
        <p:xfrm>
          <a:off x="282364" y="2746375"/>
          <a:ext cx="11819823" cy="3173162"/>
        </p:xfrm>
        <a:graphic>
          <a:graphicData uri="http://schemas.openxmlformats.org/drawingml/2006/table">
            <a:tbl>
              <a:tblPr firstRow="1" firstCol="1" bandRow="1"/>
              <a:tblGrid>
                <a:gridCol w="3369313">
                  <a:extLst>
                    <a:ext uri="{9D8B030D-6E8A-4147-A177-3AD203B41FA5}">
                      <a16:colId xmlns:a16="http://schemas.microsoft.com/office/drawing/2014/main" val="3156113585"/>
                    </a:ext>
                  </a:extLst>
                </a:gridCol>
                <a:gridCol w="3365140">
                  <a:extLst>
                    <a:ext uri="{9D8B030D-6E8A-4147-A177-3AD203B41FA5}">
                      <a16:colId xmlns:a16="http://schemas.microsoft.com/office/drawing/2014/main" val="3607325972"/>
                    </a:ext>
                  </a:extLst>
                </a:gridCol>
                <a:gridCol w="5085370">
                  <a:extLst>
                    <a:ext uri="{9D8B030D-6E8A-4147-A177-3AD203B41FA5}">
                      <a16:colId xmlns:a16="http://schemas.microsoft.com/office/drawing/2014/main" val="41385601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hỏi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Câu khẳng định</a:t>
                      </a:r>
                      <a:endParaRPr lang="en-US" sz="280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So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sánh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251407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a/ Cậu không thấy tớ còn nhiều bài tập thế này à?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i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i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42514336"/>
                  </a:ext>
                </a:extLst>
              </a:tr>
              <a:tr h="1346902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b/ </a:t>
                      </a:r>
                      <a:r>
                        <a:rPr lang="en-US" sz="2800" kern="120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kern="120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sao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kern="120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kern="120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kern="120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rời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kern="120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mẹ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kern="120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mà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kern="120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kern="120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được</a:t>
                      </a:r>
                      <a:r>
                        <a:rPr lang="en-US" sz="280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?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i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2800" i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13179265"/>
                  </a:ext>
                </a:extLst>
              </a:tr>
            </a:tbl>
          </a:graphicData>
        </a:graphic>
      </p:graphicFrame>
      <p:sp>
        <p:nvSpPr>
          <p:cNvPr id="10" name="Rectangle 1"/>
          <p:cNvSpPr>
            <a:spLocks noChangeArrowheads="1"/>
          </p:cNvSpPr>
          <p:nvPr/>
        </p:nvSpPr>
        <p:spPr bwMode="auto">
          <a:xfrm>
            <a:off x="3890963" y="2746375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655241" y="3473860"/>
            <a:ext cx="3373039" cy="48750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Tớ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bận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nhà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en-US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55241" y="4689486"/>
            <a:ext cx="3114955" cy="48750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Mình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nhà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cùng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mẹ</a:t>
            </a:r>
            <a:r>
              <a:rPr lang="en-US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156011" y="3276743"/>
            <a:ext cx="4641352" cy="1277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hỏi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giúp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lời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nói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uyển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chuyển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ý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nhị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tránh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chối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quá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thẳng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thắn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rgbClr val="0070C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156010" y="4574510"/>
            <a:ext cx="4641352" cy="1277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hỏi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thơ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tăng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trị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biểu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cảm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gợi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ý </a:t>
            </a:r>
            <a:r>
              <a:rPr lang="en-US" sz="2400" i="1" dirty="0" err="1" smtClean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nghĩa</a:t>
            </a:r>
            <a:r>
              <a:rPr lang="en-US" sz="2400" i="1" dirty="0" smtClean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sâu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sắc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tình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mẫu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i="1" dirty="0">
                <a:solidFill>
                  <a:srgbClr val="0070C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rgbClr val="0070C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8463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/>
      <p:bldP spid="11" grpId="0"/>
      <p:bldP spid="12" grpId="0"/>
      <p:bldP spid="1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loud 1"/>
          <p:cNvSpPr/>
          <p:nvPr/>
        </p:nvSpPr>
        <p:spPr>
          <a:xfrm>
            <a:off x="4516583" y="960582"/>
            <a:ext cx="6604000" cy="5440218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Cậu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tớ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à?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rời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quát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7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theme/theme1.xml><?xml version="1.0" encoding="utf-8"?>
<a:theme xmlns:a="http://schemas.openxmlformats.org/drawingml/2006/main" name="https://www.freeppt7.com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-https://www.freeppt7.com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-https://www.freeppt7.com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1571</TotalTime>
  <Words>1438</Words>
  <Application>Microsoft Office PowerPoint</Application>
  <PresentationFormat>Widescreen</PresentationFormat>
  <Paragraphs>152</Paragraphs>
  <Slides>22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22</vt:i4>
      </vt:variant>
    </vt:vector>
  </HeadingPairs>
  <TitlesOfParts>
    <vt:vector size="31" baseType="lpstr">
      <vt:lpstr>Malgun Gothic</vt:lpstr>
      <vt:lpstr>Arial</vt:lpstr>
      <vt:lpstr>Arial Unicode MS</vt:lpstr>
      <vt:lpstr>Calibri</vt:lpstr>
      <vt:lpstr>Times New Roman</vt:lpstr>
      <vt:lpstr>Wingdings</vt:lpstr>
      <vt:lpstr>https://www.freeppt7.com</vt:lpstr>
      <vt:lpstr>1-https://www.freeppt7.com</vt:lpstr>
      <vt:lpstr>2-https://www.freeppt7.com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www.freeppt7.com</Manager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freeppt7.com</dc:creator>
  <cp:keywords>https:/www.freeppt7.com</cp:keywords>
  <cp:lastModifiedBy>Administrator</cp:lastModifiedBy>
  <cp:revision>137</cp:revision>
  <dcterms:created xsi:type="dcterms:W3CDTF">2019-01-14T06:35:35Z</dcterms:created>
  <dcterms:modified xsi:type="dcterms:W3CDTF">2023-10-10T03:24:37Z</dcterms:modified>
</cp:coreProperties>
</file>