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4" r:id="rId2"/>
    <p:sldId id="257" r:id="rId3"/>
    <p:sldId id="293" r:id="rId4"/>
    <p:sldId id="258" r:id="rId5"/>
    <p:sldId id="259" r:id="rId6"/>
    <p:sldId id="261" r:id="rId7"/>
    <p:sldId id="276" r:id="rId8"/>
    <p:sldId id="262" r:id="rId9"/>
    <p:sldId id="263" r:id="rId10"/>
    <p:sldId id="275" r:id="rId11"/>
    <p:sldId id="294" r:id="rId12"/>
    <p:sldId id="266" r:id="rId13"/>
    <p:sldId id="279" r:id="rId14"/>
    <p:sldId id="289" r:id="rId15"/>
    <p:sldId id="290" r:id="rId16"/>
    <p:sldId id="271" r:id="rId17"/>
    <p:sldId id="285" r:id="rId18"/>
    <p:sldId id="28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5216" autoAdjust="0"/>
  </p:normalViewPr>
  <p:slideViewPr>
    <p:cSldViewPr>
      <p:cViewPr varScale="1">
        <p:scale>
          <a:sx n="69" d="100"/>
          <a:sy n="69" d="100"/>
        </p:scale>
        <p:origin x="77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110D9D-789F-474C-9980-63C7A3C2102B}" type="datetimeFigureOut">
              <a:rPr lang="en-US" smtClean="0"/>
              <a:t>12/12/2024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32C7BA-2106-4ACD-BF25-C3DCAE41F492}" type="slidenum">
              <a:rPr lang="en-US" smtClean="0"/>
              <a:t>‹#›</a:t>
            </a:fld>
            <a:endParaRPr lang="en-US"/>
          </a:p>
        </p:txBody>
      </p:sp>
    </p:spTree>
    <p:extLst>
      <p:ext uri="{BB962C8B-B14F-4D97-AF65-F5344CB8AC3E}">
        <p14:creationId xmlns:p14="http://schemas.microsoft.com/office/powerpoint/2010/main" val="3828109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32C7BA-2106-4ACD-BF25-C3DCAE41F492}" type="slidenum">
              <a:rPr lang="en-US" smtClean="0"/>
              <a:t>6</a:t>
            </a:fld>
            <a:endParaRPr lang="en-US"/>
          </a:p>
        </p:txBody>
      </p:sp>
    </p:spTree>
    <p:extLst>
      <p:ext uri="{BB962C8B-B14F-4D97-AF65-F5344CB8AC3E}">
        <p14:creationId xmlns:p14="http://schemas.microsoft.com/office/powerpoint/2010/main" val="3116692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54A775-33EE-4972-B602-08B1EAB3E347}"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BD5FA-8DBF-402D-8075-A50142B7817C}" type="slidenum">
              <a:rPr lang="en-US" smtClean="0"/>
              <a:t>‹#›</a:t>
            </a:fld>
            <a:endParaRPr lang="en-US"/>
          </a:p>
        </p:txBody>
      </p:sp>
    </p:spTree>
    <p:extLst>
      <p:ext uri="{BB962C8B-B14F-4D97-AF65-F5344CB8AC3E}">
        <p14:creationId xmlns:p14="http://schemas.microsoft.com/office/powerpoint/2010/main" val="372517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4A775-33EE-4972-B602-08B1EAB3E347}"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BD5FA-8DBF-402D-8075-A50142B7817C}" type="slidenum">
              <a:rPr lang="en-US" smtClean="0"/>
              <a:t>‹#›</a:t>
            </a:fld>
            <a:endParaRPr lang="en-US"/>
          </a:p>
        </p:txBody>
      </p:sp>
    </p:spTree>
    <p:extLst>
      <p:ext uri="{BB962C8B-B14F-4D97-AF65-F5344CB8AC3E}">
        <p14:creationId xmlns:p14="http://schemas.microsoft.com/office/powerpoint/2010/main" val="3121149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4A775-33EE-4972-B602-08B1EAB3E347}"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BD5FA-8DBF-402D-8075-A50142B7817C}" type="slidenum">
              <a:rPr lang="en-US" smtClean="0"/>
              <a:t>‹#›</a:t>
            </a:fld>
            <a:endParaRPr lang="en-US"/>
          </a:p>
        </p:txBody>
      </p:sp>
    </p:spTree>
    <p:extLst>
      <p:ext uri="{BB962C8B-B14F-4D97-AF65-F5344CB8AC3E}">
        <p14:creationId xmlns:p14="http://schemas.microsoft.com/office/powerpoint/2010/main" val="1080821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02"/>
        <p:cNvGrpSpPr/>
        <p:nvPr/>
      </p:nvGrpSpPr>
      <p:grpSpPr>
        <a:xfrm>
          <a:off x="0" y="0"/>
          <a:ext cx="0" cy="0"/>
          <a:chOff x="0" y="0"/>
          <a:chExt cx="0" cy="0"/>
        </a:xfrm>
      </p:grpSpPr>
      <p:sp>
        <p:nvSpPr>
          <p:cNvPr id="603" name="Google Shape;603;p27"/>
          <p:cNvSpPr txBox="1">
            <a:spLocks noGrp="1"/>
          </p:cNvSpPr>
          <p:nvPr>
            <p:ph type="title"/>
          </p:nvPr>
        </p:nvSpPr>
        <p:spPr>
          <a:xfrm>
            <a:off x="713100" y="726067"/>
            <a:ext cx="7717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04" name="Google Shape;604;p27"/>
          <p:cNvSpPr/>
          <p:nvPr/>
        </p:nvSpPr>
        <p:spPr>
          <a:xfrm rot="2237460" flipH="1">
            <a:off x="-554162" y="5820397"/>
            <a:ext cx="1423544" cy="1476992"/>
          </a:xfrm>
          <a:custGeom>
            <a:avLst/>
            <a:gdLst/>
            <a:ahLst/>
            <a:cxnLst/>
            <a:rect l="l" t="t" r="r" b="b"/>
            <a:pathLst>
              <a:path w="8513" h="10174" extrusionOk="0">
                <a:moveTo>
                  <a:pt x="2841" y="0"/>
                </a:moveTo>
                <a:cubicBezTo>
                  <a:pt x="2788" y="0"/>
                  <a:pt x="2735" y="1"/>
                  <a:pt x="2682" y="2"/>
                </a:cubicBezTo>
                <a:cubicBezTo>
                  <a:pt x="1756" y="31"/>
                  <a:pt x="731" y="326"/>
                  <a:pt x="281" y="1137"/>
                </a:cubicBezTo>
                <a:cubicBezTo>
                  <a:pt x="17" y="1610"/>
                  <a:pt x="0" y="2177"/>
                  <a:pt x="23" y="2718"/>
                </a:cubicBezTo>
                <a:cubicBezTo>
                  <a:pt x="117" y="4976"/>
                  <a:pt x="1069" y="10093"/>
                  <a:pt x="4063" y="10173"/>
                </a:cubicBezTo>
                <a:cubicBezTo>
                  <a:pt x="4078" y="10174"/>
                  <a:pt x="4093" y="10174"/>
                  <a:pt x="4108" y="10174"/>
                </a:cubicBezTo>
                <a:cubicBezTo>
                  <a:pt x="4684" y="10174"/>
                  <a:pt x="5237" y="9906"/>
                  <a:pt x="5670" y="9520"/>
                </a:cubicBezTo>
                <a:cubicBezTo>
                  <a:pt x="6979" y="8354"/>
                  <a:pt x="7750" y="6271"/>
                  <a:pt x="8085" y="4598"/>
                </a:cubicBezTo>
                <a:cubicBezTo>
                  <a:pt x="8512" y="2443"/>
                  <a:pt x="6977" y="1022"/>
                  <a:pt x="5129" y="386"/>
                </a:cubicBezTo>
                <a:cubicBezTo>
                  <a:pt x="4380" y="130"/>
                  <a:pt x="3582" y="0"/>
                  <a:pt x="28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654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4A775-33EE-4972-B602-08B1EAB3E347}"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BD5FA-8DBF-402D-8075-A50142B7817C}" type="slidenum">
              <a:rPr lang="en-US" smtClean="0"/>
              <a:t>‹#›</a:t>
            </a:fld>
            <a:endParaRPr lang="en-US"/>
          </a:p>
        </p:txBody>
      </p:sp>
    </p:spTree>
    <p:extLst>
      <p:ext uri="{BB962C8B-B14F-4D97-AF65-F5344CB8AC3E}">
        <p14:creationId xmlns:p14="http://schemas.microsoft.com/office/powerpoint/2010/main" val="638665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54A775-33EE-4972-B602-08B1EAB3E347}"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BD5FA-8DBF-402D-8075-A50142B7817C}" type="slidenum">
              <a:rPr lang="en-US" smtClean="0"/>
              <a:t>‹#›</a:t>
            </a:fld>
            <a:endParaRPr lang="en-US"/>
          </a:p>
        </p:txBody>
      </p:sp>
    </p:spTree>
    <p:extLst>
      <p:ext uri="{BB962C8B-B14F-4D97-AF65-F5344CB8AC3E}">
        <p14:creationId xmlns:p14="http://schemas.microsoft.com/office/powerpoint/2010/main" val="355428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54A775-33EE-4972-B602-08B1EAB3E347}"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BD5FA-8DBF-402D-8075-A50142B7817C}" type="slidenum">
              <a:rPr lang="en-US" smtClean="0"/>
              <a:t>‹#›</a:t>
            </a:fld>
            <a:endParaRPr lang="en-US"/>
          </a:p>
        </p:txBody>
      </p:sp>
    </p:spTree>
    <p:extLst>
      <p:ext uri="{BB962C8B-B14F-4D97-AF65-F5344CB8AC3E}">
        <p14:creationId xmlns:p14="http://schemas.microsoft.com/office/powerpoint/2010/main" val="398059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54A775-33EE-4972-B602-08B1EAB3E347}"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BD5FA-8DBF-402D-8075-A50142B7817C}" type="slidenum">
              <a:rPr lang="en-US" smtClean="0"/>
              <a:t>‹#›</a:t>
            </a:fld>
            <a:endParaRPr lang="en-US"/>
          </a:p>
        </p:txBody>
      </p:sp>
    </p:spTree>
    <p:extLst>
      <p:ext uri="{BB962C8B-B14F-4D97-AF65-F5344CB8AC3E}">
        <p14:creationId xmlns:p14="http://schemas.microsoft.com/office/powerpoint/2010/main" val="1704521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54A775-33EE-4972-B602-08B1EAB3E347}"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BD5FA-8DBF-402D-8075-A50142B7817C}" type="slidenum">
              <a:rPr lang="en-US" smtClean="0"/>
              <a:t>‹#›</a:t>
            </a:fld>
            <a:endParaRPr lang="en-US"/>
          </a:p>
        </p:txBody>
      </p:sp>
    </p:spTree>
    <p:extLst>
      <p:ext uri="{BB962C8B-B14F-4D97-AF65-F5344CB8AC3E}">
        <p14:creationId xmlns:p14="http://schemas.microsoft.com/office/powerpoint/2010/main" val="994389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4A775-33EE-4972-B602-08B1EAB3E347}"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BD5FA-8DBF-402D-8075-A50142B7817C}" type="slidenum">
              <a:rPr lang="en-US" smtClean="0"/>
              <a:t>‹#›</a:t>
            </a:fld>
            <a:endParaRPr lang="en-US"/>
          </a:p>
        </p:txBody>
      </p:sp>
    </p:spTree>
    <p:extLst>
      <p:ext uri="{BB962C8B-B14F-4D97-AF65-F5344CB8AC3E}">
        <p14:creationId xmlns:p14="http://schemas.microsoft.com/office/powerpoint/2010/main" val="162675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4A775-33EE-4972-B602-08B1EAB3E347}"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BD5FA-8DBF-402D-8075-A50142B7817C}" type="slidenum">
              <a:rPr lang="en-US" smtClean="0"/>
              <a:t>‹#›</a:t>
            </a:fld>
            <a:endParaRPr lang="en-US"/>
          </a:p>
        </p:txBody>
      </p:sp>
    </p:spTree>
    <p:extLst>
      <p:ext uri="{BB962C8B-B14F-4D97-AF65-F5344CB8AC3E}">
        <p14:creationId xmlns:p14="http://schemas.microsoft.com/office/powerpoint/2010/main" val="197465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4A775-33EE-4972-B602-08B1EAB3E347}"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BD5FA-8DBF-402D-8075-A50142B7817C}" type="slidenum">
              <a:rPr lang="en-US" smtClean="0"/>
              <a:t>‹#›</a:t>
            </a:fld>
            <a:endParaRPr lang="en-US"/>
          </a:p>
        </p:txBody>
      </p:sp>
    </p:spTree>
    <p:extLst>
      <p:ext uri="{BB962C8B-B14F-4D97-AF65-F5344CB8AC3E}">
        <p14:creationId xmlns:p14="http://schemas.microsoft.com/office/powerpoint/2010/main" val="4187972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4A775-33EE-4972-B602-08B1EAB3E347}" type="datetimeFigureOut">
              <a:rPr lang="en-US" smtClean="0"/>
              <a:t>12/12/2024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BD5FA-8DBF-402D-8075-A50142B7817C}" type="slidenum">
              <a:rPr lang="en-US" smtClean="0"/>
              <a:t>‹#›</a:t>
            </a:fld>
            <a:endParaRPr lang="en-US"/>
          </a:p>
        </p:txBody>
      </p:sp>
    </p:spTree>
    <p:extLst>
      <p:ext uri="{BB962C8B-B14F-4D97-AF65-F5344CB8AC3E}">
        <p14:creationId xmlns:p14="http://schemas.microsoft.com/office/powerpoint/2010/main" val="4183042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CF0B16-7E24-B2B3-7BB9-F4903A66B44D}"/>
              </a:ext>
            </a:extLst>
          </p:cNvPr>
          <p:cNvPicPr>
            <a:picLocks noChangeAspect="1"/>
          </p:cNvPicPr>
          <p:nvPr/>
        </p:nvPicPr>
        <p:blipFill>
          <a:blip r:embed="rId2"/>
          <a:stretch>
            <a:fillRect/>
          </a:stretch>
        </p:blipFill>
        <p:spPr>
          <a:xfrm>
            <a:off x="26445" y="-56306"/>
            <a:ext cx="9136605" cy="6858000"/>
          </a:xfrm>
          <a:prstGeom prst="rect">
            <a:avLst/>
          </a:prstGeom>
        </p:spPr>
      </p:pic>
      <p:pic>
        <p:nvPicPr>
          <p:cNvPr id="9" name="Picture 8">
            <a:extLst>
              <a:ext uri="{FF2B5EF4-FFF2-40B4-BE49-F238E27FC236}">
                <a16:creationId xmlns:a16="http://schemas.microsoft.com/office/drawing/2014/main" id="{70975520-6C34-75DE-7281-088A71BB231E}"/>
              </a:ext>
            </a:extLst>
          </p:cNvPr>
          <p:cNvPicPr>
            <a:picLocks noChangeAspect="1"/>
          </p:cNvPicPr>
          <p:nvPr/>
        </p:nvPicPr>
        <p:blipFill>
          <a:blip r:embed="rId3"/>
          <a:stretch>
            <a:fillRect/>
          </a:stretch>
        </p:blipFill>
        <p:spPr>
          <a:xfrm>
            <a:off x="3429000" y="0"/>
            <a:ext cx="2819400" cy="2667000"/>
          </a:xfrm>
          <a:prstGeom prst="rect">
            <a:avLst/>
          </a:prstGeom>
        </p:spPr>
      </p:pic>
    </p:spTree>
    <p:extLst>
      <p:ext uri="{BB962C8B-B14F-4D97-AF65-F5344CB8AC3E}">
        <p14:creationId xmlns:p14="http://schemas.microsoft.com/office/powerpoint/2010/main" val="226724496"/>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838200" y="228600"/>
            <a:ext cx="7315200" cy="8382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itchFamily="18" charset="0"/>
                <a:cs typeface="Times New Roman" pitchFamily="18" charset="0"/>
              </a:rPr>
              <a:t>LUẬN ĐỀ: </a:t>
            </a:r>
          </a:p>
          <a:p>
            <a:pPr algn="ctr"/>
            <a:r>
              <a:rPr lang="en-US" sz="2400" b="1" dirty="0" smtClean="0">
                <a:solidFill>
                  <a:srgbClr val="FF0000"/>
                </a:solidFill>
                <a:latin typeface="Times New Roman" pitchFamily="18" charset="0"/>
                <a:cs typeface="Times New Roman" pitchFamily="18" charset="0"/>
              </a:rPr>
              <a:t>TINH THẦN YÊU NƯỚC CỦA NHÂN DÂN TA</a:t>
            </a:r>
            <a:endParaRPr lang="en-US" sz="2400" b="1" i="1" dirty="0">
              <a:solidFill>
                <a:srgbClr val="FF0000"/>
              </a:solidFill>
              <a:latin typeface="Times New Roman" pitchFamily="18" charset="0"/>
              <a:cs typeface="Times New Roman" pitchFamily="18" charset="0"/>
            </a:endParaRPr>
          </a:p>
        </p:txBody>
      </p:sp>
      <p:grpSp>
        <p:nvGrpSpPr>
          <p:cNvPr id="20" name="Group 19"/>
          <p:cNvGrpSpPr/>
          <p:nvPr/>
        </p:nvGrpSpPr>
        <p:grpSpPr>
          <a:xfrm>
            <a:off x="1371600" y="1066802"/>
            <a:ext cx="6629400" cy="394447"/>
            <a:chOff x="-511779" y="-3429061"/>
            <a:chExt cx="10769600" cy="295835"/>
          </a:xfrm>
        </p:grpSpPr>
        <p:cxnSp>
          <p:nvCxnSpPr>
            <p:cNvPr id="15" name="Straight Connector 14"/>
            <p:cNvCxnSpPr/>
            <p:nvPr/>
          </p:nvCxnSpPr>
          <p:spPr>
            <a:xfrm flipV="1">
              <a:off x="-511779" y="-3138269"/>
              <a:ext cx="10769600" cy="5043"/>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64855" y="-3429061"/>
              <a:ext cx="0" cy="295835"/>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H="1">
            <a:off x="8000999" y="1433251"/>
            <a:ext cx="1" cy="269827"/>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1600" y="1433251"/>
            <a:ext cx="0" cy="269827"/>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404626" y="1457887"/>
            <a:ext cx="0" cy="269829"/>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681932" y="1461247"/>
            <a:ext cx="0" cy="241831"/>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28600" y="1699846"/>
            <a:ext cx="1981200" cy="4993789"/>
            <a:chOff x="1137385" y="2371453"/>
            <a:chExt cx="2101902" cy="4205025"/>
          </a:xfrm>
        </p:grpSpPr>
        <p:sp>
          <p:nvSpPr>
            <p:cNvPr id="28" name="Rounded Rectangle 27"/>
            <p:cNvSpPr/>
            <p:nvPr/>
          </p:nvSpPr>
          <p:spPr>
            <a:xfrm>
              <a:off x="1141658" y="2371453"/>
              <a:ext cx="2097629" cy="2593532"/>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itchFamily="18" charset="0"/>
                  <a:cs typeface="Times New Roman" pitchFamily="18" charset="0"/>
                </a:rPr>
                <a:t>Luận</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điểm</a:t>
              </a:r>
              <a:r>
                <a:rPr lang="en-US" sz="2200" b="1" dirty="0" smtClean="0">
                  <a:solidFill>
                    <a:schemeClr val="tx1"/>
                  </a:solidFill>
                  <a:latin typeface="Times New Roman" pitchFamily="18" charset="0"/>
                  <a:cs typeface="Times New Roman" pitchFamily="18" charset="0"/>
                </a:rPr>
                <a:t> 1: </a:t>
              </a:r>
              <a:r>
                <a:rPr lang="en-US" sz="2200" dirty="0" err="1" smtClean="0">
                  <a:solidFill>
                    <a:schemeClr val="tx1"/>
                  </a:solidFill>
                  <a:latin typeface="Times New Roman" pitchFamily="18" charset="0"/>
                  <a:cs typeface="Times New Roman" pitchFamily="18" charset="0"/>
                </a:rPr>
                <a:t>Tinh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thần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yêu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nước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của</a:t>
              </a:r>
              <a:r>
                <a:rPr lang="en-US" sz="2200" dirty="0" smtClean="0">
                  <a:solidFill>
                    <a:schemeClr val="tx1"/>
                  </a:solidFill>
                  <a:latin typeface="Times New Roman" pitchFamily="18" charset="0"/>
                  <a:cs typeface="Times New Roman" pitchFamily="18" charset="0"/>
                </a:rPr>
                <a:t> ND ta </a:t>
              </a:r>
              <a:r>
                <a:rPr lang="en-US" sz="2200" dirty="0" err="1" smtClean="0">
                  <a:solidFill>
                    <a:schemeClr val="tx1"/>
                  </a:solidFill>
                  <a:latin typeface="Times New Roman" pitchFamily="18" charset="0"/>
                  <a:cs typeface="Times New Roman" pitchFamily="18" charset="0"/>
                </a:rPr>
                <a:t>và</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sức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mạnh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vô</a:t>
              </a:r>
              <a:r>
                <a:rPr lang="en-US" sz="2200" dirty="0" smtClean="0">
                  <a:solidFill>
                    <a:schemeClr val="tx1"/>
                  </a:solidFill>
                  <a:latin typeface="Times New Roman" pitchFamily="18" charset="0"/>
                  <a:cs typeface="Times New Roman" pitchFamily="18" charset="0"/>
                </a:rPr>
                <a:t> song </a:t>
              </a:r>
              <a:r>
                <a:rPr lang="en-US" sz="2200" dirty="0" err="1" smtClean="0">
                  <a:solidFill>
                    <a:schemeClr val="tx1"/>
                  </a:solidFill>
                  <a:latin typeface="Times New Roman" pitchFamily="18" charset="0"/>
                  <a:cs typeface="Times New Roman" pitchFamily="18" charset="0"/>
                </a:rPr>
                <a:t>của</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tinh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thần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ấy</a:t>
              </a:r>
              <a:r>
                <a:rPr lang="en-US" sz="2200" dirty="0" smtClean="0">
                  <a:solidFill>
                    <a:schemeClr val="tx1"/>
                  </a:solidFill>
                  <a:latin typeface="Times New Roman" pitchFamily="18" charset="0"/>
                  <a:cs typeface="Times New Roman" pitchFamily="18" charset="0"/>
                </a:rPr>
                <a:t>.</a:t>
              </a:r>
              <a:endParaRPr lang="en-US" sz="2200" i="1" dirty="0">
                <a:solidFill>
                  <a:schemeClr val="tx1"/>
                </a:solidFill>
                <a:latin typeface="Times New Roman" pitchFamily="18" charset="0"/>
                <a:cs typeface="Times New Roman" pitchFamily="18" charset="0"/>
              </a:endParaRPr>
            </a:p>
          </p:txBody>
        </p:sp>
        <p:sp>
          <p:nvSpPr>
            <p:cNvPr id="43" name="Rounded Rectangle 42"/>
            <p:cNvSpPr/>
            <p:nvPr/>
          </p:nvSpPr>
          <p:spPr>
            <a:xfrm>
              <a:off x="1137385" y="4968678"/>
              <a:ext cx="2097629" cy="1607800"/>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dirty="0" err="1" smtClean="0">
                  <a:solidFill>
                    <a:schemeClr val="tx1"/>
                  </a:solidFill>
                  <a:latin typeface="Times New Roman" pitchFamily="18" charset="0"/>
                  <a:cs typeface="Times New Roman" pitchFamily="18" charset="0"/>
                </a:rPr>
                <a:t>Lí</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lẽ</a:t>
              </a:r>
              <a:r>
                <a:rPr lang="en-US" sz="2000" b="1" i="1" dirty="0" smtClean="0">
                  <a:solidFill>
                    <a:schemeClr val="tx1"/>
                  </a:solidFill>
                  <a:latin typeface="Times New Roman" pitchFamily="18" charset="0"/>
                  <a:cs typeface="Times New Roman" pitchFamily="18" charset="0"/>
                </a:rPr>
                <a:t>….</a:t>
              </a:r>
            </a:p>
            <a:p>
              <a:pPr>
                <a:lnSpc>
                  <a:spcPct val="150000"/>
                </a:lnSpc>
              </a:pPr>
              <a:r>
                <a:rPr lang="en-US" sz="2000" b="1" i="1" dirty="0" err="1" smtClean="0">
                  <a:solidFill>
                    <a:schemeClr val="tx1"/>
                  </a:solidFill>
                  <a:latin typeface="Times New Roman" pitchFamily="18" charset="0"/>
                  <a:cs typeface="Times New Roman" pitchFamily="18" charset="0"/>
                </a:rPr>
                <a:t>Bằng</a:t>
              </a:r>
              <a:r>
                <a:rPr lang="en-US" sz="2000" b="1" i="1" dirty="0" smtClean="0">
                  <a:solidFill>
                    <a:schemeClr val="tx1"/>
                  </a:solidFill>
                  <a:latin typeface="Times New Roman" pitchFamily="18" charset="0"/>
                  <a:cs typeface="Times New Roman" pitchFamily="18" charset="0"/>
                </a:rPr>
                <a:t> </a:t>
              </a:r>
              <a:r>
                <a:rPr lang="en-US" sz="2000" b="1" i="1" dirty="0" err="1" smtClean="0">
                  <a:solidFill>
                    <a:schemeClr val="tx1"/>
                  </a:solidFill>
                  <a:latin typeface="Times New Roman" pitchFamily="18" charset="0"/>
                  <a:cs typeface="Times New Roman" pitchFamily="18" charset="0"/>
                </a:rPr>
                <a:t>chứng</a:t>
              </a:r>
              <a:r>
                <a:rPr lang="en-US" sz="2000" b="1" i="1" dirty="0" smtClean="0">
                  <a:solidFill>
                    <a:schemeClr val="tx1"/>
                  </a:solidFill>
                  <a:latin typeface="Times New Roman" pitchFamily="18" charset="0"/>
                  <a:cs typeface="Times New Roman" pitchFamily="18" charset="0"/>
                </a:rPr>
                <a:t>: …</a:t>
              </a:r>
            </a:p>
            <a:p>
              <a:pPr>
                <a:lnSpc>
                  <a:spcPct val="150000"/>
                </a:lnSpc>
              </a:pPr>
              <a:r>
                <a:rPr lang="en-US" sz="2000" b="1" i="1" dirty="0" err="1" smtClean="0">
                  <a:solidFill>
                    <a:schemeClr val="tx1"/>
                  </a:solidFill>
                  <a:latin typeface="Times New Roman" pitchFamily="18" charset="0"/>
                  <a:cs typeface="Times New Roman" pitchFamily="18" charset="0"/>
                </a:rPr>
                <a:t>Nghệ</a:t>
              </a:r>
              <a:r>
                <a:rPr lang="en-US" sz="2000" b="1" i="1" dirty="0" smtClean="0">
                  <a:solidFill>
                    <a:schemeClr val="tx1"/>
                  </a:solidFill>
                  <a:latin typeface="Times New Roman" pitchFamily="18" charset="0"/>
                  <a:cs typeface="Times New Roman" pitchFamily="18" charset="0"/>
                </a:rPr>
                <a:t> </a:t>
              </a:r>
              <a:r>
                <a:rPr lang="en-US" sz="2000" b="1" i="1" dirty="0" err="1" smtClean="0">
                  <a:solidFill>
                    <a:schemeClr val="tx1"/>
                  </a:solidFill>
                  <a:latin typeface="Times New Roman" pitchFamily="18" charset="0"/>
                  <a:cs typeface="Times New Roman" pitchFamily="18" charset="0"/>
                </a:rPr>
                <a:t>thuật</a:t>
              </a:r>
              <a:r>
                <a:rPr lang="en-US" sz="2000" b="1" i="1" dirty="0" smtClean="0">
                  <a:solidFill>
                    <a:schemeClr val="tx1"/>
                  </a:solidFill>
                  <a:latin typeface="Times New Roman" pitchFamily="18" charset="0"/>
                  <a:cs typeface="Times New Roman" pitchFamily="18" charset="0"/>
                </a:rPr>
                <a:t>:…</a:t>
              </a:r>
            </a:p>
            <a:p>
              <a:pPr>
                <a:lnSpc>
                  <a:spcPct val="150000"/>
                </a:lnSpc>
              </a:pPr>
              <a:r>
                <a:rPr lang="en-US" sz="2000" b="1" i="1" dirty="0" err="1" smtClean="0">
                  <a:solidFill>
                    <a:schemeClr val="tx1"/>
                  </a:solidFill>
                  <a:latin typeface="Times New Roman" pitchFamily="18" charset="0"/>
                  <a:cs typeface="Times New Roman" pitchFamily="18" charset="0"/>
                </a:rPr>
                <a:t>Tác</a:t>
              </a:r>
              <a:r>
                <a:rPr lang="en-US" sz="2000" b="1" i="1" dirty="0" smtClean="0">
                  <a:solidFill>
                    <a:schemeClr val="tx1"/>
                  </a:solidFill>
                  <a:latin typeface="Times New Roman" pitchFamily="18" charset="0"/>
                  <a:cs typeface="Times New Roman" pitchFamily="18" charset="0"/>
                </a:rPr>
                <a:t> </a:t>
              </a:r>
              <a:r>
                <a:rPr lang="en-US" sz="2000" b="1" i="1" dirty="0" err="1" smtClean="0">
                  <a:solidFill>
                    <a:schemeClr val="tx1"/>
                  </a:solidFill>
                  <a:latin typeface="Times New Roman" pitchFamily="18" charset="0"/>
                  <a:cs typeface="Times New Roman" pitchFamily="18" charset="0"/>
                </a:rPr>
                <a:t>dụng</a:t>
              </a:r>
              <a:r>
                <a:rPr lang="en-US" sz="2000" b="1" i="1" dirty="0" smtClean="0">
                  <a:solidFill>
                    <a:schemeClr val="tx1"/>
                  </a:solidFill>
                  <a:latin typeface="Times New Roman" pitchFamily="18" charset="0"/>
                  <a:cs typeface="Times New Roman" pitchFamily="18" charset="0"/>
                </a:rPr>
                <a:t>:…</a:t>
              </a:r>
            </a:p>
          </p:txBody>
        </p:sp>
      </p:grpSp>
      <p:sp>
        <p:nvSpPr>
          <p:cNvPr id="47" name="Rounded Rectangle 46"/>
          <p:cNvSpPr/>
          <p:nvPr/>
        </p:nvSpPr>
        <p:spPr>
          <a:xfrm>
            <a:off x="2317826" y="4760636"/>
            <a:ext cx="2117221" cy="1909385"/>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dirty="0" err="1" smtClean="0">
                <a:solidFill>
                  <a:schemeClr val="tx1"/>
                </a:solidFill>
                <a:latin typeface="Times New Roman" pitchFamily="18" charset="0"/>
                <a:cs typeface="Times New Roman" pitchFamily="18" charset="0"/>
              </a:rPr>
              <a:t>Lí</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lẽ</a:t>
            </a:r>
            <a:r>
              <a:rPr lang="en-US" sz="2000" b="1" i="1" dirty="0" smtClean="0">
                <a:solidFill>
                  <a:schemeClr val="tx1"/>
                </a:solidFill>
                <a:latin typeface="Times New Roman" pitchFamily="18" charset="0"/>
                <a:cs typeface="Times New Roman" pitchFamily="18" charset="0"/>
              </a:rPr>
              <a:t>….</a:t>
            </a:r>
          </a:p>
          <a:p>
            <a:pPr>
              <a:lnSpc>
                <a:spcPct val="150000"/>
              </a:lnSpc>
            </a:pPr>
            <a:r>
              <a:rPr lang="en-US" sz="2000" b="1" i="1" dirty="0" err="1" smtClean="0">
                <a:solidFill>
                  <a:schemeClr val="tx1"/>
                </a:solidFill>
                <a:latin typeface="Times New Roman" pitchFamily="18" charset="0"/>
                <a:cs typeface="Times New Roman" pitchFamily="18" charset="0"/>
              </a:rPr>
              <a:t>Bằng</a:t>
            </a:r>
            <a:r>
              <a:rPr lang="en-US" sz="2000" b="1" i="1" dirty="0" smtClean="0">
                <a:solidFill>
                  <a:schemeClr val="tx1"/>
                </a:solidFill>
                <a:latin typeface="Times New Roman" pitchFamily="18" charset="0"/>
                <a:cs typeface="Times New Roman" pitchFamily="18" charset="0"/>
              </a:rPr>
              <a:t> </a:t>
            </a:r>
            <a:r>
              <a:rPr lang="en-US" sz="2000" b="1" i="1" dirty="0" err="1" smtClean="0">
                <a:solidFill>
                  <a:schemeClr val="tx1"/>
                </a:solidFill>
                <a:latin typeface="Times New Roman" pitchFamily="18" charset="0"/>
                <a:cs typeface="Times New Roman" pitchFamily="18" charset="0"/>
              </a:rPr>
              <a:t>chứng</a:t>
            </a:r>
            <a:r>
              <a:rPr lang="en-US" sz="2000" b="1" i="1" dirty="0" smtClean="0">
                <a:solidFill>
                  <a:schemeClr val="tx1"/>
                </a:solidFill>
                <a:latin typeface="Times New Roman" pitchFamily="18" charset="0"/>
                <a:cs typeface="Times New Roman" pitchFamily="18" charset="0"/>
              </a:rPr>
              <a:t>: …</a:t>
            </a:r>
          </a:p>
          <a:p>
            <a:pPr>
              <a:lnSpc>
                <a:spcPct val="150000"/>
              </a:lnSpc>
            </a:pPr>
            <a:r>
              <a:rPr lang="en-US" sz="2000" b="1" i="1" dirty="0" err="1" smtClean="0">
                <a:solidFill>
                  <a:schemeClr val="tx1"/>
                </a:solidFill>
                <a:latin typeface="Times New Roman" pitchFamily="18" charset="0"/>
                <a:cs typeface="Times New Roman" pitchFamily="18" charset="0"/>
              </a:rPr>
              <a:t>Nghệ</a:t>
            </a:r>
            <a:r>
              <a:rPr lang="en-US" sz="2000" b="1" i="1" dirty="0" smtClean="0">
                <a:solidFill>
                  <a:schemeClr val="tx1"/>
                </a:solidFill>
                <a:latin typeface="Times New Roman" pitchFamily="18" charset="0"/>
                <a:cs typeface="Times New Roman" pitchFamily="18" charset="0"/>
              </a:rPr>
              <a:t> </a:t>
            </a:r>
            <a:r>
              <a:rPr lang="en-US" sz="2000" b="1" i="1" dirty="0" err="1" smtClean="0">
                <a:solidFill>
                  <a:schemeClr val="tx1"/>
                </a:solidFill>
                <a:latin typeface="Times New Roman" pitchFamily="18" charset="0"/>
                <a:cs typeface="Times New Roman" pitchFamily="18" charset="0"/>
              </a:rPr>
              <a:t>thuật</a:t>
            </a:r>
            <a:r>
              <a:rPr lang="en-US" sz="2000" b="1" i="1" dirty="0" smtClean="0">
                <a:solidFill>
                  <a:schemeClr val="tx1"/>
                </a:solidFill>
                <a:latin typeface="Times New Roman" pitchFamily="18" charset="0"/>
                <a:cs typeface="Times New Roman" pitchFamily="18" charset="0"/>
              </a:rPr>
              <a:t>:…</a:t>
            </a:r>
          </a:p>
          <a:p>
            <a:pPr>
              <a:lnSpc>
                <a:spcPct val="150000"/>
              </a:lnSpc>
            </a:pPr>
            <a:r>
              <a:rPr lang="en-US" sz="2000" b="1" i="1" dirty="0" err="1" smtClean="0">
                <a:solidFill>
                  <a:schemeClr val="tx1"/>
                </a:solidFill>
                <a:latin typeface="Times New Roman" pitchFamily="18" charset="0"/>
                <a:cs typeface="Times New Roman" pitchFamily="18" charset="0"/>
              </a:rPr>
              <a:t>Tác</a:t>
            </a:r>
            <a:r>
              <a:rPr lang="en-US" sz="2000" b="1" i="1" dirty="0" smtClean="0">
                <a:solidFill>
                  <a:schemeClr val="tx1"/>
                </a:solidFill>
                <a:latin typeface="Times New Roman" pitchFamily="18" charset="0"/>
                <a:cs typeface="Times New Roman" pitchFamily="18" charset="0"/>
              </a:rPr>
              <a:t> </a:t>
            </a:r>
            <a:r>
              <a:rPr lang="en-US" sz="2000" b="1" i="1" dirty="0" err="1" smtClean="0">
                <a:solidFill>
                  <a:schemeClr val="tx1"/>
                </a:solidFill>
                <a:latin typeface="Times New Roman" pitchFamily="18" charset="0"/>
                <a:cs typeface="Times New Roman" pitchFamily="18" charset="0"/>
              </a:rPr>
              <a:t>dụng</a:t>
            </a:r>
            <a:r>
              <a:rPr lang="en-US" sz="2000" b="1" i="1" dirty="0" smtClean="0">
                <a:solidFill>
                  <a:schemeClr val="tx1"/>
                </a:solidFill>
                <a:latin typeface="Times New Roman" pitchFamily="18" charset="0"/>
                <a:cs typeface="Times New Roman" pitchFamily="18" charset="0"/>
              </a:rPr>
              <a:t>:…</a:t>
            </a:r>
          </a:p>
        </p:txBody>
      </p:sp>
      <p:sp>
        <p:nvSpPr>
          <p:cNvPr id="48" name="Rounded Rectangle 47"/>
          <p:cNvSpPr/>
          <p:nvPr/>
        </p:nvSpPr>
        <p:spPr>
          <a:xfrm>
            <a:off x="4572000" y="4765021"/>
            <a:ext cx="2086947" cy="1905000"/>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dirty="0" err="1" smtClean="0">
                <a:solidFill>
                  <a:schemeClr val="tx1"/>
                </a:solidFill>
                <a:latin typeface="Times New Roman" pitchFamily="18" charset="0"/>
                <a:cs typeface="Times New Roman" pitchFamily="18" charset="0"/>
              </a:rPr>
              <a:t>Lí</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lẽ</a:t>
            </a:r>
            <a:r>
              <a:rPr lang="en-US" sz="2000" b="1" i="1" dirty="0" smtClean="0">
                <a:solidFill>
                  <a:schemeClr val="tx1"/>
                </a:solidFill>
                <a:latin typeface="Times New Roman" pitchFamily="18" charset="0"/>
                <a:cs typeface="Times New Roman" pitchFamily="18" charset="0"/>
              </a:rPr>
              <a:t>….</a:t>
            </a:r>
          </a:p>
          <a:p>
            <a:pPr>
              <a:lnSpc>
                <a:spcPct val="150000"/>
              </a:lnSpc>
            </a:pPr>
            <a:r>
              <a:rPr lang="en-US" sz="2000" b="1" i="1" dirty="0" err="1" smtClean="0">
                <a:solidFill>
                  <a:schemeClr val="tx1"/>
                </a:solidFill>
                <a:latin typeface="Times New Roman" pitchFamily="18" charset="0"/>
                <a:cs typeface="Times New Roman" pitchFamily="18" charset="0"/>
              </a:rPr>
              <a:t>Bằng</a:t>
            </a:r>
            <a:r>
              <a:rPr lang="en-US" sz="2000" b="1" i="1" dirty="0" smtClean="0">
                <a:solidFill>
                  <a:schemeClr val="tx1"/>
                </a:solidFill>
                <a:latin typeface="Times New Roman" pitchFamily="18" charset="0"/>
                <a:cs typeface="Times New Roman" pitchFamily="18" charset="0"/>
              </a:rPr>
              <a:t> </a:t>
            </a:r>
            <a:r>
              <a:rPr lang="en-US" sz="2000" b="1" i="1" dirty="0" err="1" smtClean="0">
                <a:solidFill>
                  <a:schemeClr val="tx1"/>
                </a:solidFill>
                <a:latin typeface="Times New Roman" pitchFamily="18" charset="0"/>
                <a:cs typeface="Times New Roman" pitchFamily="18" charset="0"/>
              </a:rPr>
              <a:t>chứng</a:t>
            </a:r>
            <a:r>
              <a:rPr lang="en-US" sz="2000" b="1" i="1" dirty="0" smtClean="0">
                <a:solidFill>
                  <a:schemeClr val="tx1"/>
                </a:solidFill>
                <a:latin typeface="Times New Roman" pitchFamily="18" charset="0"/>
                <a:cs typeface="Times New Roman" pitchFamily="18" charset="0"/>
              </a:rPr>
              <a:t>: …</a:t>
            </a:r>
          </a:p>
          <a:p>
            <a:pPr>
              <a:lnSpc>
                <a:spcPct val="150000"/>
              </a:lnSpc>
            </a:pPr>
            <a:r>
              <a:rPr lang="en-US" sz="2000" b="1" i="1" dirty="0" err="1" smtClean="0">
                <a:solidFill>
                  <a:schemeClr val="tx1"/>
                </a:solidFill>
                <a:latin typeface="Times New Roman" pitchFamily="18" charset="0"/>
                <a:cs typeface="Times New Roman" pitchFamily="18" charset="0"/>
              </a:rPr>
              <a:t>Nghệ</a:t>
            </a:r>
            <a:r>
              <a:rPr lang="en-US" sz="2000" b="1" i="1" dirty="0" smtClean="0">
                <a:solidFill>
                  <a:schemeClr val="tx1"/>
                </a:solidFill>
                <a:latin typeface="Times New Roman" pitchFamily="18" charset="0"/>
                <a:cs typeface="Times New Roman" pitchFamily="18" charset="0"/>
              </a:rPr>
              <a:t> </a:t>
            </a:r>
            <a:r>
              <a:rPr lang="en-US" sz="2000" b="1" i="1" dirty="0" err="1" smtClean="0">
                <a:solidFill>
                  <a:schemeClr val="tx1"/>
                </a:solidFill>
                <a:latin typeface="Times New Roman" pitchFamily="18" charset="0"/>
                <a:cs typeface="Times New Roman" pitchFamily="18" charset="0"/>
              </a:rPr>
              <a:t>thuật</a:t>
            </a:r>
            <a:r>
              <a:rPr lang="en-US" sz="2000" b="1" i="1" dirty="0" smtClean="0">
                <a:solidFill>
                  <a:schemeClr val="tx1"/>
                </a:solidFill>
                <a:latin typeface="Times New Roman" pitchFamily="18" charset="0"/>
                <a:cs typeface="Times New Roman" pitchFamily="18" charset="0"/>
              </a:rPr>
              <a:t>:…</a:t>
            </a:r>
          </a:p>
          <a:p>
            <a:pPr>
              <a:lnSpc>
                <a:spcPct val="150000"/>
              </a:lnSpc>
            </a:pPr>
            <a:r>
              <a:rPr lang="en-US" sz="2000" b="1" i="1" dirty="0" err="1" smtClean="0">
                <a:solidFill>
                  <a:schemeClr val="tx1"/>
                </a:solidFill>
                <a:latin typeface="Times New Roman" pitchFamily="18" charset="0"/>
                <a:cs typeface="Times New Roman" pitchFamily="18" charset="0"/>
              </a:rPr>
              <a:t>Tác</a:t>
            </a:r>
            <a:r>
              <a:rPr lang="en-US" sz="2000" b="1" i="1" dirty="0" smtClean="0">
                <a:solidFill>
                  <a:schemeClr val="tx1"/>
                </a:solidFill>
                <a:latin typeface="Times New Roman" pitchFamily="18" charset="0"/>
                <a:cs typeface="Times New Roman" pitchFamily="18" charset="0"/>
              </a:rPr>
              <a:t> </a:t>
            </a:r>
            <a:r>
              <a:rPr lang="en-US" sz="2000" b="1" i="1" dirty="0" err="1" smtClean="0">
                <a:solidFill>
                  <a:schemeClr val="tx1"/>
                </a:solidFill>
                <a:latin typeface="Times New Roman" pitchFamily="18" charset="0"/>
                <a:cs typeface="Times New Roman" pitchFamily="18" charset="0"/>
              </a:rPr>
              <a:t>dụng</a:t>
            </a:r>
            <a:r>
              <a:rPr lang="en-US" sz="2000" b="1" i="1" dirty="0" smtClean="0">
                <a:solidFill>
                  <a:schemeClr val="tx1"/>
                </a:solidFill>
                <a:latin typeface="Times New Roman" pitchFamily="18" charset="0"/>
                <a:cs typeface="Times New Roman" pitchFamily="18" charset="0"/>
              </a:rPr>
              <a:t>:…</a:t>
            </a:r>
          </a:p>
        </p:txBody>
      </p:sp>
      <p:sp>
        <p:nvSpPr>
          <p:cNvPr id="50" name="Rounded Rectangle 49"/>
          <p:cNvSpPr/>
          <p:nvPr/>
        </p:nvSpPr>
        <p:spPr>
          <a:xfrm>
            <a:off x="2317826" y="1737155"/>
            <a:ext cx="2133600" cy="3005399"/>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itchFamily="18" charset="0"/>
                <a:cs typeface="Times New Roman" pitchFamily="18" charset="0"/>
              </a:rPr>
              <a:t>Luận</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điểm</a:t>
            </a:r>
            <a:r>
              <a:rPr lang="en-US" sz="2200" b="1" dirty="0" smtClean="0">
                <a:solidFill>
                  <a:schemeClr val="tx1"/>
                </a:solidFill>
                <a:latin typeface="Times New Roman" pitchFamily="18" charset="0"/>
                <a:cs typeface="Times New Roman" pitchFamily="18" charset="0"/>
              </a:rPr>
              <a:t> </a:t>
            </a:r>
            <a:r>
              <a:rPr lang="en-US" sz="2200" b="1" dirty="0">
                <a:solidFill>
                  <a:schemeClr val="tx1"/>
                </a:solidFill>
                <a:latin typeface="Times New Roman" pitchFamily="18" charset="0"/>
                <a:cs typeface="Times New Roman" pitchFamily="18" charset="0"/>
              </a:rPr>
              <a:t>2</a:t>
            </a:r>
            <a:r>
              <a:rPr lang="en-US" sz="2200" b="1"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Tinh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thần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yêu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nước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của</a:t>
            </a:r>
            <a:r>
              <a:rPr lang="en-US" sz="2200" dirty="0" smtClean="0">
                <a:solidFill>
                  <a:schemeClr val="tx1"/>
                </a:solidFill>
                <a:latin typeface="Times New Roman" pitchFamily="18" charset="0"/>
                <a:cs typeface="Times New Roman" pitchFamily="18" charset="0"/>
              </a:rPr>
              <a:t> ND ta </a:t>
            </a:r>
            <a:r>
              <a:rPr lang="en-US" sz="2200" dirty="0" err="1" smtClean="0">
                <a:solidFill>
                  <a:schemeClr val="tx1"/>
                </a:solidFill>
                <a:latin typeface="Times New Roman" pitchFamily="18" charset="0"/>
                <a:cs typeface="Times New Roman" pitchFamily="18" charset="0"/>
              </a:rPr>
              <a:t>biểu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hiện</a:t>
            </a:r>
            <a:r>
              <a:rPr lang="en-US" sz="2200" dirty="0" smtClean="0">
                <a:solidFill>
                  <a:schemeClr val="tx1"/>
                </a:solidFill>
                <a:latin typeface="Times New Roman" pitchFamily="18" charset="0"/>
                <a:cs typeface="Times New Roman" pitchFamily="18" charset="0"/>
              </a:rPr>
              <a:t> qua  </a:t>
            </a:r>
            <a:r>
              <a:rPr lang="en-US" sz="2200" dirty="0" err="1" smtClean="0">
                <a:solidFill>
                  <a:schemeClr val="tx1"/>
                </a:solidFill>
                <a:latin typeface="Times New Roman" pitchFamily="18" charset="0"/>
                <a:cs typeface="Times New Roman" pitchFamily="18" charset="0"/>
              </a:rPr>
              <a:t>lịch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sử</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đấu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tranh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giữ</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nước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xưa</a:t>
            </a:r>
            <a:r>
              <a:rPr lang="en-US" sz="2200" dirty="0" smtClean="0">
                <a:solidFill>
                  <a:schemeClr val="tx1"/>
                </a:solidFill>
                <a:latin typeface="Times New Roman" pitchFamily="18" charset="0"/>
                <a:cs typeface="Times New Roman" pitchFamily="18" charset="0"/>
              </a:rPr>
              <a:t>.</a:t>
            </a:r>
            <a:endParaRPr lang="en-US" sz="2200" i="1" dirty="0">
              <a:solidFill>
                <a:schemeClr val="tx1"/>
              </a:solidFill>
              <a:latin typeface="Times New Roman" pitchFamily="18" charset="0"/>
              <a:cs typeface="Times New Roman" pitchFamily="18" charset="0"/>
            </a:endParaRPr>
          </a:p>
        </p:txBody>
      </p:sp>
      <p:sp>
        <p:nvSpPr>
          <p:cNvPr id="51" name="Rounded Rectangle 50"/>
          <p:cNvSpPr/>
          <p:nvPr/>
        </p:nvSpPr>
        <p:spPr>
          <a:xfrm>
            <a:off x="4572000" y="1737154"/>
            <a:ext cx="2097629" cy="3005399"/>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itchFamily="18" charset="0"/>
                <a:cs typeface="Times New Roman" pitchFamily="18" charset="0"/>
              </a:rPr>
              <a:t>Luận</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điểm</a:t>
            </a:r>
            <a:r>
              <a:rPr lang="en-US" sz="2200" b="1" dirty="0" smtClean="0">
                <a:solidFill>
                  <a:schemeClr val="tx1"/>
                </a:solidFill>
                <a:latin typeface="Times New Roman" pitchFamily="18" charset="0"/>
                <a:cs typeface="Times New Roman" pitchFamily="18" charset="0"/>
              </a:rPr>
              <a:t> 3: </a:t>
            </a:r>
            <a:r>
              <a:rPr lang="en-US" sz="2200" dirty="0" err="1" smtClean="0">
                <a:solidFill>
                  <a:schemeClr val="tx1"/>
                </a:solidFill>
                <a:latin typeface="Times New Roman" pitchFamily="18" charset="0"/>
                <a:cs typeface="Times New Roman" pitchFamily="18" charset="0"/>
              </a:rPr>
              <a:t>Tinh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thần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yêu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nước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của</a:t>
            </a:r>
            <a:r>
              <a:rPr lang="en-US" sz="2200" dirty="0" smtClean="0">
                <a:solidFill>
                  <a:schemeClr val="tx1"/>
                </a:solidFill>
                <a:latin typeface="Times New Roman" pitchFamily="18" charset="0"/>
                <a:cs typeface="Times New Roman" pitchFamily="18" charset="0"/>
              </a:rPr>
              <a:t> ND ta </a:t>
            </a:r>
            <a:r>
              <a:rPr lang="en-US" sz="2200" dirty="0" err="1" smtClean="0">
                <a:solidFill>
                  <a:schemeClr val="tx1"/>
                </a:solidFill>
                <a:latin typeface="Times New Roman" pitchFamily="18" charset="0"/>
                <a:cs typeface="Times New Roman" pitchFamily="18" charset="0"/>
              </a:rPr>
              <a:t>biểu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hiện</a:t>
            </a:r>
            <a:r>
              <a:rPr lang="en-US" sz="2200" dirty="0" smtClean="0">
                <a:solidFill>
                  <a:schemeClr val="tx1"/>
                </a:solidFill>
                <a:latin typeface="Times New Roman" pitchFamily="18" charset="0"/>
                <a:cs typeface="Times New Roman" pitchFamily="18" charset="0"/>
              </a:rPr>
              <a:t> qua </a:t>
            </a:r>
            <a:r>
              <a:rPr lang="en-US" sz="2200" dirty="0" err="1" smtClean="0">
                <a:solidFill>
                  <a:schemeClr val="tx1"/>
                </a:solidFill>
                <a:latin typeface="Times New Roman" pitchFamily="18" charset="0"/>
                <a:cs typeface="Times New Roman" pitchFamily="18" charset="0"/>
              </a:rPr>
              <a:t>cuộc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kháng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chiến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chống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Pháp</a:t>
            </a:r>
            <a:r>
              <a:rPr lang="en-US" sz="2200" dirty="0" smtClean="0">
                <a:solidFill>
                  <a:schemeClr val="tx1"/>
                </a:solidFill>
                <a:latin typeface="Times New Roman" pitchFamily="18" charset="0"/>
                <a:cs typeface="Times New Roman" pitchFamily="18" charset="0"/>
              </a:rPr>
              <a:t>.</a:t>
            </a:r>
            <a:endParaRPr lang="en-US" sz="2200" i="1" dirty="0">
              <a:solidFill>
                <a:schemeClr val="tx1"/>
              </a:solidFill>
              <a:latin typeface="Times New Roman" pitchFamily="18" charset="0"/>
              <a:cs typeface="Times New Roman" pitchFamily="18" charset="0"/>
            </a:endParaRPr>
          </a:p>
        </p:txBody>
      </p:sp>
      <p:sp>
        <p:nvSpPr>
          <p:cNvPr id="52" name="Rounded Rectangle 51"/>
          <p:cNvSpPr/>
          <p:nvPr/>
        </p:nvSpPr>
        <p:spPr>
          <a:xfrm>
            <a:off x="6868310" y="1737155"/>
            <a:ext cx="2097629" cy="2926350"/>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itchFamily="18" charset="0"/>
                <a:cs typeface="Times New Roman" pitchFamily="18" charset="0"/>
              </a:rPr>
              <a:t>Luận</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điểm</a:t>
            </a:r>
            <a:r>
              <a:rPr lang="en-US" sz="2200" b="1" dirty="0" smtClean="0">
                <a:solidFill>
                  <a:schemeClr val="tx1"/>
                </a:solidFill>
                <a:latin typeface="Times New Roman" pitchFamily="18" charset="0"/>
                <a:cs typeface="Times New Roman" pitchFamily="18" charset="0"/>
              </a:rPr>
              <a:t> 4: </a:t>
            </a:r>
            <a:r>
              <a:rPr lang="en-US" sz="2200" dirty="0" err="1" smtClean="0">
                <a:solidFill>
                  <a:schemeClr val="tx1"/>
                </a:solidFill>
                <a:latin typeface="Times New Roman" pitchFamily="18" charset="0"/>
                <a:cs typeface="Times New Roman" pitchFamily="18" charset="0"/>
              </a:rPr>
              <a:t>Khẳng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định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lại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sự</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quý</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báu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của</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truyện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thống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yêu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nước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và</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kêu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gọi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phát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huy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tinh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thần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yêu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nước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của</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dân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tộc</a:t>
            </a:r>
            <a:r>
              <a:rPr lang="en-US" sz="2200" dirty="0" smtClean="0">
                <a:solidFill>
                  <a:schemeClr val="tx1"/>
                </a:solidFill>
                <a:latin typeface="Times New Roman" pitchFamily="18" charset="0"/>
                <a:cs typeface="Times New Roman" pitchFamily="18" charset="0"/>
              </a:rPr>
              <a:t>.</a:t>
            </a:r>
            <a:endParaRPr lang="en-US" sz="2200" i="1" dirty="0">
              <a:solidFill>
                <a:schemeClr val="tx1"/>
              </a:solidFill>
              <a:latin typeface="Times New Roman" pitchFamily="18" charset="0"/>
              <a:cs typeface="Times New Roman" pitchFamily="18" charset="0"/>
            </a:endParaRPr>
          </a:p>
        </p:txBody>
      </p:sp>
      <p:sp>
        <p:nvSpPr>
          <p:cNvPr id="53" name="Rounded Rectangle 52"/>
          <p:cNvSpPr/>
          <p:nvPr/>
        </p:nvSpPr>
        <p:spPr>
          <a:xfrm>
            <a:off x="6895735" y="4663505"/>
            <a:ext cx="2086947" cy="2006516"/>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dirty="0" err="1" smtClean="0">
                <a:solidFill>
                  <a:schemeClr val="tx1"/>
                </a:solidFill>
                <a:latin typeface="Times New Roman" pitchFamily="18" charset="0"/>
                <a:cs typeface="Times New Roman" pitchFamily="18" charset="0"/>
              </a:rPr>
              <a:t>Lí</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lẽ</a:t>
            </a:r>
            <a:r>
              <a:rPr lang="en-US" sz="2000" b="1" i="1" dirty="0" smtClean="0">
                <a:solidFill>
                  <a:schemeClr val="tx1"/>
                </a:solidFill>
                <a:latin typeface="Times New Roman" pitchFamily="18" charset="0"/>
                <a:cs typeface="Times New Roman" pitchFamily="18" charset="0"/>
              </a:rPr>
              <a:t>….</a:t>
            </a:r>
          </a:p>
          <a:p>
            <a:pPr>
              <a:lnSpc>
                <a:spcPct val="150000"/>
              </a:lnSpc>
            </a:pPr>
            <a:r>
              <a:rPr lang="en-US" sz="2000" b="1" i="1" dirty="0" err="1" smtClean="0">
                <a:solidFill>
                  <a:schemeClr val="tx1"/>
                </a:solidFill>
                <a:latin typeface="Times New Roman" pitchFamily="18" charset="0"/>
                <a:cs typeface="Times New Roman" pitchFamily="18" charset="0"/>
              </a:rPr>
              <a:t>Bằng</a:t>
            </a:r>
            <a:r>
              <a:rPr lang="en-US" sz="2000" b="1" i="1" dirty="0" smtClean="0">
                <a:solidFill>
                  <a:schemeClr val="tx1"/>
                </a:solidFill>
                <a:latin typeface="Times New Roman" pitchFamily="18" charset="0"/>
                <a:cs typeface="Times New Roman" pitchFamily="18" charset="0"/>
              </a:rPr>
              <a:t> </a:t>
            </a:r>
            <a:r>
              <a:rPr lang="en-US" sz="2000" b="1" i="1" dirty="0" err="1" smtClean="0">
                <a:solidFill>
                  <a:schemeClr val="tx1"/>
                </a:solidFill>
                <a:latin typeface="Times New Roman" pitchFamily="18" charset="0"/>
                <a:cs typeface="Times New Roman" pitchFamily="18" charset="0"/>
              </a:rPr>
              <a:t>chứng</a:t>
            </a:r>
            <a:r>
              <a:rPr lang="en-US" sz="2000" b="1" i="1" dirty="0" smtClean="0">
                <a:solidFill>
                  <a:schemeClr val="tx1"/>
                </a:solidFill>
                <a:latin typeface="Times New Roman" pitchFamily="18" charset="0"/>
                <a:cs typeface="Times New Roman" pitchFamily="18" charset="0"/>
              </a:rPr>
              <a:t>: …</a:t>
            </a:r>
          </a:p>
          <a:p>
            <a:pPr>
              <a:lnSpc>
                <a:spcPct val="150000"/>
              </a:lnSpc>
            </a:pPr>
            <a:r>
              <a:rPr lang="en-US" sz="2000" b="1" i="1" dirty="0" err="1" smtClean="0">
                <a:solidFill>
                  <a:schemeClr val="tx1"/>
                </a:solidFill>
                <a:latin typeface="Times New Roman" pitchFamily="18" charset="0"/>
                <a:cs typeface="Times New Roman" pitchFamily="18" charset="0"/>
              </a:rPr>
              <a:t>Nghệ</a:t>
            </a:r>
            <a:r>
              <a:rPr lang="en-US" sz="2000" b="1" i="1" dirty="0" smtClean="0">
                <a:solidFill>
                  <a:schemeClr val="tx1"/>
                </a:solidFill>
                <a:latin typeface="Times New Roman" pitchFamily="18" charset="0"/>
                <a:cs typeface="Times New Roman" pitchFamily="18" charset="0"/>
              </a:rPr>
              <a:t> </a:t>
            </a:r>
            <a:r>
              <a:rPr lang="en-US" sz="2000" b="1" i="1" dirty="0" err="1" smtClean="0">
                <a:solidFill>
                  <a:schemeClr val="tx1"/>
                </a:solidFill>
                <a:latin typeface="Times New Roman" pitchFamily="18" charset="0"/>
                <a:cs typeface="Times New Roman" pitchFamily="18" charset="0"/>
              </a:rPr>
              <a:t>thuật</a:t>
            </a:r>
            <a:r>
              <a:rPr lang="en-US" sz="2000" b="1" i="1" dirty="0" smtClean="0">
                <a:solidFill>
                  <a:schemeClr val="tx1"/>
                </a:solidFill>
                <a:latin typeface="Times New Roman" pitchFamily="18" charset="0"/>
                <a:cs typeface="Times New Roman" pitchFamily="18" charset="0"/>
              </a:rPr>
              <a:t>:…</a:t>
            </a:r>
          </a:p>
          <a:p>
            <a:pPr>
              <a:lnSpc>
                <a:spcPct val="150000"/>
              </a:lnSpc>
            </a:pPr>
            <a:r>
              <a:rPr lang="en-US" sz="2000" b="1" i="1" dirty="0" err="1" smtClean="0">
                <a:solidFill>
                  <a:schemeClr val="tx1"/>
                </a:solidFill>
                <a:latin typeface="Times New Roman" pitchFamily="18" charset="0"/>
                <a:cs typeface="Times New Roman" pitchFamily="18" charset="0"/>
              </a:rPr>
              <a:t>Tác</a:t>
            </a:r>
            <a:r>
              <a:rPr lang="en-US" sz="2000" b="1" i="1" dirty="0" smtClean="0">
                <a:solidFill>
                  <a:schemeClr val="tx1"/>
                </a:solidFill>
                <a:latin typeface="Times New Roman" pitchFamily="18" charset="0"/>
                <a:cs typeface="Times New Roman" pitchFamily="18" charset="0"/>
              </a:rPr>
              <a:t> </a:t>
            </a:r>
            <a:r>
              <a:rPr lang="en-US" sz="2000" b="1" i="1" dirty="0" err="1" smtClean="0">
                <a:solidFill>
                  <a:schemeClr val="tx1"/>
                </a:solidFill>
                <a:latin typeface="Times New Roman" pitchFamily="18" charset="0"/>
                <a:cs typeface="Times New Roman" pitchFamily="18" charset="0"/>
              </a:rPr>
              <a:t>dụng</a:t>
            </a:r>
            <a:r>
              <a:rPr lang="en-US" sz="2000" b="1" i="1" dirty="0" smtClean="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388520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228600"/>
            <a:ext cx="7620000" cy="838200"/>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itchFamily="18" charset="0"/>
                <a:cs typeface="Times New Roman" pitchFamily="18" charset="0"/>
              </a:rPr>
              <a:t>Luận</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điểm</a:t>
            </a:r>
            <a:r>
              <a:rPr lang="en-US" sz="2200" b="1" dirty="0" smtClean="0">
                <a:solidFill>
                  <a:schemeClr val="tx1"/>
                </a:solidFill>
                <a:latin typeface="Times New Roman" pitchFamily="18" charset="0"/>
                <a:cs typeface="Times New Roman" pitchFamily="18" charset="0"/>
              </a:rPr>
              <a:t> 1: </a:t>
            </a:r>
            <a:r>
              <a:rPr lang="en-US" sz="2200" dirty="0" err="1" smtClean="0">
                <a:solidFill>
                  <a:schemeClr val="tx1"/>
                </a:solidFill>
                <a:latin typeface="Times New Roman" pitchFamily="18" charset="0"/>
                <a:cs typeface="Times New Roman" pitchFamily="18" charset="0"/>
              </a:rPr>
              <a:t>Tinh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thần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yêu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nước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của</a:t>
            </a:r>
            <a:r>
              <a:rPr lang="en-US" sz="2200" dirty="0" smtClean="0">
                <a:solidFill>
                  <a:schemeClr val="tx1"/>
                </a:solidFill>
                <a:latin typeface="Times New Roman" pitchFamily="18" charset="0"/>
                <a:cs typeface="Times New Roman" pitchFamily="18" charset="0"/>
              </a:rPr>
              <a:t> ND ta </a:t>
            </a:r>
            <a:r>
              <a:rPr lang="en-US" sz="2200" dirty="0" err="1" smtClean="0">
                <a:solidFill>
                  <a:schemeClr val="tx1"/>
                </a:solidFill>
                <a:latin typeface="Times New Roman" pitchFamily="18" charset="0"/>
                <a:cs typeface="Times New Roman" pitchFamily="18" charset="0"/>
              </a:rPr>
              <a:t>và</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sức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mạnh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vô</a:t>
            </a:r>
            <a:r>
              <a:rPr lang="en-US" sz="2200" dirty="0" smtClean="0">
                <a:solidFill>
                  <a:schemeClr val="tx1"/>
                </a:solidFill>
                <a:latin typeface="Times New Roman" pitchFamily="18" charset="0"/>
                <a:cs typeface="Times New Roman" pitchFamily="18" charset="0"/>
              </a:rPr>
              <a:t> song </a:t>
            </a:r>
            <a:r>
              <a:rPr lang="en-US" sz="2200" dirty="0" err="1" smtClean="0">
                <a:solidFill>
                  <a:schemeClr val="tx1"/>
                </a:solidFill>
                <a:latin typeface="Times New Roman" pitchFamily="18" charset="0"/>
                <a:cs typeface="Times New Roman" pitchFamily="18" charset="0"/>
              </a:rPr>
              <a:t>của</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tinh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thần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ấy</a:t>
            </a:r>
            <a:r>
              <a:rPr lang="en-US" sz="2200" dirty="0" smtClean="0">
                <a:solidFill>
                  <a:schemeClr val="tx1"/>
                </a:solidFill>
                <a:latin typeface="Times New Roman" pitchFamily="18" charset="0"/>
                <a:cs typeface="Times New Roman" pitchFamily="18" charset="0"/>
              </a:rPr>
              <a:t>.</a:t>
            </a:r>
            <a:endParaRPr lang="en-US" sz="2200" i="1" dirty="0">
              <a:solidFill>
                <a:schemeClr val="tx1"/>
              </a:solidFill>
              <a:latin typeface="Times New Roman" pitchFamily="18" charset="0"/>
              <a:cs typeface="Times New Roman" pitchFamily="18" charset="0"/>
            </a:endParaRPr>
          </a:p>
        </p:txBody>
      </p:sp>
      <p:sp>
        <p:nvSpPr>
          <p:cNvPr id="3" name="Rounded Rectangle 2"/>
          <p:cNvSpPr/>
          <p:nvPr/>
        </p:nvSpPr>
        <p:spPr>
          <a:xfrm>
            <a:off x="560717" y="1447800"/>
            <a:ext cx="2106283" cy="2971800"/>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itchFamily="18" charset="0"/>
                <a:cs typeface="Times New Roman" pitchFamily="18" charset="0"/>
              </a:rPr>
              <a:t>Lí</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lẽ</a:t>
            </a:r>
            <a:r>
              <a:rPr lang="en-US" sz="2200" b="1" dirty="0" smtClean="0">
                <a:solidFill>
                  <a:schemeClr val="tx1"/>
                </a:solidFill>
                <a:latin typeface="Times New Roman" pitchFamily="18" charset="0"/>
                <a:cs typeface="Times New Roman" pitchFamily="18" charset="0"/>
              </a:rPr>
              <a:t>:</a:t>
            </a:r>
            <a:endParaRPr lang="en-US" sz="2200" b="1" dirty="0">
              <a:solidFill>
                <a:schemeClr val="tx1"/>
              </a:solidFill>
              <a:latin typeface="Times New Roman" pitchFamily="18" charset="0"/>
              <a:cs typeface="Times New Roman" pitchFamily="18" charset="0"/>
            </a:endParaRPr>
          </a:p>
        </p:txBody>
      </p:sp>
      <p:sp>
        <p:nvSpPr>
          <p:cNvPr id="4" name="Rounded Rectangle 3"/>
          <p:cNvSpPr/>
          <p:nvPr/>
        </p:nvSpPr>
        <p:spPr>
          <a:xfrm>
            <a:off x="2895599" y="1447800"/>
            <a:ext cx="3124201" cy="2971800"/>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smtClean="0">
                <a:solidFill>
                  <a:schemeClr val="tx1"/>
                </a:solidFill>
                <a:latin typeface="Times New Roman" pitchFamily="18" charset="0"/>
                <a:cs typeface="Times New Roman" pitchFamily="18" charset="0"/>
              </a:rPr>
              <a:t>Dẫn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chứng</a:t>
            </a:r>
            <a:r>
              <a:rPr lang="en-US" sz="2000" b="1" dirty="0" smtClean="0">
                <a:solidFill>
                  <a:schemeClr val="tx1"/>
                </a:solidFill>
                <a:latin typeface="Times New Roman" pitchFamily="18" charset="0"/>
                <a:cs typeface="Times New Roman" pitchFamily="18" charset="0"/>
              </a:rPr>
              <a:t>:</a:t>
            </a:r>
            <a:endParaRPr lang="en-US" sz="2000" b="1" dirty="0">
              <a:solidFill>
                <a:schemeClr val="tx1"/>
              </a:solidFill>
              <a:latin typeface="Times New Roman" pitchFamily="18" charset="0"/>
              <a:cs typeface="Times New Roman" pitchFamily="18" charset="0"/>
            </a:endParaRPr>
          </a:p>
        </p:txBody>
      </p:sp>
      <p:sp>
        <p:nvSpPr>
          <p:cNvPr id="5" name="Rounded Rectangle 4"/>
          <p:cNvSpPr/>
          <p:nvPr/>
        </p:nvSpPr>
        <p:spPr>
          <a:xfrm>
            <a:off x="6172201" y="1447800"/>
            <a:ext cx="1981200" cy="2895600"/>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itchFamily="18" charset="0"/>
                <a:cs typeface="Times New Roman" pitchFamily="18" charset="0"/>
              </a:rPr>
              <a:t>Nghệ</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thuật</a:t>
            </a:r>
            <a:r>
              <a:rPr lang="en-US" sz="2200" b="1" dirty="0" smtClean="0">
                <a:solidFill>
                  <a:schemeClr val="tx1"/>
                </a:solidFill>
                <a:latin typeface="Times New Roman" pitchFamily="18" charset="0"/>
                <a:cs typeface="Times New Roman" pitchFamily="18" charset="0"/>
              </a:rPr>
              <a:t>:</a:t>
            </a:r>
            <a:endParaRPr lang="en-US" sz="2200" b="1" dirty="0">
              <a:solidFill>
                <a:schemeClr val="tx1"/>
              </a:solidFill>
              <a:latin typeface="Times New Roman" pitchFamily="18" charset="0"/>
              <a:cs typeface="Times New Roman" pitchFamily="18" charset="0"/>
            </a:endParaRPr>
          </a:p>
        </p:txBody>
      </p:sp>
      <p:sp>
        <p:nvSpPr>
          <p:cNvPr id="6" name="Rounded Rectangle 5"/>
          <p:cNvSpPr/>
          <p:nvPr/>
        </p:nvSpPr>
        <p:spPr>
          <a:xfrm>
            <a:off x="560717" y="4800600"/>
            <a:ext cx="7620000" cy="1676400"/>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itchFamily="18" charset="0"/>
                <a:cs typeface="Times New Roman" pitchFamily="18" charset="0"/>
              </a:rPr>
              <a:t>Tác</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dụng</a:t>
            </a:r>
            <a:r>
              <a:rPr lang="en-US" sz="2200" b="1" dirty="0" smtClean="0">
                <a:solidFill>
                  <a:schemeClr val="tx1"/>
                </a:solidFill>
                <a:latin typeface="Times New Roman" pitchFamily="18" charset="0"/>
                <a:cs typeface="Times New Roman" pitchFamily="18" charset="0"/>
              </a:rPr>
              <a:t>: </a:t>
            </a:r>
          </a:p>
          <a:p>
            <a:pPr algn="just"/>
            <a:endParaRPr lang="en-US" sz="2200" dirty="0">
              <a:solidFill>
                <a:schemeClr val="tx1"/>
              </a:solidFill>
              <a:latin typeface="Times New Roman" pitchFamily="18" charset="0"/>
              <a:cs typeface="Times New Roman" pitchFamily="18" charset="0"/>
            </a:endParaRPr>
          </a:p>
        </p:txBody>
      </p:sp>
      <p:cxnSp>
        <p:nvCxnSpPr>
          <p:cNvPr id="7" name="Straight Connector 6"/>
          <p:cNvCxnSpPr/>
          <p:nvPr/>
        </p:nvCxnSpPr>
        <p:spPr>
          <a:xfrm>
            <a:off x="1600200" y="1066800"/>
            <a:ext cx="0" cy="381000"/>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25992" y="1078302"/>
            <a:ext cx="0" cy="381000"/>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39000" y="1078302"/>
            <a:ext cx="0" cy="381000"/>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6" idx="0"/>
          </p:cNvCxnSpPr>
          <p:nvPr/>
        </p:nvCxnSpPr>
        <p:spPr>
          <a:xfrm>
            <a:off x="1752600" y="4419600"/>
            <a:ext cx="2618117" cy="381000"/>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43400" y="4419600"/>
            <a:ext cx="0" cy="381000"/>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5" idx="2"/>
          </p:cNvCxnSpPr>
          <p:nvPr/>
        </p:nvCxnSpPr>
        <p:spPr>
          <a:xfrm flipV="1">
            <a:off x="4343400" y="4343400"/>
            <a:ext cx="2819401" cy="445698"/>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853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83163862"/>
              </p:ext>
            </p:extLst>
          </p:nvPr>
        </p:nvGraphicFramePr>
        <p:xfrm>
          <a:off x="152400" y="152400"/>
          <a:ext cx="8610600" cy="6583680"/>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1844040">
                  <a:extLst>
                    <a:ext uri="{9D8B030D-6E8A-4147-A177-3AD203B41FA5}">
                      <a16:colId xmlns:a16="http://schemas.microsoft.com/office/drawing/2014/main" val="20001"/>
                    </a:ext>
                  </a:extLst>
                </a:gridCol>
                <a:gridCol w="204216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638432">
                <a:tc gridSpan="5">
                  <a:txBody>
                    <a:bodyPr/>
                    <a:lstStyle/>
                    <a:p>
                      <a:pPr algn="ctr"/>
                      <a:r>
                        <a:rPr lang="en-US" sz="2400" b="1" dirty="0" smtClean="0">
                          <a:solidFill>
                            <a:srgbClr val="FF0000"/>
                          </a:solidFill>
                          <a:latin typeface="Times New Roman" pitchFamily="18" charset="0"/>
                          <a:cs typeface="Times New Roman" pitchFamily="18" charset="0"/>
                        </a:rPr>
                        <a:t>RUBIC ĐÁNH</a:t>
                      </a:r>
                      <a:r>
                        <a:rPr lang="en-US" sz="2400" b="1" baseline="0" dirty="0" smtClean="0">
                          <a:solidFill>
                            <a:srgbClr val="FF0000"/>
                          </a:solidFill>
                          <a:latin typeface="Times New Roman" pitchFamily="18" charset="0"/>
                          <a:cs typeface="Times New Roman" pitchFamily="18" charset="0"/>
                        </a:rPr>
                        <a:t> GIÁ PHẦN TRÌNH BÀY CỦA CÁC NHÓM </a:t>
                      </a:r>
                    </a:p>
                    <a:p>
                      <a:r>
                        <a:rPr lang="en-US" sz="2400" b="1" baseline="0" dirty="0" err="1" smtClean="0">
                          <a:solidFill>
                            <a:srgbClr val="FF0000"/>
                          </a:solidFill>
                          <a:latin typeface="Times New Roman" pitchFamily="18" charset="0"/>
                          <a:cs typeface="Times New Roman" pitchFamily="18" charset="0"/>
                        </a:rPr>
                        <a:t>Nhóm</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đánh</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giá</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Nhóm</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được</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đánh</a:t>
                      </a:r>
                      <a:r>
                        <a:rPr lang="en-US" sz="2400" b="1" baseline="0" dirty="0" smtClean="0">
                          <a:solidFill>
                            <a:srgbClr val="FF0000"/>
                          </a:solidFill>
                          <a:latin typeface="Times New Roman" pitchFamily="18" charset="0"/>
                          <a:cs typeface="Times New Roman" pitchFamily="18" charset="0"/>
                        </a:rPr>
                        <a:t> </a:t>
                      </a:r>
                      <a:r>
                        <a:rPr lang="en-US" sz="2400" b="1" baseline="0" dirty="0" err="1" smtClean="0">
                          <a:solidFill>
                            <a:srgbClr val="FF0000"/>
                          </a:solidFill>
                          <a:latin typeface="Times New Roman" pitchFamily="18" charset="0"/>
                          <a:cs typeface="Times New Roman" pitchFamily="18" charset="0"/>
                        </a:rPr>
                        <a:t>giá</a:t>
                      </a:r>
                      <a:r>
                        <a:rPr lang="en-US" sz="2400" b="1" baseline="0"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a:txBody>
                  <a:tcPr/>
                </a:tc>
                <a:tc hMerge="1">
                  <a:txBody>
                    <a:bodyPr/>
                    <a:lstStyle/>
                    <a:p>
                      <a:endParaRPr lang="en-US" dirty="0">
                        <a:latin typeface="Times New Roman" pitchFamily="18" charset="0"/>
                        <a:cs typeface="Times New Roman" pitchFamily="18" charset="0"/>
                      </a:endParaRPr>
                    </a:p>
                  </a:txBody>
                  <a:tcPr/>
                </a:tc>
                <a:tc hMerge="1">
                  <a:txBody>
                    <a:bodyPr/>
                    <a:lstStyle/>
                    <a:p>
                      <a:endParaRPr lang="en-US" dirty="0">
                        <a:latin typeface="Times New Roman" pitchFamily="18" charset="0"/>
                        <a:cs typeface="Times New Roman" pitchFamily="18" charset="0"/>
                      </a:endParaRPr>
                    </a:p>
                  </a:txBody>
                  <a:tcPr/>
                </a:tc>
                <a:tc hMerge="1">
                  <a:txBody>
                    <a:bodyPr/>
                    <a:lstStyle/>
                    <a:p>
                      <a:endParaRPr lang="en-US" dirty="0">
                        <a:latin typeface="Times New Roman" pitchFamily="18" charset="0"/>
                        <a:cs typeface="Times New Roman" pitchFamily="18" charset="0"/>
                      </a:endParaRPr>
                    </a:p>
                  </a:txBody>
                  <a:tcPr/>
                </a:tc>
                <a:tc hMerge="1">
                  <a:txBody>
                    <a:bodyPr/>
                    <a:lstStyle/>
                    <a:p>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95870">
                <a:tc>
                  <a:txBody>
                    <a:bodyPr/>
                    <a:lstStyle/>
                    <a:p>
                      <a:pPr algn="ctr"/>
                      <a:r>
                        <a:rPr lang="en-US" sz="2400" dirty="0" smtClean="0">
                          <a:latin typeface="Times New Roman" pitchFamily="18" charset="0"/>
                          <a:cs typeface="Times New Roman" pitchFamily="18" charset="0"/>
                        </a:rPr>
                        <a:t>TIÊU</a:t>
                      </a:r>
                      <a:r>
                        <a:rPr lang="en-US" sz="2400" baseline="0" dirty="0" smtClean="0">
                          <a:latin typeface="Times New Roman" pitchFamily="18" charset="0"/>
                          <a:cs typeface="Times New Roman" pitchFamily="18" charset="0"/>
                        </a:rPr>
                        <a:t> CHÍ</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CẦN</a:t>
                      </a:r>
                      <a:r>
                        <a:rPr lang="en-US" sz="2400" baseline="0" dirty="0" smtClean="0">
                          <a:latin typeface="Times New Roman" pitchFamily="18" charset="0"/>
                          <a:cs typeface="Times New Roman" pitchFamily="18" charset="0"/>
                        </a:rPr>
                        <a:t> CỐ GẮNG</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KHÁ</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TỐT</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ĐÁNH</a:t>
                      </a:r>
                      <a:r>
                        <a:rPr lang="en-US" sz="2400" baseline="0" dirty="0" smtClean="0">
                          <a:latin typeface="Times New Roman" pitchFamily="18" charset="0"/>
                          <a:cs typeface="Times New Roman" pitchFamily="18" charset="0"/>
                        </a:rPr>
                        <a:t> GIÁ</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617362">
                <a:tc>
                  <a:txBody>
                    <a:bodyPr/>
                    <a:lstStyle/>
                    <a:p>
                      <a:pPr algn="just"/>
                      <a:r>
                        <a:rPr lang="en-US" sz="2400" dirty="0" smtClean="0">
                          <a:latin typeface="Times New Roman" pitchFamily="18" charset="0"/>
                          <a:cs typeface="Times New Roman" pitchFamily="18" charset="0"/>
                        </a:rPr>
                        <a:t>NỘI</a:t>
                      </a:r>
                      <a:r>
                        <a:rPr lang="en-US" sz="2400" baseline="0" dirty="0" smtClean="0">
                          <a:latin typeface="Times New Roman" pitchFamily="18" charset="0"/>
                          <a:cs typeface="Times New Roman" pitchFamily="18" charset="0"/>
                        </a:rPr>
                        <a:t> DUNG</a:t>
                      </a:r>
                    </a:p>
                    <a:p>
                      <a:pPr algn="just"/>
                      <a:r>
                        <a:rPr lang="en-US" sz="2400" baseline="0" dirty="0" smtClean="0">
                          <a:solidFill>
                            <a:srgbClr val="FF0000"/>
                          </a:solidFill>
                          <a:latin typeface="Times New Roman" pitchFamily="18" charset="0"/>
                          <a:cs typeface="Times New Roman" pitchFamily="18" charset="0"/>
                        </a:rPr>
                        <a:t>(10 ĐIỂM)</a:t>
                      </a:r>
                      <a:endParaRPr lang="en-US" sz="2400" dirty="0">
                        <a:solidFill>
                          <a:srgbClr val="FF0000"/>
                        </a:solidFill>
                        <a:latin typeface="Times New Roman" pitchFamily="18" charset="0"/>
                        <a:cs typeface="Times New Roman" pitchFamily="18" charset="0"/>
                      </a:endParaRPr>
                    </a:p>
                  </a:txBody>
                  <a:tcPr/>
                </a:tc>
                <a:tc>
                  <a:txBody>
                    <a:bodyPr/>
                    <a:lstStyle/>
                    <a:p>
                      <a:pPr algn="just"/>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Nội</a:t>
                      </a:r>
                      <a:r>
                        <a:rPr lang="en-US" sz="2400" baseline="0" dirty="0" smtClean="0">
                          <a:latin typeface="Times New Roman" pitchFamily="18" charset="0"/>
                          <a:cs typeface="Times New Roman" pitchFamily="18" charset="0"/>
                        </a:rPr>
                        <a:t> dung </a:t>
                      </a:r>
                      <a:r>
                        <a:rPr lang="en-US" sz="2400" baseline="0" dirty="0" err="1" smtClean="0">
                          <a:latin typeface="Times New Roman" pitchFamily="18" charset="0"/>
                          <a:cs typeface="Times New Roman" pitchFamily="18" charset="0"/>
                        </a:rPr>
                        <a:t>chưa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đầy</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đủ</a:t>
                      </a:r>
                      <a:endParaRPr lang="en-US" sz="2400" baseline="0" dirty="0" smtClean="0">
                        <a:latin typeface="Times New Roman" pitchFamily="18" charset="0"/>
                        <a:cs typeface="Times New Roman" pitchFamily="18" charset="0"/>
                      </a:endParaRPr>
                    </a:p>
                    <a:p>
                      <a:pPr algn="just"/>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Phản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biện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chưa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tốt</a:t>
                      </a:r>
                      <a:endParaRPr lang="en-US" sz="2400" baseline="0" dirty="0" smtClean="0">
                        <a:latin typeface="Times New Roman" pitchFamily="18" charset="0"/>
                        <a:cs typeface="Times New Roman" pitchFamily="18" charset="0"/>
                      </a:endParaRPr>
                    </a:p>
                    <a:p>
                      <a:pPr algn="just"/>
                      <a:r>
                        <a:rPr lang="en-US" sz="2400" baseline="0" dirty="0" smtClean="0">
                          <a:solidFill>
                            <a:srgbClr val="FF0000"/>
                          </a:solidFill>
                          <a:latin typeface="Times New Roman" pitchFamily="18" charset="0"/>
                          <a:cs typeface="Times New Roman" pitchFamily="18" charset="0"/>
                        </a:rPr>
                        <a:t>(5 </a:t>
                      </a:r>
                      <a:r>
                        <a:rPr lang="en-US" sz="2400" baseline="0" dirty="0" err="1" smtClean="0">
                          <a:solidFill>
                            <a:srgbClr val="FF0000"/>
                          </a:solidFill>
                          <a:latin typeface="Times New Roman" pitchFamily="18" charset="0"/>
                          <a:cs typeface="Times New Roman" pitchFamily="18" charset="0"/>
                        </a:rPr>
                        <a:t>điểm</a:t>
                      </a:r>
                      <a:r>
                        <a:rPr lang="en-US" sz="2400" baseline="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baseline="0" dirty="0" err="1" smtClean="0">
                          <a:latin typeface="Times New Roman" pitchFamily="18" charset="0"/>
                          <a:cs typeface="Times New Roman" pitchFamily="18" charset="0"/>
                        </a:rPr>
                        <a:t>Nội</a:t>
                      </a:r>
                      <a:r>
                        <a:rPr lang="en-US" sz="2400" baseline="0" dirty="0" smtClean="0">
                          <a:latin typeface="Times New Roman" pitchFamily="18" charset="0"/>
                          <a:cs typeface="Times New Roman" pitchFamily="18" charset="0"/>
                        </a:rPr>
                        <a:t> dung </a:t>
                      </a:r>
                      <a:r>
                        <a:rPr lang="en-US" sz="2400" baseline="0" dirty="0" err="1" smtClean="0">
                          <a:latin typeface="Times New Roman" pitchFamily="18" charset="0"/>
                          <a:cs typeface="Times New Roman" pitchFamily="18" charset="0"/>
                        </a:rPr>
                        <a:t>đầy</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đủ</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Phản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biện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chưa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tốt</a:t>
                      </a:r>
                      <a:endParaRPr lang="en-US" sz="2400" baseline="0" dirty="0" smtClean="0">
                        <a:latin typeface="Times New Roman" pitchFamily="18" charset="0"/>
                        <a:cs typeface="Times New Roman" pitchFamily="18" charset="0"/>
                      </a:endParaRPr>
                    </a:p>
                    <a:p>
                      <a:pPr algn="just"/>
                      <a:r>
                        <a:rPr lang="en-US" sz="2400" baseline="0" dirty="0" smtClean="0">
                          <a:latin typeface="Times New Roman" pitchFamily="18" charset="0"/>
                          <a:cs typeface="Times New Roman" pitchFamily="18" charset="0"/>
                        </a:rPr>
                        <a:t>(</a:t>
                      </a:r>
                      <a:r>
                        <a:rPr lang="en-US" sz="2400" baseline="0" dirty="0" err="1" smtClean="0">
                          <a:latin typeface="Times New Roman" pitchFamily="18" charset="0"/>
                          <a:cs typeface="Times New Roman" pitchFamily="18" charset="0"/>
                        </a:rPr>
                        <a:t>Hoặc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nội</a:t>
                      </a:r>
                      <a:r>
                        <a:rPr lang="en-US" sz="2400" baseline="0" dirty="0" smtClean="0">
                          <a:latin typeface="Times New Roman" pitchFamily="18" charset="0"/>
                          <a:cs typeface="Times New Roman" pitchFamily="18" charset="0"/>
                        </a:rPr>
                        <a:t> dung </a:t>
                      </a:r>
                      <a:r>
                        <a:rPr lang="en-US" sz="2400" baseline="0" dirty="0" err="1" smtClean="0">
                          <a:latin typeface="Times New Roman" pitchFamily="18" charset="0"/>
                          <a:cs typeface="Times New Roman" pitchFamily="18" charset="0"/>
                        </a:rPr>
                        <a:t>chưa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đầy</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đủ</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phản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biện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tốt</a:t>
                      </a:r>
                      <a:r>
                        <a:rPr lang="en-US" sz="2400" baseline="0" dirty="0" smtClean="0">
                          <a:latin typeface="Times New Roman" pitchFamily="18" charset="0"/>
                          <a:cs typeface="Times New Roman" pitchFamily="18" charset="0"/>
                        </a:rPr>
                        <a:t>) </a:t>
                      </a:r>
                      <a:r>
                        <a:rPr lang="en-US" sz="2400" baseline="0" dirty="0" smtClean="0">
                          <a:solidFill>
                            <a:srgbClr val="FF0000"/>
                          </a:solidFill>
                          <a:latin typeface="Times New Roman" pitchFamily="18" charset="0"/>
                          <a:cs typeface="Times New Roman" pitchFamily="18" charset="0"/>
                        </a:rPr>
                        <a:t>(7 </a:t>
                      </a:r>
                      <a:r>
                        <a:rPr lang="en-US" sz="2400" baseline="0" dirty="0" err="1" smtClean="0">
                          <a:solidFill>
                            <a:srgbClr val="FF0000"/>
                          </a:solidFill>
                          <a:latin typeface="Times New Roman" pitchFamily="18" charset="0"/>
                          <a:cs typeface="Times New Roman" pitchFamily="18" charset="0"/>
                        </a:rPr>
                        <a:t>điểm</a:t>
                      </a:r>
                      <a:r>
                        <a:rPr lang="en-US" sz="2400" baseline="0" dirty="0" smtClean="0">
                          <a:solidFill>
                            <a:srgbClr val="FF0000"/>
                          </a:solidFill>
                          <a:latin typeface="Times New Roman" pitchFamily="18" charset="0"/>
                          <a:cs typeface="Times New Roman" pitchFamily="18" charset="0"/>
                        </a:rPr>
                        <a:t>)</a:t>
                      </a:r>
                      <a:endParaRPr lang="en-US" sz="2400" dirty="0" smtClean="0">
                        <a:solidFill>
                          <a:srgbClr val="FF0000"/>
                        </a:solidFill>
                        <a:latin typeface="Times New Roman" pitchFamily="18" charset="0"/>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Nội</a:t>
                      </a:r>
                      <a:r>
                        <a:rPr lang="en-US" sz="2400" baseline="0" dirty="0" smtClean="0">
                          <a:solidFill>
                            <a:schemeClr val="tx1"/>
                          </a:solidFill>
                          <a:latin typeface="Times New Roman" pitchFamily="18" charset="0"/>
                          <a:cs typeface="Times New Roman" pitchFamily="18" charset="0"/>
                        </a:rPr>
                        <a:t> dung </a:t>
                      </a:r>
                      <a:r>
                        <a:rPr lang="en-US" sz="2400" baseline="0" dirty="0" err="1" smtClean="0">
                          <a:solidFill>
                            <a:schemeClr val="tx1"/>
                          </a:solidFill>
                          <a:latin typeface="Times New Roman" pitchFamily="18" charset="0"/>
                          <a:cs typeface="Times New Roman" pitchFamily="18" charset="0"/>
                        </a:rPr>
                        <a:t>đầy</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đủ</a:t>
                      </a:r>
                      <a:endParaRPr lang="en-US" sz="2400" baseline="0" dirty="0" smtClean="0">
                        <a:solidFill>
                          <a:schemeClr val="tx1"/>
                        </a:solidFill>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Phản</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biện</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tốt</a:t>
                      </a:r>
                      <a:endParaRPr lang="en-US" sz="2400" baseline="0" dirty="0" smtClean="0">
                        <a:solidFill>
                          <a:schemeClr val="tx1"/>
                        </a:solidFill>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400" baseline="0" dirty="0" smtClean="0">
                          <a:solidFill>
                            <a:srgbClr val="FF0000"/>
                          </a:solidFill>
                          <a:latin typeface="Times New Roman" pitchFamily="18" charset="0"/>
                          <a:cs typeface="Times New Roman" pitchFamily="18" charset="0"/>
                        </a:rPr>
                        <a:t>(10 </a:t>
                      </a:r>
                      <a:r>
                        <a:rPr lang="en-US" sz="2400" baseline="0" dirty="0" err="1" smtClean="0">
                          <a:solidFill>
                            <a:srgbClr val="FF0000"/>
                          </a:solidFill>
                          <a:latin typeface="Times New Roman" pitchFamily="18" charset="0"/>
                          <a:cs typeface="Times New Roman" pitchFamily="18" charset="0"/>
                        </a:rPr>
                        <a:t>điểm</a:t>
                      </a:r>
                      <a:r>
                        <a:rPr lang="en-US" sz="2400" baseline="0" dirty="0" smtClean="0">
                          <a:solidFill>
                            <a:srgbClr val="FF0000"/>
                          </a:solidFill>
                          <a:latin typeface="Times New Roman" pitchFamily="18" charset="0"/>
                          <a:cs typeface="Times New Roman" pitchFamily="18" charset="0"/>
                        </a:rPr>
                        <a:t>)</a:t>
                      </a:r>
                      <a:endParaRPr lang="en-US" sz="2400" dirty="0" smtClean="0">
                        <a:solidFill>
                          <a:srgbClr val="FF0000"/>
                        </a:solidFill>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1872735">
                <a:tc>
                  <a:txBody>
                    <a:bodyPr/>
                    <a:lstStyle/>
                    <a:p>
                      <a:pPr algn="just"/>
                      <a:r>
                        <a:rPr lang="en-US" sz="2400" dirty="0" smtClean="0">
                          <a:latin typeface="Times New Roman" pitchFamily="18" charset="0"/>
                          <a:cs typeface="Times New Roman" pitchFamily="18" charset="0"/>
                        </a:rPr>
                        <a:t>HÌNH</a:t>
                      </a:r>
                      <a:r>
                        <a:rPr lang="en-US" sz="2400" baseline="0" dirty="0" smtClean="0">
                          <a:latin typeface="Times New Roman" pitchFamily="18" charset="0"/>
                          <a:cs typeface="Times New Roman" pitchFamily="18" charset="0"/>
                        </a:rPr>
                        <a:t> THỨC</a:t>
                      </a:r>
                    </a:p>
                    <a:p>
                      <a:pPr algn="just"/>
                      <a:r>
                        <a:rPr lang="en-US" sz="2400" baseline="0" dirty="0" smtClean="0">
                          <a:solidFill>
                            <a:srgbClr val="FF0000"/>
                          </a:solidFill>
                          <a:latin typeface="Times New Roman" pitchFamily="18" charset="0"/>
                          <a:cs typeface="Times New Roman" pitchFamily="18" charset="0"/>
                        </a:rPr>
                        <a:t>(10 ĐIỂM)</a:t>
                      </a:r>
                      <a:endParaRPr lang="en-US" sz="2400" dirty="0">
                        <a:solidFill>
                          <a:srgbClr val="FF0000"/>
                        </a:solidFill>
                        <a:latin typeface="Times New Roman" pitchFamily="18" charset="0"/>
                        <a:cs typeface="Times New Roman" pitchFamily="18" charset="0"/>
                      </a:endParaRPr>
                    </a:p>
                  </a:txBody>
                  <a:tcPr/>
                </a:tc>
                <a:tc>
                  <a:txBody>
                    <a:bodyPr/>
                    <a:lstStyle/>
                    <a:p>
                      <a:pPr algn="just"/>
                      <a:r>
                        <a:rPr lang="en-US" sz="2400" dirty="0" err="1" smtClean="0">
                          <a:latin typeface="Times New Roman" pitchFamily="18" charset="0"/>
                          <a:cs typeface="Times New Roman" pitchFamily="18" charset="0"/>
                        </a:rPr>
                        <a:t>Trình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bày</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chưa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khoa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học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chưa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rõ</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ràng</a:t>
                      </a:r>
                      <a:endParaRPr lang="en-US" sz="2400" baseline="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Times New Roman" pitchFamily="18" charset="0"/>
                          <a:cs typeface="Times New Roman" pitchFamily="18" charset="0"/>
                        </a:rPr>
                        <a:t>(5 </a:t>
                      </a:r>
                      <a:r>
                        <a:rPr lang="en-US" sz="2400" baseline="0" dirty="0" err="1" smtClean="0">
                          <a:latin typeface="Times New Roman" pitchFamily="18" charset="0"/>
                          <a:cs typeface="Times New Roman" pitchFamily="18" charset="0"/>
                        </a:rPr>
                        <a:t>điểm</a:t>
                      </a:r>
                      <a:r>
                        <a:rPr lang="en-US" sz="2400" baseline="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txBody>
                  <a:tcPr/>
                </a:tc>
                <a:tc>
                  <a:txBody>
                    <a:bodyPr/>
                    <a:lstStyle/>
                    <a:p>
                      <a:pPr algn="just"/>
                      <a:r>
                        <a:rPr lang="en-US" sz="2400" dirty="0" err="1" smtClean="0">
                          <a:latin typeface="Times New Roman" pitchFamily="18" charset="0"/>
                          <a:cs typeface="Times New Roman" pitchFamily="18" charset="0"/>
                        </a:rPr>
                        <a:t>Trình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bày</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khoa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học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rõ</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ràng</a:t>
                      </a:r>
                      <a:endParaRPr lang="en-US" sz="2400" baseline="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400" baseline="0" dirty="0" smtClean="0">
                          <a:solidFill>
                            <a:srgbClr val="FF0000"/>
                          </a:solidFill>
                          <a:latin typeface="Times New Roman" pitchFamily="18" charset="0"/>
                          <a:cs typeface="Times New Roman" pitchFamily="18" charset="0"/>
                        </a:rPr>
                        <a:t>(7 </a:t>
                      </a:r>
                      <a:r>
                        <a:rPr lang="en-US" sz="2400" baseline="0" dirty="0" err="1" smtClean="0">
                          <a:solidFill>
                            <a:srgbClr val="FF0000"/>
                          </a:solidFill>
                          <a:latin typeface="Times New Roman" pitchFamily="18" charset="0"/>
                          <a:cs typeface="Times New Roman" pitchFamily="18" charset="0"/>
                        </a:rPr>
                        <a:t>điểm</a:t>
                      </a:r>
                      <a:r>
                        <a:rPr lang="en-US" sz="2400" baseline="0" dirty="0" smtClean="0">
                          <a:solidFill>
                            <a:srgbClr val="FF0000"/>
                          </a:solidFill>
                          <a:latin typeface="Times New Roman" pitchFamily="18" charset="0"/>
                          <a:cs typeface="Times New Roman" pitchFamily="18" charset="0"/>
                        </a:rPr>
                        <a:t>)</a:t>
                      </a:r>
                      <a:endParaRPr lang="en-US" sz="2400" dirty="0" smtClean="0">
                        <a:solidFill>
                          <a:srgbClr val="FF0000"/>
                        </a:solidFill>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txBody>
                  <a:tcPr/>
                </a:tc>
                <a:tc>
                  <a:txBody>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Trình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bày</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khoa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học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rõ</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ràng</a:t>
                      </a:r>
                      <a:endParaRPr lang="en-US" sz="2400" baseline="0" dirty="0" smtClean="0">
                        <a:latin typeface="Times New Roman" pitchFamily="18" charset="0"/>
                        <a:cs typeface="Times New Roman" pitchFamily="18" charset="0"/>
                      </a:endParaRPr>
                    </a:p>
                    <a:p>
                      <a:pPr algn="just"/>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Có</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sự</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sáng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tạo</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trong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trình</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bày</a:t>
                      </a:r>
                      <a:r>
                        <a:rPr lang="en-US" sz="2400" baseline="0" dirty="0" smtClean="0">
                          <a:latin typeface="Times New Roman" pitchFamily="18" charset="0"/>
                          <a:cs typeface="Times New Roman" pitchFamily="18" charset="0"/>
                        </a:rPr>
                        <a:t> </a:t>
                      </a:r>
                      <a:r>
                        <a:rPr lang="en-US" sz="2400" baseline="0" dirty="0" smtClean="0">
                          <a:solidFill>
                            <a:srgbClr val="FF0000"/>
                          </a:solidFill>
                          <a:latin typeface="Times New Roman" pitchFamily="18" charset="0"/>
                          <a:cs typeface="Times New Roman" pitchFamily="18" charset="0"/>
                        </a:rPr>
                        <a:t>(10 </a:t>
                      </a:r>
                      <a:r>
                        <a:rPr lang="en-US" sz="2400" baseline="0" dirty="0" err="1" smtClean="0">
                          <a:solidFill>
                            <a:srgbClr val="FF0000"/>
                          </a:solidFill>
                          <a:latin typeface="Times New Roman" pitchFamily="18" charset="0"/>
                          <a:cs typeface="Times New Roman" pitchFamily="18" charset="0"/>
                        </a:rPr>
                        <a:t>điểm</a:t>
                      </a:r>
                      <a:r>
                        <a:rPr lang="en-US" sz="2400" baseline="0" dirty="0" smtClean="0">
                          <a:solidFill>
                            <a:srgbClr val="FF0000"/>
                          </a:solidFill>
                          <a:latin typeface="Times New Roman" pitchFamily="18" charset="0"/>
                          <a:cs typeface="Times New Roman" pitchFamily="18" charset="0"/>
                        </a:rPr>
                        <a:t>)</a:t>
                      </a:r>
                      <a:endParaRPr lang="en-US" sz="2400" dirty="0" smtClean="0">
                        <a:solidFill>
                          <a:srgbClr val="FF0000"/>
                        </a:solidFill>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37140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228600"/>
            <a:ext cx="7620000" cy="838200"/>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itchFamily="18" charset="0"/>
                <a:cs typeface="Times New Roman" pitchFamily="18" charset="0"/>
              </a:rPr>
              <a:t>Luận</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điểm</a:t>
            </a:r>
            <a:r>
              <a:rPr lang="en-US" sz="2200" b="1" dirty="0" smtClean="0">
                <a:solidFill>
                  <a:schemeClr val="tx1"/>
                </a:solidFill>
                <a:latin typeface="Times New Roman" pitchFamily="18" charset="0"/>
                <a:cs typeface="Times New Roman" pitchFamily="18" charset="0"/>
              </a:rPr>
              <a:t> 1: </a:t>
            </a:r>
            <a:r>
              <a:rPr lang="en-US" sz="2200" dirty="0" err="1" smtClean="0">
                <a:solidFill>
                  <a:schemeClr val="tx1"/>
                </a:solidFill>
                <a:latin typeface="Times New Roman" pitchFamily="18" charset="0"/>
                <a:cs typeface="Times New Roman" pitchFamily="18" charset="0"/>
              </a:rPr>
              <a:t>Tinh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thần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yêu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nước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của</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nhân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dân</a:t>
            </a:r>
            <a:r>
              <a:rPr lang="en-US" sz="2200" dirty="0" smtClean="0">
                <a:solidFill>
                  <a:schemeClr val="tx1"/>
                </a:solidFill>
                <a:latin typeface="Times New Roman" pitchFamily="18" charset="0"/>
                <a:cs typeface="Times New Roman" pitchFamily="18" charset="0"/>
              </a:rPr>
              <a:t> ta </a:t>
            </a:r>
            <a:r>
              <a:rPr lang="en-US" sz="2200" dirty="0" err="1" smtClean="0">
                <a:solidFill>
                  <a:schemeClr val="tx1"/>
                </a:solidFill>
                <a:latin typeface="Times New Roman" pitchFamily="18" charset="0"/>
                <a:cs typeface="Times New Roman" pitchFamily="18" charset="0"/>
              </a:rPr>
              <a:t>và</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sức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mạnh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vô</a:t>
            </a:r>
            <a:r>
              <a:rPr lang="en-US" sz="2200" dirty="0" smtClean="0">
                <a:solidFill>
                  <a:schemeClr val="tx1"/>
                </a:solidFill>
                <a:latin typeface="Times New Roman" pitchFamily="18" charset="0"/>
                <a:cs typeface="Times New Roman" pitchFamily="18" charset="0"/>
              </a:rPr>
              <a:t> song </a:t>
            </a:r>
            <a:r>
              <a:rPr lang="en-US" sz="2200" dirty="0" err="1" smtClean="0">
                <a:solidFill>
                  <a:schemeClr val="tx1"/>
                </a:solidFill>
                <a:latin typeface="Times New Roman" pitchFamily="18" charset="0"/>
                <a:cs typeface="Times New Roman" pitchFamily="18" charset="0"/>
              </a:rPr>
              <a:t>của</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tinh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thần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ấy</a:t>
            </a:r>
            <a:r>
              <a:rPr lang="en-US" sz="2200" dirty="0" smtClean="0">
                <a:solidFill>
                  <a:schemeClr val="tx1"/>
                </a:solidFill>
                <a:latin typeface="Times New Roman" pitchFamily="18" charset="0"/>
                <a:cs typeface="Times New Roman" pitchFamily="18" charset="0"/>
              </a:rPr>
              <a:t>.</a:t>
            </a:r>
            <a:endParaRPr lang="en-US" sz="2200" i="1" dirty="0">
              <a:solidFill>
                <a:schemeClr val="tx1"/>
              </a:solidFill>
              <a:latin typeface="Times New Roman" pitchFamily="18" charset="0"/>
              <a:cs typeface="Times New Roman" pitchFamily="18" charset="0"/>
            </a:endParaRPr>
          </a:p>
        </p:txBody>
      </p:sp>
      <p:sp>
        <p:nvSpPr>
          <p:cNvPr id="4" name="Rounded Rectangle 3"/>
          <p:cNvSpPr/>
          <p:nvPr/>
        </p:nvSpPr>
        <p:spPr>
          <a:xfrm>
            <a:off x="560717" y="1459302"/>
            <a:ext cx="3608717" cy="2731698"/>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a:solidFill>
                  <a:schemeClr val="tx1"/>
                </a:solidFill>
                <a:latin typeface="Times New Roman" pitchFamily="18" charset="0"/>
                <a:cs typeface="Times New Roman" pitchFamily="18" charset="0"/>
              </a:rPr>
              <a:t>Lí</a:t>
            </a:r>
            <a:r>
              <a:rPr lang="en-US" sz="2200" b="1" dirty="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lẽ</a:t>
            </a:r>
            <a:r>
              <a:rPr lang="en-US" sz="2200" b="1" smtClean="0">
                <a:solidFill>
                  <a:schemeClr val="tx1"/>
                </a:solidFill>
                <a:latin typeface="Times New Roman" pitchFamily="18" charset="0"/>
                <a:cs typeface="Times New Roman" pitchFamily="18" charset="0"/>
              </a:rPr>
              <a:t>: </a:t>
            </a:r>
            <a:r>
              <a:rPr lang="vi-VN" sz="2000" smtClean="0">
                <a:solidFill>
                  <a:schemeClr val="tx1"/>
                </a:solidFill>
                <a:latin typeface="Times New Roman" pitchFamily="18" charset="0"/>
                <a:cs typeface="Times New Roman" pitchFamily="18" charset="0"/>
              </a:rPr>
              <a:t>Từ </a:t>
            </a:r>
            <a:r>
              <a:rPr lang="vi-VN" sz="2000" dirty="0">
                <a:solidFill>
                  <a:schemeClr val="tx1"/>
                </a:solidFill>
                <a:latin typeface="Times New Roman" pitchFamily="18" charset="0"/>
                <a:cs typeface="Times New Roman" pitchFamily="18" charset="0"/>
              </a:rPr>
              <a:t>xưa đến nay, mỗi khi Tổ quốc bị xâm lăng, thì tinh thần ấy lại sôi nổi, nó kết thành một làn sóng vô cùng mạnh mẽ, to lớn, nó lướt qua mọi sự nguy hiểm, khó khăn, nó nhấn chìm tất cả lũ bán nước và lũ cướp nước</a:t>
            </a:r>
            <a:r>
              <a:rPr lang="vi-VN" sz="2000" dirty="0" smtClean="0">
                <a:solidFill>
                  <a:schemeClr val="tx1"/>
                </a:solidFill>
                <a:latin typeface="Times New Roman" pitchFamily="18" charset="0"/>
                <a:cs typeface="Times New Roman" pitchFamily="18" charset="0"/>
              </a:rPr>
              <a:t>.</a:t>
            </a:r>
            <a:endParaRPr lang="en-US" sz="2000" i="1" dirty="0">
              <a:solidFill>
                <a:schemeClr val="tx1"/>
              </a:solidFill>
              <a:latin typeface="Times New Roman" pitchFamily="18" charset="0"/>
              <a:cs typeface="Times New Roman" pitchFamily="18" charset="0"/>
            </a:endParaRPr>
          </a:p>
        </p:txBody>
      </p:sp>
      <p:sp>
        <p:nvSpPr>
          <p:cNvPr id="5" name="Rounded Rectangle 4"/>
          <p:cNvSpPr/>
          <p:nvPr/>
        </p:nvSpPr>
        <p:spPr>
          <a:xfrm>
            <a:off x="4572000" y="1478072"/>
            <a:ext cx="3810000" cy="2743200"/>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itchFamily="18" charset="0"/>
                <a:cs typeface="Times New Roman" pitchFamily="18" charset="0"/>
              </a:rPr>
              <a:t>Nghệ</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thuật</a:t>
            </a:r>
            <a:r>
              <a:rPr lang="en-US" sz="2200" b="1" dirty="0" smtClean="0">
                <a:solidFill>
                  <a:schemeClr val="tx1"/>
                </a:solidFill>
                <a:latin typeface="Times New Roman" pitchFamily="18" charset="0"/>
                <a:cs typeface="Times New Roman" pitchFamily="18" charset="0"/>
              </a:rPr>
              <a:t>: </a:t>
            </a:r>
          </a:p>
          <a:p>
            <a:pPr algn="just"/>
            <a:r>
              <a:rPr lang="en-US" sz="2200" b="1"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Lí</a:t>
            </a:r>
            <a:r>
              <a:rPr lang="en-US" sz="2200" dirty="0" smtClean="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lẽ</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giàu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sức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gợi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hình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gợi</a:t>
            </a:r>
            <a:r>
              <a:rPr lang="en-US" sz="2200" dirty="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cảm</a:t>
            </a:r>
            <a:r>
              <a:rPr lang="en-US" sz="2200" dirty="0" smtClean="0">
                <a:solidFill>
                  <a:schemeClr val="tx1"/>
                </a:solidFill>
                <a:latin typeface="Times New Roman" pitchFamily="18" charset="0"/>
                <a:cs typeface="Times New Roman" pitchFamily="18" charset="0"/>
              </a:rPr>
              <a:t>.</a:t>
            </a:r>
          </a:p>
          <a:p>
            <a:pPr algn="just"/>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Đoạn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văn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trình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bày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theo</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cấu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trúc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diễn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dịch</a:t>
            </a:r>
            <a:r>
              <a:rPr lang="en-US" sz="2200" dirty="0" smtClean="0">
                <a:solidFill>
                  <a:schemeClr val="tx1"/>
                </a:solidFill>
                <a:latin typeface="Times New Roman" pitchFamily="18" charset="0"/>
                <a:cs typeface="Times New Roman" pitchFamily="18" charset="0"/>
              </a:rPr>
              <a:t>.  </a:t>
            </a:r>
          </a:p>
          <a:p>
            <a:pPr algn="just"/>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Động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từ</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mạnh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tính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từ</a:t>
            </a:r>
            <a:r>
              <a:rPr lang="en-US" sz="2200" dirty="0" smtClean="0">
                <a:solidFill>
                  <a:schemeClr val="tx1"/>
                </a:solidFill>
                <a:latin typeface="Times New Roman" pitchFamily="18" charset="0"/>
                <a:cs typeface="Times New Roman" pitchFamily="18" charset="0"/>
              </a:rPr>
              <a:t>, </a:t>
            </a:r>
          </a:p>
          <a:p>
            <a:pPr algn="just"/>
            <a:r>
              <a:rPr lang="en-US" sz="2200" dirty="0" smtClean="0">
                <a:solidFill>
                  <a:schemeClr val="tx1"/>
                </a:solidFill>
                <a:latin typeface="Times New Roman" pitchFamily="18" charset="0"/>
                <a:cs typeface="Times New Roman" pitchFamily="18" charset="0"/>
              </a:rPr>
              <a:t>- BP </a:t>
            </a:r>
            <a:r>
              <a:rPr lang="en-US" sz="2200" dirty="0" err="1" smtClean="0">
                <a:solidFill>
                  <a:schemeClr val="tx1"/>
                </a:solidFill>
                <a:latin typeface="Times New Roman" pitchFamily="18" charset="0"/>
                <a:cs typeface="Times New Roman" pitchFamily="18" charset="0"/>
              </a:rPr>
              <a:t>tu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từ</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điệp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ngữ</a:t>
            </a:r>
            <a:r>
              <a:rPr lang="en-US" sz="2200" b="1"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liệt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kê</a:t>
            </a:r>
            <a:r>
              <a:rPr lang="en-US" sz="2200" dirty="0" smtClean="0">
                <a:solidFill>
                  <a:schemeClr val="tx1"/>
                </a:solidFill>
                <a:latin typeface="Times New Roman" pitchFamily="18" charset="0"/>
                <a:cs typeface="Times New Roman" pitchFamily="18" charset="0"/>
              </a:rPr>
              <a:t>.</a:t>
            </a:r>
            <a:endParaRPr lang="en-US" sz="2200" dirty="0">
              <a:solidFill>
                <a:schemeClr val="tx1"/>
              </a:solidFill>
              <a:latin typeface="Times New Roman" pitchFamily="18" charset="0"/>
              <a:cs typeface="Times New Roman" pitchFamily="18" charset="0"/>
            </a:endParaRPr>
          </a:p>
        </p:txBody>
      </p:sp>
      <p:sp>
        <p:nvSpPr>
          <p:cNvPr id="6" name="Rounded Rectangle 5"/>
          <p:cNvSpPr/>
          <p:nvPr/>
        </p:nvSpPr>
        <p:spPr>
          <a:xfrm>
            <a:off x="560717" y="4800600"/>
            <a:ext cx="7620000" cy="1676400"/>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itchFamily="18" charset="0"/>
                <a:cs typeface="Times New Roman" pitchFamily="18" charset="0"/>
              </a:rPr>
              <a:t>Tác</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dụng</a:t>
            </a:r>
            <a:r>
              <a:rPr lang="en-US" sz="2200" b="1" dirty="0" smtClean="0">
                <a:solidFill>
                  <a:schemeClr val="tx1"/>
                </a:solidFill>
                <a:latin typeface="Times New Roman" pitchFamily="18" charset="0"/>
                <a:cs typeface="Times New Roman" pitchFamily="18" charset="0"/>
              </a:rPr>
              <a:t>: </a:t>
            </a:r>
          </a:p>
          <a:p>
            <a:pPr algn="just"/>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Làm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cho</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đoạn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văn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có</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tính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thuyết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phục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cao</a:t>
            </a:r>
            <a:r>
              <a:rPr lang="en-US" sz="2200" dirty="0" smtClean="0">
                <a:solidFill>
                  <a:schemeClr val="tx1"/>
                </a:solidFill>
                <a:latin typeface="Times New Roman" pitchFamily="18" charset="0"/>
                <a:cs typeface="Times New Roman" pitchFamily="18" charset="0"/>
              </a:rPr>
              <a:t>. </a:t>
            </a:r>
          </a:p>
          <a:p>
            <a:pPr algn="just"/>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Diễn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tả</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đầy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đủ</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cụ</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thể</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sức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mạnh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lớn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lao</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của</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tình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thần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yêu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nước</a:t>
            </a:r>
            <a:r>
              <a:rPr lang="en-US" sz="2200" dirty="0" smtClean="0">
                <a:solidFill>
                  <a:schemeClr val="tx1"/>
                </a:solidFill>
                <a:latin typeface="Times New Roman" pitchFamily="18" charset="0"/>
                <a:cs typeface="Times New Roman" pitchFamily="18" charset="0"/>
              </a:rPr>
              <a:t>. </a:t>
            </a:r>
          </a:p>
          <a:p>
            <a:pPr algn="just"/>
            <a:r>
              <a:rPr lang="en-US" sz="2200" dirty="0" smtClean="0">
                <a:solidFill>
                  <a:schemeClr val="tx1"/>
                </a:solidFill>
                <a:latin typeface="Times New Roman" pitchFamily="18" charset="0"/>
                <a:cs typeface="Times New Roman" pitchFamily="18" charset="0"/>
              </a:rPr>
              <a:t>- Qua </a:t>
            </a:r>
            <a:r>
              <a:rPr lang="en-US" sz="2200" dirty="0" err="1" smtClean="0">
                <a:solidFill>
                  <a:schemeClr val="tx1"/>
                </a:solidFill>
                <a:latin typeface="Times New Roman" pitchFamily="18" charset="0"/>
                <a:cs typeface="Times New Roman" pitchFamily="18" charset="0"/>
              </a:rPr>
              <a:t>đó</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khẳng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định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ngợi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ca</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truyền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thống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yêu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nước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quý</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báu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của</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dân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tộc</a:t>
            </a:r>
            <a:r>
              <a:rPr lang="en-US" sz="2200" dirty="0" smtClean="0">
                <a:solidFill>
                  <a:schemeClr val="tx1"/>
                </a:solidFill>
                <a:latin typeface="Times New Roman" pitchFamily="18" charset="0"/>
                <a:cs typeface="Times New Roman" pitchFamily="18" charset="0"/>
              </a:rPr>
              <a:t> ta. </a:t>
            </a:r>
            <a:endParaRPr lang="en-US" sz="2200" dirty="0">
              <a:solidFill>
                <a:schemeClr val="tx1"/>
              </a:solidFill>
              <a:latin typeface="Times New Roman" pitchFamily="18" charset="0"/>
              <a:cs typeface="Times New Roman" pitchFamily="18" charset="0"/>
            </a:endParaRPr>
          </a:p>
        </p:txBody>
      </p:sp>
      <p:cxnSp>
        <p:nvCxnSpPr>
          <p:cNvPr id="9" name="Straight Connector 8"/>
          <p:cNvCxnSpPr/>
          <p:nvPr/>
        </p:nvCxnSpPr>
        <p:spPr>
          <a:xfrm>
            <a:off x="2286000" y="1066800"/>
            <a:ext cx="0" cy="381000"/>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544733" y="1097072"/>
            <a:ext cx="0" cy="381000"/>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28800" y="4191000"/>
            <a:ext cx="2319867" cy="598098"/>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5" idx="2"/>
          </p:cNvCxnSpPr>
          <p:nvPr/>
        </p:nvCxnSpPr>
        <p:spPr>
          <a:xfrm flipV="1">
            <a:off x="4169434" y="4221272"/>
            <a:ext cx="2307566" cy="567826"/>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015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228600"/>
            <a:ext cx="7620000" cy="838200"/>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200" b="1" dirty="0" smtClean="0">
              <a:solidFill>
                <a:schemeClr val="tx1"/>
              </a:solidFill>
              <a:latin typeface="Times New Roman" pitchFamily="18" charset="0"/>
              <a:cs typeface="Times New Roman" pitchFamily="18" charset="0"/>
            </a:endParaRPr>
          </a:p>
          <a:p>
            <a:pPr algn="just"/>
            <a:r>
              <a:rPr lang="en-US" sz="2200" b="1" dirty="0" err="1" smtClean="0">
                <a:solidFill>
                  <a:schemeClr val="tx1"/>
                </a:solidFill>
                <a:latin typeface="Times New Roman" pitchFamily="18" charset="0"/>
                <a:cs typeface="Times New Roman" pitchFamily="18" charset="0"/>
              </a:rPr>
              <a:t>Luận</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điểm</a:t>
            </a:r>
            <a:r>
              <a:rPr lang="en-US" sz="2200" b="1" dirty="0" smtClean="0">
                <a:solidFill>
                  <a:schemeClr val="tx1"/>
                </a:solidFill>
                <a:latin typeface="Times New Roman" pitchFamily="18" charset="0"/>
                <a:cs typeface="Times New Roman" pitchFamily="18" charset="0"/>
              </a:rPr>
              <a:t> 2: </a:t>
            </a:r>
            <a:r>
              <a:rPr lang="en-US" sz="2200" dirty="0" err="1" smtClean="0">
                <a:solidFill>
                  <a:schemeClr val="tx1"/>
                </a:solidFill>
                <a:latin typeface="Times New Roman" pitchFamily="18" charset="0"/>
                <a:cs typeface="Times New Roman" pitchFamily="18" charset="0"/>
              </a:rPr>
              <a:t>Tinh</a:t>
            </a:r>
            <a:r>
              <a:rPr lang="en-US" sz="2200" dirty="0" smtClean="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thần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yêu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nước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của</a:t>
            </a:r>
            <a:r>
              <a:rPr lang="en-US" sz="2200" dirty="0">
                <a:solidFill>
                  <a:schemeClr val="tx1"/>
                </a:solidFill>
                <a:latin typeface="Times New Roman" pitchFamily="18" charset="0"/>
                <a:cs typeface="Times New Roman" pitchFamily="18" charset="0"/>
              </a:rPr>
              <a:t> ND ta </a:t>
            </a:r>
            <a:r>
              <a:rPr lang="en-US" sz="2200" dirty="0" err="1">
                <a:solidFill>
                  <a:schemeClr val="tx1"/>
                </a:solidFill>
                <a:latin typeface="Times New Roman" pitchFamily="18" charset="0"/>
                <a:cs typeface="Times New Roman" pitchFamily="18" charset="0"/>
              </a:rPr>
              <a:t>biểu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hiện</a:t>
            </a:r>
            <a:r>
              <a:rPr lang="en-US" sz="2200" dirty="0">
                <a:solidFill>
                  <a:schemeClr val="tx1"/>
                </a:solidFill>
                <a:latin typeface="Times New Roman" pitchFamily="18" charset="0"/>
                <a:cs typeface="Times New Roman" pitchFamily="18" charset="0"/>
              </a:rPr>
              <a:t> qua  </a:t>
            </a:r>
            <a:r>
              <a:rPr lang="en-US" sz="2200" dirty="0" err="1">
                <a:solidFill>
                  <a:schemeClr val="tx1"/>
                </a:solidFill>
                <a:latin typeface="Times New Roman" pitchFamily="18" charset="0"/>
                <a:cs typeface="Times New Roman" pitchFamily="18" charset="0"/>
              </a:rPr>
              <a:t>lịch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sử</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đấu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tranh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giữ</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nước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xưa</a:t>
            </a:r>
            <a:r>
              <a:rPr lang="en-US" sz="2200" dirty="0">
                <a:solidFill>
                  <a:schemeClr val="tx1"/>
                </a:solidFill>
                <a:latin typeface="Times New Roman" pitchFamily="18" charset="0"/>
                <a:cs typeface="Times New Roman" pitchFamily="18" charset="0"/>
              </a:rPr>
              <a:t>.</a:t>
            </a:r>
            <a:endParaRPr lang="en-US" sz="2200" i="1" dirty="0">
              <a:solidFill>
                <a:schemeClr val="tx1"/>
              </a:solidFill>
              <a:latin typeface="Times New Roman" pitchFamily="18" charset="0"/>
              <a:cs typeface="Times New Roman" pitchFamily="18" charset="0"/>
            </a:endParaRPr>
          </a:p>
          <a:p>
            <a:pPr algn="just"/>
            <a:r>
              <a:rPr lang="en-US" sz="2200" dirty="0" smtClean="0">
                <a:solidFill>
                  <a:schemeClr val="tx1"/>
                </a:solidFill>
                <a:latin typeface="Times New Roman" pitchFamily="18" charset="0"/>
                <a:cs typeface="Times New Roman" pitchFamily="18" charset="0"/>
              </a:rPr>
              <a:t>.</a:t>
            </a:r>
            <a:endParaRPr lang="en-US" sz="2200" i="1" dirty="0">
              <a:solidFill>
                <a:schemeClr val="tx1"/>
              </a:solidFill>
              <a:latin typeface="Times New Roman" pitchFamily="18" charset="0"/>
              <a:cs typeface="Times New Roman" pitchFamily="18" charset="0"/>
            </a:endParaRPr>
          </a:p>
        </p:txBody>
      </p:sp>
      <p:sp>
        <p:nvSpPr>
          <p:cNvPr id="3" name="Rounded Rectangle 2"/>
          <p:cNvSpPr/>
          <p:nvPr/>
        </p:nvSpPr>
        <p:spPr>
          <a:xfrm>
            <a:off x="381000" y="1459302"/>
            <a:ext cx="3962400" cy="2971800"/>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itchFamily="18" charset="0"/>
                <a:cs typeface="Times New Roman" pitchFamily="18" charset="0"/>
              </a:rPr>
              <a:t>Lí</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lẽ</a:t>
            </a:r>
            <a:r>
              <a:rPr lang="en-US" sz="2200" b="1" dirty="0" smtClean="0">
                <a:solidFill>
                  <a:schemeClr val="tx1"/>
                </a:solidFill>
                <a:latin typeface="Times New Roman" pitchFamily="18" charset="0"/>
                <a:cs typeface="Times New Roman" pitchFamily="18" charset="0"/>
              </a:rPr>
              <a:t>:</a:t>
            </a:r>
            <a:r>
              <a:rPr lang="vi-VN" sz="2400" dirty="0" smtClean="0">
                <a:solidFill>
                  <a:schemeClr val="tx1"/>
                </a:solidFill>
                <a:latin typeface="Times New Roman" pitchFamily="18" charset="0"/>
                <a:cs typeface="Times New Roman" pitchFamily="18" charset="0"/>
              </a:rPr>
              <a:t> </a:t>
            </a:r>
            <a:endParaRPr lang="en-US" sz="2400" dirty="0" smtClean="0">
              <a:solidFill>
                <a:schemeClr val="tx1"/>
              </a:solidFill>
              <a:latin typeface="Times New Roman" pitchFamily="18" charset="0"/>
              <a:cs typeface="Times New Roman" pitchFamily="18" charset="0"/>
            </a:endParaRPr>
          </a:p>
          <a:p>
            <a:pPr algn="just"/>
            <a:r>
              <a:rPr lang="en-US" sz="2400" dirty="0" smtClean="0">
                <a:solidFill>
                  <a:schemeClr val="tx1"/>
                </a:solidFill>
                <a:latin typeface="Times New Roman" pitchFamily="18" charset="0"/>
                <a:cs typeface="Times New Roman" pitchFamily="18" charset="0"/>
              </a:rPr>
              <a:t>-</a:t>
            </a:r>
            <a:endParaRPr lang="en-US" sz="2200" i="1" dirty="0">
              <a:solidFill>
                <a:schemeClr val="tx1"/>
              </a:solidFill>
              <a:latin typeface="Times New Roman" pitchFamily="18" charset="0"/>
              <a:cs typeface="Times New Roman" pitchFamily="18" charset="0"/>
            </a:endParaRPr>
          </a:p>
        </p:txBody>
      </p:sp>
      <p:sp>
        <p:nvSpPr>
          <p:cNvPr id="4" name="Rounded Rectangle 3"/>
          <p:cNvSpPr/>
          <p:nvPr/>
        </p:nvSpPr>
        <p:spPr>
          <a:xfrm>
            <a:off x="4495800" y="1447800"/>
            <a:ext cx="1676400" cy="2971800"/>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itchFamily="18" charset="0"/>
                <a:cs typeface="Times New Roman" pitchFamily="18" charset="0"/>
              </a:rPr>
              <a:t>Dẫn</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chứng</a:t>
            </a:r>
            <a:r>
              <a:rPr lang="en-US" sz="2200" b="1" dirty="0" smtClean="0">
                <a:solidFill>
                  <a:schemeClr val="tx1"/>
                </a:solidFill>
                <a:latin typeface="Times New Roman" pitchFamily="18" charset="0"/>
                <a:cs typeface="Times New Roman" pitchFamily="18" charset="0"/>
              </a:rPr>
              <a:t>:</a:t>
            </a:r>
            <a:r>
              <a:rPr lang="vi-VN" sz="2000" dirty="0" smtClean="0">
                <a:solidFill>
                  <a:schemeClr val="tx1"/>
                </a:solidFill>
                <a:latin typeface="Times New Roman" pitchFamily="18" charset="0"/>
                <a:cs typeface="Times New Roman" pitchFamily="18" charset="0"/>
              </a:rPr>
              <a:t>. </a:t>
            </a:r>
            <a:endParaRPr lang="en-US" sz="2200" i="1" dirty="0">
              <a:solidFill>
                <a:schemeClr val="tx1"/>
              </a:solidFill>
              <a:latin typeface="Times New Roman" pitchFamily="18" charset="0"/>
              <a:cs typeface="Times New Roman" pitchFamily="18" charset="0"/>
            </a:endParaRPr>
          </a:p>
        </p:txBody>
      </p:sp>
      <p:sp>
        <p:nvSpPr>
          <p:cNvPr id="5" name="Rounded Rectangle 4"/>
          <p:cNvSpPr/>
          <p:nvPr/>
        </p:nvSpPr>
        <p:spPr>
          <a:xfrm>
            <a:off x="6317411" y="1447800"/>
            <a:ext cx="2216989" cy="2895600"/>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itchFamily="18" charset="0"/>
                <a:cs typeface="Times New Roman" pitchFamily="18" charset="0"/>
              </a:rPr>
              <a:t>Nghệ</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thuật</a:t>
            </a:r>
            <a:r>
              <a:rPr lang="en-US" sz="2200" b="1" dirty="0" smtClean="0">
                <a:solidFill>
                  <a:schemeClr val="tx1"/>
                </a:solidFill>
                <a:latin typeface="Times New Roman" pitchFamily="18" charset="0"/>
                <a:cs typeface="Times New Roman" pitchFamily="18" charset="0"/>
              </a:rPr>
              <a:t>: </a:t>
            </a:r>
          </a:p>
        </p:txBody>
      </p:sp>
      <p:sp>
        <p:nvSpPr>
          <p:cNvPr id="6" name="Rounded Rectangle 5"/>
          <p:cNvSpPr/>
          <p:nvPr/>
        </p:nvSpPr>
        <p:spPr>
          <a:xfrm>
            <a:off x="560717" y="4800600"/>
            <a:ext cx="7620000" cy="1676400"/>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200" b="1" dirty="0" smtClean="0">
              <a:solidFill>
                <a:schemeClr val="tx1"/>
              </a:solidFill>
              <a:latin typeface="Times New Roman" pitchFamily="18" charset="0"/>
              <a:cs typeface="Times New Roman" pitchFamily="18" charset="0"/>
            </a:endParaRPr>
          </a:p>
          <a:p>
            <a:pPr algn="just"/>
            <a:r>
              <a:rPr lang="en-US" sz="2200" b="1" dirty="0" err="1" smtClean="0">
                <a:solidFill>
                  <a:schemeClr val="tx1"/>
                </a:solidFill>
                <a:latin typeface="Times New Roman" pitchFamily="18" charset="0"/>
                <a:cs typeface="Times New Roman" pitchFamily="18" charset="0"/>
              </a:rPr>
              <a:t>Tác</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dụng</a:t>
            </a:r>
            <a:r>
              <a:rPr lang="en-US" sz="2200" b="1" dirty="0" smtClean="0">
                <a:solidFill>
                  <a:schemeClr val="tx1"/>
                </a:solidFill>
                <a:latin typeface="Times New Roman" pitchFamily="18" charset="0"/>
                <a:cs typeface="Times New Roman" pitchFamily="18" charset="0"/>
              </a:rPr>
              <a:t>: </a:t>
            </a:r>
          </a:p>
          <a:p>
            <a:pPr algn="just"/>
            <a:endParaRPr lang="en-US" sz="2200" dirty="0">
              <a:solidFill>
                <a:schemeClr val="tx1"/>
              </a:solidFill>
              <a:latin typeface="Times New Roman" pitchFamily="18" charset="0"/>
              <a:cs typeface="Times New Roman" pitchFamily="18" charset="0"/>
            </a:endParaRPr>
          </a:p>
        </p:txBody>
      </p:sp>
      <p:cxnSp>
        <p:nvCxnSpPr>
          <p:cNvPr id="7" name="Straight Connector 6"/>
          <p:cNvCxnSpPr/>
          <p:nvPr/>
        </p:nvCxnSpPr>
        <p:spPr>
          <a:xfrm>
            <a:off x="1600200" y="1066800"/>
            <a:ext cx="0" cy="381000"/>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0" y="1066800"/>
            <a:ext cx="0" cy="381000"/>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39000" y="1078302"/>
            <a:ext cx="0" cy="381000"/>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52600" y="4454105"/>
            <a:ext cx="2618117" cy="381000"/>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43400" y="4419600"/>
            <a:ext cx="0" cy="381000"/>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5" idx="2"/>
          </p:cNvCxnSpPr>
          <p:nvPr/>
        </p:nvCxnSpPr>
        <p:spPr>
          <a:xfrm flipV="1">
            <a:off x="4343400" y="4343400"/>
            <a:ext cx="3082506" cy="445698"/>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347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228600"/>
            <a:ext cx="7620000" cy="838200"/>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200" b="1" dirty="0" smtClean="0">
              <a:solidFill>
                <a:schemeClr val="tx1"/>
              </a:solidFill>
              <a:latin typeface="Times New Roman" pitchFamily="18" charset="0"/>
              <a:cs typeface="Times New Roman" pitchFamily="18" charset="0"/>
            </a:endParaRPr>
          </a:p>
          <a:p>
            <a:pPr algn="just"/>
            <a:r>
              <a:rPr lang="en-US" sz="2200" b="1" dirty="0" err="1" smtClean="0">
                <a:solidFill>
                  <a:schemeClr val="tx1"/>
                </a:solidFill>
                <a:latin typeface="Times New Roman" pitchFamily="18" charset="0"/>
                <a:cs typeface="Times New Roman" pitchFamily="18" charset="0"/>
              </a:rPr>
              <a:t>Luận</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điểm</a:t>
            </a:r>
            <a:r>
              <a:rPr lang="en-US" sz="2200" b="1" dirty="0" smtClean="0">
                <a:solidFill>
                  <a:schemeClr val="tx1"/>
                </a:solidFill>
                <a:latin typeface="Times New Roman" pitchFamily="18" charset="0"/>
                <a:cs typeface="Times New Roman" pitchFamily="18" charset="0"/>
              </a:rPr>
              <a:t> 2: </a:t>
            </a:r>
            <a:r>
              <a:rPr lang="en-US" sz="2200" dirty="0" err="1" smtClean="0">
                <a:solidFill>
                  <a:schemeClr val="tx1"/>
                </a:solidFill>
                <a:latin typeface="Times New Roman" pitchFamily="18" charset="0"/>
                <a:cs typeface="Times New Roman" pitchFamily="18" charset="0"/>
              </a:rPr>
              <a:t>Tinh</a:t>
            </a:r>
            <a:r>
              <a:rPr lang="en-US" sz="2200" dirty="0" smtClean="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thần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yêu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nước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của</a:t>
            </a:r>
            <a:r>
              <a:rPr lang="en-US" sz="2200" dirty="0">
                <a:solidFill>
                  <a:schemeClr val="tx1"/>
                </a:solidFill>
                <a:latin typeface="Times New Roman" pitchFamily="18" charset="0"/>
                <a:cs typeface="Times New Roman" pitchFamily="18" charset="0"/>
              </a:rPr>
              <a:t> ND ta </a:t>
            </a:r>
            <a:r>
              <a:rPr lang="en-US" sz="2200" dirty="0" err="1">
                <a:solidFill>
                  <a:schemeClr val="tx1"/>
                </a:solidFill>
                <a:latin typeface="Times New Roman" pitchFamily="18" charset="0"/>
                <a:cs typeface="Times New Roman" pitchFamily="18" charset="0"/>
              </a:rPr>
              <a:t>biểu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hiện</a:t>
            </a:r>
            <a:r>
              <a:rPr lang="en-US" sz="2200" dirty="0">
                <a:solidFill>
                  <a:schemeClr val="tx1"/>
                </a:solidFill>
                <a:latin typeface="Times New Roman" pitchFamily="18" charset="0"/>
                <a:cs typeface="Times New Roman" pitchFamily="18" charset="0"/>
              </a:rPr>
              <a:t> qua  </a:t>
            </a:r>
            <a:r>
              <a:rPr lang="en-US" sz="2200" dirty="0" err="1">
                <a:solidFill>
                  <a:schemeClr val="tx1"/>
                </a:solidFill>
                <a:latin typeface="Times New Roman" pitchFamily="18" charset="0"/>
                <a:cs typeface="Times New Roman" pitchFamily="18" charset="0"/>
              </a:rPr>
              <a:t>lịch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sử</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đấu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tranh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giữ</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nước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xưa</a:t>
            </a:r>
            <a:r>
              <a:rPr lang="en-US" sz="2200" dirty="0">
                <a:solidFill>
                  <a:schemeClr val="tx1"/>
                </a:solidFill>
                <a:latin typeface="Times New Roman" pitchFamily="18" charset="0"/>
                <a:cs typeface="Times New Roman" pitchFamily="18" charset="0"/>
              </a:rPr>
              <a:t>.</a:t>
            </a:r>
            <a:endParaRPr lang="en-US" sz="2200" i="1" dirty="0">
              <a:solidFill>
                <a:schemeClr val="tx1"/>
              </a:solidFill>
              <a:latin typeface="Times New Roman" pitchFamily="18" charset="0"/>
              <a:cs typeface="Times New Roman" pitchFamily="18" charset="0"/>
            </a:endParaRPr>
          </a:p>
          <a:p>
            <a:pPr algn="just"/>
            <a:r>
              <a:rPr lang="en-US" sz="2200" dirty="0" smtClean="0">
                <a:solidFill>
                  <a:schemeClr val="tx1"/>
                </a:solidFill>
                <a:latin typeface="Times New Roman" pitchFamily="18" charset="0"/>
                <a:cs typeface="Times New Roman" pitchFamily="18" charset="0"/>
              </a:rPr>
              <a:t>.</a:t>
            </a:r>
            <a:endParaRPr lang="en-US" sz="2200" i="1" dirty="0">
              <a:solidFill>
                <a:schemeClr val="tx1"/>
              </a:solidFill>
              <a:latin typeface="Times New Roman" pitchFamily="18" charset="0"/>
              <a:cs typeface="Times New Roman" pitchFamily="18" charset="0"/>
            </a:endParaRPr>
          </a:p>
        </p:txBody>
      </p:sp>
      <p:sp>
        <p:nvSpPr>
          <p:cNvPr id="3" name="Rounded Rectangle 2"/>
          <p:cNvSpPr/>
          <p:nvPr/>
        </p:nvSpPr>
        <p:spPr>
          <a:xfrm>
            <a:off x="381000" y="1459302"/>
            <a:ext cx="3962400" cy="2971800"/>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itchFamily="18" charset="0"/>
                <a:cs typeface="Times New Roman" pitchFamily="18" charset="0"/>
              </a:rPr>
              <a:t>Lí</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lẽ</a:t>
            </a:r>
            <a:r>
              <a:rPr lang="en-US" sz="2200" b="1" dirty="0" smtClean="0">
                <a:solidFill>
                  <a:schemeClr val="tx1"/>
                </a:solidFill>
                <a:latin typeface="Times New Roman" pitchFamily="18" charset="0"/>
                <a:cs typeface="Times New Roman" pitchFamily="18" charset="0"/>
              </a:rPr>
              <a:t>:</a:t>
            </a:r>
            <a:r>
              <a:rPr lang="vi-VN" sz="2400" dirty="0" smtClean="0">
                <a:solidFill>
                  <a:schemeClr val="tx1"/>
                </a:solidFill>
                <a:latin typeface="Times New Roman" pitchFamily="18" charset="0"/>
                <a:cs typeface="Times New Roman" pitchFamily="18" charset="0"/>
              </a:rPr>
              <a:t> </a:t>
            </a:r>
            <a:endParaRPr lang="en-US" sz="2400" dirty="0" smtClean="0">
              <a:solidFill>
                <a:schemeClr val="tx1"/>
              </a:solidFill>
              <a:latin typeface="Times New Roman" pitchFamily="18" charset="0"/>
              <a:cs typeface="Times New Roman" pitchFamily="18" charset="0"/>
            </a:endParaRPr>
          </a:p>
          <a:p>
            <a:pPr algn="just"/>
            <a:r>
              <a:rPr lang="en-US" sz="2400" dirty="0">
                <a:solidFill>
                  <a:schemeClr val="tx1"/>
                </a:solidFill>
                <a:latin typeface="Times New Roman" pitchFamily="18" charset="0"/>
                <a:cs typeface="Times New Roman" pitchFamily="18" charset="0"/>
              </a:rPr>
              <a:t>-</a:t>
            </a:r>
            <a:r>
              <a:rPr lang="vi-VN" sz="2400" dirty="0" smtClean="0">
                <a:solidFill>
                  <a:schemeClr val="tx1"/>
                </a:solidFill>
                <a:latin typeface="Times New Roman" pitchFamily="18" charset="0"/>
                <a:cs typeface="Times New Roman" pitchFamily="18" charset="0"/>
              </a:rPr>
              <a:t>Lịch </a:t>
            </a:r>
            <a:r>
              <a:rPr lang="vi-VN" sz="2400" dirty="0">
                <a:solidFill>
                  <a:schemeClr val="tx1"/>
                </a:solidFill>
                <a:latin typeface="Times New Roman" pitchFamily="18" charset="0"/>
                <a:cs typeface="Times New Roman" pitchFamily="18" charset="0"/>
              </a:rPr>
              <a:t>sử ta đã có nhiều cuộc kháng chiến vĩ đại chứng tỏ tinh thần yêu nước của dân </a:t>
            </a:r>
            <a:r>
              <a:rPr lang="vi-VN" sz="2400" dirty="0" smtClean="0">
                <a:solidFill>
                  <a:schemeClr val="tx1"/>
                </a:solidFill>
                <a:latin typeface="Times New Roman" pitchFamily="18" charset="0"/>
                <a:cs typeface="Times New Roman" pitchFamily="18" charset="0"/>
              </a:rPr>
              <a:t>ta</a:t>
            </a:r>
            <a:endParaRPr lang="en-US" sz="2400" dirty="0" smtClean="0">
              <a:solidFill>
                <a:schemeClr val="tx1"/>
              </a:solidFill>
              <a:latin typeface="Times New Roman" pitchFamily="18" charset="0"/>
              <a:cs typeface="Times New Roman" pitchFamily="18" charset="0"/>
            </a:endParaRPr>
          </a:p>
          <a:p>
            <a:pPr algn="just"/>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Chúng </a:t>
            </a:r>
            <a:r>
              <a:rPr lang="vi-VN" sz="2400" dirty="0">
                <a:solidFill>
                  <a:schemeClr val="tx1"/>
                </a:solidFill>
                <a:latin typeface="Times New Roman" pitchFamily="18" charset="0"/>
                <a:cs typeface="Times New Roman" pitchFamily="18" charset="0"/>
              </a:rPr>
              <a:t>ta phải ghi nhớ công lao của các vị anh hùng dân tộc, vì các vị ấy là tiêu biểu của một dân tộc anh hùng..</a:t>
            </a:r>
            <a:endParaRPr lang="en-US" sz="2200" i="1" dirty="0">
              <a:solidFill>
                <a:schemeClr val="tx1"/>
              </a:solidFill>
              <a:latin typeface="Times New Roman" pitchFamily="18" charset="0"/>
              <a:cs typeface="Times New Roman" pitchFamily="18" charset="0"/>
            </a:endParaRPr>
          </a:p>
        </p:txBody>
      </p:sp>
      <p:sp>
        <p:nvSpPr>
          <p:cNvPr id="4" name="Rounded Rectangle 3"/>
          <p:cNvSpPr/>
          <p:nvPr/>
        </p:nvSpPr>
        <p:spPr>
          <a:xfrm>
            <a:off x="4495800" y="1447800"/>
            <a:ext cx="1676400" cy="2971800"/>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itchFamily="18" charset="0"/>
                <a:cs typeface="Times New Roman" pitchFamily="18" charset="0"/>
              </a:rPr>
              <a:t>Dẫn</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chứng</a:t>
            </a:r>
            <a:r>
              <a:rPr lang="en-US" sz="2200" b="1" dirty="0" smtClean="0">
                <a:solidFill>
                  <a:schemeClr val="tx1"/>
                </a:solidFill>
                <a:latin typeface="Times New Roman" pitchFamily="18" charset="0"/>
                <a:cs typeface="Times New Roman" pitchFamily="18" charset="0"/>
              </a:rPr>
              <a:t>:</a:t>
            </a:r>
            <a:r>
              <a:rPr lang="vi-VN" sz="2000" dirty="0" smtClean="0">
                <a:solidFill>
                  <a:schemeClr val="tx1"/>
                </a:solidFill>
                <a:latin typeface="Times New Roman" pitchFamily="18" charset="0"/>
                <a:cs typeface="Times New Roman" pitchFamily="18" charset="0"/>
              </a:rPr>
              <a:t>. </a:t>
            </a:r>
            <a:r>
              <a:rPr lang="vi-VN" sz="2200" dirty="0" smtClean="0">
                <a:solidFill>
                  <a:schemeClr val="tx1"/>
                </a:solidFill>
                <a:latin typeface="Times New Roman" pitchFamily="18" charset="0"/>
                <a:cs typeface="Times New Roman" pitchFamily="18" charset="0"/>
              </a:rPr>
              <a:t>Bà </a:t>
            </a:r>
            <a:r>
              <a:rPr lang="vi-VN" sz="2200" dirty="0">
                <a:solidFill>
                  <a:schemeClr val="tx1"/>
                </a:solidFill>
                <a:latin typeface="Times New Roman" pitchFamily="18" charset="0"/>
                <a:cs typeface="Times New Roman" pitchFamily="18" charset="0"/>
              </a:rPr>
              <a:t>Trưng, Bà Triệu, Trần Hưng Đạo, Lê Lợi, </a:t>
            </a:r>
            <a:r>
              <a:rPr lang="vi-VN" sz="2200" dirty="0" smtClean="0">
                <a:solidFill>
                  <a:schemeClr val="tx1"/>
                </a:solidFill>
                <a:latin typeface="Times New Roman" pitchFamily="18" charset="0"/>
                <a:cs typeface="Times New Roman" pitchFamily="18" charset="0"/>
              </a:rPr>
              <a:t>Quang</a:t>
            </a:r>
            <a:r>
              <a:rPr lang="en-US" sz="2200" dirty="0" smtClean="0">
                <a:solidFill>
                  <a:schemeClr val="tx1"/>
                </a:solidFill>
                <a:latin typeface="Times New Roman" pitchFamily="18" charset="0"/>
                <a:cs typeface="Times New Roman" pitchFamily="18" charset="0"/>
              </a:rPr>
              <a:t> </a:t>
            </a:r>
            <a:r>
              <a:rPr lang="vi-VN" sz="2200" dirty="0" smtClean="0">
                <a:solidFill>
                  <a:schemeClr val="tx1"/>
                </a:solidFill>
                <a:latin typeface="Times New Roman" pitchFamily="18" charset="0"/>
                <a:cs typeface="Times New Roman" pitchFamily="18" charset="0"/>
              </a:rPr>
              <a:t>Trung</a:t>
            </a:r>
            <a:r>
              <a:rPr lang="vi-VN" sz="2200" dirty="0">
                <a:solidFill>
                  <a:schemeClr val="tx1"/>
                </a:solidFill>
                <a:latin typeface="Times New Roman" pitchFamily="18" charset="0"/>
                <a:cs typeface="Times New Roman" pitchFamily="18" charset="0"/>
              </a:rPr>
              <a:t>... </a:t>
            </a:r>
            <a:endParaRPr lang="en-US" sz="2200" i="1" dirty="0">
              <a:solidFill>
                <a:schemeClr val="tx1"/>
              </a:solidFill>
              <a:latin typeface="Times New Roman" pitchFamily="18" charset="0"/>
              <a:cs typeface="Times New Roman" pitchFamily="18" charset="0"/>
            </a:endParaRPr>
          </a:p>
        </p:txBody>
      </p:sp>
      <p:sp>
        <p:nvSpPr>
          <p:cNvPr id="5" name="Rounded Rectangle 4"/>
          <p:cNvSpPr/>
          <p:nvPr/>
        </p:nvSpPr>
        <p:spPr>
          <a:xfrm>
            <a:off x="6317411" y="1447800"/>
            <a:ext cx="2216989" cy="2895600"/>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smtClean="0">
                <a:solidFill>
                  <a:schemeClr val="tx1"/>
                </a:solidFill>
                <a:latin typeface="Times New Roman" pitchFamily="18" charset="0"/>
                <a:cs typeface="Times New Roman" pitchFamily="18" charset="0"/>
              </a:rPr>
              <a:t>Nghệ</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thuật</a:t>
            </a:r>
            <a:r>
              <a:rPr lang="en-US" sz="2200" b="1" dirty="0" smtClean="0">
                <a:solidFill>
                  <a:schemeClr val="tx1"/>
                </a:solidFill>
                <a:latin typeface="Times New Roman" pitchFamily="18" charset="0"/>
                <a:cs typeface="Times New Roman" pitchFamily="18" charset="0"/>
              </a:rPr>
              <a:t>: </a:t>
            </a:r>
          </a:p>
          <a:p>
            <a:pPr algn="just"/>
            <a:r>
              <a:rPr lang="en-SG" sz="2300" dirty="0" smtClean="0">
                <a:solidFill>
                  <a:schemeClr val="tx1"/>
                </a:solidFill>
                <a:latin typeface="Times New Roman" pitchFamily="18" charset="0"/>
                <a:cs typeface="Times New Roman" pitchFamily="18" charset="0"/>
              </a:rPr>
              <a:t>-</a:t>
            </a:r>
            <a:r>
              <a:rPr lang="en-SG" sz="2300" dirty="0" err="1" smtClean="0">
                <a:solidFill>
                  <a:schemeClr val="tx1"/>
                </a:solidFill>
                <a:latin typeface="Times New Roman" pitchFamily="18" charset="0"/>
                <a:cs typeface="Times New Roman" pitchFamily="18" charset="0"/>
              </a:rPr>
              <a:t>Lí</a:t>
            </a:r>
            <a:r>
              <a:rPr lang="en-SG" sz="2300" dirty="0" smtClean="0">
                <a:solidFill>
                  <a:schemeClr val="tx1"/>
                </a:solidFill>
                <a:latin typeface="Times New Roman" pitchFamily="18" charset="0"/>
                <a:cs typeface="Times New Roman" pitchFamily="18" charset="0"/>
              </a:rPr>
              <a:t> </a:t>
            </a:r>
            <a:r>
              <a:rPr lang="en-SG" sz="2300" dirty="0" err="1">
                <a:solidFill>
                  <a:schemeClr val="tx1"/>
                </a:solidFill>
                <a:latin typeface="Times New Roman" pitchFamily="18" charset="0"/>
                <a:cs typeface="Times New Roman" pitchFamily="18" charset="0"/>
              </a:rPr>
              <a:t>lẽ</a:t>
            </a:r>
            <a:r>
              <a:rPr lang="en-SG" sz="2300" dirty="0">
                <a:solidFill>
                  <a:schemeClr val="tx1"/>
                </a:solidFill>
                <a:latin typeface="Times New Roman" pitchFamily="18" charset="0"/>
                <a:cs typeface="Times New Roman" pitchFamily="18" charset="0"/>
              </a:rPr>
              <a:t> </a:t>
            </a:r>
            <a:r>
              <a:rPr lang="en-SG" sz="2300" dirty="0" err="1">
                <a:solidFill>
                  <a:schemeClr val="tx1"/>
                </a:solidFill>
                <a:latin typeface="Times New Roman" pitchFamily="18" charset="0"/>
                <a:cs typeface="Times New Roman" pitchFamily="18" charset="0"/>
              </a:rPr>
              <a:t>kết</a:t>
            </a:r>
            <a:r>
              <a:rPr lang="en-SG" sz="2300" dirty="0">
                <a:solidFill>
                  <a:schemeClr val="tx1"/>
                </a:solidFill>
                <a:latin typeface="Times New Roman" pitchFamily="18" charset="0"/>
                <a:cs typeface="Times New Roman" pitchFamily="18" charset="0"/>
              </a:rPr>
              <a:t> </a:t>
            </a:r>
            <a:r>
              <a:rPr lang="en-SG" sz="2300" dirty="0" err="1">
                <a:solidFill>
                  <a:schemeClr val="tx1"/>
                </a:solidFill>
                <a:latin typeface="Times New Roman" pitchFamily="18" charset="0"/>
                <a:cs typeface="Times New Roman" pitchFamily="18" charset="0"/>
              </a:rPr>
              <a:t>hợp</a:t>
            </a:r>
            <a:r>
              <a:rPr lang="en-SG" sz="2300" dirty="0">
                <a:solidFill>
                  <a:schemeClr val="tx1"/>
                </a:solidFill>
                <a:latin typeface="Times New Roman" pitchFamily="18" charset="0"/>
                <a:cs typeface="Times New Roman" pitchFamily="18" charset="0"/>
              </a:rPr>
              <a:t> </a:t>
            </a:r>
            <a:r>
              <a:rPr lang="en-SG" sz="2300" dirty="0" err="1">
                <a:solidFill>
                  <a:schemeClr val="tx1"/>
                </a:solidFill>
                <a:latin typeface="Times New Roman" pitchFamily="18" charset="0"/>
                <a:cs typeface="Times New Roman" pitchFamily="18" charset="0"/>
              </a:rPr>
              <a:t>với</a:t>
            </a:r>
            <a:r>
              <a:rPr lang="en-SG" sz="2300" dirty="0">
                <a:solidFill>
                  <a:schemeClr val="tx1"/>
                </a:solidFill>
                <a:latin typeface="Times New Roman" pitchFamily="18" charset="0"/>
                <a:cs typeface="Times New Roman" pitchFamily="18" charset="0"/>
              </a:rPr>
              <a:t> </a:t>
            </a:r>
            <a:r>
              <a:rPr lang="en-SG" sz="2300" dirty="0" err="1">
                <a:solidFill>
                  <a:schemeClr val="tx1"/>
                </a:solidFill>
                <a:latin typeface="Times New Roman" pitchFamily="18" charset="0"/>
                <a:cs typeface="Times New Roman" pitchFamily="18" charset="0"/>
              </a:rPr>
              <a:t>bằng</a:t>
            </a:r>
            <a:r>
              <a:rPr lang="en-SG" sz="2300" dirty="0">
                <a:solidFill>
                  <a:schemeClr val="tx1"/>
                </a:solidFill>
                <a:latin typeface="Times New Roman" pitchFamily="18" charset="0"/>
                <a:cs typeface="Times New Roman" pitchFamily="18" charset="0"/>
              </a:rPr>
              <a:t> </a:t>
            </a:r>
            <a:r>
              <a:rPr lang="en-SG" sz="2300" dirty="0" err="1">
                <a:solidFill>
                  <a:schemeClr val="tx1"/>
                </a:solidFill>
                <a:latin typeface="Times New Roman" pitchFamily="18" charset="0"/>
                <a:cs typeface="Times New Roman" pitchFamily="18" charset="0"/>
              </a:rPr>
              <a:t>chứng</a:t>
            </a:r>
            <a:r>
              <a:rPr lang="en-SG" sz="2300" dirty="0">
                <a:solidFill>
                  <a:schemeClr val="tx1"/>
                </a:solidFill>
                <a:latin typeface="Times New Roman" pitchFamily="18" charset="0"/>
                <a:cs typeface="Times New Roman" pitchFamily="18" charset="0"/>
              </a:rPr>
              <a:t> </a:t>
            </a:r>
            <a:r>
              <a:rPr lang="en-SG" sz="2300" dirty="0" err="1">
                <a:solidFill>
                  <a:schemeClr val="tx1"/>
                </a:solidFill>
                <a:latin typeface="Times New Roman" pitchFamily="18" charset="0"/>
                <a:cs typeface="Times New Roman" pitchFamily="18" charset="0"/>
              </a:rPr>
              <a:t>tiêu</a:t>
            </a:r>
            <a:r>
              <a:rPr lang="en-SG" sz="2300" dirty="0">
                <a:solidFill>
                  <a:schemeClr val="tx1"/>
                </a:solidFill>
                <a:latin typeface="Times New Roman" pitchFamily="18" charset="0"/>
                <a:cs typeface="Times New Roman" pitchFamily="18" charset="0"/>
              </a:rPr>
              <a:t>  </a:t>
            </a:r>
            <a:r>
              <a:rPr lang="en-SG" sz="2300" dirty="0" err="1">
                <a:solidFill>
                  <a:schemeClr val="tx1"/>
                </a:solidFill>
                <a:latin typeface="Times New Roman" pitchFamily="18" charset="0"/>
                <a:cs typeface="Times New Roman" pitchFamily="18" charset="0"/>
              </a:rPr>
              <a:t>biểu</a:t>
            </a:r>
            <a:r>
              <a:rPr lang="en-SG" sz="2300" dirty="0">
                <a:solidFill>
                  <a:schemeClr val="tx1"/>
                </a:solidFill>
                <a:latin typeface="Times New Roman" pitchFamily="18" charset="0"/>
                <a:cs typeface="Times New Roman" pitchFamily="18" charset="0"/>
              </a:rPr>
              <a:t>, </a:t>
            </a:r>
            <a:r>
              <a:rPr lang="en-SG" sz="2300" dirty="0" err="1">
                <a:solidFill>
                  <a:schemeClr val="tx1"/>
                </a:solidFill>
                <a:latin typeface="Times New Roman" pitchFamily="18" charset="0"/>
                <a:cs typeface="Times New Roman" pitchFamily="18" charset="0"/>
              </a:rPr>
              <a:t>cụ</a:t>
            </a:r>
            <a:r>
              <a:rPr lang="en-SG" sz="2300" dirty="0">
                <a:solidFill>
                  <a:schemeClr val="tx1"/>
                </a:solidFill>
                <a:latin typeface="Times New Roman" pitchFamily="18" charset="0"/>
                <a:cs typeface="Times New Roman" pitchFamily="18" charset="0"/>
              </a:rPr>
              <a:t> </a:t>
            </a:r>
            <a:r>
              <a:rPr lang="en-SG" sz="2300" dirty="0" err="1">
                <a:solidFill>
                  <a:schemeClr val="tx1"/>
                </a:solidFill>
                <a:latin typeface="Times New Roman" pitchFamily="18" charset="0"/>
                <a:cs typeface="Times New Roman" pitchFamily="18" charset="0"/>
              </a:rPr>
              <a:t>thể</a:t>
            </a:r>
            <a:r>
              <a:rPr lang="en-SG" sz="2300" dirty="0">
                <a:solidFill>
                  <a:schemeClr val="tx1"/>
                </a:solidFill>
                <a:latin typeface="Times New Roman" pitchFamily="18" charset="0"/>
                <a:cs typeface="Times New Roman" pitchFamily="18" charset="0"/>
              </a:rPr>
              <a:t> </a:t>
            </a:r>
            <a:r>
              <a:rPr lang="en-SG" sz="2300" dirty="0" err="1">
                <a:solidFill>
                  <a:schemeClr val="tx1"/>
                </a:solidFill>
                <a:latin typeface="Times New Roman" pitchFamily="18" charset="0"/>
                <a:cs typeface="Times New Roman" pitchFamily="18" charset="0"/>
              </a:rPr>
              <a:t>được</a:t>
            </a:r>
            <a:r>
              <a:rPr lang="en-SG" sz="2300" dirty="0">
                <a:solidFill>
                  <a:schemeClr val="tx1"/>
                </a:solidFill>
                <a:latin typeface="Times New Roman" pitchFamily="18" charset="0"/>
                <a:cs typeface="Times New Roman" pitchFamily="18" charset="0"/>
              </a:rPr>
              <a:t> </a:t>
            </a:r>
            <a:r>
              <a:rPr lang="en-SG" sz="2300" dirty="0" err="1">
                <a:solidFill>
                  <a:schemeClr val="tx1"/>
                </a:solidFill>
                <a:latin typeface="Times New Roman" pitchFamily="18" charset="0"/>
                <a:cs typeface="Times New Roman" pitchFamily="18" charset="0"/>
              </a:rPr>
              <a:t>liệt</a:t>
            </a:r>
            <a:r>
              <a:rPr lang="en-SG" sz="2300" dirty="0">
                <a:solidFill>
                  <a:schemeClr val="tx1"/>
                </a:solidFill>
                <a:latin typeface="Times New Roman" pitchFamily="18" charset="0"/>
                <a:cs typeface="Times New Roman" pitchFamily="18" charset="0"/>
              </a:rPr>
              <a:t> </a:t>
            </a:r>
            <a:r>
              <a:rPr lang="en-SG" sz="2300" dirty="0" err="1">
                <a:solidFill>
                  <a:schemeClr val="tx1"/>
                </a:solidFill>
                <a:latin typeface="Times New Roman" pitchFamily="18" charset="0"/>
                <a:cs typeface="Times New Roman" pitchFamily="18" charset="0"/>
              </a:rPr>
              <a:t>kê</a:t>
            </a:r>
            <a:r>
              <a:rPr lang="en-SG" sz="2300" dirty="0">
                <a:solidFill>
                  <a:schemeClr val="tx1"/>
                </a:solidFill>
                <a:latin typeface="Times New Roman" pitchFamily="18" charset="0"/>
                <a:cs typeface="Times New Roman" pitchFamily="18" charset="0"/>
              </a:rPr>
              <a:t>, </a:t>
            </a:r>
            <a:r>
              <a:rPr lang="en-SG" sz="2300" dirty="0" err="1">
                <a:solidFill>
                  <a:schemeClr val="tx1"/>
                </a:solidFill>
                <a:latin typeface="Times New Roman" pitchFamily="18" charset="0"/>
                <a:cs typeface="Times New Roman" pitchFamily="18" charset="0"/>
              </a:rPr>
              <a:t>sắp</a:t>
            </a:r>
            <a:r>
              <a:rPr lang="en-SG" sz="2300" dirty="0">
                <a:solidFill>
                  <a:schemeClr val="tx1"/>
                </a:solidFill>
                <a:latin typeface="Times New Roman" pitchFamily="18" charset="0"/>
                <a:cs typeface="Times New Roman" pitchFamily="18" charset="0"/>
              </a:rPr>
              <a:t> </a:t>
            </a:r>
            <a:r>
              <a:rPr lang="en-SG" sz="2300" dirty="0" err="1">
                <a:solidFill>
                  <a:schemeClr val="tx1"/>
                </a:solidFill>
                <a:latin typeface="Times New Roman" pitchFamily="18" charset="0"/>
                <a:cs typeface="Times New Roman" pitchFamily="18" charset="0"/>
              </a:rPr>
              <a:t>xếp</a:t>
            </a:r>
            <a:r>
              <a:rPr lang="en-SG" sz="2300" dirty="0">
                <a:solidFill>
                  <a:schemeClr val="tx1"/>
                </a:solidFill>
                <a:latin typeface="Times New Roman" pitchFamily="18" charset="0"/>
                <a:cs typeface="Times New Roman" pitchFamily="18" charset="0"/>
              </a:rPr>
              <a:t> </a:t>
            </a:r>
            <a:r>
              <a:rPr lang="en-SG" sz="2300" dirty="0" err="1">
                <a:solidFill>
                  <a:schemeClr val="tx1"/>
                </a:solidFill>
                <a:latin typeface="Times New Roman" pitchFamily="18" charset="0"/>
                <a:cs typeface="Times New Roman" pitchFamily="18" charset="0"/>
              </a:rPr>
              <a:t>theo</a:t>
            </a:r>
            <a:r>
              <a:rPr lang="en-SG" sz="2300" dirty="0">
                <a:solidFill>
                  <a:schemeClr val="tx1"/>
                </a:solidFill>
                <a:latin typeface="Times New Roman" pitchFamily="18" charset="0"/>
                <a:cs typeface="Times New Roman" pitchFamily="18" charset="0"/>
              </a:rPr>
              <a:t> </a:t>
            </a:r>
            <a:r>
              <a:rPr lang="en-SG" sz="2300" dirty="0" err="1">
                <a:solidFill>
                  <a:schemeClr val="tx1"/>
                </a:solidFill>
                <a:latin typeface="Times New Roman" pitchFamily="18" charset="0"/>
                <a:cs typeface="Times New Roman" pitchFamily="18" charset="0"/>
              </a:rPr>
              <a:t>trình</a:t>
            </a:r>
            <a:r>
              <a:rPr lang="en-SG" sz="2300" dirty="0">
                <a:solidFill>
                  <a:schemeClr val="tx1"/>
                </a:solidFill>
                <a:latin typeface="Times New Roman" pitchFamily="18" charset="0"/>
                <a:cs typeface="Times New Roman" pitchFamily="18" charset="0"/>
              </a:rPr>
              <a:t> </a:t>
            </a:r>
            <a:r>
              <a:rPr lang="en-SG" sz="2300" dirty="0" err="1">
                <a:solidFill>
                  <a:schemeClr val="tx1"/>
                </a:solidFill>
                <a:latin typeface="Times New Roman" pitchFamily="18" charset="0"/>
                <a:cs typeface="Times New Roman" pitchFamily="18" charset="0"/>
              </a:rPr>
              <a:t>tự</a:t>
            </a:r>
            <a:r>
              <a:rPr lang="en-SG" sz="2300" dirty="0">
                <a:solidFill>
                  <a:schemeClr val="tx1"/>
                </a:solidFill>
                <a:latin typeface="Times New Roman" pitchFamily="18" charset="0"/>
                <a:cs typeface="Times New Roman" pitchFamily="18" charset="0"/>
              </a:rPr>
              <a:t> </a:t>
            </a:r>
            <a:r>
              <a:rPr lang="en-SG" sz="2300" dirty="0" err="1">
                <a:solidFill>
                  <a:schemeClr val="tx1"/>
                </a:solidFill>
                <a:latin typeface="Times New Roman" pitchFamily="18" charset="0"/>
                <a:cs typeface="Times New Roman" pitchFamily="18" charset="0"/>
              </a:rPr>
              <a:t>thời</a:t>
            </a:r>
            <a:r>
              <a:rPr lang="en-SG" sz="2300" dirty="0">
                <a:solidFill>
                  <a:schemeClr val="tx1"/>
                </a:solidFill>
                <a:latin typeface="Times New Roman" pitchFamily="18" charset="0"/>
                <a:cs typeface="Times New Roman" pitchFamily="18" charset="0"/>
              </a:rPr>
              <a:t> </a:t>
            </a:r>
            <a:r>
              <a:rPr lang="en-SG" sz="2300" dirty="0" err="1" smtClean="0">
                <a:solidFill>
                  <a:schemeClr val="tx1"/>
                </a:solidFill>
                <a:latin typeface="Times New Roman" pitchFamily="18" charset="0"/>
                <a:cs typeface="Times New Roman" pitchFamily="18" charset="0"/>
              </a:rPr>
              <a:t>gian</a:t>
            </a:r>
            <a:endParaRPr lang="en-US" sz="2300" dirty="0">
              <a:solidFill>
                <a:schemeClr val="tx1"/>
              </a:solidFill>
              <a:latin typeface="Times New Roman" pitchFamily="18" charset="0"/>
              <a:cs typeface="Times New Roman" pitchFamily="18" charset="0"/>
            </a:endParaRPr>
          </a:p>
          <a:p>
            <a:pPr algn="just"/>
            <a:r>
              <a:rPr lang="en-US" sz="2300" dirty="0" smtClean="0">
                <a:solidFill>
                  <a:schemeClr val="tx1"/>
                </a:solidFill>
                <a:latin typeface="Times New Roman" pitchFamily="18" charset="0"/>
                <a:cs typeface="Times New Roman" pitchFamily="18" charset="0"/>
              </a:rPr>
              <a:t>-BP </a:t>
            </a:r>
            <a:r>
              <a:rPr lang="en-US" sz="2300" dirty="0" err="1" smtClean="0">
                <a:solidFill>
                  <a:schemeClr val="tx1"/>
                </a:solidFill>
                <a:latin typeface="Times New Roman" pitchFamily="18" charset="0"/>
                <a:cs typeface="Times New Roman" pitchFamily="18" charset="0"/>
              </a:rPr>
              <a:t>tu</a:t>
            </a:r>
            <a:r>
              <a:rPr lang="en-US" sz="2300" dirty="0" smtClean="0">
                <a:solidFill>
                  <a:schemeClr val="tx1"/>
                </a:solidFill>
                <a:latin typeface="Times New Roman" pitchFamily="18" charset="0"/>
                <a:cs typeface="Times New Roman" pitchFamily="18" charset="0"/>
              </a:rPr>
              <a:t> </a:t>
            </a:r>
            <a:r>
              <a:rPr lang="en-US" sz="2300" dirty="0" err="1" smtClean="0">
                <a:solidFill>
                  <a:schemeClr val="tx1"/>
                </a:solidFill>
                <a:latin typeface="Times New Roman" pitchFamily="18" charset="0"/>
                <a:cs typeface="Times New Roman" pitchFamily="18" charset="0"/>
              </a:rPr>
              <a:t>từ</a:t>
            </a:r>
            <a:r>
              <a:rPr lang="en-US" sz="23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liệt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kê</a:t>
            </a:r>
            <a:r>
              <a:rPr lang="en-US" sz="2200" dirty="0" smtClean="0">
                <a:solidFill>
                  <a:schemeClr val="tx1"/>
                </a:solidFill>
                <a:latin typeface="Times New Roman" pitchFamily="18" charset="0"/>
                <a:cs typeface="Times New Roman" pitchFamily="18" charset="0"/>
              </a:rPr>
              <a:t>.</a:t>
            </a:r>
            <a:endParaRPr lang="en-US" sz="2200" dirty="0">
              <a:solidFill>
                <a:schemeClr val="tx1"/>
              </a:solidFill>
              <a:latin typeface="Times New Roman" pitchFamily="18" charset="0"/>
              <a:cs typeface="Times New Roman" pitchFamily="18" charset="0"/>
            </a:endParaRPr>
          </a:p>
        </p:txBody>
      </p:sp>
      <p:sp>
        <p:nvSpPr>
          <p:cNvPr id="6" name="Rounded Rectangle 5"/>
          <p:cNvSpPr/>
          <p:nvPr/>
        </p:nvSpPr>
        <p:spPr>
          <a:xfrm>
            <a:off x="457200" y="4800600"/>
            <a:ext cx="7924799" cy="1981200"/>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200" b="1" dirty="0" smtClean="0">
              <a:solidFill>
                <a:schemeClr val="tx1"/>
              </a:solidFill>
              <a:latin typeface="Times New Roman" pitchFamily="18" charset="0"/>
              <a:cs typeface="Times New Roman" pitchFamily="18" charset="0"/>
            </a:endParaRPr>
          </a:p>
          <a:p>
            <a:pPr algn="just"/>
            <a:r>
              <a:rPr lang="en-US" sz="2200" b="1" dirty="0" err="1" smtClean="0">
                <a:solidFill>
                  <a:schemeClr val="tx1"/>
                </a:solidFill>
                <a:latin typeface="Times New Roman" pitchFamily="18" charset="0"/>
                <a:cs typeface="Times New Roman" pitchFamily="18" charset="0"/>
              </a:rPr>
              <a:t>Tác</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dụng</a:t>
            </a:r>
            <a:r>
              <a:rPr lang="en-US" sz="2200" b="1" dirty="0" smtClean="0">
                <a:solidFill>
                  <a:schemeClr val="tx1"/>
                </a:solidFill>
                <a:latin typeface="Times New Roman" pitchFamily="18" charset="0"/>
                <a:cs typeface="Times New Roman" pitchFamily="18" charset="0"/>
              </a:rPr>
              <a:t>: </a:t>
            </a:r>
          </a:p>
          <a:p>
            <a:pPr algn="just"/>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Làm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cho</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đoạn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văn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có</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tính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thuyết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phục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cao</a:t>
            </a:r>
            <a:r>
              <a:rPr lang="en-US" sz="2200" dirty="0" smtClean="0">
                <a:solidFill>
                  <a:schemeClr val="tx1"/>
                </a:solidFill>
                <a:latin typeface="Times New Roman" pitchFamily="18" charset="0"/>
                <a:cs typeface="Times New Roman" pitchFamily="18" charset="0"/>
              </a:rPr>
              <a:t>. </a:t>
            </a:r>
          </a:p>
          <a:p>
            <a:pPr algn="just"/>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Diễn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tả</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đầy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đủ</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cụ</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thể</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những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bằng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chứng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về</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lòng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yêu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nước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của</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dân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tộc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trong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quá</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khứ</a:t>
            </a:r>
            <a:r>
              <a:rPr lang="en-US" sz="2200" dirty="0" smtClean="0">
                <a:solidFill>
                  <a:schemeClr val="tx1"/>
                </a:solidFill>
                <a:latin typeface="Times New Roman" pitchFamily="18" charset="0"/>
                <a:cs typeface="Times New Roman" pitchFamily="18" charset="0"/>
              </a:rPr>
              <a:t>.</a:t>
            </a:r>
          </a:p>
          <a:p>
            <a:pPr algn="just"/>
            <a:r>
              <a:rPr lang="en-US" sz="2200" dirty="0" smtClean="0">
                <a:solidFill>
                  <a:schemeClr val="tx1"/>
                </a:solidFill>
                <a:latin typeface="Times New Roman" pitchFamily="18" charset="0"/>
                <a:cs typeface="Times New Roman" pitchFamily="18" charset="0"/>
              </a:rPr>
              <a:t>- </a:t>
            </a:r>
            <a:r>
              <a:rPr lang="en-SG" sz="2200" dirty="0" err="1">
                <a:solidFill>
                  <a:schemeClr val="tx1"/>
                </a:solidFill>
                <a:latin typeface="Times New Roman" pitchFamily="18" charset="0"/>
                <a:cs typeface="Times New Roman" pitchFamily="18" charset="0"/>
              </a:rPr>
              <a:t>Trân</a:t>
            </a:r>
            <a:r>
              <a:rPr lang="en-SG" sz="2200" dirty="0">
                <a:solidFill>
                  <a:schemeClr val="tx1"/>
                </a:solidFill>
                <a:latin typeface="Times New Roman" pitchFamily="18" charset="0"/>
                <a:cs typeface="Times New Roman" pitchFamily="18" charset="0"/>
              </a:rPr>
              <a:t> </a:t>
            </a:r>
            <a:r>
              <a:rPr lang="en-SG" sz="2200" dirty="0" err="1">
                <a:solidFill>
                  <a:schemeClr val="tx1"/>
                </a:solidFill>
                <a:latin typeface="Times New Roman" pitchFamily="18" charset="0"/>
                <a:cs typeface="Times New Roman" pitchFamily="18" charset="0"/>
              </a:rPr>
              <a:t>trọng</a:t>
            </a:r>
            <a:r>
              <a:rPr lang="en-SG" sz="2200" dirty="0">
                <a:solidFill>
                  <a:schemeClr val="tx1"/>
                </a:solidFill>
                <a:latin typeface="Times New Roman" pitchFamily="18" charset="0"/>
                <a:cs typeface="Times New Roman" pitchFamily="18" charset="0"/>
              </a:rPr>
              <a: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tự</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hào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về</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những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trang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lịch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sử</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vẻ</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vang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hào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hùng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của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dân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tộc</a:t>
            </a:r>
            <a:r>
              <a:rPr lang="en-US" sz="2200" dirty="0">
                <a:solidFill>
                  <a:schemeClr val="tx1"/>
                </a:solidFill>
                <a:latin typeface="Times New Roman" pitchFamily="18" charset="0"/>
                <a:cs typeface="Times New Roman" pitchFamily="18" charset="0"/>
              </a:rPr>
              <a:t>.</a:t>
            </a:r>
          </a:p>
          <a:p>
            <a:pPr algn="just"/>
            <a:endParaRPr lang="en-US" sz="2200" dirty="0">
              <a:solidFill>
                <a:schemeClr val="tx1"/>
              </a:solidFill>
              <a:latin typeface="Times New Roman" pitchFamily="18" charset="0"/>
              <a:cs typeface="Times New Roman" pitchFamily="18" charset="0"/>
            </a:endParaRPr>
          </a:p>
        </p:txBody>
      </p:sp>
      <p:cxnSp>
        <p:nvCxnSpPr>
          <p:cNvPr id="7" name="Straight Connector 6"/>
          <p:cNvCxnSpPr/>
          <p:nvPr/>
        </p:nvCxnSpPr>
        <p:spPr>
          <a:xfrm>
            <a:off x="1600200" y="1066800"/>
            <a:ext cx="0" cy="381000"/>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0" y="1066800"/>
            <a:ext cx="0" cy="381000"/>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39000" y="1078302"/>
            <a:ext cx="0" cy="381000"/>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52600" y="4454105"/>
            <a:ext cx="2618117" cy="381000"/>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43400" y="4419600"/>
            <a:ext cx="0" cy="381000"/>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5" idx="2"/>
          </p:cNvCxnSpPr>
          <p:nvPr/>
        </p:nvCxnSpPr>
        <p:spPr>
          <a:xfrm flipV="1">
            <a:off x="4343400" y="4343400"/>
            <a:ext cx="3082506" cy="445698"/>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347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76200"/>
            <a:ext cx="8610600" cy="838200"/>
          </a:xfrm>
          <a:prstGeom prst="roundRect">
            <a:avLst>
              <a:gd name="adj" fmla="val 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200" b="1" dirty="0" smtClean="0">
              <a:solidFill>
                <a:schemeClr val="tx1"/>
              </a:solidFill>
              <a:latin typeface="Times New Roman" pitchFamily="18" charset="0"/>
              <a:cs typeface="Times New Roman" pitchFamily="18" charset="0"/>
            </a:endParaRPr>
          </a:p>
          <a:p>
            <a:pPr algn="just"/>
            <a:endParaRPr lang="en-US" sz="2200" b="1" dirty="0" smtClean="0">
              <a:solidFill>
                <a:schemeClr val="tx1"/>
              </a:solidFill>
              <a:latin typeface="Times New Roman" pitchFamily="18" charset="0"/>
              <a:cs typeface="Times New Roman" pitchFamily="18" charset="0"/>
            </a:endParaRPr>
          </a:p>
          <a:p>
            <a:pPr algn="just"/>
            <a:r>
              <a:rPr lang="en-US" sz="2200" b="1" dirty="0" err="1" smtClean="0">
                <a:solidFill>
                  <a:schemeClr val="tx1"/>
                </a:solidFill>
                <a:latin typeface="Times New Roman" pitchFamily="18" charset="0"/>
                <a:cs typeface="Times New Roman" pitchFamily="18" charset="0"/>
              </a:rPr>
              <a:t>Luận</a:t>
            </a:r>
            <a:r>
              <a:rPr lang="en-US" sz="2200" b="1" dirty="0" smtClean="0">
                <a:solidFill>
                  <a:schemeClr val="tx1"/>
                </a:solidFill>
                <a:latin typeface="Times New Roman" pitchFamily="18" charset="0"/>
                <a:cs typeface="Times New Roman" pitchFamily="18" charset="0"/>
              </a:rPr>
              <a:t> </a:t>
            </a:r>
            <a:r>
              <a:rPr lang="en-US" sz="2200" b="1" dirty="0" err="1" smtClean="0">
                <a:solidFill>
                  <a:schemeClr val="tx1"/>
                </a:solidFill>
                <a:latin typeface="Times New Roman" pitchFamily="18" charset="0"/>
                <a:cs typeface="Times New Roman" pitchFamily="18" charset="0"/>
              </a:rPr>
              <a:t>điểm</a:t>
            </a:r>
            <a:r>
              <a:rPr lang="en-US" sz="2200" b="1" dirty="0" smtClean="0">
                <a:solidFill>
                  <a:schemeClr val="tx1"/>
                </a:solidFill>
                <a:latin typeface="Times New Roman" pitchFamily="18" charset="0"/>
                <a:cs typeface="Times New Roman" pitchFamily="18" charset="0"/>
              </a:rPr>
              <a:t> </a:t>
            </a:r>
            <a:r>
              <a:rPr lang="en-US" sz="2200" b="1" dirty="0">
                <a:solidFill>
                  <a:schemeClr val="tx1"/>
                </a:solidFill>
                <a:latin typeface="Times New Roman" pitchFamily="18" charset="0"/>
                <a:cs typeface="Times New Roman" pitchFamily="18" charset="0"/>
              </a:rPr>
              <a:t>3</a:t>
            </a:r>
            <a:r>
              <a:rPr lang="en-US" sz="2200" b="1" dirty="0" smtClean="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Tinh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thần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yêu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nước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của</a:t>
            </a:r>
            <a:r>
              <a:rPr lang="en-US" sz="2200" dirty="0">
                <a:solidFill>
                  <a:schemeClr val="tx1"/>
                </a:solidFill>
                <a:latin typeface="Times New Roman" pitchFamily="18" charset="0"/>
                <a:cs typeface="Times New Roman" pitchFamily="18" charset="0"/>
              </a:rPr>
              <a:t> ND ta </a:t>
            </a:r>
            <a:r>
              <a:rPr lang="en-US" sz="2200" dirty="0" err="1">
                <a:solidFill>
                  <a:schemeClr val="tx1"/>
                </a:solidFill>
                <a:latin typeface="Times New Roman" pitchFamily="18" charset="0"/>
                <a:cs typeface="Times New Roman" pitchFamily="18" charset="0"/>
              </a:rPr>
              <a:t>biểu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hiện</a:t>
            </a:r>
            <a:r>
              <a:rPr lang="en-US" sz="2200" dirty="0">
                <a:solidFill>
                  <a:schemeClr val="tx1"/>
                </a:solidFill>
                <a:latin typeface="Times New Roman" pitchFamily="18" charset="0"/>
                <a:cs typeface="Times New Roman" pitchFamily="18" charset="0"/>
              </a:rPr>
              <a:t> qua </a:t>
            </a:r>
            <a:r>
              <a:rPr lang="en-US" sz="2200" dirty="0" err="1">
                <a:solidFill>
                  <a:schemeClr val="tx1"/>
                </a:solidFill>
                <a:latin typeface="Times New Roman" pitchFamily="18" charset="0"/>
                <a:cs typeface="Times New Roman" pitchFamily="18" charset="0"/>
              </a:rPr>
              <a:t>cuộc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kháng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chiến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chống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Pháp</a:t>
            </a:r>
            <a:r>
              <a:rPr lang="en-US" sz="2200" dirty="0">
                <a:solidFill>
                  <a:schemeClr val="tx1"/>
                </a:solidFill>
                <a:latin typeface="Times New Roman" pitchFamily="18" charset="0"/>
                <a:cs typeface="Times New Roman" pitchFamily="18" charset="0"/>
              </a:rPr>
              <a:t>.</a:t>
            </a:r>
            <a:endParaRPr lang="en-US" sz="2200" i="1" dirty="0">
              <a:solidFill>
                <a:schemeClr val="tx1"/>
              </a:solidFill>
              <a:latin typeface="Times New Roman" pitchFamily="18" charset="0"/>
              <a:cs typeface="Times New Roman" pitchFamily="18" charset="0"/>
            </a:endParaRPr>
          </a:p>
          <a:p>
            <a:pPr algn="just"/>
            <a:r>
              <a:rPr lang="en-US" sz="2200" dirty="0" smtClean="0">
                <a:solidFill>
                  <a:schemeClr val="tx1"/>
                </a:solidFill>
                <a:latin typeface="Times New Roman" pitchFamily="18" charset="0"/>
                <a:cs typeface="Times New Roman" pitchFamily="18" charset="0"/>
              </a:rPr>
              <a:t>.</a:t>
            </a:r>
            <a:endParaRPr lang="en-US" sz="2200" i="1" dirty="0">
              <a:solidFill>
                <a:schemeClr val="tx1"/>
              </a:solidFill>
              <a:latin typeface="Times New Roman" pitchFamily="18" charset="0"/>
              <a:cs typeface="Times New Roman" pitchFamily="18" charset="0"/>
            </a:endParaRPr>
          </a:p>
          <a:p>
            <a:pPr algn="just"/>
            <a:r>
              <a:rPr lang="en-US" sz="2200" dirty="0" smtClean="0">
                <a:solidFill>
                  <a:schemeClr val="tx1"/>
                </a:solidFill>
                <a:latin typeface="Times New Roman" pitchFamily="18" charset="0"/>
                <a:cs typeface="Times New Roman" pitchFamily="18" charset="0"/>
              </a:rPr>
              <a:t>.</a:t>
            </a:r>
            <a:endParaRPr lang="en-US" sz="2200" i="1" dirty="0">
              <a:solidFill>
                <a:schemeClr val="tx1"/>
              </a:solidFill>
              <a:latin typeface="Times New Roman" pitchFamily="18" charset="0"/>
              <a:cs typeface="Times New Roman" pitchFamily="18" charset="0"/>
            </a:endParaRPr>
          </a:p>
        </p:txBody>
      </p:sp>
      <p:sp>
        <p:nvSpPr>
          <p:cNvPr id="3" name="Rectangle 2"/>
          <p:cNvSpPr/>
          <p:nvPr/>
        </p:nvSpPr>
        <p:spPr>
          <a:xfrm>
            <a:off x="152400" y="914400"/>
            <a:ext cx="8775940" cy="6124754"/>
          </a:xfrm>
          <a:prstGeom prst="rect">
            <a:avLst/>
          </a:prstGeom>
        </p:spPr>
        <p:txBody>
          <a:bodyPr wrap="square">
            <a:spAutoFit/>
          </a:bodyPr>
          <a:lstStyle/>
          <a:p>
            <a:pPr algn="just"/>
            <a:r>
              <a:rPr lang="en-US"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Lí</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lẽ</a:t>
            </a:r>
            <a:r>
              <a:rPr lang="en-US" sz="2200" dirty="0" smtClean="0">
                <a:latin typeface="Times New Roman" pitchFamily="18" charset="0"/>
                <a:cs typeface="Times New Roman" pitchFamily="18" charset="0"/>
              </a:rPr>
              <a:t>:</a:t>
            </a:r>
          </a:p>
          <a:p>
            <a:pPr algn="just"/>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Đồng </a:t>
            </a:r>
            <a:r>
              <a:rPr lang="vi-VN" sz="2200" dirty="0">
                <a:latin typeface="Times New Roman" pitchFamily="18" charset="0"/>
                <a:cs typeface="Times New Roman" pitchFamily="18" charset="0"/>
              </a:rPr>
              <a:t>bào ta ngày nay cũng rất xứng đáng với tổ tiên ta ngày trước.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Những </a:t>
            </a:r>
            <a:r>
              <a:rPr lang="vi-VN" sz="2200" dirty="0">
                <a:latin typeface="Times New Roman" pitchFamily="18" charset="0"/>
                <a:cs typeface="Times New Roman" pitchFamily="18" charset="0"/>
              </a:rPr>
              <a:t>cử chỉ cao quý đó, tuy khác nhau nơi việc làm, nhưng đều giống nhau nơi lòng nồng nàn yêu nước.</a:t>
            </a:r>
          </a:p>
          <a:p>
            <a:pPr algn="just"/>
            <a:r>
              <a:rPr lang="en-US" sz="2200"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Dẫn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chứng</a:t>
            </a:r>
            <a:r>
              <a:rPr lang="en-US" sz="2200" dirty="0" smtClean="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vi-VN" sz="2200" dirty="0" smtClean="0">
                <a:solidFill>
                  <a:srgbClr val="FF0000"/>
                </a:solidFill>
                <a:latin typeface="Times New Roman" pitchFamily="18" charset="0"/>
                <a:cs typeface="Times New Roman" pitchFamily="18" charset="0"/>
              </a:rPr>
              <a:t>Từ </a:t>
            </a:r>
            <a:r>
              <a:rPr lang="vi-VN" sz="2200" dirty="0">
                <a:solidFill>
                  <a:srgbClr val="FF0000"/>
                </a:solidFill>
                <a:latin typeface="Times New Roman" pitchFamily="18" charset="0"/>
                <a:cs typeface="Times New Roman" pitchFamily="18" charset="0"/>
              </a:rPr>
              <a:t>các cụ già tóc bạc đến các cháu nhi đồng trẻ thơ,</a:t>
            </a:r>
            <a:r>
              <a:rPr lang="vi-VN" sz="2200" dirty="0">
                <a:latin typeface="Times New Roman" pitchFamily="18" charset="0"/>
                <a:cs typeface="Times New Roman" pitchFamily="18" charset="0"/>
              </a:rPr>
              <a:t> </a:t>
            </a:r>
            <a:r>
              <a:rPr lang="vi-VN" sz="2200" dirty="0">
                <a:solidFill>
                  <a:srgbClr val="0070C0"/>
                </a:solidFill>
                <a:latin typeface="Times New Roman" pitchFamily="18" charset="0"/>
                <a:cs typeface="Times New Roman" pitchFamily="18" charset="0"/>
              </a:rPr>
              <a:t>từ những kiều bào ở nước ngoài đến những đồng bào ở vùng tạm bị chiếm,</a:t>
            </a:r>
            <a:r>
              <a:rPr lang="vi-VN" sz="2200" dirty="0">
                <a:latin typeface="Times New Roman" pitchFamily="18" charset="0"/>
                <a:cs typeface="Times New Roman" pitchFamily="18" charset="0"/>
              </a:rPr>
              <a:t> từ nhân dân miền ngược đến miền xuôi</a:t>
            </a:r>
            <a:r>
              <a:rPr lang="vi-VN"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 </a:t>
            </a:r>
            <a:r>
              <a:rPr lang="vi-VN" sz="2200" dirty="0">
                <a:solidFill>
                  <a:srgbClr val="FF0000"/>
                </a:solidFill>
                <a:latin typeface="Times New Roman" pitchFamily="18" charset="0"/>
                <a:cs typeface="Times New Roman" pitchFamily="18" charset="0"/>
              </a:rPr>
              <a:t>Từ những chiến sĩ ngoài mặt </a:t>
            </a:r>
            <a:r>
              <a:rPr lang="vi-VN" sz="2200" dirty="0" smtClean="0">
                <a:solidFill>
                  <a:srgbClr val="FF0000"/>
                </a:solidFill>
                <a:latin typeface="Times New Roman" pitchFamily="18" charset="0"/>
                <a:cs typeface="Times New Roman" pitchFamily="18" charset="0"/>
              </a:rPr>
              <a:t>trận</a:t>
            </a:r>
            <a:r>
              <a:rPr lang="en-US" sz="2200" dirty="0" smtClean="0">
                <a:solidFill>
                  <a:srgbClr val="FF0000"/>
                </a:solidFill>
                <a:latin typeface="Times New Roman" pitchFamily="18" charset="0"/>
                <a:cs typeface="Times New Roman" pitchFamily="18" charset="0"/>
              </a:rPr>
              <a:t>….</a:t>
            </a:r>
            <a:r>
              <a:rPr lang="vi-VN" sz="2200" dirty="0" smtClean="0">
                <a:solidFill>
                  <a:srgbClr val="FF0000"/>
                </a:solidFill>
                <a:latin typeface="Times New Roman" pitchFamily="18" charset="0"/>
                <a:cs typeface="Times New Roman" pitchFamily="18" charset="0"/>
              </a:rPr>
              <a:t>, đến </a:t>
            </a:r>
            <a:r>
              <a:rPr lang="vi-VN" sz="2200" dirty="0">
                <a:solidFill>
                  <a:srgbClr val="FF0000"/>
                </a:solidFill>
                <a:latin typeface="Times New Roman" pitchFamily="18" charset="0"/>
                <a:cs typeface="Times New Roman" pitchFamily="18" charset="0"/>
              </a:rPr>
              <a:t>những công chức ở hậu </a:t>
            </a:r>
            <a:r>
              <a:rPr lang="vi-VN" sz="2200" dirty="0" smtClean="0">
                <a:solidFill>
                  <a:srgbClr val="FF0000"/>
                </a:solidFill>
                <a:latin typeface="Times New Roman" pitchFamily="18" charset="0"/>
                <a:cs typeface="Times New Roman" pitchFamily="18" charset="0"/>
              </a:rPr>
              <a:t>phương</a:t>
            </a:r>
            <a:r>
              <a:rPr lang="en-US" sz="2200" dirty="0" smtClean="0">
                <a:solidFill>
                  <a:srgbClr val="FF0000"/>
                </a:solidFill>
                <a:latin typeface="Times New Roman" pitchFamily="18" charset="0"/>
                <a:cs typeface="Times New Roman" pitchFamily="18" charset="0"/>
              </a:rPr>
              <a:t>,</a:t>
            </a:r>
            <a:r>
              <a:rPr lang="vi-VN" sz="2200" dirty="0" smtClean="0">
                <a:solidFill>
                  <a:srgbClr val="FF0000"/>
                </a:solidFill>
                <a:latin typeface="Times New Roman" pitchFamily="18" charset="0"/>
                <a:cs typeface="Times New Roman" pitchFamily="18" charset="0"/>
              </a:rPr>
              <a:t> </a:t>
            </a:r>
            <a:r>
              <a:rPr lang="vi-VN" sz="2200" dirty="0">
                <a:solidFill>
                  <a:srgbClr val="FF0000"/>
                </a:solidFill>
                <a:latin typeface="Times New Roman" pitchFamily="18" charset="0"/>
                <a:cs typeface="Times New Roman" pitchFamily="18" charset="0"/>
              </a:rPr>
              <a:t>từ những phụ nữ khuyên chồng con đi tòng quân mà mình thì xung phong giúp việc vận tải, cho đến các bà mẹ chiến sĩ </a:t>
            </a:r>
            <a:r>
              <a:rPr lang="en-US" sz="2200" dirty="0" smtClean="0">
                <a:latin typeface="Times New Roman" pitchFamily="18" charset="0"/>
                <a:cs typeface="Times New Roman" pitchFamily="18" charset="0"/>
              </a:rPr>
              <a:t>…</a:t>
            </a:r>
            <a:r>
              <a:rPr lang="vi-VN" sz="2200" dirty="0" smtClean="0">
                <a:latin typeface="Times New Roman" pitchFamily="18" charset="0"/>
                <a:cs typeface="Times New Roman" pitchFamily="18" charset="0"/>
              </a:rPr>
              <a:t>Từ </a:t>
            </a:r>
            <a:r>
              <a:rPr lang="vi-VN" sz="2200" dirty="0">
                <a:latin typeface="Times New Roman" pitchFamily="18" charset="0"/>
                <a:cs typeface="Times New Roman" pitchFamily="18" charset="0"/>
              </a:rPr>
              <a:t>những nam nữ công nhân và nông dân </a:t>
            </a:r>
            <a:r>
              <a:rPr lang="en-US" sz="2200" dirty="0" smtClean="0">
                <a:latin typeface="Times New Roman" pitchFamily="18" charset="0"/>
                <a:cs typeface="Times New Roman" pitchFamily="18" charset="0"/>
              </a:rPr>
              <a:t>….</a:t>
            </a:r>
            <a:r>
              <a:rPr lang="vi-VN" sz="2200" dirty="0" smtClean="0">
                <a:latin typeface="Times New Roman" pitchFamily="18" charset="0"/>
                <a:cs typeface="Times New Roman" pitchFamily="18" charset="0"/>
              </a:rPr>
              <a:t>đến </a:t>
            </a:r>
            <a:r>
              <a:rPr lang="vi-VN" sz="2200" dirty="0">
                <a:latin typeface="Times New Roman" pitchFamily="18" charset="0"/>
                <a:cs typeface="Times New Roman" pitchFamily="18" charset="0"/>
              </a:rPr>
              <a:t>những đồng bào điền chủ quyên đất ruộng cho Chính phủ</a:t>
            </a:r>
            <a:r>
              <a:rPr lang="vi-VN" sz="2200" dirty="0" smtClean="0">
                <a:latin typeface="Times New Roman" pitchFamily="18" charset="0"/>
                <a:cs typeface="Times New Roman" pitchFamily="18" charset="0"/>
              </a:rPr>
              <a:t>... </a:t>
            </a:r>
          </a:p>
          <a:p>
            <a:pPr marL="342900" indent="-342900" algn="just">
              <a:buFontTx/>
              <a:buChar char="-"/>
            </a:pPr>
            <a:r>
              <a:rPr lang="en-US" sz="2200" dirty="0" err="1" smtClean="0">
                <a:latin typeface="Times New Roman" pitchFamily="18" charset="0"/>
                <a:cs typeface="Times New Roman" pitchFamily="18" charset="0"/>
              </a:rPr>
              <a:t>Nghệ</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thuật</a:t>
            </a:r>
            <a:r>
              <a:rPr lang="en-US" sz="2200" dirty="0" smtClean="0">
                <a:latin typeface="Times New Roman" pitchFamily="18" charset="0"/>
                <a:cs typeface="Times New Roman" pitchFamily="18" charset="0"/>
              </a:rPr>
              <a:t>: </a:t>
            </a:r>
          </a:p>
          <a:p>
            <a:pPr algn="just"/>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Điệp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cấu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trúc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câu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câu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ghép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có</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công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thức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liên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kết</a:t>
            </a:r>
            <a:endParaRPr lang="en-US" sz="2200" dirty="0" smtClean="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Bằng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chứng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cụ</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thể</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phong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phú</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toàn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diện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dẫn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chứng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được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sắp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xếp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theo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trình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không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gian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lứa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tuổi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vùng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miền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tuổi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tác</a:t>
            </a:r>
            <a:r>
              <a:rPr lang="en-US" sz="2200" dirty="0" smtClean="0">
                <a:latin typeface="Times New Roman" pitchFamily="18" charset="0"/>
                <a:cs typeface="Times New Roman" pitchFamily="18" charset="0"/>
              </a:rPr>
              <a:t>…</a:t>
            </a:r>
          </a:p>
          <a:p>
            <a:pPr algn="just"/>
            <a:r>
              <a:rPr lang="en-US" sz="2200" dirty="0" smtClean="0">
                <a:latin typeface="Times New Roman" panose="02020603050405020304" pitchFamily="18" charset="0"/>
                <a:ea typeface="Calibri" panose="020F0502020204030204" charset="0"/>
                <a:cs typeface="Times New Roman" pitchFamily="18" charset="0"/>
              </a:rPr>
              <a:t>- </a:t>
            </a:r>
            <a:r>
              <a:rPr lang="en-US" sz="2200" dirty="0" err="1" smtClean="0">
                <a:latin typeface="Times New Roman" panose="02020603050405020304" pitchFamily="18" charset="0"/>
                <a:ea typeface="Calibri" panose="020F0502020204030204" charset="0"/>
                <a:cs typeface="Times New Roman" pitchFamily="18" charset="0"/>
              </a:rPr>
              <a:t>Tác</a:t>
            </a:r>
            <a:r>
              <a:rPr lang="en-US" sz="2200" dirty="0" smtClean="0">
                <a:latin typeface="Times New Roman" panose="02020603050405020304" pitchFamily="18" charset="0"/>
                <a:ea typeface="Calibri" panose="020F0502020204030204" charset="0"/>
                <a:cs typeface="Times New Roman" pitchFamily="18" charset="0"/>
              </a:rPr>
              <a:t> </a:t>
            </a:r>
            <a:r>
              <a:rPr lang="en-US" sz="2200" dirty="0" err="1" smtClean="0">
                <a:latin typeface="Times New Roman" panose="02020603050405020304" pitchFamily="18" charset="0"/>
                <a:ea typeface="Calibri" panose="020F0502020204030204" charset="0"/>
                <a:cs typeface="Times New Roman" pitchFamily="18" charset="0"/>
              </a:rPr>
              <a:t>dụng</a:t>
            </a:r>
            <a:r>
              <a:rPr lang="en-US" sz="2200" dirty="0" smtClean="0">
                <a:latin typeface="Times New Roman" panose="02020603050405020304" pitchFamily="18" charset="0"/>
                <a:ea typeface="Calibri" panose="020F0502020204030204" charset="0"/>
                <a:cs typeface="Times New Roman" pitchFamily="18" charset="0"/>
              </a:rPr>
              <a:t>: </a:t>
            </a:r>
            <a:r>
              <a:rPr lang="en-US" sz="2200" dirty="0" err="1" smtClean="0">
                <a:latin typeface="Times New Roman" panose="02020603050405020304" pitchFamily="18" charset="0"/>
                <a:ea typeface="Calibri" panose="020F0502020204030204" charset="0"/>
                <a:cs typeface="Times New Roman" pitchFamily="18" charset="0"/>
              </a:rPr>
              <a:t>Khẳng</a:t>
            </a:r>
            <a:r>
              <a:rPr lang="en-US" sz="2200" dirty="0" smtClean="0">
                <a:latin typeface="Times New Roman" panose="02020603050405020304" pitchFamily="18" charset="0"/>
                <a:ea typeface="Calibri" panose="020F0502020204030204" charset="0"/>
                <a:cs typeface="Times New Roman" pitchFamily="18" charset="0"/>
              </a:rPr>
              <a:t> </a:t>
            </a:r>
            <a:r>
              <a:rPr lang="en-US" sz="2200" dirty="0" err="1" smtClean="0">
                <a:latin typeface="Times New Roman" panose="02020603050405020304" pitchFamily="18" charset="0"/>
                <a:ea typeface="Calibri" panose="020F0502020204030204" charset="0"/>
                <a:cs typeface="Times New Roman" pitchFamily="18" charset="0"/>
              </a:rPr>
              <a:t>định</a:t>
            </a:r>
            <a:r>
              <a:rPr lang="en-US" sz="2200" dirty="0" smtClean="0">
                <a:latin typeface="Times New Roman" panose="02020603050405020304" pitchFamily="18" charset="0"/>
                <a:ea typeface="Calibri" panose="020F0502020204030204" charset="0"/>
                <a:cs typeface="Times New Roman" pitchFamily="18" charset="0"/>
              </a:rPr>
              <a:t> </a:t>
            </a:r>
            <a:r>
              <a:rPr lang="en-US" sz="2200" dirty="0" err="1" smtClean="0">
                <a:latin typeface="Times New Roman" panose="02020603050405020304" pitchFamily="18" charset="0"/>
                <a:ea typeface="Calibri" panose="020F0502020204030204" charset="0"/>
                <a:cs typeface="Times New Roman" pitchFamily="18" charset="0"/>
              </a:rPr>
              <a:t>cuộc</a:t>
            </a:r>
            <a:r>
              <a:rPr lang="en-US" sz="2200" dirty="0" smtClean="0">
                <a:latin typeface="Times New Roman" panose="02020603050405020304" pitchFamily="18" charset="0"/>
                <a:ea typeface="Calibri" panose="020F0502020204030204" charset="0"/>
                <a:cs typeface="Times New Roman" pitchFamily="18" charset="0"/>
              </a:rPr>
              <a:t> </a:t>
            </a:r>
            <a:r>
              <a:rPr lang="en-US" sz="2200" dirty="0" err="1" smtClean="0">
                <a:latin typeface="Times New Roman" panose="02020603050405020304" pitchFamily="18" charset="0"/>
                <a:ea typeface="Calibri" panose="020F0502020204030204" charset="0"/>
                <a:cs typeface="Times New Roman" pitchFamily="18" charset="0"/>
              </a:rPr>
              <a:t>kháng</a:t>
            </a:r>
            <a:r>
              <a:rPr lang="en-US" sz="2200" dirty="0" smtClean="0">
                <a:latin typeface="Times New Roman" panose="02020603050405020304" pitchFamily="18" charset="0"/>
                <a:ea typeface="Calibri" panose="020F0502020204030204" charset="0"/>
                <a:cs typeface="Times New Roman" pitchFamily="18" charset="0"/>
              </a:rPr>
              <a:t> </a:t>
            </a:r>
            <a:r>
              <a:rPr lang="en-US" sz="2200" dirty="0" err="1" smtClean="0">
                <a:latin typeface="Times New Roman" panose="02020603050405020304" pitchFamily="18" charset="0"/>
                <a:ea typeface="Calibri" panose="020F0502020204030204" charset="0"/>
                <a:cs typeface="Times New Roman" pitchFamily="18" charset="0"/>
              </a:rPr>
              <a:t>chiến</a:t>
            </a:r>
            <a:r>
              <a:rPr lang="en-US" sz="2200" dirty="0" smtClean="0">
                <a:latin typeface="Times New Roman" panose="02020603050405020304" pitchFamily="18" charset="0"/>
                <a:ea typeface="Calibri" panose="020F0502020204030204" charset="0"/>
                <a:cs typeface="Times New Roman" pitchFamily="18" charset="0"/>
              </a:rPr>
              <a:t> </a:t>
            </a:r>
            <a:r>
              <a:rPr lang="en-US" sz="2200" dirty="0" err="1" smtClean="0">
                <a:latin typeface="Times New Roman" panose="02020603050405020304" pitchFamily="18" charset="0"/>
                <a:ea typeface="Calibri" panose="020F0502020204030204" charset="0"/>
                <a:cs typeface="Times New Roman" pitchFamily="18" charset="0"/>
              </a:rPr>
              <a:t>toàn</a:t>
            </a:r>
            <a:r>
              <a:rPr lang="en-US" sz="2200" dirty="0" smtClean="0">
                <a:latin typeface="Times New Roman" panose="02020603050405020304" pitchFamily="18" charset="0"/>
                <a:ea typeface="Calibri" panose="020F0502020204030204" charset="0"/>
                <a:cs typeface="Times New Roman" pitchFamily="18" charset="0"/>
              </a:rPr>
              <a:t> </a:t>
            </a:r>
            <a:r>
              <a:rPr lang="en-US" sz="2200" dirty="0" err="1" smtClean="0">
                <a:latin typeface="Times New Roman" panose="02020603050405020304" pitchFamily="18" charset="0"/>
                <a:ea typeface="Calibri" panose="020F0502020204030204" charset="0"/>
                <a:cs typeface="Times New Roman" pitchFamily="18" charset="0"/>
              </a:rPr>
              <a:t>dân</a:t>
            </a:r>
            <a:r>
              <a:rPr lang="en-US" sz="2200" dirty="0" smtClean="0">
                <a:latin typeface="Times New Roman" panose="02020603050405020304" pitchFamily="18" charset="0"/>
                <a:ea typeface="Calibri" panose="020F0502020204030204" charset="0"/>
                <a:cs typeface="Times New Roman" pitchFamily="18" charset="0"/>
              </a:rPr>
              <a:t>, </a:t>
            </a:r>
            <a:r>
              <a:rPr lang="en-US" sz="2200" dirty="0" err="1" smtClean="0">
                <a:latin typeface="Times New Roman" panose="02020603050405020304" pitchFamily="18" charset="0"/>
                <a:ea typeface="Calibri" panose="020F0502020204030204" charset="0"/>
                <a:cs typeface="Times New Roman" pitchFamily="18" charset="0"/>
              </a:rPr>
              <a:t>toàn</a:t>
            </a:r>
            <a:r>
              <a:rPr lang="en-US" sz="2200" dirty="0" smtClean="0">
                <a:latin typeface="Times New Roman" panose="02020603050405020304" pitchFamily="18" charset="0"/>
                <a:ea typeface="Calibri" panose="020F0502020204030204" charset="0"/>
                <a:cs typeface="Times New Roman" pitchFamily="18" charset="0"/>
              </a:rPr>
              <a:t> </a:t>
            </a:r>
            <a:r>
              <a:rPr lang="en-US" sz="2200" dirty="0" err="1" smtClean="0">
                <a:latin typeface="Times New Roman" panose="02020603050405020304" pitchFamily="18" charset="0"/>
                <a:ea typeface="Calibri" panose="020F0502020204030204" charset="0"/>
                <a:cs typeface="Times New Roman" pitchFamily="18" charset="0"/>
              </a:rPr>
              <a:t>diện</a:t>
            </a:r>
            <a:r>
              <a:rPr lang="en-US" sz="2200" dirty="0" smtClean="0">
                <a:latin typeface="Times New Roman" panose="02020603050405020304" pitchFamily="18" charset="0"/>
                <a:ea typeface="Calibri" panose="020F0502020204030204" charset="0"/>
                <a:cs typeface="Times New Roman" pitchFamily="18" charset="0"/>
              </a:rPr>
              <a:t>.</a:t>
            </a:r>
          </a:p>
          <a:p>
            <a:pPr algn="just"/>
            <a:r>
              <a:rPr lang="en-SG"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a:t>
            </a:r>
            <a:r>
              <a:rPr lang="en-US" sz="2000" dirty="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937140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19200"/>
            <a:ext cx="8686800" cy="5262979"/>
          </a:xfrm>
          <a:prstGeom prst="rect">
            <a:avLst/>
          </a:prstGeom>
        </p:spPr>
        <p:txBody>
          <a:bodyPr wrap="square">
            <a:spAutoFit/>
          </a:bodyPr>
          <a:lstStyle/>
          <a:p>
            <a:pPr algn="just"/>
            <a:r>
              <a:rPr lang="en-US"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lẽ</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Tinh thần yêu nước cũng như các thứ của quý. Có khi được trưng bày trong tủ kính, trong bình pha lê, rõ ràng dễ thấy. Nhưng cũng có khi cất giấu kín đáo trong rương, trong hòm. Bổn phận của chúng ta là làm cho những của quý kín đáo ấy đều được đưa ra trưng bày. Nghĩa là phải ra sức giải thích, tuyên truyền, tổ chức, lãnh đạo, làm cho tinh thần yêu nước của tất cả mọi người đều được thực hành vào công việc yêu nước, công việc kháng chiến.</a:t>
            </a:r>
            <a:endParaRPr lang="en-US" sz="2400" dirty="0" smtClean="0">
              <a:latin typeface="Times New Roman" pitchFamily="18" charset="0"/>
              <a:cs typeface="Times New Roman" pitchFamily="18" charset="0"/>
            </a:endParaRPr>
          </a:p>
          <a:p>
            <a:pPr marL="342900" indent="-342900" algn="just">
              <a:buFontTx/>
              <a:buChar char="-"/>
            </a:pPr>
            <a:r>
              <a:rPr lang="en-US" sz="2400" dirty="0" err="1" smtClean="0">
                <a:latin typeface="Times New Roman" pitchFamily="18" charset="0"/>
                <a:cs typeface="Times New Roman" pitchFamily="18" charset="0"/>
              </a:rPr>
              <a:t>Nghệ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thuật</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sắc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giàu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phục</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Phép</a:t>
            </a:r>
            <a:r>
              <a:rPr lang="en-US" sz="2400" dirty="0" smtClean="0">
                <a:latin typeface="Times New Roman" pitchFamily="18" charset="0"/>
                <a:cs typeface="Times New Roman" pitchFamily="18" charset="0"/>
              </a:rPr>
              <a:t> so </a:t>
            </a:r>
            <a:r>
              <a:rPr lang="en-US" sz="2400" dirty="0" err="1" smtClean="0">
                <a:latin typeface="Times New Roman" pitchFamily="18" charset="0"/>
                <a:cs typeface="Times New Roman" pitchFamily="18" charset="0"/>
              </a:rPr>
              <a:t>sánh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liệt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kê</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gọi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Khích</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3" name="Rectangle 2"/>
          <p:cNvSpPr/>
          <p:nvPr/>
        </p:nvSpPr>
        <p:spPr>
          <a:xfrm>
            <a:off x="381000" y="312003"/>
            <a:ext cx="8382000" cy="830997"/>
          </a:xfrm>
          <a:prstGeom prst="rect">
            <a:avLst/>
          </a:prstGeom>
        </p:spPr>
        <p:txBody>
          <a:bodyPr wrap="square">
            <a:spAutoFit/>
          </a:bodyPr>
          <a:lstStyle/>
          <a:p>
            <a:pPr algn="just"/>
            <a:r>
              <a:rPr lang="en-US" sz="2400" b="1" dirty="0" err="1" smtClean="0">
                <a:latin typeface="Times New Roman" pitchFamily="18" charset="0"/>
                <a:cs typeface="Times New Roman" pitchFamily="18" charset="0"/>
              </a:rPr>
              <a:t>Luận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4: </a:t>
            </a:r>
            <a:r>
              <a:rPr lang="en-US" sz="2400" b="1" dirty="0" err="1" smtClean="0">
                <a:latin typeface="Times New Roman" pitchFamily="18" charset="0"/>
                <a:cs typeface="Times New Roman" pitchFamily="18" charset="0"/>
              </a:rPr>
              <a:t>Khẳng</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báu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truyện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gọi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tộc</a:t>
            </a:r>
            <a:r>
              <a:rPr lang="en-US" sz="2400" b="1" dirty="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3299932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28600" y="228600"/>
            <a:ext cx="8763000" cy="6477000"/>
          </a:xfrm>
          <a:prstGeom prst="rect">
            <a:avLst/>
          </a:prstGeom>
        </p:spPr>
      </p:pic>
    </p:spTree>
    <p:extLst>
      <p:ext uri="{BB962C8B-B14F-4D97-AF65-F5344CB8AC3E}">
        <p14:creationId xmlns:p14="http://schemas.microsoft.com/office/powerpoint/2010/main" val="3024692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1200329"/>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B</a:t>
            </a:r>
            <a:r>
              <a:rPr lang="en-US" sz="2400" dirty="0" err="1" smtClean="0">
                <a:latin typeface="Times New Roman" pitchFamily="18" charset="0"/>
                <a:cs typeface="Times New Roman" pitchFamily="18" charset="0"/>
              </a:rPr>
              <a:t>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hát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la”.- </a:t>
            </a:r>
            <a:r>
              <a:rPr lang="en-US" sz="2400" dirty="0" err="1" smtClean="0">
                <a:latin typeface="Times New Roman" pitchFamily="18" charset="0"/>
                <a:cs typeface="Times New Roman" pitchFamily="18" charset="0"/>
              </a:rPr>
              <a:t>Nhạc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Thuận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Y</a:t>
            </a:r>
            <a:r>
              <a:rPr lang="en-US" sz="2400" dirty="0" err="1" smtClean="0">
                <a:latin typeface="Times New Roman" pitchFamily="18" charset="0"/>
                <a:cs typeface="Times New Roman" pitchFamily="18" charset="0"/>
              </a:rPr>
              <a:t>ến</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H</a:t>
            </a:r>
            <a:r>
              <a:rPr lang="en-US" sz="2400" dirty="0" smtClean="0"/>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chia </a:t>
            </a:r>
            <a:r>
              <a:rPr lang="en-US" sz="2400" dirty="0" err="1">
                <a:latin typeface="Times New Roman" pitchFamily="18" charset="0"/>
                <a:cs typeface="Times New Roman" pitchFamily="18" charset="0"/>
              </a:rPr>
              <a:t>sẻ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khúc</a:t>
            </a:r>
            <a:r>
              <a:rPr lang="en-US" sz="24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937140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E1785C-6F87-E0FE-BFA6-3C6656466022}"/>
              </a:ext>
            </a:extLst>
          </p:cNvPr>
          <p:cNvPicPr>
            <a:picLocks noChangeAspect="1"/>
          </p:cNvPicPr>
          <p:nvPr/>
        </p:nvPicPr>
        <p:blipFill>
          <a:blip r:embed="rId2"/>
          <a:stretch>
            <a:fillRect/>
          </a:stretch>
        </p:blipFill>
        <p:spPr>
          <a:xfrm>
            <a:off x="4038600" y="304800"/>
            <a:ext cx="4267200" cy="6172200"/>
          </a:xfrm>
          <a:prstGeom prst="rect">
            <a:avLst/>
          </a:prstGeom>
          <a:effectLst>
            <a:softEdge rad="127000"/>
          </a:effectLst>
        </p:spPr>
      </p:pic>
      <p:sp>
        <p:nvSpPr>
          <p:cNvPr id="5" name="Rectangle 4"/>
          <p:cNvSpPr/>
          <p:nvPr/>
        </p:nvSpPr>
        <p:spPr>
          <a:xfrm>
            <a:off x="228600" y="533400"/>
            <a:ext cx="3733800" cy="1938992"/>
          </a:xfrm>
          <a:prstGeom prst="rect">
            <a:avLst/>
          </a:prstGeom>
        </p:spPr>
        <p:txBody>
          <a:bodyPr wrap="square">
            <a:sp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hát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la”.</a:t>
            </a:r>
          </a:p>
          <a:p>
            <a:pPr algn="just"/>
            <a:r>
              <a:rPr lang="en-US" sz="2400" dirty="0" smtClean="0">
                <a:latin typeface="Times New Roman" pitchFamily="18" charset="0"/>
                <a:cs typeface="Times New Roman" pitchFamily="18" charset="0"/>
              </a:rPr>
              <a:t>H</a:t>
            </a:r>
            <a:r>
              <a:rPr lang="en-US" sz="2400" dirty="0" smtClean="0"/>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chia </a:t>
            </a:r>
            <a:r>
              <a:rPr lang="en-US" sz="2400" dirty="0" err="1">
                <a:latin typeface="Times New Roman" pitchFamily="18" charset="0"/>
                <a:cs typeface="Times New Roman" pitchFamily="18" charset="0"/>
              </a:rPr>
              <a:t>sẻ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khúc</a:t>
            </a:r>
            <a:r>
              <a:rPr lang="en-US" sz="24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990751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763000" cy="6740307"/>
          </a:xfrm>
          <a:prstGeom prst="rect">
            <a:avLst/>
          </a:prstGeom>
        </p:spPr>
        <p:txBody>
          <a:bodyPr wrap="square">
            <a:spAutoFit/>
          </a:bodyPr>
          <a:lstStyle/>
          <a:p>
            <a:r>
              <a:rPr lang="en-SG" sz="2400" b="1" dirty="0" smtClean="0">
                <a:latin typeface="Times New Roman" pitchFamily="18" charset="0"/>
                <a:cs typeface="Times New Roman" pitchFamily="18" charset="0"/>
              </a:rPr>
              <a:t>a.</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a:t>
            </a:r>
            <a:r>
              <a:rPr lang="en-US" sz="2400" b="1" dirty="0">
                <a:latin typeface="Times New Roman" pitchFamily="18" charset="0"/>
                <a:cs typeface="Times New Roman" pitchFamily="18" charset="0"/>
              </a:rPr>
              <a:t>: </a:t>
            </a:r>
            <a:r>
              <a:rPr lang="en-SG" sz="2400" dirty="0" err="1" smtClean="0">
                <a:latin typeface="Times New Roman" pitchFamily="18" charset="0"/>
                <a:cs typeface="Times New Roman" pitchFamily="18" charset="0"/>
              </a:rPr>
              <a:t>Chủ</a:t>
            </a:r>
            <a:r>
              <a:rPr lang="en-SG" sz="2400" dirty="0" smtClean="0">
                <a:latin typeface="Times New Roman" pitchFamily="18" charset="0"/>
                <a:cs typeface="Times New Roman" pitchFamily="18" charset="0"/>
              </a:rPr>
              <a:t> </a:t>
            </a:r>
            <a:r>
              <a:rPr lang="en-SG" sz="2400" dirty="0" err="1">
                <a:latin typeface="Times New Roman" pitchFamily="18" charset="0"/>
                <a:cs typeface="Times New Roman" pitchFamily="18" charset="0"/>
              </a:rPr>
              <a:t>tịch</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Hồ</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Chí</a:t>
            </a:r>
            <a:r>
              <a:rPr lang="en-SG" sz="2400" dirty="0">
                <a:latin typeface="Times New Roman" pitchFamily="18" charset="0"/>
                <a:cs typeface="Times New Roman" pitchFamily="18" charset="0"/>
              </a:rPr>
              <a:t> Minh</a:t>
            </a:r>
            <a:r>
              <a:rPr lang="en-US" sz="2400" dirty="0">
                <a:latin typeface="Times New Roman" pitchFamily="18" charset="0"/>
                <a:cs typeface="Times New Roman" pitchFamily="18" charset="0"/>
              </a:rPr>
              <a:t> (1</a:t>
            </a:r>
            <a:r>
              <a:rPr lang="en-SG" sz="2400" dirty="0">
                <a:latin typeface="Times New Roman" pitchFamily="18" charset="0"/>
                <a:cs typeface="Times New Roman" pitchFamily="18" charset="0"/>
              </a:rPr>
              <a:t>890 </a:t>
            </a:r>
            <a:r>
              <a:rPr lang="en-US" sz="2400" dirty="0">
                <a:latin typeface="Times New Roman" pitchFamily="18" charset="0"/>
                <a:cs typeface="Times New Roman" pitchFamily="18" charset="0"/>
              </a:rPr>
              <a:t>-1</a:t>
            </a:r>
            <a:r>
              <a:rPr lang="en-SG" sz="2400" dirty="0">
                <a:latin typeface="Times New Roman" pitchFamily="18" charset="0"/>
                <a:cs typeface="Times New Roman" pitchFamily="18" charset="0"/>
              </a:rPr>
              <a:t>969</a:t>
            </a:r>
            <a:r>
              <a:rPr lang="en-US" sz="2400" dirty="0">
                <a:latin typeface="Times New Roman" pitchFamily="18" charset="0"/>
                <a:cs typeface="Times New Roman" pitchFamily="18" charset="0"/>
              </a:rPr>
              <a:t>)</a:t>
            </a:r>
          </a:p>
          <a:p>
            <a:pPr algn="just"/>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Quê</a:t>
            </a:r>
            <a:r>
              <a:rPr lang="en-SG" sz="2400" dirty="0">
                <a:latin typeface="Times New Roman" pitchFamily="18" charset="0"/>
                <a:cs typeface="Times New Roman" pitchFamily="18" charset="0"/>
              </a:rPr>
              <a:t> ở </a:t>
            </a:r>
            <a:r>
              <a:rPr lang="en-SG" sz="2400" dirty="0" err="1">
                <a:latin typeface="Times New Roman" pitchFamily="18" charset="0"/>
                <a:cs typeface="Times New Roman" pitchFamily="18" charset="0"/>
              </a:rPr>
              <a:t>huyện</a:t>
            </a:r>
            <a:r>
              <a:rPr lang="en-SG" sz="2400" dirty="0">
                <a:latin typeface="Times New Roman" pitchFamily="18" charset="0"/>
                <a:cs typeface="Times New Roman" pitchFamily="18" charset="0"/>
              </a:rPr>
              <a:t> Nam </a:t>
            </a:r>
            <a:r>
              <a:rPr lang="en-SG" sz="2400" dirty="0" err="1">
                <a:latin typeface="Times New Roman" pitchFamily="18" charset="0"/>
                <a:cs typeface="Times New Roman" pitchFamily="18" charset="0"/>
              </a:rPr>
              <a:t>Đàn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tỉnh</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Nghệ</a:t>
            </a:r>
            <a:r>
              <a:rPr lang="en-SG" sz="2400" dirty="0">
                <a:latin typeface="Times New Roman" pitchFamily="18" charset="0"/>
                <a:cs typeface="Times New Roman" pitchFamily="18" charset="0"/>
              </a:rPr>
              <a:t> An.</a:t>
            </a:r>
            <a:endParaRPr lang="en-US" sz="2400" dirty="0">
              <a:latin typeface="Times New Roman" pitchFamily="18" charset="0"/>
              <a:cs typeface="Times New Roman" pitchFamily="18" charset="0"/>
            </a:endParaRPr>
          </a:p>
          <a:p>
            <a:pPr algn="just"/>
            <a:r>
              <a:rPr lang="en-SG" sz="2400" dirty="0">
                <a:latin typeface="Times New Roman" pitchFamily="18" charset="0"/>
                <a:cs typeface="Times New Roman" pitchFamily="18" charset="0"/>
              </a:rPr>
              <a:t>- </a:t>
            </a:r>
            <a:r>
              <a:rPr lang="en-SG" sz="2400" dirty="0" err="1" smtClean="0">
                <a:latin typeface="Times New Roman" pitchFamily="18" charset="0"/>
                <a:cs typeface="Times New Roman" pitchFamily="18" charset="0"/>
              </a:rPr>
              <a:t>Người</a:t>
            </a:r>
            <a:r>
              <a:rPr lang="en-SG" sz="2400" dirty="0" smtClean="0">
                <a:latin typeface="Times New Roman" pitchFamily="18" charset="0"/>
                <a:cs typeface="Times New Roman" pitchFamily="18" charset="0"/>
              </a:rPr>
              <a:t> </a:t>
            </a:r>
            <a:r>
              <a:rPr lang="en-SG" sz="2400" dirty="0" err="1" smtClean="0">
                <a:latin typeface="Times New Roman" pitchFamily="18" charset="0"/>
                <a:cs typeface="Times New Roman" pitchFamily="18" charset="0"/>
              </a:rPr>
              <a:t>là</a:t>
            </a:r>
            <a:r>
              <a:rPr lang="en-SG" sz="2400" dirty="0" smtClean="0">
                <a:latin typeface="Times New Roman" pitchFamily="18" charset="0"/>
                <a:cs typeface="Times New Roman" pitchFamily="18" charset="0"/>
              </a:rPr>
              <a:t> </a:t>
            </a:r>
            <a:r>
              <a:rPr lang="en-SG" sz="2400" dirty="0" err="1" smtClean="0">
                <a:latin typeface="Times New Roman" pitchFamily="18" charset="0"/>
                <a:cs typeface="Times New Roman" pitchFamily="18" charset="0"/>
              </a:rPr>
              <a:t>nhà</a:t>
            </a:r>
            <a:r>
              <a:rPr lang="en-SG" sz="2400" dirty="0" smtClean="0">
                <a:latin typeface="Times New Roman" pitchFamily="18" charset="0"/>
                <a:cs typeface="Times New Roman" pitchFamily="18" charset="0"/>
              </a:rPr>
              <a:t> </a:t>
            </a:r>
            <a:r>
              <a:rPr lang="en-SG" sz="2400" dirty="0" err="1">
                <a:latin typeface="Times New Roman" pitchFamily="18" charset="0"/>
                <a:cs typeface="Times New Roman" pitchFamily="18" charset="0"/>
              </a:rPr>
              <a:t>cách</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mạng</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lãnh</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tụ</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của</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Việt</a:t>
            </a:r>
            <a:r>
              <a:rPr lang="en-SG" sz="2400" dirty="0">
                <a:latin typeface="Times New Roman" pitchFamily="18" charset="0"/>
                <a:cs typeface="Times New Roman" pitchFamily="18" charset="0"/>
              </a:rPr>
              <a:t> Nam, </a:t>
            </a:r>
            <a:r>
              <a:rPr lang="en-SG" sz="2400" dirty="0" err="1">
                <a:latin typeface="Times New Roman" pitchFamily="18" charset="0"/>
                <a:cs typeface="Times New Roman" pitchFamily="18" charset="0"/>
              </a:rPr>
              <a:t>nhà</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văn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nhà</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thơ</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nhà</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văn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hóa</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lớn</a:t>
            </a:r>
            <a:r>
              <a:rPr lang="en-SG"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SG" sz="2400" dirty="0">
                <a:latin typeface="Times New Roman" pitchFamily="18" charset="0"/>
                <a:cs typeface="Times New Roman" pitchFamily="18" charset="0"/>
              </a:rPr>
              <a:t>- </a:t>
            </a:r>
            <a:r>
              <a:rPr lang="en-SG" sz="2400" dirty="0" err="1" smtClean="0">
                <a:latin typeface="Times New Roman" pitchFamily="18" charset="0"/>
                <a:cs typeface="Times New Roman" pitchFamily="18" charset="0"/>
              </a:rPr>
              <a:t>Bác</a:t>
            </a:r>
            <a:r>
              <a:rPr lang="en-SG" sz="2400" dirty="0" smtClean="0">
                <a:latin typeface="Times New Roman" pitchFamily="18" charset="0"/>
                <a:cs typeface="Times New Roman" pitchFamily="18" charset="0"/>
              </a:rPr>
              <a:t> </a:t>
            </a:r>
            <a:r>
              <a:rPr lang="en-SG" sz="2400" dirty="0" err="1" smtClean="0">
                <a:latin typeface="Times New Roman" pitchFamily="18" charset="0"/>
                <a:cs typeface="Times New Roman" pitchFamily="18" charset="0"/>
              </a:rPr>
              <a:t>để</a:t>
            </a:r>
            <a:r>
              <a:rPr lang="en-SG" sz="2400" dirty="0" smtClean="0">
                <a:latin typeface="Times New Roman" pitchFamily="18" charset="0"/>
                <a:cs typeface="Times New Roman" pitchFamily="18" charset="0"/>
              </a:rPr>
              <a:t> </a:t>
            </a:r>
            <a:r>
              <a:rPr lang="en-SG" sz="2400" dirty="0" err="1">
                <a:latin typeface="Times New Roman" pitchFamily="18" charset="0"/>
                <a:cs typeface="Times New Roman" pitchFamily="18" charset="0"/>
              </a:rPr>
              <a:t>lại</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một</a:t>
            </a:r>
            <a:r>
              <a:rPr lang="en-SG" sz="2400" dirty="0">
                <a:latin typeface="Times New Roman" pitchFamily="18" charset="0"/>
                <a:cs typeface="Times New Roman" pitchFamily="18" charset="0"/>
              </a:rPr>
              <a:t> di </a:t>
            </a:r>
            <a:r>
              <a:rPr lang="en-SG" sz="2400" dirty="0" err="1">
                <a:latin typeface="Times New Roman" pitchFamily="18" charset="0"/>
                <a:cs typeface="Times New Roman" pitchFamily="18" charset="0"/>
              </a:rPr>
              <a:t>sản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văn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hóa</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rất</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phong</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phú</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gồm</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văn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chính</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luận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truyện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kí</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thơ</a:t>
            </a:r>
            <a:r>
              <a:rPr lang="en-SG" sz="2400" dirty="0">
                <a:latin typeface="Times New Roman" pitchFamily="18" charset="0"/>
                <a:cs typeface="Times New Roman" pitchFamily="18" charset="0"/>
              </a:rPr>
              <a:t> ca...</a:t>
            </a:r>
            <a:endParaRPr lang="en-US" sz="2400" dirty="0">
              <a:latin typeface="Times New Roman" pitchFamily="18" charset="0"/>
              <a:cs typeface="Times New Roman" pitchFamily="18" charset="0"/>
            </a:endParaRPr>
          </a:p>
          <a:p>
            <a:pPr algn="just"/>
            <a:r>
              <a:rPr lang="en-SG" sz="2400" b="1" dirty="0" smtClean="0">
                <a:latin typeface="Times New Roman" pitchFamily="18" charset="0"/>
                <a:cs typeface="Times New Roman" pitchFamily="18" charset="0"/>
              </a:rPr>
              <a:t>b.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phẩm</a:t>
            </a:r>
            <a:r>
              <a:rPr lang="en-US" sz="2400" b="1"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Xuất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Văn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Tinh</a:t>
            </a:r>
            <a:r>
              <a:rPr lang="en-US" sz="2400" i="1" dirty="0" smtClean="0">
                <a:latin typeface="Times New Roman" pitchFamily="18" charset="0"/>
                <a:cs typeface="Times New Roman" pitchFamily="18" charset="0"/>
              </a:rPr>
              <a:t> </a:t>
            </a:r>
            <a:r>
              <a:rPr lang="en-US" sz="2400" i="1" dirty="0" err="1">
                <a:latin typeface="Times New Roman" pitchFamily="18" charset="0"/>
                <a:cs typeface="Times New Roman" pitchFamily="18" charset="0"/>
              </a:rPr>
              <a:t>thần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yêu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nước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của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nhân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dân</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ta”</a:t>
            </a:r>
            <a:r>
              <a:rPr lang="en-SG" sz="2400" dirty="0">
                <a:latin typeface="Times New Roman" pitchFamily="18" charset="0"/>
                <a:cs typeface="Times New Roman" pitchFamily="18" charset="0"/>
              </a:rPr>
              <a:t> </a:t>
            </a:r>
            <a:r>
              <a:rPr lang="en-SG" sz="2400" dirty="0" err="1" smtClean="0">
                <a:latin typeface="Times New Roman" pitchFamily="18" charset="0"/>
                <a:cs typeface="Times New Roman" pitchFamily="18" charset="0"/>
              </a:rPr>
              <a:t>trích</a:t>
            </a:r>
            <a:r>
              <a:rPr lang="en-SG" sz="2400" dirty="0" smtClean="0">
                <a:latin typeface="Times New Roman" pitchFamily="18" charset="0"/>
                <a:cs typeface="Times New Roman" pitchFamily="18" charset="0"/>
              </a:rPr>
              <a:t> </a:t>
            </a:r>
            <a:r>
              <a:rPr lang="en-SG" sz="2400" dirty="0" err="1">
                <a:latin typeface="Times New Roman" pitchFamily="18" charset="0"/>
                <a:cs typeface="Times New Roman" pitchFamily="18" charset="0"/>
              </a:rPr>
              <a:t>trong</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Báo</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cáo</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chính</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trị</a:t>
            </a:r>
            <a:r>
              <a:rPr lang="en-SG" sz="2400" dirty="0">
                <a:latin typeface="Times New Roman" pitchFamily="18" charset="0"/>
                <a:cs typeface="Times New Roman" pitchFamily="18" charset="0"/>
              </a:rPr>
              <a:t>” do </a:t>
            </a:r>
            <a:r>
              <a:rPr lang="en-SG" sz="2400" dirty="0" err="1">
                <a:latin typeface="Times New Roman" pitchFamily="18" charset="0"/>
                <a:cs typeface="Times New Roman" pitchFamily="18" charset="0"/>
              </a:rPr>
              <a:t>Chủ</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tịch</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Hồ</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Chí</a:t>
            </a:r>
            <a:r>
              <a:rPr lang="en-SG" sz="2400" dirty="0">
                <a:latin typeface="Times New Roman" pitchFamily="18" charset="0"/>
                <a:cs typeface="Times New Roman" pitchFamily="18" charset="0"/>
              </a:rPr>
              <a:t> Minh </a:t>
            </a:r>
            <a:r>
              <a:rPr lang="en-SG" sz="2400" dirty="0" err="1">
                <a:latin typeface="Times New Roman" pitchFamily="18" charset="0"/>
                <a:cs typeface="Times New Roman" pitchFamily="18" charset="0"/>
              </a:rPr>
              <a:t>trình</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bày</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tại</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Đại</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hội</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lần</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thứ</a:t>
            </a:r>
            <a:r>
              <a:rPr lang="en-SG" sz="2400" dirty="0">
                <a:latin typeface="Times New Roman" pitchFamily="18" charset="0"/>
                <a:cs typeface="Times New Roman" pitchFamily="18" charset="0"/>
              </a:rPr>
              <a:t> II, </a:t>
            </a:r>
            <a:r>
              <a:rPr lang="en-SG" sz="2400" dirty="0" err="1">
                <a:latin typeface="Times New Roman" pitchFamily="18" charset="0"/>
                <a:cs typeface="Times New Roman" pitchFamily="18" charset="0"/>
              </a:rPr>
              <a:t>tháng</a:t>
            </a:r>
            <a:r>
              <a:rPr lang="en-SG" sz="2400" dirty="0">
                <a:latin typeface="Times New Roman" pitchFamily="18" charset="0"/>
                <a:cs typeface="Times New Roman" pitchFamily="18" charset="0"/>
              </a:rPr>
              <a:t> 2 </a:t>
            </a:r>
            <a:r>
              <a:rPr lang="en-SG" sz="2400" dirty="0" err="1">
                <a:latin typeface="Times New Roman" pitchFamily="18" charset="0"/>
                <a:cs typeface="Times New Roman" pitchFamily="18" charset="0"/>
              </a:rPr>
              <a:t>năm</a:t>
            </a:r>
            <a:r>
              <a:rPr lang="en-SG" sz="2400" dirty="0">
                <a:latin typeface="Times New Roman" pitchFamily="18" charset="0"/>
                <a:cs typeface="Times New Roman" pitchFamily="18" charset="0"/>
              </a:rPr>
              <a:t> 1951 </a:t>
            </a:r>
            <a:r>
              <a:rPr lang="en-SG" sz="2400" dirty="0" err="1">
                <a:latin typeface="Times New Roman" pitchFamily="18" charset="0"/>
                <a:cs typeface="Times New Roman" pitchFamily="18" charset="0"/>
              </a:rPr>
              <a:t>của</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Đảng</a:t>
            </a:r>
            <a:r>
              <a:rPr lang="en-SG" sz="2400" dirty="0">
                <a:latin typeface="Times New Roman" pitchFamily="18" charset="0"/>
                <a:cs typeface="Times New Roman" pitchFamily="18" charset="0"/>
              </a:rPr>
              <a:t> Lao </a:t>
            </a:r>
            <a:r>
              <a:rPr lang="en-SG" sz="2400" dirty="0" err="1">
                <a:latin typeface="Times New Roman" pitchFamily="18" charset="0"/>
                <a:cs typeface="Times New Roman" pitchFamily="18" charset="0"/>
              </a:rPr>
              <a:t>động</a:t>
            </a:r>
            <a:r>
              <a:rPr lang="en-SG" sz="2400" dirty="0">
                <a:latin typeface="Times New Roman" pitchFamily="18" charset="0"/>
                <a:cs typeface="Times New Roman" pitchFamily="18" charset="0"/>
              </a:rPr>
              <a:t> </a:t>
            </a:r>
            <a:r>
              <a:rPr lang="en-SG" sz="2400" dirty="0" err="1">
                <a:latin typeface="Times New Roman" pitchFamily="18" charset="0"/>
                <a:cs typeface="Times New Roman" pitchFamily="18" charset="0"/>
              </a:rPr>
              <a:t>Việt</a:t>
            </a:r>
            <a:r>
              <a:rPr lang="en-SG" sz="2400" dirty="0">
                <a:latin typeface="Times New Roman" pitchFamily="18" charset="0"/>
                <a:cs typeface="Times New Roman" pitchFamily="18" charset="0"/>
              </a:rPr>
              <a:t> Nam</a:t>
            </a:r>
            <a:r>
              <a:rPr lang="en-SG" sz="2400" dirty="0" smtClean="0">
                <a:latin typeface="Times New Roman" pitchFamily="18" charset="0"/>
                <a:cs typeface="Times New Roman" pitchFamily="18" charset="0"/>
              </a:rPr>
              <a:t>.</a:t>
            </a:r>
          </a:p>
          <a:p>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a:t>
            </a:r>
          </a:p>
          <a:p>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Bố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phần</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P1: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 </a:t>
            </a:r>
            <a:r>
              <a:rPr lang="vi-VN" sz="2400" b="1" i="1" dirty="0">
                <a:latin typeface="Times New Roman" pitchFamily="18" charset="0"/>
                <a:cs typeface="Times New Roman" pitchFamily="18" charset="0"/>
              </a:rPr>
              <a:t>và lũ cướp nướ</a:t>
            </a:r>
            <a:r>
              <a:rPr lang="en-US" sz="2400" b="1" dirty="0">
                <a:latin typeface="Times New Roman" pitchFamily="18" charset="0"/>
                <a:cs typeface="Times New Roman" pitchFamily="18" charset="0"/>
              </a:rPr>
              <a:t>c: </a:t>
            </a:r>
            <a:r>
              <a:rPr lang="en-US" sz="2400" b="1" dirty="0" err="1">
                <a:solidFill>
                  <a:srgbClr val="FF0000"/>
                </a:solidFill>
                <a:latin typeface="Times New Roman" pitchFamily="18" charset="0"/>
                <a:cs typeface="Times New Roman" pitchFamily="18" charset="0"/>
              </a:rPr>
              <a:t>Nhận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định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chung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về</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tinh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yêu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dân</a:t>
            </a:r>
            <a:r>
              <a:rPr lang="en-US" sz="2400" b="1" dirty="0">
                <a:solidFill>
                  <a:srgbClr val="FF0000"/>
                </a:solidFill>
                <a:latin typeface="Times New Roman" pitchFamily="18" charset="0"/>
                <a:cs typeface="Times New Roman" pitchFamily="18" charset="0"/>
              </a:rPr>
              <a:t> ta.</a:t>
            </a:r>
            <a:endParaRPr lang="en-US" sz="2400" dirty="0">
              <a:solidFill>
                <a:srgbClr val="FF0000"/>
              </a:solidFill>
              <a:latin typeface="Times New Roman" pitchFamily="18" charset="0"/>
              <a:cs typeface="Times New Roman" pitchFamily="18" charset="0"/>
            </a:endParaRPr>
          </a:p>
          <a:p>
            <a:r>
              <a:rPr lang="en-US" sz="2400" b="1" dirty="0">
                <a:latin typeface="Times New Roman" pitchFamily="18" charset="0"/>
                <a:cs typeface="Times New Roman" pitchFamily="18" charset="0"/>
              </a:rPr>
              <a:t>P2: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Lịch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sử</a:t>
            </a:r>
            <a:r>
              <a:rPr lang="en-US" sz="2400" b="1" i="1" dirty="0">
                <a:latin typeface="Times New Roman" pitchFamily="18" charset="0"/>
                <a:cs typeface="Times New Roman" pitchFamily="18" charset="0"/>
              </a:rPr>
              <a:t> ta  ….</a:t>
            </a:r>
            <a:r>
              <a:rPr lang="en-US" sz="2400" b="1" i="1" dirty="0" err="1">
                <a:latin typeface="Times New Roman" pitchFamily="18" charset="0"/>
                <a:cs typeface="Times New Roman" pitchFamily="18" charset="0"/>
              </a:rPr>
              <a:t>đến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nồng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nàn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yêu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Chứng</a:t>
            </a:r>
            <a:r>
              <a:rPr lang="en-US" sz="2400" b="1" dirty="0">
                <a:solidFill>
                  <a:srgbClr val="FF0000"/>
                </a:solidFill>
                <a:latin typeface="Times New Roman" pitchFamily="18" charset="0"/>
                <a:cs typeface="Times New Roman" pitchFamily="18" charset="0"/>
              </a:rPr>
              <a:t> minh </a:t>
            </a:r>
            <a:r>
              <a:rPr lang="en-US" sz="2400" b="1" dirty="0" err="1">
                <a:solidFill>
                  <a:srgbClr val="FF0000"/>
                </a:solidFill>
                <a:latin typeface="Times New Roman" pitchFamily="18" charset="0"/>
                <a:cs typeface="Times New Roman" pitchFamily="18" charset="0"/>
              </a:rPr>
              <a:t>lòng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yêu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dân</a:t>
            </a:r>
            <a:r>
              <a:rPr lang="en-US" sz="2400" b="1" dirty="0">
                <a:solidFill>
                  <a:srgbClr val="FF0000"/>
                </a:solidFill>
                <a:latin typeface="Times New Roman" pitchFamily="18" charset="0"/>
                <a:cs typeface="Times New Roman" pitchFamily="18" charset="0"/>
              </a:rPr>
              <a:t> ta.</a:t>
            </a:r>
            <a:endParaRPr lang="en-US" sz="2400" dirty="0">
              <a:solidFill>
                <a:srgbClr val="FF0000"/>
              </a:solidFill>
              <a:latin typeface="Times New Roman" pitchFamily="18" charset="0"/>
              <a:cs typeface="Times New Roman" pitchFamily="18" charset="0"/>
            </a:endParaRPr>
          </a:p>
          <a:p>
            <a:r>
              <a:rPr lang="en-US" sz="2400" b="1" dirty="0">
                <a:latin typeface="Times New Roman" pitchFamily="18" charset="0"/>
                <a:cs typeface="Times New Roman" pitchFamily="18" charset="0"/>
              </a:rPr>
              <a:t>P3: </a:t>
            </a:r>
            <a:r>
              <a:rPr lang="en-US" sz="2400" b="1" dirty="0" err="1">
                <a:latin typeface="Times New Roman" pitchFamily="18" charset="0"/>
                <a:cs typeface="Times New Roman" pitchFamily="18" charset="0"/>
              </a:rPr>
              <a:t>Còn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lại</a:t>
            </a:r>
            <a:r>
              <a:rPr lang="en-US" sz="2400" b="1" dirty="0">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Nhiệm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vụ</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mỗi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37140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457200" y="76200"/>
            <a:ext cx="8305800" cy="6096000"/>
          </a:xfrm>
          <a:prstGeom prst="rect">
            <a:avLst/>
          </a:prstGeom>
        </p:spPr>
      </p:pic>
    </p:spTree>
    <p:extLst>
      <p:ext uri="{BB962C8B-B14F-4D97-AF65-F5344CB8AC3E}">
        <p14:creationId xmlns:p14="http://schemas.microsoft.com/office/powerpoint/2010/main" val="937140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61982929"/>
              </p:ext>
            </p:extLst>
          </p:nvPr>
        </p:nvGraphicFramePr>
        <p:xfrm>
          <a:off x="76200" y="152400"/>
          <a:ext cx="8915400" cy="6522720"/>
        </p:xfrm>
        <a:graphic>
          <a:graphicData uri="http://schemas.openxmlformats.org/drawingml/2006/table">
            <a:tbl>
              <a:tblPr firstRow="1" bandRow="1">
                <a:tableStyleId>{616DA210-FB5B-4158-B5E0-FEB733F419BA}</a:tableStyleId>
              </a:tblPr>
              <a:tblGrid>
                <a:gridCol w="6934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4572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Times New Roman" pitchFamily="18" charset="0"/>
                          <a:cs typeface="Times New Roman" pitchFamily="18" charset="0"/>
                        </a:rPr>
                        <a:t>PHIẾU HỌC TẬP SỐ 1:</a:t>
                      </a:r>
                      <a:r>
                        <a:rPr lang="en-US" sz="1800" b="1" baseline="0" dirty="0" smtClean="0">
                          <a:latin typeface="Times New Roman" pitchFamily="18" charset="0"/>
                          <a:cs typeface="Times New Roman"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SG" sz="1800" b="1" dirty="0" smtClean="0">
                          <a:latin typeface="Times New Roman" pitchFamily="18" charset="0"/>
                          <a:cs typeface="Times New Roman" pitchFamily="18" charset="0"/>
                        </a:rPr>
                        <a:t>T</a:t>
                      </a:r>
                      <a:r>
                        <a:rPr lang="en-US" sz="1800" b="1" dirty="0" smtClean="0">
                          <a:latin typeface="Times New Roman" pitchFamily="18" charset="0"/>
                          <a:cs typeface="Times New Roman" pitchFamily="18" charset="0"/>
                        </a:rPr>
                        <a:t>ÌM HIỂU HỆ THỐNG LUẬN ĐỀ, LUẬN ĐIỂM CỦA VĂN BẢN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Times New Roman" pitchFamily="18" charset="0"/>
                          <a:cs typeface="Times New Roman" pitchFamily="18" charset="0"/>
                        </a:rPr>
                        <a:t>“</a:t>
                      </a:r>
                      <a:r>
                        <a:rPr lang="en-US" sz="1800" b="1" dirty="0" err="1" smtClean="0">
                          <a:latin typeface="Times New Roman" pitchFamily="18" charset="0"/>
                          <a:cs typeface="Times New Roman" pitchFamily="18" charset="0"/>
                        </a:rPr>
                        <a:t>Tinh</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thần</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yêu</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nước</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của</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nhân</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dân</a:t>
                      </a:r>
                      <a:r>
                        <a:rPr lang="en-US" sz="1800" b="1" baseline="0" dirty="0" smtClean="0">
                          <a:latin typeface="Times New Roman" pitchFamily="18" charset="0"/>
                          <a:cs typeface="Times New Roman" pitchFamily="18" charset="0"/>
                        </a:rPr>
                        <a:t> ta” </a:t>
                      </a:r>
                      <a:r>
                        <a:rPr lang="en-US" sz="1800" b="1" i="1" baseline="0" dirty="0" smtClean="0">
                          <a:latin typeface="Times New Roman" pitchFamily="18" charset="0"/>
                          <a:cs typeface="Times New Roman" pitchFamily="18" charset="0"/>
                        </a:rPr>
                        <a:t>(</a:t>
                      </a:r>
                      <a:r>
                        <a:rPr lang="en-US" sz="1800" b="1" i="1" baseline="0" dirty="0" err="1" smtClean="0">
                          <a:latin typeface="Times New Roman" pitchFamily="18" charset="0"/>
                          <a:cs typeface="Times New Roman" pitchFamily="18" charset="0"/>
                        </a:rPr>
                        <a:t>Hồ</a:t>
                      </a:r>
                      <a:r>
                        <a:rPr lang="en-US" sz="1800" b="1" i="1" baseline="0" dirty="0" smtClean="0">
                          <a:latin typeface="Times New Roman" pitchFamily="18" charset="0"/>
                          <a:cs typeface="Times New Roman" pitchFamily="18" charset="0"/>
                        </a:rPr>
                        <a:t> </a:t>
                      </a:r>
                      <a:r>
                        <a:rPr lang="en-US" sz="1800" b="1" i="1" baseline="0" dirty="0" err="1" smtClean="0">
                          <a:latin typeface="Times New Roman" pitchFamily="18" charset="0"/>
                          <a:cs typeface="Times New Roman" pitchFamily="18" charset="0"/>
                        </a:rPr>
                        <a:t>Chí</a:t>
                      </a:r>
                      <a:r>
                        <a:rPr lang="en-US" sz="1800" b="1" i="1" baseline="0" dirty="0" smtClean="0">
                          <a:latin typeface="Times New Roman" pitchFamily="18" charset="0"/>
                          <a:cs typeface="Times New Roman" pitchFamily="18" charset="0"/>
                        </a:rPr>
                        <a:t> Minh)</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Họ</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và</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tên</a:t>
                      </a:r>
                      <a:r>
                        <a:rPr lang="en-US" sz="1800" baseline="0"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txBody>
                  <a:tcPr/>
                </a:tc>
                <a:tc hMerge="1">
                  <a:txBody>
                    <a:bodyPr/>
                    <a:lstStyle/>
                    <a:p>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883920">
                <a:tc>
                  <a:txBody>
                    <a:bodyPr/>
                    <a:lstStyle/>
                    <a:p>
                      <a:pPr algn="ctr"/>
                      <a:r>
                        <a:rPr lang="en-US" sz="1600" dirty="0" smtClean="0">
                          <a:latin typeface="Times New Roman" pitchFamily="18" charset="0"/>
                          <a:cs typeface="Times New Roman" pitchFamily="18" charset="0"/>
                        </a:rPr>
                        <a:t>VĂN</a:t>
                      </a:r>
                      <a:r>
                        <a:rPr lang="en-US" sz="1600" baseline="0" dirty="0" smtClean="0">
                          <a:latin typeface="Times New Roman" pitchFamily="18" charset="0"/>
                          <a:cs typeface="Times New Roman" pitchFamily="18" charset="0"/>
                        </a:rPr>
                        <a:t> BẢN</a:t>
                      </a:r>
                    </a:p>
                    <a:p>
                      <a:pPr algn="ctr"/>
                      <a:r>
                        <a:rPr lang="en-US" sz="1600" b="1" baseline="0" dirty="0" smtClean="0">
                          <a:latin typeface="Times New Roman" pitchFamily="18" charset="0"/>
                          <a:cs typeface="Times New Roman" pitchFamily="18" charset="0"/>
                        </a:rPr>
                        <a:t>TINH THẦN YÊU NƯỚC CỦA NHÂN DÂN TA.</a:t>
                      </a:r>
                      <a:r>
                        <a:rPr lang="en-US" sz="1600" b="1" i="1" baseline="0" dirty="0" smtClean="0">
                          <a:latin typeface="Times New Roman" pitchFamily="18" charset="0"/>
                          <a:cs typeface="Times New Roman" pitchFamily="18" charset="0"/>
                        </a:rPr>
                        <a:t>                          </a:t>
                      </a:r>
                      <a:endParaRPr lang="en-US" sz="1600" b="1" i="1" dirty="0">
                        <a:latin typeface="Times New Roman" pitchFamily="18" charset="0"/>
                        <a:cs typeface="Times New Roman" pitchFamily="18" charset="0"/>
                      </a:endParaRPr>
                    </a:p>
                  </a:txBody>
                  <a:tcPr anchor="ctr">
                    <a:solidFill>
                      <a:schemeClr val="bg1"/>
                    </a:solidFill>
                  </a:tcPr>
                </a:tc>
                <a:tc>
                  <a:txBody>
                    <a:bodyPr/>
                    <a:lstStyle/>
                    <a:p>
                      <a:r>
                        <a:rPr lang="en-US" sz="1600" dirty="0" smtClean="0">
                          <a:latin typeface="Times New Roman" pitchFamily="18" charset="0"/>
                          <a:cs typeface="Times New Roman" pitchFamily="18" charset="0"/>
                        </a:rPr>
                        <a:t>1. </a:t>
                      </a:r>
                      <a:r>
                        <a:rPr lang="en-US" sz="1600" dirty="0" err="1" smtClean="0">
                          <a:latin typeface="Times New Roman" pitchFamily="18" charset="0"/>
                          <a:cs typeface="Times New Roman" pitchFamily="18" charset="0"/>
                        </a:rPr>
                        <a:t>Luận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đề</a:t>
                      </a:r>
                      <a:endParaRPr lang="en-US" sz="1600" baseline="0" dirty="0" smtClean="0">
                        <a:latin typeface="Times New Roman" pitchFamily="18" charset="0"/>
                        <a:cs typeface="Times New Roman" pitchFamily="18" charset="0"/>
                      </a:endParaRPr>
                    </a:p>
                    <a:p>
                      <a:r>
                        <a:rPr lang="en-US" sz="1600" baseline="0" dirty="0" smtClean="0">
                          <a:latin typeface="Times New Roman" pitchFamily="18" charset="0"/>
                          <a:cs typeface="Times New Roman" pitchFamily="18" charset="0"/>
                        </a:rPr>
                        <a:t>……………………</a:t>
                      </a:r>
                    </a:p>
                    <a:p>
                      <a:r>
                        <a:rPr lang="en-US" sz="1600" baseline="0" dirty="0" smtClean="0">
                          <a:latin typeface="Times New Roman" pitchFamily="18" charset="0"/>
                          <a:cs typeface="Times New Roman" pitchFamily="18" charset="0"/>
                        </a:rPr>
                        <a:t>2. </a:t>
                      </a:r>
                      <a:r>
                        <a:rPr lang="en-US" sz="1600" baseline="0" dirty="0" err="1" smtClean="0">
                          <a:latin typeface="Times New Roman" pitchFamily="18" charset="0"/>
                          <a:cs typeface="Times New Roman" pitchFamily="18" charset="0"/>
                        </a:rPr>
                        <a:t>Lu</a:t>
                      </a:r>
                      <a:r>
                        <a:rPr lang="en-US" sz="1600" dirty="0" err="1" smtClean="0">
                          <a:latin typeface="Times New Roman" pitchFamily="18" charset="0"/>
                          <a:cs typeface="Times New Roman" pitchFamily="18" charset="0"/>
                        </a:rPr>
                        <a:t>ận</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điểm</a:t>
                      </a:r>
                      <a:endParaRPr lang="en-US" sz="1600" dirty="0">
                        <a:latin typeface="Times New Roman" pitchFamily="18" charset="0"/>
                        <a:cs typeface="Times New Roman" pitchFamily="18" charset="0"/>
                      </a:endParaRPr>
                    </a:p>
                  </a:txBody>
                  <a:tcPr>
                    <a:solidFill>
                      <a:schemeClr val="bg1"/>
                    </a:solidFill>
                  </a:tcPr>
                </a:tc>
                <a:extLst>
                  <a:ext uri="{0D108BD9-81ED-4DB2-BD59-A6C34878D82A}">
                    <a16:rowId xmlns:a16="http://schemas.microsoft.com/office/drawing/2014/main" val="10001"/>
                  </a:ext>
                </a:extLst>
              </a:tr>
              <a:tr h="1314450">
                <a:tc>
                  <a:txBody>
                    <a:bodyPr/>
                    <a:lstStyle/>
                    <a:p>
                      <a:pPr algn="just"/>
                      <a:r>
                        <a:rPr lang="en-US" sz="1300" b="0" i="0" kern="1200" dirty="0" smtClean="0">
                          <a:solidFill>
                            <a:schemeClr val="tx1"/>
                          </a:solidFill>
                          <a:effectLst/>
                          <a:latin typeface="Times New Roman" pitchFamily="18" charset="0"/>
                          <a:ea typeface="+mn-ea"/>
                          <a:cs typeface="Times New Roman" pitchFamily="18" charset="0"/>
                        </a:rPr>
                        <a:t>          </a:t>
                      </a:r>
                      <a:r>
                        <a:rPr lang="vi-VN" sz="1300" b="0" i="0" kern="1200" dirty="0" smtClean="0">
                          <a:solidFill>
                            <a:schemeClr val="tx1"/>
                          </a:solidFill>
                          <a:effectLst/>
                          <a:latin typeface="Times New Roman" pitchFamily="18" charset="0"/>
                          <a:ea typeface="+mn-ea"/>
                          <a:cs typeface="Times New Roman" pitchFamily="18" charset="0"/>
                        </a:rPr>
                        <a:t>Dân ta có một lòng nồng nàn yêu nước. Đó là một truyền thống quý báu của ta. Từ xưa đến nay, mỗi khi Tổ quốc bị xâm lăng, thì tinh thần ấy lại sôi nổi, nó kết thành một làn sóng vô cùng mạnh mẽ, to lớn, nó lướt qua mọi sự nguy hiểm, khó khăn, nó nhấn chìm tất cả lũ bán nước và lũ cướp nước.</a:t>
                      </a:r>
                    </a:p>
                    <a:p>
                      <a:pPr algn="just"/>
                      <a:r>
                        <a:rPr lang="en-US" sz="1300" b="0" i="0" kern="1200" dirty="0" smtClean="0">
                          <a:solidFill>
                            <a:schemeClr val="tx1"/>
                          </a:solidFill>
                          <a:effectLst/>
                          <a:latin typeface="Times New Roman" pitchFamily="18" charset="0"/>
                          <a:ea typeface="+mn-ea"/>
                          <a:cs typeface="Times New Roman" pitchFamily="18" charset="0"/>
                        </a:rPr>
                        <a:t>         </a:t>
                      </a:r>
                      <a:r>
                        <a:rPr lang="vi-VN" sz="1300" b="0" i="0" kern="1200" dirty="0" smtClean="0">
                          <a:solidFill>
                            <a:schemeClr val="tx1"/>
                          </a:solidFill>
                          <a:effectLst/>
                          <a:latin typeface="Times New Roman" pitchFamily="18" charset="0"/>
                          <a:ea typeface="+mn-ea"/>
                          <a:cs typeface="Times New Roman" pitchFamily="18" charset="0"/>
                        </a:rPr>
                        <a:t>Lịch sử ta đã có nhiều cuộc kháng chiến vĩ đại chứng tỏ tinh thần yêu nước của dân ta. Chúng ta có quyền tự hào vì những trang lịch sử vẻ vang của thời đại Bà Trưng, Bà Triệu, Trần Hưng Đạo, Lê Lợi, Quang Trung... Chúng ta phải ghi nhớ công lao của các vị anh hùng dân tộc, vì các vị ấy là tiêu biểu của một dân tộc anh hùng.</a:t>
                      </a:r>
                    </a:p>
                    <a:p>
                      <a:pPr algn="just"/>
                      <a:r>
                        <a:rPr lang="en-US" sz="1300" b="0" i="0" kern="1200" dirty="0" smtClean="0">
                          <a:solidFill>
                            <a:schemeClr val="tx1"/>
                          </a:solidFill>
                          <a:effectLst/>
                          <a:latin typeface="Times New Roman" pitchFamily="18" charset="0"/>
                          <a:ea typeface="+mn-ea"/>
                          <a:cs typeface="Times New Roman" pitchFamily="18" charset="0"/>
                        </a:rPr>
                        <a:t>          </a:t>
                      </a:r>
                      <a:r>
                        <a:rPr lang="vi-VN" sz="1300" b="0" i="0" kern="1200" dirty="0" smtClean="0">
                          <a:solidFill>
                            <a:schemeClr val="tx1"/>
                          </a:solidFill>
                          <a:effectLst/>
                          <a:latin typeface="Times New Roman" pitchFamily="18" charset="0"/>
                          <a:ea typeface="+mn-ea"/>
                          <a:cs typeface="Times New Roman" pitchFamily="18" charset="0"/>
                        </a:rPr>
                        <a:t>Đồng bào ta ngày nay cũng rất xứng đáng với tổ tiên ta ngày trước. Từ các cụ già tóc bạc đến các cháu nhi đồng trẻ thơ, từ những kiều bào ở nước ngoài đến những đồng bào ở vùng tạm bị chiếm, từ nhân dân miền ngược đến miền xuôi, ai cũng một lòng nồng nàn yêu nước, ghét giặc. Từ những chiến sĩ ngoài mặt trận chịu đói mấy ngày để bám sát lấy giặc đặng tiêu diệt giặc, đến những công chức ở hậu phương nhịn ăn để ủng hộ bộ đội, từ những phụ nữ khuyên chồng con đi tòng quân mà mình thì xung phong giúp việc vận tải, cho đến các bà mẹ chiến sĩ săn sóc yêu thương bộ đội như con đẻ của mình. Từ những nam nữ công nhân và nông dân thi đua tăng gia sản xuất, không quản khó nhọc để giúp một phần vào kháng chiến, cho đến những đồng bào điền chủ quyên đất ruộng cho Chính phủ... Những cử chỉ cao quý đó, tuy khác nhau nơi việc làm, nhưng đều giống nhau nơi lòng nồng nàn yêu nước.</a:t>
                      </a:r>
                    </a:p>
                    <a:p>
                      <a:pPr algn="just"/>
                      <a:r>
                        <a:rPr lang="en-US" sz="1300" b="0" i="0" kern="1200" dirty="0" smtClean="0">
                          <a:solidFill>
                            <a:schemeClr val="tx1"/>
                          </a:solidFill>
                          <a:effectLst/>
                          <a:latin typeface="Times New Roman" pitchFamily="18" charset="0"/>
                          <a:ea typeface="+mn-ea"/>
                          <a:cs typeface="Times New Roman" pitchFamily="18" charset="0"/>
                        </a:rPr>
                        <a:t>              </a:t>
                      </a:r>
                      <a:r>
                        <a:rPr lang="vi-VN" sz="1300" b="0" i="0" kern="1200" dirty="0" smtClean="0">
                          <a:solidFill>
                            <a:schemeClr val="tx1"/>
                          </a:solidFill>
                          <a:effectLst/>
                          <a:latin typeface="Times New Roman" pitchFamily="18" charset="0"/>
                          <a:ea typeface="+mn-ea"/>
                          <a:cs typeface="Times New Roman" pitchFamily="18" charset="0"/>
                        </a:rPr>
                        <a:t>Tinh thần yêu nước cũng như các thứ của quý. Có khi được trưng bày trong tủ kính, trong bình pha lê, rõ ràng dễ thấy. Nhưng cũng có khi cất giấu kín đáo trong rương, trong hòm. Bổn phận của chúng ta là làm cho những của quý kín đáo ấy đều được đưa ra trưng bày. Nghĩa là phải ra sức giải thích, tuyên truyền, tổ chức, lãnh đạo, làm cho tinh thần yêu nước của tất cả mọi người đều được thực hành vào công việc yêu nước, công việc kháng chiến.</a:t>
                      </a:r>
                    </a:p>
                  </a:txBody>
                  <a:tcPr>
                    <a:solidFill>
                      <a:schemeClr val="bg1"/>
                    </a:solidFill>
                  </a:tcPr>
                </a:tc>
                <a:tc>
                  <a:txBody>
                    <a:bodyPr/>
                    <a:lstStyle/>
                    <a:p>
                      <a:endParaRPr lang="en-US" dirty="0">
                        <a:latin typeface="Times New Roman" pitchFamily="18" charset="0"/>
                        <a:cs typeface="Times New Roman" pitchFamily="18" charset="0"/>
                      </a:endParaRPr>
                    </a:p>
                  </a:txBody>
                  <a:tcP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37140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983916"/>
              </p:ext>
            </p:extLst>
          </p:nvPr>
        </p:nvGraphicFramePr>
        <p:xfrm>
          <a:off x="76200" y="228600"/>
          <a:ext cx="8915400" cy="6187440"/>
        </p:xfrm>
        <a:graphic>
          <a:graphicData uri="http://schemas.openxmlformats.org/drawingml/2006/table">
            <a:tbl>
              <a:tblPr firstRow="1" bandRow="1">
                <a:tableStyleId>{616DA210-FB5B-4158-B5E0-FEB733F419BA}</a:tableStyleId>
              </a:tblPr>
              <a:tblGrid>
                <a:gridCol w="6934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381000">
                <a:tc gridSpan="2">
                  <a:txBody>
                    <a:bodyPr/>
                    <a:lstStyle/>
                    <a:p>
                      <a:pPr algn="ct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Luận</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đề</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Tinh</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thần</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yêu</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nước</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của</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nhân</a:t>
                      </a:r>
                      <a:r>
                        <a:rPr lang="en-US" sz="1800" baseline="0" dirty="0" smtClean="0">
                          <a:latin typeface="Times New Roman" pitchFamily="18" charset="0"/>
                          <a:cs typeface="Times New Roman" pitchFamily="18" charset="0"/>
                        </a:rPr>
                        <a:t> </a:t>
                      </a:r>
                      <a:r>
                        <a:rPr lang="en-US" sz="1800" baseline="0" dirty="0" err="1" smtClean="0">
                          <a:latin typeface="Times New Roman" pitchFamily="18" charset="0"/>
                          <a:cs typeface="Times New Roman" pitchFamily="18" charset="0"/>
                        </a:rPr>
                        <a:t>dân</a:t>
                      </a:r>
                      <a:r>
                        <a:rPr lang="en-US" sz="1800" baseline="0" dirty="0" smtClean="0">
                          <a:latin typeface="Times New Roman" pitchFamily="18" charset="0"/>
                          <a:cs typeface="Times New Roman" pitchFamily="18" charset="0"/>
                        </a:rPr>
                        <a:t> ta.</a:t>
                      </a:r>
                    </a:p>
                  </a:txBody>
                  <a:tcPr>
                    <a:solidFill>
                      <a:schemeClr val="bg1"/>
                    </a:solidFill>
                  </a:tcPr>
                </a:tc>
                <a:tc hMerge="1">
                  <a:txBody>
                    <a:bodyPr/>
                    <a:lstStyle/>
                    <a:p>
                      <a:endParaRPr lang="en-US" sz="1600" dirty="0">
                        <a:latin typeface="Times New Roman" pitchFamily="18" charset="0"/>
                        <a:cs typeface="Times New Roman" pitchFamily="18" charset="0"/>
                      </a:endParaRPr>
                    </a:p>
                  </a:txBody>
                  <a:tcPr>
                    <a:solidFill>
                      <a:schemeClr val="bg1"/>
                    </a:solidFill>
                  </a:tcPr>
                </a:tc>
                <a:extLst>
                  <a:ext uri="{0D108BD9-81ED-4DB2-BD59-A6C34878D82A}">
                    <a16:rowId xmlns:a16="http://schemas.microsoft.com/office/drawing/2014/main" val="10000"/>
                  </a:ext>
                </a:extLst>
              </a:tr>
              <a:tr h="1314450">
                <a:tc>
                  <a:txBody>
                    <a:bodyPr/>
                    <a:lstStyle/>
                    <a:p>
                      <a:pPr algn="just"/>
                      <a:r>
                        <a:rPr lang="en-US" sz="1500" b="0" i="0" kern="1200" dirty="0" smtClean="0">
                          <a:solidFill>
                            <a:schemeClr val="tx1"/>
                          </a:solidFill>
                          <a:effectLst/>
                          <a:latin typeface="Times New Roman" pitchFamily="18" charset="0"/>
                          <a:ea typeface="+mn-ea"/>
                          <a:cs typeface="Times New Roman" pitchFamily="18" charset="0"/>
                        </a:rPr>
                        <a:t>          </a:t>
                      </a:r>
                      <a:r>
                        <a:rPr lang="vi-VN" sz="1500" b="0" i="0" kern="1200" dirty="0" smtClean="0">
                          <a:solidFill>
                            <a:schemeClr val="tx1"/>
                          </a:solidFill>
                          <a:effectLst/>
                          <a:latin typeface="Times New Roman" pitchFamily="18" charset="0"/>
                          <a:ea typeface="+mn-ea"/>
                          <a:cs typeface="Times New Roman" pitchFamily="18" charset="0"/>
                        </a:rPr>
                        <a:t>Dân ta có một lòng nồng nàn yêu nước. Đó là một truyền thống quý báu của ta. Từ xưa đến nay, mỗi khi Tổ quốc bị xâm lăng, thì tinh thần ấy lại sôi nổi, nó kết thành một làn sóng vô cùng mạnh mẽ, to lớn, nó lướt qua mọi sự nguy hiểm, khó khăn, nó nhấn chìm tất cả lũ bán nước và lũ cướp nước.</a:t>
                      </a:r>
                    </a:p>
                    <a:p>
                      <a:pPr algn="just"/>
                      <a:r>
                        <a:rPr lang="en-US" sz="1500" b="0" i="0" kern="1200" dirty="0" smtClean="0">
                          <a:solidFill>
                            <a:schemeClr val="tx1"/>
                          </a:solidFill>
                          <a:effectLst/>
                          <a:latin typeface="Times New Roman" pitchFamily="18" charset="0"/>
                          <a:ea typeface="+mn-ea"/>
                          <a:cs typeface="Times New Roman" pitchFamily="18" charset="0"/>
                        </a:rPr>
                        <a:t>         </a:t>
                      </a:r>
                      <a:r>
                        <a:rPr lang="vi-VN" sz="1500" b="0" i="0" kern="1200" dirty="0" smtClean="0">
                          <a:solidFill>
                            <a:schemeClr val="tx1"/>
                          </a:solidFill>
                          <a:effectLst/>
                          <a:latin typeface="Times New Roman" pitchFamily="18" charset="0"/>
                          <a:ea typeface="+mn-ea"/>
                          <a:cs typeface="Times New Roman" pitchFamily="18" charset="0"/>
                        </a:rPr>
                        <a:t>Lịch sử ta đã có nhiều cuộc kháng chiến vĩ đại chứng tỏ tinh thần yêu nước của dân ta. Chúng ta có quyền tự hào vì những trang lịch sử vẻ vang của thời đại Bà Trưng, Bà Triệu, Trần Hưng Đạo, Lê Lợi, Quang Trung... Chúng ta phải ghi nhớ công lao của các vị anh hùng dân tộc, vì các vị ấy là tiêu biểu của một dân tộc anh hùng.</a:t>
                      </a:r>
                    </a:p>
                    <a:p>
                      <a:pPr algn="just"/>
                      <a:r>
                        <a:rPr lang="en-US" sz="1500" b="0" i="0" kern="1200" dirty="0" smtClean="0">
                          <a:solidFill>
                            <a:schemeClr val="tx1"/>
                          </a:solidFill>
                          <a:effectLst/>
                          <a:latin typeface="Times New Roman" pitchFamily="18" charset="0"/>
                          <a:ea typeface="+mn-ea"/>
                          <a:cs typeface="Times New Roman" pitchFamily="18" charset="0"/>
                        </a:rPr>
                        <a:t>          </a:t>
                      </a:r>
                      <a:r>
                        <a:rPr lang="vi-VN" sz="1500" b="0" i="0" kern="1200" dirty="0" smtClean="0">
                          <a:solidFill>
                            <a:schemeClr val="tx1"/>
                          </a:solidFill>
                          <a:effectLst/>
                          <a:latin typeface="Times New Roman" pitchFamily="18" charset="0"/>
                          <a:ea typeface="+mn-ea"/>
                          <a:cs typeface="Times New Roman" pitchFamily="18" charset="0"/>
                        </a:rPr>
                        <a:t>Đồng bào ta ngày nay cũng rất xứng đáng với tổ tiên ta ngày trước. Từ các cụ già tóc bạc đến các cháu nhi đồng trẻ thơ, từ những kiều bào ở nước ngoài đến những đồng bào ở vùng tạm bị chiếm, từ nhân dân miền ngược đến miền xuôi, ai cũng một lòng nồng nàn yêu nước, ghét giặc. Từ những chiến sĩ ngoài mặt trận chịu đói mấy ngày để bám sát lấy giặc đặng tiêu diệt giặc, đến những công chức ở hậu phương nhịn ăn để ủng hộ bộ đội, từ những phụ nữ khuyên chồng con đi tòng quân mà mình thì xung phong giúp việc vận tải, cho đến các bà mẹ chiến sĩ săn sóc yêu thương bộ đội như con đẻ của mình. Từ những nam nữ công nhân và nông dân thi đua tăng gia sản xuất, không quản khó nhọc để giúp một phần vào kháng chiến, cho đến những đồng bào điền chủ quyên đất ruộng cho Chính phủ... Những cử chỉ cao quý đó, tuy khác nhau nơi việc làm, nhưng đều giống nhau nơi lòng nồng nàn yêu nước.</a:t>
                      </a:r>
                    </a:p>
                    <a:p>
                      <a:pPr algn="just"/>
                      <a:r>
                        <a:rPr lang="en-US" sz="1500" b="0" i="0" kern="1200" dirty="0" smtClean="0">
                          <a:solidFill>
                            <a:schemeClr val="tx1"/>
                          </a:solidFill>
                          <a:effectLst/>
                          <a:latin typeface="Times New Roman" pitchFamily="18" charset="0"/>
                          <a:ea typeface="+mn-ea"/>
                          <a:cs typeface="Times New Roman" pitchFamily="18" charset="0"/>
                        </a:rPr>
                        <a:t>              </a:t>
                      </a:r>
                      <a:r>
                        <a:rPr lang="vi-VN" sz="1500" b="0" i="0" kern="1200" dirty="0" smtClean="0">
                          <a:solidFill>
                            <a:schemeClr val="tx1"/>
                          </a:solidFill>
                          <a:effectLst/>
                          <a:latin typeface="Times New Roman" pitchFamily="18" charset="0"/>
                          <a:ea typeface="+mn-ea"/>
                          <a:cs typeface="Times New Roman" pitchFamily="18" charset="0"/>
                        </a:rPr>
                        <a:t>Tinh thần yêu nước cũng như các thứ của quý. Có khi được trưng bày trong tủ kính, trong bình pha lê, rõ ràng dễ thấy. Nhưng cũng có khi cất giấu kín đáo trong rương, trong hòm. Bổn phận của chúng ta là làm cho những của quý kín đáo ấy đều được đưa ra trưng bày. Nghĩa là phải ra sức giải thích, tuyên truyền, tổ chức, lãnh đạo, làm cho tinh thần yêu nước của tất cả mọi người đều được thực hành vào công việc yêu nước, công việc kháng chiến.</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latin typeface="Times New Roman" pitchFamily="18" charset="0"/>
                          <a:cs typeface="Times New Roman" pitchFamily="18" charset="0"/>
                        </a:rPr>
                        <a:t>L</a:t>
                      </a:r>
                      <a:r>
                        <a:rPr lang="en-US" sz="1500" baseline="0" dirty="0" smtClean="0">
                          <a:solidFill>
                            <a:schemeClr val="tx1"/>
                          </a:solidFill>
                          <a:latin typeface="Times New Roman" pitchFamily="18" charset="0"/>
                          <a:cs typeface="Times New Roman" pitchFamily="18" charset="0"/>
                        </a:rPr>
                        <a:t>Đ 1: </a:t>
                      </a:r>
                      <a:r>
                        <a:rPr lang="en-US" sz="1500" dirty="0" err="1" smtClean="0">
                          <a:solidFill>
                            <a:schemeClr val="tx1"/>
                          </a:solidFill>
                          <a:latin typeface="Times New Roman" pitchFamily="18" charset="0"/>
                          <a:cs typeface="Times New Roman" pitchFamily="18" charset="0"/>
                        </a:rPr>
                        <a:t>Tinh</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thần</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yêu</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nước</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của</a:t>
                      </a:r>
                      <a:r>
                        <a:rPr lang="en-US" sz="1500" dirty="0" smtClean="0">
                          <a:solidFill>
                            <a:schemeClr val="tx1"/>
                          </a:solidFill>
                          <a:latin typeface="Times New Roman" pitchFamily="18" charset="0"/>
                          <a:cs typeface="Times New Roman" pitchFamily="18" charset="0"/>
                        </a:rPr>
                        <a:t> ND ta </a:t>
                      </a:r>
                      <a:r>
                        <a:rPr lang="en-US" sz="1500" dirty="0" err="1" smtClean="0">
                          <a:solidFill>
                            <a:schemeClr val="tx1"/>
                          </a:solidFill>
                          <a:latin typeface="Times New Roman" pitchFamily="18" charset="0"/>
                          <a:cs typeface="Times New Roman" pitchFamily="18" charset="0"/>
                        </a:rPr>
                        <a:t>và</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sức</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mạnh</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vô</a:t>
                      </a:r>
                      <a:r>
                        <a:rPr lang="en-US" sz="1500" dirty="0" smtClean="0">
                          <a:solidFill>
                            <a:schemeClr val="tx1"/>
                          </a:solidFill>
                          <a:latin typeface="Times New Roman" pitchFamily="18" charset="0"/>
                          <a:cs typeface="Times New Roman" pitchFamily="18" charset="0"/>
                        </a:rPr>
                        <a:t> song </a:t>
                      </a:r>
                      <a:r>
                        <a:rPr lang="en-US" sz="1500" dirty="0" err="1" smtClean="0">
                          <a:solidFill>
                            <a:schemeClr val="tx1"/>
                          </a:solidFill>
                          <a:latin typeface="Times New Roman" pitchFamily="18" charset="0"/>
                          <a:cs typeface="Times New Roman" pitchFamily="18" charset="0"/>
                        </a:rPr>
                        <a:t>của</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tinh</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thần</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ấy</a:t>
                      </a:r>
                      <a:r>
                        <a:rPr lang="en-US" sz="1500" dirty="0" smtClean="0">
                          <a:solidFill>
                            <a:schemeClr val="tx1"/>
                          </a:solidFill>
                          <a:latin typeface="Times New Roman" pitchFamily="18" charset="0"/>
                          <a:cs typeface="Times New Roman" pitchFamily="18" charset="0"/>
                        </a:rPr>
                        <a:t>.</a:t>
                      </a:r>
                      <a:endParaRPr lang="en-US" sz="1500" i="1" dirty="0" smtClean="0">
                        <a:solidFill>
                          <a:schemeClr val="tx1"/>
                        </a:solidFill>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latin typeface="Times New Roman" pitchFamily="18" charset="0"/>
                          <a:cs typeface="Times New Roman" pitchFamily="18" charset="0"/>
                        </a:rPr>
                        <a:t>L</a:t>
                      </a:r>
                      <a:r>
                        <a:rPr lang="en-US" sz="1500" baseline="0" dirty="0" smtClean="0">
                          <a:solidFill>
                            <a:schemeClr val="tx1"/>
                          </a:solidFill>
                          <a:latin typeface="Times New Roman" pitchFamily="18" charset="0"/>
                          <a:cs typeface="Times New Roman" pitchFamily="18" charset="0"/>
                        </a:rPr>
                        <a:t>Đ 2: </a:t>
                      </a:r>
                      <a:r>
                        <a:rPr lang="en-US" sz="1500" dirty="0" err="1" smtClean="0">
                          <a:solidFill>
                            <a:schemeClr val="tx1"/>
                          </a:solidFill>
                          <a:latin typeface="Times New Roman" pitchFamily="18" charset="0"/>
                          <a:cs typeface="Times New Roman" pitchFamily="18" charset="0"/>
                        </a:rPr>
                        <a:t>Tinh</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thần</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yêu</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nước</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của</a:t>
                      </a:r>
                      <a:r>
                        <a:rPr lang="en-US" sz="1500" dirty="0" smtClean="0">
                          <a:solidFill>
                            <a:schemeClr val="tx1"/>
                          </a:solidFill>
                          <a:latin typeface="Times New Roman" pitchFamily="18" charset="0"/>
                          <a:cs typeface="Times New Roman" pitchFamily="18" charset="0"/>
                        </a:rPr>
                        <a:t> ND ta </a:t>
                      </a:r>
                      <a:r>
                        <a:rPr lang="en-US" sz="1500" dirty="0" err="1" smtClean="0">
                          <a:solidFill>
                            <a:schemeClr val="tx1"/>
                          </a:solidFill>
                          <a:latin typeface="Times New Roman" pitchFamily="18" charset="0"/>
                          <a:cs typeface="Times New Roman" pitchFamily="18" charset="0"/>
                        </a:rPr>
                        <a:t>biểu</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hiện</a:t>
                      </a:r>
                      <a:r>
                        <a:rPr lang="en-US" sz="1500" dirty="0" smtClean="0">
                          <a:solidFill>
                            <a:schemeClr val="tx1"/>
                          </a:solidFill>
                          <a:latin typeface="Times New Roman" pitchFamily="18" charset="0"/>
                          <a:cs typeface="Times New Roman" pitchFamily="18" charset="0"/>
                        </a:rPr>
                        <a:t> qua  </a:t>
                      </a:r>
                      <a:r>
                        <a:rPr lang="en-US" sz="1500" dirty="0" err="1" smtClean="0">
                          <a:solidFill>
                            <a:schemeClr val="tx1"/>
                          </a:solidFill>
                          <a:latin typeface="Times New Roman" pitchFamily="18" charset="0"/>
                          <a:cs typeface="Times New Roman" pitchFamily="18" charset="0"/>
                        </a:rPr>
                        <a:t>lịch</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sử</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đấu</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tranh</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giữ</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nước</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xưa</a:t>
                      </a:r>
                      <a:r>
                        <a:rPr lang="en-US" sz="1500" dirty="0" smtClean="0">
                          <a:solidFill>
                            <a:schemeClr val="tx1"/>
                          </a:solidFill>
                          <a:latin typeface="Times New Roman" pitchFamily="18" charset="0"/>
                          <a:cs typeface="Times New Roman" pitchFamily="18" charset="0"/>
                        </a:rPr>
                        <a:t>.</a:t>
                      </a:r>
                      <a:endParaRPr lang="en-US" sz="1500" i="1"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solidFill>
                          <a:schemeClr val="tx1"/>
                        </a:solidFill>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latin typeface="Times New Roman" pitchFamily="18" charset="0"/>
                          <a:cs typeface="Times New Roman" pitchFamily="18" charset="0"/>
                        </a:rPr>
                        <a:t>L</a:t>
                      </a:r>
                      <a:r>
                        <a:rPr lang="en-US" sz="1500" baseline="0" dirty="0" smtClean="0">
                          <a:solidFill>
                            <a:schemeClr val="tx1"/>
                          </a:solidFill>
                          <a:latin typeface="Times New Roman" pitchFamily="18" charset="0"/>
                          <a:cs typeface="Times New Roman" pitchFamily="18" charset="0"/>
                        </a:rPr>
                        <a:t>Đ 3: </a:t>
                      </a:r>
                      <a:r>
                        <a:rPr lang="en-US" sz="1500" dirty="0" err="1" smtClean="0">
                          <a:solidFill>
                            <a:schemeClr val="tx1"/>
                          </a:solidFill>
                          <a:latin typeface="Times New Roman" pitchFamily="18" charset="0"/>
                          <a:cs typeface="Times New Roman" pitchFamily="18" charset="0"/>
                        </a:rPr>
                        <a:t>Tinh</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thần</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yêu</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nước</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của</a:t>
                      </a:r>
                      <a:r>
                        <a:rPr lang="en-US" sz="1500" dirty="0" smtClean="0">
                          <a:solidFill>
                            <a:schemeClr val="tx1"/>
                          </a:solidFill>
                          <a:latin typeface="Times New Roman" pitchFamily="18" charset="0"/>
                          <a:cs typeface="Times New Roman" pitchFamily="18" charset="0"/>
                        </a:rPr>
                        <a:t> ND ta </a:t>
                      </a:r>
                      <a:r>
                        <a:rPr lang="en-US" sz="1500" dirty="0" err="1" smtClean="0">
                          <a:solidFill>
                            <a:schemeClr val="tx1"/>
                          </a:solidFill>
                          <a:latin typeface="Times New Roman" pitchFamily="18" charset="0"/>
                          <a:cs typeface="Times New Roman" pitchFamily="18" charset="0"/>
                        </a:rPr>
                        <a:t>biểu</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hiện</a:t>
                      </a:r>
                      <a:r>
                        <a:rPr lang="en-US" sz="1500" dirty="0" smtClean="0">
                          <a:solidFill>
                            <a:schemeClr val="tx1"/>
                          </a:solidFill>
                          <a:latin typeface="Times New Roman" pitchFamily="18" charset="0"/>
                          <a:cs typeface="Times New Roman" pitchFamily="18" charset="0"/>
                        </a:rPr>
                        <a:t> qua </a:t>
                      </a:r>
                      <a:r>
                        <a:rPr lang="en-US" sz="1500" dirty="0" err="1" smtClean="0">
                          <a:solidFill>
                            <a:schemeClr val="tx1"/>
                          </a:solidFill>
                          <a:latin typeface="Times New Roman" pitchFamily="18" charset="0"/>
                          <a:cs typeface="Times New Roman" pitchFamily="18" charset="0"/>
                        </a:rPr>
                        <a:t>cuộc</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kháng</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chiến</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chống</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Pháp</a:t>
                      </a:r>
                      <a:r>
                        <a:rPr lang="en-US" sz="1500" dirty="0" smtClean="0">
                          <a:solidFill>
                            <a:schemeClr val="tx1"/>
                          </a:solidFill>
                          <a:latin typeface="Times New Roman" pitchFamily="18" charset="0"/>
                          <a:cs typeface="Times New Roman" pitchFamily="18" charset="0"/>
                        </a:rPr>
                        <a:t>.</a:t>
                      </a:r>
                      <a:endParaRPr lang="en-US" sz="1500" i="1"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solidFill>
                          <a:schemeClr val="tx1"/>
                        </a:solidFill>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500" dirty="0" smtClean="0">
                        <a:solidFill>
                          <a:schemeClr val="tx1"/>
                        </a:solidFill>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500" dirty="0" smtClean="0">
                        <a:solidFill>
                          <a:schemeClr val="tx1"/>
                        </a:solidFill>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500" dirty="0" smtClean="0">
                        <a:solidFill>
                          <a:schemeClr val="tx1"/>
                        </a:solidFill>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500" dirty="0" smtClean="0">
                        <a:solidFill>
                          <a:schemeClr val="tx1"/>
                        </a:solidFill>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500" baseline="0" dirty="0" smtClean="0">
                          <a:solidFill>
                            <a:schemeClr val="tx1"/>
                          </a:solidFill>
                          <a:latin typeface="Times New Roman" pitchFamily="18" charset="0"/>
                          <a:cs typeface="Times New Roman" pitchFamily="18" charset="0"/>
                        </a:rPr>
                        <a:t>  </a:t>
                      </a:r>
                      <a:r>
                        <a:rPr lang="en-US" sz="1500" dirty="0" smtClean="0">
                          <a:solidFill>
                            <a:schemeClr val="tx1"/>
                          </a:solidFill>
                          <a:latin typeface="Times New Roman" pitchFamily="18" charset="0"/>
                          <a:cs typeface="Times New Roman" pitchFamily="18" charset="0"/>
                        </a:rPr>
                        <a:t>L</a:t>
                      </a:r>
                      <a:r>
                        <a:rPr lang="en-US" sz="1500" baseline="0" dirty="0" smtClean="0">
                          <a:solidFill>
                            <a:schemeClr val="tx1"/>
                          </a:solidFill>
                          <a:latin typeface="Times New Roman" pitchFamily="18" charset="0"/>
                          <a:cs typeface="Times New Roman" pitchFamily="18" charset="0"/>
                        </a:rPr>
                        <a:t>Đ 4: </a:t>
                      </a:r>
                      <a:r>
                        <a:rPr lang="en-US" sz="1500" dirty="0" err="1" smtClean="0">
                          <a:solidFill>
                            <a:schemeClr val="tx1"/>
                          </a:solidFill>
                          <a:latin typeface="Times New Roman" pitchFamily="18" charset="0"/>
                          <a:cs typeface="Times New Roman" pitchFamily="18" charset="0"/>
                        </a:rPr>
                        <a:t>Khẳng</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định</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lại</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sự</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quý</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báu</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của</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truyện</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thống</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yêu</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nước</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và</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kêu</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gọi</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phát</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huy</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tinh</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thần</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yêu</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nước</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của</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dân</a:t>
                      </a:r>
                      <a:r>
                        <a:rPr lang="en-US" sz="1500" dirty="0" smtClean="0">
                          <a:solidFill>
                            <a:schemeClr val="tx1"/>
                          </a:solidFill>
                          <a:latin typeface="Times New Roman" pitchFamily="18" charset="0"/>
                          <a:cs typeface="Times New Roman" pitchFamily="18" charset="0"/>
                        </a:rPr>
                        <a:t> </a:t>
                      </a:r>
                      <a:r>
                        <a:rPr lang="en-US" sz="1500" dirty="0" err="1" smtClean="0">
                          <a:solidFill>
                            <a:schemeClr val="tx1"/>
                          </a:solidFill>
                          <a:latin typeface="Times New Roman" pitchFamily="18" charset="0"/>
                          <a:cs typeface="Times New Roman" pitchFamily="18" charset="0"/>
                        </a:rPr>
                        <a:t>tộc</a:t>
                      </a:r>
                      <a:r>
                        <a:rPr lang="en-US" sz="1500" dirty="0" smtClean="0">
                          <a:solidFill>
                            <a:schemeClr val="tx1"/>
                          </a:solidFill>
                          <a:latin typeface="Times New Roman" pitchFamily="18" charset="0"/>
                          <a:cs typeface="Times New Roman" pitchFamily="18" charset="0"/>
                        </a:rPr>
                        <a:t>.</a:t>
                      </a:r>
                      <a:endParaRPr lang="en-US" sz="1500" i="1" dirty="0" smtClean="0">
                        <a:solidFill>
                          <a:schemeClr val="tx1"/>
                        </a:solidFill>
                        <a:latin typeface="Times New Roman" pitchFamily="18" charset="0"/>
                        <a:cs typeface="Times New Roman" pitchFamily="18"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3" name="Right Brace 2"/>
          <p:cNvSpPr/>
          <p:nvPr/>
        </p:nvSpPr>
        <p:spPr>
          <a:xfrm>
            <a:off x="7010400" y="609600"/>
            <a:ext cx="132272" cy="838200"/>
          </a:xfrm>
          <a:prstGeom prst="rightBrace">
            <a:avLst/>
          </a:prstGeom>
          <a:solidFill>
            <a:srgbClr val="FF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4" name="Right Brace 3"/>
          <p:cNvSpPr/>
          <p:nvPr/>
        </p:nvSpPr>
        <p:spPr>
          <a:xfrm>
            <a:off x="7040880" y="1676400"/>
            <a:ext cx="45719" cy="762000"/>
          </a:xfrm>
          <a:prstGeom prst="rightBrace">
            <a:avLst/>
          </a:prstGeom>
          <a:solidFill>
            <a:srgbClr val="FF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5" name="Right Brace 4"/>
          <p:cNvSpPr/>
          <p:nvPr/>
        </p:nvSpPr>
        <p:spPr>
          <a:xfrm>
            <a:off x="7049867" y="2590800"/>
            <a:ext cx="45719" cy="2133600"/>
          </a:xfrm>
          <a:prstGeom prst="rightBrace">
            <a:avLst/>
          </a:prstGeom>
          <a:solidFill>
            <a:srgbClr val="FF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6" name="Right Brace 5"/>
          <p:cNvSpPr/>
          <p:nvPr/>
        </p:nvSpPr>
        <p:spPr>
          <a:xfrm>
            <a:off x="7010400" y="5029200"/>
            <a:ext cx="114300" cy="1295400"/>
          </a:xfrm>
          <a:prstGeom prst="rightBrace">
            <a:avLst/>
          </a:prstGeom>
          <a:solidFill>
            <a:srgbClr val="FF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752984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457200" y="228600"/>
            <a:ext cx="8305800" cy="6248400"/>
          </a:xfrm>
          <a:prstGeom prst="rect">
            <a:avLst/>
          </a:prstGeom>
        </p:spPr>
      </p:pic>
    </p:spTree>
    <p:extLst>
      <p:ext uri="{BB962C8B-B14F-4D97-AF65-F5344CB8AC3E}">
        <p14:creationId xmlns:p14="http://schemas.microsoft.com/office/powerpoint/2010/main" val="937140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04800" y="212785"/>
            <a:ext cx="8610600" cy="6400800"/>
          </a:xfrm>
          <a:prstGeom prst="rect">
            <a:avLst/>
          </a:prstGeom>
        </p:spPr>
      </p:pic>
    </p:spTree>
    <p:extLst>
      <p:ext uri="{BB962C8B-B14F-4D97-AF65-F5344CB8AC3E}">
        <p14:creationId xmlns:p14="http://schemas.microsoft.com/office/powerpoint/2010/main" val="937140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2601</Words>
  <Application>Microsoft Office PowerPoint</Application>
  <PresentationFormat>On-screen Show (4:3)</PresentationFormat>
  <Paragraphs>155</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125</cp:revision>
  <cp:lastPrinted>2024-10-21T14:48:50Z</cp:lastPrinted>
  <dcterms:created xsi:type="dcterms:W3CDTF">2024-10-19T00:58:43Z</dcterms:created>
  <dcterms:modified xsi:type="dcterms:W3CDTF">2024-12-12T09:09:25Z</dcterms:modified>
</cp:coreProperties>
</file>