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704" r:id="rId3"/>
    <p:sldMasterId id="2147483718" r:id="rId4"/>
    <p:sldMasterId id="2147483732" r:id="rId5"/>
    <p:sldMasterId id="2147483759" r:id="rId6"/>
    <p:sldMasterId id="2147483773" r:id="rId7"/>
  </p:sldMasterIdLst>
  <p:notesMasterIdLst>
    <p:notesMasterId r:id="rId46"/>
  </p:notesMasterIdLst>
  <p:sldIdLst>
    <p:sldId id="564" r:id="rId8"/>
    <p:sldId id="493" r:id="rId9"/>
    <p:sldId id="472" r:id="rId10"/>
    <p:sldId id="355" r:id="rId11"/>
    <p:sldId id="258" r:id="rId12"/>
    <p:sldId id="476" r:id="rId13"/>
    <p:sldId id="494" r:id="rId14"/>
    <p:sldId id="495" r:id="rId15"/>
    <p:sldId id="532" r:id="rId16"/>
    <p:sldId id="549" r:id="rId17"/>
    <p:sldId id="562" r:id="rId18"/>
    <p:sldId id="533" r:id="rId19"/>
    <p:sldId id="477" r:id="rId20"/>
    <p:sldId id="496" r:id="rId21"/>
    <p:sldId id="556" r:id="rId22"/>
    <p:sldId id="557" r:id="rId23"/>
    <p:sldId id="553" r:id="rId24"/>
    <p:sldId id="500" r:id="rId25"/>
    <p:sldId id="520" r:id="rId26"/>
    <p:sldId id="560" r:id="rId27"/>
    <p:sldId id="561" r:id="rId28"/>
    <p:sldId id="565" r:id="rId29"/>
    <p:sldId id="559" r:id="rId30"/>
    <p:sldId id="523" r:id="rId31"/>
    <p:sldId id="546" r:id="rId32"/>
    <p:sldId id="563" r:id="rId33"/>
    <p:sldId id="543" r:id="rId34"/>
    <p:sldId id="507" r:id="rId35"/>
    <p:sldId id="525" r:id="rId36"/>
    <p:sldId id="509" r:id="rId37"/>
    <p:sldId id="526" r:id="rId38"/>
    <p:sldId id="527" r:id="rId39"/>
    <p:sldId id="530" r:id="rId40"/>
    <p:sldId id="513" r:id="rId41"/>
    <p:sldId id="531" r:id="rId42"/>
    <p:sldId id="518" r:id="rId43"/>
    <p:sldId id="515" r:id="rId44"/>
    <p:sldId id="51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9" d="100"/>
          <a:sy n="89" d="100"/>
        </p:scale>
        <p:origin x="38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46DE1-6936-44E8-9215-B6060B9D6631}"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4C180-280E-4F60-8045-1D31A01F2C72}" type="slidenum">
              <a:rPr lang="en-US" smtClean="0"/>
              <a:t>‹#›</a:t>
            </a:fld>
            <a:endParaRPr lang="en-US"/>
          </a:p>
        </p:txBody>
      </p:sp>
    </p:spTree>
    <p:extLst>
      <p:ext uri="{BB962C8B-B14F-4D97-AF65-F5344CB8AC3E}">
        <p14:creationId xmlns:p14="http://schemas.microsoft.com/office/powerpoint/2010/main" val="33746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9570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r" eaLnBrk="1" fontAlgn="base" hangingPunct="1">
              <a:spcBef>
                <a:spcPct val="0"/>
              </a:spcBef>
              <a:spcAft>
                <a:spcPct val="0"/>
              </a:spcAft>
            </a:pPr>
            <a:fld id="{EC84D1CE-64B7-4438-9BEB-2FB4ECB2CEDC}" type="slidenum">
              <a:rPr lang="en-US" sz="1200" smtClean="0">
                <a:solidFill>
                  <a:srgbClr val="000000"/>
                </a:solidFill>
                <a:latin typeface="Arial" panose="020B0604020202020204" pitchFamily="34" charset="0"/>
                <a:cs typeface="Arial" panose="020B0604020202020204" pitchFamily="34" charset="0"/>
              </a:rPr>
              <a:pPr algn="r" eaLnBrk="1" fontAlgn="base" hangingPunct="1">
                <a:spcBef>
                  <a:spcPct val="0"/>
                </a:spcBef>
                <a:spcAft>
                  <a:spcPct val="0"/>
                </a:spcAft>
              </a:pPr>
              <a:t>21</a:t>
            </a:fld>
            <a:endParaRPr lang="en-US" sz="1200" smtClean="0">
              <a:solidFill>
                <a:srgbClr val="000000"/>
              </a:solidFill>
              <a:latin typeface="Arial" panose="020B0604020202020204" pitchFamily="34" charset="0"/>
              <a:cs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US" sz="1000" smtClean="0">
                <a:latin typeface="VNI-Times" pitchFamily="2" charset="0"/>
              </a:rPr>
              <a:t>YÙ kieán naøy caàn phaûi chænh laïi vì töø “baùn” khoâng theå boû ñöôïc, coøn töø “coù” laø moät thoâng tin dö thöøa.</a:t>
            </a:r>
          </a:p>
          <a:p>
            <a:r>
              <a:rPr lang="en-US" sz="1000" smtClean="0">
                <a:latin typeface="VNI-Times" pitchFamily="2" charset="0"/>
              </a:rPr>
              <a:t>YÙ kieán naøy caàn phaûi chænh laïi vì töø “baùn” khoâng theå boû ñöôïc, coøn töø “coù” laø moät thoâng tin dö thöøa.</a:t>
            </a:r>
          </a:p>
          <a:p>
            <a:endParaRPr lang="en-US" smtClean="0">
              <a:latin typeface="Arial" panose="020B0604020202020204" pitchFamily="34" charset="0"/>
            </a:endParaRPr>
          </a:p>
        </p:txBody>
      </p:sp>
    </p:spTree>
    <p:extLst>
      <p:ext uri="{BB962C8B-B14F-4D97-AF65-F5344CB8AC3E}">
        <p14:creationId xmlns:p14="http://schemas.microsoft.com/office/powerpoint/2010/main" val="1615116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60609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49324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2376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1423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5c4e87e01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5c4e87e01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746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3644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5c4e87e013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5c4e87e013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8803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2600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r" eaLnBrk="1" fontAlgn="base" hangingPunct="1">
              <a:spcBef>
                <a:spcPct val="0"/>
              </a:spcBef>
              <a:spcAft>
                <a:spcPct val="0"/>
              </a:spcAft>
            </a:pPr>
            <a:fld id="{EC84D1CE-64B7-4438-9BEB-2FB4ECB2CEDC}" type="slidenum">
              <a:rPr lang="en-US" sz="1200" smtClean="0">
                <a:solidFill>
                  <a:srgbClr val="000000"/>
                </a:solidFill>
                <a:latin typeface="Arial" panose="020B0604020202020204" pitchFamily="34" charset="0"/>
                <a:cs typeface="Arial" panose="020B0604020202020204" pitchFamily="34" charset="0"/>
              </a:rPr>
              <a:pPr algn="r" eaLnBrk="1" fontAlgn="base" hangingPunct="1">
                <a:spcBef>
                  <a:spcPct val="0"/>
                </a:spcBef>
                <a:spcAft>
                  <a:spcPct val="0"/>
                </a:spcAft>
              </a:pPr>
              <a:t>15</a:t>
            </a:fld>
            <a:endParaRPr lang="en-US" sz="1200" smtClean="0">
              <a:solidFill>
                <a:srgbClr val="000000"/>
              </a:solidFill>
              <a:latin typeface="Arial" panose="020B0604020202020204" pitchFamily="34" charset="0"/>
              <a:cs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US" sz="1000" smtClean="0">
                <a:latin typeface="VNI-Times" pitchFamily="2" charset="0"/>
              </a:rPr>
              <a:t>YÙ kieán naøy caàn phaûi chænh laïi vì töø “baùn” khoâng theå boû ñöôïc, coøn töø “coù” laø moät thoâng tin dö thöøa.</a:t>
            </a:r>
          </a:p>
          <a:p>
            <a:r>
              <a:rPr lang="en-US" sz="1000" smtClean="0">
                <a:latin typeface="VNI-Times" pitchFamily="2" charset="0"/>
              </a:rPr>
              <a:t>YÙ kieán naøy caàn phaûi chænh laïi vì töø “baùn” khoâng theå boû ñöôïc, coøn töø “coù” laø moät thoâng tin dö thöøa.</a:t>
            </a:r>
          </a:p>
          <a:p>
            <a:endParaRPr lang="en-US" smtClean="0">
              <a:latin typeface="Arial" panose="020B0604020202020204" pitchFamily="34" charset="0"/>
            </a:endParaRPr>
          </a:p>
        </p:txBody>
      </p:sp>
    </p:spTree>
    <p:extLst>
      <p:ext uri="{BB962C8B-B14F-4D97-AF65-F5344CB8AC3E}">
        <p14:creationId xmlns:p14="http://schemas.microsoft.com/office/powerpoint/2010/main" val="652650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r" eaLnBrk="1" fontAlgn="base" hangingPunct="1">
              <a:spcBef>
                <a:spcPct val="0"/>
              </a:spcBef>
              <a:spcAft>
                <a:spcPct val="0"/>
              </a:spcAft>
            </a:pPr>
            <a:fld id="{EC84D1CE-64B7-4438-9BEB-2FB4ECB2CEDC}" type="slidenum">
              <a:rPr lang="en-US" sz="1200" smtClean="0">
                <a:solidFill>
                  <a:srgbClr val="000000"/>
                </a:solidFill>
                <a:latin typeface="Arial" panose="020B0604020202020204" pitchFamily="34" charset="0"/>
                <a:cs typeface="Arial" panose="020B0604020202020204" pitchFamily="34" charset="0"/>
              </a:rPr>
              <a:pPr algn="r" eaLnBrk="1" fontAlgn="base" hangingPunct="1">
                <a:spcBef>
                  <a:spcPct val="0"/>
                </a:spcBef>
                <a:spcAft>
                  <a:spcPct val="0"/>
                </a:spcAft>
              </a:pPr>
              <a:t>16</a:t>
            </a:fld>
            <a:endParaRPr lang="en-US" sz="1200" smtClean="0">
              <a:solidFill>
                <a:srgbClr val="000000"/>
              </a:solidFill>
              <a:latin typeface="Arial" panose="020B0604020202020204" pitchFamily="34" charset="0"/>
              <a:cs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US" sz="1000" smtClean="0">
                <a:latin typeface="VNI-Times" pitchFamily="2" charset="0"/>
              </a:rPr>
              <a:t>YÙ kieán naøy caàn phaûi chænh laïi vì töø “baùn” khoâng theå boû ñöôïc, coøn töø “coù” laø moät thoâng tin dö thöøa.</a:t>
            </a:r>
          </a:p>
          <a:p>
            <a:r>
              <a:rPr lang="en-US" sz="1000" smtClean="0">
                <a:latin typeface="VNI-Times" pitchFamily="2" charset="0"/>
              </a:rPr>
              <a:t>YÙ kieán naøy caàn phaûi chænh laïi vì töø “baùn” khoâng theå boû ñöôïc, coøn töø “coù” laø moät thoâng tin dö thöøa.</a:t>
            </a:r>
          </a:p>
          <a:p>
            <a:endParaRPr lang="en-US" smtClean="0">
              <a:latin typeface="Arial" panose="020B0604020202020204" pitchFamily="34" charset="0"/>
            </a:endParaRPr>
          </a:p>
        </p:txBody>
      </p:sp>
    </p:spTree>
    <p:extLst>
      <p:ext uri="{BB962C8B-B14F-4D97-AF65-F5344CB8AC3E}">
        <p14:creationId xmlns:p14="http://schemas.microsoft.com/office/powerpoint/2010/main" val="580180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r" eaLnBrk="1" fontAlgn="base" hangingPunct="1">
              <a:spcBef>
                <a:spcPct val="0"/>
              </a:spcBef>
              <a:spcAft>
                <a:spcPct val="0"/>
              </a:spcAft>
            </a:pPr>
            <a:fld id="{EC84D1CE-64B7-4438-9BEB-2FB4ECB2CEDC}" type="slidenum">
              <a:rPr lang="en-US" sz="1200" smtClean="0">
                <a:solidFill>
                  <a:srgbClr val="000000"/>
                </a:solidFill>
                <a:latin typeface="Arial" panose="020B0604020202020204" pitchFamily="34" charset="0"/>
                <a:cs typeface="Arial" panose="020B0604020202020204" pitchFamily="34" charset="0"/>
              </a:rPr>
              <a:pPr algn="r" eaLnBrk="1" fontAlgn="base" hangingPunct="1">
                <a:spcBef>
                  <a:spcPct val="0"/>
                </a:spcBef>
                <a:spcAft>
                  <a:spcPct val="0"/>
                </a:spcAft>
              </a:pPr>
              <a:t>20</a:t>
            </a:fld>
            <a:endParaRPr lang="en-US" sz="1200" smtClean="0">
              <a:solidFill>
                <a:srgbClr val="000000"/>
              </a:solidFill>
              <a:latin typeface="Arial" panose="020B0604020202020204" pitchFamily="34" charset="0"/>
              <a:cs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en-US" sz="1000" smtClean="0">
                <a:latin typeface="VNI-Times" pitchFamily="2" charset="0"/>
              </a:rPr>
              <a:t>YÙ kieán naøy caàn phaûi chænh laïi vì töø “baùn” khoâng theå boû ñöôïc, coøn töø “coù” laø moät thoâng tin dö thöøa.</a:t>
            </a:r>
          </a:p>
          <a:p>
            <a:r>
              <a:rPr lang="en-US" sz="1000" smtClean="0">
                <a:latin typeface="VNI-Times" pitchFamily="2" charset="0"/>
              </a:rPr>
              <a:t>YÙ kieán naøy caàn phaûi chænh laïi vì töø “baùn” khoâng theå boû ñöôïc, coøn töø “coù” laø moät thoâng tin dö thöøa.</a:t>
            </a:r>
          </a:p>
          <a:p>
            <a:endParaRPr lang="en-US" smtClean="0">
              <a:latin typeface="Arial" panose="020B0604020202020204" pitchFamily="34" charset="0"/>
            </a:endParaRPr>
          </a:p>
        </p:txBody>
      </p:sp>
    </p:spTree>
    <p:extLst>
      <p:ext uri="{BB962C8B-B14F-4D97-AF65-F5344CB8AC3E}">
        <p14:creationId xmlns:p14="http://schemas.microsoft.com/office/powerpoint/2010/main" val="4029374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7A9DC6-53D9-7803-3DBB-2E18626C19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2869F65-599C-4870-40BC-2743C12C68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56EE4B8-059A-910A-D9C5-8559FFAA121A}"/>
              </a:ext>
            </a:extLst>
          </p:cNvPr>
          <p:cNvSpPr>
            <a:spLocks noGrp="1"/>
          </p:cNvSpPr>
          <p:nvPr>
            <p:ph type="dt" sz="half" idx="10"/>
          </p:nvPr>
        </p:nvSpPr>
        <p:spPr/>
        <p:txBody>
          <a:bodyPr/>
          <a:lstStyle/>
          <a:p>
            <a:fld id="{B9CBC97A-E8DE-4B11-80FB-F3C9F15B6D50}" type="datetimeFigureOut">
              <a:rPr lang="en-US" smtClean="0"/>
              <a:t>12/12/2023</a:t>
            </a:fld>
            <a:endParaRPr lang="en-US"/>
          </a:p>
        </p:txBody>
      </p:sp>
      <p:sp>
        <p:nvSpPr>
          <p:cNvPr id="5" name="Footer Placeholder 4">
            <a:extLst>
              <a:ext uri="{FF2B5EF4-FFF2-40B4-BE49-F238E27FC236}">
                <a16:creationId xmlns="" xmlns:a16="http://schemas.microsoft.com/office/drawing/2014/main" id="{96840B1F-4C0A-781A-8712-CED0F38DF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E742630-71A9-9B8F-8D7B-24BE5797DC99}"/>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214768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0A82B2-BCEE-F409-51C0-17304EC55E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DFB35F9-A18F-3E46-3B7D-6297770447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12F6761-7AAA-8DD7-ADA3-F829289BACF9}"/>
              </a:ext>
            </a:extLst>
          </p:cNvPr>
          <p:cNvSpPr>
            <a:spLocks noGrp="1"/>
          </p:cNvSpPr>
          <p:nvPr>
            <p:ph type="dt" sz="half" idx="10"/>
          </p:nvPr>
        </p:nvSpPr>
        <p:spPr/>
        <p:txBody>
          <a:bodyPr/>
          <a:lstStyle/>
          <a:p>
            <a:fld id="{B9CBC97A-E8DE-4B11-80FB-F3C9F15B6D50}" type="datetimeFigureOut">
              <a:rPr lang="en-US" smtClean="0"/>
              <a:t>12/12/2023</a:t>
            </a:fld>
            <a:endParaRPr lang="en-US"/>
          </a:p>
        </p:txBody>
      </p:sp>
      <p:sp>
        <p:nvSpPr>
          <p:cNvPr id="5" name="Footer Placeholder 4">
            <a:extLst>
              <a:ext uri="{FF2B5EF4-FFF2-40B4-BE49-F238E27FC236}">
                <a16:creationId xmlns="" xmlns:a16="http://schemas.microsoft.com/office/drawing/2014/main" id="{D8F64E94-C4D8-04E7-23D5-C1E4CB7AC7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8458F25-B281-E643-5246-463BE5C6E524}"/>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343997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3AE4743-F7FC-5327-8171-AAFF4BEBB4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FCB8F00-C31C-10DF-16BC-90F0636039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326644-9E6E-3C6B-BCF1-41478567C5B7}"/>
              </a:ext>
            </a:extLst>
          </p:cNvPr>
          <p:cNvSpPr>
            <a:spLocks noGrp="1"/>
          </p:cNvSpPr>
          <p:nvPr>
            <p:ph type="dt" sz="half" idx="10"/>
          </p:nvPr>
        </p:nvSpPr>
        <p:spPr/>
        <p:txBody>
          <a:bodyPr/>
          <a:lstStyle/>
          <a:p>
            <a:fld id="{B9CBC97A-E8DE-4B11-80FB-F3C9F15B6D50}" type="datetimeFigureOut">
              <a:rPr lang="en-US" smtClean="0"/>
              <a:t>12/12/2023</a:t>
            </a:fld>
            <a:endParaRPr lang="en-US"/>
          </a:p>
        </p:txBody>
      </p:sp>
      <p:sp>
        <p:nvSpPr>
          <p:cNvPr id="5" name="Footer Placeholder 4">
            <a:extLst>
              <a:ext uri="{FF2B5EF4-FFF2-40B4-BE49-F238E27FC236}">
                <a16:creationId xmlns="" xmlns:a16="http://schemas.microsoft.com/office/drawing/2014/main" id="{97126434-9002-18C7-20FD-24F5D6043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F96D541-3F88-AF35-9CCA-060358348916}"/>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4078034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LIST 2">
  <p:cSld name="TITLE + LIST 2">
    <p:spTree>
      <p:nvGrpSpPr>
        <p:cNvPr id="1" name="Shape 122"/>
        <p:cNvGrpSpPr/>
        <p:nvPr/>
      </p:nvGrpSpPr>
      <p:grpSpPr>
        <a:xfrm>
          <a:off x="0" y="0"/>
          <a:ext cx="0" cy="0"/>
          <a:chOff x="0" y="0"/>
          <a:chExt cx="0" cy="0"/>
        </a:xfrm>
      </p:grpSpPr>
      <p:sp>
        <p:nvSpPr>
          <p:cNvPr id="123" name="Google Shape;123;p25"/>
          <p:cNvSpPr txBox="1">
            <a:spLocks noGrp="1"/>
          </p:cNvSpPr>
          <p:nvPr>
            <p:ph type="title"/>
          </p:nvPr>
        </p:nvSpPr>
        <p:spPr>
          <a:xfrm>
            <a:off x="1299967" y="607767"/>
            <a:ext cx="3908400" cy="144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24" name="Google Shape;124;p25"/>
          <p:cNvSpPr txBox="1">
            <a:spLocks noGrp="1"/>
          </p:cNvSpPr>
          <p:nvPr>
            <p:ph type="subTitle" idx="1"/>
          </p:nvPr>
        </p:nvSpPr>
        <p:spPr>
          <a:xfrm>
            <a:off x="1345433" y="1729700"/>
            <a:ext cx="5428400" cy="234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6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9pPr>
          </a:lstStyle>
          <a:p>
            <a:endParaRPr/>
          </a:p>
        </p:txBody>
      </p:sp>
      <p:sp>
        <p:nvSpPr>
          <p:cNvPr id="125" name="Google Shape;125;p25"/>
          <p:cNvSpPr/>
          <p:nvPr/>
        </p:nvSpPr>
        <p:spPr>
          <a:xfrm>
            <a:off x="100" y="-78600"/>
            <a:ext cx="992400" cy="6936800"/>
          </a:xfrm>
          <a:prstGeom prst="rect">
            <a:avLst/>
          </a:prstGeom>
          <a:solidFill>
            <a:srgbClr val="F9C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28442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LIST ">
  <p:cSld name="TITLE + LIST ">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947133" y="519567"/>
            <a:ext cx="3908400" cy="144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20" name="Google Shape;120;p24"/>
          <p:cNvSpPr txBox="1">
            <a:spLocks noGrp="1"/>
          </p:cNvSpPr>
          <p:nvPr>
            <p:ph type="subTitle" idx="1"/>
          </p:nvPr>
        </p:nvSpPr>
        <p:spPr>
          <a:xfrm>
            <a:off x="992600" y="1641500"/>
            <a:ext cx="5428400" cy="234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6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600">
                <a:latin typeface="Merriweather Light"/>
                <a:ea typeface="Merriweather Light"/>
                <a:cs typeface="Merriweather Light"/>
                <a:sym typeface="Merriweather Light"/>
              </a:defRPr>
            </a:lvl9pPr>
          </a:lstStyle>
          <a:p>
            <a:endParaRPr/>
          </a:p>
        </p:txBody>
      </p:sp>
      <p:sp>
        <p:nvSpPr>
          <p:cNvPr id="121" name="Google Shape;121;p24"/>
          <p:cNvSpPr/>
          <p:nvPr/>
        </p:nvSpPr>
        <p:spPr>
          <a:xfrm>
            <a:off x="100" y="4319233"/>
            <a:ext cx="12192000" cy="2538800"/>
          </a:xfrm>
          <a:prstGeom prst="rect">
            <a:avLst/>
          </a:prstGeom>
          <a:solidFill>
            <a:srgbClr val="F9C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04016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D56892A-E396-470A-807F-92B7115860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490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F916916-4146-42E8-8781-D55FFF12BC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91941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72371EA-DE47-4A1A-9CB1-6549D32C35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1073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C79FB1D-FF9A-4F21-83DB-0312BFEA12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52368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0CD7549-C86F-4183-AFF1-326AE3086E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1553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4D40432-0F7E-4207-A046-0B51666928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831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3A86CA-1CCF-191B-99D0-330C93BA4A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428F4C8-B419-2D02-5FEF-D4AAA09EDF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B89015A-C064-E878-B662-F57F3D771806}"/>
              </a:ext>
            </a:extLst>
          </p:cNvPr>
          <p:cNvSpPr>
            <a:spLocks noGrp="1"/>
          </p:cNvSpPr>
          <p:nvPr>
            <p:ph type="dt" sz="half" idx="10"/>
          </p:nvPr>
        </p:nvSpPr>
        <p:spPr/>
        <p:txBody>
          <a:bodyPr/>
          <a:lstStyle/>
          <a:p>
            <a:fld id="{B9CBC97A-E8DE-4B11-80FB-F3C9F15B6D50}" type="datetimeFigureOut">
              <a:rPr lang="en-US" smtClean="0"/>
              <a:t>12/12/2023</a:t>
            </a:fld>
            <a:endParaRPr lang="en-US"/>
          </a:p>
        </p:txBody>
      </p:sp>
      <p:sp>
        <p:nvSpPr>
          <p:cNvPr id="5" name="Footer Placeholder 4">
            <a:extLst>
              <a:ext uri="{FF2B5EF4-FFF2-40B4-BE49-F238E27FC236}">
                <a16:creationId xmlns="" xmlns:a16="http://schemas.microsoft.com/office/drawing/2014/main" id="{7B3BC82A-A84C-062F-0451-CB3C955A1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2929171-339C-382A-0229-5C874A56272B}"/>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3322281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69807BD-EDB7-4F7F-B51C-020304F397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22663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7CDF41A-1700-4545-8D61-F37EB2190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4861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79393E-44DA-4F5A-905C-6920A69D96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9342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9612D74-C9B9-4BF3-94B2-6F6B6229CA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1163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8C94BA6-90B1-4E96-9E3F-E85C728F2D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5072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A6C6FE7-F80D-46CC-BD90-2A3684F4A6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1579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747C9D6D-09AF-40F0-89CB-73B968F626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0345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D56892A-E396-470A-807F-92B7115860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3378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F916916-4146-42E8-8781-D55FFF12BC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6433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72371EA-DE47-4A1A-9CB1-6549D32C35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126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55E754-9955-F228-C3BF-F607CA247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188EEF4-2406-2E8F-4915-5C3F49D0CB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86A53C6-3303-4B64-4248-CDAAD13AE068}"/>
              </a:ext>
            </a:extLst>
          </p:cNvPr>
          <p:cNvSpPr>
            <a:spLocks noGrp="1"/>
          </p:cNvSpPr>
          <p:nvPr>
            <p:ph type="dt" sz="half" idx="10"/>
          </p:nvPr>
        </p:nvSpPr>
        <p:spPr/>
        <p:txBody>
          <a:bodyPr/>
          <a:lstStyle/>
          <a:p>
            <a:fld id="{B9CBC97A-E8DE-4B11-80FB-F3C9F15B6D50}" type="datetimeFigureOut">
              <a:rPr lang="en-US" smtClean="0"/>
              <a:t>12/12/2023</a:t>
            </a:fld>
            <a:endParaRPr lang="en-US"/>
          </a:p>
        </p:txBody>
      </p:sp>
      <p:sp>
        <p:nvSpPr>
          <p:cNvPr id="5" name="Footer Placeholder 4">
            <a:extLst>
              <a:ext uri="{FF2B5EF4-FFF2-40B4-BE49-F238E27FC236}">
                <a16:creationId xmlns="" xmlns:a16="http://schemas.microsoft.com/office/drawing/2014/main" id="{9ECAC60F-AB00-F273-6B75-770C98E74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9C9109B-2536-81FC-D0B7-D3CF5029F625}"/>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850607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C79FB1D-FF9A-4F21-83DB-0312BFEA12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7330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0CD7549-C86F-4183-AFF1-326AE3086E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9525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4D40432-0F7E-4207-A046-0B51666928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6273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69807BD-EDB7-4F7F-B51C-020304F397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73791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7CDF41A-1700-4545-8D61-F37EB2190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7518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79393E-44DA-4F5A-905C-6920A69D96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65569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9612D74-C9B9-4BF3-94B2-6F6B6229CA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4792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8C94BA6-90B1-4E96-9E3F-E85C728F2D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6737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A6C6FE7-F80D-46CC-BD90-2A3684F4A6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14691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747C9D6D-09AF-40F0-89CB-73B968F626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6265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28FC6C-9F95-A71D-8AFF-7A90B87C3F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2A0C4EE-2A3D-08EB-11C5-EE605ADF23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CFA5EEB-F0B6-A6CF-573D-CD0D25E776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F6E2BB5B-487E-508E-B092-56DF9F8340BA}"/>
              </a:ext>
            </a:extLst>
          </p:cNvPr>
          <p:cNvSpPr>
            <a:spLocks noGrp="1"/>
          </p:cNvSpPr>
          <p:nvPr>
            <p:ph type="dt" sz="half" idx="10"/>
          </p:nvPr>
        </p:nvSpPr>
        <p:spPr/>
        <p:txBody>
          <a:bodyPr/>
          <a:lstStyle/>
          <a:p>
            <a:fld id="{B9CBC97A-E8DE-4B11-80FB-F3C9F15B6D50}" type="datetimeFigureOut">
              <a:rPr lang="en-US" smtClean="0"/>
              <a:t>12/12/2023</a:t>
            </a:fld>
            <a:endParaRPr lang="en-US"/>
          </a:p>
        </p:txBody>
      </p:sp>
      <p:sp>
        <p:nvSpPr>
          <p:cNvPr id="6" name="Footer Placeholder 5">
            <a:extLst>
              <a:ext uri="{FF2B5EF4-FFF2-40B4-BE49-F238E27FC236}">
                <a16:creationId xmlns="" xmlns:a16="http://schemas.microsoft.com/office/drawing/2014/main" id="{43F6C668-6D6D-A904-09FC-BAE4DF8D9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6EE73AC-CE3B-4B7A-EE7C-8698F9895732}"/>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884237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D56892A-E396-470A-807F-92B7115860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56059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F916916-4146-42E8-8781-D55FFF12BC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063798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72371EA-DE47-4A1A-9CB1-6549D32C35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1646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C79FB1D-FF9A-4F21-83DB-0312BFEA12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187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0CD7549-C86F-4183-AFF1-326AE3086E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1027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4D40432-0F7E-4207-A046-0B51666928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3443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69807BD-EDB7-4F7F-B51C-020304F397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92363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7CDF41A-1700-4545-8D61-F37EB2190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19729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79393E-44DA-4F5A-905C-6920A69D96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13951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9612D74-C9B9-4BF3-94B2-6F6B6229CA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83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5B3B11-F24C-4FEF-3DC2-CBAFF7FF32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EEBA5CD-A4F6-F777-AE66-5BF05DBED3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EA82194-639B-6121-F150-BEC8444029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3CB546-69E4-35CC-3B52-975B3E667C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6A9CCD7-A9FA-378A-F78A-F51792FF6C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FE78341-3CF9-F884-8742-4AD4E04DF518}"/>
              </a:ext>
            </a:extLst>
          </p:cNvPr>
          <p:cNvSpPr>
            <a:spLocks noGrp="1"/>
          </p:cNvSpPr>
          <p:nvPr>
            <p:ph type="dt" sz="half" idx="10"/>
          </p:nvPr>
        </p:nvSpPr>
        <p:spPr/>
        <p:txBody>
          <a:bodyPr/>
          <a:lstStyle/>
          <a:p>
            <a:fld id="{B9CBC97A-E8DE-4B11-80FB-F3C9F15B6D50}" type="datetimeFigureOut">
              <a:rPr lang="en-US" smtClean="0"/>
              <a:t>12/12/2023</a:t>
            </a:fld>
            <a:endParaRPr lang="en-US"/>
          </a:p>
        </p:txBody>
      </p:sp>
      <p:sp>
        <p:nvSpPr>
          <p:cNvPr id="8" name="Footer Placeholder 7">
            <a:extLst>
              <a:ext uri="{FF2B5EF4-FFF2-40B4-BE49-F238E27FC236}">
                <a16:creationId xmlns="" xmlns:a16="http://schemas.microsoft.com/office/drawing/2014/main" id="{4A074010-D4FD-E2A1-3803-AF7843B99E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8861F38-9EC7-D287-B5FF-261909BBC3F2}"/>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18437611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8C94BA6-90B1-4E96-9E3F-E85C728F2D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970564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A6C6FE7-F80D-46CC-BD90-2A3684F4A6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0747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747C9D6D-09AF-40F0-89CB-73B968F626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90657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D56892A-E396-470A-807F-92B7115860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60864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F916916-4146-42E8-8781-D55FFF12BC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95956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72371EA-DE47-4A1A-9CB1-6549D32C35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6608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C79FB1D-FF9A-4F21-83DB-0312BFEA12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73817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0CD7549-C86F-4183-AFF1-326AE3086EB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49516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4D40432-0F7E-4207-A046-0B51666928F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76081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69807BD-EDB7-4F7F-B51C-020304F397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500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38E138-7B34-B133-E693-B8B7242FB4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CDC90D7-8242-9294-8735-55086A35BD72}"/>
              </a:ext>
            </a:extLst>
          </p:cNvPr>
          <p:cNvSpPr>
            <a:spLocks noGrp="1"/>
          </p:cNvSpPr>
          <p:nvPr>
            <p:ph type="dt" sz="half" idx="10"/>
          </p:nvPr>
        </p:nvSpPr>
        <p:spPr/>
        <p:txBody>
          <a:bodyPr/>
          <a:lstStyle/>
          <a:p>
            <a:fld id="{B9CBC97A-E8DE-4B11-80FB-F3C9F15B6D50}" type="datetimeFigureOut">
              <a:rPr lang="en-US" smtClean="0"/>
              <a:t>12/12/2023</a:t>
            </a:fld>
            <a:endParaRPr lang="en-US"/>
          </a:p>
        </p:txBody>
      </p:sp>
      <p:sp>
        <p:nvSpPr>
          <p:cNvPr id="4" name="Footer Placeholder 3">
            <a:extLst>
              <a:ext uri="{FF2B5EF4-FFF2-40B4-BE49-F238E27FC236}">
                <a16:creationId xmlns="" xmlns:a16="http://schemas.microsoft.com/office/drawing/2014/main" id="{EE64A325-2C93-C5E4-DB9E-51F68BA0EE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092AEDD-9380-9CE0-CD4E-3C780FF0C335}"/>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17051155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7CDF41A-1700-4545-8D61-F37EB2190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0215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79393E-44DA-4F5A-905C-6920A69D96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63240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9612D74-C9B9-4BF3-94B2-6F6B6229CA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77071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8C94BA6-90B1-4E96-9E3F-E85C728F2D9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48746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A6C6FE7-F80D-46CC-BD90-2A3684F4A60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94331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747C9D6D-09AF-40F0-89CB-73B968F626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92588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81BBA9D-286E-4BE8-902D-2A0D53C70E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07451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8248A8-DE22-4753-B518-A8A9958356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88286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37E5BBC-DECC-4F3C-BE16-989560BA44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7986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57FA519-13AB-4FF3-A298-CB18787DF1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265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9454992-D61D-A4E4-1BE2-550C76241A31}"/>
              </a:ext>
            </a:extLst>
          </p:cNvPr>
          <p:cNvSpPr>
            <a:spLocks noGrp="1"/>
          </p:cNvSpPr>
          <p:nvPr>
            <p:ph type="dt" sz="half" idx="10"/>
          </p:nvPr>
        </p:nvSpPr>
        <p:spPr/>
        <p:txBody>
          <a:bodyPr/>
          <a:lstStyle/>
          <a:p>
            <a:fld id="{B9CBC97A-E8DE-4B11-80FB-F3C9F15B6D50}" type="datetimeFigureOut">
              <a:rPr lang="en-US" smtClean="0"/>
              <a:t>12/12/2023</a:t>
            </a:fld>
            <a:endParaRPr lang="en-US"/>
          </a:p>
        </p:txBody>
      </p:sp>
      <p:sp>
        <p:nvSpPr>
          <p:cNvPr id="3" name="Footer Placeholder 2">
            <a:extLst>
              <a:ext uri="{FF2B5EF4-FFF2-40B4-BE49-F238E27FC236}">
                <a16:creationId xmlns="" xmlns:a16="http://schemas.microsoft.com/office/drawing/2014/main" id="{5E025345-D566-3BFC-D52E-466554EE3E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E10B8E3-E037-6015-729C-54A0F93D185C}"/>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7772592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E7F1187-6A8E-4DA0-ABC8-18F44095F6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53007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AF04B64-928D-4C5C-884B-C598DF08D4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06517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50E9885-B3B3-4B8D-9458-3D2222BA5F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12077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C61F226-CA87-4103-97CD-FCBD57E718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76847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8D9055F-7BA0-4CB9-96AD-4D0584F34B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80591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4B8752-5FE0-4E90-B74F-CF6D48F6C3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39133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AF161A-C769-4343-AE1C-4C3EEB4E5C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699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3994526-D3C8-44F0-B27B-6799CBB353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767391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271FB660-CC65-4BA2-99B5-C2DA74A150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523763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81BBA9D-286E-4BE8-902D-2A0D53C70E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320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0198FA-2B12-D382-F4C1-7F7D1F51AC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F3876C0-423C-F309-EB37-94ED4D71C6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A839E51-4166-B73C-EC47-9E4AF93C6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9FF4AEF-1EC1-E5C5-E53F-A99DD74D06B7}"/>
              </a:ext>
            </a:extLst>
          </p:cNvPr>
          <p:cNvSpPr>
            <a:spLocks noGrp="1"/>
          </p:cNvSpPr>
          <p:nvPr>
            <p:ph type="dt" sz="half" idx="10"/>
          </p:nvPr>
        </p:nvSpPr>
        <p:spPr/>
        <p:txBody>
          <a:bodyPr/>
          <a:lstStyle/>
          <a:p>
            <a:fld id="{B9CBC97A-E8DE-4B11-80FB-F3C9F15B6D50}" type="datetimeFigureOut">
              <a:rPr lang="en-US" smtClean="0"/>
              <a:t>12/12/2023</a:t>
            </a:fld>
            <a:endParaRPr lang="en-US"/>
          </a:p>
        </p:txBody>
      </p:sp>
      <p:sp>
        <p:nvSpPr>
          <p:cNvPr id="6" name="Footer Placeholder 5">
            <a:extLst>
              <a:ext uri="{FF2B5EF4-FFF2-40B4-BE49-F238E27FC236}">
                <a16:creationId xmlns="" xmlns:a16="http://schemas.microsoft.com/office/drawing/2014/main" id="{B4ED74BD-213C-A8DF-0802-48467F2DD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81B2120-8B38-0EFD-4A70-B22CE931D66B}"/>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16046458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D8248A8-DE22-4753-B518-A8A9958356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34246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37E5BBC-DECC-4F3C-BE16-989560BA44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80344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57FA519-13AB-4FF3-A298-CB18787DF1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745007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E7F1187-6A8E-4DA0-ABC8-18F44095F6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11834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AF04B64-928D-4C5C-884B-C598DF08D4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11999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50E9885-B3B3-4B8D-9458-3D2222BA5F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74918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C61F226-CA87-4103-97CD-FCBD57E7185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11465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8D9055F-7BA0-4CB9-96AD-4D0584F34B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94633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4B8752-5FE0-4E90-B74F-CF6D48F6C3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74261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AF161A-C769-4343-AE1C-4C3EEB4E5C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324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B66B5E-72B9-6520-6BB1-8A1A6A353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32AEE19-9057-853A-A6D4-ED9BEDCEF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B9D57FA-EA46-4E18-7544-B04FF216F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240FD32-E841-7FC8-2DB7-6205628EF5B2}"/>
              </a:ext>
            </a:extLst>
          </p:cNvPr>
          <p:cNvSpPr>
            <a:spLocks noGrp="1"/>
          </p:cNvSpPr>
          <p:nvPr>
            <p:ph type="dt" sz="half" idx="10"/>
          </p:nvPr>
        </p:nvSpPr>
        <p:spPr/>
        <p:txBody>
          <a:bodyPr/>
          <a:lstStyle/>
          <a:p>
            <a:fld id="{B9CBC97A-E8DE-4B11-80FB-F3C9F15B6D50}" type="datetimeFigureOut">
              <a:rPr lang="en-US" smtClean="0"/>
              <a:t>12/12/2023</a:t>
            </a:fld>
            <a:endParaRPr lang="en-US"/>
          </a:p>
        </p:txBody>
      </p:sp>
      <p:sp>
        <p:nvSpPr>
          <p:cNvPr id="6" name="Footer Placeholder 5">
            <a:extLst>
              <a:ext uri="{FF2B5EF4-FFF2-40B4-BE49-F238E27FC236}">
                <a16:creationId xmlns="" xmlns:a16="http://schemas.microsoft.com/office/drawing/2014/main" id="{38752914-4566-380D-5EC7-006BC1E85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79A9680-9CC0-10AC-E3CB-048CD58CF687}"/>
              </a:ext>
            </a:extLst>
          </p:cNvPr>
          <p:cNvSpPr>
            <a:spLocks noGrp="1"/>
          </p:cNvSpPr>
          <p:nvPr>
            <p:ph type="sldNum" sz="quarter" idx="12"/>
          </p:nvPr>
        </p:nvSpPr>
        <p:spPr/>
        <p:txBody>
          <a:bodyPr/>
          <a:lstStyle/>
          <a:p>
            <a:fld id="{5F1D5B73-F877-4AE2-A043-10F49FF72A6B}" type="slidenum">
              <a:rPr lang="en-US" smtClean="0"/>
              <a:t>‹#›</a:t>
            </a:fld>
            <a:endParaRPr lang="en-US"/>
          </a:p>
        </p:txBody>
      </p:sp>
    </p:spTree>
    <p:extLst>
      <p:ext uri="{BB962C8B-B14F-4D97-AF65-F5344CB8AC3E}">
        <p14:creationId xmlns:p14="http://schemas.microsoft.com/office/powerpoint/2010/main" val="35307355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3994526-D3C8-44F0-B27B-6799CBB353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49590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271FB660-CC65-4BA2-99B5-C2DA74A150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25973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9B28B84-5C3B-53E0-2EE9-F1368F7485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373876A-CB0E-8E5C-2D6A-3EDE9F41AB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564BA74-0AB1-EAAC-E89D-AD54C8826D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BC97A-E8DE-4B11-80FB-F3C9F15B6D50}" type="datetimeFigureOut">
              <a:rPr lang="en-US" smtClean="0"/>
              <a:t>12/12/2023</a:t>
            </a:fld>
            <a:endParaRPr lang="en-US"/>
          </a:p>
        </p:txBody>
      </p:sp>
      <p:sp>
        <p:nvSpPr>
          <p:cNvPr id="5" name="Footer Placeholder 4">
            <a:extLst>
              <a:ext uri="{FF2B5EF4-FFF2-40B4-BE49-F238E27FC236}">
                <a16:creationId xmlns="" xmlns:a16="http://schemas.microsoft.com/office/drawing/2014/main" id="{5DB576D3-09BB-3F02-53DB-4B073A2789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2ABFBE8-623E-EA00-3D3E-DFF5CB1597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D5B73-F877-4AE2-A043-10F49FF72A6B}" type="slidenum">
              <a:rPr lang="en-US" smtClean="0"/>
              <a:t>‹#›</a:t>
            </a:fld>
            <a:endParaRPr lang="en-US"/>
          </a:p>
        </p:txBody>
      </p:sp>
    </p:spTree>
    <p:extLst>
      <p:ext uri="{BB962C8B-B14F-4D97-AF65-F5344CB8AC3E}">
        <p14:creationId xmlns:p14="http://schemas.microsoft.com/office/powerpoint/2010/main" val="406820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E371CBFD-5ABF-4CD4-AD6F-47C81CC0D7C9}"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360219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E371CBFD-5ABF-4CD4-AD6F-47C81CC0D7C9}"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79180404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E371CBFD-5ABF-4CD4-AD6F-47C81CC0D7C9}"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93241753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E371CBFD-5ABF-4CD4-AD6F-47C81CC0D7C9}"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98536327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8243F6D9-8877-4341-A327-038AEBC6AAB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290830909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8243F6D9-8877-4341-A327-038AEBC6AABC}"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5091520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0.xml"/><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jpeg"/><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2.jpeg"/><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ames PPT 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WordArt 3"/>
          <p:cNvSpPr>
            <a:spLocks noChangeArrowheads="1" noChangeShapeType="1" noTextEdit="1"/>
          </p:cNvSpPr>
          <p:nvPr/>
        </p:nvSpPr>
        <p:spPr bwMode="auto">
          <a:xfrm>
            <a:off x="2484437" y="987425"/>
            <a:ext cx="7313614" cy="4824412"/>
          </a:xfrm>
          <a:prstGeom prst="rect">
            <a:avLst/>
          </a:prstGeom>
        </p:spPr>
        <p:txBody>
          <a:bodyPr spcFirstLastPara="1" wrap="none" fromWordArt="1">
            <a:prstTxWarp prst="textArchUp">
              <a:avLst>
                <a:gd name="adj" fmla="val 9217980"/>
              </a:avLst>
            </a:prstTxWarp>
          </a:bodyPr>
          <a:lstStyle/>
          <a:p>
            <a:pPr algn="ctr" eaLnBrk="0" fontAlgn="base" hangingPunct="0">
              <a:spcBef>
                <a:spcPct val="0"/>
              </a:spcBef>
              <a:spcAft>
                <a:spcPct val="0"/>
              </a:spcAft>
              <a:defRPr/>
            </a:pPr>
            <a:r>
              <a:rPr lang="en-US" sz="3600" b="1" u="sng" kern="10" dirty="0">
                <a:ln w="9525">
                  <a:solidFill>
                    <a:srgbClr val="000000"/>
                  </a:solidFill>
                  <a:round/>
                  <a:headEnd/>
                  <a:tailEnd/>
                </a:ln>
                <a:solidFill>
                  <a:srgbClr val="FF0000"/>
                </a:solidFill>
                <a:latin typeface="Times New Roman"/>
                <a:cs typeface="Times New Roman"/>
              </a:rPr>
              <a:t>CHÀO MỪNH QUÝ THẦY CÔ DỰ GIỜ THĂM LỚP!</a:t>
            </a:r>
          </a:p>
        </p:txBody>
      </p:sp>
      <p:sp>
        <p:nvSpPr>
          <p:cNvPr id="47108" name="AutoShape 4"/>
          <p:cNvSpPr>
            <a:spLocks noChangeArrowheads="1"/>
          </p:cNvSpPr>
          <p:nvPr/>
        </p:nvSpPr>
        <p:spPr bwMode="auto">
          <a:xfrm>
            <a:off x="2133600" y="5181600"/>
            <a:ext cx="8153400" cy="1219200"/>
          </a:xfrm>
          <a:prstGeom prst="ribbon2">
            <a:avLst>
              <a:gd name="adj1" fmla="val 12500"/>
              <a:gd name="adj2" fmla="val 50000"/>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12700">
            <a:solidFill>
              <a:srgbClr val="EAEAEA"/>
            </a:solidFill>
            <a:round/>
            <a:headEnd/>
            <a:tailEnd/>
          </a:ln>
          <a:effectLst>
            <a:outerShdw dist="35921" dir="2700000" sy="50000" kx="2115830" algn="bl" rotWithShape="0">
              <a:srgbClr val="C0C0C0">
                <a:alpha val="79999"/>
              </a:srgbClr>
            </a:outerShdw>
          </a:effec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fontAlgn="base">
              <a:spcBef>
                <a:spcPct val="0"/>
              </a:spcBef>
              <a:spcAft>
                <a:spcPct val="0"/>
              </a:spcAft>
            </a:pPr>
            <a:r>
              <a:rPr lang="en-US" sz="1800" b="1" u="sng">
                <a:solidFill>
                  <a:srgbClr val="000000"/>
                </a:solidFill>
                <a:latin typeface="Arial" panose="020B0604020202020204" pitchFamily="34" charset="0"/>
                <a:cs typeface="Arial" panose="020B0604020202020204" pitchFamily="34" charset="0"/>
              </a:rPr>
              <a:t>TRƯỜNG THCS MINH ĐỨC</a:t>
            </a:r>
          </a:p>
        </p:txBody>
      </p:sp>
      <p:sp>
        <p:nvSpPr>
          <p:cNvPr id="2053" name="Text Box 5"/>
          <p:cNvSpPr txBox="1">
            <a:spLocks noChangeArrowheads="1"/>
          </p:cNvSpPr>
          <p:nvPr/>
        </p:nvSpPr>
        <p:spPr bwMode="auto">
          <a:xfrm>
            <a:off x="3536949" y="3886200"/>
            <a:ext cx="5644757" cy="646331"/>
          </a:xfrm>
          <a:prstGeom prst="rect">
            <a:avLst/>
          </a:prstGeom>
          <a:noFill/>
          <a:ln>
            <a:noFill/>
          </a:ln>
          <a:effectLst>
            <a:outerShdw dist="35921" dir="2700000" sy="50000" kx="2115830" algn="bl" rotWithShape="0">
              <a:schemeClr val="bg2">
                <a:alpha val="79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fontAlgn="base">
              <a:spcBef>
                <a:spcPct val="50000"/>
              </a:spcBef>
              <a:spcAft>
                <a:spcPct val="0"/>
              </a:spcAft>
            </a:pPr>
            <a:r>
              <a:rPr lang="en-US" sz="3600" b="1" dirty="0">
                <a:solidFill>
                  <a:srgbClr val="000099"/>
                </a:solidFill>
                <a:cs typeface="Arial" panose="020B0604020202020204" pitchFamily="34" charset="0"/>
              </a:rPr>
              <a:t>  </a:t>
            </a:r>
            <a:r>
              <a:rPr lang="en-US" sz="3600" b="1" dirty="0" err="1">
                <a:solidFill>
                  <a:srgbClr val="000099"/>
                </a:solidFill>
                <a:latin typeface="Arial" panose="020B0604020202020204" pitchFamily="34" charset="0"/>
                <a:cs typeface="Arial" panose="020B0604020202020204" pitchFamily="34" charset="0"/>
              </a:rPr>
              <a:t>Môn:Ngữ</a:t>
            </a:r>
            <a:r>
              <a:rPr lang="en-US" sz="3600" b="1" dirty="0">
                <a:solidFill>
                  <a:srgbClr val="000099"/>
                </a:solidFill>
                <a:latin typeface="Arial" panose="020B0604020202020204" pitchFamily="34" charset="0"/>
                <a:cs typeface="Arial" panose="020B0604020202020204" pitchFamily="34" charset="0"/>
              </a:rPr>
              <a:t> </a:t>
            </a:r>
            <a:r>
              <a:rPr lang="en-US" sz="3600" b="1" dirty="0" err="1">
                <a:solidFill>
                  <a:srgbClr val="000099"/>
                </a:solidFill>
                <a:latin typeface="Arial" panose="020B0604020202020204" pitchFamily="34" charset="0"/>
                <a:cs typeface="Arial" panose="020B0604020202020204" pitchFamily="34" charset="0"/>
              </a:rPr>
              <a:t>văn</a:t>
            </a:r>
            <a:r>
              <a:rPr lang="en-US" sz="3600" b="1" dirty="0">
                <a:solidFill>
                  <a:srgbClr val="000099"/>
                </a:solidFill>
                <a:latin typeface="Arial" panose="020B0604020202020204" pitchFamily="34" charset="0"/>
                <a:cs typeface="Arial" panose="020B0604020202020204" pitchFamily="34" charset="0"/>
              </a:rPr>
              <a:t> - </a:t>
            </a:r>
            <a:r>
              <a:rPr lang="en-US" sz="3600" b="1" dirty="0" err="1">
                <a:solidFill>
                  <a:srgbClr val="000099"/>
                </a:solidFill>
                <a:latin typeface="Arial" panose="020B0604020202020204" pitchFamily="34" charset="0"/>
                <a:cs typeface="Arial" panose="020B0604020202020204" pitchFamily="34" charset="0"/>
              </a:rPr>
              <a:t>Lớp</a:t>
            </a:r>
            <a:r>
              <a:rPr lang="en-US" sz="3600" b="1" dirty="0">
                <a:solidFill>
                  <a:srgbClr val="000099"/>
                </a:solidFill>
                <a:latin typeface="Arial" panose="020B0604020202020204" pitchFamily="34" charset="0"/>
                <a:cs typeface="Arial" panose="020B0604020202020204" pitchFamily="34" charset="0"/>
              </a:rPr>
              <a:t> </a:t>
            </a:r>
            <a:r>
              <a:rPr lang="en-US" sz="3600" b="1" dirty="0" smtClean="0">
                <a:solidFill>
                  <a:srgbClr val="000099"/>
                </a:solidFill>
                <a:latin typeface="Arial" panose="020B0604020202020204" pitchFamily="34" charset="0"/>
                <a:cs typeface="Arial" panose="020B0604020202020204" pitchFamily="34" charset="0"/>
              </a:rPr>
              <a:t>8A2</a:t>
            </a:r>
            <a:endParaRPr lang="en-US" sz="3600" b="1" dirty="0">
              <a:solidFill>
                <a:srgbClr val="000099"/>
              </a:solidFill>
              <a:latin typeface="Arial" panose="020B0604020202020204" pitchFamily="34" charset="0"/>
              <a:cs typeface="Arial" panose="020B0604020202020204" pitchFamily="34" charset="0"/>
            </a:endParaRPr>
          </a:p>
        </p:txBody>
      </p:sp>
      <p:pic>
        <p:nvPicPr>
          <p:cNvPr id="2054" name="Picture 6" descr="2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4201" y="2338388"/>
            <a:ext cx="4810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2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438400"/>
            <a:ext cx="914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3408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dissolve">
                                      <p:cBhvr>
                                        <p:cTn id="7" dur="500"/>
                                        <p:tgtEl>
                                          <p:spTgt spid="4710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7108"/>
                                        </p:tgtEl>
                                        <p:attrNameLst>
                                          <p:attrName>style.visibility</p:attrName>
                                        </p:attrNameLst>
                                      </p:cBhvr>
                                      <p:to>
                                        <p:strVal val="visible"/>
                                      </p:to>
                                    </p:set>
                                    <p:animEffect transition="in" filter="dissolve">
                                      <p:cBhvr>
                                        <p:cTn id="10"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981200" y="-161925"/>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fontAlgn="base" hangingPunct="1">
              <a:spcBef>
                <a:spcPct val="0"/>
              </a:spcBef>
              <a:spcAft>
                <a:spcPct val="0"/>
              </a:spcAft>
            </a:pPr>
            <a:r>
              <a:rPr lang="en-US" sz="2800" b="1">
                <a:solidFill>
                  <a:srgbClr val="FF0000"/>
                </a:solidFill>
              </a:rPr>
              <a:t>                 </a:t>
            </a:r>
          </a:p>
        </p:txBody>
      </p:sp>
      <p:sp>
        <p:nvSpPr>
          <p:cNvPr id="30723" name="Text Box 5"/>
          <p:cNvSpPr txBox="1">
            <a:spLocks noChangeArrowheads="1"/>
          </p:cNvSpPr>
          <p:nvPr/>
        </p:nvSpPr>
        <p:spPr bwMode="auto">
          <a:xfrm>
            <a:off x="393107" y="0"/>
            <a:ext cx="11323177" cy="7355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fontAlgn="base" hangingPunct="1">
              <a:spcBef>
                <a:spcPct val="0"/>
              </a:spcBef>
              <a:spcAft>
                <a:spcPct val="0"/>
              </a:spcAft>
            </a:pPr>
            <a:r>
              <a:rPr lang="en-US" dirty="0">
                <a:solidFill>
                  <a:srgbClr val="FF0000"/>
                </a:solidFill>
              </a:rPr>
              <a:t>                     </a:t>
            </a:r>
            <a:r>
              <a:rPr lang="en-US" b="1" dirty="0" smtClean="0">
                <a:solidFill>
                  <a:srgbClr val="FF0000"/>
                </a:solidFill>
              </a:rPr>
              <a:t>1. </a:t>
            </a:r>
            <a:r>
              <a:rPr lang="en-US" b="1" dirty="0" err="1">
                <a:solidFill>
                  <a:srgbClr val="FF0000"/>
                </a:solidFill>
              </a:rPr>
              <a:t>V</a:t>
            </a:r>
            <a:r>
              <a:rPr lang="en-US" b="1" dirty="0" err="1" smtClean="0">
                <a:solidFill>
                  <a:srgbClr val="FF0000"/>
                </a:solidFill>
              </a:rPr>
              <a:t>ăn</a:t>
            </a:r>
            <a:r>
              <a:rPr lang="en-US" b="1" dirty="0" smtClean="0">
                <a:solidFill>
                  <a:srgbClr val="FF0000"/>
                </a:solidFill>
              </a:rPr>
              <a:t> </a:t>
            </a:r>
            <a:r>
              <a:rPr lang="en-US" b="1" dirty="0" err="1" smtClean="0">
                <a:solidFill>
                  <a:srgbClr val="FF0000"/>
                </a:solidFill>
              </a:rPr>
              <a:t>bản</a:t>
            </a:r>
            <a:r>
              <a:rPr lang="en-US" b="1" dirty="0" smtClean="0">
                <a:solidFill>
                  <a:srgbClr val="FF0000"/>
                </a:solidFill>
              </a:rPr>
              <a:t>: </a:t>
            </a:r>
            <a:r>
              <a:rPr lang="en-US" sz="2800" b="1" dirty="0" smtClean="0">
                <a:solidFill>
                  <a:srgbClr val="FF0000"/>
                </a:solidFill>
              </a:rPr>
              <a:t>LỢN </a:t>
            </a:r>
            <a:r>
              <a:rPr lang="en-US" sz="2800" b="1" dirty="0">
                <a:solidFill>
                  <a:srgbClr val="FF0000"/>
                </a:solidFill>
              </a:rPr>
              <a:t>CƯỚI, ÁO MỚI</a:t>
            </a:r>
          </a:p>
          <a:p>
            <a:pPr eaLnBrk="1" fontAlgn="base" hangingPunct="1">
              <a:spcBef>
                <a:spcPct val="0"/>
              </a:spcBef>
              <a:spcAft>
                <a:spcPct val="0"/>
              </a:spcAft>
            </a:pPr>
            <a:endParaRPr lang="en-US" sz="2400" dirty="0" smtClean="0">
              <a:solidFill>
                <a:srgbClr val="000000"/>
              </a:solidFill>
            </a:endParaRPr>
          </a:p>
          <a:p>
            <a:pPr eaLnBrk="1" fontAlgn="base" hangingPunct="1">
              <a:spcBef>
                <a:spcPct val="0"/>
              </a:spcBef>
              <a:spcAft>
                <a:spcPct val="0"/>
              </a:spcAft>
            </a:pPr>
            <a:r>
              <a:rPr lang="en-US" sz="2400" dirty="0">
                <a:solidFill>
                  <a:srgbClr val="000000"/>
                </a:solidFill>
              </a:rPr>
              <a:t>	</a:t>
            </a:r>
            <a:r>
              <a:rPr lang="en-US" sz="2800" dirty="0" err="1" smtClean="0">
                <a:solidFill>
                  <a:srgbClr val="000000"/>
                </a:solidFill>
              </a:rPr>
              <a:t>Anh</a:t>
            </a:r>
            <a:r>
              <a:rPr lang="en-US" sz="2800" dirty="0" smtClean="0">
                <a:solidFill>
                  <a:srgbClr val="000000"/>
                </a:solidFill>
              </a:rPr>
              <a:t> </a:t>
            </a:r>
            <a:r>
              <a:rPr lang="en-US" sz="2800" dirty="0" err="1" smtClean="0">
                <a:solidFill>
                  <a:srgbClr val="000000"/>
                </a:solidFill>
              </a:rPr>
              <a:t>nọ</a:t>
            </a:r>
            <a:r>
              <a:rPr lang="en-US" sz="2800" dirty="0" smtClean="0">
                <a:solidFill>
                  <a:srgbClr val="000000"/>
                </a:solidFill>
              </a:rPr>
              <a:t> </a:t>
            </a:r>
            <a:r>
              <a:rPr lang="en-US" sz="2800" dirty="0" err="1">
                <a:solidFill>
                  <a:srgbClr val="000000"/>
                </a:solidFill>
              </a:rPr>
              <a:t>tính</a:t>
            </a:r>
            <a:r>
              <a:rPr lang="en-US" sz="2800" dirty="0">
                <a:solidFill>
                  <a:srgbClr val="000000"/>
                </a:solidFill>
              </a:rPr>
              <a:t> hay </a:t>
            </a:r>
            <a:r>
              <a:rPr lang="en-US" sz="2800" dirty="0" err="1">
                <a:solidFill>
                  <a:srgbClr val="000000"/>
                </a:solidFill>
              </a:rPr>
              <a:t>khoe</a:t>
            </a:r>
            <a:r>
              <a:rPr lang="en-US" sz="2800" dirty="0">
                <a:solidFill>
                  <a:srgbClr val="000000"/>
                </a:solidFill>
              </a:rPr>
              <a:t> </a:t>
            </a:r>
            <a:r>
              <a:rPr lang="en-US" sz="2800" dirty="0" err="1" smtClean="0">
                <a:solidFill>
                  <a:srgbClr val="000000"/>
                </a:solidFill>
              </a:rPr>
              <a:t>của</a:t>
            </a:r>
            <a:r>
              <a:rPr lang="en-US" sz="2800" dirty="0" smtClean="0">
                <a:solidFill>
                  <a:srgbClr val="000000"/>
                </a:solidFill>
              </a:rPr>
              <a:t>, </a:t>
            </a:r>
            <a:r>
              <a:rPr lang="en-US" sz="2800" dirty="0" err="1" smtClean="0">
                <a:solidFill>
                  <a:srgbClr val="000000"/>
                </a:solidFill>
              </a:rPr>
              <a:t>một</a:t>
            </a:r>
            <a:r>
              <a:rPr lang="en-US" sz="2800" dirty="0" smtClean="0">
                <a:solidFill>
                  <a:srgbClr val="000000"/>
                </a:solidFill>
              </a:rPr>
              <a:t> </a:t>
            </a:r>
            <a:r>
              <a:rPr lang="en-US" sz="2800" dirty="0" err="1" smtClean="0">
                <a:solidFill>
                  <a:srgbClr val="000000"/>
                </a:solidFill>
              </a:rPr>
              <a:t>hôm</a:t>
            </a:r>
            <a:r>
              <a:rPr lang="en-US" sz="2800" dirty="0" smtClean="0">
                <a:solidFill>
                  <a:srgbClr val="000000"/>
                </a:solidFill>
              </a:rPr>
              <a:t> may </a:t>
            </a:r>
            <a:r>
              <a:rPr lang="en-US" sz="2800" dirty="0" err="1">
                <a:solidFill>
                  <a:srgbClr val="000000"/>
                </a:solidFill>
              </a:rPr>
              <a:t>được</a:t>
            </a:r>
            <a:r>
              <a:rPr lang="en-US" sz="2800" dirty="0">
                <a:solidFill>
                  <a:srgbClr val="000000"/>
                </a:solidFill>
              </a:rPr>
              <a:t> </a:t>
            </a:r>
            <a:r>
              <a:rPr lang="en-US" sz="2800" dirty="0" err="1">
                <a:solidFill>
                  <a:srgbClr val="000000"/>
                </a:solidFill>
              </a:rPr>
              <a:t>cái</a:t>
            </a:r>
            <a:r>
              <a:rPr lang="en-US" sz="2800" dirty="0">
                <a:solidFill>
                  <a:srgbClr val="000000"/>
                </a:solidFill>
              </a:rPr>
              <a:t> </a:t>
            </a:r>
            <a:r>
              <a:rPr lang="en-US" sz="2800" dirty="0" err="1">
                <a:solidFill>
                  <a:srgbClr val="000000"/>
                </a:solidFill>
              </a:rPr>
              <a:t>áo</a:t>
            </a:r>
            <a:r>
              <a:rPr lang="en-US" sz="2800" dirty="0">
                <a:solidFill>
                  <a:srgbClr val="000000"/>
                </a:solidFill>
              </a:rPr>
              <a:t> </a:t>
            </a:r>
            <a:r>
              <a:rPr lang="en-US" sz="2800" dirty="0" err="1" smtClean="0">
                <a:solidFill>
                  <a:srgbClr val="000000"/>
                </a:solidFill>
              </a:rPr>
              <a:t>mới</a:t>
            </a:r>
            <a:r>
              <a:rPr lang="en-US" sz="2800" dirty="0" smtClean="0">
                <a:solidFill>
                  <a:srgbClr val="000000"/>
                </a:solidFill>
              </a:rPr>
              <a:t> </a:t>
            </a:r>
            <a:r>
              <a:rPr lang="en-US" sz="2800" dirty="0" err="1" smtClean="0">
                <a:solidFill>
                  <a:srgbClr val="000000"/>
                </a:solidFill>
              </a:rPr>
              <a:t>bèn</a:t>
            </a:r>
            <a:r>
              <a:rPr lang="en-US" sz="2800" dirty="0" smtClean="0">
                <a:solidFill>
                  <a:srgbClr val="000000"/>
                </a:solidFill>
              </a:rPr>
              <a:t> </a:t>
            </a:r>
            <a:r>
              <a:rPr lang="en-US" sz="2800" dirty="0" err="1" smtClean="0">
                <a:solidFill>
                  <a:srgbClr val="000000"/>
                </a:solidFill>
              </a:rPr>
              <a:t>mặc</a:t>
            </a:r>
            <a:r>
              <a:rPr lang="en-US" sz="2800" dirty="0" smtClean="0">
                <a:solidFill>
                  <a:srgbClr val="000000"/>
                </a:solidFill>
              </a:rPr>
              <a:t> </a:t>
            </a:r>
            <a:r>
              <a:rPr lang="en-US" sz="2800" dirty="0" err="1" smtClean="0">
                <a:solidFill>
                  <a:srgbClr val="000000"/>
                </a:solidFill>
              </a:rPr>
              <a:t>vào</a:t>
            </a:r>
            <a:r>
              <a:rPr lang="en-US" sz="2800" dirty="0" smtClean="0">
                <a:solidFill>
                  <a:srgbClr val="000000"/>
                </a:solidFill>
              </a:rPr>
              <a:t>, </a:t>
            </a:r>
            <a:r>
              <a:rPr lang="en-US" sz="2800" dirty="0" err="1" smtClean="0">
                <a:solidFill>
                  <a:srgbClr val="000000"/>
                </a:solidFill>
              </a:rPr>
              <a:t>ra</a:t>
            </a:r>
            <a:r>
              <a:rPr lang="en-US" sz="2800" dirty="0" smtClean="0">
                <a:solidFill>
                  <a:srgbClr val="000000"/>
                </a:solidFill>
              </a:rPr>
              <a:t> </a:t>
            </a:r>
            <a:r>
              <a:rPr lang="en-US" sz="2800" dirty="0" err="1" smtClean="0">
                <a:solidFill>
                  <a:srgbClr val="000000"/>
                </a:solidFill>
              </a:rPr>
              <a:t>cửa</a:t>
            </a:r>
            <a:r>
              <a:rPr lang="en-US" sz="2800" dirty="0" smtClean="0">
                <a:solidFill>
                  <a:srgbClr val="000000"/>
                </a:solidFill>
              </a:rPr>
              <a:t> </a:t>
            </a:r>
            <a:r>
              <a:rPr lang="en-US" sz="2800" dirty="0" err="1" smtClean="0">
                <a:solidFill>
                  <a:srgbClr val="000000"/>
                </a:solidFill>
              </a:rPr>
              <a:t>đứng</a:t>
            </a:r>
            <a:r>
              <a:rPr lang="en-US" sz="2800" dirty="0" smtClean="0">
                <a:solidFill>
                  <a:srgbClr val="000000"/>
                </a:solidFill>
              </a:rPr>
              <a:t> </a:t>
            </a:r>
            <a:r>
              <a:rPr lang="en-US" sz="2800" dirty="0" err="1" smtClean="0">
                <a:solidFill>
                  <a:srgbClr val="000000"/>
                </a:solidFill>
              </a:rPr>
              <a:t>để</a:t>
            </a:r>
            <a:r>
              <a:rPr lang="en-US" sz="2800" dirty="0" smtClean="0">
                <a:solidFill>
                  <a:srgbClr val="000000"/>
                </a:solidFill>
              </a:rPr>
              <a:t> </a:t>
            </a:r>
            <a:r>
              <a:rPr lang="en-US" sz="2800" dirty="0" err="1" smtClean="0">
                <a:solidFill>
                  <a:srgbClr val="000000"/>
                </a:solidFill>
              </a:rPr>
              <a:t>mong</a:t>
            </a:r>
            <a:r>
              <a:rPr lang="en-US" sz="2800" dirty="0" smtClean="0">
                <a:solidFill>
                  <a:srgbClr val="000000"/>
                </a:solidFill>
              </a:rPr>
              <a:t> </a:t>
            </a:r>
            <a:r>
              <a:rPr lang="en-US" sz="2800" dirty="0" err="1" smtClean="0">
                <a:solidFill>
                  <a:srgbClr val="000000"/>
                </a:solidFill>
              </a:rPr>
              <a:t>có</a:t>
            </a:r>
            <a:r>
              <a:rPr lang="en-US" sz="2800" dirty="0" smtClean="0">
                <a:solidFill>
                  <a:srgbClr val="000000"/>
                </a:solidFill>
              </a:rPr>
              <a:t> </a:t>
            </a:r>
            <a:r>
              <a:rPr lang="en-US" sz="2800" dirty="0" err="1" smtClean="0">
                <a:solidFill>
                  <a:srgbClr val="000000"/>
                </a:solidFill>
              </a:rPr>
              <a:t>ai</a:t>
            </a:r>
            <a:r>
              <a:rPr lang="en-US" sz="2800" dirty="0" smtClean="0">
                <a:solidFill>
                  <a:srgbClr val="000000"/>
                </a:solidFill>
              </a:rPr>
              <a:t> </a:t>
            </a:r>
            <a:r>
              <a:rPr lang="en-US" sz="2800" dirty="0" err="1">
                <a:solidFill>
                  <a:srgbClr val="000000"/>
                </a:solidFill>
              </a:rPr>
              <a:t>đi</a:t>
            </a:r>
            <a:r>
              <a:rPr lang="en-US" sz="2800" dirty="0">
                <a:solidFill>
                  <a:srgbClr val="000000"/>
                </a:solidFill>
              </a:rPr>
              <a:t> qua </a:t>
            </a:r>
            <a:r>
              <a:rPr lang="en-US" sz="2800" dirty="0" err="1">
                <a:solidFill>
                  <a:srgbClr val="000000"/>
                </a:solidFill>
              </a:rPr>
              <a:t>người</a:t>
            </a:r>
            <a:r>
              <a:rPr lang="en-US" sz="2800" dirty="0">
                <a:solidFill>
                  <a:srgbClr val="000000"/>
                </a:solidFill>
              </a:rPr>
              <a:t> ta </a:t>
            </a:r>
            <a:r>
              <a:rPr lang="en-US" sz="2800" dirty="0" err="1">
                <a:solidFill>
                  <a:srgbClr val="000000"/>
                </a:solidFill>
              </a:rPr>
              <a:t>khen</a:t>
            </a:r>
            <a:r>
              <a:rPr lang="en-US" sz="2800" dirty="0">
                <a:solidFill>
                  <a:srgbClr val="000000"/>
                </a:solidFill>
              </a:rPr>
              <a:t>. </a:t>
            </a:r>
            <a:r>
              <a:rPr lang="en-US" sz="2800" dirty="0" err="1" smtClean="0">
                <a:solidFill>
                  <a:srgbClr val="000000"/>
                </a:solidFill>
              </a:rPr>
              <a:t>Nhưng</a:t>
            </a:r>
            <a:r>
              <a:rPr lang="en-US" sz="2800" dirty="0" smtClean="0">
                <a:solidFill>
                  <a:srgbClr val="000000"/>
                </a:solidFill>
              </a:rPr>
              <a:t> </a:t>
            </a:r>
            <a:r>
              <a:rPr lang="en-US" sz="2800" dirty="0" err="1" smtClean="0">
                <a:solidFill>
                  <a:srgbClr val="000000"/>
                </a:solidFill>
              </a:rPr>
              <a:t>đứng</a:t>
            </a:r>
            <a:r>
              <a:rPr lang="en-US" sz="2800" dirty="0" smtClean="0">
                <a:solidFill>
                  <a:srgbClr val="000000"/>
                </a:solidFill>
              </a:rPr>
              <a:t> </a:t>
            </a:r>
            <a:r>
              <a:rPr lang="en-US" sz="2800" dirty="0" err="1" smtClean="0">
                <a:solidFill>
                  <a:srgbClr val="000000"/>
                </a:solidFill>
              </a:rPr>
              <a:t>từ</a:t>
            </a:r>
            <a:r>
              <a:rPr lang="en-US" sz="2800" dirty="0" smtClean="0">
                <a:solidFill>
                  <a:srgbClr val="000000"/>
                </a:solidFill>
              </a:rPr>
              <a:t> </a:t>
            </a:r>
            <a:r>
              <a:rPr lang="en-US" sz="2800" dirty="0" err="1" smtClean="0">
                <a:solidFill>
                  <a:srgbClr val="000000"/>
                </a:solidFill>
              </a:rPr>
              <a:t>sáng</a:t>
            </a:r>
            <a:r>
              <a:rPr lang="en-US" sz="2800" dirty="0" smtClean="0">
                <a:solidFill>
                  <a:srgbClr val="000000"/>
                </a:solidFill>
              </a:rPr>
              <a:t> </a:t>
            </a:r>
            <a:r>
              <a:rPr lang="en-US" sz="2800" dirty="0" err="1" smtClean="0">
                <a:solidFill>
                  <a:srgbClr val="000000"/>
                </a:solidFill>
              </a:rPr>
              <a:t>đến</a:t>
            </a:r>
            <a:r>
              <a:rPr lang="en-US" sz="2800" dirty="0" smtClean="0">
                <a:solidFill>
                  <a:srgbClr val="000000"/>
                </a:solidFill>
              </a:rPr>
              <a:t> </a:t>
            </a:r>
            <a:r>
              <a:rPr lang="en-US" sz="2800" dirty="0" err="1" smtClean="0">
                <a:solidFill>
                  <a:srgbClr val="000000"/>
                </a:solidFill>
              </a:rPr>
              <a:t>chiều</a:t>
            </a:r>
            <a:r>
              <a:rPr lang="en-US" sz="2800" dirty="0" smtClean="0">
                <a:solidFill>
                  <a:srgbClr val="000000"/>
                </a:solidFill>
              </a:rPr>
              <a:t>, </a:t>
            </a:r>
            <a:r>
              <a:rPr lang="en-US" sz="2800" dirty="0" err="1" smtClean="0">
                <a:solidFill>
                  <a:srgbClr val="000000"/>
                </a:solidFill>
              </a:rPr>
              <a:t>chẳng</a:t>
            </a:r>
            <a:r>
              <a:rPr lang="en-US" sz="2800" dirty="0" smtClean="0">
                <a:solidFill>
                  <a:srgbClr val="000000"/>
                </a:solidFill>
              </a:rPr>
              <a:t> </a:t>
            </a:r>
            <a:r>
              <a:rPr lang="en-US" sz="2800" dirty="0" err="1" smtClean="0">
                <a:solidFill>
                  <a:srgbClr val="000000"/>
                </a:solidFill>
              </a:rPr>
              <a:t>thấy</a:t>
            </a:r>
            <a:r>
              <a:rPr lang="en-US" sz="2800" dirty="0" smtClean="0">
                <a:solidFill>
                  <a:srgbClr val="000000"/>
                </a:solidFill>
              </a:rPr>
              <a:t> ma </a:t>
            </a:r>
            <a:r>
              <a:rPr lang="en-US" sz="2800" dirty="0" err="1" smtClean="0">
                <a:solidFill>
                  <a:srgbClr val="000000"/>
                </a:solidFill>
              </a:rPr>
              <a:t>nào</a:t>
            </a:r>
            <a:r>
              <a:rPr lang="en-US" sz="2800" dirty="0" smtClean="0">
                <a:solidFill>
                  <a:srgbClr val="000000"/>
                </a:solidFill>
              </a:rPr>
              <a:t> </a:t>
            </a:r>
            <a:r>
              <a:rPr lang="en-US" sz="2800" dirty="0" err="1" smtClean="0">
                <a:solidFill>
                  <a:srgbClr val="000000"/>
                </a:solidFill>
              </a:rPr>
              <a:t>ngó</a:t>
            </a:r>
            <a:r>
              <a:rPr lang="en-US" sz="2800" dirty="0" smtClean="0">
                <a:solidFill>
                  <a:srgbClr val="000000"/>
                </a:solidFill>
              </a:rPr>
              <a:t> </a:t>
            </a:r>
            <a:r>
              <a:rPr lang="en-US" sz="2800" dirty="0" err="1" smtClean="0">
                <a:solidFill>
                  <a:srgbClr val="000000"/>
                </a:solidFill>
              </a:rPr>
              <a:t>đến</a:t>
            </a:r>
            <a:r>
              <a:rPr lang="en-US" sz="2800" dirty="0" smtClean="0">
                <a:solidFill>
                  <a:srgbClr val="000000"/>
                </a:solidFill>
              </a:rPr>
              <a:t>. </a:t>
            </a:r>
            <a:r>
              <a:rPr lang="en-US" sz="2800" dirty="0" err="1" smtClean="0">
                <a:solidFill>
                  <a:srgbClr val="000000"/>
                </a:solidFill>
              </a:rPr>
              <a:t>Đang</a:t>
            </a:r>
            <a:r>
              <a:rPr lang="en-US" sz="2800" dirty="0" smtClean="0">
                <a:solidFill>
                  <a:srgbClr val="000000"/>
                </a:solidFill>
              </a:rPr>
              <a:t> </a:t>
            </a:r>
            <a:r>
              <a:rPr lang="en-US" sz="2800" dirty="0" err="1" smtClean="0">
                <a:solidFill>
                  <a:srgbClr val="000000"/>
                </a:solidFill>
              </a:rPr>
              <a:t>lúc</a:t>
            </a:r>
            <a:r>
              <a:rPr lang="en-US" sz="2800" dirty="0" smtClean="0">
                <a:solidFill>
                  <a:srgbClr val="000000"/>
                </a:solidFill>
              </a:rPr>
              <a:t> </a:t>
            </a:r>
            <a:r>
              <a:rPr lang="en-US" sz="2800" dirty="0" err="1" smtClean="0">
                <a:solidFill>
                  <a:srgbClr val="000000"/>
                </a:solidFill>
              </a:rPr>
              <a:t>ấy</a:t>
            </a:r>
            <a:r>
              <a:rPr lang="en-US" sz="2800" dirty="0" smtClean="0">
                <a:solidFill>
                  <a:srgbClr val="000000"/>
                </a:solidFill>
              </a:rPr>
              <a:t>, </a:t>
            </a:r>
            <a:r>
              <a:rPr lang="en-US" sz="2800" dirty="0" err="1" smtClean="0">
                <a:solidFill>
                  <a:srgbClr val="000000"/>
                </a:solidFill>
              </a:rPr>
              <a:t>bỗng</a:t>
            </a:r>
            <a:r>
              <a:rPr lang="en-US" sz="2800" dirty="0" smtClean="0">
                <a:solidFill>
                  <a:srgbClr val="000000"/>
                </a:solidFill>
              </a:rPr>
              <a:t> </a:t>
            </a:r>
            <a:r>
              <a:rPr lang="en-US" sz="2800" dirty="0" err="1" smtClean="0">
                <a:solidFill>
                  <a:srgbClr val="000000"/>
                </a:solidFill>
              </a:rPr>
              <a:t>thấy</a:t>
            </a:r>
            <a:r>
              <a:rPr lang="en-US" sz="2800" dirty="0" smtClean="0">
                <a:solidFill>
                  <a:srgbClr val="000000"/>
                </a:solidFill>
              </a:rPr>
              <a:t> </a:t>
            </a:r>
            <a:r>
              <a:rPr lang="en-US" sz="2800" dirty="0" err="1" smtClean="0">
                <a:solidFill>
                  <a:srgbClr val="000000"/>
                </a:solidFill>
              </a:rPr>
              <a:t>một</a:t>
            </a:r>
            <a:r>
              <a:rPr lang="en-US" sz="2800" dirty="0" smtClean="0">
                <a:solidFill>
                  <a:srgbClr val="000000"/>
                </a:solidFill>
              </a:rPr>
              <a:t> </a:t>
            </a:r>
            <a:r>
              <a:rPr lang="en-US" sz="2800" dirty="0" err="1" smtClean="0">
                <a:solidFill>
                  <a:srgbClr val="000000"/>
                </a:solidFill>
              </a:rPr>
              <a:t>anh</a:t>
            </a:r>
            <a:r>
              <a:rPr lang="en-US" sz="2800" dirty="0" smtClean="0">
                <a:solidFill>
                  <a:srgbClr val="000000"/>
                </a:solidFill>
              </a:rPr>
              <a:t> </a:t>
            </a:r>
            <a:r>
              <a:rPr lang="en-US" sz="2800" dirty="0" err="1" smtClean="0">
                <a:solidFill>
                  <a:srgbClr val="000000"/>
                </a:solidFill>
              </a:rPr>
              <a:t>cũng</a:t>
            </a:r>
            <a:r>
              <a:rPr lang="en-US" sz="2800" dirty="0" smtClean="0">
                <a:solidFill>
                  <a:srgbClr val="000000"/>
                </a:solidFill>
              </a:rPr>
              <a:t> </a:t>
            </a:r>
            <a:r>
              <a:rPr lang="en-US" sz="2800" dirty="0" err="1" smtClean="0">
                <a:solidFill>
                  <a:srgbClr val="000000"/>
                </a:solidFill>
              </a:rPr>
              <a:t>có</a:t>
            </a:r>
            <a:r>
              <a:rPr lang="en-US" sz="2800" dirty="0" smtClean="0">
                <a:solidFill>
                  <a:srgbClr val="000000"/>
                </a:solidFill>
              </a:rPr>
              <a:t> </a:t>
            </a:r>
            <a:r>
              <a:rPr lang="en-US" sz="2800" dirty="0" err="1" smtClean="0">
                <a:solidFill>
                  <a:srgbClr val="000000"/>
                </a:solidFill>
              </a:rPr>
              <a:t>tính</a:t>
            </a:r>
            <a:r>
              <a:rPr lang="en-US" sz="2800" dirty="0" smtClean="0">
                <a:solidFill>
                  <a:srgbClr val="000000"/>
                </a:solidFill>
              </a:rPr>
              <a:t> hay </a:t>
            </a:r>
            <a:r>
              <a:rPr lang="en-US" sz="2800" dirty="0" err="1" smtClean="0">
                <a:solidFill>
                  <a:srgbClr val="000000"/>
                </a:solidFill>
              </a:rPr>
              <a:t>khoe</a:t>
            </a:r>
            <a:r>
              <a:rPr lang="en-US" sz="2800" dirty="0" smtClean="0">
                <a:solidFill>
                  <a:srgbClr val="000000"/>
                </a:solidFill>
              </a:rPr>
              <a:t> </a:t>
            </a:r>
            <a:r>
              <a:rPr lang="en-US" sz="2800" dirty="0" err="1" smtClean="0">
                <a:solidFill>
                  <a:srgbClr val="000000"/>
                </a:solidFill>
              </a:rPr>
              <a:t>của</a:t>
            </a:r>
            <a:r>
              <a:rPr lang="en-US" sz="2800" dirty="0" smtClean="0">
                <a:solidFill>
                  <a:srgbClr val="000000"/>
                </a:solidFill>
              </a:rPr>
              <a:t>, </a:t>
            </a:r>
            <a:r>
              <a:rPr lang="en-US" sz="2800" dirty="0" err="1" smtClean="0">
                <a:solidFill>
                  <a:srgbClr val="000000"/>
                </a:solidFill>
              </a:rPr>
              <a:t>chạy</a:t>
            </a:r>
            <a:r>
              <a:rPr lang="en-US" sz="2800" dirty="0" smtClean="0">
                <a:solidFill>
                  <a:srgbClr val="000000"/>
                </a:solidFill>
              </a:rPr>
              <a:t> qua </a:t>
            </a:r>
            <a:r>
              <a:rPr lang="en-US" sz="2800" dirty="0" err="1" smtClean="0">
                <a:solidFill>
                  <a:srgbClr val="000000"/>
                </a:solidFill>
              </a:rPr>
              <a:t>cửa</a:t>
            </a:r>
            <a:r>
              <a:rPr lang="en-US" sz="2800" dirty="0" smtClean="0">
                <a:solidFill>
                  <a:srgbClr val="000000"/>
                </a:solidFill>
              </a:rPr>
              <a:t> </a:t>
            </a:r>
            <a:r>
              <a:rPr lang="en-US" sz="2800" dirty="0" err="1" smtClean="0">
                <a:solidFill>
                  <a:srgbClr val="000000"/>
                </a:solidFill>
              </a:rPr>
              <a:t>hỏi</a:t>
            </a:r>
            <a:r>
              <a:rPr lang="en-US" sz="2800" dirty="0" smtClean="0">
                <a:solidFill>
                  <a:srgbClr val="000000"/>
                </a:solidFill>
              </a:rPr>
              <a:t> to </a:t>
            </a:r>
            <a:r>
              <a:rPr lang="en-US" sz="2800" dirty="0" err="1" smtClean="0">
                <a:solidFill>
                  <a:srgbClr val="000000"/>
                </a:solidFill>
              </a:rPr>
              <a:t>lên</a:t>
            </a:r>
            <a:r>
              <a:rPr lang="en-US" sz="2800" dirty="0" smtClean="0">
                <a:solidFill>
                  <a:srgbClr val="000000"/>
                </a:solidFill>
              </a:rPr>
              <a:t> </a:t>
            </a:r>
            <a:r>
              <a:rPr lang="en-US" sz="2800" dirty="0" err="1" smtClean="0">
                <a:solidFill>
                  <a:srgbClr val="000000"/>
                </a:solidFill>
              </a:rPr>
              <a:t>rằng</a:t>
            </a:r>
            <a:r>
              <a:rPr lang="en-US" sz="2800" dirty="0" smtClean="0">
                <a:solidFill>
                  <a:srgbClr val="000000"/>
                </a:solidFill>
              </a:rPr>
              <a:t>:</a:t>
            </a:r>
            <a:endParaRPr lang="en-US" sz="2800" dirty="0">
              <a:solidFill>
                <a:srgbClr val="000000"/>
              </a:solidFill>
            </a:endParaRPr>
          </a:p>
          <a:p>
            <a:pPr eaLnBrk="1" fontAlgn="base" hangingPunct="1">
              <a:spcBef>
                <a:spcPct val="0"/>
              </a:spcBef>
              <a:spcAft>
                <a:spcPct val="0"/>
              </a:spcAft>
            </a:pPr>
            <a:r>
              <a:rPr lang="en-US" sz="2800" dirty="0">
                <a:solidFill>
                  <a:srgbClr val="000000"/>
                </a:solidFill>
              </a:rPr>
              <a:t>	</a:t>
            </a:r>
            <a:r>
              <a:rPr lang="en-US" sz="2800" dirty="0" smtClean="0">
                <a:solidFill>
                  <a:srgbClr val="000000"/>
                </a:solidFill>
              </a:rPr>
              <a:t>- </a:t>
            </a:r>
            <a:r>
              <a:rPr lang="en-US" sz="2800" dirty="0" err="1" smtClean="0">
                <a:solidFill>
                  <a:srgbClr val="000000"/>
                </a:solidFill>
              </a:rPr>
              <a:t>Tôi</a:t>
            </a:r>
            <a:r>
              <a:rPr lang="en-US" sz="2800" dirty="0" smtClean="0">
                <a:solidFill>
                  <a:srgbClr val="000000"/>
                </a:solidFill>
              </a:rPr>
              <a:t> </a:t>
            </a:r>
            <a:r>
              <a:rPr lang="en-US" sz="2800" dirty="0" err="1" smtClean="0">
                <a:solidFill>
                  <a:srgbClr val="000000"/>
                </a:solidFill>
              </a:rPr>
              <a:t>có</a:t>
            </a:r>
            <a:r>
              <a:rPr lang="en-US" sz="2800" dirty="0" smtClean="0">
                <a:solidFill>
                  <a:srgbClr val="000000"/>
                </a:solidFill>
              </a:rPr>
              <a:t> con </a:t>
            </a:r>
            <a:r>
              <a:rPr lang="en-US" sz="2800" dirty="0" err="1" smtClean="0">
                <a:solidFill>
                  <a:srgbClr val="000000"/>
                </a:solidFill>
              </a:rPr>
              <a:t>lợn</a:t>
            </a:r>
            <a:r>
              <a:rPr lang="en-US" sz="2800" dirty="0" smtClean="0">
                <a:solidFill>
                  <a:srgbClr val="000000"/>
                </a:solidFill>
              </a:rPr>
              <a:t> </a:t>
            </a:r>
            <a:r>
              <a:rPr lang="en-US" sz="2800" dirty="0" err="1" smtClean="0">
                <a:solidFill>
                  <a:srgbClr val="000000"/>
                </a:solidFill>
              </a:rPr>
              <a:t>cưới</a:t>
            </a:r>
            <a:r>
              <a:rPr lang="en-US" sz="2800" dirty="0" smtClean="0">
                <a:solidFill>
                  <a:srgbClr val="000000"/>
                </a:solidFill>
              </a:rPr>
              <a:t>, </a:t>
            </a:r>
            <a:r>
              <a:rPr lang="en-US" sz="2800" dirty="0" err="1">
                <a:solidFill>
                  <a:srgbClr val="000000"/>
                </a:solidFill>
              </a:rPr>
              <a:t>b</a:t>
            </a:r>
            <a:r>
              <a:rPr lang="en-US" sz="2800" dirty="0" err="1" smtClean="0">
                <a:solidFill>
                  <a:srgbClr val="000000"/>
                </a:solidFill>
              </a:rPr>
              <a:t>ác</a:t>
            </a:r>
            <a:r>
              <a:rPr lang="en-US" sz="2800" dirty="0" smtClean="0">
                <a:solidFill>
                  <a:srgbClr val="000000"/>
                </a:solidFill>
              </a:rPr>
              <a:t> </a:t>
            </a:r>
            <a:r>
              <a:rPr lang="en-US" sz="2800" dirty="0" err="1">
                <a:solidFill>
                  <a:srgbClr val="000000"/>
                </a:solidFill>
              </a:rPr>
              <a:t>có</a:t>
            </a:r>
            <a:r>
              <a:rPr lang="en-US" sz="2800" dirty="0">
                <a:solidFill>
                  <a:srgbClr val="000000"/>
                </a:solidFill>
              </a:rPr>
              <a:t> </a:t>
            </a:r>
            <a:r>
              <a:rPr lang="en-US" sz="2800" dirty="0" err="1">
                <a:solidFill>
                  <a:srgbClr val="000000"/>
                </a:solidFill>
              </a:rPr>
              <a:t>thấy</a:t>
            </a:r>
            <a:r>
              <a:rPr lang="en-US" sz="2800" dirty="0">
                <a:solidFill>
                  <a:srgbClr val="000000"/>
                </a:solidFill>
              </a:rPr>
              <a:t> </a:t>
            </a:r>
            <a:r>
              <a:rPr lang="en-US" sz="2800" dirty="0" err="1" smtClean="0">
                <a:solidFill>
                  <a:srgbClr val="000000"/>
                </a:solidFill>
              </a:rPr>
              <a:t>nó</a:t>
            </a:r>
            <a:r>
              <a:rPr lang="en-US" sz="2800" dirty="0" smtClean="0">
                <a:solidFill>
                  <a:srgbClr val="000000"/>
                </a:solidFill>
              </a:rPr>
              <a:t> </a:t>
            </a:r>
            <a:r>
              <a:rPr lang="en-US" sz="2800" dirty="0" err="1" smtClean="0">
                <a:solidFill>
                  <a:srgbClr val="000000"/>
                </a:solidFill>
              </a:rPr>
              <a:t>chạy</a:t>
            </a:r>
            <a:r>
              <a:rPr lang="en-US" sz="2800" dirty="0" smtClean="0">
                <a:solidFill>
                  <a:srgbClr val="000000"/>
                </a:solidFill>
              </a:rPr>
              <a:t> </a:t>
            </a:r>
            <a:r>
              <a:rPr lang="en-US" sz="2800" dirty="0">
                <a:solidFill>
                  <a:srgbClr val="000000"/>
                </a:solidFill>
              </a:rPr>
              <a:t>qua </a:t>
            </a:r>
            <a:r>
              <a:rPr lang="en-US" sz="2800" dirty="0" err="1">
                <a:solidFill>
                  <a:srgbClr val="000000"/>
                </a:solidFill>
              </a:rPr>
              <a:t>đây</a:t>
            </a:r>
            <a:r>
              <a:rPr lang="en-US" sz="2800" dirty="0">
                <a:solidFill>
                  <a:srgbClr val="000000"/>
                </a:solidFill>
              </a:rPr>
              <a:t> </a:t>
            </a:r>
            <a:r>
              <a:rPr lang="en-US" sz="2800" dirty="0" err="1">
                <a:solidFill>
                  <a:srgbClr val="000000"/>
                </a:solidFill>
              </a:rPr>
              <a:t>không</a:t>
            </a:r>
            <a:r>
              <a:rPr lang="en-US" sz="2800" dirty="0">
                <a:solidFill>
                  <a:srgbClr val="000000"/>
                </a:solidFill>
              </a:rPr>
              <a:t> ?</a:t>
            </a:r>
          </a:p>
          <a:p>
            <a:pPr eaLnBrk="1" fontAlgn="base" hangingPunct="1">
              <a:spcBef>
                <a:spcPct val="0"/>
              </a:spcBef>
              <a:spcAft>
                <a:spcPct val="0"/>
              </a:spcAft>
            </a:pPr>
            <a:r>
              <a:rPr lang="en-US" sz="2800" dirty="0" smtClean="0">
                <a:solidFill>
                  <a:srgbClr val="000000"/>
                </a:solidFill>
              </a:rPr>
              <a:t>	</a:t>
            </a:r>
            <a:r>
              <a:rPr lang="en-US" sz="2800" dirty="0" err="1" smtClean="0">
                <a:solidFill>
                  <a:srgbClr val="000000"/>
                </a:solidFill>
              </a:rPr>
              <a:t>Anh</a:t>
            </a:r>
            <a:r>
              <a:rPr lang="en-US" sz="2800" dirty="0" smtClean="0">
                <a:solidFill>
                  <a:srgbClr val="000000"/>
                </a:solidFill>
              </a:rPr>
              <a:t> ta </a:t>
            </a:r>
            <a:r>
              <a:rPr lang="en-US" sz="2800" dirty="0" err="1">
                <a:solidFill>
                  <a:srgbClr val="000000"/>
                </a:solidFill>
              </a:rPr>
              <a:t>liền</a:t>
            </a:r>
            <a:r>
              <a:rPr lang="en-US" sz="2800" dirty="0">
                <a:solidFill>
                  <a:srgbClr val="000000"/>
                </a:solidFill>
              </a:rPr>
              <a:t> </a:t>
            </a:r>
            <a:r>
              <a:rPr lang="en-US" sz="2800" dirty="0" err="1" smtClean="0">
                <a:solidFill>
                  <a:srgbClr val="000000"/>
                </a:solidFill>
              </a:rPr>
              <a:t>phanh</a:t>
            </a:r>
            <a:r>
              <a:rPr lang="en-US" sz="2800" dirty="0" smtClean="0">
                <a:solidFill>
                  <a:srgbClr val="000000"/>
                </a:solidFill>
              </a:rPr>
              <a:t> </a:t>
            </a:r>
            <a:r>
              <a:rPr lang="en-US" sz="2800" dirty="0" err="1" smtClean="0">
                <a:solidFill>
                  <a:srgbClr val="000000"/>
                </a:solidFill>
              </a:rPr>
              <a:t>hai</a:t>
            </a:r>
            <a:r>
              <a:rPr lang="en-US" sz="2800" dirty="0" smtClean="0">
                <a:solidFill>
                  <a:srgbClr val="000000"/>
                </a:solidFill>
              </a:rPr>
              <a:t> </a:t>
            </a:r>
            <a:r>
              <a:rPr lang="en-US" sz="2800" dirty="0" err="1" smtClean="0">
                <a:solidFill>
                  <a:srgbClr val="000000"/>
                </a:solidFill>
              </a:rPr>
              <a:t>vạt</a:t>
            </a:r>
            <a:r>
              <a:rPr lang="en-US" sz="2800" dirty="0" smtClean="0">
                <a:solidFill>
                  <a:srgbClr val="000000"/>
                </a:solidFill>
              </a:rPr>
              <a:t> </a:t>
            </a:r>
            <a:r>
              <a:rPr lang="en-US" sz="2800" dirty="0" err="1" smtClean="0">
                <a:solidFill>
                  <a:srgbClr val="000000"/>
                </a:solidFill>
              </a:rPr>
              <a:t>áo</a:t>
            </a:r>
            <a:r>
              <a:rPr lang="en-US" sz="2800" dirty="0">
                <a:solidFill>
                  <a:srgbClr val="000000"/>
                </a:solidFill>
              </a:rPr>
              <a:t> </a:t>
            </a:r>
            <a:r>
              <a:rPr lang="en-US" sz="2800" dirty="0" err="1" smtClean="0">
                <a:solidFill>
                  <a:srgbClr val="000000"/>
                </a:solidFill>
              </a:rPr>
              <a:t>ra</a:t>
            </a:r>
            <a:r>
              <a:rPr lang="en-US" sz="2800" dirty="0" smtClean="0">
                <a:solidFill>
                  <a:srgbClr val="000000"/>
                </a:solidFill>
              </a:rPr>
              <a:t> </a:t>
            </a:r>
            <a:r>
              <a:rPr lang="en-US" sz="2800" dirty="0" err="1" smtClean="0">
                <a:solidFill>
                  <a:srgbClr val="000000"/>
                </a:solidFill>
              </a:rPr>
              <a:t>mà</a:t>
            </a:r>
            <a:r>
              <a:rPr lang="en-US" sz="2800" dirty="0" smtClean="0">
                <a:solidFill>
                  <a:srgbClr val="000000"/>
                </a:solidFill>
              </a:rPr>
              <a:t> </a:t>
            </a:r>
            <a:r>
              <a:rPr lang="en-US" sz="2800" dirty="0" err="1" smtClean="0">
                <a:solidFill>
                  <a:srgbClr val="000000"/>
                </a:solidFill>
              </a:rPr>
              <a:t>trả</a:t>
            </a:r>
            <a:r>
              <a:rPr lang="en-US" sz="2800" dirty="0" smtClean="0">
                <a:solidFill>
                  <a:srgbClr val="000000"/>
                </a:solidFill>
              </a:rPr>
              <a:t> </a:t>
            </a:r>
            <a:r>
              <a:rPr lang="en-US" sz="2800" dirty="0" err="1" smtClean="0">
                <a:solidFill>
                  <a:srgbClr val="000000"/>
                </a:solidFill>
              </a:rPr>
              <a:t>lời</a:t>
            </a:r>
            <a:r>
              <a:rPr lang="en-US" sz="2800" dirty="0" smtClean="0">
                <a:solidFill>
                  <a:srgbClr val="000000"/>
                </a:solidFill>
              </a:rPr>
              <a:t>:</a:t>
            </a:r>
            <a:endParaRPr lang="en-US" sz="2800" dirty="0">
              <a:solidFill>
                <a:srgbClr val="000000"/>
              </a:solidFill>
            </a:endParaRPr>
          </a:p>
          <a:p>
            <a:pPr eaLnBrk="1" fontAlgn="base" hangingPunct="1">
              <a:spcBef>
                <a:spcPct val="0"/>
              </a:spcBef>
              <a:spcAft>
                <a:spcPct val="0"/>
              </a:spcAft>
            </a:pPr>
            <a:r>
              <a:rPr lang="en-US" sz="2800" dirty="0">
                <a:solidFill>
                  <a:srgbClr val="000000"/>
                </a:solidFill>
              </a:rPr>
              <a:t>	</a:t>
            </a:r>
            <a:r>
              <a:rPr lang="en-US" sz="2800" dirty="0" smtClean="0">
                <a:solidFill>
                  <a:srgbClr val="000000"/>
                </a:solidFill>
              </a:rPr>
              <a:t>- </a:t>
            </a:r>
            <a:r>
              <a:rPr lang="en-US" sz="2800" dirty="0" err="1" smtClean="0">
                <a:solidFill>
                  <a:srgbClr val="000000"/>
                </a:solidFill>
              </a:rPr>
              <a:t>Này</a:t>
            </a:r>
            <a:r>
              <a:rPr lang="en-US" sz="2800" dirty="0" smtClean="0">
                <a:solidFill>
                  <a:srgbClr val="000000"/>
                </a:solidFill>
              </a:rPr>
              <a:t> </a:t>
            </a:r>
            <a:r>
              <a:rPr lang="en-US" sz="2800" dirty="0" err="1" smtClean="0">
                <a:solidFill>
                  <a:srgbClr val="000000"/>
                </a:solidFill>
              </a:rPr>
              <a:t>bác</a:t>
            </a:r>
            <a:r>
              <a:rPr lang="en-US" sz="2800" dirty="0" smtClean="0">
                <a:solidFill>
                  <a:srgbClr val="000000"/>
                </a:solidFill>
              </a:rPr>
              <a:t> </a:t>
            </a:r>
            <a:r>
              <a:rPr lang="en-US" sz="2800" dirty="0" err="1" smtClean="0">
                <a:solidFill>
                  <a:srgbClr val="000000"/>
                </a:solidFill>
              </a:rPr>
              <a:t>có</a:t>
            </a:r>
            <a:r>
              <a:rPr lang="en-US" sz="2800" dirty="0" smtClean="0">
                <a:solidFill>
                  <a:srgbClr val="000000"/>
                </a:solidFill>
              </a:rPr>
              <a:t> </a:t>
            </a:r>
            <a:r>
              <a:rPr lang="en-US" sz="2800" dirty="0" err="1" smtClean="0">
                <a:solidFill>
                  <a:srgbClr val="000000"/>
                </a:solidFill>
              </a:rPr>
              <a:t>lợn</a:t>
            </a:r>
            <a:r>
              <a:rPr lang="en-US" sz="2800" dirty="0" smtClean="0">
                <a:solidFill>
                  <a:srgbClr val="000000"/>
                </a:solidFill>
              </a:rPr>
              <a:t> </a:t>
            </a:r>
            <a:r>
              <a:rPr lang="en-US" sz="2800" dirty="0" err="1" smtClean="0">
                <a:solidFill>
                  <a:srgbClr val="000000"/>
                </a:solidFill>
              </a:rPr>
              <a:t>kia</a:t>
            </a:r>
            <a:r>
              <a:rPr lang="en-US" sz="2800" dirty="0" smtClean="0">
                <a:solidFill>
                  <a:srgbClr val="000000"/>
                </a:solidFill>
              </a:rPr>
              <a:t> </a:t>
            </a:r>
            <a:r>
              <a:rPr lang="en-US" sz="2800" dirty="0" err="1" smtClean="0">
                <a:solidFill>
                  <a:srgbClr val="000000"/>
                </a:solidFill>
              </a:rPr>
              <a:t>ơi</a:t>
            </a:r>
            <a:r>
              <a:rPr lang="en-US" sz="2800" dirty="0" smtClean="0">
                <a:solidFill>
                  <a:srgbClr val="000000"/>
                </a:solidFill>
              </a:rPr>
              <a:t>! </a:t>
            </a:r>
            <a:r>
              <a:rPr lang="en-US" sz="2800" dirty="0" err="1" smtClean="0">
                <a:solidFill>
                  <a:srgbClr val="000000"/>
                </a:solidFill>
              </a:rPr>
              <a:t>Từ</a:t>
            </a:r>
            <a:r>
              <a:rPr lang="en-US" sz="2800" dirty="0" smtClean="0">
                <a:solidFill>
                  <a:srgbClr val="000000"/>
                </a:solidFill>
              </a:rPr>
              <a:t> </a:t>
            </a:r>
            <a:r>
              <a:rPr lang="en-US" sz="2800" dirty="0" err="1">
                <a:solidFill>
                  <a:srgbClr val="000000"/>
                </a:solidFill>
              </a:rPr>
              <a:t>lúc</a:t>
            </a:r>
            <a:r>
              <a:rPr lang="en-US" sz="2800" dirty="0">
                <a:solidFill>
                  <a:srgbClr val="000000"/>
                </a:solidFill>
              </a:rPr>
              <a:t> </a:t>
            </a:r>
            <a:r>
              <a:rPr lang="en-US" sz="2800" dirty="0" err="1" smtClean="0">
                <a:solidFill>
                  <a:srgbClr val="000000"/>
                </a:solidFill>
              </a:rPr>
              <a:t>mặc</a:t>
            </a:r>
            <a:r>
              <a:rPr lang="en-US" sz="2800" dirty="0" smtClean="0">
                <a:solidFill>
                  <a:srgbClr val="000000"/>
                </a:solidFill>
              </a:rPr>
              <a:t> </a:t>
            </a:r>
            <a:r>
              <a:rPr lang="en-US" sz="2800" dirty="0" err="1">
                <a:solidFill>
                  <a:srgbClr val="000000"/>
                </a:solidFill>
              </a:rPr>
              <a:t>cái</a:t>
            </a:r>
            <a:r>
              <a:rPr lang="en-US" sz="2800" dirty="0">
                <a:solidFill>
                  <a:srgbClr val="000000"/>
                </a:solidFill>
              </a:rPr>
              <a:t> </a:t>
            </a:r>
            <a:r>
              <a:rPr lang="en-US" sz="2800" dirty="0" err="1">
                <a:solidFill>
                  <a:srgbClr val="000000"/>
                </a:solidFill>
              </a:rPr>
              <a:t>áo</a:t>
            </a:r>
            <a:r>
              <a:rPr lang="en-US" sz="2800" dirty="0">
                <a:solidFill>
                  <a:srgbClr val="000000"/>
                </a:solidFill>
              </a:rPr>
              <a:t> </a:t>
            </a:r>
            <a:r>
              <a:rPr lang="en-US" sz="2800" dirty="0" err="1">
                <a:solidFill>
                  <a:srgbClr val="000000"/>
                </a:solidFill>
              </a:rPr>
              <a:t>mới</a:t>
            </a:r>
            <a:r>
              <a:rPr lang="en-US" sz="2800" dirty="0">
                <a:solidFill>
                  <a:srgbClr val="000000"/>
                </a:solidFill>
              </a:rPr>
              <a:t> </a:t>
            </a:r>
            <a:r>
              <a:rPr lang="en-US" sz="2800" dirty="0" err="1">
                <a:solidFill>
                  <a:srgbClr val="000000"/>
                </a:solidFill>
              </a:rPr>
              <a:t>này</a:t>
            </a:r>
            <a:r>
              <a:rPr lang="en-US" sz="2800" dirty="0">
                <a:solidFill>
                  <a:srgbClr val="000000"/>
                </a:solidFill>
              </a:rPr>
              <a:t>, </a:t>
            </a:r>
            <a:r>
              <a:rPr lang="en-US" sz="2800" dirty="0" err="1">
                <a:solidFill>
                  <a:srgbClr val="000000"/>
                </a:solidFill>
              </a:rPr>
              <a:t>tôi</a:t>
            </a:r>
            <a:r>
              <a:rPr lang="en-US" sz="2800" dirty="0">
                <a:solidFill>
                  <a:srgbClr val="000000"/>
                </a:solidFill>
              </a:rPr>
              <a:t> </a:t>
            </a:r>
            <a:r>
              <a:rPr lang="en-US" sz="2800" dirty="0" err="1">
                <a:solidFill>
                  <a:srgbClr val="000000"/>
                </a:solidFill>
              </a:rPr>
              <a:t>chẳng</a:t>
            </a:r>
            <a:r>
              <a:rPr lang="en-US" sz="2800" dirty="0">
                <a:solidFill>
                  <a:srgbClr val="000000"/>
                </a:solidFill>
              </a:rPr>
              <a:t> </a:t>
            </a:r>
            <a:r>
              <a:rPr lang="en-US" sz="2800" dirty="0" err="1">
                <a:solidFill>
                  <a:srgbClr val="000000"/>
                </a:solidFill>
              </a:rPr>
              <a:t>thấy</a:t>
            </a:r>
            <a:r>
              <a:rPr lang="en-US" sz="2800" dirty="0">
                <a:solidFill>
                  <a:srgbClr val="000000"/>
                </a:solidFill>
              </a:rPr>
              <a:t> </a:t>
            </a:r>
            <a:r>
              <a:rPr lang="en-US" sz="2800" dirty="0" err="1" smtClean="0">
                <a:solidFill>
                  <a:srgbClr val="000000"/>
                </a:solidFill>
              </a:rPr>
              <a:t>có</a:t>
            </a:r>
            <a:r>
              <a:rPr lang="en-US" sz="2800" dirty="0" smtClean="0">
                <a:solidFill>
                  <a:srgbClr val="000000"/>
                </a:solidFill>
              </a:rPr>
              <a:t> con </a:t>
            </a:r>
            <a:r>
              <a:rPr lang="en-US" sz="2800" dirty="0" err="1">
                <a:solidFill>
                  <a:srgbClr val="000000"/>
                </a:solidFill>
              </a:rPr>
              <a:t>lợn</a:t>
            </a:r>
            <a:r>
              <a:rPr lang="en-US" sz="2800" dirty="0">
                <a:solidFill>
                  <a:srgbClr val="000000"/>
                </a:solidFill>
              </a:rPr>
              <a:t> </a:t>
            </a:r>
            <a:r>
              <a:rPr lang="en-US" sz="2800" dirty="0" err="1">
                <a:solidFill>
                  <a:srgbClr val="000000"/>
                </a:solidFill>
              </a:rPr>
              <a:t>nào</a:t>
            </a:r>
            <a:r>
              <a:rPr lang="en-US" sz="2800" dirty="0">
                <a:solidFill>
                  <a:srgbClr val="000000"/>
                </a:solidFill>
              </a:rPr>
              <a:t> </a:t>
            </a:r>
            <a:r>
              <a:rPr lang="en-US" sz="2800" dirty="0" err="1">
                <a:solidFill>
                  <a:srgbClr val="000000"/>
                </a:solidFill>
              </a:rPr>
              <a:t>chạy</a:t>
            </a:r>
            <a:r>
              <a:rPr lang="en-US" sz="2800" dirty="0">
                <a:solidFill>
                  <a:srgbClr val="000000"/>
                </a:solidFill>
              </a:rPr>
              <a:t> qua </a:t>
            </a:r>
            <a:r>
              <a:rPr lang="en-US" sz="2800" dirty="0" err="1">
                <a:solidFill>
                  <a:srgbClr val="000000"/>
                </a:solidFill>
              </a:rPr>
              <a:t>đây</a:t>
            </a:r>
            <a:r>
              <a:rPr lang="en-US" sz="2800" dirty="0">
                <a:solidFill>
                  <a:srgbClr val="000000"/>
                </a:solidFill>
              </a:rPr>
              <a:t> </a:t>
            </a:r>
            <a:r>
              <a:rPr lang="en-US" sz="2800" dirty="0" err="1" smtClean="0">
                <a:solidFill>
                  <a:srgbClr val="000000"/>
                </a:solidFill>
              </a:rPr>
              <a:t>cả</a:t>
            </a:r>
            <a:r>
              <a:rPr lang="en-US" sz="2800" dirty="0" smtClean="0">
                <a:solidFill>
                  <a:srgbClr val="000000"/>
                </a:solidFill>
              </a:rPr>
              <a:t>.</a:t>
            </a:r>
            <a:endParaRPr lang="en-US" sz="2800" dirty="0">
              <a:solidFill>
                <a:srgbClr val="000000"/>
              </a:solidFill>
            </a:endParaRPr>
          </a:p>
          <a:p>
            <a:pPr eaLnBrk="1" fontAlgn="base" hangingPunct="1">
              <a:spcBef>
                <a:spcPct val="0"/>
              </a:spcBef>
              <a:spcAft>
                <a:spcPct val="0"/>
              </a:spcAft>
            </a:pPr>
            <a:r>
              <a:rPr lang="en-US" sz="2800" dirty="0">
                <a:solidFill>
                  <a:srgbClr val="000000"/>
                </a:solidFill>
              </a:rPr>
              <a:t>  </a:t>
            </a:r>
            <a:endParaRPr lang="en-US" sz="2800" dirty="0" smtClean="0">
              <a:solidFill>
                <a:srgbClr val="000000"/>
              </a:solidFill>
            </a:endParaRPr>
          </a:p>
          <a:p>
            <a:pPr eaLnBrk="1" fontAlgn="base" hangingPunct="1">
              <a:spcBef>
                <a:spcPct val="0"/>
              </a:spcBef>
              <a:spcAft>
                <a:spcPct val="0"/>
              </a:spcAft>
            </a:pPr>
            <a:r>
              <a:rPr lang="en-US" sz="2800" dirty="0" smtClean="0">
                <a:solidFill>
                  <a:srgbClr val="000000"/>
                </a:solidFill>
              </a:rPr>
              <a:t> </a:t>
            </a:r>
            <a:r>
              <a:rPr lang="en-US" sz="2800" i="1" dirty="0" smtClean="0">
                <a:solidFill>
                  <a:srgbClr val="000000"/>
                </a:solidFill>
              </a:rPr>
              <a:t>(Kho </a:t>
            </a:r>
            <a:r>
              <a:rPr lang="en-US" sz="2800" i="1" dirty="0" err="1" smtClean="0">
                <a:solidFill>
                  <a:srgbClr val="000000"/>
                </a:solidFill>
              </a:rPr>
              <a:t>tàng</a:t>
            </a:r>
            <a:r>
              <a:rPr lang="en-US" sz="2800" i="1" dirty="0" smtClean="0">
                <a:solidFill>
                  <a:srgbClr val="000000"/>
                </a:solidFill>
              </a:rPr>
              <a:t> </a:t>
            </a:r>
            <a:r>
              <a:rPr lang="en-US" sz="2800" i="1" dirty="0" err="1" smtClean="0">
                <a:solidFill>
                  <a:srgbClr val="000000"/>
                </a:solidFill>
              </a:rPr>
              <a:t>truyện</a:t>
            </a:r>
            <a:r>
              <a:rPr lang="en-US" sz="2800" i="1" dirty="0" smtClean="0">
                <a:solidFill>
                  <a:srgbClr val="000000"/>
                </a:solidFill>
              </a:rPr>
              <a:t> </a:t>
            </a:r>
            <a:r>
              <a:rPr lang="en-US" sz="2800" i="1" dirty="0" err="1" smtClean="0">
                <a:solidFill>
                  <a:srgbClr val="000000"/>
                </a:solidFill>
              </a:rPr>
              <a:t>tiếu</a:t>
            </a:r>
            <a:r>
              <a:rPr lang="en-US" sz="2800" i="1" dirty="0" smtClean="0">
                <a:solidFill>
                  <a:srgbClr val="000000"/>
                </a:solidFill>
              </a:rPr>
              <a:t> </a:t>
            </a:r>
            <a:r>
              <a:rPr lang="en-US" sz="2800" i="1" dirty="0" err="1" smtClean="0">
                <a:solidFill>
                  <a:srgbClr val="000000"/>
                </a:solidFill>
              </a:rPr>
              <a:t>lâm</a:t>
            </a:r>
            <a:r>
              <a:rPr lang="en-US" sz="2800" i="1" dirty="0" smtClean="0">
                <a:solidFill>
                  <a:srgbClr val="000000"/>
                </a:solidFill>
              </a:rPr>
              <a:t> </a:t>
            </a:r>
            <a:r>
              <a:rPr lang="en-US" sz="2800" i="1" dirty="0" err="1" smtClean="0">
                <a:solidFill>
                  <a:srgbClr val="000000"/>
                </a:solidFill>
              </a:rPr>
              <a:t>Việt</a:t>
            </a:r>
            <a:r>
              <a:rPr lang="en-US" sz="2800" i="1" dirty="0" smtClean="0">
                <a:solidFill>
                  <a:srgbClr val="000000"/>
                </a:solidFill>
              </a:rPr>
              <a:t> Nam, </a:t>
            </a:r>
            <a:r>
              <a:rPr lang="en-US" sz="2800" i="1" dirty="0" err="1" smtClean="0">
                <a:solidFill>
                  <a:srgbClr val="000000"/>
                </a:solidFill>
              </a:rPr>
              <a:t>Nguyễn</a:t>
            </a:r>
            <a:r>
              <a:rPr lang="en-US" sz="2800" i="1" dirty="0" smtClean="0">
                <a:solidFill>
                  <a:srgbClr val="000000"/>
                </a:solidFill>
              </a:rPr>
              <a:t> </a:t>
            </a:r>
            <a:r>
              <a:rPr lang="en-US" sz="2800" i="1" dirty="0" err="1" smtClean="0">
                <a:solidFill>
                  <a:srgbClr val="000000"/>
                </a:solidFill>
              </a:rPr>
              <a:t>Cừ</a:t>
            </a:r>
            <a:r>
              <a:rPr lang="en-US" sz="2800" i="1" dirty="0" smtClean="0">
                <a:solidFill>
                  <a:srgbClr val="000000"/>
                </a:solidFill>
              </a:rPr>
              <a:t> - </a:t>
            </a:r>
            <a:r>
              <a:rPr lang="en-US" sz="2800" i="1" dirty="0" err="1" smtClean="0">
                <a:solidFill>
                  <a:srgbClr val="000000"/>
                </a:solidFill>
              </a:rPr>
              <a:t>Phan</a:t>
            </a:r>
            <a:r>
              <a:rPr lang="en-US" sz="2800" i="1" dirty="0" smtClean="0">
                <a:solidFill>
                  <a:srgbClr val="000000"/>
                </a:solidFill>
              </a:rPr>
              <a:t> </a:t>
            </a:r>
            <a:r>
              <a:rPr lang="en-US" sz="2800" i="1" dirty="0" err="1" smtClean="0">
                <a:solidFill>
                  <a:srgbClr val="000000"/>
                </a:solidFill>
              </a:rPr>
              <a:t>Trọng</a:t>
            </a:r>
            <a:r>
              <a:rPr lang="en-US" sz="2800" i="1" dirty="0" smtClean="0">
                <a:solidFill>
                  <a:srgbClr val="000000"/>
                </a:solidFill>
              </a:rPr>
              <a:t> </a:t>
            </a:r>
            <a:r>
              <a:rPr lang="en-US" sz="2800" i="1" dirty="0" err="1" smtClean="0">
                <a:solidFill>
                  <a:srgbClr val="000000"/>
                </a:solidFill>
              </a:rPr>
              <a:t>Thưởng</a:t>
            </a:r>
            <a:r>
              <a:rPr lang="en-US" sz="2800" i="1" dirty="0" smtClean="0">
                <a:solidFill>
                  <a:srgbClr val="000000"/>
                </a:solidFill>
              </a:rPr>
              <a:t> </a:t>
            </a:r>
            <a:r>
              <a:rPr lang="en-US" sz="2800" i="1" dirty="0" err="1" smtClean="0">
                <a:solidFill>
                  <a:srgbClr val="000000"/>
                </a:solidFill>
              </a:rPr>
              <a:t>biên</a:t>
            </a:r>
            <a:r>
              <a:rPr lang="en-US" sz="2800" i="1" dirty="0" smtClean="0">
                <a:solidFill>
                  <a:srgbClr val="000000"/>
                </a:solidFill>
              </a:rPr>
              <a:t> </a:t>
            </a:r>
            <a:r>
              <a:rPr lang="en-US" sz="2800" i="1" dirty="0" err="1" smtClean="0">
                <a:solidFill>
                  <a:srgbClr val="000000"/>
                </a:solidFill>
              </a:rPr>
              <a:t>soạn</a:t>
            </a:r>
            <a:r>
              <a:rPr lang="en-US" sz="2800" i="1" dirty="0" smtClean="0">
                <a:solidFill>
                  <a:srgbClr val="000000"/>
                </a:solidFill>
              </a:rPr>
              <a:t>, </a:t>
            </a:r>
            <a:r>
              <a:rPr lang="en-US" sz="2800" i="1" dirty="0" err="1" smtClean="0">
                <a:solidFill>
                  <a:srgbClr val="000000"/>
                </a:solidFill>
              </a:rPr>
              <a:t>sưu</a:t>
            </a:r>
            <a:r>
              <a:rPr lang="en-US" sz="2800" i="1" dirty="0" smtClean="0">
                <a:solidFill>
                  <a:srgbClr val="000000"/>
                </a:solidFill>
              </a:rPr>
              <a:t> </a:t>
            </a:r>
            <a:r>
              <a:rPr lang="en-US" sz="2800" i="1" dirty="0" err="1" smtClean="0">
                <a:solidFill>
                  <a:srgbClr val="000000"/>
                </a:solidFill>
              </a:rPr>
              <a:t>tầm</a:t>
            </a:r>
            <a:r>
              <a:rPr lang="en-US" sz="2800" i="1" dirty="0" smtClean="0">
                <a:solidFill>
                  <a:srgbClr val="000000"/>
                </a:solidFill>
              </a:rPr>
              <a:t>, </a:t>
            </a:r>
            <a:r>
              <a:rPr lang="en-US" sz="2800" i="1" dirty="0" err="1" smtClean="0">
                <a:solidFill>
                  <a:srgbClr val="000000"/>
                </a:solidFill>
              </a:rPr>
              <a:t>chọn</a:t>
            </a:r>
            <a:r>
              <a:rPr lang="en-US" sz="2800" i="1" dirty="0" smtClean="0">
                <a:solidFill>
                  <a:srgbClr val="000000"/>
                </a:solidFill>
              </a:rPr>
              <a:t> </a:t>
            </a:r>
            <a:r>
              <a:rPr lang="en-US" sz="2800" i="1" dirty="0" err="1" smtClean="0">
                <a:solidFill>
                  <a:srgbClr val="000000"/>
                </a:solidFill>
              </a:rPr>
              <a:t>tuyển</a:t>
            </a:r>
            <a:r>
              <a:rPr lang="en-US" sz="2800" i="1" dirty="0" smtClean="0">
                <a:solidFill>
                  <a:srgbClr val="000000"/>
                </a:solidFill>
              </a:rPr>
              <a:t>, NXB </a:t>
            </a:r>
            <a:r>
              <a:rPr lang="en-US" sz="2800" i="1" dirty="0" err="1" smtClean="0">
                <a:solidFill>
                  <a:srgbClr val="000000"/>
                </a:solidFill>
              </a:rPr>
              <a:t>Văn</a:t>
            </a:r>
            <a:r>
              <a:rPr lang="en-US" sz="2800" i="1" dirty="0" smtClean="0">
                <a:solidFill>
                  <a:srgbClr val="000000"/>
                </a:solidFill>
              </a:rPr>
              <a:t> </a:t>
            </a:r>
            <a:r>
              <a:rPr lang="en-US" sz="2800" i="1" dirty="0" err="1" smtClean="0">
                <a:solidFill>
                  <a:srgbClr val="000000"/>
                </a:solidFill>
              </a:rPr>
              <a:t>học</a:t>
            </a:r>
            <a:r>
              <a:rPr lang="en-US" sz="2800" i="1" dirty="0" smtClean="0">
                <a:solidFill>
                  <a:srgbClr val="000000"/>
                </a:solidFill>
              </a:rPr>
              <a:t>, </a:t>
            </a:r>
            <a:r>
              <a:rPr lang="en-US" sz="2800" i="1" dirty="0" err="1" smtClean="0">
                <a:solidFill>
                  <a:srgbClr val="000000"/>
                </a:solidFill>
              </a:rPr>
              <a:t>Hà</a:t>
            </a:r>
            <a:r>
              <a:rPr lang="en-US" sz="2800" i="1" dirty="0" smtClean="0">
                <a:solidFill>
                  <a:srgbClr val="000000"/>
                </a:solidFill>
              </a:rPr>
              <a:t> </a:t>
            </a:r>
            <a:r>
              <a:rPr lang="en-US" sz="2800" i="1" dirty="0" err="1" smtClean="0">
                <a:solidFill>
                  <a:srgbClr val="000000"/>
                </a:solidFill>
              </a:rPr>
              <a:t>Nội</a:t>
            </a:r>
            <a:r>
              <a:rPr lang="en-US" sz="2800" i="1" dirty="0" smtClean="0">
                <a:solidFill>
                  <a:srgbClr val="000000"/>
                </a:solidFill>
              </a:rPr>
              <a:t>, 2001, tr. 184) </a:t>
            </a:r>
            <a:endParaRPr lang="en-US" sz="2800" dirty="0">
              <a:solidFill>
                <a:srgbClr val="000000"/>
              </a:solidFill>
            </a:endParaRPr>
          </a:p>
          <a:p>
            <a:pPr eaLnBrk="1" fontAlgn="base" hangingPunct="1">
              <a:spcBef>
                <a:spcPct val="0"/>
              </a:spcBef>
              <a:spcAft>
                <a:spcPct val="0"/>
              </a:spcAft>
            </a:pPr>
            <a:endParaRPr lang="en-US" sz="2400" dirty="0">
              <a:solidFill>
                <a:srgbClr val="000000"/>
              </a:solidFill>
            </a:endParaRPr>
          </a:p>
          <a:p>
            <a:pPr eaLnBrk="1" fontAlgn="base" hangingPunct="1">
              <a:spcBef>
                <a:spcPct val="0"/>
              </a:spcBef>
              <a:spcAft>
                <a:spcPct val="0"/>
              </a:spcAft>
            </a:pPr>
            <a:endParaRPr lang="en-US" sz="2800" b="1" dirty="0">
              <a:solidFill>
                <a:srgbClr val="FF0000"/>
              </a:solidFill>
            </a:endParaRPr>
          </a:p>
          <a:p>
            <a:pPr eaLnBrk="1" fontAlgn="base" hangingPunct="1">
              <a:spcBef>
                <a:spcPct val="0"/>
              </a:spcBef>
              <a:spcAft>
                <a:spcPct val="0"/>
              </a:spcAft>
            </a:pPr>
            <a:endParaRPr lang="en-US" sz="2800" b="1" dirty="0">
              <a:solidFill>
                <a:srgbClr val="FF0000"/>
              </a:solidFill>
            </a:endParaRPr>
          </a:p>
          <a:p>
            <a:pPr eaLnBrk="1" fontAlgn="base" hangingPunct="1">
              <a:spcBef>
                <a:spcPct val="0"/>
              </a:spcBef>
              <a:spcAft>
                <a:spcPct val="0"/>
              </a:spcAft>
            </a:pPr>
            <a:endParaRPr lang="en-US" sz="2800" b="1" dirty="0">
              <a:solidFill>
                <a:srgbClr val="FF0000"/>
              </a:solidFill>
            </a:endParaRPr>
          </a:p>
        </p:txBody>
      </p:sp>
    </p:spTree>
    <p:extLst>
      <p:ext uri="{BB962C8B-B14F-4D97-AF65-F5344CB8AC3E}">
        <p14:creationId xmlns:p14="http://schemas.microsoft.com/office/powerpoint/2010/main" val="333202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ppt_x"/>
                                          </p:val>
                                        </p:tav>
                                        <p:tav tm="100000">
                                          <p:val>
                                            <p:strVal val="#ppt_x"/>
                                          </p:val>
                                        </p:tav>
                                      </p:tavLst>
                                    </p:anim>
                                    <p:anim calcmode="lin" valueType="num">
                                      <p:cBhvr additive="base">
                                        <p:cTn id="8"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C3B79189-80DB-EA83-76F0-99FE253EC597}"/>
              </a:ext>
            </a:extLst>
          </p:cNvPr>
          <p:cNvSpPr txBox="1"/>
          <p:nvPr/>
        </p:nvSpPr>
        <p:spPr>
          <a:xfrm>
            <a:off x="2906233" y="0"/>
            <a:ext cx="7683796" cy="799706"/>
          </a:xfrm>
          <a:prstGeom prst="rect">
            <a:avLst/>
          </a:prstGeom>
          <a:noFill/>
        </p:spPr>
        <p:txBody>
          <a:bodyPr wrap="square">
            <a:spAutoFit/>
          </a:bodyPr>
          <a:lstStyle/>
          <a:p>
            <a:pPr algn="just">
              <a:lnSpc>
                <a:spcPct val="115000"/>
              </a:lnSpc>
              <a:spcAft>
                <a:spcPts val="1067"/>
              </a:spcAft>
            </a:pPr>
            <a:r>
              <a:rPr lang="en-US" sz="4267" b="1" dirty="0">
                <a:solidFill>
                  <a:srgbClr val="0070C0"/>
                </a:solidFill>
                <a:latin typeface="Times New Roman" panose="02020603050405020304" pitchFamily="18" charset="0"/>
                <a:ea typeface="Times New Roman" panose="02020603050405020304" pitchFamily="18" charset="0"/>
              </a:rPr>
              <a:t>2</a:t>
            </a:r>
            <a:r>
              <a:rPr lang="en-US" sz="4267" b="1" kern="0" dirty="0">
                <a:solidFill>
                  <a:srgbClr val="0070C0"/>
                </a:solidFill>
                <a:latin typeface="Times New Roman" panose="02020603050405020304" pitchFamily="18" charset="0"/>
                <a:ea typeface="Times New Roman" panose="02020603050405020304" pitchFamily="18" charset="0"/>
                <a:sym typeface="Arial"/>
              </a:rPr>
              <a:t>. Văn bản:</a:t>
            </a:r>
            <a:r>
              <a:rPr lang="es-ES_tradnl" sz="4267" b="1" dirty="0">
                <a:solidFill>
                  <a:srgbClr val="0070C0"/>
                </a:solidFill>
                <a:latin typeface="Times New Roman" panose="02020603050405020304" pitchFamily="18" charset="0"/>
                <a:ea typeface="Times New Roman" panose="02020603050405020304" pitchFamily="18" charset="0"/>
              </a:rPr>
              <a:t> Treo </a:t>
            </a:r>
            <a:r>
              <a:rPr lang="es-ES_tradnl" sz="4267" b="1" dirty="0" err="1">
                <a:solidFill>
                  <a:srgbClr val="0070C0"/>
                </a:solidFill>
                <a:latin typeface="Times New Roman" panose="02020603050405020304" pitchFamily="18" charset="0"/>
                <a:ea typeface="Times New Roman" panose="02020603050405020304" pitchFamily="18" charset="0"/>
              </a:rPr>
              <a:t>biển</a:t>
            </a:r>
            <a:endParaRPr lang="en-US" sz="4267" dirty="0">
              <a:solidFill>
                <a:srgbClr val="0070C0"/>
              </a:solidFill>
              <a:ea typeface="Calibri" panose="020F0502020204030204" pitchFamily="34" charset="0"/>
            </a:endParaRPr>
          </a:p>
        </p:txBody>
      </p:sp>
      <p:pic>
        <p:nvPicPr>
          <p:cNvPr id="8194" name="Picture 2" descr="Treo biển">
            <a:extLst>
              <a:ext uri="{FF2B5EF4-FFF2-40B4-BE49-F238E27FC236}">
                <a16:creationId xmlns="" xmlns:a16="http://schemas.microsoft.com/office/drawing/2014/main" id="{2C3B9735-2691-12FD-25B2-AEAB247A1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 y="975256"/>
            <a:ext cx="12259611" cy="588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35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wipe(down)">
                                      <p:cBhvr>
                                        <p:cTn id="1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375589" y="152400"/>
            <a:ext cx="63324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fontAlgn="base" hangingPunct="1">
              <a:spcBef>
                <a:spcPct val="0"/>
              </a:spcBef>
              <a:spcAft>
                <a:spcPct val="0"/>
              </a:spcAft>
            </a:pPr>
            <a:r>
              <a:rPr lang="en-US" b="1" dirty="0" smtClean="0">
                <a:solidFill>
                  <a:srgbClr val="FF0000"/>
                </a:solidFill>
              </a:rPr>
              <a:t>2. </a:t>
            </a:r>
            <a:r>
              <a:rPr lang="en-US" b="1" dirty="0" err="1" smtClean="0">
                <a:solidFill>
                  <a:srgbClr val="FF0000"/>
                </a:solidFill>
              </a:rPr>
              <a:t>Văn</a:t>
            </a:r>
            <a:r>
              <a:rPr lang="en-US" b="1" dirty="0" smtClean="0">
                <a:solidFill>
                  <a:srgbClr val="FF0000"/>
                </a:solidFill>
              </a:rPr>
              <a:t> </a:t>
            </a:r>
            <a:r>
              <a:rPr lang="en-US" b="1" dirty="0" err="1" smtClean="0">
                <a:solidFill>
                  <a:srgbClr val="FF0000"/>
                </a:solidFill>
              </a:rPr>
              <a:t>bản:TREO</a:t>
            </a:r>
            <a:r>
              <a:rPr lang="en-US" b="1" dirty="0" smtClean="0">
                <a:solidFill>
                  <a:srgbClr val="FF0000"/>
                </a:solidFill>
              </a:rPr>
              <a:t> </a:t>
            </a:r>
            <a:r>
              <a:rPr lang="en-US" b="1" dirty="0">
                <a:solidFill>
                  <a:srgbClr val="FF0000"/>
                </a:solidFill>
              </a:rPr>
              <a:t>BIỂN</a:t>
            </a:r>
          </a:p>
        </p:txBody>
      </p:sp>
      <p:sp>
        <p:nvSpPr>
          <p:cNvPr id="9219" name="Text Box 5"/>
          <p:cNvSpPr txBox="1">
            <a:spLocks noChangeArrowheads="1"/>
          </p:cNvSpPr>
          <p:nvPr/>
        </p:nvSpPr>
        <p:spPr bwMode="auto">
          <a:xfrm>
            <a:off x="128187" y="811213"/>
            <a:ext cx="118872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fontAlgn="base" hangingPunct="1">
              <a:spcBef>
                <a:spcPct val="0"/>
              </a:spcBef>
              <a:spcAft>
                <a:spcPct val="0"/>
              </a:spcAft>
            </a:pPr>
            <a:r>
              <a:rPr lang="en-US" sz="2200" dirty="0" smtClean="0">
                <a:solidFill>
                  <a:srgbClr val="000000"/>
                </a:solidFill>
              </a:rPr>
              <a:t>	</a:t>
            </a:r>
            <a:r>
              <a:rPr lang="en-US" sz="2200" dirty="0" err="1" smtClean="0">
                <a:solidFill>
                  <a:srgbClr val="000000"/>
                </a:solidFill>
              </a:rPr>
              <a:t>Một</a:t>
            </a:r>
            <a:r>
              <a:rPr lang="en-US" sz="2200" dirty="0" smtClean="0">
                <a:solidFill>
                  <a:srgbClr val="000000"/>
                </a:solidFill>
              </a:rPr>
              <a:t> </a:t>
            </a:r>
            <a:r>
              <a:rPr lang="en-US" sz="2200" dirty="0" err="1">
                <a:solidFill>
                  <a:srgbClr val="000000"/>
                </a:solidFill>
              </a:rPr>
              <a:t>cửa</a:t>
            </a:r>
            <a:r>
              <a:rPr lang="en-US" sz="2200" dirty="0">
                <a:solidFill>
                  <a:srgbClr val="000000"/>
                </a:solidFill>
              </a:rPr>
              <a:t> </a:t>
            </a:r>
            <a:r>
              <a:rPr lang="en-US" sz="2200" dirty="0" err="1">
                <a:solidFill>
                  <a:srgbClr val="000000"/>
                </a:solidFill>
              </a:rPr>
              <a:t>hàng</a:t>
            </a:r>
            <a:r>
              <a:rPr lang="en-US" sz="2200" dirty="0">
                <a:solidFill>
                  <a:srgbClr val="000000"/>
                </a:solidFill>
              </a:rPr>
              <a:t> </a:t>
            </a:r>
            <a:r>
              <a:rPr lang="en-US" sz="2200" dirty="0" err="1">
                <a:solidFill>
                  <a:srgbClr val="000000"/>
                </a:solidFill>
              </a:rPr>
              <a:t>bán</a:t>
            </a:r>
            <a:r>
              <a:rPr lang="en-US" sz="2200" dirty="0">
                <a:solidFill>
                  <a:srgbClr val="000000"/>
                </a:solidFill>
              </a:rPr>
              <a:t> </a:t>
            </a:r>
            <a:r>
              <a:rPr lang="en-US" sz="2200" dirty="0" err="1">
                <a:solidFill>
                  <a:srgbClr val="000000"/>
                </a:solidFill>
              </a:rPr>
              <a:t>cá</a:t>
            </a:r>
            <a:r>
              <a:rPr lang="en-US" sz="2200" dirty="0">
                <a:solidFill>
                  <a:srgbClr val="000000"/>
                </a:solidFill>
              </a:rPr>
              <a:t> </a:t>
            </a:r>
            <a:r>
              <a:rPr lang="en-US" sz="2200" dirty="0" err="1">
                <a:solidFill>
                  <a:srgbClr val="000000"/>
                </a:solidFill>
              </a:rPr>
              <a:t>làm</a:t>
            </a:r>
            <a:r>
              <a:rPr lang="en-US" sz="2200" dirty="0">
                <a:solidFill>
                  <a:srgbClr val="000000"/>
                </a:solidFill>
              </a:rPr>
              <a:t> </a:t>
            </a:r>
            <a:r>
              <a:rPr lang="en-US" sz="2200" dirty="0" err="1">
                <a:solidFill>
                  <a:srgbClr val="000000"/>
                </a:solidFill>
              </a:rPr>
              <a:t>cái</a:t>
            </a:r>
            <a:r>
              <a:rPr lang="en-US" sz="2200" dirty="0">
                <a:solidFill>
                  <a:srgbClr val="000000"/>
                </a:solidFill>
              </a:rPr>
              <a:t> </a:t>
            </a:r>
            <a:r>
              <a:rPr lang="en-US" sz="2200" dirty="0" err="1">
                <a:solidFill>
                  <a:srgbClr val="000000"/>
                </a:solidFill>
              </a:rPr>
              <a:t>biển</a:t>
            </a:r>
            <a:r>
              <a:rPr lang="en-US" sz="2200" dirty="0">
                <a:solidFill>
                  <a:srgbClr val="000000"/>
                </a:solidFill>
              </a:rPr>
              <a:t> </a:t>
            </a:r>
            <a:r>
              <a:rPr lang="en-US" sz="2200" dirty="0" err="1">
                <a:solidFill>
                  <a:srgbClr val="000000"/>
                </a:solidFill>
              </a:rPr>
              <a:t>đề</a:t>
            </a:r>
            <a:r>
              <a:rPr lang="en-US" sz="2200" dirty="0">
                <a:solidFill>
                  <a:srgbClr val="000000"/>
                </a:solidFill>
              </a:rPr>
              <a:t> </a:t>
            </a:r>
            <a:r>
              <a:rPr lang="en-US" sz="2200" dirty="0" err="1">
                <a:solidFill>
                  <a:srgbClr val="000000"/>
                </a:solidFill>
              </a:rPr>
              <a:t>mấy</a:t>
            </a:r>
            <a:r>
              <a:rPr lang="en-US" sz="2200" dirty="0">
                <a:solidFill>
                  <a:srgbClr val="000000"/>
                </a:solidFill>
              </a:rPr>
              <a:t> </a:t>
            </a:r>
            <a:r>
              <a:rPr lang="en-US" sz="2200" dirty="0" err="1">
                <a:solidFill>
                  <a:srgbClr val="000000"/>
                </a:solidFill>
              </a:rPr>
              <a:t>chữ</a:t>
            </a:r>
            <a:r>
              <a:rPr lang="en-US" sz="2200" dirty="0">
                <a:solidFill>
                  <a:srgbClr val="000000"/>
                </a:solidFill>
              </a:rPr>
              <a:t> to </a:t>
            </a:r>
            <a:r>
              <a:rPr lang="en-US" sz="2200" dirty="0" err="1">
                <a:solidFill>
                  <a:srgbClr val="000000"/>
                </a:solidFill>
              </a:rPr>
              <a:t>tướng</a:t>
            </a:r>
            <a:r>
              <a:rPr lang="en-US" sz="2200" dirty="0">
                <a:solidFill>
                  <a:srgbClr val="000000"/>
                </a:solidFill>
              </a:rPr>
              <a:t>:</a:t>
            </a:r>
          </a:p>
          <a:p>
            <a:pPr eaLnBrk="1" fontAlgn="base" hangingPunct="1">
              <a:spcBef>
                <a:spcPct val="0"/>
              </a:spcBef>
              <a:spcAft>
                <a:spcPct val="0"/>
              </a:spcAft>
            </a:pPr>
            <a:r>
              <a:rPr lang="en-US" sz="2200" dirty="0">
                <a:solidFill>
                  <a:srgbClr val="000000"/>
                </a:solidFill>
              </a:rPr>
              <a:t>              </a:t>
            </a:r>
            <a:r>
              <a:rPr lang="en-US" sz="2200" dirty="0" smtClean="0">
                <a:solidFill>
                  <a:srgbClr val="000000"/>
                </a:solidFill>
              </a:rPr>
              <a:t> </a:t>
            </a:r>
            <a:r>
              <a:rPr lang="en-US" sz="2200" dirty="0">
                <a:solidFill>
                  <a:srgbClr val="FF0000"/>
                </a:solidFill>
              </a:rPr>
              <a:t>“ Ở ĐÂY CÓ BÁN CÁ TƯƠI”</a:t>
            </a:r>
          </a:p>
          <a:p>
            <a:pPr eaLnBrk="1" fontAlgn="base" hangingPunct="1">
              <a:spcBef>
                <a:spcPct val="0"/>
              </a:spcBef>
              <a:spcAft>
                <a:spcPct val="0"/>
              </a:spcAft>
            </a:pPr>
            <a:r>
              <a:rPr lang="en-US" sz="2200" dirty="0" smtClean="0">
                <a:solidFill>
                  <a:srgbClr val="000000"/>
                </a:solidFill>
              </a:rPr>
              <a:t>	</a:t>
            </a:r>
            <a:r>
              <a:rPr lang="en-US" sz="2200" dirty="0" err="1" smtClean="0">
                <a:solidFill>
                  <a:srgbClr val="000000"/>
                </a:solidFill>
              </a:rPr>
              <a:t>Biển</a:t>
            </a:r>
            <a:r>
              <a:rPr lang="en-US" sz="2200" dirty="0" smtClean="0">
                <a:solidFill>
                  <a:srgbClr val="000000"/>
                </a:solidFill>
              </a:rPr>
              <a:t> </a:t>
            </a:r>
            <a:r>
              <a:rPr lang="en-US" sz="2200" dirty="0" err="1">
                <a:solidFill>
                  <a:srgbClr val="000000"/>
                </a:solidFill>
              </a:rPr>
              <a:t>vừa</a:t>
            </a:r>
            <a:r>
              <a:rPr lang="en-US" sz="2200" dirty="0">
                <a:solidFill>
                  <a:srgbClr val="000000"/>
                </a:solidFill>
              </a:rPr>
              <a:t> </a:t>
            </a:r>
            <a:r>
              <a:rPr lang="en-US" sz="2200" dirty="0" err="1">
                <a:solidFill>
                  <a:srgbClr val="000000"/>
                </a:solidFill>
              </a:rPr>
              <a:t>treo</a:t>
            </a:r>
            <a:r>
              <a:rPr lang="en-US" sz="2200" dirty="0">
                <a:solidFill>
                  <a:srgbClr val="000000"/>
                </a:solidFill>
              </a:rPr>
              <a:t> </a:t>
            </a:r>
            <a:r>
              <a:rPr lang="en-US" sz="2200" dirty="0" err="1" smtClean="0">
                <a:solidFill>
                  <a:srgbClr val="000000"/>
                </a:solidFill>
              </a:rPr>
              <a:t>lên</a:t>
            </a:r>
            <a:r>
              <a:rPr lang="en-US" sz="2200" dirty="0" smtClean="0">
                <a:solidFill>
                  <a:srgbClr val="000000"/>
                </a:solidFill>
              </a:rPr>
              <a:t>, </a:t>
            </a:r>
            <a:r>
              <a:rPr lang="en-US" sz="2200" dirty="0" err="1">
                <a:solidFill>
                  <a:srgbClr val="000000"/>
                </a:solidFill>
              </a:rPr>
              <a:t>có</a:t>
            </a:r>
            <a:r>
              <a:rPr lang="en-US" sz="2200" dirty="0">
                <a:solidFill>
                  <a:srgbClr val="000000"/>
                </a:solidFill>
              </a:rPr>
              <a:t> </a:t>
            </a:r>
            <a:r>
              <a:rPr lang="en-US" sz="2200" dirty="0" err="1">
                <a:solidFill>
                  <a:srgbClr val="000000"/>
                </a:solidFill>
              </a:rPr>
              <a:t>người</a:t>
            </a:r>
            <a:r>
              <a:rPr lang="en-US" sz="2200" dirty="0">
                <a:solidFill>
                  <a:srgbClr val="000000"/>
                </a:solidFill>
              </a:rPr>
              <a:t> qua </a:t>
            </a:r>
            <a:r>
              <a:rPr lang="en-US" sz="2200" dirty="0" err="1">
                <a:solidFill>
                  <a:srgbClr val="000000"/>
                </a:solidFill>
              </a:rPr>
              <a:t>đường</a:t>
            </a:r>
            <a:r>
              <a:rPr lang="en-US" sz="2200" dirty="0">
                <a:solidFill>
                  <a:srgbClr val="000000"/>
                </a:solidFill>
              </a:rPr>
              <a:t> </a:t>
            </a:r>
            <a:r>
              <a:rPr lang="en-US" sz="2200" dirty="0" err="1">
                <a:solidFill>
                  <a:srgbClr val="000000"/>
                </a:solidFill>
              </a:rPr>
              <a:t>xem</a:t>
            </a:r>
            <a:r>
              <a:rPr lang="en-US" sz="2200" dirty="0">
                <a:solidFill>
                  <a:srgbClr val="000000"/>
                </a:solidFill>
              </a:rPr>
              <a:t>, </a:t>
            </a:r>
            <a:r>
              <a:rPr lang="en-US" sz="2200" dirty="0" err="1">
                <a:solidFill>
                  <a:srgbClr val="000000"/>
                </a:solidFill>
              </a:rPr>
              <a:t>cười</a:t>
            </a:r>
            <a:r>
              <a:rPr lang="en-US" sz="2200" dirty="0">
                <a:solidFill>
                  <a:srgbClr val="000000"/>
                </a:solidFill>
              </a:rPr>
              <a:t> </a:t>
            </a:r>
            <a:r>
              <a:rPr lang="en-US" sz="2200" dirty="0" err="1">
                <a:solidFill>
                  <a:srgbClr val="000000"/>
                </a:solidFill>
              </a:rPr>
              <a:t>bảo</a:t>
            </a:r>
            <a:r>
              <a:rPr lang="en-US" sz="2200" dirty="0">
                <a:solidFill>
                  <a:srgbClr val="000000"/>
                </a:solidFill>
              </a:rPr>
              <a:t>:</a:t>
            </a:r>
          </a:p>
          <a:p>
            <a:pPr eaLnBrk="1" fontAlgn="base" hangingPunct="1">
              <a:spcBef>
                <a:spcPct val="0"/>
              </a:spcBef>
              <a:spcAft>
                <a:spcPct val="0"/>
              </a:spcAft>
            </a:pPr>
            <a:r>
              <a:rPr lang="en-US" sz="2200" dirty="0" smtClean="0">
                <a:solidFill>
                  <a:srgbClr val="000000"/>
                </a:solidFill>
              </a:rPr>
              <a:t>	-   </a:t>
            </a:r>
            <a:r>
              <a:rPr lang="en-US" sz="2200" dirty="0" err="1" smtClean="0">
                <a:solidFill>
                  <a:srgbClr val="000000"/>
                </a:solidFill>
              </a:rPr>
              <a:t>Nhà</a:t>
            </a:r>
            <a:r>
              <a:rPr lang="en-US" sz="2200" dirty="0" smtClean="0">
                <a:solidFill>
                  <a:srgbClr val="000000"/>
                </a:solidFill>
              </a:rPr>
              <a:t> </a:t>
            </a:r>
            <a:r>
              <a:rPr lang="en-US" sz="2200" dirty="0" err="1">
                <a:solidFill>
                  <a:srgbClr val="000000"/>
                </a:solidFill>
              </a:rPr>
              <a:t>này</a:t>
            </a:r>
            <a:r>
              <a:rPr lang="en-US" sz="2200" dirty="0">
                <a:solidFill>
                  <a:srgbClr val="000000"/>
                </a:solidFill>
              </a:rPr>
              <a:t> </a:t>
            </a:r>
            <a:r>
              <a:rPr lang="en-US" sz="2200" dirty="0" err="1">
                <a:solidFill>
                  <a:srgbClr val="000000"/>
                </a:solidFill>
              </a:rPr>
              <a:t>xưa</a:t>
            </a:r>
            <a:r>
              <a:rPr lang="en-US" sz="2200" dirty="0">
                <a:solidFill>
                  <a:srgbClr val="000000"/>
                </a:solidFill>
              </a:rPr>
              <a:t> </a:t>
            </a:r>
            <a:r>
              <a:rPr lang="en-US" sz="2200" dirty="0" err="1">
                <a:solidFill>
                  <a:srgbClr val="000000"/>
                </a:solidFill>
              </a:rPr>
              <a:t>quen</a:t>
            </a:r>
            <a:r>
              <a:rPr lang="en-US" sz="2200" dirty="0">
                <a:solidFill>
                  <a:srgbClr val="000000"/>
                </a:solidFill>
              </a:rPr>
              <a:t> </a:t>
            </a:r>
            <a:r>
              <a:rPr lang="en-US" sz="2200" dirty="0" err="1">
                <a:solidFill>
                  <a:srgbClr val="000000"/>
                </a:solidFill>
              </a:rPr>
              <a:t>bán</a:t>
            </a:r>
            <a:r>
              <a:rPr lang="en-US" sz="2200" dirty="0">
                <a:solidFill>
                  <a:srgbClr val="000000"/>
                </a:solidFill>
              </a:rPr>
              <a:t> </a:t>
            </a:r>
            <a:r>
              <a:rPr lang="en-US" sz="2200" dirty="0" err="1">
                <a:solidFill>
                  <a:srgbClr val="000000"/>
                </a:solidFill>
              </a:rPr>
              <a:t>cá</a:t>
            </a:r>
            <a:r>
              <a:rPr lang="en-US" sz="2200" dirty="0">
                <a:solidFill>
                  <a:srgbClr val="000000"/>
                </a:solidFill>
              </a:rPr>
              <a:t> </a:t>
            </a:r>
            <a:r>
              <a:rPr lang="en-US" sz="2200" dirty="0" err="1">
                <a:solidFill>
                  <a:srgbClr val="000000"/>
                </a:solidFill>
              </a:rPr>
              <a:t>ươn</a:t>
            </a:r>
            <a:r>
              <a:rPr lang="en-US" sz="2200" dirty="0">
                <a:solidFill>
                  <a:srgbClr val="000000"/>
                </a:solidFill>
              </a:rPr>
              <a:t> hay </a:t>
            </a:r>
            <a:r>
              <a:rPr lang="en-US" sz="2200" dirty="0" err="1">
                <a:solidFill>
                  <a:srgbClr val="000000"/>
                </a:solidFill>
              </a:rPr>
              <a:t>sao</a:t>
            </a:r>
            <a:r>
              <a:rPr lang="en-US" sz="2200" dirty="0">
                <a:solidFill>
                  <a:srgbClr val="000000"/>
                </a:solidFill>
              </a:rPr>
              <a:t> </a:t>
            </a:r>
            <a:r>
              <a:rPr lang="en-US" sz="2200" dirty="0" err="1">
                <a:solidFill>
                  <a:srgbClr val="000000"/>
                </a:solidFill>
              </a:rPr>
              <a:t>mà</a:t>
            </a:r>
            <a:r>
              <a:rPr lang="en-US" sz="2200" dirty="0">
                <a:solidFill>
                  <a:srgbClr val="000000"/>
                </a:solidFill>
              </a:rPr>
              <a:t> </a:t>
            </a:r>
            <a:r>
              <a:rPr lang="en-US" sz="2200" dirty="0" err="1">
                <a:solidFill>
                  <a:srgbClr val="000000"/>
                </a:solidFill>
              </a:rPr>
              <a:t>bây</a:t>
            </a:r>
            <a:r>
              <a:rPr lang="en-US" sz="2200" dirty="0">
                <a:solidFill>
                  <a:srgbClr val="000000"/>
                </a:solidFill>
              </a:rPr>
              <a:t> </a:t>
            </a:r>
            <a:r>
              <a:rPr lang="en-US" sz="2200" dirty="0" err="1">
                <a:solidFill>
                  <a:srgbClr val="000000"/>
                </a:solidFill>
              </a:rPr>
              <a:t>giờ</a:t>
            </a:r>
            <a:r>
              <a:rPr lang="en-US" sz="2200" dirty="0">
                <a:solidFill>
                  <a:srgbClr val="000000"/>
                </a:solidFill>
              </a:rPr>
              <a:t> </a:t>
            </a:r>
            <a:r>
              <a:rPr lang="en-US" sz="2200" dirty="0" err="1">
                <a:solidFill>
                  <a:srgbClr val="000000"/>
                </a:solidFill>
              </a:rPr>
              <a:t>phải</a:t>
            </a:r>
            <a:r>
              <a:rPr lang="en-US" sz="2200" dirty="0">
                <a:solidFill>
                  <a:srgbClr val="000000"/>
                </a:solidFill>
              </a:rPr>
              <a:t> </a:t>
            </a:r>
            <a:r>
              <a:rPr lang="en-US" sz="2200" dirty="0" err="1">
                <a:solidFill>
                  <a:srgbClr val="000000"/>
                </a:solidFill>
              </a:rPr>
              <a:t>đề</a:t>
            </a:r>
            <a:r>
              <a:rPr lang="en-US" sz="2200" dirty="0">
                <a:solidFill>
                  <a:srgbClr val="000000"/>
                </a:solidFill>
              </a:rPr>
              <a:t> </a:t>
            </a:r>
            <a:r>
              <a:rPr lang="en-US" sz="2200" dirty="0" err="1">
                <a:solidFill>
                  <a:srgbClr val="000000"/>
                </a:solidFill>
              </a:rPr>
              <a:t>là</a:t>
            </a:r>
            <a:r>
              <a:rPr lang="en-US" sz="2200" dirty="0">
                <a:solidFill>
                  <a:srgbClr val="000000"/>
                </a:solidFill>
              </a:rPr>
              <a:t>  </a:t>
            </a:r>
            <a:r>
              <a:rPr lang="en-US" sz="2200" dirty="0" err="1">
                <a:solidFill>
                  <a:srgbClr val="000000"/>
                </a:solidFill>
              </a:rPr>
              <a:t>cá</a:t>
            </a:r>
            <a:r>
              <a:rPr lang="en-US" sz="2200" dirty="0">
                <a:solidFill>
                  <a:srgbClr val="000000"/>
                </a:solidFill>
              </a:rPr>
              <a:t> </a:t>
            </a:r>
            <a:r>
              <a:rPr lang="en-US" sz="2200" dirty="0" smtClean="0">
                <a:solidFill>
                  <a:srgbClr val="000000"/>
                </a:solidFill>
              </a:rPr>
              <a:t>“</a:t>
            </a:r>
            <a:r>
              <a:rPr lang="en-US" sz="2200" dirty="0" err="1" smtClean="0">
                <a:solidFill>
                  <a:srgbClr val="000000"/>
                </a:solidFill>
              </a:rPr>
              <a:t>tươi</a:t>
            </a:r>
            <a:r>
              <a:rPr lang="en-US" sz="2200" dirty="0">
                <a:solidFill>
                  <a:srgbClr val="000000"/>
                </a:solidFill>
              </a:rPr>
              <a:t>”?</a:t>
            </a:r>
          </a:p>
          <a:p>
            <a:pPr eaLnBrk="1" fontAlgn="base" hangingPunct="1">
              <a:spcBef>
                <a:spcPct val="0"/>
              </a:spcBef>
              <a:spcAft>
                <a:spcPct val="0"/>
              </a:spcAft>
            </a:pPr>
            <a:r>
              <a:rPr lang="en-US" sz="2200" dirty="0" smtClean="0">
                <a:solidFill>
                  <a:srgbClr val="000000"/>
                </a:solidFill>
              </a:rPr>
              <a:t>	</a:t>
            </a:r>
            <a:r>
              <a:rPr lang="en-US" sz="2200" dirty="0" err="1" smtClean="0">
                <a:solidFill>
                  <a:srgbClr val="000000"/>
                </a:solidFill>
              </a:rPr>
              <a:t>Nhà</a:t>
            </a:r>
            <a:r>
              <a:rPr lang="en-US" sz="2200" dirty="0" smtClean="0">
                <a:solidFill>
                  <a:srgbClr val="000000"/>
                </a:solidFill>
              </a:rPr>
              <a:t> </a:t>
            </a:r>
            <a:r>
              <a:rPr lang="en-US" sz="2200" dirty="0" err="1">
                <a:solidFill>
                  <a:srgbClr val="000000"/>
                </a:solidFill>
              </a:rPr>
              <a:t>hàng</a:t>
            </a:r>
            <a:r>
              <a:rPr lang="en-US" sz="2200" dirty="0">
                <a:solidFill>
                  <a:srgbClr val="000000"/>
                </a:solidFill>
              </a:rPr>
              <a:t> </a:t>
            </a:r>
            <a:r>
              <a:rPr lang="en-US" sz="2200" dirty="0" err="1">
                <a:solidFill>
                  <a:srgbClr val="000000"/>
                </a:solidFill>
              </a:rPr>
              <a:t>nghe</a:t>
            </a:r>
            <a:r>
              <a:rPr lang="en-US" sz="2200" dirty="0">
                <a:solidFill>
                  <a:srgbClr val="000000"/>
                </a:solidFill>
              </a:rPr>
              <a:t> </a:t>
            </a:r>
            <a:r>
              <a:rPr lang="en-US" sz="2200" dirty="0" err="1" smtClean="0">
                <a:solidFill>
                  <a:srgbClr val="000000"/>
                </a:solidFill>
              </a:rPr>
              <a:t>nói</a:t>
            </a:r>
            <a:r>
              <a:rPr lang="en-US" sz="2200" dirty="0" smtClean="0">
                <a:solidFill>
                  <a:srgbClr val="000000"/>
                </a:solidFill>
              </a:rPr>
              <a:t>, </a:t>
            </a:r>
            <a:r>
              <a:rPr lang="en-US" sz="2200" dirty="0" err="1">
                <a:solidFill>
                  <a:srgbClr val="000000"/>
                </a:solidFill>
              </a:rPr>
              <a:t>bỏ</a:t>
            </a:r>
            <a:r>
              <a:rPr lang="en-US" sz="2200" dirty="0">
                <a:solidFill>
                  <a:srgbClr val="000000"/>
                </a:solidFill>
              </a:rPr>
              <a:t> </a:t>
            </a:r>
            <a:r>
              <a:rPr lang="en-US" sz="2200" dirty="0" err="1">
                <a:solidFill>
                  <a:srgbClr val="000000"/>
                </a:solidFill>
              </a:rPr>
              <a:t>ngay</a:t>
            </a:r>
            <a:r>
              <a:rPr lang="en-US" sz="2200" dirty="0">
                <a:solidFill>
                  <a:srgbClr val="000000"/>
                </a:solidFill>
              </a:rPr>
              <a:t> </a:t>
            </a:r>
            <a:r>
              <a:rPr lang="en-US" sz="2200" dirty="0" err="1">
                <a:solidFill>
                  <a:srgbClr val="000000"/>
                </a:solidFill>
              </a:rPr>
              <a:t>chữ</a:t>
            </a:r>
            <a:r>
              <a:rPr lang="en-US" sz="2200" dirty="0">
                <a:solidFill>
                  <a:srgbClr val="000000"/>
                </a:solidFill>
              </a:rPr>
              <a:t> </a:t>
            </a:r>
            <a:r>
              <a:rPr lang="en-US" sz="2200" dirty="0" smtClean="0">
                <a:solidFill>
                  <a:srgbClr val="000000"/>
                </a:solidFill>
              </a:rPr>
              <a:t>“</a:t>
            </a:r>
            <a:r>
              <a:rPr lang="en-US" sz="2200" dirty="0" err="1" smtClean="0">
                <a:solidFill>
                  <a:srgbClr val="000000"/>
                </a:solidFill>
              </a:rPr>
              <a:t>tươi</a:t>
            </a:r>
            <a:r>
              <a:rPr lang="en-US" sz="2200" dirty="0">
                <a:solidFill>
                  <a:srgbClr val="000000"/>
                </a:solidFill>
              </a:rPr>
              <a:t>” </a:t>
            </a:r>
            <a:r>
              <a:rPr lang="en-US" sz="2200" dirty="0" err="1">
                <a:solidFill>
                  <a:srgbClr val="000000"/>
                </a:solidFill>
              </a:rPr>
              <a:t>đi</a:t>
            </a:r>
            <a:r>
              <a:rPr lang="en-US" sz="2200" dirty="0">
                <a:solidFill>
                  <a:srgbClr val="000000"/>
                </a:solidFill>
              </a:rPr>
              <a:t>.</a:t>
            </a:r>
          </a:p>
          <a:p>
            <a:pPr eaLnBrk="1" fontAlgn="base" hangingPunct="1">
              <a:spcBef>
                <a:spcPct val="0"/>
              </a:spcBef>
              <a:spcAft>
                <a:spcPct val="0"/>
              </a:spcAft>
            </a:pPr>
            <a:r>
              <a:rPr lang="en-US" sz="2200" dirty="0" smtClean="0">
                <a:solidFill>
                  <a:srgbClr val="000000"/>
                </a:solidFill>
              </a:rPr>
              <a:t>	</a:t>
            </a:r>
            <a:r>
              <a:rPr lang="en-US" sz="2200" dirty="0" err="1" smtClean="0">
                <a:solidFill>
                  <a:srgbClr val="000000"/>
                </a:solidFill>
              </a:rPr>
              <a:t>Hôm</a:t>
            </a:r>
            <a:r>
              <a:rPr lang="en-US" sz="2200" dirty="0" smtClean="0">
                <a:solidFill>
                  <a:srgbClr val="000000"/>
                </a:solidFill>
              </a:rPr>
              <a:t> </a:t>
            </a:r>
            <a:r>
              <a:rPr lang="en-US" sz="2200" dirty="0" err="1" smtClean="0">
                <a:solidFill>
                  <a:srgbClr val="000000"/>
                </a:solidFill>
              </a:rPr>
              <a:t>sau</a:t>
            </a:r>
            <a:r>
              <a:rPr lang="en-US" sz="2200" dirty="0" smtClean="0">
                <a:solidFill>
                  <a:srgbClr val="000000"/>
                </a:solidFill>
              </a:rPr>
              <a:t>, </a:t>
            </a:r>
            <a:r>
              <a:rPr lang="en-US" sz="2200" dirty="0" err="1">
                <a:solidFill>
                  <a:srgbClr val="000000"/>
                </a:solidFill>
              </a:rPr>
              <a:t>có</a:t>
            </a:r>
            <a:r>
              <a:rPr lang="en-US" sz="2200" dirty="0">
                <a:solidFill>
                  <a:srgbClr val="000000"/>
                </a:solidFill>
              </a:rPr>
              <a:t> </a:t>
            </a:r>
            <a:r>
              <a:rPr lang="en-US" sz="2200" dirty="0" err="1">
                <a:solidFill>
                  <a:srgbClr val="000000"/>
                </a:solidFill>
              </a:rPr>
              <a:t>người</a:t>
            </a:r>
            <a:r>
              <a:rPr lang="en-US" sz="2200" dirty="0">
                <a:solidFill>
                  <a:srgbClr val="000000"/>
                </a:solidFill>
              </a:rPr>
              <a:t> </a:t>
            </a:r>
            <a:r>
              <a:rPr lang="en-US" sz="2200" dirty="0" err="1" smtClean="0">
                <a:solidFill>
                  <a:srgbClr val="000000"/>
                </a:solidFill>
              </a:rPr>
              <a:t>khác</a:t>
            </a:r>
            <a:r>
              <a:rPr lang="en-US" sz="2200" dirty="0" smtClean="0">
                <a:solidFill>
                  <a:srgbClr val="000000"/>
                </a:solidFill>
              </a:rPr>
              <a:t> </a:t>
            </a:r>
            <a:r>
              <a:rPr lang="en-US" sz="2200" dirty="0" err="1" smtClean="0">
                <a:solidFill>
                  <a:srgbClr val="000000"/>
                </a:solidFill>
              </a:rPr>
              <a:t>đến</a:t>
            </a:r>
            <a:r>
              <a:rPr lang="en-US" sz="2200" dirty="0" smtClean="0">
                <a:solidFill>
                  <a:srgbClr val="000000"/>
                </a:solidFill>
              </a:rPr>
              <a:t> </a:t>
            </a:r>
            <a:r>
              <a:rPr lang="en-US" sz="2200" dirty="0" err="1" smtClean="0">
                <a:solidFill>
                  <a:srgbClr val="000000"/>
                </a:solidFill>
              </a:rPr>
              <a:t>hỏi</a:t>
            </a:r>
            <a:r>
              <a:rPr lang="en-US" sz="2200" dirty="0" smtClean="0">
                <a:solidFill>
                  <a:srgbClr val="000000"/>
                </a:solidFill>
              </a:rPr>
              <a:t> </a:t>
            </a:r>
            <a:r>
              <a:rPr lang="en-US" sz="2200" dirty="0" err="1">
                <a:solidFill>
                  <a:srgbClr val="000000"/>
                </a:solidFill>
              </a:rPr>
              <a:t>cá</a:t>
            </a:r>
            <a:r>
              <a:rPr lang="en-US" sz="2200" dirty="0">
                <a:solidFill>
                  <a:srgbClr val="000000"/>
                </a:solidFill>
              </a:rPr>
              <a:t>, </a:t>
            </a:r>
            <a:r>
              <a:rPr lang="en-US" sz="2200" dirty="0" err="1">
                <a:solidFill>
                  <a:srgbClr val="000000"/>
                </a:solidFill>
              </a:rPr>
              <a:t>cũng</a:t>
            </a:r>
            <a:r>
              <a:rPr lang="en-US" sz="2200" dirty="0">
                <a:solidFill>
                  <a:srgbClr val="000000"/>
                </a:solidFill>
              </a:rPr>
              <a:t> </a:t>
            </a:r>
            <a:r>
              <a:rPr lang="en-US" sz="2200" dirty="0" err="1">
                <a:solidFill>
                  <a:srgbClr val="000000"/>
                </a:solidFill>
              </a:rPr>
              <a:t>nhìn</a:t>
            </a:r>
            <a:r>
              <a:rPr lang="en-US" sz="2200" dirty="0">
                <a:solidFill>
                  <a:srgbClr val="000000"/>
                </a:solidFill>
              </a:rPr>
              <a:t> </a:t>
            </a:r>
            <a:r>
              <a:rPr lang="en-US" sz="2200" dirty="0" err="1">
                <a:solidFill>
                  <a:srgbClr val="000000"/>
                </a:solidFill>
              </a:rPr>
              <a:t>lên</a:t>
            </a:r>
            <a:r>
              <a:rPr lang="en-US" sz="2200" dirty="0">
                <a:solidFill>
                  <a:srgbClr val="000000"/>
                </a:solidFill>
              </a:rPr>
              <a:t> </a:t>
            </a:r>
            <a:r>
              <a:rPr lang="en-US" sz="2200" dirty="0" err="1">
                <a:solidFill>
                  <a:srgbClr val="000000"/>
                </a:solidFill>
              </a:rPr>
              <a:t>biển</a:t>
            </a:r>
            <a:r>
              <a:rPr lang="en-US" sz="2200" dirty="0">
                <a:solidFill>
                  <a:srgbClr val="000000"/>
                </a:solidFill>
              </a:rPr>
              <a:t>, </a:t>
            </a:r>
            <a:r>
              <a:rPr lang="en-US" sz="2200" dirty="0" err="1">
                <a:solidFill>
                  <a:srgbClr val="000000"/>
                </a:solidFill>
              </a:rPr>
              <a:t>cười</a:t>
            </a:r>
            <a:r>
              <a:rPr lang="en-US" sz="2200" dirty="0">
                <a:solidFill>
                  <a:srgbClr val="000000"/>
                </a:solidFill>
              </a:rPr>
              <a:t> </a:t>
            </a:r>
            <a:r>
              <a:rPr lang="en-US" sz="2200" dirty="0" err="1">
                <a:solidFill>
                  <a:srgbClr val="000000"/>
                </a:solidFill>
              </a:rPr>
              <a:t>bảo</a:t>
            </a:r>
            <a:r>
              <a:rPr lang="en-US" sz="2200" dirty="0">
                <a:solidFill>
                  <a:srgbClr val="000000"/>
                </a:solidFill>
              </a:rPr>
              <a:t>:</a:t>
            </a:r>
          </a:p>
          <a:p>
            <a:pPr eaLnBrk="1" fontAlgn="base" hangingPunct="1">
              <a:spcBef>
                <a:spcPct val="0"/>
              </a:spcBef>
              <a:spcAft>
                <a:spcPct val="0"/>
              </a:spcAft>
            </a:pPr>
            <a:r>
              <a:rPr lang="en-US" sz="2200" dirty="0" smtClean="0">
                <a:solidFill>
                  <a:srgbClr val="000000"/>
                </a:solidFill>
              </a:rPr>
              <a:t>	- </a:t>
            </a:r>
            <a:r>
              <a:rPr lang="en-US" sz="2200" dirty="0" err="1">
                <a:solidFill>
                  <a:srgbClr val="000000"/>
                </a:solidFill>
              </a:rPr>
              <a:t>C</a:t>
            </a:r>
            <a:r>
              <a:rPr lang="en-US" sz="2200" dirty="0" err="1" smtClean="0">
                <a:solidFill>
                  <a:srgbClr val="000000"/>
                </a:solidFill>
              </a:rPr>
              <a:t>hẳng</a:t>
            </a:r>
            <a:r>
              <a:rPr lang="en-US" sz="2200" dirty="0" smtClean="0">
                <a:solidFill>
                  <a:srgbClr val="000000"/>
                </a:solidFill>
              </a:rPr>
              <a:t> </a:t>
            </a:r>
            <a:r>
              <a:rPr lang="en-US" sz="2200" dirty="0" err="1">
                <a:solidFill>
                  <a:srgbClr val="000000"/>
                </a:solidFill>
              </a:rPr>
              <a:t>nhẽ</a:t>
            </a:r>
            <a:r>
              <a:rPr lang="en-US" sz="2200" dirty="0">
                <a:solidFill>
                  <a:srgbClr val="000000"/>
                </a:solidFill>
              </a:rPr>
              <a:t> </a:t>
            </a:r>
            <a:r>
              <a:rPr lang="en-US" sz="2200" dirty="0" err="1" smtClean="0">
                <a:solidFill>
                  <a:srgbClr val="000000"/>
                </a:solidFill>
              </a:rPr>
              <a:t>người</a:t>
            </a:r>
            <a:r>
              <a:rPr lang="en-US" sz="2200" dirty="0" smtClean="0">
                <a:solidFill>
                  <a:srgbClr val="000000"/>
                </a:solidFill>
              </a:rPr>
              <a:t> ta </a:t>
            </a:r>
            <a:r>
              <a:rPr lang="en-US" sz="2200" dirty="0" err="1" smtClean="0">
                <a:solidFill>
                  <a:srgbClr val="000000"/>
                </a:solidFill>
              </a:rPr>
              <a:t>đến</a:t>
            </a:r>
            <a:r>
              <a:rPr lang="en-US" sz="2200" dirty="0" smtClean="0">
                <a:solidFill>
                  <a:srgbClr val="000000"/>
                </a:solidFill>
              </a:rPr>
              <a:t> </a:t>
            </a:r>
            <a:r>
              <a:rPr lang="en-US" sz="2200" dirty="0" err="1">
                <a:solidFill>
                  <a:srgbClr val="000000"/>
                </a:solidFill>
              </a:rPr>
              <a:t>hàng</a:t>
            </a:r>
            <a:r>
              <a:rPr lang="en-US" sz="2200" dirty="0">
                <a:solidFill>
                  <a:srgbClr val="000000"/>
                </a:solidFill>
              </a:rPr>
              <a:t> </a:t>
            </a:r>
            <a:r>
              <a:rPr lang="en-US" sz="2200" dirty="0" err="1">
                <a:solidFill>
                  <a:srgbClr val="000000"/>
                </a:solidFill>
              </a:rPr>
              <a:t>hoa</a:t>
            </a:r>
            <a:r>
              <a:rPr lang="en-US" sz="2200" dirty="0">
                <a:solidFill>
                  <a:srgbClr val="000000"/>
                </a:solidFill>
              </a:rPr>
              <a:t> </a:t>
            </a:r>
            <a:r>
              <a:rPr lang="en-US" sz="2200" dirty="0" err="1">
                <a:solidFill>
                  <a:srgbClr val="000000"/>
                </a:solidFill>
              </a:rPr>
              <a:t>mua</a:t>
            </a:r>
            <a:r>
              <a:rPr lang="en-US" sz="2200" dirty="0">
                <a:solidFill>
                  <a:srgbClr val="000000"/>
                </a:solidFill>
              </a:rPr>
              <a:t> </a:t>
            </a:r>
            <a:r>
              <a:rPr lang="en-US" sz="2200" dirty="0" err="1">
                <a:solidFill>
                  <a:srgbClr val="000000"/>
                </a:solidFill>
              </a:rPr>
              <a:t>cá</a:t>
            </a:r>
            <a:r>
              <a:rPr lang="en-US" sz="2200" dirty="0">
                <a:solidFill>
                  <a:srgbClr val="000000"/>
                </a:solidFill>
              </a:rPr>
              <a:t> hay </a:t>
            </a:r>
            <a:r>
              <a:rPr lang="en-US" sz="2200" dirty="0" err="1">
                <a:solidFill>
                  <a:srgbClr val="000000"/>
                </a:solidFill>
              </a:rPr>
              <a:t>sao</a:t>
            </a:r>
            <a:r>
              <a:rPr lang="en-US" sz="2200" dirty="0">
                <a:solidFill>
                  <a:srgbClr val="000000"/>
                </a:solidFill>
              </a:rPr>
              <a:t>, </a:t>
            </a:r>
            <a:r>
              <a:rPr lang="en-US" sz="2200" dirty="0" err="1">
                <a:solidFill>
                  <a:srgbClr val="000000"/>
                </a:solidFill>
              </a:rPr>
              <a:t>mà</a:t>
            </a:r>
            <a:r>
              <a:rPr lang="en-US" sz="2200" dirty="0">
                <a:solidFill>
                  <a:srgbClr val="000000"/>
                </a:solidFill>
              </a:rPr>
              <a:t> </a:t>
            </a:r>
            <a:r>
              <a:rPr lang="en-US" sz="2200" dirty="0" err="1">
                <a:solidFill>
                  <a:srgbClr val="000000"/>
                </a:solidFill>
              </a:rPr>
              <a:t>phải</a:t>
            </a:r>
            <a:r>
              <a:rPr lang="en-US" sz="2200" dirty="0">
                <a:solidFill>
                  <a:srgbClr val="000000"/>
                </a:solidFill>
              </a:rPr>
              <a:t> </a:t>
            </a:r>
            <a:r>
              <a:rPr lang="en-US" sz="2200" dirty="0" err="1">
                <a:solidFill>
                  <a:srgbClr val="000000"/>
                </a:solidFill>
              </a:rPr>
              <a:t>đề</a:t>
            </a:r>
            <a:r>
              <a:rPr lang="en-US" sz="2200" dirty="0">
                <a:solidFill>
                  <a:srgbClr val="000000"/>
                </a:solidFill>
              </a:rPr>
              <a:t> </a:t>
            </a:r>
            <a:r>
              <a:rPr lang="en-US" sz="2200" dirty="0" err="1" smtClean="0">
                <a:solidFill>
                  <a:srgbClr val="000000"/>
                </a:solidFill>
              </a:rPr>
              <a:t>là</a:t>
            </a:r>
            <a:r>
              <a:rPr lang="en-US" sz="2200" dirty="0" smtClean="0">
                <a:solidFill>
                  <a:srgbClr val="000000"/>
                </a:solidFill>
              </a:rPr>
              <a:t> “ở </a:t>
            </a:r>
            <a:r>
              <a:rPr lang="en-US" sz="2200" dirty="0" err="1">
                <a:solidFill>
                  <a:srgbClr val="000000"/>
                </a:solidFill>
              </a:rPr>
              <a:t>đây</a:t>
            </a:r>
            <a:r>
              <a:rPr lang="en-US" sz="2200" dirty="0">
                <a:solidFill>
                  <a:srgbClr val="000000"/>
                </a:solidFill>
              </a:rPr>
              <a:t>”?</a:t>
            </a:r>
          </a:p>
          <a:p>
            <a:pPr eaLnBrk="1" fontAlgn="base" hangingPunct="1">
              <a:spcBef>
                <a:spcPct val="0"/>
              </a:spcBef>
              <a:spcAft>
                <a:spcPct val="0"/>
              </a:spcAft>
            </a:pPr>
            <a:r>
              <a:rPr lang="en-US" sz="2200" dirty="0" smtClean="0">
                <a:solidFill>
                  <a:srgbClr val="000000"/>
                </a:solidFill>
              </a:rPr>
              <a:t>	</a:t>
            </a:r>
            <a:r>
              <a:rPr lang="en-US" sz="2200" dirty="0" err="1" smtClean="0">
                <a:solidFill>
                  <a:srgbClr val="000000"/>
                </a:solidFill>
              </a:rPr>
              <a:t>Nhà</a:t>
            </a:r>
            <a:r>
              <a:rPr lang="en-US" sz="2200" dirty="0" smtClean="0">
                <a:solidFill>
                  <a:srgbClr val="000000"/>
                </a:solidFill>
              </a:rPr>
              <a:t> </a:t>
            </a:r>
            <a:r>
              <a:rPr lang="en-US" sz="2200" dirty="0" err="1">
                <a:solidFill>
                  <a:srgbClr val="000000"/>
                </a:solidFill>
              </a:rPr>
              <a:t>hàng</a:t>
            </a:r>
            <a:r>
              <a:rPr lang="en-US" sz="2200" dirty="0">
                <a:solidFill>
                  <a:srgbClr val="000000"/>
                </a:solidFill>
              </a:rPr>
              <a:t> </a:t>
            </a:r>
            <a:r>
              <a:rPr lang="en-US" sz="2200" dirty="0" err="1">
                <a:solidFill>
                  <a:srgbClr val="000000"/>
                </a:solidFill>
              </a:rPr>
              <a:t>nghe</a:t>
            </a:r>
            <a:r>
              <a:rPr lang="en-US" sz="2200" dirty="0">
                <a:solidFill>
                  <a:srgbClr val="000000"/>
                </a:solidFill>
              </a:rPr>
              <a:t> </a:t>
            </a:r>
            <a:r>
              <a:rPr lang="en-US" sz="2200" dirty="0" err="1">
                <a:solidFill>
                  <a:srgbClr val="000000"/>
                </a:solidFill>
              </a:rPr>
              <a:t>nói</a:t>
            </a:r>
            <a:r>
              <a:rPr lang="en-US" sz="2200" dirty="0">
                <a:solidFill>
                  <a:srgbClr val="000000"/>
                </a:solidFill>
              </a:rPr>
              <a:t>, </a:t>
            </a:r>
            <a:r>
              <a:rPr lang="en-US" sz="2200" dirty="0" err="1" smtClean="0">
                <a:solidFill>
                  <a:srgbClr val="000000"/>
                </a:solidFill>
              </a:rPr>
              <a:t>bỏ</a:t>
            </a:r>
            <a:r>
              <a:rPr lang="en-US" sz="2200" dirty="0" smtClean="0">
                <a:solidFill>
                  <a:srgbClr val="000000"/>
                </a:solidFill>
              </a:rPr>
              <a:t> </a:t>
            </a:r>
            <a:r>
              <a:rPr lang="en-US" sz="2200" dirty="0" err="1">
                <a:solidFill>
                  <a:srgbClr val="000000"/>
                </a:solidFill>
              </a:rPr>
              <a:t>ngay</a:t>
            </a:r>
            <a:r>
              <a:rPr lang="en-US" sz="2200" dirty="0">
                <a:solidFill>
                  <a:srgbClr val="000000"/>
                </a:solidFill>
              </a:rPr>
              <a:t> </a:t>
            </a:r>
            <a:r>
              <a:rPr lang="en-US" sz="2200" dirty="0" err="1">
                <a:solidFill>
                  <a:srgbClr val="000000"/>
                </a:solidFill>
              </a:rPr>
              <a:t>hai</a:t>
            </a:r>
            <a:r>
              <a:rPr lang="en-US" sz="2200" dirty="0">
                <a:solidFill>
                  <a:srgbClr val="000000"/>
                </a:solidFill>
              </a:rPr>
              <a:t> </a:t>
            </a:r>
            <a:r>
              <a:rPr lang="en-US" sz="2200" dirty="0" err="1">
                <a:solidFill>
                  <a:srgbClr val="000000"/>
                </a:solidFill>
              </a:rPr>
              <a:t>chữ</a:t>
            </a:r>
            <a:r>
              <a:rPr lang="en-US" sz="2200" dirty="0">
                <a:solidFill>
                  <a:srgbClr val="000000"/>
                </a:solidFill>
              </a:rPr>
              <a:t> </a:t>
            </a:r>
            <a:r>
              <a:rPr lang="en-US" sz="2200" dirty="0" smtClean="0">
                <a:solidFill>
                  <a:srgbClr val="000000"/>
                </a:solidFill>
              </a:rPr>
              <a:t>“ở </a:t>
            </a:r>
            <a:r>
              <a:rPr lang="en-US" sz="2200" dirty="0" err="1">
                <a:solidFill>
                  <a:srgbClr val="000000"/>
                </a:solidFill>
              </a:rPr>
              <a:t>đây</a:t>
            </a:r>
            <a:r>
              <a:rPr lang="en-US" sz="2200" dirty="0">
                <a:solidFill>
                  <a:srgbClr val="000000"/>
                </a:solidFill>
              </a:rPr>
              <a:t>” </a:t>
            </a:r>
            <a:r>
              <a:rPr lang="en-US" sz="2200" dirty="0" err="1">
                <a:solidFill>
                  <a:srgbClr val="000000"/>
                </a:solidFill>
              </a:rPr>
              <a:t>đi</a:t>
            </a:r>
            <a:r>
              <a:rPr lang="en-US" sz="2200" dirty="0">
                <a:solidFill>
                  <a:srgbClr val="000000"/>
                </a:solidFill>
              </a:rPr>
              <a:t>.</a:t>
            </a:r>
          </a:p>
          <a:p>
            <a:pPr eaLnBrk="1" fontAlgn="base" hangingPunct="1">
              <a:spcBef>
                <a:spcPct val="0"/>
              </a:spcBef>
              <a:spcAft>
                <a:spcPct val="0"/>
              </a:spcAft>
            </a:pPr>
            <a:r>
              <a:rPr lang="en-US" sz="2200" dirty="0" smtClean="0">
                <a:solidFill>
                  <a:srgbClr val="000000"/>
                </a:solidFill>
              </a:rPr>
              <a:t>	</a:t>
            </a:r>
            <a:r>
              <a:rPr lang="en-US" sz="2200" dirty="0" err="1" smtClean="0">
                <a:solidFill>
                  <a:srgbClr val="000000"/>
                </a:solidFill>
              </a:rPr>
              <a:t>Cách</a:t>
            </a:r>
            <a:r>
              <a:rPr lang="en-US" sz="2200" dirty="0" smtClean="0">
                <a:solidFill>
                  <a:srgbClr val="000000"/>
                </a:solidFill>
              </a:rPr>
              <a:t> </a:t>
            </a:r>
            <a:r>
              <a:rPr lang="en-US" sz="2200" dirty="0" err="1">
                <a:solidFill>
                  <a:srgbClr val="000000"/>
                </a:solidFill>
              </a:rPr>
              <a:t>vài</a:t>
            </a:r>
            <a:r>
              <a:rPr lang="en-US" sz="2200" dirty="0">
                <a:solidFill>
                  <a:srgbClr val="000000"/>
                </a:solidFill>
              </a:rPr>
              <a:t> </a:t>
            </a:r>
            <a:r>
              <a:rPr lang="en-US" sz="2200" dirty="0" err="1">
                <a:solidFill>
                  <a:srgbClr val="000000"/>
                </a:solidFill>
              </a:rPr>
              <a:t>hôm</a:t>
            </a:r>
            <a:r>
              <a:rPr lang="en-US" sz="2200" dirty="0">
                <a:solidFill>
                  <a:srgbClr val="000000"/>
                </a:solidFill>
              </a:rPr>
              <a:t> </a:t>
            </a:r>
            <a:r>
              <a:rPr lang="en-US" sz="2200" dirty="0" err="1" smtClean="0">
                <a:solidFill>
                  <a:srgbClr val="000000"/>
                </a:solidFill>
              </a:rPr>
              <a:t>lại</a:t>
            </a:r>
            <a:r>
              <a:rPr lang="en-US" sz="2200" dirty="0" smtClean="0">
                <a:solidFill>
                  <a:srgbClr val="000000"/>
                </a:solidFill>
              </a:rPr>
              <a:t> </a:t>
            </a:r>
            <a:r>
              <a:rPr lang="en-US" sz="2200" dirty="0" err="1">
                <a:solidFill>
                  <a:srgbClr val="000000"/>
                </a:solidFill>
              </a:rPr>
              <a:t>có</a:t>
            </a:r>
            <a:r>
              <a:rPr lang="en-US" sz="2200" dirty="0">
                <a:solidFill>
                  <a:srgbClr val="000000"/>
                </a:solidFill>
              </a:rPr>
              <a:t> </a:t>
            </a:r>
            <a:r>
              <a:rPr lang="en-US" sz="2200" dirty="0" err="1">
                <a:solidFill>
                  <a:srgbClr val="000000"/>
                </a:solidFill>
              </a:rPr>
              <a:t>một</a:t>
            </a:r>
            <a:r>
              <a:rPr lang="en-US" sz="2200" dirty="0">
                <a:solidFill>
                  <a:srgbClr val="000000"/>
                </a:solidFill>
              </a:rPr>
              <a:t> </a:t>
            </a:r>
            <a:r>
              <a:rPr lang="en-US" sz="2200" dirty="0" err="1">
                <a:solidFill>
                  <a:srgbClr val="000000"/>
                </a:solidFill>
              </a:rPr>
              <a:t>người</a:t>
            </a:r>
            <a:r>
              <a:rPr lang="en-US" sz="2200" dirty="0">
                <a:solidFill>
                  <a:srgbClr val="000000"/>
                </a:solidFill>
              </a:rPr>
              <a:t> </a:t>
            </a:r>
            <a:r>
              <a:rPr lang="en-US" sz="2200" dirty="0" err="1" smtClean="0">
                <a:solidFill>
                  <a:srgbClr val="000000"/>
                </a:solidFill>
              </a:rPr>
              <a:t>khác</a:t>
            </a:r>
            <a:r>
              <a:rPr lang="en-US" sz="2200" dirty="0" smtClean="0">
                <a:solidFill>
                  <a:srgbClr val="000000"/>
                </a:solidFill>
              </a:rPr>
              <a:t> </a:t>
            </a:r>
            <a:r>
              <a:rPr lang="en-US" sz="2200" dirty="0" err="1">
                <a:solidFill>
                  <a:srgbClr val="000000"/>
                </a:solidFill>
              </a:rPr>
              <a:t>đến</a:t>
            </a:r>
            <a:r>
              <a:rPr lang="en-US" sz="2200" dirty="0">
                <a:solidFill>
                  <a:srgbClr val="000000"/>
                </a:solidFill>
              </a:rPr>
              <a:t> </a:t>
            </a:r>
            <a:r>
              <a:rPr lang="en-US" sz="2200" dirty="0" err="1">
                <a:solidFill>
                  <a:srgbClr val="000000"/>
                </a:solidFill>
              </a:rPr>
              <a:t>mua</a:t>
            </a:r>
            <a:r>
              <a:rPr lang="en-US" sz="2200" dirty="0">
                <a:solidFill>
                  <a:srgbClr val="000000"/>
                </a:solidFill>
              </a:rPr>
              <a:t> </a:t>
            </a:r>
            <a:r>
              <a:rPr lang="en-US" sz="2200" dirty="0" err="1">
                <a:solidFill>
                  <a:srgbClr val="000000"/>
                </a:solidFill>
              </a:rPr>
              <a:t>cá</a:t>
            </a:r>
            <a:r>
              <a:rPr lang="en-US" sz="2200" dirty="0">
                <a:solidFill>
                  <a:srgbClr val="000000"/>
                </a:solidFill>
              </a:rPr>
              <a:t>, </a:t>
            </a:r>
            <a:r>
              <a:rPr lang="en-US" sz="2200" dirty="0" err="1" smtClean="0">
                <a:solidFill>
                  <a:srgbClr val="000000"/>
                </a:solidFill>
              </a:rPr>
              <a:t>mua</a:t>
            </a:r>
            <a:r>
              <a:rPr lang="en-US" sz="2200" dirty="0" smtClean="0">
                <a:solidFill>
                  <a:srgbClr val="000000"/>
                </a:solidFill>
              </a:rPr>
              <a:t> </a:t>
            </a:r>
            <a:r>
              <a:rPr lang="en-US" sz="2200" dirty="0" err="1" smtClean="0">
                <a:solidFill>
                  <a:srgbClr val="000000"/>
                </a:solidFill>
              </a:rPr>
              <a:t>xong</a:t>
            </a:r>
            <a:r>
              <a:rPr lang="en-US" sz="2200" dirty="0" smtClean="0">
                <a:solidFill>
                  <a:srgbClr val="000000"/>
                </a:solidFill>
              </a:rPr>
              <a:t>, </a:t>
            </a:r>
            <a:r>
              <a:rPr lang="en-US" sz="2200" dirty="0" err="1" smtClean="0">
                <a:solidFill>
                  <a:srgbClr val="000000"/>
                </a:solidFill>
              </a:rPr>
              <a:t>cũng</a:t>
            </a:r>
            <a:r>
              <a:rPr lang="en-US" sz="2200" dirty="0" smtClean="0">
                <a:solidFill>
                  <a:srgbClr val="000000"/>
                </a:solidFill>
              </a:rPr>
              <a:t> </a:t>
            </a:r>
            <a:r>
              <a:rPr lang="en-US" sz="2200" dirty="0" err="1">
                <a:solidFill>
                  <a:srgbClr val="000000"/>
                </a:solidFill>
              </a:rPr>
              <a:t>nhìn</a:t>
            </a:r>
            <a:r>
              <a:rPr lang="en-US" sz="2200" dirty="0">
                <a:solidFill>
                  <a:srgbClr val="000000"/>
                </a:solidFill>
              </a:rPr>
              <a:t> </a:t>
            </a:r>
            <a:r>
              <a:rPr lang="en-US" sz="2200" dirty="0" err="1">
                <a:solidFill>
                  <a:srgbClr val="000000"/>
                </a:solidFill>
              </a:rPr>
              <a:t>lên</a:t>
            </a:r>
            <a:r>
              <a:rPr lang="en-US" sz="2200" dirty="0">
                <a:solidFill>
                  <a:srgbClr val="000000"/>
                </a:solidFill>
              </a:rPr>
              <a:t> </a:t>
            </a:r>
            <a:r>
              <a:rPr lang="en-US" sz="2200" dirty="0" err="1">
                <a:solidFill>
                  <a:srgbClr val="000000"/>
                </a:solidFill>
              </a:rPr>
              <a:t>biển</a:t>
            </a:r>
            <a:r>
              <a:rPr lang="en-US" sz="2200" dirty="0">
                <a:solidFill>
                  <a:srgbClr val="000000"/>
                </a:solidFill>
              </a:rPr>
              <a:t>, </a:t>
            </a:r>
            <a:r>
              <a:rPr lang="en-US" sz="2200" dirty="0" err="1" smtClean="0">
                <a:solidFill>
                  <a:srgbClr val="000000"/>
                </a:solidFill>
              </a:rPr>
              <a:t>cười</a:t>
            </a:r>
            <a:r>
              <a:rPr lang="en-US" sz="2200" dirty="0" smtClean="0">
                <a:solidFill>
                  <a:srgbClr val="000000"/>
                </a:solidFill>
              </a:rPr>
              <a:t> </a:t>
            </a:r>
            <a:r>
              <a:rPr lang="en-US" sz="2200" dirty="0" err="1" smtClean="0">
                <a:solidFill>
                  <a:srgbClr val="000000"/>
                </a:solidFill>
              </a:rPr>
              <a:t>bảo</a:t>
            </a:r>
            <a:r>
              <a:rPr lang="en-US" sz="2200" dirty="0">
                <a:solidFill>
                  <a:srgbClr val="000000"/>
                </a:solidFill>
              </a:rPr>
              <a:t>:</a:t>
            </a:r>
          </a:p>
          <a:p>
            <a:pPr eaLnBrk="1" fontAlgn="base" hangingPunct="1">
              <a:spcBef>
                <a:spcPct val="0"/>
              </a:spcBef>
              <a:spcAft>
                <a:spcPct val="0"/>
              </a:spcAft>
            </a:pPr>
            <a:r>
              <a:rPr lang="en-US" sz="2200" dirty="0" smtClean="0">
                <a:solidFill>
                  <a:srgbClr val="000000"/>
                </a:solidFill>
              </a:rPr>
              <a:t>	-  </a:t>
            </a:r>
            <a:r>
              <a:rPr lang="en-US" sz="2200" dirty="0">
                <a:solidFill>
                  <a:srgbClr val="000000"/>
                </a:solidFill>
              </a:rPr>
              <a:t>Ở </a:t>
            </a:r>
            <a:r>
              <a:rPr lang="en-US" sz="2200" dirty="0" err="1">
                <a:solidFill>
                  <a:srgbClr val="000000"/>
                </a:solidFill>
              </a:rPr>
              <a:t>đây</a:t>
            </a:r>
            <a:r>
              <a:rPr lang="en-US" sz="2200" dirty="0">
                <a:solidFill>
                  <a:srgbClr val="000000"/>
                </a:solidFill>
              </a:rPr>
              <a:t> </a:t>
            </a:r>
            <a:r>
              <a:rPr lang="en-US" sz="2200" dirty="0" err="1">
                <a:solidFill>
                  <a:srgbClr val="000000"/>
                </a:solidFill>
              </a:rPr>
              <a:t>chẳng</a:t>
            </a:r>
            <a:r>
              <a:rPr lang="en-US" sz="2200" dirty="0">
                <a:solidFill>
                  <a:srgbClr val="000000"/>
                </a:solidFill>
              </a:rPr>
              <a:t> </a:t>
            </a:r>
            <a:r>
              <a:rPr lang="en-US" sz="2200" dirty="0" err="1">
                <a:solidFill>
                  <a:srgbClr val="000000"/>
                </a:solidFill>
              </a:rPr>
              <a:t>bán</a:t>
            </a:r>
            <a:r>
              <a:rPr lang="en-US" sz="2200" dirty="0">
                <a:solidFill>
                  <a:srgbClr val="000000"/>
                </a:solidFill>
              </a:rPr>
              <a:t> </a:t>
            </a:r>
            <a:r>
              <a:rPr lang="en-US" sz="2200" dirty="0" err="1">
                <a:solidFill>
                  <a:srgbClr val="000000"/>
                </a:solidFill>
              </a:rPr>
              <a:t>cá</a:t>
            </a:r>
            <a:r>
              <a:rPr lang="en-US" sz="2200" dirty="0">
                <a:solidFill>
                  <a:srgbClr val="000000"/>
                </a:solidFill>
              </a:rPr>
              <a:t> </a:t>
            </a:r>
            <a:r>
              <a:rPr lang="en-US" sz="2200" dirty="0" err="1">
                <a:solidFill>
                  <a:srgbClr val="000000"/>
                </a:solidFill>
              </a:rPr>
              <a:t>thì</a:t>
            </a:r>
            <a:r>
              <a:rPr lang="en-US" sz="2200" dirty="0">
                <a:solidFill>
                  <a:srgbClr val="000000"/>
                </a:solidFill>
              </a:rPr>
              <a:t> </a:t>
            </a:r>
            <a:r>
              <a:rPr lang="en-US" sz="2200" dirty="0" err="1">
                <a:solidFill>
                  <a:srgbClr val="000000"/>
                </a:solidFill>
              </a:rPr>
              <a:t>bày</a:t>
            </a:r>
            <a:r>
              <a:rPr lang="en-US" sz="2200" dirty="0">
                <a:solidFill>
                  <a:srgbClr val="000000"/>
                </a:solidFill>
              </a:rPr>
              <a:t> </a:t>
            </a:r>
            <a:r>
              <a:rPr lang="en-US" sz="2200" dirty="0" err="1">
                <a:solidFill>
                  <a:srgbClr val="000000"/>
                </a:solidFill>
              </a:rPr>
              <a:t>cá</a:t>
            </a:r>
            <a:r>
              <a:rPr lang="en-US" sz="2200" dirty="0">
                <a:solidFill>
                  <a:srgbClr val="000000"/>
                </a:solidFill>
              </a:rPr>
              <a:t> </a:t>
            </a:r>
            <a:r>
              <a:rPr lang="en-US" sz="2200" dirty="0" err="1">
                <a:solidFill>
                  <a:srgbClr val="000000"/>
                </a:solidFill>
              </a:rPr>
              <a:t>ra</a:t>
            </a:r>
            <a:r>
              <a:rPr lang="en-US" sz="2200" dirty="0">
                <a:solidFill>
                  <a:srgbClr val="000000"/>
                </a:solidFill>
              </a:rPr>
              <a:t> </a:t>
            </a:r>
            <a:r>
              <a:rPr lang="en-US" sz="2200" dirty="0" err="1">
                <a:solidFill>
                  <a:srgbClr val="000000"/>
                </a:solidFill>
              </a:rPr>
              <a:t>để</a:t>
            </a:r>
            <a:r>
              <a:rPr lang="en-US" sz="2200" dirty="0">
                <a:solidFill>
                  <a:srgbClr val="000000"/>
                </a:solidFill>
              </a:rPr>
              <a:t> </a:t>
            </a:r>
            <a:r>
              <a:rPr lang="en-US" sz="2200" dirty="0" err="1">
                <a:solidFill>
                  <a:srgbClr val="000000"/>
                </a:solidFill>
              </a:rPr>
              <a:t>khoe</a:t>
            </a:r>
            <a:r>
              <a:rPr lang="en-US" sz="2200" dirty="0">
                <a:solidFill>
                  <a:srgbClr val="000000"/>
                </a:solidFill>
              </a:rPr>
              <a:t> hay </a:t>
            </a:r>
            <a:r>
              <a:rPr lang="en-US" sz="2200" dirty="0" err="1">
                <a:solidFill>
                  <a:srgbClr val="000000"/>
                </a:solidFill>
              </a:rPr>
              <a:t>sao</a:t>
            </a:r>
            <a:r>
              <a:rPr lang="en-US" sz="2200" dirty="0">
                <a:solidFill>
                  <a:srgbClr val="000000"/>
                </a:solidFill>
              </a:rPr>
              <a:t> </a:t>
            </a:r>
            <a:r>
              <a:rPr lang="en-US" sz="2200" dirty="0" err="1">
                <a:solidFill>
                  <a:srgbClr val="000000"/>
                </a:solidFill>
              </a:rPr>
              <a:t>mà</a:t>
            </a:r>
            <a:r>
              <a:rPr lang="en-US" sz="2200" dirty="0">
                <a:solidFill>
                  <a:srgbClr val="000000"/>
                </a:solidFill>
              </a:rPr>
              <a:t> </a:t>
            </a:r>
            <a:r>
              <a:rPr lang="en-US" sz="2200" dirty="0" err="1">
                <a:solidFill>
                  <a:srgbClr val="000000"/>
                </a:solidFill>
              </a:rPr>
              <a:t>phải</a:t>
            </a:r>
            <a:r>
              <a:rPr lang="en-US" sz="2200" dirty="0">
                <a:solidFill>
                  <a:srgbClr val="000000"/>
                </a:solidFill>
              </a:rPr>
              <a:t> </a:t>
            </a:r>
            <a:r>
              <a:rPr lang="en-US" sz="2200" dirty="0" err="1">
                <a:solidFill>
                  <a:srgbClr val="000000"/>
                </a:solidFill>
              </a:rPr>
              <a:t>đề</a:t>
            </a:r>
            <a:r>
              <a:rPr lang="en-US" sz="2200" dirty="0">
                <a:solidFill>
                  <a:srgbClr val="000000"/>
                </a:solidFill>
              </a:rPr>
              <a:t> </a:t>
            </a:r>
            <a:r>
              <a:rPr lang="en-US" sz="2200" dirty="0" err="1">
                <a:solidFill>
                  <a:srgbClr val="000000"/>
                </a:solidFill>
              </a:rPr>
              <a:t>là</a:t>
            </a:r>
            <a:r>
              <a:rPr lang="en-US" sz="2200" dirty="0">
                <a:solidFill>
                  <a:srgbClr val="000000"/>
                </a:solidFill>
              </a:rPr>
              <a:t> </a:t>
            </a:r>
            <a:r>
              <a:rPr lang="en-US" sz="2200" dirty="0" smtClean="0">
                <a:solidFill>
                  <a:srgbClr val="000000"/>
                </a:solidFill>
              </a:rPr>
              <a:t>“</a:t>
            </a:r>
            <a:r>
              <a:rPr lang="en-US" sz="2200" dirty="0" err="1" smtClean="0">
                <a:solidFill>
                  <a:srgbClr val="000000"/>
                </a:solidFill>
              </a:rPr>
              <a:t>có</a:t>
            </a:r>
            <a:r>
              <a:rPr lang="en-US" sz="2200" dirty="0" smtClean="0">
                <a:solidFill>
                  <a:srgbClr val="000000"/>
                </a:solidFill>
              </a:rPr>
              <a:t> </a:t>
            </a:r>
            <a:r>
              <a:rPr lang="en-US" sz="2200" dirty="0" err="1">
                <a:solidFill>
                  <a:srgbClr val="000000"/>
                </a:solidFill>
              </a:rPr>
              <a:t>bán</a:t>
            </a:r>
            <a:r>
              <a:rPr lang="en-US" sz="2200" dirty="0">
                <a:solidFill>
                  <a:srgbClr val="000000"/>
                </a:solidFill>
              </a:rPr>
              <a:t>”?</a:t>
            </a:r>
          </a:p>
          <a:p>
            <a:pPr eaLnBrk="1" fontAlgn="base" hangingPunct="1">
              <a:spcBef>
                <a:spcPct val="0"/>
              </a:spcBef>
              <a:spcAft>
                <a:spcPct val="0"/>
              </a:spcAft>
            </a:pPr>
            <a:r>
              <a:rPr lang="en-US" sz="2200" dirty="0" smtClean="0">
                <a:solidFill>
                  <a:srgbClr val="000000"/>
                </a:solidFill>
              </a:rPr>
              <a:t>	</a:t>
            </a:r>
            <a:r>
              <a:rPr lang="en-US" sz="2200" dirty="0" err="1" smtClean="0">
                <a:solidFill>
                  <a:srgbClr val="000000"/>
                </a:solidFill>
              </a:rPr>
              <a:t>Nhà</a:t>
            </a:r>
            <a:r>
              <a:rPr lang="en-US" sz="2200" dirty="0" smtClean="0">
                <a:solidFill>
                  <a:srgbClr val="000000"/>
                </a:solidFill>
              </a:rPr>
              <a:t> </a:t>
            </a:r>
            <a:r>
              <a:rPr lang="en-US" sz="2200" dirty="0" err="1">
                <a:solidFill>
                  <a:srgbClr val="000000"/>
                </a:solidFill>
              </a:rPr>
              <a:t>hàng</a:t>
            </a:r>
            <a:r>
              <a:rPr lang="en-US" sz="2200" dirty="0">
                <a:solidFill>
                  <a:srgbClr val="000000"/>
                </a:solidFill>
              </a:rPr>
              <a:t> </a:t>
            </a:r>
            <a:r>
              <a:rPr lang="en-US" sz="2200" dirty="0" err="1">
                <a:solidFill>
                  <a:srgbClr val="000000"/>
                </a:solidFill>
              </a:rPr>
              <a:t>nghe</a:t>
            </a:r>
            <a:r>
              <a:rPr lang="en-US" sz="2200" dirty="0">
                <a:solidFill>
                  <a:srgbClr val="000000"/>
                </a:solidFill>
              </a:rPr>
              <a:t> </a:t>
            </a:r>
            <a:r>
              <a:rPr lang="en-US" sz="2200" dirty="0" err="1" smtClean="0">
                <a:solidFill>
                  <a:srgbClr val="000000"/>
                </a:solidFill>
              </a:rPr>
              <a:t>thấy</a:t>
            </a:r>
            <a:r>
              <a:rPr lang="en-US" sz="2200" dirty="0" smtClean="0">
                <a:solidFill>
                  <a:srgbClr val="000000"/>
                </a:solidFill>
              </a:rPr>
              <a:t> </a:t>
            </a:r>
            <a:r>
              <a:rPr lang="en-US" sz="2200" dirty="0" err="1" smtClean="0">
                <a:solidFill>
                  <a:srgbClr val="000000"/>
                </a:solidFill>
              </a:rPr>
              <a:t>cũng</a:t>
            </a:r>
            <a:r>
              <a:rPr lang="en-US" sz="2200" dirty="0" smtClean="0">
                <a:solidFill>
                  <a:srgbClr val="000000"/>
                </a:solidFill>
              </a:rPr>
              <a:t> </a:t>
            </a:r>
            <a:r>
              <a:rPr lang="en-US" sz="2200" dirty="0" err="1" smtClean="0">
                <a:solidFill>
                  <a:srgbClr val="000000"/>
                </a:solidFill>
              </a:rPr>
              <a:t>có</a:t>
            </a:r>
            <a:r>
              <a:rPr lang="en-US" sz="2200" dirty="0" smtClean="0">
                <a:solidFill>
                  <a:srgbClr val="000000"/>
                </a:solidFill>
              </a:rPr>
              <a:t> </a:t>
            </a:r>
            <a:r>
              <a:rPr lang="en-US" sz="2200" dirty="0" err="1" smtClean="0">
                <a:solidFill>
                  <a:srgbClr val="000000"/>
                </a:solidFill>
              </a:rPr>
              <a:t>lí</a:t>
            </a:r>
            <a:r>
              <a:rPr lang="en-US" sz="2200" dirty="0" smtClean="0">
                <a:solidFill>
                  <a:srgbClr val="000000"/>
                </a:solidFill>
              </a:rPr>
              <a:t> </a:t>
            </a:r>
            <a:r>
              <a:rPr lang="en-US" sz="2200" dirty="0" err="1" smtClean="0">
                <a:solidFill>
                  <a:srgbClr val="000000"/>
                </a:solidFill>
              </a:rPr>
              <a:t>liền</a:t>
            </a:r>
            <a:r>
              <a:rPr lang="en-US" sz="2200" dirty="0" smtClean="0">
                <a:solidFill>
                  <a:srgbClr val="000000"/>
                </a:solidFill>
              </a:rPr>
              <a:t> </a:t>
            </a:r>
            <a:r>
              <a:rPr lang="en-US" sz="2200" dirty="0" err="1" smtClean="0">
                <a:solidFill>
                  <a:srgbClr val="000000"/>
                </a:solidFill>
              </a:rPr>
              <a:t>bỏ</a:t>
            </a:r>
            <a:r>
              <a:rPr lang="en-US" sz="2200" dirty="0" smtClean="0">
                <a:solidFill>
                  <a:srgbClr val="000000"/>
                </a:solidFill>
              </a:rPr>
              <a:t> </a:t>
            </a:r>
            <a:r>
              <a:rPr lang="en-US" sz="2200" dirty="0" err="1" smtClean="0">
                <a:solidFill>
                  <a:srgbClr val="000000"/>
                </a:solidFill>
              </a:rPr>
              <a:t>hai</a:t>
            </a:r>
            <a:r>
              <a:rPr lang="en-US" sz="2200" dirty="0" smtClean="0">
                <a:solidFill>
                  <a:srgbClr val="000000"/>
                </a:solidFill>
              </a:rPr>
              <a:t> </a:t>
            </a:r>
            <a:r>
              <a:rPr lang="en-US" sz="2200" dirty="0" err="1">
                <a:solidFill>
                  <a:srgbClr val="000000"/>
                </a:solidFill>
              </a:rPr>
              <a:t>chữ</a:t>
            </a:r>
            <a:r>
              <a:rPr lang="en-US" sz="2200" dirty="0">
                <a:solidFill>
                  <a:srgbClr val="000000"/>
                </a:solidFill>
              </a:rPr>
              <a:t> </a:t>
            </a:r>
            <a:r>
              <a:rPr lang="en-US" sz="2200" dirty="0" smtClean="0">
                <a:solidFill>
                  <a:srgbClr val="000000"/>
                </a:solidFill>
              </a:rPr>
              <a:t>“</a:t>
            </a:r>
            <a:r>
              <a:rPr lang="en-US" sz="2200" dirty="0" err="1" smtClean="0">
                <a:solidFill>
                  <a:srgbClr val="000000"/>
                </a:solidFill>
              </a:rPr>
              <a:t>có</a:t>
            </a:r>
            <a:r>
              <a:rPr lang="en-US" sz="2200" dirty="0" smtClean="0">
                <a:solidFill>
                  <a:srgbClr val="000000"/>
                </a:solidFill>
              </a:rPr>
              <a:t> </a:t>
            </a:r>
            <a:r>
              <a:rPr lang="en-US" sz="2200" dirty="0" err="1">
                <a:solidFill>
                  <a:srgbClr val="000000"/>
                </a:solidFill>
              </a:rPr>
              <a:t>bán</a:t>
            </a:r>
            <a:r>
              <a:rPr lang="en-US" sz="2200" dirty="0">
                <a:solidFill>
                  <a:srgbClr val="000000"/>
                </a:solidFill>
              </a:rPr>
              <a:t>” </a:t>
            </a:r>
            <a:r>
              <a:rPr lang="en-US" sz="2200" dirty="0" err="1">
                <a:solidFill>
                  <a:srgbClr val="000000"/>
                </a:solidFill>
              </a:rPr>
              <a:t>đi</a:t>
            </a:r>
            <a:r>
              <a:rPr lang="en-US" sz="2200" dirty="0">
                <a:solidFill>
                  <a:srgbClr val="000000"/>
                </a:solidFill>
              </a:rPr>
              <a:t>. </a:t>
            </a:r>
            <a:r>
              <a:rPr lang="en-US" sz="2200" dirty="0" err="1">
                <a:solidFill>
                  <a:srgbClr val="000000"/>
                </a:solidFill>
              </a:rPr>
              <a:t>Thành</a:t>
            </a:r>
            <a:r>
              <a:rPr lang="en-US" sz="2200" dirty="0">
                <a:solidFill>
                  <a:srgbClr val="000000"/>
                </a:solidFill>
              </a:rPr>
              <a:t> </a:t>
            </a:r>
            <a:r>
              <a:rPr lang="en-US" sz="2200" dirty="0" err="1">
                <a:solidFill>
                  <a:srgbClr val="000000"/>
                </a:solidFill>
              </a:rPr>
              <a:t>ra</a:t>
            </a:r>
            <a:r>
              <a:rPr lang="en-US" sz="2200" dirty="0">
                <a:solidFill>
                  <a:srgbClr val="000000"/>
                </a:solidFill>
              </a:rPr>
              <a:t> </a:t>
            </a:r>
            <a:r>
              <a:rPr lang="en-US" sz="2200" dirty="0" err="1" smtClean="0">
                <a:solidFill>
                  <a:srgbClr val="000000"/>
                </a:solidFill>
              </a:rPr>
              <a:t>chỉ</a:t>
            </a:r>
            <a:r>
              <a:rPr lang="en-US" sz="2200" dirty="0" smtClean="0">
                <a:solidFill>
                  <a:srgbClr val="000000"/>
                </a:solidFill>
              </a:rPr>
              <a:t> </a:t>
            </a:r>
            <a:r>
              <a:rPr lang="en-US" sz="2200" dirty="0" err="1">
                <a:solidFill>
                  <a:srgbClr val="000000"/>
                </a:solidFill>
              </a:rPr>
              <a:t>còn</a:t>
            </a:r>
            <a:r>
              <a:rPr lang="en-US" sz="2200" dirty="0">
                <a:solidFill>
                  <a:srgbClr val="000000"/>
                </a:solidFill>
              </a:rPr>
              <a:t> </a:t>
            </a:r>
            <a:r>
              <a:rPr lang="en-US" sz="2200" dirty="0" err="1" smtClean="0">
                <a:solidFill>
                  <a:srgbClr val="000000"/>
                </a:solidFill>
              </a:rPr>
              <a:t>mỗi</a:t>
            </a:r>
            <a:r>
              <a:rPr lang="en-US" sz="2200" dirty="0" smtClean="0">
                <a:solidFill>
                  <a:srgbClr val="000000"/>
                </a:solidFill>
              </a:rPr>
              <a:t> </a:t>
            </a:r>
            <a:r>
              <a:rPr lang="en-US" sz="2200" dirty="0" err="1" smtClean="0">
                <a:solidFill>
                  <a:srgbClr val="000000"/>
                </a:solidFill>
              </a:rPr>
              <a:t>một</a:t>
            </a:r>
            <a:r>
              <a:rPr lang="en-US" sz="2200" dirty="0" smtClean="0">
                <a:solidFill>
                  <a:srgbClr val="000000"/>
                </a:solidFill>
              </a:rPr>
              <a:t> </a:t>
            </a:r>
            <a:r>
              <a:rPr lang="en-US" sz="2200" dirty="0" err="1" smtClean="0">
                <a:solidFill>
                  <a:srgbClr val="000000"/>
                </a:solidFill>
              </a:rPr>
              <a:t>chữ</a:t>
            </a:r>
            <a:r>
              <a:rPr lang="en-US" sz="2200" dirty="0" smtClean="0">
                <a:solidFill>
                  <a:srgbClr val="000000"/>
                </a:solidFill>
              </a:rPr>
              <a:t> “</a:t>
            </a:r>
            <a:r>
              <a:rPr lang="en-US" sz="2200" dirty="0" err="1" smtClean="0">
                <a:solidFill>
                  <a:srgbClr val="000000"/>
                </a:solidFill>
              </a:rPr>
              <a:t>cá</a:t>
            </a:r>
            <a:r>
              <a:rPr lang="en-US" sz="2200" dirty="0" smtClean="0">
                <a:solidFill>
                  <a:srgbClr val="000000"/>
                </a:solidFill>
              </a:rPr>
              <a:t>”</a:t>
            </a:r>
          </a:p>
          <a:p>
            <a:pPr eaLnBrk="1" fontAlgn="base" hangingPunct="1">
              <a:spcBef>
                <a:spcPct val="0"/>
              </a:spcBef>
              <a:spcAft>
                <a:spcPct val="0"/>
              </a:spcAft>
            </a:pPr>
            <a:r>
              <a:rPr lang="en-US" sz="2200" dirty="0" err="1" smtClean="0">
                <a:solidFill>
                  <a:srgbClr val="000000"/>
                </a:solidFill>
              </a:rPr>
              <a:t>chữ</a:t>
            </a:r>
            <a:r>
              <a:rPr lang="en-US" sz="2200" dirty="0" smtClean="0">
                <a:solidFill>
                  <a:srgbClr val="000000"/>
                </a:solidFill>
              </a:rPr>
              <a:t> “</a:t>
            </a:r>
            <a:r>
              <a:rPr lang="en-US" sz="2200" dirty="0" err="1" smtClean="0">
                <a:solidFill>
                  <a:srgbClr val="000000"/>
                </a:solidFill>
              </a:rPr>
              <a:t>cá</a:t>
            </a:r>
            <a:r>
              <a:rPr lang="en-US" sz="2200" dirty="0" smtClean="0">
                <a:solidFill>
                  <a:srgbClr val="000000"/>
                </a:solidFill>
              </a:rPr>
              <a:t>”, </a:t>
            </a:r>
            <a:r>
              <a:rPr lang="en-US" sz="2200" dirty="0" err="1" smtClean="0">
                <a:solidFill>
                  <a:srgbClr val="000000"/>
                </a:solidFill>
              </a:rPr>
              <a:t>trong</a:t>
            </a:r>
            <a:r>
              <a:rPr lang="en-US" sz="2200" dirty="0" smtClean="0">
                <a:solidFill>
                  <a:srgbClr val="000000"/>
                </a:solidFill>
              </a:rPr>
              <a:t> </a:t>
            </a:r>
            <a:r>
              <a:rPr lang="en-US" sz="2200" dirty="0" err="1" smtClean="0">
                <a:solidFill>
                  <a:srgbClr val="000000"/>
                </a:solidFill>
              </a:rPr>
              <a:t>bụng</a:t>
            </a:r>
            <a:r>
              <a:rPr lang="en-US" sz="2200" dirty="0" smtClean="0">
                <a:solidFill>
                  <a:srgbClr val="000000"/>
                </a:solidFill>
              </a:rPr>
              <a:t> </a:t>
            </a:r>
            <a:r>
              <a:rPr lang="en-US" sz="2200" dirty="0" err="1" smtClean="0">
                <a:solidFill>
                  <a:srgbClr val="000000"/>
                </a:solidFill>
              </a:rPr>
              <a:t>chắc</a:t>
            </a:r>
            <a:r>
              <a:rPr lang="en-US" sz="2200" dirty="0" smtClean="0">
                <a:solidFill>
                  <a:srgbClr val="000000"/>
                </a:solidFill>
              </a:rPr>
              <a:t> </a:t>
            </a:r>
            <a:r>
              <a:rPr lang="en-US" sz="2200" dirty="0" err="1" smtClean="0">
                <a:solidFill>
                  <a:srgbClr val="000000"/>
                </a:solidFill>
              </a:rPr>
              <a:t>từ</a:t>
            </a:r>
            <a:r>
              <a:rPr lang="en-US" sz="2200" dirty="0" smtClean="0">
                <a:solidFill>
                  <a:srgbClr val="000000"/>
                </a:solidFill>
              </a:rPr>
              <a:t> </a:t>
            </a:r>
            <a:r>
              <a:rPr lang="en-US" sz="2200" dirty="0" err="1" smtClean="0">
                <a:solidFill>
                  <a:srgbClr val="000000"/>
                </a:solidFill>
              </a:rPr>
              <a:t>bây</a:t>
            </a:r>
            <a:r>
              <a:rPr lang="en-US" sz="2200" dirty="0" smtClean="0">
                <a:solidFill>
                  <a:srgbClr val="000000"/>
                </a:solidFill>
              </a:rPr>
              <a:t> </a:t>
            </a:r>
            <a:r>
              <a:rPr lang="en-US" sz="2200" dirty="0" err="1" smtClean="0">
                <a:solidFill>
                  <a:srgbClr val="000000"/>
                </a:solidFill>
              </a:rPr>
              <a:t>giờ</a:t>
            </a:r>
            <a:r>
              <a:rPr lang="en-US" sz="2200" dirty="0" smtClean="0">
                <a:solidFill>
                  <a:srgbClr val="000000"/>
                </a:solidFill>
              </a:rPr>
              <a:t> </a:t>
            </a:r>
            <a:r>
              <a:rPr lang="en-US" sz="2200" dirty="0" err="1" smtClean="0">
                <a:solidFill>
                  <a:srgbClr val="000000"/>
                </a:solidFill>
              </a:rPr>
              <a:t>không</a:t>
            </a:r>
            <a:r>
              <a:rPr lang="en-US" sz="2200" dirty="0" smtClean="0">
                <a:solidFill>
                  <a:srgbClr val="000000"/>
                </a:solidFill>
              </a:rPr>
              <a:t> </a:t>
            </a:r>
            <a:r>
              <a:rPr lang="en-US" sz="2200" dirty="0" err="1" smtClean="0">
                <a:solidFill>
                  <a:srgbClr val="000000"/>
                </a:solidFill>
              </a:rPr>
              <a:t>còn</a:t>
            </a:r>
            <a:r>
              <a:rPr lang="en-US" sz="2200" dirty="0" smtClean="0">
                <a:solidFill>
                  <a:srgbClr val="000000"/>
                </a:solidFill>
              </a:rPr>
              <a:t> </a:t>
            </a:r>
            <a:r>
              <a:rPr lang="en-US" sz="2200" dirty="0" err="1" smtClean="0">
                <a:solidFill>
                  <a:srgbClr val="000000"/>
                </a:solidFill>
              </a:rPr>
              <a:t>ai</a:t>
            </a:r>
            <a:r>
              <a:rPr lang="en-US" sz="2200" dirty="0" smtClean="0">
                <a:solidFill>
                  <a:srgbClr val="000000"/>
                </a:solidFill>
              </a:rPr>
              <a:t> </a:t>
            </a:r>
            <a:r>
              <a:rPr lang="en-US" sz="2200" dirty="0" err="1" smtClean="0">
                <a:solidFill>
                  <a:srgbClr val="000000"/>
                </a:solidFill>
              </a:rPr>
              <a:t>bắt</a:t>
            </a:r>
            <a:r>
              <a:rPr lang="en-US" sz="2200" dirty="0" smtClean="0">
                <a:solidFill>
                  <a:srgbClr val="000000"/>
                </a:solidFill>
              </a:rPr>
              <a:t> </a:t>
            </a:r>
            <a:r>
              <a:rPr lang="en-US" sz="2200" dirty="0" err="1">
                <a:solidFill>
                  <a:srgbClr val="000000"/>
                </a:solidFill>
              </a:rPr>
              <a:t>bẻ</a:t>
            </a:r>
            <a:r>
              <a:rPr lang="en-US" sz="2200" dirty="0">
                <a:solidFill>
                  <a:srgbClr val="000000"/>
                </a:solidFill>
              </a:rPr>
              <a:t> </a:t>
            </a:r>
            <a:r>
              <a:rPr lang="en-US" sz="2200" dirty="0" err="1">
                <a:solidFill>
                  <a:srgbClr val="000000"/>
                </a:solidFill>
              </a:rPr>
              <a:t>gì</a:t>
            </a:r>
            <a:r>
              <a:rPr lang="en-US" sz="2200" dirty="0">
                <a:solidFill>
                  <a:srgbClr val="000000"/>
                </a:solidFill>
              </a:rPr>
              <a:t> </a:t>
            </a:r>
            <a:r>
              <a:rPr lang="en-US" sz="2200" dirty="0" err="1" smtClean="0">
                <a:solidFill>
                  <a:srgbClr val="000000"/>
                </a:solidFill>
              </a:rPr>
              <a:t>được</a:t>
            </a:r>
            <a:r>
              <a:rPr lang="en-US" sz="2200" dirty="0" smtClean="0">
                <a:solidFill>
                  <a:srgbClr val="000000"/>
                </a:solidFill>
              </a:rPr>
              <a:t> </a:t>
            </a:r>
            <a:r>
              <a:rPr lang="en-US" sz="2200" dirty="0" err="1" smtClean="0">
                <a:solidFill>
                  <a:srgbClr val="000000"/>
                </a:solidFill>
              </a:rPr>
              <a:t>nữa</a:t>
            </a:r>
            <a:r>
              <a:rPr lang="en-US" sz="2200" dirty="0">
                <a:solidFill>
                  <a:srgbClr val="000000"/>
                </a:solidFill>
              </a:rPr>
              <a:t>.</a:t>
            </a:r>
          </a:p>
          <a:p>
            <a:pPr eaLnBrk="1" fontAlgn="base" hangingPunct="1">
              <a:spcBef>
                <a:spcPct val="0"/>
              </a:spcBef>
              <a:spcAft>
                <a:spcPct val="0"/>
              </a:spcAft>
            </a:pPr>
            <a:r>
              <a:rPr lang="en-US" sz="2200" dirty="0" smtClean="0">
                <a:solidFill>
                  <a:srgbClr val="000000"/>
                </a:solidFill>
              </a:rPr>
              <a:t>	</a:t>
            </a:r>
            <a:r>
              <a:rPr lang="en-US" sz="2200" dirty="0" err="1" smtClean="0">
                <a:solidFill>
                  <a:srgbClr val="000000"/>
                </a:solidFill>
              </a:rPr>
              <a:t>Vài</a:t>
            </a:r>
            <a:r>
              <a:rPr lang="en-US" sz="2200" dirty="0" smtClean="0">
                <a:solidFill>
                  <a:srgbClr val="000000"/>
                </a:solidFill>
              </a:rPr>
              <a:t> </a:t>
            </a:r>
            <a:r>
              <a:rPr lang="en-US" sz="2200" dirty="0" err="1">
                <a:solidFill>
                  <a:srgbClr val="000000"/>
                </a:solidFill>
              </a:rPr>
              <a:t>hôm</a:t>
            </a:r>
            <a:r>
              <a:rPr lang="en-US" sz="2200" dirty="0">
                <a:solidFill>
                  <a:srgbClr val="000000"/>
                </a:solidFill>
              </a:rPr>
              <a:t> </a:t>
            </a:r>
            <a:r>
              <a:rPr lang="en-US" sz="2200" dirty="0" err="1" smtClean="0">
                <a:solidFill>
                  <a:srgbClr val="000000"/>
                </a:solidFill>
              </a:rPr>
              <a:t>sau</a:t>
            </a:r>
            <a:r>
              <a:rPr lang="en-US" sz="2200" dirty="0" smtClean="0">
                <a:solidFill>
                  <a:srgbClr val="000000"/>
                </a:solidFill>
              </a:rPr>
              <a:t> </a:t>
            </a:r>
            <a:r>
              <a:rPr lang="en-US" sz="2200" dirty="0" err="1" smtClean="0">
                <a:solidFill>
                  <a:srgbClr val="000000"/>
                </a:solidFill>
              </a:rPr>
              <a:t>nữa</a:t>
            </a:r>
            <a:r>
              <a:rPr lang="en-US" sz="2200" dirty="0" smtClean="0">
                <a:solidFill>
                  <a:srgbClr val="000000"/>
                </a:solidFill>
              </a:rPr>
              <a:t>, </a:t>
            </a:r>
            <a:r>
              <a:rPr lang="en-US" sz="2200" dirty="0" err="1">
                <a:solidFill>
                  <a:srgbClr val="000000"/>
                </a:solidFill>
              </a:rPr>
              <a:t>người</a:t>
            </a:r>
            <a:r>
              <a:rPr lang="en-US" sz="2200" dirty="0">
                <a:solidFill>
                  <a:srgbClr val="000000"/>
                </a:solidFill>
              </a:rPr>
              <a:t> </a:t>
            </a:r>
            <a:r>
              <a:rPr lang="en-US" sz="2200" dirty="0" err="1">
                <a:solidFill>
                  <a:srgbClr val="000000"/>
                </a:solidFill>
              </a:rPr>
              <a:t>láng</a:t>
            </a:r>
            <a:r>
              <a:rPr lang="en-US" sz="2200" dirty="0">
                <a:solidFill>
                  <a:srgbClr val="000000"/>
                </a:solidFill>
              </a:rPr>
              <a:t> </a:t>
            </a:r>
            <a:r>
              <a:rPr lang="en-US" sz="2200" dirty="0" err="1">
                <a:solidFill>
                  <a:srgbClr val="000000"/>
                </a:solidFill>
              </a:rPr>
              <a:t>giềng</a:t>
            </a:r>
            <a:r>
              <a:rPr lang="en-US" sz="2200" dirty="0">
                <a:solidFill>
                  <a:srgbClr val="000000"/>
                </a:solidFill>
              </a:rPr>
              <a:t> sang </a:t>
            </a:r>
            <a:r>
              <a:rPr lang="en-US" sz="2200" dirty="0" err="1">
                <a:solidFill>
                  <a:srgbClr val="000000"/>
                </a:solidFill>
              </a:rPr>
              <a:t>chơi</a:t>
            </a:r>
            <a:r>
              <a:rPr lang="en-US" sz="2200" dirty="0">
                <a:solidFill>
                  <a:srgbClr val="000000"/>
                </a:solidFill>
              </a:rPr>
              <a:t>, </a:t>
            </a:r>
            <a:r>
              <a:rPr lang="en-US" sz="2200" dirty="0" err="1">
                <a:solidFill>
                  <a:srgbClr val="000000"/>
                </a:solidFill>
              </a:rPr>
              <a:t>nhìn</a:t>
            </a:r>
            <a:r>
              <a:rPr lang="en-US" sz="2200" dirty="0">
                <a:solidFill>
                  <a:srgbClr val="000000"/>
                </a:solidFill>
              </a:rPr>
              <a:t> </a:t>
            </a:r>
            <a:r>
              <a:rPr lang="en-US" sz="2200" dirty="0" err="1">
                <a:solidFill>
                  <a:srgbClr val="000000"/>
                </a:solidFill>
              </a:rPr>
              <a:t>cái</a:t>
            </a:r>
            <a:r>
              <a:rPr lang="en-US" sz="2200" dirty="0">
                <a:solidFill>
                  <a:srgbClr val="000000"/>
                </a:solidFill>
              </a:rPr>
              <a:t> </a:t>
            </a:r>
            <a:r>
              <a:rPr lang="en-US" sz="2200" dirty="0" err="1">
                <a:solidFill>
                  <a:srgbClr val="000000"/>
                </a:solidFill>
              </a:rPr>
              <a:t>biển</a:t>
            </a:r>
            <a:r>
              <a:rPr lang="en-US" sz="2200" dirty="0">
                <a:solidFill>
                  <a:srgbClr val="000000"/>
                </a:solidFill>
              </a:rPr>
              <a:t>, </a:t>
            </a:r>
            <a:r>
              <a:rPr lang="en-US" sz="2200" dirty="0" err="1">
                <a:solidFill>
                  <a:srgbClr val="000000"/>
                </a:solidFill>
              </a:rPr>
              <a:t>nói</a:t>
            </a:r>
            <a:r>
              <a:rPr lang="en-US" sz="2200" dirty="0">
                <a:solidFill>
                  <a:srgbClr val="000000"/>
                </a:solidFill>
              </a:rPr>
              <a:t>:</a:t>
            </a:r>
          </a:p>
          <a:p>
            <a:pPr eaLnBrk="1" fontAlgn="base" hangingPunct="1">
              <a:spcBef>
                <a:spcPct val="0"/>
              </a:spcBef>
              <a:spcAft>
                <a:spcPct val="0"/>
              </a:spcAft>
            </a:pPr>
            <a:r>
              <a:rPr lang="en-US" sz="2200" dirty="0">
                <a:solidFill>
                  <a:srgbClr val="000000"/>
                </a:solidFill>
              </a:rPr>
              <a:t>   </a:t>
            </a:r>
            <a:r>
              <a:rPr lang="en-US" sz="2200" dirty="0" smtClean="0">
                <a:solidFill>
                  <a:srgbClr val="000000"/>
                </a:solidFill>
              </a:rPr>
              <a:t>	- </a:t>
            </a:r>
            <a:r>
              <a:rPr lang="en-US" sz="2200" dirty="0" err="1">
                <a:solidFill>
                  <a:srgbClr val="000000"/>
                </a:solidFill>
              </a:rPr>
              <a:t>Chưa</a:t>
            </a:r>
            <a:r>
              <a:rPr lang="en-US" sz="2200" dirty="0">
                <a:solidFill>
                  <a:srgbClr val="000000"/>
                </a:solidFill>
              </a:rPr>
              <a:t> </a:t>
            </a:r>
            <a:r>
              <a:rPr lang="en-US" sz="2200" dirty="0" err="1">
                <a:solidFill>
                  <a:srgbClr val="000000"/>
                </a:solidFill>
              </a:rPr>
              <a:t>đi</a:t>
            </a:r>
            <a:r>
              <a:rPr lang="en-US" sz="2200" dirty="0">
                <a:solidFill>
                  <a:srgbClr val="000000"/>
                </a:solidFill>
              </a:rPr>
              <a:t> </a:t>
            </a:r>
            <a:r>
              <a:rPr lang="en-US" sz="2200" dirty="0" err="1">
                <a:solidFill>
                  <a:srgbClr val="000000"/>
                </a:solidFill>
              </a:rPr>
              <a:t>đến</a:t>
            </a:r>
            <a:r>
              <a:rPr lang="en-US" sz="2200" dirty="0">
                <a:solidFill>
                  <a:srgbClr val="000000"/>
                </a:solidFill>
              </a:rPr>
              <a:t> </a:t>
            </a:r>
            <a:r>
              <a:rPr lang="en-US" sz="2200" dirty="0" err="1">
                <a:solidFill>
                  <a:srgbClr val="000000"/>
                </a:solidFill>
              </a:rPr>
              <a:t>đầu</a:t>
            </a:r>
            <a:r>
              <a:rPr lang="en-US" sz="2200" dirty="0">
                <a:solidFill>
                  <a:srgbClr val="000000"/>
                </a:solidFill>
              </a:rPr>
              <a:t> </a:t>
            </a:r>
            <a:r>
              <a:rPr lang="en-US" sz="2200" dirty="0" err="1" smtClean="0">
                <a:solidFill>
                  <a:srgbClr val="000000"/>
                </a:solidFill>
              </a:rPr>
              <a:t>phố</a:t>
            </a:r>
            <a:r>
              <a:rPr lang="en-US" sz="2200" dirty="0" smtClean="0">
                <a:solidFill>
                  <a:srgbClr val="000000"/>
                </a:solidFill>
              </a:rPr>
              <a:t>, </a:t>
            </a:r>
            <a:r>
              <a:rPr lang="en-US" sz="2200" dirty="0" err="1">
                <a:solidFill>
                  <a:srgbClr val="000000"/>
                </a:solidFill>
              </a:rPr>
              <a:t>đã</a:t>
            </a:r>
            <a:r>
              <a:rPr lang="en-US" sz="2200" dirty="0">
                <a:solidFill>
                  <a:srgbClr val="000000"/>
                </a:solidFill>
              </a:rPr>
              <a:t> </a:t>
            </a:r>
            <a:r>
              <a:rPr lang="en-US" sz="2200" dirty="0" err="1">
                <a:solidFill>
                  <a:srgbClr val="000000"/>
                </a:solidFill>
              </a:rPr>
              <a:t>ngửi</a:t>
            </a:r>
            <a:r>
              <a:rPr lang="en-US" sz="2200" dirty="0">
                <a:solidFill>
                  <a:srgbClr val="000000"/>
                </a:solidFill>
              </a:rPr>
              <a:t> </a:t>
            </a:r>
            <a:r>
              <a:rPr lang="en-US" sz="2200" dirty="0" err="1" smtClean="0">
                <a:solidFill>
                  <a:srgbClr val="000000"/>
                </a:solidFill>
              </a:rPr>
              <a:t>thấy</a:t>
            </a:r>
            <a:r>
              <a:rPr lang="en-US" sz="2200" dirty="0" smtClean="0">
                <a:solidFill>
                  <a:srgbClr val="000000"/>
                </a:solidFill>
              </a:rPr>
              <a:t> </a:t>
            </a:r>
            <a:r>
              <a:rPr lang="en-US" sz="2200" dirty="0" err="1" smtClean="0">
                <a:solidFill>
                  <a:srgbClr val="000000"/>
                </a:solidFill>
              </a:rPr>
              <a:t>mùi</a:t>
            </a:r>
            <a:r>
              <a:rPr lang="en-US" sz="2200" dirty="0" smtClean="0">
                <a:solidFill>
                  <a:srgbClr val="000000"/>
                </a:solidFill>
              </a:rPr>
              <a:t> </a:t>
            </a:r>
            <a:r>
              <a:rPr lang="en-US" sz="2200" dirty="0" err="1" smtClean="0">
                <a:solidFill>
                  <a:srgbClr val="000000"/>
                </a:solidFill>
              </a:rPr>
              <a:t>tanh</a:t>
            </a:r>
            <a:r>
              <a:rPr lang="en-US" sz="2200" dirty="0" smtClean="0">
                <a:solidFill>
                  <a:srgbClr val="000000"/>
                </a:solidFill>
              </a:rPr>
              <a:t>, </a:t>
            </a:r>
            <a:r>
              <a:rPr lang="en-US" sz="2200" dirty="0" err="1">
                <a:solidFill>
                  <a:srgbClr val="000000"/>
                </a:solidFill>
              </a:rPr>
              <a:t>đến</a:t>
            </a:r>
            <a:r>
              <a:rPr lang="en-US" sz="2200" dirty="0">
                <a:solidFill>
                  <a:srgbClr val="000000"/>
                </a:solidFill>
              </a:rPr>
              <a:t> </a:t>
            </a:r>
            <a:r>
              <a:rPr lang="en-US" sz="2200" dirty="0" err="1">
                <a:solidFill>
                  <a:srgbClr val="000000"/>
                </a:solidFill>
              </a:rPr>
              <a:t>gần</a:t>
            </a:r>
            <a:r>
              <a:rPr lang="en-US" sz="2200" dirty="0">
                <a:solidFill>
                  <a:srgbClr val="000000"/>
                </a:solidFill>
              </a:rPr>
              <a:t> </a:t>
            </a:r>
            <a:r>
              <a:rPr lang="en-US" sz="2200" dirty="0" err="1" smtClean="0">
                <a:solidFill>
                  <a:srgbClr val="000000"/>
                </a:solidFill>
              </a:rPr>
              <a:t>đầy</a:t>
            </a:r>
            <a:r>
              <a:rPr lang="en-US" sz="2200" dirty="0" smtClean="0">
                <a:solidFill>
                  <a:srgbClr val="000000"/>
                </a:solidFill>
              </a:rPr>
              <a:t> </a:t>
            </a:r>
            <a:r>
              <a:rPr lang="en-US" sz="2200" dirty="0" err="1">
                <a:solidFill>
                  <a:srgbClr val="000000"/>
                </a:solidFill>
              </a:rPr>
              <a:t>những</a:t>
            </a:r>
            <a:r>
              <a:rPr lang="en-US" sz="2200" dirty="0">
                <a:solidFill>
                  <a:srgbClr val="000000"/>
                </a:solidFill>
              </a:rPr>
              <a:t> </a:t>
            </a:r>
            <a:r>
              <a:rPr lang="en-US" sz="2200" dirty="0" err="1">
                <a:solidFill>
                  <a:srgbClr val="000000"/>
                </a:solidFill>
              </a:rPr>
              <a:t>cá</a:t>
            </a:r>
            <a:r>
              <a:rPr lang="en-US" sz="2200" dirty="0">
                <a:solidFill>
                  <a:srgbClr val="000000"/>
                </a:solidFill>
              </a:rPr>
              <a:t>, </a:t>
            </a:r>
            <a:r>
              <a:rPr lang="en-US" sz="2200" dirty="0" err="1">
                <a:solidFill>
                  <a:srgbClr val="000000"/>
                </a:solidFill>
              </a:rPr>
              <a:t>ai</a:t>
            </a:r>
            <a:r>
              <a:rPr lang="en-US" sz="2200" dirty="0">
                <a:solidFill>
                  <a:srgbClr val="000000"/>
                </a:solidFill>
              </a:rPr>
              <a:t> </a:t>
            </a:r>
            <a:r>
              <a:rPr lang="en-US" sz="2200" dirty="0" err="1" smtClean="0">
                <a:solidFill>
                  <a:srgbClr val="000000"/>
                </a:solidFill>
              </a:rPr>
              <a:t>chẳng</a:t>
            </a:r>
            <a:r>
              <a:rPr lang="en-US" sz="2200" dirty="0" smtClean="0">
                <a:solidFill>
                  <a:srgbClr val="000000"/>
                </a:solidFill>
              </a:rPr>
              <a:t> </a:t>
            </a:r>
            <a:r>
              <a:rPr lang="en-US" sz="2200" dirty="0" err="1">
                <a:solidFill>
                  <a:srgbClr val="000000"/>
                </a:solidFill>
              </a:rPr>
              <a:t>biết</a:t>
            </a:r>
            <a:r>
              <a:rPr lang="en-US" sz="2200" dirty="0">
                <a:solidFill>
                  <a:srgbClr val="000000"/>
                </a:solidFill>
              </a:rPr>
              <a:t> </a:t>
            </a:r>
            <a:r>
              <a:rPr lang="en-US" sz="2200" dirty="0" err="1" smtClean="0">
                <a:solidFill>
                  <a:srgbClr val="000000"/>
                </a:solidFill>
              </a:rPr>
              <a:t>mà</a:t>
            </a:r>
            <a:r>
              <a:rPr lang="en-US" sz="2200" dirty="0" smtClean="0">
                <a:solidFill>
                  <a:srgbClr val="000000"/>
                </a:solidFill>
              </a:rPr>
              <a:t> </a:t>
            </a:r>
            <a:r>
              <a:rPr lang="en-US" sz="2200" dirty="0" err="1" smtClean="0">
                <a:solidFill>
                  <a:srgbClr val="000000"/>
                </a:solidFill>
              </a:rPr>
              <a:t>còn</a:t>
            </a:r>
            <a:r>
              <a:rPr lang="en-US" sz="2200" dirty="0" smtClean="0">
                <a:solidFill>
                  <a:srgbClr val="000000"/>
                </a:solidFill>
              </a:rPr>
              <a:t> </a:t>
            </a:r>
            <a:r>
              <a:rPr lang="en-US" sz="2200" dirty="0" err="1">
                <a:solidFill>
                  <a:srgbClr val="000000"/>
                </a:solidFill>
              </a:rPr>
              <a:t>đề</a:t>
            </a:r>
            <a:r>
              <a:rPr lang="en-US" sz="2200" dirty="0">
                <a:solidFill>
                  <a:srgbClr val="000000"/>
                </a:solidFill>
              </a:rPr>
              <a:t> </a:t>
            </a:r>
            <a:r>
              <a:rPr lang="en-US" sz="2200" dirty="0" err="1">
                <a:solidFill>
                  <a:srgbClr val="000000"/>
                </a:solidFill>
              </a:rPr>
              <a:t>biển</a:t>
            </a:r>
            <a:r>
              <a:rPr lang="en-US" sz="2200" dirty="0">
                <a:solidFill>
                  <a:srgbClr val="000000"/>
                </a:solidFill>
              </a:rPr>
              <a:t> </a:t>
            </a:r>
            <a:r>
              <a:rPr lang="en-US" sz="2200" dirty="0" err="1">
                <a:solidFill>
                  <a:srgbClr val="000000"/>
                </a:solidFill>
              </a:rPr>
              <a:t>làm</a:t>
            </a:r>
            <a:r>
              <a:rPr lang="en-US" sz="2200" dirty="0">
                <a:solidFill>
                  <a:srgbClr val="000000"/>
                </a:solidFill>
              </a:rPr>
              <a:t> </a:t>
            </a:r>
            <a:r>
              <a:rPr lang="en-US" sz="2200" dirty="0" err="1">
                <a:solidFill>
                  <a:srgbClr val="000000"/>
                </a:solidFill>
              </a:rPr>
              <a:t>gì</a:t>
            </a:r>
            <a:r>
              <a:rPr lang="en-US" sz="2200" dirty="0">
                <a:solidFill>
                  <a:srgbClr val="000000"/>
                </a:solidFill>
              </a:rPr>
              <a:t> </a:t>
            </a:r>
            <a:r>
              <a:rPr lang="en-US" sz="2200" dirty="0" err="1">
                <a:solidFill>
                  <a:srgbClr val="000000"/>
                </a:solidFill>
              </a:rPr>
              <a:t>nữa</a:t>
            </a:r>
            <a:r>
              <a:rPr lang="en-US" sz="2200" dirty="0">
                <a:solidFill>
                  <a:srgbClr val="000000"/>
                </a:solidFill>
              </a:rPr>
              <a:t>?</a:t>
            </a:r>
          </a:p>
          <a:p>
            <a:pPr eaLnBrk="1" fontAlgn="base" hangingPunct="1">
              <a:spcBef>
                <a:spcPct val="0"/>
              </a:spcBef>
              <a:spcAft>
                <a:spcPct val="0"/>
              </a:spcAft>
            </a:pPr>
            <a:r>
              <a:rPr lang="en-US" sz="2200" dirty="0">
                <a:solidFill>
                  <a:srgbClr val="000000"/>
                </a:solidFill>
              </a:rPr>
              <a:t> </a:t>
            </a:r>
            <a:r>
              <a:rPr lang="en-US" sz="2200" dirty="0" smtClean="0">
                <a:solidFill>
                  <a:srgbClr val="000000"/>
                </a:solidFill>
              </a:rPr>
              <a:t>	</a:t>
            </a:r>
            <a:r>
              <a:rPr lang="en-US" sz="2200" dirty="0" err="1" smtClean="0">
                <a:solidFill>
                  <a:srgbClr val="000000"/>
                </a:solidFill>
              </a:rPr>
              <a:t>Thế</a:t>
            </a:r>
            <a:r>
              <a:rPr lang="en-US" sz="2200" dirty="0" smtClean="0">
                <a:solidFill>
                  <a:srgbClr val="000000"/>
                </a:solidFill>
              </a:rPr>
              <a:t> </a:t>
            </a:r>
            <a:r>
              <a:rPr lang="en-US" sz="2200" dirty="0" err="1">
                <a:solidFill>
                  <a:srgbClr val="000000"/>
                </a:solidFill>
              </a:rPr>
              <a:t>là</a:t>
            </a:r>
            <a:r>
              <a:rPr lang="en-US" sz="2200" dirty="0">
                <a:solidFill>
                  <a:srgbClr val="000000"/>
                </a:solidFill>
              </a:rPr>
              <a:t> </a:t>
            </a:r>
            <a:r>
              <a:rPr lang="en-US" sz="2200" dirty="0" err="1">
                <a:solidFill>
                  <a:srgbClr val="000000"/>
                </a:solidFill>
              </a:rPr>
              <a:t>nhà</a:t>
            </a:r>
            <a:r>
              <a:rPr lang="en-US" sz="2200" dirty="0">
                <a:solidFill>
                  <a:srgbClr val="000000"/>
                </a:solidFill>
              </a:rPr>
              <a:t> </a:t>
            </a:r>
            <a:r>
              <a:rPr lang="en-US" sz="2200" dirty="0" err="1">
                <a:solidFill>
                  <a:srgbClr val="000000"/>
                </a:solidFill>
              </a:rPr>
              <a:t>hàng</a:t>
            </a:r>
            <a:r>
              <a:rPr lang="en-US" sz="2200" dirty="0">
                <a:solidFill>
                  <a:srgbClr val="000000"/>
                </a:solidFill>
              </a:rPr>
              <a:t> </a:t>
            </a:r>
            <a:r>
              <a:rPr lang="en-US" sz="2200" dirty="0" err="1">
                <a:solidFill>
                  <a:srgbClr val="000000"/>
                </a:solidFill>
              </a:rPr>
              <a:t>cất</a:t>
            </a:r>
            <a:r>
              <a:rPr lang="en-US" sz="2200" dirty="0">
                <a:solidFill>
                  <a:srgbClr val="000000"/>
                </a:solidFill>
              </a:rPr>
              <a:t> </a:t>
            </a:r>
            <a:r>
              <a:rPr lang="en-US" sz="2200" dirty="0" err="1" smtClean="0">
                <a:solidFill>
                  <a:srgbClr val="000000"/>
                </a:solidFill>
              </a:rPr>
              <a:t>cái</a:t>
            </a:r>
            <a:r>
              <a:rPr lang="en-US" sz="2200" dirty="0" smtClean="0">
                <a:solidFill>
                  <a:srgbClr val="000000"/>
                </a:solidFill>
              </a:rPr>
              <a:t> </a:t>
            </a:r>
            <a:r>
              <a:rPr lang="en-US" sz="2200" dirty="0" err="1" smtClean="0">
                <a:solidFill>
                  <a:srgbClr val="000000"/>
                </a:solidFill>
              </a:rPr>
              <a:t>biển</a:t>
            </a:r>
            <a:r>
              <a:rPr lang="en-US" sz="2200" dirty="0" smtClean="0">
                <a:solidFill>
                  <a:srgbClr val="000000"/>
                </a:solidFill>
              </a:rPr>
              <a:t> </a:t>
            </a:r>
            <a:r>
              <a:rPr lang="en-US" sz="2200" dirty="0" err="1" smtClean="0">
                <a:solidFill>
                  <a:srgbClr val="000000"/>
                </a:solidFill>
              </a:rPr>
              <a:t>đi</a:t>
            </a:r>
            <a:r>
              <a:rPr lang="en-US" sz="2200" dirty="0" smtClean="0">
                <a:solidFill>
                  <a:srgbClr val="000000"/>
                </a:solidFill>
              </a:rPr>
              <a:t> </a:t>
            </a:r>
            <a:r>
              <a:rPr lang="en-US" sz="2200" dirty="0" err="1" smtClean="0">
                <a:solidFill>
                  <a:srgbClr val="000000"/>
                </a:solidFill>
              </a:rPr>
              <a:t>luôn</a:t>
            </a:r>
            <a:r>
              <a:rPr lang="en-US" sz="2200" dirty="0" smtClean="0">
                <a:solidFill>
                  <a:srgbClr val="000000"/>
                </a:solidFill>
              </a:rPr>
              <a:t>.</a:t>
            </a:r>
          </a:p>
          <a:p>
            <a:pPr eaLnBrk="1" fontAlgn="base" hangingPunct="1">
              <a:spcBef>
                <a:spcPct val="0"/>
              </a:spcBef>
              <a:spcAft>
                <a:spcPct val="0"/>
              </a:spcAft>
            </a:pPr>
            <a:r>
              <a:rPr lang="en-US" sz="2200" i="1" dirty="0">
                <a:solidFill>
                  <a:srgbClr val="000000"/>
                </a:solidFill>
              </a:rPr>
              <a:t> </a:t>
            </a:r>
            <a:r>
              <a:rPr lang="en-US" sz="2200" i="1" dirty="0" smtClean="0">
                <a:solidFill>
                  <a:srgbClr val="000000"/>
                </a:solidFill>
              </a:rPr>
              <a:t>              (Theo Kho </a:t>
            </a:r>
            <a:r>
              <a:rPr lang="en-US" sz="2200" i="1" dirty="0" err="1" smtClean="0">
                <a:solidFill>
                  <a:srgbClr val="000000"/>
                </a:solidFill>
              </a:rPr>
              <a:t>tàng</a:t>
            </a:r>
            <a:r>
              <a:rPr lang="en-US" sz="2200" i="1" dirty="0" smtClean="0">
                <a:solidFill>
                  <a:srgbClr val="000000"/>
                </a:solidFill>
              </a:rPr>
              <a:t> </a:t>
            </a:r>
            <a:r>
              <a:rPr lang="en-US" sz="2200" i="1" dirty="0" err="1" smtClean="0">
                <a:solidFill>
                  <a:srgbClr val="000000"/>
                </a:solidFill>
              </a:rPr>
              <a:t>truyện</a:t>
            </a:r>
            <a:r>
              <a:rPr lang="en-US" sz="2200" i="1" dirty="0" smtClean="0">
                <a:solidFill>
                  <a:srgbClr val="000000"/>
                </a:solidFill>
              </a:rPr>
              <a:t> </a:t>
            </a:r>
            <a:r>
              <a:rPr lang="en-US" sz="2200" i="1" dirty="0" err="1" smtClean="0">
                <a:solidFill>
                  <a:srgbClr val="000000"/>
                </a:solidFill>
              </a:rPr>
              <a:t>tiếu</a:t>
            </a:r>
            <a:r>
              <a:rPr lang="en-US" sz="2200" i="1" dirty="0" smtClean="0">
                <a:solidFill>
                  <a:srgbClr val="000000"/>
                </a:solidFill>
              </a:rPr>
              <a:t> </a:t>
            </a:r>
            <a:r>
              <a:rPr lang="en-US" sz="2200" i="1" dirty="0" err="1" smtClean="0">
                <a:solidFill>
                  <a:srgbClr val="000000"/>
                </a:solidFill>
              </a:rPr>
              <a:t>lâm</a:t>
            </a:r>
            <a:r>
              <a:rPr lang="en-US" sz="2200" i="1" dirty="0" smtClean="0">
                <a:solidFill>
                  <a:srgbClr val="000000"/>
                </a:solidFill>
              </a:rPr>
              <a:t> </a:t>
            </a:r>
            <a:r>
              <a:rPr lang="en-US" sz="2200" i="1" dirty="0" err="1" smtClean="0">
                <a:solidFill>
                  <a:srgbClr val="000000"/>
                </a:solidFill>
              </a:rPr>
              <a:t>Việt</a:t>
            </a:r>
            <a:r>
              <a:rPr lang="en-US" sz="2200" i="1" dirty="0" smtClean="0">
                <a:solidFill>
                  <a:srgbClr val="000000"/>
                </a:solidFill>
              </a:rPr>
              <a:t> Nam, </a:t>
            </a:r>
            <a:r>
              <a:rPr lang="en-US" sz="2200" i="1" dirty="0" err="1" smtClean="0">
                <a:solidFill>
                  <a:srgbClr val="000000"/>
                </a:solidFill>
              </a:rPr>
              <a:t>Nguyễn</a:t>
            </a:r>
            <a:r>
              <a:rPr lang="en-US" sz="2200" i="1" dirty="0" smtClean="0">
                <a:solidFill>
                  <a:srgbClr val="000000"/>
                </a:solidFill>
              </a:rPr>
              <a:t> </a:t>
            </a:r>
            <a:r>
              <a:rPr lang="en-US" sz="2200" i="1" dirty="0" err="1" smtClean="0">
                <a:solidFill>
                  <a:srgbClr val="000000"/>
                </a:solidFill>
              </a:rPr>
              <a:t>Cừ</a:t>
            </a:r>
            <a:r>
              <a:rPr lang="en-US" sz="2200" i="1" dirty="0" smtClean="0">
                <a:solidFill>
                  <a:srgbClr val="000000"/>
                </a:solidFill>
              </a:rPr>
              <a:t>- </a:t>
            </a:r>
            <a:r>
              <a:rPr lang="en-US" sz="2200" i="1" dirty="0" err="1" smtClean="0">
                <a:solidFill>
                  <a:srgbClr val="000000"/>
                </a:solidFill>
              </a:rPr>
              <a:t>Phan</a:t>
            </a:r>
            <a:r>
              <a:rPr lang="en-US" sz="2200" i="1" dirty="0" smtClean="0">
                <a:solidFill>
                  <a:srgbClr val="000000"/>
                </a:solidFill>
              </a:rPr>
              <a:t> </a:t>
            </a:r>
            <a:r>
              <a:rPr lang="en-US" sz="2200" i="1" dirty="0" err="1" smtClean="0">
                <a:solidFill>
                  <a:srgbClr val="000000"/>
                </a:solidFill>
              </a:rPr>
              <a:t>Trọng</a:t>
            </a:r>
            <a:r>
              <a:rPr lang="en-US" sz="2200" i="1" dirty="0" smtClean="0">
                <a:solidFill>
                  <a:srgbClr val="000000"/>
                </a:solidFill>
              </a:rPr>
              <a:t> </a:t>
            </a:r>
            <a:r>
              <a:rPr lang="en-US" sz="2200" i="1" dirty="0" err="1" smtClean="0">
                <a:solidFill>
                  <a:srgbClr val="000000"/>
                </a:solidFill>
              </a:rPr>
              <a:t>Thưởng</a:t>
            </a:r>
            <a:r>
              <a:rPr lang="en-US" sz="2200" i="1" dirty="0" smtClean="0">
                <a:solidFill>
                  <a:srgbClr val="000000"/>
                </a:solidFill>
              </a:rPr>
              <a:t> </a:t>
            </a:r>
            <a:r>
              <a:rPr lang="en-US" sz="2200" i="1" dirty="0" err="1" smtClean="0">
                <a:solidFill>
                  <a:srgbClr val="000000"/>
                </a:solidFill>
              </a:rPr>
              <a:t>biên</a:t>
            </a:r>
            <a:r>
              <a:rPr lang="en-US" sz="2200" i="1" dirty="0" smtClean="0">
                <a:solidFill>
                  <a:srgbClr val="000000"/>
                </a:solidFill>
              </a:rPr>
              <a:t> </a:t>
            </a:r>
            <a:r>
              <a:rPr lang="en-US" sz="2200" i="1" dirty="0" err="1" smtClean="0">
                <a:solidFill>
                  <a:srgbClr val="000000"/>
                </a:solidFill>
              </a:rPr>
              <a:t>soạn</a:t>
            </a:r>
            <a:r>
              <a:rPr lang="en-US" sz="2200" i="1" dirty="0" smtClean="0">
                <a:solidFill>
                  <a:srgbClr val="000000"/>
                </a:solidFill>
              </a:rPr>
              <a:t>, </a:t>
            </a:r>
            <a:r>
              <a:rPr lang="en-US" sz="2200" i="1" dirty="0" err="1" smtClean="0">
                <a:solidFill>
                  <a:srgbClr val="000000"/>
                </a:solidFill>
              </a:rPr>
              <a:t>chọn</a:t>
            </a:r>
            <a:r>
              <a:rPr lang="en-US" sz="2200" i="1" dirty="0" smtClean="0">
                <a:solidFill>
                  <a:srgbClr val="000000"/>
                </a:solidFill>
              </a:rPr>
              <a:t> </a:t>
            </a:r>
            <a:r>
              <a:rPr lang="en-US" sz="2200" i="1" dirty="0" err="1" smtClean="0">
                <a:solidFill>
                  <a:srgbClr val="000000"/>
                </a:solidFill>
              </a:rPr>
              <a:t>tuyển</a:t>
            </a:r>
            <a:r>
              <a:rPr lang="en-US" sz="2200" i="1" dirty="0" smtClean="0">
                <a:solidFill>
                  <a:srgbClr val="000000"/>
                </a:solidFill>
              </a:rPr>
              <a:t>, </a:t>
            </a:r>
            <a:r>
              <a:rPr lang="en-US" sz="2200" i="1" dirty="0" err="1" smtClean="0">
                <a:solidFill>
                  <a:srgbClr val="000000"/>
                </a:solidFill>
              </a:rPr>
              <a:t>Sđđ</a:t>
            </a:r>
            <a:r>
              <a:rPr lang="en-US" sz="2200" i="1" dirty="0" smtClean="0">
                <a:solidFill>
                  <a:srgbClr val="000000"/>
                </a:solidFill>
              </a:rPr>
              <a:t>, tr.81- 82)</a:t>
            </a:r>
            <a:endParaRPr lang="en-US" sz="2200" i="1" dirty="0">
              <a:solidFill>
                <a:srgbClr val="000000"/>
              </a:solidFill>
            </a:endParaRPr>
          </a:p>
        </p:txBody>
      </p:sp>
    </p:spTree>
    <p:extLst>
      <p:ext uri="{BB962C8B-B14F-4D97-AF65-F5344CB8AC3E}">
        <p14:creationId xmlns:p14="http://schemas.microsoft.com/office/powerpoint/2010/main" val="406154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additive="base">
                                        <p:cTn id="11" dur="500" fill="hold"/>
                                        <p:tgtEl>
                                          <p:spTgt spid="9219"/>
                                        </p:tgtEl>
                                        <p:attrNameLst>
                                          <p:attrName>ppt_x</p:attrName>
                                        </p:attrNameLst>
                                      </p:cBhvr>
                                      <p:tavLst>
                                        <p:tav tm="0">
                                          <p:val>
                                            <p:strVal val="#ppt_x"/>
                                          </p:val>
                                        </p:tav>
                                        <p:tav tm="100000">
                                          <p:val>
                                            <p:strVal val="#ppt_x"/>
                                          </p:val>
                                        </p:tav>
                                      </p:tavLst>
                                    </p:anim>
                                    <p:anim calcmode="lin" valueType="num">
                                      <p:cBhvr additive="base">
                                        <p:cTn id="12"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11" name="Google Shape;254;p31"/>
          <p:cNvPicPr preferRelativeResize="0"/>
          <p:nvPr/>
        </p:nvPicPr>
        <p:blipFill>
          <a:blip r:embed="rId3">
            <a:alphaModFix/>
          </a:blip>
          <a:stretch>
            <a:fillRect/>
          </a:stretch>
        </p:blipFill>
        <p:spPr>
          <a:xfrm rot="-6530643">
            <a:off x="8158191" y="603132"/>
            <a:ext cx="4532149" cy="3042133"/>
          </a:xfrm>
          <a:prstGeom prst="rect">
            <a:avLst/>
          </a:prstGeom>
          <a:noFill/>
          <a:ln>
            <a:noFill/>
          </a:ln>
        </p:spPr>
      </p:pic>
      <p:sp>
        <p:nvSpPr>
          <p:cNvPr id="12" name="Google Shape;255;p31"/>
          <p:cNvSpPr/>
          <p:nvPr/>
        </p:nvSpPr>
        <p:spPr>
          <a:xfrm rot="10800000">
            <a:off x="9215333" y="-330533"/>
            <a:ext cx="2417864" cy="44947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pic>
        <p:nvPicPr>
          <p:cNvPr id="13" name="Google Shape;256;p31"/>
          <p:cNvPicPr preferRelativeResize="0"/>
          <p:nvPr/>
        </p:nvPicPr>
        <p:blipFill>
          <a:blip r:embed="rId3">
            <a:alphaModFix/>
          </a:blip>
          <a:stretch>
            <a:fillRect/>
          </a:stretch>
        </p:blipFill>
        <p:spPr>
          <a:xfrm rot="4511827">
            <a:off x="-685494" y="3148173"/>
            <a:ext cx="5091596" cy="3417655"/>
          </a:xfrm>
          <a:prstGeom prst="rect">
            <a:avLst/>
          </a:prstGeom>
          <a:noFill/>
          <a:ln>
            <a:noFill/>
          </a:ln>
        </p:spPr>
      </p:pic>
      <p:sp>
        <p:nvSpPr>
          <p:cNvPr id="14" name="Google Shape;257;p31"/>
          <p:cNvSpPr/>
          <p:nvPr/>
        </p:nvSpPr>
        <p:spPr>
          <a:xfrm>
            <a:off x="486564" y="2761541"/>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4" name="TextBox 3">
            <a:extLst>
              <a:ext uri="{FF2B5EF4-FFF2-40B4-BE49-F238E27FC236}">
                <a16:creationId xmlns="" xmlns:a16="http://schemas.microsoft.com/office/drawing/2014/main" id="{3E760829-5096-609C-5ECB-2C63B648478E}"/>
              </a:ext>
            </a:extLst>
          </p:cNvPr>
          <p:cNvSpPr txBox="1"/>
          <p:nvPr/>
        </p:nvSpPr>
        <p:spPr>
          <a:xfrm>
            <a:off x="2124547" y="642710"/>
            <a:ext cx="7906693" cy="666786"/>
          </a:xfrm>
          <a:prstGeom prst="rect">
            <a:avLst/>
          </a:prstGeom>
          <a:noFill/>
        </p:spPr>
        <p:txBody>
          <a:bodyPr wrap="square">
            <a:spAutoFit/>
          </a:bodyPr>
          <a:lstStyle/>
          <a:p>
            <a:r>
              <a:rPr lang="en-US" sz="3733" b="1" dirty="0">
                <a:solidFill>
                  <a:srgbClr val="0070C0"/>
                </a:solidFill>
                <a:latin typeface="Times New Roman" panose="02020603050405020304" pitchFamily="18" charset="0"/>
                <a:ea typeface="Times New Roman" panose="02020603050405020304" pitchFamily="18" charset="0"/>
              </a:rPr>
              <a:t>II. TÌM HIỂU CHI </a:t>
            </a:r>
            <a:r>
              <a:rPr lang="en-US" sz="3733" b="1" dirty="0" smtClean="0">
                <a:solidFill>
                  <a:srgbClr val="0070C0"/>
                </a:solidFill>
                <a:latin typeface="Times New Roman" panose="02020603050405020304" pitchFamily="18" charset="0"/>
                <a:ea typeface="Times New Roman" panose="02020603050405020304" pitchFamily="18" charset="0"/>
              </a:rPr>
              <a:t>TIẾT</a:t>
            </a:r>
            <a:endParaRPr lang="en-US" sz="3733" dirty="0">
              <a:solidFill>
                <a:srgbClr val="0070C0"/>
              </a:solidFill>
            </a:endParaRPr>
          </a:p>
        </p:txBody>
      </p:sp>
    </p:spTree>
    <p:extLst>
      <p:ext uri="{BB962C8B-B14F-4D97-AF65-F5344CB8AC3E}">
        <p14:creationId xmlns:p14="http://schemas.microsoft.com/office/powerpoint/2010/main" val="90261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C3B79189-80DB-EA83-76F0-99FE253EC597}"/>
              </a:ext>
            </a:extLst>
          </p:cNvPr>
          <p:cNvSpPr txBox="1"/>
          <p:nvPr/>
        </p:nvSpPr>
        <p:spPr>
          <a:xfrm>
            <a:off x="3235105" y="144857"/>
            <a:ext cx="8347295" cy="658642"/>
          </a:xfrm>
          <a:prstGeom prst="rect">
            <a:avLst/>
          </a:prstGeom>
          <a:noFill/>
        </p:spPr>
        <p:txBody>
          <a:bodyPr wrap="square">
            <a:spAutoFit/>
          </a:bodyPr>
          <a:lstStyle/>
          <a:p>
            <a:pPr algn="just">
              <a:lnSpc>
                <a:spcPct val="115000"/>
              </a:lnSpc>
              <a:spcAft>
                <a:spcPts val="1067"/>
              </a:spcAft>
            </a:pPr>
            <a:r>
              <a:rPr lang="en-US" sz="3200" b="1" dirty="0">
                <a:solidFill>
                  <a:srgbClr val="0070C0"/>
                </a:solidFill>
                <a:latin typeface="Times New Roman" panose="02020603050405020304" pitchFamily="18" charset="0"/>
                <a:ea typeface="Times New Roman" panose="02020603050405020304" pitchFamily="18" charset="0"/>
              </a:rPr>
              <a:t>1. Văn bản:  </a:t>
            </a:r>
            <a:r>
              <a:rPr lang="en-US" sz="3200" b="1" dirty="0" err="1">
                <a:solidFill>
                  <a:srgbClr val="0070C0"/>
                </a:solidFill>
                <a:latin typeface="Times New Roman" panose="02020603050405020304" pitchFamily="18" charset="0"/>
                <a:ea typeface="Times New Roman" panose="02020603050405020304" pitchFamily="18" charset="0"/>
              </a:rPr>
              <a:t>Lợn</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rPr>
              <a:t>cưới</a:t>
            </a:r>
            <a:r>
              <a:rPr lang="en-US" sz="3200" b="1" dirty="0" smtClean="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áo</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rPr>
              <a:t>mới</a:t>
            </a:r>
            <a:endParaRPr lang="en-US" sz="3200" dirty="0">
              <a:solidFill>
                <a:srgbClr val="0070C0"/>
              </a:solidFill>
              <a:latin typeface="Calibri" panose="020F0502020204030204" pitchFamily="34" charset="0"/>
              <a:ea typeface="Calibri" panose="020F0502020204030204" pitchFamily="34" charset="0"/>
            </a:endParaRPr>
          </a:p>
        </p:txBody>
      </p:sp>
      <p:pic>
        <p:nvPicPr>
          <p:cNvPr id="1026" name="Picture 2" descr="Truyện cười dân gian Việt Nam kể gì về chú ỉn? - Báo Công an Nhân dân điện  tử">
            <a:extLst>
              <a:ext uri="{FF2B5EF4-FFF2-40B4-BE49-F238E27FC236}">
                <a16:creationId xmlns="" xmlns:a16="http://schemas.microsoft.com/office/drawing/2014/main" id="{16EAD46F-04A6-7FB6-D6A6-260353A41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6775"/>
            <a:ext cx="12192000" cy="57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45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652" name="Group 76"/>
          <p:cNvGraphicFramePr>
            <a:graphicFrameLocks noGrp="1"/>
          </p:cNvGraphicFramePr>
          <p:nvPr>
            <p:extLst>
              <p:ext uri="{D42A27DB-BD31-4B8C-83A1-F6EECF244321}">
                <p14:modId xmlns:p14="http://schemas.microsoft.com/office/powerpoint/2010/main" val="2362659563"/>
              </p:ext>
            </p:extLst>
          </p:nvPr>
        </p:nvGraphicFramePr>
        <p:xfrm>
          <a:off x="162370" y="640937"/>
          <a:ext cx="11853017" cy="6178253"/>
        </p:xfrm>
        <a:graphic>
          <a:graphicData uri="http://schemas.openxmlformats.org/drawingml/2006/table">
            <a:tbl>
              <a:tblPr/>
              <a:tblGrid>
                <a:gridCol w="4176778"/>
                <a:gridCol w="7676239"/>
              </a:tblGrid>
              <a:tr h="81975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rPr>
                        <a:t>Câu</a:t>
                      </a:r>
                      <a:r>
                        <a:rPr kumimoji="0" lang="en-US" sz="2400" b="1"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rPr>
                        <a:t>hỏi</a:t>
                      </a:r>
                      <a:endParaRPr kumimoji="0" lang="en-US" sz="2400" b="1" i="0" u="none" strike="noStrike" cap="none" normalizeH="0" baseline="0" dirty="0" smtClean="0">
                        <a:ln>
                          <a:noFill/>
                        </a:ln>
                        <a:solidFill>
                          <a:srgbClr val="FF0000"/>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rPr>
                        <a:t>Trả</a:t>
                      </a:r>
                      <a:r>
                        <a:rPr kumimoji="0" lang="en-US" sz="2400" b="1"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rPr>
                        <a:t>lời</a:t>
                      </a:r>
                      <a:endParaRPr kumimoji="0" lang="en-US" sz="2400" b="1" i="0" u="none" strike="noStrike" cap="none" normalizeH="0" baseline="0" dirty="0" smtClean="0">
                        <a:ln>
                          <a:noFill/>
                        </a:ln>
                        <a:solidFill>
                          <a:srgbClr val="FF0000"/>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190730">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VNI-Times" pitchFamily="2" charset="0"/>
                        </a:rPr>
                        <a:t>1.</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Trong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truyện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Lợn</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cưới</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áo</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mới</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có</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mấy</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nhân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Đó</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là</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những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nhân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nào</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2400" b="0" i="0" u="none" strike="noStrike" cap="none" normalizeH="0" baseline="0" dirty="0" smtClean="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154693">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2. </a:t>
                      </a:r>
                      <a:r>
                        <a:rPr kumimoji="0" lang="en-US" sz="2400" b="0" i="0" u="none" strike="noStrike" cap="none" normalizeH="0" baseline="0" dirty="0" err="1" smtClean="0">
                          <a:ln>
                            <a:noFill/>
                          </a:ln>
                          <a:solidFill>
                            <a:schemeClr val="tx1"/>
                          </a:solidFill>
                          <a:effectLst/>
                          <a:latin typeface="Times New Roman" pitchFamily="18" charset="0"/>
                        </a:rPr>
                        <a:t>Anh</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thứ</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nhất</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gì</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khoe</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Cách</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khoe</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như</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thế</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nào</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Mục</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đích</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khoe</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làm</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gì</a:t>
                      </a:r>
                      <a:r>
                        <a:rPr kumimoji="0" lang="en-US" sz="2400" b="0"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211209">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Anh</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thứ</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hai</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có</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gì</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để</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khoe</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Cách</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khoe</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như</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thế</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nào</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Mục</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đích</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khoe</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để</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làm</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gì</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rgbClr val="0000FF"/>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076709">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Em</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thấy</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hai</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nhân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này</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có</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tính</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cách</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gì</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Em</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có</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nhận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xét</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gì</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về</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hành</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động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mỗi</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nhân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trong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truyện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rgbClr val="0000FF"/>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TextBox 1"/>
          <p:cNvSpPr txBox="1"/>
          <p:nvPr/>
        </p:nvSpPr>
        <p:spPr>
          <a:xfrm>
            <a:off x="1880076" y="136733"/>
            <a:ext cx="9169636"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       PHIẾU HOC TẬP SỐ 1 (KT </a:t>
            </a:r>
            <a:r>
              <a:rPr lang="en-US" b="1" dirty="0" err="1" smtClean="0">
                <a:solidFill>
                  <a:srgbClr val="FF0000"/>
                </a:solidFill>
                <a:latin typeface="Times New Roman" panose="02020603050405020304" pitchFamily="18" charset="0"/>
                <a:cs typeface="Times New Roman" panose="02020603050405020304" pitchFamily="18" charset="0"/>
              </a:rPr>
              <a:t>dự</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án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smtClean="0">
                <a:solidFill>
                  <a:srgbClr val="000000"/>
                </a:solidFill>
                <a:latin typeface="Times New Roman" panose="02020603050405020304" pitchFamily="18" charset="0"/>
                <a:cs typeface="Times New Roman" panose="02020603050405020304" pitchFamily="18" charset="0"/>
              </a:rPr>
              <a:t>TÌM HIỂU VĂN BẢN 1: LỢN CƯỚI, ÁO MỚI </a:t>
            </a:r>
            <a:endParaRPr lang="en-US"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16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2652"/>
                                        </p:tgtEl>
                                        <p:attrNameLst>
                                          <p:attrName>style.visibility</p:attrName>
                                        </p:attrNameLst>
                                      </p:cBhvr>
                                      <p:to>
                                        <p:strVal val="visible"/>
                                      </p:to>
                                    </p:set>
                                    <p:animEffect transition="in" filter="fade">
                                      <p:cBhvr>
                                        <p:cTn id="7" dur="1000"/>
                                        <p:tgtEl>
                                          <p:spTgt spid="152652"/>
                                        </p:tgtEl>
                                      </p:cBhvr>
                                    </p:animEffect>
                                    <p:anim calcmode="lin" valueType="num">
                                      <p:cBhvr>
                                        <p:cTn id="8" dur="1000" fill="hold"/>
                                        <p:tgtEl>
                                          <p:spTgt spid="152652"/>
                                        </p:tgtEl>
                                        <p:attrNameLst>
                                          <p:attrName>ppt_x</p:attrName>
                                        </p:attrNameLst>
                                      </p:cBhvr>
                                      <p:tavLst>
                                        <p:tav tm="0">
                                          <p:val>
                                            <p:strVal val="#ppt_x"/>
                                          </p:val>
                                        </p:tav>
                                        <p:tav tm="100000">
                                          <p:val>
                                            <p:strVal val="#ppt_x"/>
                                          </p:val>
                                        </p:tav>
                                      </p:tavLst>
                                    </p:anim>
                                    <p:anim calcmode="lin" valueType="num">
                                      <p:cBhvr>
                                        <p:cTn id="9" dur="1000" fill="hold"/>
                                        <p:tgtEl>
                                          <p:spTgt spid="1526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652" name="Group 76"/>
          <p:cNvGraphicFramePr>
            <a:graphicFrameLocks noGrp="1"/>
          </p:cNvGraphicFramePr>
          <p:nvPr>
            <p:extLst>
              <p:ext uri="{D42A27DB-BD31-4B8C-83A1-F6EECF244321}">
                <p14:modId xmlns:p14="http://schemas.microsoft.com/office/powerpoint/2010/main" val="2980702502"/>
              </p:ext>
            </p:extLst>
          </p:nvPr>
        </p:nvGraphicFramePr>
        <p:xfrm>
          <a:off x="0" y="478563"/>
          <a:ext cx="12192000" cy="6925794"/>
        </p:xfrm>
        <a:graphic>
          <a:graphicData uri="http://schemas.openxmlformats.org/drawingml/2006/table">
            <a:tbl>
              <a:tblPr/>
              <a:tblGrid>
                <a:gridCol w="3332860"/>
                <a:gridCol w="8859140"/>
              </a:tblGrid>
              <a:tr h="55547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rPr>
                        <a:t>Câu</a:t>
                      </a:r>
                      <a:r>
                        <a:rPr kumimoji="0" lang="en-US" sz="2400" b="1"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rPr>
                        <a:t>hỏi</a:t>
                      </a:r>
                      <a:endParaRPr kumimoji="0" lang="en-US" sz="2400" b="1" i="0" u="none" strike="noStrike" cap="none" normalizeH="0" baseline="0" dirty="0" smtClean="0">
                        <a:ln>
                          <a:noFill/>
                        </a:ln>
                        <a:solidFill>
                          <a:srgbClr val="FF0000"/>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rPr>
                        <a:t>Trả</a:t>
                      </a:r>
                      <a:r>
                        <a:rPr kumimoji="0" lang="en-US" sz="2400" b="1"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rPr>
                        <a:t>lời</a:t>
                      </a:r>
                      <a:endParaRPr kumimoji="0" lang="en-US" sz="2400" b="1" i="0" u="none" strike="noStrike" cap="none" normalizeH="0" baseline="0" dirty="0" smtClean="0">
                        <a:ln>
                          <a:noFill/>
                        </a:ln>
                        <a:solidFill>
                          <a:srgbClr val="FF0000"/>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922950">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VNI-Times" pitchFamily="2" charset="0"/>
                        </a:rPr>
                        <a:t>1.</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Trong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truyện</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Lợn</a:t>
                      </a:r>
                      <a:r>
                        <a:rPr kumimoji="0" 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cưới</a:t>
                      </a:r>
                      <a:r>
                        <a:rPr kumimoji="0" 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áo</a:t>
                      </a:r>
                      <a:r>
                        <a:rPr kumimoji="0" lang="en-US" sz="2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mới</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có</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mấy</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nhân</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Đó</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là</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những</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nhân</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nào</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sz="2200" b="0" i="0" u="none" strike="noStrike" cap="none" normalizeH="0" baseline="0" dirty="0" smtClean="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Trong</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truyện</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Lợn</a:t>
                      </a:r>
                      <a:r>
                        <a:rPr kumimoji="0" lang="en-US" sz="2000" b="1"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cưới</a:t>
                      </a:r>
                      <a:r>
                        <a:rPr kumimoji="0" lang="en-US" sz="2000" b="1"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áo</a:t>
                      </a:r>
                      <a:r>
                        <a:rPr kumimoji="0" lang="en-US" sz="2000" b="1"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có</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2 </a:t>
                      </a:r>
                      <a:r>
                        <a:rPr kumimoji="0" lang="en-US" sz="20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nhân</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vật</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Anh</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áo</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mới</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và</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anh</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lợn</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cưới</a:t>
                      </a:r>
                      <a:r>
                        <a:rPr kumimoji="0" lang="en-US" sz="20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endParaRPr kumimoji="0" lang="en-US" sz="2000" b="0" i="0" u="none" strike="noStrike" kern="1200" cap="none" spc="0" normalizeH="0" baseline="0" noProof="0" dirty="0" smtClean="0">
                        <a:ln>
                          <a:noFill/>
                        </a:ln>
                        <a:solidFill>
                          <a:srgbClr val="000000"/>
                        </a:solidFill>
                        <a:effectLst/>
                        <a:uLnTx/>
                        <a:uFillTx/>
                        <a:latin typeface="VNI-Times" pitchFamily="2"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154693">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2. </a:t>
                      </a:r>
                      <a:r>
                        <a:rPr kumimoji="0" lang="en-US" sz="2200" b="0" i="0" u="none" strike="noStrike" cap="none" normalizeH="0" baseline="0" dirty="0" err="1" smtClean="0">
                          <a:ln>
                            <a:noFill/>
                          </a:ln>
                          <a:solidFill>
                            <a:schemeClr val="tx1"/>
                          </a:solidFill>
                          <a:effectLst/>
                          <a:latin typeface="Times New Roman" pitchFamily="18" charset="0"/>
                        </a:rPr>
                        <a:t>Anh</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thứ</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nhất</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có</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gì</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để</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khoe</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Cách</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khoe</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như</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thế</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nào</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Mục</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đích</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khoe</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để</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làm</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gì</a:t>
                      </a:r>
                      <a:r>
                        <a:rPr kumimoji="0" lang="en-US" sz="2200" b="0"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a:t>
                      </a:r>
                      <a:r>
                        <a:rPr kumimoji="0" lang="en-US" sz="2000" b="1" i="0" u="none" strike="noStrike" cap="none" normalizeH="0" baseline="0" dirty="0" err="1" smtClean="0">
                          <a:ln>
                            <a:noFill/>
                          </a:ln>
                          <a:solidFill>
                            <a:schemeClr val="tx1"/>
                          </a:solidFill>
                          <a:effectLst/>
                          <a:latin typeface="Times New Roman" pitchFamily="18" charset="0"/>
                        </a:rPr>
                        <a:t>Anh</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áo</a:t>
                      </a:r>
                      <a:r>
                        <a:rPr kumimoji="0" lang="en-US" sz="2000" b="1"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rPr>
                        <a:t>mới</a:t>
                      </a:r>
                      <a:r>
                        <a:rPr kumimoji="0" lang="en-US" sz="2000" b="0"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Khoe</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một</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cái</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áo</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mới</a:t>
                      </a:r>
                      <a:r>
                        <a:rPr kumimoji="0" lang="en-US" sz="2000" b="0" i="0" u="none" strike="noStrike" cap="none" normalizeH="0" baseline="0" dirty="0" smtClean="0">
                          <a:ln>
                            <a:noFill/>
                          </a:ln>
                          <a:solidFill>
                            <a:schemeClr val="tx1"/>
                          </a:solidFill>
                          <a:effectLst/>
                          <a:latin typeface="Times New Roman" pitchFamily="18" charset="0"/>
                        </a:rPr>
                        <a:t> may</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Cách</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khoe</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Đứng</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hóng</a:t>
                      </a:r>
                      <a:r>
                        <a:rPr kumimoji="0" lang="en-US" sz="2000" b="0" i="0" u="none" strike="noStrike" cap="none" normalizeH="0" baseline="0" dirty="0" smtClean="0">
                          <a:ln>
                            <a:noFill/>
                          </a:ln>
                          <a:solidFill>
                            <a:schemeClr val="tx1"/>
                          </a:solidFill>
                          <a:effectLst/>
                          <a:latin typeface="Times New Roman" pitchFamily="18" charset="0"/>
                        </a:rPr>
                        <a:t> ở </a:t>
                      </a:r>
                      <a:r>
                        <a:rPr kumimoji="0" lang="en-US" sz="2000" b="0" i="0" u="none" strike="noStrike" cap="none" normalizeH="0" baseline="0" dirty="0" err="1" smtClean="0">
                          <a:ln>
                            <a:noFill/>
                          </a:ln>
                          <a:solidFill>
                            <a:schemeClr val="tx1"/>
                          </a:solidFill>
                          <a:effectLst/>
                          <a:latin typeface="Times New Roman" pitchFamily="18" charset="0"/>
                        </a:rPr>
                        <a:t>cửa</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kiên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trì</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từ</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sáng</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đến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chiều</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đợi</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đi</a:t>
                      </a:r>
                      <a:r>
                        <a:rPr kumimoji="0" lang="en-US" sz="2000" b="0" i="0" u="none" strike="noStrike" cap="none" normalizeH="0" baseline="0" dirty="0" smtClean="0">
                          <a:ln>
                            <a:noFill/>
                          </a:ln>
                          <a:solidFill>
                            <a:schemeClr val="tx1"/>
                          </a:solidFill>
                          <a:effectLst/>
                          <a:latin typeface="Times New Roman" pitchFamily="18" charset="0"/>
                        </a:rPr>
                        <a:t> qua </a:t>
                      </a:r>
                      <a:r>
                        <a:rPr kumimoji="0" lang="en-US" sz="2000" b="0" i="0" u="none" strike="noStrike" cap="none" normalizeH="0" baseline="0" dirty="0" err="1" smtClean="0">
                          <a:ln>
                            <a:noFill/>
                          </a:ln>
                          <a:solidFill>
                            <a:schemeClr val="tx1"/>
                          </a:solidFill>
                          <a:effectLst/>
                          <a:latin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rPr>
                        <a:t> ta </a:t>
                      </a:r>
                      <a:r>
                        <a:rPr kumimoji="0" lang="en-US" sz="2000" b="0" i="0" u="none" strike="noStrike" cap="none" normalizeH="0" baseline="0" dirty="0" err="1" smtClean="0">
                          <a:ln>
                            <a:noFill/>
                          </a:ln>
                          <a:solidFill>
                            <a:schemeClr val="tx1"/>
                          </a:solidFill>
                          <a:effectLst/>
                          <a:latin typeface="Times New Roman" pitchFamily="18" charset="0"/>
                        </a:rPr>
                        <a:t>khen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Phanh</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vạt</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áo</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trả</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lời</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Từ</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lúc</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mặc</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cái</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áo</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mới</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này</a:t>
                      </a:r>
                      <a:r>
                        <a:rPr kumimoji="0" lang="en-US" sz="2000" b="0"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Mục</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đích</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Khoe</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để</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mọi</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biết</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mình</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áo</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mới</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211209">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Anh</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thứ</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hai</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có</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gì</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để</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khoe</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Cách</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khoe</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như</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thế</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nào</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Mục</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đích</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khoe</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để</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làm</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gì</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1" i="0" u="none" strike="noStrike" kern="1200" cap="none" spc="0" normalizeH="0" baseline="0" noProof="0" dirty="0" smtClean="0">
                          <a:ln>
                            <a:noFill/>
                          </a:ln>
                          <a:solidFill>
                            <a:srgbClr val="000000"/>
                          </a:solidFill>
                          <a:effectLst/>
                          <a:uLnTx/>
                          <a:uFillTx/>
                          <a:latin typeface="Times New Roman" pitchFamily="18" charset="0"/>
                        </a:rPr>
                        <a:t>*</a:t>
                      </a:r>
                      <a:r>
                        <a:rPr kumimoji="0" lang="en-US" sz="2000" b="1" i="0" u="none" strike="noStrike" kern="1200" cap="none" spc="0" normalizeH="0" baseline="0" noProof="0" dirty="0" err="1" smtClean="0">
                          <a:ln>
                            <a:noFill/>
                          </a:ln>
                          <a:solidFill>
                            <a:srgbClr val="000000"/>
                          </a:solidFill>
                          <a:effectLst/>
                          <a:uLnTx/>
                          <a:uFillTx/>
                          <a:latin typeface="Times New Roman" pitchFamily="18" charset="0"/>
                        </a:rPr>
                        <a:t>Anh</a:t>
                      </a:r>
                      <a:r>
                        <a:rPr kumimoji="0" lang="en-US" sz="2000" b="1"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1" i="0" u="none" strike="noStrike" kern="1200" cap="none" spc="0" normalizeH="0" baseline="0" noProof="0" dirty="0" err="1" smtClean="0">
                          <a:ln>
                            <a:noFill/>
                          </a:ln>
                          <a:solidFill>
                            <a:srgbClr val="000000"/>
                          </a:solidFill>
                          <a:effectLst/>
                          <a:uLnTx/>
                          <a:uFillTx/>
                          <a:latin typeface="Times New Roman" pitchFamily="18" charset="0"/>
                        </a:rPr>
                        <a:t>lợn</a:t>
                      </a:r>
                      <a:r>
                        <a:rPr kumimoji="0" lang="en-US" sz="2000" b="1"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1" i="0" u="none" strike="noStrike" kern="1200" cap="none" spc="0" normalizeH="0" baseline="0" noProof="0" dirty="0" err="1" smtClean="0">
                          <a:ln>
                            <a:noFill/>
                          </a:ln>
                          <a:solidFill>
                            <a:srgbClr val="000000"/>
                          </a:solidFill>
                          <a:effectLst/>
                          <a:uLnTx/>
                          <a:uFillTx/>
                          <a:latin typeface="Times New Roman" pitchFamily="18" charset="0"/>
                        </a:rPr>
                        <a:t>cưới</a:t>
                      </a:r>
                      <a:r>
                        <a:rPr kumimoji="0" lang="en-US" sz="2000" b="1" i="0" u="none" strike="noStrike" kern="1200" cap="none" spc="0" normalizeH="0" baseline="0" noProof="0" dirty="0" smtClean="0">
                          <a:ln>
                            <a:noFill/>
                          </a:ln>
                          <a:solidFill>
                            <a:srgbClr val="000000"/>
                          </a:solidFill>
                          <a:effectLst/>
                          <a:uLnTx/>
                          <a:uFillTx/>
                          <a:latin typeface="Times New Roman" pitchFamily="18" charset="0"/>
                        </a:rPr>
                        <a:t>:</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Khoe</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có</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con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lợn</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cưới</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Cách</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khoe</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Đang</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tìm</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lợn</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xổng</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chuồng</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hỏi</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to,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nhấn</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mạnh</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từ</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cưới</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Mục</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đích</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Khoe</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là</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mình</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có</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lợn</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để</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làm</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cỗ</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cưới</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Khoe</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lấy</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 </a:t>
                      </a:r>
                      <a:r>
                        <a:rPr kumimoji="0" lang="en-US" sz="2000" b="0" i="0" u="none" strike="noStrike" kern="1200" cap="none" spc="0" normalizeH="0" baseline="0" noProof="0" dirty="0" err="1" smtClean="0">
                          <a:ln>
                            <a:noFill/>
                          </a:ln>
                          <a:solidFill>
                            <a:srgbClr val="000000"/>
                          </a:solidFill>
                          <a:effectLst/>
                          <a:uLnTx/>
                          <a:uFillTx/>
                          <a:latin typeface="Times New Roman" pitchFamily="18" charset="0"/>
                        </a:rPr>
                        <a:t>vợ</a:t>
                      </a:r>
                      <a:r>
                        <a:rPr kumimoji="0" lang="en-US" sz="2000" b="0" i="0" u="none" strike="noStrike" kern="1200" cap="none" spc="0" normalizeH="0" baseline="0" noProof="0" dirty="0" smtClean="0">
                          <a:ln>
                            <a:noFill/>
                          </a:ln>
                          <a:solidFill>
                            <a:srgbClr val="000000"/>
                          </a:solidFill>
                          <a:effectLst/>
                          <a:uLnTx/>
                          <a:uFillTx/>
                          <a:latin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076709">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Em</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thấy</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hai</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nhân</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này</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có</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tính</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cách</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gì</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Em</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có</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nhận</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xét</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gì</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về</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hành</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động</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mỗi</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nhân</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trong</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truyện</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endPar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Hai</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nhân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vật</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này</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tính</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cách</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giống</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nhau</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thích</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khoe</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của</a:t>
                      </a: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Nhận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xét</a:t>
                      </a:r>
                      <a:r>
                        <a:rPr kumimoji="0" lang="en-US" sz="20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Anh</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áo</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mới</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Thích</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khoe</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nôn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nóng</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mong</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đến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để</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khoe</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áo</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mới</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để</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được</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khen</a:t>
                      </a: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Anh</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lợn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cưới</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Khoe</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ngay</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cả</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lúc</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việc</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nhà</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đang</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rất</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bận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bối</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rối</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như</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không</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còn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tâm</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trí</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để</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khoe</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Khoe</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rPr>
                        <a:t> ở </a:t>
                      </a:r>
                      <a:r>
                        <a:rPr kumimoji="0" lang="en-US" sz="2000" b="0" i="0" u="none" strike="noStrike" cap="none" normalizeH="0" baseline="0" dirty="0" err="1" smtClean="0">
                          <a:ln>
                            <a:noFill/>
                          </a:ln>
                          <a:solidFill>
                            <a:schemeClr val="tx1"/>
                          </a:solidFill>
                          <a:effectLst/>
                          <a:latin typeface="Times New Roman" pitchFamily="18" charset="0"/>
                        </a:rPr>
                        <a:t>mọi</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lúc</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mọi</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thời</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điểm</a:t>
                      </a: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=&gt; </a:t>
                      </a:r>
                      <a:r>
                        <a:rPr kumimoji="0" lang="en-US" sz="2000" b="0" i="0" u="none" strike="noStrike" cap="none" normalizeH="0" baseline="0" dirty="0" err="1" smtClean="0">
                          <a:ln>
                            <a:noFill/>
                          </a:ln>
                          <a:solidFill>
                            <a:schemeClr val="tx1"/>
                          </a:solidFill>
                          <a:effectLst/>
                          <a:latin typeface="Times New Roman" pitchFamily="18" charset="0"/>
                        </a:rPr>
                        <a:t>Hành</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động</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lố</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bịch</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hợm</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hĩnh</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tức</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cười</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thừa</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hẳn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một</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vế</a:t>
                      </a: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TextBox 1"/>
          <p:cNvSpPr txBox="1"/>
          <p:nvPr/>
        </p:nvSpPr>
        <p:spPr>
          <a:xfrm>
            <a:off x="1880076" y="136733"/>
            <a:ext cx="9169636"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       PHIẾU HOC TẬP SỐ 1 (KT </a:t>
            </a:r>
            <a:r>
              <a:rPr lang="en-US" b="1" dirty="0" err="1" smtClean="0">
                <a:solidFill>
                  <a:srgbClr val="FF0000"/>
                </a:solidFill>
                <a:latin typeface="Times New Roman" panose="02020603050405020304" pitchFamily="18" charset="0"/>
                <a:cs typeface="Times New Roman" panose="02020603050405020304" pitchFamily="18" charset="0"/>
              </a:rPr>
              <a:t>dự</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án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smtClean="0">
                <a:solidFill>
                  <a:srgbClr val="000000"/>
                </a:solidFill>
                <a:latin typeface="Times New Roman" panose="02020603050405020304" pitchFamily="18" charset="0"/>
                <a:cs typeface="Times New Roman" panose="02020603050405020304" pitchFamily="18" charset="0"/>
              </a:rPr>
              <a:t>TÌM HIỂU VĂN BẢN 1: LỢN CƯỚI, ÁO MỚI </a:t>
            </a:r>
            <a:endParaRPr lang="en-US"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691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2652"/>
                                        </p:tgtEl>
                                        <p:attrNameLst>
                                          <p:attrName>style.visibility</p:attrName>
                                        </p:attrNameLst>
                                      </p:cBhvr>
                                      <p:to>
                                        <p:strVal val="visible"/>
                                      </p:to>
                                    </p:set>
                                    <p:animEffect transition="in" filter="fade">
                                      <p:cBhvr>
                                        <p:cTn id="7" dur="1000"/>
                                        <p:tgtEl>
                                          <p:spTgt spid="152652"/>
                                        </p:tgtEl>
                                      </p:cBhvr>
                                    </p:animEffect>
                                    <p:anim calcmode="lin" valueType="num">
                                      <p:cBhvr>
                                        <p:cTn id="8" dur="1000" fill="hold"/>
                                        <p:tgtEl>
                                          <p:spTgt spid="152652"/>
                                        </p:tgtEl>
                                        <p:attrNameLst>
                                          <p:attrName>ppt_x</p:attrName>
                                        </p:attrNameLst>
                                      </p:cBhvr>
                                      <p:tavLst>
                                        <p:tav tm="0">
                                          <p:val>
                                            <p:strVal val="#ppt_x"/>
                                          </p:val>
                                        </p:tav>
                                        <p:tav tm="100000">
                                          <p:val>
                                            <p:strVal val="#ppt_x"/>
                                          </p:val>
                                        </p:tav>
                                      </p:tavLst>
                                    </p:anim>
                                    <p:anim calcmode="lin" valueType="num">
                                      <p:cBhvr>
                                        <p:cTn id="9" dur="1000" fill="hold"/>
                                        <p:tgtEl>
                                          <p:spTgt spid="1526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9DABC0-6A79-C79E-E9BA-B66D147D1ECE}"/>
              </a:ext>
            </a:extLst>
          </p:cNvPr>
          <p:cNvSpPr>
            <a:spLocks noGrp="1"/>
          </p:cNvSpPr>
          <p:nvPr>
            <p:ph type="title"/>
          </p:nvPr>
        </p:nvSpPr>
        <p:spPr>
          <a:xfrm>
            <a:off x="3999432" y="572528"/>
            <a:ext cx="7152830" cy="770517"/>
          </a:xfrm>
        </p:spPr>
        <p:txBody>
          <a:bodyPr/>
          <a:lstStyle/>
          <a:p>
            <a:pPr defTabSz="1219170">
              <a:lnSpc>
                <a:spcPct val="115000"/>
              </a:lnSpc>
              <a:spcAft>
                <a:spcPts val="1067"/>
              </a:spcAft>
              <a:defRPr/>
            </a:pPr>
            <a:r>
              <a:rPr lang="en-US" sz="3200" b="1" kern="0" dirty="0" smtClean="0">
                <a:solidFill>
                  <a:srgbClr val="0070C0"/>
                </a:solidFill>
                <a:latin typeface="Times New Roman" panose="02020603050405020304" pitchFamily="18" charset="0"/>
                <a:cs typeface="Arial"/>
                <a:sym typeface="Arial"/>
              </a:rPr>
              <a:t>   </a:t>
            </a:r>
            <a:r>
              <a:rPr lang="en-US" sz="3200" b="1" kern="0" dirty="0" smtClean="0">
                <a:solidFill>
                  <a:srgbClr val="FF0000"/>
                </a:solidFill>
                <a:latin typeface="Times New Roman" panose="02020603050405020304" pitchFamily="18" charset="0"/>
                <a:cs typeface="Arial"/>
                <a:sym typeface="Arial"/>
              </a:rPr>
              <a:t>CẢ LỚP CÙNG TƯ DUY (1 </a:t>
            </a:r>
            <a:r>
              <a:rPr lang="en-US" sz="3200" b="1" kern="0" dirty="0" err="1" smtClean="0">
                <a:solidFill>
                  <a:srgbClr val="FF0000"/>
                </a:solidFill>
                <a:latin typeface="Times New Roman" panose="02020603050405020304" pitchFamily="18" charset="0"/>
                <a:cs typeface="Arial"/>
                <a:sym typeface="Arial"/>
              </a:rPr>
              <a:t>phút</a:t>
            </a:r>
            <a:r>
              <a:rPr lang="en-US" sz="3200" b="1" kern="0" dirty="0" smtClean="0">
                <a:solidFill>
                  <a:srgbClr val="FF0000"/>
                </a:solidFill>
                <a:latin typeface="Times New Roman" panose="02020603050405020304" pitchFamily="18" charset="0"/>
                <a:cs typeface="Arial"/>
                <a:sym typeface="Arial"/>
              </a:rPr>
              <a:t>) </a:t>
            </a:r>
            <a:endParaRPr lang="en-US" dirty="0">
              <a:solidFill>
                <a:srgbClr val="FF0000"/>
              </a:solidFill>
            </a:endParaRPr>
          </a:p>
        </p:txBody>
      </p:sp>
      <p:sp>
        <p:nvSpPr>
          <p:cNvPr id="5" name="TextBox 4">
            <a:extLst>
              <a:ext uri="{FF2B5EF4-FFF2-40B4-BE49-F238E27FC236}">
                <a16:creationId xmlns="" xmlns:a16="http://schemas.microsoft.com/office/drawing/2014/main" id="{00FE5795-079F-ED71-0D56-75989CBCEB28}"/>
              </a:ext>
            </a:extLst>
          </p:cNvPr>
          <p:cNvSpPr txBox="1"/>
          <p:nvPr/>
        </p:nvSpPr>
        <p:spPr>
          <a:xfrm>
            <a:off x="2221907" y="1343046"/>
            <a:ext cx="9771619" cy="1564787"/>
          </a:xfrm>
          <a:prstGeom prst="rect">
            <a:avLst/>
          </a:prstGeom>
          <a:noFill/>
        </p:spPr>
        <p:txBody>
          <a:bodyPr wrap="square">
            <a:spAutoFit/>
          </a:bodyPr>
          <a:lstStyle/>
          <a:p>
            <a:pPr algn="just" defTabSz="1219170">
              <a:lnSpc>
                <a:spcPct val="115000"/>
              </a:lnSpc>
              <a:spcBef>
                <a:spcPts val="100"/>
              </a:spcBef>
              <a:spcAft>
                <a:spcPts val="100"/>
              </a:spcAft>
              <a:buClr>
                <a:srgbClr val="000000"/>
              </a:buClr>
              <a:defRPr/>
            </a:pPr>
            <a:r>
              <a:rPr lang="en-US" sz="2800" b="1" i="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1. Qua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sự</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việc</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này</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nhân</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dân</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muốn</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cười</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giễu</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tính</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xấu</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gì</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của</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con </a:t>
            </a:r>
            <a:r>
              <a:rPr lang="en-US" sz="2800" b="1" i="1" kern="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người</a:t>
            </a:r>
            <a:r>
              <a:rPr lang="en-US" sz="2800" b="1" i="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lang="en-US" sz="28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a:p>
            <a:pPr algn="just" defTabSz="1219170">
              <a:lnSpc>
                <a:spcPct val="115000"/>
              </a:lnSpc>
              <a:spcBef>
                <a:spcPts val="100"/>
              </a:spcBef>
              <a:spcAft>
                <a:spcPts val="100"/>
              </a:spcAft>
              <a:buClr>
                <a:srgbClr val="000000"/>
              </a:buClr>
              <a:defRPr/>
            </a:pPr>
            <a:r>
              <a:rPr lang="en-US" sz="2800" b="1" i="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2. </a:t>
            </a:r>
            <a:r>
              <a:rPr lang="en-US" sz="2800" b="1" i="1" kern="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Tác</a:t>
            </a:r>
            <a:r>
              <a:rPr lang="en-US" sz="2800" b="1" i="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giả</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dân</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gian</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đã</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sử</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dụng</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nghệ</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thuật</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gây</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cười</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ở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chỗ</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 </a:t>
            </a:r>
            <a:r>
              <a:rPr lang="en-US" sz="28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nào</a:t>
            </a:r>
            <a:r>
              <a:rPr lang="en-US" sz="28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a:t>
            </a:r>
            <a:endParaRPr lang="en-US" sz="28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pic>
        <p:nvPicPr>
          <p:cNvPr id="6" name="Picture 5" descr="22858PICdbgea5Gz679dY_PIC2018.png">
            <a:extLst>
              <a:ext uri="{FF2B5EF4-FFF2-40B4-BE49-F238E27FC236}">
                <a16:creationId xmlns="" xmlns:a16="http://schemas.microsoft.com/office/drawing/2014/main" id="{3823DEFF-2781-0951-007F-3F0DA153D874}"/>
              </a:ext>
            </a:extLst>
          </p:cNvPr>
          <p:cNvPicPr>
            <a:picLocks noChangeAspect="1"/>
          </p:cNvPicPr>
          <p:nvPr/>
        </p:nvPicPr>
        <p:blipFill>
          <a:blip r:embed="rId2" cstate="print"/>
          <a:stretch>
            <a:fillRect/>
          </a:stretch>
        </p:blipFill>
        <p:spPr>
          <a:xfrm flipH="1">
            <a:off x="-1" y="127591"/>
            <a:ext cx="2350093" cy="6602819"/>
          </a:xfrm>
          <a:prstGeom prst="rect">
            <a:avLst/>
          </a:prstGeom>
        </p:spPr>
      </p:pic>
      <p:pic>
        <p:nvPicPr>
          <p:cNvPr id="7" name="Picture 2" descr="Truyện cười nhạt">
            <a:extLst>
              <a:ext uri="{FF2B5EF4-FFF2-40B4-BE49-F238E27FC236}">
                <a16:creationId xmlns="" xmlns:a16="http://schemas.microsoft.com/office/drawing/2014/main" id="{65AD4CC1-1846-3149-01A7-B1DDD526C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1833" y="4338085"/>
            <a:ext cx="2580167" cy="2519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59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03867D47-3A72-199C-A4CB-F26DF43558DC}"/>
              </a:ext>
            </a:extLst>
          </p:cNvPr>
          <p:cNvSpPr txBox="1"/>
          <p:nvPr/>
        </p:nvSpPr>
        <p:spPr>
          <a:xfrm>
            <a:off x="1" y="200977"/>
            <a:ext cx="12191999" cy="1618264"/>
          </a:xfrm>
          <a:prstGeom prst="rect">
            <a:avLst/>
          </a:prstGeom>
          <a:noFill/>
        </p:spPr>
        <p:txBody>
          <a:bodyPr wrap="square">
            <a:spAutoFit/>
          </a:bodyPr>
          <a:lstStyle/>
          <a:p>
            <a:pPr algn="just" defTabSz="1219170">
              <a:lnSpc>
                <a:spcPct val="115000"/>
              </a:lnSpc>
              <a:buClr>
                <a:srgbClr val="000000"/>
              </a:buClr>
              <a:defRPr/>
            </a:pPr>
            <a:r>
              <a:rPr lang="en-US" sz="3200" i="1" kern="0" dirty="0">
                <a:latin typeface="Times New Roman" panose="02020603050405020304" pitchFamily="18" charset="0"/>
                <a:ea typeface="Wingdings" panose="05000000000000000000" pitchFamily="2" charset="2"/>
                <a:cs typeface="Arial"/>
                <a:sym typeface="Arial"/>
              </a:rPr>
              <a:t>→ </a:t>
            </a:r>
            <a:r>
              <a:rPr lang="en-US" sz="2800" b="1" i="1" kern="0" dirty="0" smtClean="0">
                <a:solidFill>
                  <a:schemeClr val="accent1"/>
                </a:solidFill>
                <a:latin typeface="Times New Roman" panose="02020603050405020304" pitchFamily="18" charset="0"/>
                <a:ea typeface="Wingdings" panose="05000000000000000000" pitchFamily="2" charset="2"/>
                <a:cs typeface="Arial"/>
                <a:sym typeface="Arial"/>
              </a:rPr>
              <a:t>Qua </a:t>
            </a:r>
            <a:r>
              <a:rPr lang="en-US" sz="2800" b="1" i="1" kern="0" dirty="0" err="1" smtClean="0">
                <a:solidFill>
                  <a:schemeClr val="accent1"/>
                </a:solidFill>
                <a:latin typeface="Times New Roman" panose="02020603050405020304" pitchFamily="18" charset="0"/>
                <a:ea typeface="Wingdings" panose="05000000000000000000" pitchFamily="2" charset="2"/>
                <a:cs typeface="Arial"/>
                <a:sym typeface="Arial"/>
              </a:rPr>
              <a:t>truyện</a:t>
            </a:r>
            <a:r>
              <a:rPr lang="en-US" sz="2800" b="1" i="1" kern="0" dirty="0" smtClean="0">
                <a:solidFill>
                  <a:schemeClr val="accent1"/>
                </a:solidFill>
                <a:latin typeface="Times New Roman" panose="02020603050405020304" pitchFamily="18" charset="0"/>
                <a:ea typeface="Wingdings" panose="05000000000000000000" pitchFamily="2" charset="2"/>
                <a:cs typeface="Arial"/>
                <a:sym typeface="Arial"/>
              </a:rPr>
              <a:t>, </a:t>
            </a:r>
            <a:r>
              <a:rPr lang="en-US" sz="2800" b="1" i="1" kern="0" dirty="0" err="1" smtClean="0">
                <a:solidFill>
                  <a:schemeClr val="accent1"/>
                </a:solidFill>
                <a:latin typeface="Times New Roman" panose="02020603050405020304" pitchFamily="18" charset="0"/>
                <a:ea typeface="Wingdings" panose="05000000000000000000" pitchFamily="2" charset="2"/>
                <a:cs typeface="Arial"/>
                <a:sym typeface="Arial"/>
              </a:rPr>
              <a:t>nhân</a:t>
            </a:r>
            <a:r>
              <a:rPr lang="en-US" sz="2800" b="1" i="1" kern="0" dirty="0" smtClean="0">
                <a:solidFill>
                  <a:schemeClr val="accent1"/>
                </a:solidFill>
                <a:latin typeface="Times New Roman" panose="02020603050405020304" pitchFamily="18" charset="0"/>
                <a:ea typeface="Wingdings" panose="05000000000000000000" pitchFamily="2" charset="2"/>
                <a:cs typeface="Arial"/>
                <a:sym typeface="Arial"/>
              </a:rPr>
              <a:t> </a:t>
            </a:r>
            <a:r>
              <a:rPr lang="en-US" sz="2800" b="1" i="1" kern="0" dirty="0" err="1" smtClean="0">
                <a:solidFill>
                  <a:schemeClr val="accent1"/>
                </a:solidFill>
                <a:latin typeface="Times New Roman" panose="02020603050405020304" pitchFamily="18" charset="0"/>
                <a:ea typeface="Wingdings" panose="05000000000000000000" pitchFamily="2" charset="2"/>
                <a:cs typeface="Arial"/>
                <a:sym typeface="Arial"/>
              </a:rPr>
              <a:t>dân</a:t>
            </a:r>
            <a:r>
              <a:rPr lang="en-US" sz="2800" b="1" i="1" kern="0" dirty="0" smtClean="0">
                <a:solidFill>
                  <a:schemeClr val="accent1"/>
                </a:solidFill>
                <a:latin typeface="Times New Roman" panose="02020603050405020304" pitchFamily="18" charset="0"/>
                <a:ea typeface="Wingdings" panose="05000000000000000000" pitchFamily="2" charset="2"/>
                <a:cs typeface="Arial"/>
                <a:sym typeface="Arial"/>
              </a:rPr>
              <a:t> ta </a:t>
            </a:r>
            <a:r>
              <a:rPr lang="en-US" sz="2800" b="1" i="1" kern="0" dirty="0" err="1" smtClean="0">
                <a:solidFill>
                  <a:schemeClr val="accent1"/>
                </a:solidFill>
                <a:latin typeface="Times New Roman" panose="02020603050405020304" pitchFamily="18" charset="0"/>
                <a:ea typeface="Wingdings" panose="05000000000000000000" pitchFamily="2" charset="2"/>
                <a:cs typeface="Arial"/>
                <a:sym typeface="Arial"/>
              </a:rPr>
              <a:t>muốn</a:t>
            </a:r>
            <a:r>
              <a:rPr lang="en-US" sz="2800" b="1" i="1" kern="0" dirty="0" smtClean="0">
                <a:solidFill>
                  <a:schemeClr val="accent1"/>
                </a:solidFill>
                <a:latin typeface="Times New Roman" panose="02020603050405020304" pitchFamily="18" charset="0"/>
                <a:ea typeface="Wingdings" panose="05000000000000000000" pitchFamily="2" charset="2"/>
                <a:cs typeface="Arial"/>
                <a:sym typeface="Arial"/>
              </a:rPr>
              <a:t> </a:t>
            </a:r>
            <a:r>
              <a:rPr lang="en-US" sz="2800" b="1" i="1" kern="0" dirty="0" err="1">
                <a:solidFill>
                  <a:schemeClr val="accent1"/>
                </a:solidFill>
                <a:latin typeface="Times New Roman" panose="02020603050405020304" pitchFamily="18" charset="0"/>
                <a:ea typeface="Wingdings" panose="05000000000000000000" pitchFamily="2" charset="2"/>
                <a:cs typeface="Arial"/>
                <a:sym typeface="Arial"/>
              </a:rPr>
              <a:t>c</a:t>
            </a:r>
            <a:r>
              <a:rPr lang="en-US" sz="2800" b="1" i="1" kern="0" dirty="0" err="1" smtClean="0">
                <a:solidFill>
                  <a:schemeClr val="accent1"/>
                </a:solidFill>
                <a:latin typeface="Times New Roman" panose="02020603050405020304" pitchFamily="18" charset="0"/>
                <a:ea typeface="Times New Roman" panose="02020603050405020304" pitchFamily="18" charset="0"/>
                <a:cs typeface="Arial"/>
                <a:sym typeface="Arial"/>
              </a:rPr>
              <a:t>hế</a:t>
            </a:r>
            <a:r>
              <a:rPr lang="en-US" sz="2800" b="1" i="1" kern="0" dirty="0" smtClean="0">
                <a:solidFill>
                  <a:schemeClr val="accent1"/>
                </a:solidFill>
                <a:latin typeface="Times New Roman" panose="02020603050405020304" pitchFamily="18" charset="0"/>
                <a:ea typeface="Times New Roman" panose="02020603050405020304" pitchFamily="18" charset="0"/>
                <a:cs typeface="Arial"/>
                <a:sym typeface="Arial"/>
              </a:rPr>
              <a:t> </a:t>
            </a:r>
            <a:r>
              <a:rPr lang="en-US" sz="2800" b="1" i="1" kern="0" dirty="0" err="1">
                <a:solidFill>
                  <a:schemeClr val="accent1"/>
                </a:solidFill>
                <a:latin typeface="Times New Roman" panose="02020603050405020304" pitchFamily="18" charset="0"/>
                <a:ea typeface="Times New Roman" panose="02020603050405020304" pitchFamily="18" charset="0"/>
                <a:cs typeface="Arial"/>
                <a:sym typeface="Arial"/>
              </a:rPr>
              <a:t>giễu</a:t>
            </a:r>
            <a:r>
              <a:rPr lang="en-US" sz="2800" b="1" i="1" kern="0" dirty="0">
                <a:solidFill>
                  <a:schemeClr val="accent1"/>
                </a:solidFill>
                <a:latin typeface="Times New Roman" panose="02020603050405020304" pitchFamily="18" charset="0"/>
                <a:ea typeface="Times New Roman" panose="02020603050405020304" pitchFamily="18" charset="0"/>
                <a:cs typeface="Arial"/>
                <a:sym typeface="Arial"/>
              </a:rPr>
              <a:t>, </a:t>
            </a:r>
            <a:r>
              <a:rPr lang="en-US" sz="2800" b="1" i="1" kern="0" dirty="0" err="1">
                <a:solidFill>
                  <a:schemeClr val="accent1"/>
                </a:solidFill>
                <a:latin typeface="Times New Roman" panose="02020603050405020304" pitchFamily="18" charset="0"/>
                <a:ea typeface="Times New Roman" panose="02020603050405020304" pitchFamily="18" charset="0"/>
                <a:cs typeface="Arial"/>
                <a:sym typeface="Arial"/>
              </a:rPr>
              <a:t>phê</a:t>
            </a:r>
            <a:r>
              <a:rPr lang="en-US" sz="2800" b="1" i="1" kern="0" dirty="0">
                <a:solidFill>
                  <a:schemeClr val="accent1"/>
                </a:solidFill>
                <a:latin typeface="Times New Roman" panose="02020603050405020304" pitchFamily="18" charset="0"/>
                <a:ea typeface="Times New Roman" panose="02020603050405020304" pitchFamily="18" charset="0"/>
                <a:cs typeface="Arial"/>
                <a:sym typeface="Arial"/>
              </a:rPr>
              <a:t> </a:t>
            </a:r>
            <a:r>
              <a:rPr lang="en-US" sz="2800" b="1" i="1" kern="0" dirty="0" err="1">
                <a:solidFill>
                  <a:schemeClr val="accent1"/>
                </a:solidFill>
                <a:latin typeface="Times New Roman" panose="02020603050405020304" pitchFamily="18" charset="0"/>
                <a:ea typeface="Times New Roman" panose="02020603050405020304" pitchFamily="18" charset="0"/>
                <a:cs typeface="Arial"/>
                <a:sym typeface="Arial"/>
              </a:rPr>
              <a:t>phán</a:t>
            </a:r>
            <a:r>
              <a:rPr lang="en-US" sz="2800" b="1" i="1" kern="0" dirty="0">
                <a:solidFill>
                  <a:schemeClr val="accent1"/>
                </a:solidFill>
                <a:latin typeface="Times New Roman" panose="02020603050405020304" pitchFamily="18" charset="0"/>
                <a:ea typeface="Times New Roman" panose="02020603050405020304" pitchFamily="18" charset="0"/>
                <a:cs typeface="Arial"/>
                <a:sym typeface="Arial"/>
              </a:rPr>
              <a:t> </a:t>
            </a:r>
            <a:r>
              <a:rPr lang="en-US" sz="2800" b="1" i="1" kern="0" dirty="0" err="1">
                <a:solidFill>
                  <a:schemeClr val="accent1"/>
                </a:solidFill>
                <a:latin typeface="Times New Roman" panose="02020603050405020304" pitchFamily="18" charset="0"/>
                <a:ea typeface="Times New Roman" panose="02020603050405020304" pitchFamily="18" charset="0"/>
                <a:cs typeface="Arial"/>
                <a:sym typeface="Arial"/>
              </a:rPr>
              <a:t>những</a:t>
            </a:r>
            <a:r>
              <a:rPr lang="en-US" sz="2800" b="1" i="1" kern="0" dirty="0">
                <a:solidFill>
                  <a:schemeClr val="accent1"/>
                </a:solidFill>
                <a:latin typeface="Times New Roman" panose="02020603050405020304" pitchFamily="18" charset="0"/>
                <a:ea typeface="Times New Roman" panose="02020603050405020304" pitchFamily="18" charset="0"/>
                <a:cs typeface="Arial"/>
                <a:sym typeface="Arial"/>
              </a:rPr>
              <a:t> </a:t>
            </a:r>
            <a:r>
              <a:rPr lang="en-US" sz="2800" b="1" i="1" kern="0" dirty="0" err="1">
                <a:solidFill>
                  <a:schemeClr val="accent1"/>
                </a:solidFill>
                <a:latin typeface="Times New Roman" panose="02020603050405020304" pitchFamily="18" charset="0"/>
                <a:ea typeface="Times New Roman" panose="02020603050405020304" pitchFamily="18" charset="0"/>
                <a:cs typeface="Arial"/>
                <a:sym typeface="Arial"/>
              </a:rPr>
              <a:t>người</a:t>
            </a:r>
            <a:r>
              <a:rPr lang="en-US" sz="2800" b="1" i="1" kern="0" dirty="0">
                <a:solidFill>
                  <a:schemeClr val="accent1"/>
                </a:solidFill>
                <a:latin typeface="Times New Roman" panose="02020603050405020304" pitchFamily="18" charset="0"/>
                <a:ea typeface="Times New Roman" panose="02020603050405020304" pitchFamily="18" charset="0"/>
                <a:cs typeface="Arial"/>
                <a:sym typeface="Arial"/>
              </a:rPr>
              <a:t> </a:t>
            </a:r>
            <a:r>
              <a:rPr lang="en-US" sz="2800" b="1" i="1" kern="0" dirty="0" err="1">
                <a:solidFill>
                  <a:schemeClr val="accent1"/>
                </a:solidFill>
                <a:latin typeface="Times New Roman" panose="02020603050405020304" pitchFamily="18" charset="0"/>
                <a:ea typeface="Times New Roman" panose="02020603050405020304" pitchFamily="18" charset="0"/>
                <a:cs typeface="Arial"/>
                <a:sym typeface="Arial"/>
              </a:rPr>
              <a:t>có</a:t>
            </a:r>
            <a:r>
              <a:rPr lang="en-US" sz="2800" b="1" i="1" kern="0" dirty="0">
                <a:solidFill>
                  <a:schemeClr val="accent1"/>
                </a:solidFill>
                <a:latin typeface="Times New Roman" panose="02020603050405020304" pitchFamily="18" charset="0"/>
                <a:ea typeface="Times New Roman" panose="02020603050405020304" pitchFamily="18" charset="0"/>
                <a:cs typeface="Arial"/>
                <a:sym typeface="Arial"/>
              </a:rPr>
              <a:t> </a:t>
            </a:r>
            <a:r>
              <a:rPr lang="en-US" sz="2800" b="1" i="1" kern="0" dirty="0" err="1">
                <a:solidFill>
                  <a:schemeClr val="accent1"/>
                </a:solidFill>
                <a:latin typeface="Times New Roman" panose="02020603050405020304" pitchFamily="18" charset="0"/>
                <a:ea typeface="Times New Roman" panose="02020603050405020304" pitchFamily="18" charset="0"/>
                <a:cs typeface="Arial"/>
                <a:sym typeface="Arial"/>
              </a:rPr>
              <a:t>tính</a:t>
            </a:r>
            <a:r>
              <a:rPr lang="en-US" sz="2800" b="1" i="1" kern="0" dirty="0">
                <a:solidFill>
                  <a:schemeClr val="accent1"/>
                </a:solidFill>
                <a:latin typeface="Times New Roman" panose="02020603050405020304" pitchFamily="18" charset="0"/>
                <a:ea typeface="Times New Roman" panose="02020603050405020304" pitchFamily="18" charset="0"/>
                <a:cs typeface="Arial"/>
                <a:sym typeface="Arial"/>
              </a:rPr>
              <a:t> hay </a:t>
            </a:r>
            <a:r>
              <a:rPr lang="en-US" sz="2800" b="1" i="1" kern="0" dirty="0" err="1">
                <a:solidFill>
                  <a:schemeClr val="accent1"/>
                </a:solidFill>
                <a:latin typeface="Times New Roman" panose="02020603050405020304" pitchFamily="18" charset="0"/>
                <a:ea typeface="Times New Roman" panose="02020603050405020304" pitchFamily="18" charset="0"/>
                <a:cs typeface="Arial"/>
                <a:sym typeface="Arial"/>
              </a:rPr>
              <a:t>khoe</a:t>
            </a:r>
            <a:r>
              <a:rPr lang="en-US" sz="2800" b="1" i="1" kern="0" dirty="0">
                <a:solidFill>
                  <a:schemeClr val="accent1"/>
                </a:solidFill>
                <a:latin typeface="Times New Roman" panose="02020603050405020304" pitchFamily="18" charset="0"/>
                <a:ea typeface="Times New Roman" panose="02020603050405020304" pitchFamily="18" charset="0"/>
                <a:cs typeface="Arial"/>
                <a:sym typeface="Arial"/>
              </a:rPr>
              <a:t> của, </a:t>
            </a:r>
            <a:r>
              <a:rPr lang="en-US" sz="2800" b="1" i="1" kern="0" dirty="0" err="1">
                <a:solidFill>
                  <a:schemeClr val="accent1"/>
                </a:solidFill>
                <a:latin typeface="Times New Roman" panose="02020603050405020304" pitchFamily="18" charset="0"/>
                <a:ea typeface="Times New Roman" panose="02020603050405020304" pitchFamily="18" charset="0"/>
                <a:cs typeface="Arial"/>
                <a:sym typeface="Arial"/>
              </a:rPr>
              <a:t>một</a:t>
            </a:r>
            <a:r>
              <a:rPr lang="en-US" sz="2800" b="1" i="1" kern="0" dirty="0">
                <a:solidFill>
                  <a:schemeClr val="accent1"/>
                </a:solidFill>
                <a:latin typeface="Times New Roman" panose="02020603050405020304" pitchFamily="18" charset="0"/>
                <a:ea typeface="Times New Roman" panose="02020603050405020304" pitchFamily="18" charset="0"/>
                <a:cs typeface="Arial"/>
                <a:sym typeface="Arial"/>
              </a:rPr>
              <a:t> </a:t>
            </a:r>
            <a:r>
              <a:rPr lang="en-US" sz="2800" b="1" i="1" kern="0" dirty="0" err="1">
                <a:solidFill>
                  <a:schemeClr val="accent1"/>
                </a:solidFill>
                <a:latin typeface="Times New Roman" panose="02020603050405020304" pitchFamily="18" charset="0"/>
                <a:ea typeface="Times New Roman" panose="02020603050405020304" pitchFamily="18" charset="0"/>
                <a:cs typeface="Arial"/>
                <a:sym typeface="Arial"/>
              </a:rPr>
              <a:t>tính</a:t>
            </a:r>
            <a:r>
              <a:rPr lang="en-US" sz="2800" b="1" i="1" kern="0" dirty="0">
                <a:solidFill>
                  <a:schemeClr val="accent1"/>
                </a:solidFill>
                <a:latin typeface="Times New Roman" panose="02020603050405020304" pitchFamily="18" charset="0"/>
                <a:ea typeface="Times New Roman" panose="02020603050405020304" pitchFamily="18" charset="0"/>
                <a:cs typeface="Arial"/>
                <a:sym typeface="Arial"/>
              </a:rPr>
              <a:t> </a:t>
            </a:r>
            <a:r>
              <a:rPr lang="en-US" sz="2800" b="1" i="1" kern="0" dirty="0" err="1">
                <a:solidFill>
                  <a:schemeClr val="accent1"/>
                </a:solidFill>
                <a:latin typeface="Times New Roman" panose="02020603050405020304" pitchFamily="18" charset="0"/>
                <a:ea typeface="Times New Roman" panose="02020603050405020304" pitchFamily="18" charset="0"/>
                <a:cs typeface="Arial"/>
                <a:sym typeface="Arial"/>
              </a:rPr>
              <a:t>xấu</a:t>
            </a:r>
            <a:r>
              <a:rPr lang="en-US" sz="2800" b="1" i="1" kern="0" dirty="0">
                <a:solidFill>
                  <a:schemeClr val="accent1"/>
                </a:solidFill>
                <a:latin typeface="Times New Roman" panose="02020603050405020304" pitchFamily="18" charset="0"/>
                <a:ea typeface="Times New Roman" panose="02020603050405020304" pitchFamily="18" charset="0"/>
                <a:cs typeface="Arial"/>
                <a:sym typeface="Arial"/>
              </a:rPr>
              <a:t> </a:t>
            </a:r>
            <a:r>
              <a:rPr lang="en-US" sz="2800" b="1" i="1" kern="0" dirty="0" err="1">
                <a:solidFill>
                  <a:schemeClr val="accent1"/>
                </a:solidFill>
                <a:latin typeface="Times New Roman" panose="02020603050405020304" pitchFamily="18" charset="0"/>
                <a:ea typeface="Times New Roman" panose="02020603050405020304" pitchFamily="18" charset="0"/>
                <a:cs typeface="Arial"/>
                <a:sym typeface="Arial"/>
              </a:rPr>
              <a:t>khá</a:t>
            </a:r>
            <a:r>
              <a:rPr lang="en-US" sz="2800" b="1" i="1" kern="0" dirty="0">
                <a:solidFill>
                  <a:schemeClr val="accent1"/>
                </a:solidFill>
                <a:latin typeface="Times New Roman" panose="02020603050405020304" pitchFamily="18" charset="0"/>
                <a:ea typeface="Times New Roman" panose="02020603050405020304" pitchFamily="18" charset="0"/>
                <a:cs typeface="Arial"/>
                <a:sym typeface="Arial"/>
              </a:rPr>
              <a:t> </a:t>
            </a:r>
            <a:r>
              <a:rPr lang="en-US" sz="2800" b="1" i="1" kern="0" dirty="0" err="1">
                <a:solidFill>
                  <a:schemeClr val="accent1"/>
                </a:solidFill>
                <a:latin typeface="Times New Roman" panose="02020603050405020304" pitchFamily="18" charset="0"/>
                <a:ea typeface="Times New Roman" panose="02020603050405020304" pitchFamily="18" charset="0"/>
                <a:cs typeface="Arial"/>
                <a:sym typeface="Arial"/>
              </a:rPr>
              <a:t>phổ</a:t>
            </a:r>
            <a:r>
              <a:rPr lang="en-US" sz="2800" b="1" i="1" kern="0" dirty="0">
                <a:solidFill>
                  <a:schemeClr val="accent1"/>
                </a:solidFill>
                <a:latin typeface="Times New Roman" panose="02020603050405020304" pitchFamily="18" charset="0"/>
                <a:ea typeface="Times New Roman" panose="02020603050405020304" pitchFamily="18" charset="0"/>
                <a:cs typeface="Arial"/>
                <a:sym typeface="Arial"/>
              </a:rPr>
              <a:t> </a:t>
            </a:r>
            <a:r>
              <a:rPr lang="en-US" sz="2800" b="1" i="1" kern="0" dirty="0" err="1">
                <a:solidFill>
                  <a:schemeClr val="accent1"/>
                </a:solidFill>
                <a:latin typeface="Times New Roman" panose="02020603050405020304" pitchFamily="18" charset="0"/>
                <a:ea typeface="Times New Roman" panose="02020603050405020304" pitchFamily="18" charset="0"/>
                <a:cs typeface="Arial"/>
                <a:sym typeface="Arial"/>
              </a:rPr>
              <a:t>biến</a:t>
            </a:r>
            <a:r>
              <a:rPr lang="en-US" sz="2800" b="1" i="1" kern="0" dirty="0">
                <a:solidFill>
                  <a:schemeClr val="accent1"/>
                </a:solidFill>
                <a:latin typeface="Times New Roman" panose="02020603050405020304" pitchFamily="18" charset="0"/>
                <a:ea typeface="Times New Roman" panose="02020603050405020304" pitchFamily="18" charset="0"/>
                <a:cs typeface="Arial"/>
                <a:sym typeface="Arial"/>
              </a:rPr>
              <a:t> </a:t>
            </a:r>
            <a:r>
              <a:rPr lang="en-US" sz="2800" b="1" i="1" kern="0" dirty="0" err="1">
                <a:solidFill>
                  <a:schemeClr val="accent1"/>
                </a:solidFill>
                <a:latin typeface="Times New Roman" panose="02020603050405020304" pitchFamily="18" charset="0"/>
                <a:ea typeface="Times New Roman" panose="02020603050405020304" pitchFamily="18" charset="0"/>
                <a:cs typeface="Arial"/>
                <a:sym typeface="Arial"/>
              </a:rPr>
              <a:t>trong</a:t>
            </a:r>
            <a:r>
              <a:rPr lang="en-US" sz="2800" b="1" i="1" kern="0" dirty="0">
                <a:solidFill>
                  <a:schemeClr val="accent1"/>
                </a:solidFill>
                <a:latin typeface="Times New Roman" panose="02020603050405020304" pitchFamily="18" charset="0"/>
                <a:ea typeface="Times New Roman" panose="02020603050405020304" pitchFamily="18" charset="0"/>
                <a:cs typeface="Arial"/>
                <a:sym typeface="Arial"/>
              </a:rPr>
              <a:t> </a:t>
            </a:r>
            <a:r>
              <a:rPr lang="en-US" sz="2800" b="1" i="1" kern="0" dirty="0" err="1">
                <a:solidFill>
                  <a:schemeClr val="accent1"/>
                </a:solidFill>
                <a:latin typeface="Times New Roman" panose="02020603050405020304" pitchFamily="18" charset="0"/>
                <a:ea typeface="Times New Roman" panose="02020603050405020304" pitchFamily="18" charset="0"/>
                <a:cs typeface="Arial"/>
                <a:sym typeface="Arial"/>
              </a:rPr>
              <a:t>xã</a:t>
            </a:r>
            <a:r>
              <a:rPr lang="en-US" sz="2800" b="1" i="1" kern="0" dirty="0">
                <a:solidFill>
                  <a:schemeClr val="accent1"/>
                </a:solidFill>
                <a:latin typeface="Times New Roman" panose="02020603050405020304" pitchFamily="18" charset="0"/>
                <a:ea typeface="Times New Roman" panose="02020603050405020304" pitchFamily="18" charset="0"/>
                <a:cs typeface="Arial"/>
                <a:sym typeface="Arial"/>
              </a:rPr>
              <a:t> </a:t>
            </a:r>
            <a:r>
              <a:rPr lang="en-US" sz="2800" b="1" i="1" kern="0" dirty="0" err="1">
                <a:solidFill>
                  <a:schemeClr val="accent1"/>
                </a:solidFill>
                <a:latin typeface="Times New Roman" panose="02020603050405020304" pitchFamily="18" charset="0"/>
                <a:ea typeface="Times New Roman" panose="02020603050405020304" pitchFamily="18" charset="0"/>
                <a:cs typeface="Arial"/>
                <a:sym typeface="Arial"/>
              </a:rPr>
              <a:t>hội</a:t>
            </a:r>
            <a:r>
              <a:rPr lang="en-US" sz="2800" b="1" i="1" kern="0" dirty="0" smtClean="0">
                <a:solidFill>
                  <a:schemeClr val="accent1"/>
                </a:solidFill>
                <a:latin typeface="Times New Roman" panose="02020603050405020304" pitchFamily="18" charset="0"/>
                <a:ea typeface="Times New Roman" panose="02020603050405020304" pitchFamily="18" charset="0"/>
                <a:cs typeface="Arial"/>
                <a:sym typeface="Arial"/>
              </a:rPr>
              <a:t>.</a:t>
            </a:r>
          </a:p>
          <a:p>
            <a:pPr marL="571500" indent="-571500" algn="just" defTabSz="1219170">
              <a:lnSpc>
                <a:spcPct val="115000"/>
              </a:lnSpc>
              <a:buClr>
                <a:srgbClr val="000000"/>
              </a:buClr>
              <a:buFont typeface="Symbol" panose="05050102010706020507" pitchFamily="18" charset="2"/>
              <a:buChar char="Þ"/>
              <a:defRPr/>
            </a:pPr>
            <a:r>
              <a:rPr lang="en-US" sz="2800" b="1" i="1" kern="0" dirty="0" err="1" smtClean="0">
                <a:solidFill>
                  <a:schemeClr val="accent1"/>
                </a:solidFill>
                <a:latin typeface="Times New Roman" panose="02020603050405020304" pitchFamily="18" charset="0"/>
                <a:ea typeface="Calibri" panose="020F0502020204030204" pitchFamily="34" charset="0"/>
                <a:cs typeface="Arial"/>
                <a:sym typeface="Arial"/>
              </a:rPr>
              <a:t>Thủ</a:t>
            </a:r>
            <a:r>
              <a:rPr lang="en-US" sz="2800" b="1" i="1" kern="0" dirty="0" smtClean="0">
                <a:solidFill>
                  <a:schemeClr val="accent1"/>
                </a:solidFill>
                <a:latin typeface="Times New Roman" panose="02020603050405020304" pitchFamily="18" charset="0"/>
                <a:ea typeface="Calibri" panose="020F0502020204030204" pitchFamily="34" charset="0"/>
                <a:cs typeface="Arial"/>
                <a:sym typeface="Arial"/>
              </a:rPr>
              <a:t> </a:t>
            </a:r>
            <a:r>
              <a:rPr lang="en-US" sz="2800" b="1" i="1" kern="0" dirty="0" err="1" smtClean="0">
                <a:solidFill>
                  <a:schemeClr val="accent1"/>
                </a:solidFill>
                <a:latin typeface="Times New Roman" panose="02020603050405020304" pitchFamily="18" charset="0"/>
                <a:ea typeface="Calibri" panose="020F0502020204030204" pitchFamily="34" charset="0"/>
                <a:cs typeface="Arial"/>
                <a:sym typeface="Arial"/>
              </a:rPr>
              <a:t>pháp</a:t>
            </a:r>
            <a:r>
              <a:rPr lang="en-US" sz="2800" b="1" i="1" kern="0" dirty="0" smtClean="0">
                <a:solidFill>
                  <a:schemeClr val="accent1"/>
                </a:solidFill>
                <a:latin typeface="Times New Roman" panose="02020603050405020304" pitchFamily="18" charset="0"/>
                <a:ea typeface="Calibri" panose="020F0502020204030204" pitchFamily="34" charset="0"/>
                <a:cs typeface="Arial"/>
                <a:sym typeface="Arial"/>
              </a:rPr>
              <a:t> </a:t>
            </a:r>
            <a:r>
              <a:rPr lang="en-US" sz="2800" b="1" i="1" kern="0" dirty="0" err="1" smtClean="0">
                <a:solidFill>
                  <a:schemeClr val="accent1"/>
                </a:solidFill>
                <a:latin typeface="Times New Roman" panose="02020603050405020304" pitchFamily="18" charset="0"/>
                <a:ea typeface="Calibri" panose="020F0502020204030204" pitchFamily="34" charset="0"/>
                <a:cs typeface="Arial"/>
                <a:sym typeface="Arial"/>
              </a:rPr>
              <a:t>gây</a:t>
            </a:r>
            <a:r>
              <a:rPr lang="en-US" sz="2800" b="1" i="1" kern="0" dirty="0" smtClean="0">
                <a:solidFill>
                  <a:schemeClr val="accent1"/>
                </a:solidFill>
                <a:latin typeface="Times New Roman" panose="02020603050405020304" pitchFamily="18" charset="0"/>
                <a:ea typeface="Calibri" panose="020F0502020204030204" pitchFamily="34" charset="0"/>
                <a:cs typeface="Arial"/>
                <a:sym typeface="Arial"/>
              </a:rPr>
              <a:t> </a:t>
            </a:r>
            <a:r>
              <a:rPr lang="en-US" sz="2800" b="1" i="1" kern="0" dirty="0" err="1" smtClean="0">
                <a:solidFill>
                  <a:schemeClr val="accent1"/>
                </a:solidFill>
                <a:latin typeface="Times New Roman" panose="02020603050405020304" pitchFamily="18" charset="0"/>
                <a:ea typeface="Calibri" panose="020F0502020204030204" pitchFamily="34" charset="0"/>
                <a:cs typeface="Arial"/>
                <a:sym typeface="Arial"/>
              </a:rPr>
              <a:t>cười</a:t>
            </a:r>
            <a:r>
              <a:rPr lang="en-US" sz="2800" b="1" i="1" kern="0" dirty="0" smtClean="0">
                <a:solidFill>
                  <a:schemeClr val="accent1"/>
                </a:solidFill>
                <a:latin typeface="Times New Roman" panose="02020603050405020304" pitchFamily="18" charset="0"/>
                <a:ea typeface="Calibri" panose="020F0502020204030204" pitchFamily="34" charset="0"/>
                <a:cs typeface="Arial"/>
                <a:sym typeface="Arial"/>
              </a:rPr>
              <a:t>: </a:t>
            </a:r>
            <a:r>
              <a:rPr lang="en-US" sz="2800" b="1" i="1" kern="0" dirty="0" err="1" smtClean="0">
                <a:solidFill>
                  <a:schemeClr val="accent1"/>
                </a:solidFill>
                <a:latin typeface="Times New Roman" panose="02020603050405020304" pitchFamily="18" charset="0"/>
                <a:ea typeface="Calibri" panose="020F0502020204030204" pitchFamily="34" charset="0"/>
                <a:cs typeface="Arial"/>
                <a:sym typeface="Arial"/>
              </a:rPr>
              <a:t>Tạo</a:t>
            </a:r>
            <a:r>
              <a:rPr lang="en-US" sz="2800" b="1" i="1" kern="0" dirty="0" smtClean="0">
                <a:solidFill>
                  <a:schemeClr val="accent1"/>
                </a:solidFill>
                <a:latin typeface="Times New Roman" panose="02020603050405020304" pitchFamily="18" charset="0"/>
                <a:ea typeface="Calibri" panose="020F0502020204030204" pitchFamily="34" charset="0"/>
                <a:cs typeface="Arial"/>
                <a:sym typeface="Arial"/>
              </a:rPr>
              <a:t> </a:t>
            </a:r>
            <a:r>
              <a:rPr lang="en-US" sz="2800" b="1" i="1" kern="0" dirty="0" err="1" smtClean="0">
                <a:solidFill>
                  <a:schemeClr val="accent1"/>
                </a:solidFill>
                <a:latin typeface="Times New Roman" panose="02020603050405020304" pitchFamily="18" charset="0"/>
                <a:ea typeface="Calibri" panose="020F0502020204030204" pitchFamily="34" charset="0"/>
                <a:cs typeface="Arial"/>
                <a:sym typeface="Arial"/>
              </a:rPr>
              <a:t>tình</a:t>
            </a:r>
            <a:r>
              <a:rPr lang="en-US" sz="2800" b="1" i="1" kern="0" dirty="0" smtClean="0">
                <a:solidFill>
                  <a:schemeClr val="accent1"/>
                </a:solidFill>
                <a:latin typeface="Times New Roman" panose="02020603050405020304" pitchFamily="18" charset="0"/>
                <a:ea typeface="Calibri" panose="020F0502020204030204" pitchFamily="34" charset="0"/>
                <a:cs typeface="Arial"/>
                <a:sym typeface="Arial"/>
              </a:rPr>
              <a:t> </a:t>
            </a:r>
            <a:r>
              <a:rPr lang="en-US" sz="2800" b="1" i="1" kern="0" dirty="0" err="1" smtClean="0">
                <a:solidFill>
                  <a:schemeClr val="accent1"/>
                </a:solidFill>
                <a:latin typeface="Times New Roman" panose="02020603050405020304" pitchFamily="18" charset="0"/>
                <a:ea typeface="Calibri" panose="020F0502020204030204" pitchFamily="34" charset="0"/>
                <a:cs typeface="Arial"/>
                <a:sym typeface="Arial"/>
              </a:rPr>
              <a:t>huống</a:t>
            </a:r>
            <a:r>
              <a:rPr lang="en-US" sz="2800" b="1" i="1" kern="0" dirty="0" smtClean="0">
                <a:solidFill>
                  <a:schemeClr val="accent1"/>
                </a:solidFill>
                <a:latin typeface="Times New Roman" panose="02020603050405020304" pitchFamily="18" charset="0"/>
                <a:ea typeface="Calibri" panose="020F0502020204030204" pitchFamily="34" charset="0"/>
                <a:cs typeface="Arial"/>
                <a:sym typeface="Arial"/>
              </a:rPr>
              <a:t> </a:t>
            </a:r>
            <a:r>
              <a:rPr lang="en-US" sz="2800" b="1" i="1" kern="0" dirty="0" err="1" smtClean="0">
                <a:solidFill>
                  <a:schemeClr val="accent1"/>
                </a:solidFill>
                <a:latin typeface="Times New Roman" panose="02020603050405020304" pitchFamily="18" charset="0"/>
                <a:ea typeface="Calibri" panose="020F0502020204030204" pitchFamily="34" charset="0"/>
                <a:cs typeface="Arial"/>
                <a:sym typeface="Arial"/>
              </a:rPr>
              <a:t>trào</a:t>
            </a:r>
            <a:r>
              <a:rPr lang="en-US" sz="2800" b="1" i="1" kern="0" dirty="0" smtClean="0">
                <a:solidFill>
                  <a:schemeClr val="accent1"/>
                </a:solidFill>
                <a:latin typeface="Times New Roman" panose="02020603050405020304" pitchFamily="18" charset="0"/>
                <a:ea typeface="Calibri" panose="020F0502020204030204" pitchFamily="34" charset="0"/>
                <a:cs typeface="Arial"/>
                <a:sym typeface="Arial"/>
              </a:rPr>
              <a:t> </a:t>
            </a:r>
            <a:r>
              <a:rPr lang="en-US" sz="2800" b="1" i="1" kern="0" dirty="0" err="1" smtClean="0">
                <a:solidFill>
                  <a:schemeClr val="accent1"/>
                </a:solidFill>
                <a:latin typeface="Times New Roman" panose="02020603050405020304" pitchFamily="18" charset="0"/>
                <a:ea typeface="Calibri" panose="020F0502020204030204" pitchFamily="34" charset="0"/>
                <a:cs typeface="Arial"/>
                <a:sym typeface="Arial"/>
              </a:rPr>
              <a:t>phúng</a:t>
            </a:r>
            <a:r>
              <a:rPr lang="en-US" sz="2800" b="1" i="1" kern="0" dirty="0" smtClean="0">
                <a:solidFill>
                  <a:schemeClr val="accent1"/>
                </a:solidFill>
                <a:latin typeface="Times New Roman" panose="02020603050405020304" pitchFamily="18" charset="0"/>
                <a:ea typeface="Calibri" panose="020F0502020204030204" pitchFamily="34" charset="0"/>
                <a:cs typeface="Arial"/>
                <a:sym typeface="Arial"/>
              </a:rPr>
              <a:t>, </a:t>
            </a:r>
            <a:r>
              <a:rPr lang="en-US" sz="2800" b="1" i="1" kern="0" dirty="0" err="1" smtClean="0">
                <a:solidFill>
                  <a:schemeClr val="accent1"/>
                </a:solidFill>
                <a:latin typeface="Times New Roman" panose="02020603050405020304" pitchFamily="18" charset="0"/>
                <a:ea typeface="Calibri" panose="020F0502020204030204" pitchFamily="34" charset="0"/>
                <a:cs typeface="Arial"/>
                <a:sym typeface="Arial"/>
              </a:rPr>
              <a:t>những</a:t>
            </a:r>
            <a:r>
              <a:rPr lang="en-US" sz="2800" b="1" i="1" kern="0" dirty="0" smtClean="0">
                <a:solidFill>
                  <a:schemeClr val="accent1"/>
                </a:solidFill>
                <a:latin typeface="Times New Roman" panose="02020603050405020304" pitchFamily="18" charset="0"/>
                <a:ea typeface="Calibri" panose="020F0502020204030204" pitchFamily="34" charset="0"/>
                <a:cs typeface="Arial"/>
                <a:sym typeface="Arial"/>
              </a:rPr>
              <a:t> </a:t>
            </a:r>
            <a:r>
              <a:rPr lang="en-US" sz="2800" b="1" i="1" kern="0" dirty="0" err="1" smtClean="0">
                <a:solidFill>
                  <a:schemeClr val="accent1"/>
                </a:solidFill>
                <a:latin typeface="Times New Roman" panose="02020603050405020304" pitchFamily="18" charset="0"/>
                <a:ea typeface="Calibri" panose="020F0502020204030204" pitchFamily="34" charset="0"/>
                <a:cs typeface="Arial"/>
                <a:sym typeface="Arial"/>
              </a:rPr>
              <a:t>hành</a:t>
            </a:r>
            <a:r>
              <a:rPr lang="en-US" sz="2800" b="1" i="1" kern="0" dirty="0" smtClean="0">
                <a:solidFill>
                  <a:schemeClr val="accent1"/>
                </a:solidFill>
                <a:latin typeface="Times New Roman" panose="02020603050405020304" pitchFamily="18" charset="0"/>
                <a:ea typeface="Calibri" panose="020F0502020204030204" pitchFamily="34" charset="0"/>
                <a:cs typeface="Arial"/>
                <a:sym typeface="Arial"/>
              </a:rPr>
              <a:t> </a:t>
            </a:r>
            <a:r>
              <a:rPr lang="en-US" sz="2800" b="1" i="1" kern="0" dirty="0" err="1" smtClean="0">
                <a:solidFill>
                  <a:schemeClr val="accent1"/>
                </a:solidFill>
                <a:latin typeface="Times New Roman" panose="02020603050405020304" pitchFamily="18" charset="0"/>
                <a:ea typeface="Calibri" panose="020F0502020204030204" pitchFamily="34" charset="0"/>
                <a:cs typeface="Arial"/>
                <a:sym typeface="Arial"/>
              </a:rPr>
              <a:t>động</a:t>
            </a:r>
            <a:r>
              <a:rPr lang="en-US" sz="2800" b="1" i="1" kern="0" dirty="0" smtClean="0">
                <a:solidFill>
                  <a:schemeClr val="accent1"/>
                </a:solidFill>
                <a:latin typeface="Times New Roman" panose="02020603050405020304" pitchFamily="18" charset="0"/>
                <a:ea typeface="Calibri" panose="020F0502020204030204" pitchFamily="34" charset="0"/>
                <a:cs typeface="Arial"/>
                <a:sym typeface="Arial"/>
              </a:rPr>
              <a:t> </a:t>
            </a:r>
            <a:r>
              <a:rPr lang="en-US" sz="2800" b="1" i="1" kern="0" dirty="0" err="1" smtClean="0">
                <a:solidFill>
                  <a:schemeClr val="accent1"/>
                </a:solidFill>
                <a:latin typeface="Times New Roman" panose="02020603050405020304" pitchFamily="18" charset="0"/>
                <a:ea typeface="Calibri" panose="020F0502020204030204" pitchFamily="34" charset="0"/>
                <a:cs typeface="Arial"/>
                <a:sym typeface="Arial"/>
              </a:rPr>
              <a:t>đáng</a:t>
            </a:r>
            <a:r>
              <a:rPr lang="en-US" sz="2800" b="1" i="1" kern="0" dirty="0" smtClean="0">
                <a:solidFill>
                  <a:schemeClr val="accent1"/>
                </a:solidFill>
                <a:latin typeface="Times New Roman" panose="02020603050405020304" pitchFamily="18" charset="0"/>
                <a:ea typeface="Calibri" panose="020F0502020204030204" pitchFamily="34" charset="0"/>
                <a:cs typeface="Arial"/>
                <a:sym typeface="Arial"/>
              </a:rPr>
              <a:t> </a:t>
            </a:r>
            <a:r>
              <a:rPr lang="en-US" sz="2800" b="1" i="1" kern="0" dirty="0" err="1" smtClean="0">
                <a:solidFill>
                  <a:schemeClr val="accent1"/>
                </a:solidFill>
                <a:latin typeface="Times New Roman" panose="02020603050405020304" pitchFamily="18" charset="0"/>
                <a:ea typeface="Calibri" panose="020F0502020204030204" pitchFamily="34" charset="0"/>
                <a:cs typeface="Arial"/>
                <a:sym typeface="Arial"/>
              </a:rPr>
              <a:t>cười</a:t>
            </a:r>
            <a:endParaRPr lang="en-US" sz="2800" b="1" i="1" kern="0" dirty="0">
              <a:solidFill>
                <a:schemeClr val="accent1"/>
              </a:solidFill>
              <a:latin typeface="Calibri" panose="020F0502020204030204" pitchFamily="34" charset="0"/>
              <a:ea typeface="Calibri" panose="020F0502020204030204" pitchFamily="34" charset="0"/>
              <a:cs typeface="Arial"/>
              <a:sym typeface="Arial"/>
            </a:endParaRPr>
          </a:p>
        </p:txBody>
      </p:sp>
    </p:spTree>
    <p:extLst>
      <p:ext uri="{BB962C8B-B14F-4D97-AF65-F5344CB8AC3E}">
        <p14:creationId xmlns:p14="http://schemas.microsoft.com/office/powerpoint/2010/main" val="325457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C3B79189-80DB-EA83-76F0-99FE253EC597}"/>
              </a:ext>
            </a:extLst>
          </p:cNvPr>
          <p:cNvSpPr txBox="1"/>
          <p:nvPr/>
        </p:nvSpPr>
        <p:spPr>
          <a:xfrm>
            <a:off x="2906233" y="0"/>
            <a:ext cx="7683796" cy="799706"/>
          </a:xfrm>
          <a:prstGeom prst="rect">
            <a:avLst/>
          </a:prstGeom>
          <a:noFill/>
        </p:spPr>
        <p:txBody>
          <a:bodyPr wrap="square">
            <a:spAutoFit/>
          </a:bodyPr>
          <a:lstStyle/>
          <a:p>
            <a:pPr algn="just">
              <a:lnSpc>
                <a:spcPct val="115000"/>
              </a:lnSpc>
              <a:spcAft>
                <a:spcPts val="1067"/>
              </a:spcAft>
            </a:pPr>
            <a:r>
              <a:rPr lang="en-US" sz="4267" b="1" dirty="0">
                <a:solidFill>
                  <a:srgbClr val="0070C0"/>
                </a:solidFill>
                <a:latin typeface="Times New Roman" panose="02020603050405020304" pitchFamily="18" charset="0"/>
                <a:ea typeface="Times New Roman" panose="02020603050405020304" pitchFamily="18" charset="0"/>
              </a:rPr>
              <a:t>2</a:t>
            </a:r>
            <a:r>
              <a:rPr lang="en-US" sz="4267" b="1" kern="0" dirty="0">
                <a:solidFill>
                  <a:srgbClr val="0070C0"/>
                </a:solidFill>
                <a:latin typeface="Times New Roman" panose="02020603050405020304" pitchFamily="18" charset="0"/>
                <a:ea typeface="Times New Roman" panose="02020603050405020304" pitchFamily="18" charset="0"/>
                <a:sym typeface="Arial"/>
              </a:rPr>
              <a:t>. Văn bản:</a:t>
            </a:r>
            <a:r>
              <a:rPr lang="es-ES_tradnl" sz="4267" b="1" dirty="0">
                <a:solidFill>
                  <a:srgbClr val="0070C0"/>
                </a:solidFill>
                <a:latin typeface="Times New Roman" panose="02020603050405020304" pitchFamily="18" charset="0"/>
                <a:ea typeface="Times New Roman" panose="02020603050405020304" pitchFamily="18" charset="0"/>
              </a:rPr>
              <a:t> Treo </a:t>
            </a:r>
            <a:r>
              <a:rPr lang="es-ES_tradnl" sz="4267" b="1" dirty="0" err="1">
                <a:solidFill>
                  <a:srgbClr val="0070C0"/>
                </a:solidFill>
                <a:latin typeface="Times New Roman" panose="02020603050405020304" pitchFamily="18" charset="0"/>
                <a:ea typeface="Times New Roman" panose="02020603050405020304" pitchFamily="18" charset="0"/>
              </a:rPr>
              <a:t>biển</a:t>
            </a:r>
            <a:endParaRPr lang="en-US" sz="4267" dirty="0">
              <a:solidFill>
                <a:srgbClr val="0070C0"/>
              </a:solidFill>
              <a:latin typeface="Calibri" panose="020F0502020204030204" pitchFamily="34" charset="0"/>
              <a:ea typeface="Calibri" panose="020F0502020204030204" pitchFamily="34" charset="0"/>
            </a:endParaRPr>
          </a:p>
        </p:txBody>
      </p:sp>
      <p:pic>
        <p:nvPicPr>
          <p:cNvPr id="8194" name="Picture 2" descr="Treo biển">
            <a:extLst>
              <a:ext uri="{FF2B5EF4-FFF2-40B4-BE49-F238E27FC236}">
                <a16:creationId xmlns="" xmlns:a16="http://schemas.microsoft.com/office/drawing/2014/main" id="{2C3B9735-2691-12FD-25B2-AEAB247A1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 y="975256"/>
            <a:ext cx="12259611" cy="588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85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wipe(down)">
                                      <p:cBhvr>
                                        <p:cTn id="11"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pic>
        <p:nvPicPr>
          <p:cNvPr id="75" name="Google Shape;1278;p56"/>
          <p:cNvPicPr preferRelativeResize="0"/>
          <p:nvPr/>
        </p:nvPicPr>
        <p:blipFill>
          <a:blip r:embed="rId3">
            <a:alphaModFix/>
          </a:blip>
          <a:stretch>
            <a:fillRect/>
          </a:stretch>
        </p:blipFill>
        <p:spPr>
          <a:xfrm rot="856775">
            <a:off x="8760359" y="-1780608"/>
            <a:ext cx="5011741" cy="3364039"/>
          </a:xfrm>
          <a:prstGeom prst="rect">
            <a:avLst/>
          </a:prstGeom>
          <a:noFill/>
          <a:ln>
            <a:noFill/>
          </a:ln>
        </p:spPr>
      </p:pic>
      <p:sp>
        <p:nvSpPr>
          <p:cNvPr id="76" name="Google Shape;1279;p56"/>
          <p:cNvSpPr/>
          <p:nvPr/>
        </p:nvSpPr>
        <p:spPr>
          <a:xfrm rot="-7063047">
            <a:off x="10192987" y="-1346263"/>
            <a:ext cx="2146488" cy="3269413"/>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121900" tIns="121900" rIns="121900" bIns="121900" anchor="ctr" anchorCtr="0">
            <a:noAutofit/>
          </a:bodyPr>
          <a:lstStyle/>
          <a:p>
            <a:pPr>
              <a:defRPr/>
            </a:pPr>
            <a:endParaRPr sz="2400"/>
          </a:p>
        </p:txBody>
      </p:sp>
      <p:pic>
        <p:nvPicPr>
          <p:cNvPr id="7" name="Picture 6" descr="22858PICdbgea5Gz679dY_PIC2018.png"/>
          <p:cNvPicPr>
            <a:picLocks noChangeAspect="1"/>
          </p:cNvPicPr>
          <p:nvPr/>
        </p:nvPicPr>
        <p:blipFill>
          <a:blip r:embed="rId4" cstate="print"/>
          <a:stretch>
            <a:fillRect/>
          </a:stretch>
        </p:blipFill>
        <p:spPr>
          <a:xfrm flipH="1">
            <a:off x="129081" y="1415237"/>
            <a:ext cx="4955391" cy="5244465"/>
          </a:xfrm>
          <a:prstGeom prst="rect">
            <a:avLst/>
          </a:prstGeom>
        </p:spPr>
      </p:pic>
      <p:sp>
        <p:nvSpPr>
          <p:cNvPr id="8" name="Cloud Callout 7"/>
          <p:cNvSpPr/>
          <p:nvPr/>
        </p:nvSpPr>
        <p:spPr>
          <a:xfrm rot="351836">
            <a:off x="3648588" y="406986"/>
            <a:ext cx="5700649" cy="4021957"/>
          </a:xfrm>
          <a:prstGeom prst="cloudCallout">
            <a:avLst/>
          </a:prstGeom>
          <a:solidFill>
            <a:srgbClr val="EF6F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tabLst>
                <a:tab pos="1849074" algn="l"/>
              </a:tabLst>
              <a:defRPr/>
            </a:pP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9" name="Rectangle 8"/>
          <p:cNvSpPr/>
          <p:nvPr/>
        </p:nvSpPr>
        <p:spPr>
          <a:xfrm>
            <a:off x="3814527" y="1446474"/>
            <a:ext cx="5505397" cy="1569660"/>
          </a:xfrm>
          <a:prstGeom prst="rect">
            <a:avLst/>
          </a:prstGeom>
        </p:spPr>
        <p:txBody>
          <a:bodyPr wrap="square">
            <a:spAutoFit/>
          </a:bodyPr>
          <a:lstStyle/>
          <a:p>
            <a:pPr algn="ctr" fontAlgn="base">
              <a:spcBef>
                <a:spcPct val="0"/>
              </a:spcBef>
              <a:spcAft>
                <a:spcPct val="0"/>
              </a:spcAft>
              <a:buClrTx/>
              <a:buFontTx/>
              <a:buNone/>
            </a:pPr>
            <a:r>
              <a:rPr lang="en-US" sz="3200" i="1" dirty="0">
                <a:latin typeface="Times New Roman" panose="02020603050405020304" pitchFamily="18" charset="0"/>
                <a:ea typeface="Times New Roman" panose="02020603050405020304" pitchFamily="18" charset="0"/>
              </a:rPr>
              <a:t>Hãy </a:t>
            </a:r>
            <a:r>
              <a:rPr lang="en-US" sz="3200" i="1" dirty="0" err="1">
                <a:latin typeface="Times New Roman" panose="02020603050405020304" pitchFamily="18" charset="0"/>
                <a:ea typeface="Times New Roman" panose="02020603050405020304" pitchFamily="18" charset="0"/>
              </a:rPr>
              <a:t>nêu</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tên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những</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truyện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cười</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mà</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em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biết</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Chọn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kể</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một</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truyện</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cười</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em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cho</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là</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thú</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vị</a:t>
            </a:r>
            <a:r>
              <a:rPr lang="en-US" sz="3200" i="1" dirty="0">
                <a:latin typeface="Times New Roman" panose="02020603050405020304" pitchFamily="18" charset="0"/>
                <a:ea typeface="Times New Roman" panose="02020603050405020304" pitchFamily="18" charset="0"/>
              </a:rPr>
              <a:t> </a:t>
            </a:r>
            <a:r>
              <a:rPr lang="en-US" sz="3200" i="1" dirty="0" smtClean="0">
                <a:latin typeface="Times New Roman" panose="02020603050405020304" pitchFamily="18" charset="0"/>
                <a:ea typeface="Times New Roman" panose="02020603050405020304" pitchFamily="18" charset="0"/>
              </a:rPr>
              <a:t>?</a:t>
            </a:r>
            <a:endParaRPr lang="en-US" sz="3200" dirty="0">
              <a:solidFill>
                <a:schemeClr val="bg1"/>
              </a:solidFill>
              <a:latin typeface="Calibri"/>
            </a:endParaRPr>
          </a:p>
        </p:txBody>
      </p:sp>
    </p:spTree>
    <p:extLst>
      <p:ext uri="{BB962C8B-B14F-4D97-AF65-F5344CB8AC3E}">
        <p14:creationId xmlns:p14="http://schemas.microsoft.com/office/powerpoint/2010/main" val="2457696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652" name="Group 76"/>
          <p:cNvGraphicFramePr>
            <a:graphicFrameLocks noGrp="1"/>
          </p:cNvGraphicFramePr>
          <p:nvPr>
            <p:extLst>
              <p:ext uri="{D42A27DB-BD31-4B8C-83A1-F6EECF244321}">
                <p14:modId xmlns:p14="http://schemas.microsoft.com/office/powerpoint/2010/main" val="1468108612"/>
              </p:ext>
            </p:extLst>
          </p:nvPr>
        </p:nvGraphicFramePr>
        <p:xfrm>
          <a:off x="94004" y="572566"/>
          <a:ext cx="11995446" cy="6548120"/>
        </p:xfrm>
        <a:graphic>
          <a:graphicData uri="http://schemas.openxmlformats.org/drawingml/2006/table">
            <a:tbl>
              <a:tblPr/>
              <a:tblGrid>
                <a:gridCol w="4523157"/>
                <a:gridCol w="7472289"/>
              </a:tblGrid>
              <a:tr h="43659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rPr>
                        <a:t>Câu</a:t>
                      </a:r>
                      <a:r>
                        <a:rPr kumimoji="0" lang="en-US" sz="2400" b="1"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rPr>
                        <a:t>hỏi</a:t>
                      </a:r>
                      <a:endParaRPr kumimoji="0" lang="en-US" sz="2400" b="1" i="0" u="none" strike="noStrike" cap="none" normalizeH="0" baseline="0" dirty="0" smtClean="0">
                        <a:ln>
                          <a:noFill/>
                        </a:ln>
                        <a:solidFill>
                          <a:srgbClr val="FF0000"/>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rPr>
                        <a:t>Trả</a:t>
                      </a:r>
                      <a:r>
                        <a:rPr kumimoji="0" lang="en-US" sz="2400" b="1" i="0" u="none" strike="noStrike" cap="none" normalizeH="0" baseline="0" dirty="0" smtClean="0">
                          <a:ln>
                            <a:noFill/>
                          </a:ln>
                          <a:solidFill>
                            <a:srgbClr val="FF0000"/>
                          </a:solidFill>
                          <a:effectLst/>
                          <a:latin typeface="Times New Roman" pitchFamily="18" charset="0"/>
                        </a:rPr>
                        <a:t> </a:t>
                      </a:r>
                      <a:r>
                        <a:rPr kumimoji="0" lang="en-US" sz="2400" b="1" i="0" u="none" strike="noStrike" cap="none" normalizeH="0" baseline="0" dirty="0" err="1" smtClean="0">
                          <a:ln>
                            <a:noFill/>
                          </a:ln>
                          <a:solidFill>
                            <a:srgbClr val="FF0000"/>
                          </a:solidFill>
                          <a:effectLst/>
                          <a:latin typeface="Times New Roman" pitchFamily="18" charset="0"/>
                        </a:rPr>
                        <a:t>lời</a:t>
                      </a:r>
                      <a:endParaRPr kumimoji="0" lang="en-US" sz="2400" b="1" i="0" u="none" strike="noStrike" cap="none" normalizeH="0" baseline="0" dirty="0" smtClean="0">
                        <a:ln>
                          <a:noFill/>
                        </a:ln>
                        <a:solidFill>
                          <a:srgbClr val="FF0000"/>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425208">
                <a:tc>
                  <a:txBody>
                    <a:bodyPr/>
                    <a:lstStyle/>
                    <a:p>
                      <a:pPr marL="0" marR="0" lvl="0" indent="0" algn="just" defTabSz="914400" rtl="0" eaLnBrk="0" fontAlgn="base" latinLnBrk="0" hangingPunct="0">
                        <a:lnSpc>
                          <a:spcPct val="100000"/>
                        </a:lnSpc>
                        <a:spcBef>
                          <a:spcPts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1.Nội dung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tấm</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biển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có</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mấy</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yếu</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tố</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Vai</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trò</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từng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yếu</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tố</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ts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Theo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em</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biển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ghi</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như</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vậy</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hợp</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lí</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chưa</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031164">
                <a:tc>
                  <a:txBody>
                    <a:bodyPr/>
                    <a:lstStyle/>
                    <a:p>
                      <a:pPr marL="0" marR="0" lvl="0" indent="0" algn="l" defTabSz="914400" rtl="0" eaLnBrk="0" fontAlgn="base" latinLnBrk="0" hangingPunct="0">
                        <a:lnSpc>
                          <a:spcPct val="100000"/>
                        </a:lnSpc>
                        <a:spcBef>
                          <a:spcPts val="100"/>
                        </a:spcBef>
                        <a:spcAft>
                          <a:spcPts val="1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2. </a:t>
                      </a:r>
                      <a:r>
                        <a:rPr kumimoji="0" lang="en-US" sz="2400" b="0" i="0" u="none" strike="noStrike" cap="none" normalizeH="0" baseline="0" dirty="0" err="1" smtClean="0">
                          <a:ln>
                            <a:noFill/>
                          </a:ln>
                          <a:solidFill>
                            <a:schemeClr val="tx1"/>
                          </a:solidFill>
                          <a:effectLst/>
                          <a:latin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khi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chủ</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cửa</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hàng</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treo</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biển</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mấy</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góp</a:t>
                      </a:r>
                      <a:r>
                        <a:rPr kumimoji="0" lang="en-US" sz="2400" b="0" i="0" u="none" strike="noStrike" cap="none" normalizeH="0" baseline="0" dirty="0" smtClean="0">
                          <a:ln>
                            <a:noFill/>
                          </a:ln>
                          <a:solidFill>
                            <a:schemeClr val="tx1"/>
                          </a:solidFill>
                          <a:effectLst/>
                          <a:latin typeface="Times New Roman" pitchFamily="18" charset="0"/>
                        </a:rPr>
                        <a:t> ý? </a:t>
                      </a:r>
                      <a:r>
                        <a:rPr kumimoji="0" lang="en-US" sz="2400" b="0" i="0" u="none" strike="noStrike" cap="none" normalizeH="0" baseline="0" dirty="0" err="1" smtClean="0">
                          <a:ln>
                            <a:noFill/>
                          </a:ln>
                          <a:solidFill>
                            <a:schemeClr val="tx1"/>
                          </a:solidFill>
                          <a:effectLst/>
                          <a:latin typeface="Times New Roman" pitchFamily="18" charset="0"/>
                        </a:rPr>
                        <a:t>Góp</a:t>
                      </a:r>
                      <a:r>
                        <a:rPr kumimoji="0" lang="en-US" sz="2400" b="0" i="0" u="none" strike="noStrike" cap="none" normalizeH="0" baseline="0" dirty="0" smtClean="0">
                          <a:ln>
                            <a:noFill/>
                          </a:ln>
                          <a:solidFill>
                            <a:schemeClr val="tx1"/>
                          </a:solidFill>
                          <a:effectLst/>
                          <a:latin typeface="Times New Roman" pitchFamily="18" charset="0"/>
                        </a:rPr>
                        <a:t> ý </a:t>
                      </a:r>
                      <a:r>
                        <a:rPr kumimoji="0" lang="en-US" sz="2400" b="0" i="0" u="none" strike="noStrike" cap="none" normalizeH="0" baseline="0" dirty="0" err="1" smtClean="0">
                          <a:ln>
                            <a:noFill/>
                          </a:ln>
                          <a:solidFill>
                            <a:schemeClr val="tx1"/>
                          </a:solidFill>
                          <a:effectLst/>
                          <a:latin typeface="Times New Roman" pitchFamily="18" charset="0"/>
                        </a:rPr>
                        <a:t>như</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thế</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nào</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Em</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nhận</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xét</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gì</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về</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lần</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góp</a:t>
                      </a:r>
                      <a:r>
                        <a:rPr kumimoji="0" lang="en-US" sz="2400" b="0" i="0" u="none" strike="noStrike" cap="none" normalizeH="0" baseline="0" dirty="0" smtClean="0">
                          <a:ln>
                            <a:noFill/>
                          </a:ln>
                          <a:solidFill>
                            <a:schemeClr val="tx1"/>
                          </a:solidFill>
                          <a:effectLst/>
                          <a:latin typeface="Times New Roman" pitchFamily="18" charset="0"/>
                        </a:rPr>
                        <a:t> ý </a:t>
                      </a:r>
                      <a:r>
                        <a:rPr kumimoji="0" lang="en-US" sz="2400" b="0" i="0" u="none" strike="noStrike" cap="none" normalizeH="0" baseline="0" dirty="0" err="1" smtClean="0">
                          <a:ln>
                            <a:noFill/>
                          </a:ln>
                          <a:solidFill>
                            <a:schemeClr val="tx1"/>
                          </a:solidFill>
                          <a:effectLst/>
                          <a:latin typeface="Times New Roman" pitchFamily="18" charset="0"/>
                        </a:rPr>
                        <a:t>trên</a:t>
                      </a:r>
                      <a:r>
                        <a:rPr kumimoji="0" lang="en-US" sz="24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ts val="100"/>
                        </a:spcBef>
                        <a:spcAft>
                          <a:spcPts val="1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rPr>
                        <a:t>chỗ</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nào</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lí</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Chỗ</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nào</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không</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rPr>
                        <a:t>lí</a:t>
                      </a:r>
                      <a:r>
                        <a:rPr kumimoji="0" lang="en-US" sz="2400" b="0"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1232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Nhà</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hàng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bán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đã</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hành</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động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như</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thế</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nào</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trước</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những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lời</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nhận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xét</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mọi</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người</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Đánh</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giá</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em</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về</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sự</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tiếp</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thu</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ý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kiến</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nhà</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hàng</a:t>
                      </a: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smtClean="0">
                        <a:ln>
                          <a:noFill/>
                        </a:ln>
                        <a:solidFill>
                          <a:srgbClr val="0000FF"/>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TextBox 1"/>
          <p:cNvSpPr txBox="1"/>
          <p:nvPr/>
        </p:nvSpPr>
        <p:spPr>
          <a:xfrm>
            <a:off x="2076628" y="119635"/>
            <a:ext cx="8767985" cy="400110"/>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PHIẾU HOC TẬP SỐ 2: </a:t>
            </a:r>
            <a:r>
              <a:rPr lang="en-US" sz="2000" b="1" dirty="0" smtClean="0">
                <a:solidFill>
                  <a:srgbClr val="000000"/>
                </a:solidFill>
                <a:latin typeface="Times New Roman" panose="02020603050405020304" pitchFamily="18" charset="0"/>
                <a:cs typeface="Times New Roman" panose="02020603050405020304" pitchFamily="18" charset="0"/>
              </a:rPr>
              <a:t>TÌM HIỂU VĂN BẢN 2: TREO BIỂN </a:t>
            </a:r>
            <a:endParaRPr lang="en-US" sz="20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29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652"/>
                                        </p:tgtEl>
                                        <p:attrNameLst>
                                          <p:attrName>style.visibility</p:attrName>
                                        </p:attrNameLst>
                                      </p:cBhvr>
                                      <p:to>
                                        <p:strVal val="visible"/>
                                      </p:to>
                                    </p:set>
                                    <p:anim calcmode="lin" valueType="num">
                                      <p:cBhvr additive="base">
                                        <p:cTn id="7" dur="500" fill="hold"/>
                                        <p:tgtEl>
                                          <p:spTgt spid="152652"/>
                                        </p:tgtEl>
                                        <p:attrNameLst>
                                          <p:attrName>ppt_x</p:attrName>
                                        </p:attrNameLst>
                                      </p:cBhvr>
                                      <p:tavLst>
                                        <p:tav tm="0">
                                          <p:val>
                                            <p:strVal val="#ppt_x"/>
                                          </p:val>
                                        </p:tav>
                                        <p:tav tm="100000">
                                          <p:val>
                                            <p:strVal val="#ppt_x"/>
                                          </p:val>
                                        </p:tav>
                                      </p:tavLst>
                                    </p:anim>
                                    <p:anim calcmode="lin" valueType="num">
                                      <p:cBhvr additive="base">
                                        <p:cTn id="8" dur="500" fill="hold"/>
                                        <p:tgtEl>
                                          <p:spTgt spid="1526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2652" name="Group 76"/>
          <p:cNvGraphicFramePr>
            <a:graphicFrameLocks noGrp="1"/>
          </p:cNvGraphicFramePr>
          <p:nvPr>
            <p:extLst>
              <p:ext uri="{D42A27DB-BD31-4B8C-83A1-F6EECF244321}">
                <p14:modId xmlns:p14="http://schemas.microsoft.com/office/powerpoint/2010/main" val="99121009"/>
              </p:ext>
            </p:extLst>
          </p:nvPr>
        </p:nvGraphicFramePr>
        <p:xfrm>
          <a:off x="162370" y="394966"/>
          <a:ext cx="12029630" cy="6461760"/>
        </p:xfrm>
        <a:graphic>
          <a:graphicData uri="http://schemas.openxmlformats.org/drawingml/2006/table">
            <a:tbl>
              <a:tblPr/>
              <a:tblGrid>
                <a:gridCol w="4388603"/>
                <a:gridCol w="7641027"/>
              </a:tblGrid>
              <a:tr h="3681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err="1" smtClean="0">
                          <a:ln>
                            <a:noFill/>
                          </a:ln>
                          <a:solidFill>
                            <a:srgbClr val="FF0000"/>
                          </a:solidFill>
                          <a:effectLst/>
                          <a:latin typeface="Times New Roman" pitchFamily="18" charset="0"/>
                        </a:rPr>
                        <a:t>Câu</a:t>
                      </a:r>
                      <a:r>
                        <a:rPr kumimoji="0" lang="en-US" sz="2200" b="1" i="0" u="none" strike="noStrike" cap="none" normalizeH="0" baseline="0" dirty="0" smtClean="0">
                          <a:ln>
                            <a:noFill/>
                          </a:ln>
                          <a:solidFill>
                            <a:srgbClr val="FF0000"/>
                          </a:solidFill>
                          <a:effectLst/>
                          <a:latin typeface="Times New Roman" pitchFamily="18" charset="0"/>
                        </a:rPr>
                        <a:t> </a:t>
                      </a:r>
                      <a:r>
                        <a:rPr kumimoji="0" lang="en-US" sz="2200" b="1" i="0" u="none" strike="noStrike" cap="none" normalizeH="0" baseline="0" dirty="0" err="1" smtClean="0">
                          <a:ln>
                            <a:noFill/>
                          </a:ln>
                          <a:solidFill>
                            <a:srgbClr val="FF0000"/>
                          </a:solidFill>
                          <a:effectLst/>
                          <a:latin typeface="Times New Roman" pitchFamily="18" charset="0"/>
                        </a:rPr>
                        <a:t>hỏi</a:t>
                      </a:r>
                      <a:endParaRPr kumimoji="0" lang="en-US" sz="2200" b="1" i="0" u="none" strike="noStrike" cap="none" normalizeH="0" baseline="0" dirty="0" smtClean="0">
                        <a:ln>
                          <a:noFill/>
                        </a:ln>
                        <a:solidFill>
                          <a:srgbClr val="FF0000"/>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rgbClr val="FF0000"/>
                          </a:solidFill>
                          <a:effectLst/>
                          <a:latin typeface="Times New Roman" pitchFamily="18" charset="0"/>
                        </a:rPr>
                        <a:t>Trả</a:t>
                      </a:r>
                      <a:r>
                        <a:rPr kumimoji="0" lang="en-US" sz="1800" b="1" i="0" u="none" strike="noStrike" cap="none" normalizeH="0" baseline="0" dirty="0" smtClean="0">
                          <a:ln>
                            <a:noFill/>
                          </a:ln>
                          <a:solidFill>
                            <a:srgbClr val="FF0000"/>
                          </a:solidFill>
                          <a:effectLst/>
                          <a:latin typeface="Times New Roman" pitchFamily="18" charset="0"/>
                        </a:rPr>
                        <a:t> </a:t>
                      </a:r>
                      <a:r>
                        <a:rPr kumimoji="0" lang="en-US" sz="1800" b="1" i="0" u="none" strike="noStrike" cap="none" normalizeH="0" baseline="0" dirty="0" err="1" smtClean="0">
                          <a:ln>
                            <a:noFill/>
                          </a:ln>
                          <a:solidFill>
                            <a:srgbClr val="FF0000"/>
                          </a:solidFill>
                          <a:effectLst/>
                          <a:latin typeface="Times New Roman" pitchFamily="18" charset="0"/>
                        </a:rPr>
                        <a:t>lời</a:t>
                      </a:r>
                      <a:endParaRPr kumimoji="0" lang="en-US" sz="1800" b="1" i="0" u="none" strike="noStrike" cap="none" normalizeH="0" baseline="0" dirty="0" smtClean="0">
                        <a:ln>
                          <a:noFill/>
                        </a:ln>
                        <a:solidFill>
                          <a:srgbClr val="FF0000"/>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227936">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1.Nội dung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tấm</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biển</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có</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mấy</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yếu</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tố</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Vai</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trò</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từng</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yếu</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tố</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Theo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em</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biển</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ghi</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như</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vậy</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hợp</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lí</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chưa</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Nội</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dung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tấm</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biển</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quảng</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rgbClr val="000000"/>
                          </a:solidFill>
                          <a:effectLst/>
                          <a:uLnTx/>
                          <a:uFillTx/>
                          <a:latin typeface="Times New Roman" panose="02020603050405020304" pitchFamily="18" charset="0"/>
                          <a:cs typeface="Times New Roman" panose="02020603050405020304" pitchFamily="18" charset="0"/>
                        </a:rPr>
                        <a:t>cáo</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US" sz="1800" b="0" i="0" u="none" strike="noStrike" kern="120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Ở ĐÂY CÓ BÁN CÁ TƯƠI</a:t>
                      </a:r>
                    </a:p>
                    <a:p>
                      <a:pPr marL="0" marR="0" lvl="0" indent="0" algn="just" defTabSz="914400" rtl="0" eaLnBrk="0" fontAlgn="base" latinLnBrk="0" hangingPunct="0">
                        <a:lnSpc>
                          <a:spcPct val="100000"/>
                        </a:lnSpc>
                        <a:spcBef>
                          <a:spcPts val="0"/>
                        </a:spcBef>
                        <a:spcAft>
                          <a:spcPct val="0"/>
                        </a:spcAft>
                        <a:buClrTx/>
                        <a:buSzTx/>
                        <a:buFontTx/>
                        <a:buNone/>
                        <a:tabLst/>
                        <a:defRPr/>
                      </a:pPr>
                      <a:r>
                        <a:rPr lang="es-ES_tradnl" sz="1800" b="0" dirty="0" err="1" smtClean="0">
                          <a:effectLst/>
                          <a:latin typeface="Times New Roman" panose="02020603050405020304" pitchFamily="18" charset="0"/>
                          <a:ea typeface="Calibri" panose="020F0502020204030204" pitchFamily="34" charset="0"/>
                          <a:cs typeface="Times New Roman" panose="02020603050405020304" pitchFamily="18" charset="0"/>
                        </a:rPr>
                        <a:t>Biển</a:t>
                      </a:r>
                      <a:r>
                        <a:rPr lang="es-ES_tradnl" sz="18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b="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có</a:t>
                      </a:r>
                      <a:r>
                        <a:rPr lang="es-ES_tradnl" sz="18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4 </a:t>
                      </a:r>
                      <a:r>
                        <a:rPr lang="es-ES_tradnl" sz="1800" b="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yếu</a:t>
                      </a:r>
                      <a:r>
                        <a:rPr lang="es-ES_tradnl" sz="18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b="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tố</a:t>
                      </a:r>
                      <a:r>
                        <a:rPr lang="es-ES_tradnl" sz="18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b="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thông</a:t>
                      </a:r>
                      <a:r>
                        <a:rPr lang="es-ES_tradnl" sz="18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b="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báo</a:t>
                      </a:r>
                      <a:r>
                        <a:rPr lang="es-ES_tradnl" sz="18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4 </a:t>
                      </a:r>
                      <a:r>
                        <a:rPr lang="es-ES_tradnl" sz="1800" b="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nội</a:t>
                      </a:r>
                      <a:r>
                        <a:rPr lang="es-ES_tradnl" sz="18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b="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dung</a:t>
                      </a:r>
                      <a:r>
                        <a:rPr lang="es-ES_tradnl" sz="1800" b="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just"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Ở </a:t>
                      </a:r>
                      <a:r>
                        <a:rPr kumimoji="0" lang="en-US" sz="1800" b="0"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đây</a:t>
                      </a:r>
                      <a:r>
                        <a:rPr kumimoji="0" lang="en-US" sz="18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thông</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báo</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địa</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điểm</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cửa</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hàng</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có</a:t>
                      </a:r>
                      <a:r>
                        <a:rPr kumimoji="0" lang="en-US" sz="18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bán</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thông</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báo</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hoạt</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động</a:t>
                      </a:r>
                      <a:endPar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cá</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thông</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báo</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mặt</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hàng</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bán</a:t>
                      </a:r>
                      <a:endPar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tươi</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thông</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báo</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chất</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lượng</a:t>
                      </a:r>
                      <a:r>
                        <a:rPr kumimoji="0" lang="en-US" sz="18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smtClean="0">
                          <a:ln>
                            <a:noFill/>
                          </a:ln>
                          <a:solidFill>
                            <a:schemeClr val="tx1"/>
                          </a:solidFill>
                          <a:effectLst/>
                          <a:uLnTx/>
                          <a:uFillTx/>
                          <a:latin typeface="Times New Roman" panose="02020603050405020304" pitchFamily="18" charset="0"/>
                          <a:cs typeface="Times New Roman" panose="02020603050405020304" pitchFamily="18" charset="0"/>
                        </a:rPr>
                        <a:t>hàng</a:t>
                      </a:r>
                      <a:endParaRPr kumimoji="0" lang="es-ES_tradnl"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r>
                        <a:rPr lang="es-ES_tradnl" sz="1800" dirty="0" smtClean="0">
                          <a:effectLst/>
                          <a:latin typeface="Times New Roman" panose="02020603050405020304" pitchFamily="18" charset="0"/>
                          <a:ea typeface="Wingdings" panose="05000000000000000000" pitchFamily="2" charset="2"/>
                          <a:cs typeface="Times New Roman" panose="02020603050405020304" pitchFamily="18" charset="0"/>
                        </a:rPr>
                        <a:t>→ </a:t>
                      </a:r>
                      <a:r>
                        <a:rPr lang="es-ES_tradnl" sz="1800" dirty="0" err="1" smtClean="0">
                          <a:effectLst/>
                          <a:latin typeface="Times New Roman" panose="02020603050405020304" pitchFamily="18" charset="0"/>
                          <a:ea typeface="Calibri" panose="020F0502020204030204" pitchFamily="34" charset="0"/>
                          <a:cs typeface="Times New Roman" panose="02020603050405020304" pitchFamily="18" charset="0"/>
                        </a:rPr>
                        <a:t>Biển</a:t>
                      </a:r>
                      <a:r>
                        <a:rPr lang="es-ES_tradnl"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smtClean="0">
                          <a:effectLst/>
                          <a:latin typeface="Times New Roman" panose="02020603050405020304" pitchFamily="18" charset="0"/>
                          <a:ea typeface="Calibri" panose="020F0502020204030204" pitchFamily="34" charset="0"/>
                          <a:cs typeface="Times New Roman" panose="02020603050405020304" pitchFamily="18" charset="0"/>
                        </a:rPr>
                        <a:t>ghi</a:t>
                      </a:r>
                      <a:r>
                        <a:rPr lang="es-ES_tradnl"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smtClean="0">
                          <a:effectLst/>
                          <a:latin typeface="Times New Roman" panose="02020603050405020304" pitchFamily="18" charset="0"/>
                          <a:ea typeface="Calibri" panose="020F0502020204030204" pitchFamily="34" charset="0"/>
                          <a:cs typeface="Times New Roman" panose="02020603050405020304" pitchFamily="18" charset="0"/>
                        </a:rPr>
                        <a:t>hợp</a:t>
                      </a:r>
                      <a:r>
                        <a:rPr lang="es-ES_tradnl"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smtClean="0">
                          <a:effectLst/>
                          <a:latin typeface="Times New Roman" panose="02020603050405020304" pitchFamily="18" charset="0"/>
                          <a:ea typeface="Calibri" panose="020F0502020204030204" pitchFamily="34" charset="0"/>
                          <a:cs typeface="Times New Roman" panose="02020603050405020304" pitchFamily="18" charset="0"/>
                        </a:rPr>
                        <a:t>lí</a:t>
                      </a:r>
                      <a:r>
                        <a:rPr lang="es-ES_tradnl"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smtClean="0">
                          <a:effectLst/>
                          <a:latin typeface="Times New Roman" panose="02020603050405020304" pitchFamily="18" charset="0"/>
                          <a:ea typeface="Calibri" panose="020F0502020204030204" pitchFamily="34" charset="0"/>
                          <a:cs typeface="Times New Roman" panose="02020603050405020304" pitchFamily="18" charset="0"/>
                        </a:rPr>
                        <a:t>các</a:t>
                      </a:r>
                      <a:r>
                        <a:rPr lang="es-ES_tradnl"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smtClean="0">
                          <a:effectLst/>
                          <a:latin typeface="Times New Roman" panose="02020603050405020304" pitchFamily="18" charset="0"/>
                          <a:ea typeface="Calibri" panose="020F0502020204030204" pitchFamily="34" charset="0"/>
                          <a:cs typeface="Times New Roman" panose="02020603050405020304" pitchFamily="18" charset="0"/>
                        </a:rPr>
                        <a:t>thông</a:t>
                      </a:r>
                      <a:r>
                        <a:rPr lang="es-ES_tradnl"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smtClean="0">
                          <a:effectLst/>
                          <a:latin typeface="Times New Roman" panose="02020603050405020304" pitchFamily="18" charset="0"/>
                          <a:ea typeface="Calibri" panose="020F0502020204030204" pitchFamily="34" charset="0"/>
                          <a:cs typeface="Times New Roman" panose="02020603050405020304" pitchFamily="18" charset="0"/>
                        </a:rPr>
                        <a:t>tin</a:t>
                      </a:r>
                      <a:r>
                        <a:rPr lang="es-ES_tradnl"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đầy</a:t>
                      </a:r>
                      <a:r>
                        <a:rPr lang="es-ES_tradnl"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smtClean="0">
                          <a:effectLst/>
                          <a:latin typeface="Times New Roman" panose="02020603050405020304" pitchFamily="18" charset="0"/>
                          <a:ea typeface="Calibri" panose="020F0502020204030204" pitchFamily="34" charset="0"/>
                          <a:cs typeface="Times New Roman" panose="02020603050405020304" pitchFamily="18" charset="0"/>
                        </a:rPr>
                        <a:t>đủ</a:t>
                      </a:r>
                      <a:r>
                        <a:rPr lang="es-ES_tradnl"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smtClean="0">
                          <a:effectLst/>
                          <a:latin typeface="Times New Roman" panose="02020603050405020304" pitchFamily="18" charset="0"/>
                          <a:ea typeface="Calibri" panose="020F0502020204030204" pitchFamily="34" charset="0"/>
                          <a:cs typeface="Times New Roman" panose="02020603050405020304" pitchFamily="18" charset="0"/>
                        </a:rPr>
                        <a:t>chính</a:t>
                      </a:r>
                      <a:r>
                        <a:rPr lang="es-ES_tradnl"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smtClean="0">
                          <a:effectLst/>
                          <a:latin typeface="Times New Roman" panose="02020603050405020304" pitchFamily="18" charset="0"/>
                          <a:ea typeface="Calibri" panose="020F0502020204030204" pitchFamily="34" charset="0"/>
                          <a:cs typeface="Times New Roman" panose="02020603050405020304" pitchFamily="18" charset="0"/>
                        </a:rPr>
                        <a:t>xác</a:t>
                      </a:r>
                      <a:r>
                        <a:rPr lang="es-ES_tradnl"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s-ES_tradnl"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smtClean="0">
                          <a:effectLst/>
                          <a:latin typeface="Times New Roman" panose="02020603050405020304" pitchFamily="18" charset="0"/>
                          <a:ea typeface="Calibri" panose="020F0502020204030204" pitchFamily="34" charset="0"/>
                          <a:cs typeface="Times New Roman" panose="02020603050405020304" pitchFamily="18" charset="0"/>
                        </a:rPr>
                        <a:t>cần</a:t>
                      </a:r>
                      <a:r>
                        <a:rPr lang="es-ES_tradnl"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smtClean="0">
                          <a:effectLst/>
                          <a:latin typeface="Times New Roman" panose="02020603050405020304" pitchFamily="18" charset="0"/>
                          <a:ea typeface="Calibri" panose="020F0502020204030204" pitchFamily="34" charset="0"/>
                          <a:cs typeface="Times New Roman" panose="02020603050405020304" pitchFamily="18" charset="0"/>
                        </a:rPr>
                        <a:t>thêm</a:t>
                      </a:r>
                      <a:r>
                        <a:rPr lang="es-ES_tradnl"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smtClean="0">
                          <a:effectLst/>
                          <a:latin typeface="Times New Roman" panose="02020603050405020304" pitchFamily="18" charset="0"/>
                          <a:ea typeface="Calibri" panose="020F0502020204030204" pitchFamily="34" charset="0"/>
                          <a:cs typeface="Times New Roman" panose="02020603050405020304" pitchFamily="18" charset="0"/>
                        </a:rPr>
                        <a:t>bớt</a:t>
                      </a:r>
                      <a:r>
                        <a:rPr lang="es-ES_tradnl"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smtClean="0">
                          <a:effectLst/>
                          <a:latin typeface="Times New Roman" panose="02020603050405020304" pitchFamily="18" charset="0"/>
                          <a:ea typeface="Calibri" panose="020F0502020204030204" pitchFamily="34" charset="0"/>
                          <a:cs typeface="Times New Roman" panose="02020603050405020304" pitchFamily="18" charset="0"/>
                        </a:rPr>
                        <a:t>chữ</a:t>
                      </a:r>
                      <a:r>
                        <a:rPr lang="es-ES_tradnl" sz="1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s-ES_tradnl" sz="1800" dirty="0" err="1" smtClean="0">
                          <a:effectLst/>
                          <a:latin typeface="Times New Roman" panose="02020603050405020304" pitchFamily="18" charset="0"/>
                          <a:ea typeface="Calibri" panose="020F0502020204030204" pitchFamily="34" charset="0"/>
                          <a:cs typeface="Times New Roman" panose="02020603050405020304" pitchFamily="18" charset="0"/>
                        </a:rPr>
                        <a:t>nào</a:t>
                      </a:r>
                      <a:r>
                        <a:rPr lang="es-ES_tradnl" sz="1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234516">
                <a:tc>
                  <a:txBody>
                    <a:bodyPr/>
                    <a:lstStyle/>
                    <a:p>
                      <a:pPr marL="0" marR="0" lvl="0" indent="0" algn="l" defTabSz="914400" rtl="0" eaLnBrk="0" fontAlgn="base" latinLnBrk="0" hangingPunct="0">
                        <a:lnSpc>
                          <a:spcPct val="100000"/>
                        </a:lnSpc>
                        <a:spcBef>
                          <a:spcPts val="100"/>
                        </a:spcBef>
                        <a:spcAft>
                          <a:spcPts val="10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2. </a:t>
                      </a:r>
                      <a:r>
                        <a:rPr kumimoji="0" lang="en-US" sz="2200" b="0" i="0" u="none" strike="noStrike" cap="none" normalizeH="0" baseline="0" dirty="0" err="1" smtClean="0">
                          <a:ln>
                            <a:noFill/>
                          </a:ln>
                          <a:solidFill>
                            <a:schemeClr val="tx1"/>
                          </a:solidFill>
                          <a:effectLst/>
                          <a:latin typeface="Times New Roman" pitchFamily="18" charset="0"/>
                        </a:rPr>
                        <a:t>Từ</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khi</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chủ</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cửa</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hàng</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treo</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biển</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có</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mấy</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người</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góp</a:t>
                      </a:r>
                      <a:r>
                        <a:rPr kumimoji="0" lang="en-US" sz="2200" b="0" i="0" u="none" strike="noStrike" cap="none" normalizeH="0" baseline="0" dirty="0" smtClean="0">
                          <a:ln>
                            <a:noFill/>
                          </a:ln>
                          <a:solidFill>
                            <a:schemeClr val="tx1"/>
                          </a:solidFill>
                          <a:effectLst/>
                          <a:latin typeface="Times New Roman" pitchFamily="18" charset="0"/>
                        </a:rPr>
                        <a:t> ý? </a:t>
                      </a:r>
                      <a:r>
                        <a:rPr kumimoji="0" lang="en-US" sz="2200" b="0" i="0" u="none" strike="noStrike" cap="none" normalizeH="0" baseline="0" dirty="0" err="1" smtClean="0">
                          <a:ln>
                            <a:noFill/>
                          </a:ln>
                          <a:solidFill>
                            <a:schemeClr val="tx1"/>
                          </a:solidFill>
                          <a:effectLst/>
                          <a:latin typeface="Times New Roman" pitchFamily="18" charset="0"/>
                        </a:rPr>
                        <a:t>Góp</a:t>
                      </a:r>
                      <a:r>
                        <a:rPr kumimoji="0" lang="en-US" sz="2200" b="0" i="0" u="none" strike="noStrike" cap="none" normalizeH="0" baseline="0" dirty="0" smtClean="0">
                          <a:ln>
                            <a:noFill/>
                          </a:ln>
                          <a:solidFill>
                            <a:schemeClr val="tx1"/>
                          </a:solidFill>
                          <a:effectLst/>
                          <a:latin typeface="Times New Roman" pitchFamily="18" charset="0"/>
                        </a:rPr>
                        <a:t> ý </a:t>
                      </a:r>
                      <a:r>
                        <a:rPr kumimoji="0" lang="en-US" sz="2200" b="0" i="0" u="none" strike="noStrike" cap="none" normalizeH="0" baseline="0" dirty="0" err="1" smtClean="0">
                          <a:ln>
                            <a:noFill/>
                          </a:ln>
                          <a:solidFill>
                            <a:schemeClr val="tx1"/>
                          </a:solidFill>
                          <a:effectLst/>
                          <a:latin typeface="Times New Roman" pitchFamily="18" charset="0"/>
                        </a:rPr>
                        <a:t>như</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thế</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nào</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Em</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có</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nhận</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xét</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gì</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về</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những</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lần</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góp</a:t>
                      </a:r>
                      <a:r>
                        <a:rPr kumimoji="0" lang="en-US" sz="2200" b="0" i="0" u="none" strike="noStrike" cap="none" normalizeH="0" baseline="0" dirty="0" smtClean="0">
                          <a:ln>
                            <a:noFill/>
                          </a:ln>
                          <a:solidFill>
                            <a:schemeClr val="tx1"/>
                          </a:solidFill>
                          <a:effectLst/>
                          <a:latin typeface="Times New Roman" pitchFamily="18" charset="0"/>
                        </a:rPr>
                        <a:t> ý </a:t>
                      </a:r>
                      <a:r>
                        <a:rPr kumimoji="0" lang="en-US" sz="2200" b="0" i="0" u="none" strike="noStrike" cap="none" normalizeH="0" baseline="0" dirty="0" err="1" smtClean="0">
                          <a:ln>
                            <a:noFill/>
                          </a:ln>
                          <a:solidFill>
                            <a:schemeClr val="tx1"/>
                          </a:solidFill>
                          <a:effectLst/>
                          <a:latin typeface="Times New Roman" pitchFamily="18" charset="0"/>
                        </a:rPr>
                        <a:t>trên</a:t>
                      </a:r>
                      <a:r>
                        <a:rPr kumimoji="0" lang="en-US" sz="22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ts val="100"/>
                        </a:spcBef>
                        <a:spcAft>
                          <a:spcPts val="100"/>
                        </a:spcAft>
                        <a:buClrTx/>
                        <a:buSzTx/>
                        <a:buFontTx/>
                        <a:buNone/>
                        <a:tabLst/>
                      </a:pPr>
                      <a:r>
                        <a:rPr kumimoji="0" lang="en-US" sz="2200" b="0" i="0" u="none" strike="noStrike" cap="none" normalizeH="0" baseline="0" dirty="0" smtClean="0">
                          <a:ln>
                            <a:noFill/>
                          </a:ln>
                          <a:solidFill>
                            <a:schemeClr val="tx1"/>
                          </a:solidFill>
                          <a:effectLst/>
                          <a:latin typeface="Times New Roman" pitchFamily="18" charset="0"/>
                        </a:rPr>
                        <a:t>(</a:t>
                      </a:r>
                      <a:r>
                        <a:rPr kumimoji="0" lang="en-US" sz="2200" b="0" i="0" u="none" strike="noStrike" cap="none" normalizeH="0" baseline="0" dirty="0" err="1" smtClean="0">
                          <a:ln>
                            <a:noFill/>
                          </a:ln>
                          <a:solidFill>
                            <a:schemeClr val="tx1"/>
                          </a:solidFill>
                          <a:effectLst/>
                          <a:latin typeface="Times New Roman" pitchFamily="18" charset="0"/>
                        </a:rPr>
                        <a:t>chỗ</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nào</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hợp</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lí</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Chỗ</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nào</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không</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hợp</a:t>
                      </a:r>
                      <a:r>
                        <a:rPr kumimoji="0" lang="en-US" sz="2200" b="0" i="0" u="none" strike="noStrike" cap="none" normalizeH="0" baseline="0" dirty="0" smtClean="0">
                          <a:ln>
                            <a:noFill/>
                          </a:ln>
                          <a:solidFill>
                            <a:schemeClr val="tx1"/>
                          </a:solidFill>
                          <a:effectLst/>
                          <a:latin typeface="Times New Roman" pitchFamily="18" charset="0"/>
                        </a:rPr>
                        <a:t> </a:t>
                      </a:r>
                      <a:r>
                        <a:rPr kumimoji="0" lang="en-US" sz="2200" b="0" i="0" u="none" strike="noStrike" cap="none" normalizeH="0" baseline="0" dirty="0" err="1" smtClean="0">
                          <a:ln>
                            <a:noFill/>
                          </a:ln>
                          <a:solidFill>
                            <a:schemeClr val="tx1"/>
                          </a:solidFill>
                          <a:effectLst/>
                          <a:latin typeface="Times New Roman" pitchFamily="18" charset="0"/>
                        </a:rPr>
                        <a:t>lí</a:t>
                      </a:r>
                      <a:r>
                        <a:rPr kumimoji="0" lang="en-US" sz="2200" b="0"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just">
                        <a:lnSpc>
                          <a:spcPct val="100000"/>
                        </a:lnSpc>
                        <a:spcAft>
                          <a:spcPts val="0"/>
                        </a:spcAft>
                      </a:pP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Những</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góp</a:t>
                      </a:r>
                      <a:r>
                        <a:rPr kumimoji="0" lang="en-US" sz="1800" b="0" i="0" u="none" strike="noStrike" cap="none" normalizeH="0" baseline="0" dirty="0" smtClean="0">
                          <a:ln>
                            <a:noFill/>
                          </a:ln>
                          <a:solidFill>
                            <a:schemeClr val="tx1"/>
                          </a:solidFill>
                          <a:effectLst/>
                          <a:latin typeface="Times New Roman" pitchFamily="18" charset="0"/>
                        </a:rPr>
                        <a:t> ý </a:t>
                      </a:r>
                      <a:r>
                        <a:rPr kumimoji="0" lang="en-US" sz="1800" b="0" i="0" u="none" strike="noStrike" cap="none" normalizeH="0" baseline="0" dirty="0" err="1" smtClean="0">
                          <a:ln>
                            <a:noFill/>
                          </a:ln>
                          <a:solidFill>
                            <a:schemeClr val="tx1"/>
                          </a:solidFill>
                          <a:effectLst/>
                          <a:latin typeface="Times New Roman" pitchFamily="18" charset="0"/>
                        </a:rPr>
                        <a:t>về</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cái</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biển</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Có</a:t>
                      </a:r>
                      <a:r>
                        <a:rPr kumimoji="0" lang="en-US" sz="1800" b="0" i="0" u="none" strike="noStrike" cap="none" normalizeH="0" baseline="0" dirty="0" smtClean="0">
                          <a:ln>
                            <a:noFill/>
                          </a:ln>
                          <a:solidFill>
                            <a:schemeClr val="tx1"/>
                          </a:solidFill>
                          <a:effectLst/>
                          <a:latin typeface="Times New Roman" pitchFamily="18" charset="0"/>
                        </a:rPr>
                        <a:t> 4 </a:t>
                      </a:r>
                      <a:r>
                        <a:rPr kumimoji="0" lang="en-US" sz="1800" b="0" i="0" u="none" strike="noStrike" cap="none" normalizeH="0" baseline="0" dirty="0" err="1" smtClean="0">
                          <a:ln>
                            <a:noFill/>
                          </a:ln>
                          <a:solidFill>
                            <a:schemeClr val="tx1"/>
                          </a:solidFill>
                          <a:effectLst/>
                          <a:latin typeface="Times New Roman" pitchFamily="18" charset="0"/>
                        </a:rPr>
                        <a:t>người</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góp</a:t>
                      </a:r>
                      <a:r>
                        <a:rPr kumimoji="0" lang="en-US" sz="1800" b="0" i="0" u="none" strike="noStrike" cap="none" normalizeH="0" baseline="0" dirty="0" smtClean="0">
                          <a:ln>
                            <a:noFill/>
                          </a:ln>
                          <a:solidFill>
                            <a:schemeClr val="tx1"/>
                          </a:solidFill>
                          <a:effectLst/>
                          <a:latin typeface="Times New Roman" pitchFamily="18" charset="0"/>
                        </a:rPr>
                        <a:t> ý </a:t>
                      </a:r>
                      <a:r>
                        <a:rPr kumimoji="0" lang="en-US" sz="1800" b="0" i="0" u="none" strike="noStrike" cap="none" normalizeH="0" baseline="0" dirty="0" err="1" smtClean="0">
                          <a:ln>
                            <a:noFill/>
                          </a:ln>
                          <a:solidFill>
                            <a:schemeClr val="tx1"/>
                          </a:solidFill>
                          <a:effectLst/>
                          <a:latin typeface="Times New Roman" pitchFamily="18" charset="0"/>
                        </a:rPr>
                        <a:t>về</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cái</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biển</a:t>
                      </a:r>
                      <a:endParaRPr kumimoji="0" lang="en-US" sz="1800" b="0" i="0" u="none" strike="noStrike" cap="none" normalizeH="0" baseline="0" dirty="0" smtClean="0">
                        <a:ln>
                          <a:noFill/>
                        </a:ln>
                        <a:solidFill>
                          <a:schemeClr val="tx1"/>
                        </a:solidFill>
                        <a:effectLst/>
                        <a:latin typeface="Times New Roman" pitchFamily="18" charset="0"/>
                      </a:endParaRPr>
                    </a:p>
                    <a:p>
                      <a:pPr algn="just">
                        <a:lnSpc>
                          <a:spcPct val="100000"/>
                        </a:lnSpc>
                        <a:spcAft>
                          <a:spcPts val="0"/>
                        </a:spcAft>
                      </a:pP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Lần</a:t>
                      </a:r>
                      <a:r>
                        <a:rPr kumimoji="0" lang="en-US" sz="1800" b="0" i="0" u="none" strike="noStrike" cap="none" normalizeH="0" baseline="0" dirty="0" smtClean="0">
                          <a:ln>
                            <a:noFill/>
                          </a:ln>
                          <a:solidFill>
                            <a:schemeClr val="tx1"/>
                          </a:solidFill>
                          <a:effectLst/>
                          <a:latin typeface="Times New Roman" pitchFamily="18" charset="0"/>
                        </a:rPr>
                        <a:t> 1: </a:t>
                      </a:r>
                      <a:r>
                        <a:rPr kumimoji="0" lang="en-US" sz="1800" b="0" i="0" u="none" strike="noStrike" cap="none" normalizeH="0" baseline="0" dirty="0" err="1" smtClean="0">
                          <a:ln>
                            <a:noFill/>
                          </a:ln>
                          <a:solidFill>
                            <a:schemeClr val="tx1"/>
                          </a:solidFill>
                          <a:effectLst/>
                          <a:latin typeface="Times New Roman" pitchFamily="18" charset="0"/>
                        </a:rPr>
                        <a:t>người</a:t>
                      </a:r>
                      <a:r>
                        <a:rPr kumimoji="0" lang="en-US" sz="1800" b="0" i="0" u="none" strike="noStrike" cap="none" normalizeH="0" baseline="0" dirty="0" smtClean="0">
                          <a:ln>
                            <a:noFill/>
                          </a:ln>
                          <a:solidFill>
                            <a:schemeClr val="tx1"/>
                          </a:solidFill>
                          <a:effectLst/>
                          <a:latin typeface="Times New Roman" pitchFamily="18" charset="0"/>
                        </a:rPr>
                        <a:t> qua </a:t>
                      </a:r>
                      <a:r>
                        <a:rPr kumimoji="0" lang="en-US" sz="1800" b="0" i="0" u="none" strike="noStrike" cap="none" normalizeH="0" baseline="0" dirty="0" err="1" smtClean="0">
                          <a:ln>
                            <a:noFill/>
                          </a:ln>
                          <a:solidFill>
                            <a:schemeClr val="tx1"/>
                          </a:solidFill>
                          <a:effectLst/>
                          <a:latin typeface="Times New Roman" pitchFamily="18" charset="0"/>
                        </a:rPr>
                        <a:t>đường</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góp</a:t>
                      </a:r>
                      <a:r>
                        <a:rPr kumimoji="0" lang="en-US" sz="1800" b="0" i="0" u="none" strike="noStrike" cap="none" normalizeH="0" baseline="0" dirty="0" smtClean="0">
                          <a:ln>
                            <a:noFill/>
                          </a:ln>
                          <a:solidFill>
                            <a:schemeClr val="tx1"/>
                          </a:solidFill>
                          <a:effectLst/>
                          <a:latin typeface="Times New Roman" pitchFamily="18" charset="0"/>
                        </a:rPr>
                        <a:t> ý: </a:t>
                      </a:r>
                      <a:r>
                        <a:rPr kumimoji="0" lang="en-US" sz="1800" b="0" i="0" u="none" strike="noStrike" cap="none" normalizeH="0" baseline="0" dirty="0" err="1" smtClean="0">
                          <a:ln>
                            <a:noFill/>
                          </a:ln>
                          <a:solidFill>
                            <a:schemeClr val="tx1"/>
                          </a:solidFill>
                          <a:effectLst/>
                          <a:latin typeface="Times New Roman" pitchFamily="18" charset="0"/>
                        </a:rPr>
                        <a:t>thừa</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chữ</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tươi</a:t>
                      </a:r>
                      <a:r>
                        <a:rPr kumimoji="0" lang="en-US" sz="1800" b="0" i="0" u="none" strike="noStrike" cap="none" normalizeH="0" baseline="0" dirty="0" smtClean="0">
                          <a:ln>
                            <a:noFill/>
                          </a:ln>
                          <a:solidFill>
                            <a:schemeClr val="tx1"/>
                          </a:solidFill>
                          <a:effectLst/>
                          <a:latin typeface="Times New Roman" pitchFamily="18" charset="0"/>
                        </a:rPr>
                        <a:t>”</a:t>
                      </a:r>
                    </a:p>
                    <a:p>
                      <a:pPr algn="just">
                        <a:lnSpc>
                          <a:spcPct val="100000"/>
                        </a:lnSpc>
                        <a:spcAft>
                          <a:spcPts val="0"/>
                        </a:spcAft>
                      </a:pP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Lần</a:t>
                      </a:r>
                      <a:r>
                        <a:rPr kumimoji="0" lang="en-US" sz="1800" b="0" i="0" u="none" strike="noStrike" cap="none" normalizeH="0" baseline="0" dirty="0" smtClean="0">
                          <a:ln>
                            <a:noFill/>
                          </a:ln>
                          <a:solidFill>
                            <a:schemeClr val="tx1"/>
                          </a:solidFill>
                          <a:effectLst/>
                          <a:latin typeface="Times New Roman" pitchFamily="18" charset="0"/>
                        </a:rPr>
                        <a:t> 2: </a:t>
                      </a:r>
                      <a:r>
                        <a:rPr kumimoji="0" lang="en-US" sz="1800" b="0" i="0" u="none" strike="noStrike" cap="none" normalizeH="0" baseline="0" dirty="0" err="1" smtClean="0">
                          <a:ln>
                            <a:noFill/>
                          </a:ln>
                          <a:solidFill>
                            <a:schemeClr val="tx1"/>
                          </a:solidFill>
                          <a:effectLst/>
                          <a:latin typeface="Times New Roman" pitchFamily="18" charset="0"/>
                        </a:rPr>
                        <a:t>người</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khách</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góp</a:t>
                      </a:r>
                      <a:r>
                        <a:rPr kumimoji="0" lang="en-US" sz="1800" b="0" i="0" u="none" strike="noStrike" cap="none" normalizeH="0" baseline="0" dirty="0" smtClean="0">
                          <a:ln>
                            <a:noFill/>
                          </a:ln>
                          <a:solidFill>
                            <a:schemeClr val="tx1"/>
                          </a:solidFill>
                          <a:effectLst/>
                          <a:latin typeface="Times New Roman" pitchFamily="18" charset="0"/>
                        </a:rPr>
                        <a:t> ý: </a:t>
                      </a:r>
                      <a:r>
                        <a:rPr kumimoji="0" lang="en-US" sz="1800" b="0" i="0" u="none" strike="noStrike" cap="none" normalizeH="0" baseline="0" dirty="0" err="1" smtClean="0">
                          <a:ln>
                            <a:noFill/>
                          </a:ln>
                          <a:solidFill>
                            <a:schemeClr val="tx1"/>
                          </a:solidFill>
                          <a:effectLst/>
                          <a:latin typeface="Times New Roman" pitchFamily="18" charset="0"/>
                        </a:rPr>
                        <a:t>bỏ</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từ</a:t>
                      </a:r>
                      <a:r>
                        <a:rPr kumimoji="0" lang="en-US" sz="1800" b="0" i="0" u="none" strike="noStrike" cap="none" normalizeH="0" baseline="0" dirty="0" smtClean="0">
                          <a:ln>
                            <a:noFill/>
                          </a:ln>
                          <a:solidFill>
                            <a:schemeClr val="tx1"/>
                          </a:solidFill>
                          <a:effectLst/>
                          <a:latin typeface="Times New Roman" pitchFamily="18" charset="0"/>
                        </a:rPr>
                        <a:t> “ở </a:t>
                      </a:r>
                      <a:r>
                        <a:rPr kumimoji="0" lang="en-US" sz="1800" b="0" i="0" u="none" strike="noStrike" cap="none" normalizeH="0" baseline="0" dirty="0" err="1" smtClean="0">
                          <a:ln>
                            <a:noFill/>
                          </a:ln>
                          <a:solidFill>
                            <a:schemeClr val="tx1"/>
                          </a:solidFill>
                          <a:effectLst/>
                          <a:latin typeface="Times New Roman" pitchFamily="18" charset="0"/>
                        </a:rPr>
                        <a:t>đây</a:t>
                      </a:r>
                      <a:r>
                        <a:rPr kumimoji="0" lang="en-US" sz="1800" b="0" i="0" u="none" strike="noStrike" cap="none" normalizeH="0" baseline="0" dirty="0" smtClean="0">
                          <a:ln>
                            <a:noFill/>
                          </a:ln>
                          <a:solidFill>
                            <a:schemeClr val="tx1"/>
                          </a:solidFill>
                          <a:effectLst/>
                          <a:latin typeface="Times New Roman" pitchFamily="18" charset="0"/>
                        </a:rPr>
                        <a:t>”</a:t>
                      </a:r>
                    </a:p>
                    <a:p>
                      <a:pPr algn="just">
                        <a:lnSpc>
                          <a:spcPct val="100000"/>
                        </a:lnSpc>
                        <a:spcAft>
                          <a:spcPts val="0"/>
                        </a:spcAft>
                      </a:pP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Lần</a:t>
                      </a:r>
                      <a:r>
                        <a:rPr kumimoji="0" lang="en-US" sz="1800" b="0" i="0" u="none" strike="noStrike" cap="none" normalizeH="0" baseline="0" dirty="0" smtClean="0">
                          <a:ln>
                            <a:noFill/>
                          </a:ln>
                          <a:solidFill>
                            <a:schemeClr val="tx1"/>
                          </a:solidFill>
                          <a:effectLst/>
                          <a:latin typeface="Times New Roman" pitchFamily="18" charset="0"/>
                        </a:rPr>
                        <a:t> 3: </a:t>
                      </a:r>
                      <a:r>
                        <a:rPr kumimoji="0" lang="en-US" sz="1800" b="0" i="0" u="none" strike="noStrike" cap="none" normalizeH="0" baseline="0" dirty="0" err="1" smtClean="0">
                          <a:ln>
                            <a:noFill/>
                          </a:ln>
                          <a:solidFill>
                            <a:schemeClr val="tx1"/>
                          </a:solidFill>
                          <a:effectLst/>
                          <a:latin typeface="Times New Roman" pitchFamily="18" charset="0"/>
                        </a:rPr>
                        <a:t>người</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khách</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góp</a:t>
                      </a:r>
                      <a:r>
                        <a:rPr kumimoji="0" lang="en-US" sz="1800" b="0" i="0" u="none" strike="noStrike" cap="none" normalizeH="0" baseline="0" dirty="0" smtClean="0">
                          <a:ln>
                            <a:noFill/>
                          </a:ln>
                          <a:solidFill>
                            <a:schemeClr val="tx1"/>
                          </a:solidFill>
                          <a:effectLst/>
                          <a:latin typeface="Times New Roman" pitchFamily="18" charset="0"/>
                        </a:rPr>
                        <a:t> ý: </a:t>
                      </a:r>
                      <a:r>
                        <a:rPr kumimoji="0" lang="en-US" sz="1800" b="0" i="0" u="none" strike="noStrike" cap="none" normalizeH="0" baseline="0" dirty="0" err="1" smtClean="0">
                          <a:ln>
                            <a:noFill/>
                          </a:ln>
                          <a:solidFill>
                            <a:schemeClr val="tx1"/>
                          </a:solidFill>
                          <a:effectLst/>
                          <a:latin typeface="Times New Roman" pitchFamily="18" charset="0"/>
                        </a:rPr>
                        <a:t>bỏ</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từ</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có</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bán</a:t>
                      </a:r>
                      <a:r>
                        <a:rPr kumimoji="0" lang="en-US" sz="1800" b="0" i="0" u="none" strike="noStrike" cap="none" normalizeH="0" baseline="0" dirty="0" smtClean="0">
                          <a:ln>
                            <a:noFill/>
                          </a:ln>
                          <a:solidFill>
                            <a:schemeClr val="tx1"/>
                          </a:solidFill>
                          <a:effectLst/>
                          <a:latin typeface="Times New Roman" pitchFamily="18" charset="0"/>
                        </a:rPr>
                        <a:t>”</a:t>
                      </a:r>
                    </a:p>
                    <a:p>
                      <a:pPr algn="just">
                        <a:lnSpc>
                          <a:spcPct val="100000"/>
                        </a:lnSpc>
                        <a:spcAft>
                          <a:spcPts val="0"/>
                        </a:spcAft>
                      </a:pP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Lần</a:t>
                      </a:r>
                      <a:r>
                        <a:rPr kumimoji="0" lang="en-US" sz="1800" b="0" i="0" u="none" strike="noStrike" cap="none" normalizeH="0" baseline="0" dirty="0" smtClean="0">
                          <a:ln>
                            <a:noFill/>
                          </a:ln>
                          <a:solidFill>
                            <a:schemeClr val="tx1"/>
                          </a:solidFill>
                          <a:effectLst/>
                          <a:latin typeface="Times New Roman" pitchFamily="18" charset="0"/>
                        </a:rPr>
                        <a:t> 4: </a:t>
                      </a:r>
                      <a:r>
                        <a:rPr kumimoji="0" lang="en-US" sz="1800" b="0" i="0" u="none" strike="noStrike" cap="none" normalizeH="0" baseline="0" dirty="0" err="1" smtClean="0">
                          <a:ln>
                            <a:noFill/>
                          </a:ln>
                          <a:solidFill>
                            <a:schemeClr val="tx1"/>
                          </a:solidFill>
                          <a:effectLst/>
                          <a:latin typeface="Times New Roman" pitchFamily="18" charset="0"/>
                        </a:rPr>
                        <a:t>người</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láng</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giềng</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bỏ</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từ</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cá</a:t>
                      </a:r>
                      <a:r>
                        <a:rPr kumimoji="0" lang="en-US" sz="1800" b="0" i="0" u="none" strike="noStrike" cap="none" normalizeH="0" baseline="0" dirty="0" smtClean="0">
                          <a:ln>
                            <a:noFill/>
                          </a:ln>
                          <a:solidFill>
                            <a:schemeClr val="tx1"/>
                          </a:solidFill>
                          <a:effectLst/>
                          <a:latin typeface="Times New Roman" pitchFamily="18" charset="0"/>
                        </a:rPr>
                        <a:t>”</a:t>
                      </a:r>
                    </a:p>
                    <a:p>
                      <a:pPr marL="0" indent="0" algn="just">
                        <a:lnSpc>
                          <a:spcPct val="100000"/>
                        </a:lnSpc>
                        <a:spcAft>
                          <a:spcPts val="0"/>
                        </a:spcAft>
                        <a:buFont typeface="Symbol" panose="05050102010706020507" pitchFamily="18" charset="2"/>
                        <a:buNone/>
                      </a:pPr>
                      <a:r>
                        <a:rPr kumimoji="0" lang="en-US" sz="1800" b="0" i="0" u="none" strike="noStrike" cap="none" normalizeH="0" baseline="0" dirty="0" smtClean="0">
                          <a:ln>
                            <a:noFill/>
                          </a:ln>
                          <a:solidFill>
                            <a:schemeClr val="tx1"/>
                          </a:solidFill>
                          <a:effectLst/>
                          <a:latin typeface="Times New Roman" pitchFamily="18" charset="0"/>
                        </a:rPr>
                        <a:t>-&gt; </a:t>
                      </a:r>
                      <a:r>
                        <a:rPr kumimoji="0" lang="en-US" sz="1800" b="0" i="0" u="none" strike="noStrike" cap="none" normalizeH="0" baseline="0" dirty="0" err="1" smtClean="0">
                          <a:ln>
                            <a:noFill/>
                          </a:ln>
                          <a:solidFill>
                            <a:schemeClr val="tx1"/>
                          </a:solidFill>
                          <a:effectLst/>
                          <a:latin typeface="Times New Roman" pitchFamily="18" charset="0"/>
                        </a:rPr>
                        <a:t>Các</a:t>
                      </a:r>
                      <a:r>
                        <a:rPr kumimoji="0" lang="en-US" sz="1800" b="0" i="0" u="none" strike="noStrike" cap="none" normalizeH="0" baseline="0" dirty="0" smtClean="0">
                          <a:ln>
                            <a:noFill/>
                          </a:ln>
                          <a:solidFill>
                            <a:schemeClr val="tx1"/>
                          </a:solidFill>
                          <a:effectLst/>
                          <a:latin typeface="Times New Roman" pitchFamily="18" charset="0"/>
                        </a:rPr>
                        <a:t> ý </a:t>
                      </a:r>
                      <a:r>
                        <a:rPr kumimoji="0" lang="en-US" sz="1800" b="0" i="0" u="none" strike="noStrike" cap="none" normalizeH="0" baseline="0" dirty="0" err="1" smtClean="0">
                          <a:ln>
                            <a:noFill/>
                          </a:ln>
                          <a:solidFill>
                            <a:schemeClr val="tx1"/>
                          </a:solidFill>
                          <a:effectLst/>
                          <a:latin typeface="Times New Roman" pitchFamily="18" charset="0"/>
                        </a:rPr>
                        <a:t>kiến</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đều</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mang</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tính</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cá</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nhân</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chủ</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quan</a:t>
                      </a:r>
                      <a:r>
                        <a:rPr kumimoji="0" lang="en-US" sz="1800" b="0" i="0" u="none" strike="noStrike" cap="none" normalizeH="0" baseline="0" dirty="0" smtClean="0">
                          <a:ln>
                            <a:noFill/>
                          </a:ln>
                          <a:solidFill>
                            <a:schemeClr val="tx1"/>
                          </a:solidFill>
                          <a:effectLst/>
                          <a:latin typeface="Times New Roman" pitchFamily="18" charset="0"/>
                        </a:rPr>
                        <a:t> </a:t>
                      </a:r>
                    </a:p>
                    <a:p>
                      <a:pPr marL="0" indent="0" algn="just">
                        <a:lnSpc>
                          <a:spcPct val="100000"/>
                        </a:lnSpc>
                        <a:spcAft>
                          <a:spcPts val="0"/>
                        </a:spcAft>
                        <a:buFont typeface="Symbol" panose="05050102010706020507" pitchFamily="18" charset="2"/>
                        <a:buNone/>
                      </a:pPr>
                      <a:r>
                        <a:rPr kumimoji="0" lang="en-US" sz="1800" b="0" i="0" u="none" strike="noStrike" cap="none" normalizeH="0" baseline="0" dirty="0" smtClean="0">
                          <a:ln>
                            <a:noFill/>
                          </a:ln>
                          <a:solidFill>
                            <a:schemeClr val="tx1"/>
                          </a:solidFill>
                          <a:effectLst/>
                          <a:latin typeface="Times New Roman" pitchFamily="18" charset="0"/>
                        </a:rPr>
                        <a:t>=&gt; </a:t>
                      </a:r>
                      <a:r>
                        <a:rPr kumimoji="0" lang="en-US" sz="1800" b="0" i="0" u="none" strike="noStrike" cap="none" normalizeH="0" baseline="0" dirty="0" err="1" smtClean="0">
                          <a:ln>
                            <a:noFill/>
                          </a:ln>
                          <a:solidFill>
                            <a:schemeClr val="tx1"/>
                          </a:solidFill>
                          <a:effectLst/>
                          <a:latin typeface="Times New Roman" pitchFamily="18" charset="0"/>
                        </a:rPr>
                        <a:t>Những</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lời</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góp</a:t>
                      </a:r>
                      <a:r>
                        <a:rPr kumimoji="0" lang="en-US" sz="1800" b="0" i="0" u="none" strike="noStrike" cap="none" normalizeH="0" baseline="0" dirty="0" smtClean="0">
                          <a:ln>
                            <a:noFill/>
                          </a:ln>
                          <a:solidFill>
                            <a:schemeClr val="tx1"/>
                          </a:solidFill>
                          <a:effectLst/>
                          <a:latin typeface="Times New Roman" pitchFamily="18" charset="0"/>
                        </a:rPr>
                        <a:t> ý </a:t>
                      </a:r>
                      <a:r>
                        <a:rPr kumimoji="0" lang="en-US" sz="1800" b="0" i="0" u="none" strike="noStrike" cap="none" normalizeH="0" baseline="0" dirty="0" err="1" smtClean="0">
                          <a:ln>
                            <a:noFill/>
                          </a:ln>
                          <a:solidFill>
                            <a:schemeClr val="tx1"/>
                          </a:solidFill>
                          <a:effectLst/>
                          <a:latin typeface="Times New Roman" pitchFamily="18" charset="0"/>
                        </a:rPr>
                        <a:t>có</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vẻ</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có</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lí</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nhưng</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tình</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huống</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lại</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cực</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đoan</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vô</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lí</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không</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để</a:t>
                      </a:r>
                      <a:r>
                        <a:rPr kumimoji="0" lang="en-US" sz="1800" b="0" i="0" u="none" strike="noStrike" cap="none" normalizeH="0" baseline="0" dirty="0" smtClean="0">
                          <a:ln>
                            <a:noFill/>
                          </a:ln>
                          <a:solidFill>
                            <a:schemeClr val="tx1"/>
                          </a:solidFill>
                          <a:effectLst/>
                          <a:latin typeface="Times New Roman" pitchFamily="18" charset="0"/>
                        </a:rPr>
                        <a:t> ý </a:t>
                      </a:r>
                      <a:r>
                        <a:rPr kumimoji="0" lang="en-US" sz="1800" b="0" i="0" u="none" strike="noStrike" cap="none" normalizeH="0" baseline="0" dirty="0" err="1" smtClean="0">
                          <a:ln>
                            <a:noFill/>
                          </a:ln>
                          <a:solidFill>
                            <a:schemeClr val="tx1"/>
                          </a:solidFill>
                          <a:effectLst/>
                          <a:latin typeface="Times New Roman" pitchFamily="18" charset="0"/>
                        </a:rPr>
                        <a:t>đến</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nghĩa</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của</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tấm</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biển</a:t>
                      </a:r>
                      <a:r>
                        <a:rPr kumimoji="0" lang="en-US" sz="1800" b="0"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35705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Nhà</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hàng</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bán</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đã</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hành</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động</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như</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thế</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nào</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trước</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những</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lời</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nhận</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xét</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mọi</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người</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Đánh</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giá</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em</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về</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sự</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tiếp</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thu</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ý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kiến</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nhà</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hàng</a:t>
                      </a:r>
                      <a:r>
                        <a:rPr kumimoji="0" 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t>
                      </a:r>
                      <a:r>
                        <a:rPr kumimoji="0" lang="en-US" sz="1800" b="0" i="0" u="none" strike="noStrike" cap="none" normalizeH="0" baseline="0" dirty="0" err="1" smtClean="0">
                          <a:ln>
                            <a:noFill/>
                          </a:ln>
                          <a:solidFill>
                            <a:schemeClr val="tx1"/>
                          </a:solidFill>
                          <a:effectLst/>
                          <a:latin typeface="Times New Roman" pitchFamily="18" charset="0"/>
                        </a:rPr>
                        <a:t>Sự</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tiếp</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thu</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của</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nhà</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hàng</a:t>
                      </a:r>
                      <a:r>
                        <a:rPr kumimoji="0" lang="en-US" sz="1800" b="0"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Mỗi</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lần</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nghe</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góp</a:t>
                      </a:r>
                      <a:r>
                        <a:rPr kumimoji="0" lang="en-US" sz="1800" b="0" i="0" u="none" strike="noStrike" cap="none" normalizeH="0" baseline="0" dirty="0" smtClean="0">
                          <a:ln>
                            <a:noFill/>
                          </a:ln>
                          <a:solidFill>
                            <a:schemeClr val="tx1"/>
                          </a:solidFill>
                          <a:effectLst/>
                          <a:latin typeface="Times New Roman" pitchFamily="18" charset="0"/>
                        </a:rPr>
                        <a:t> ý </a:t>
                      </a:r>
                      <a:r>
                        <a:rPr kumimoji="0" lang="en-US" sz="1800" b="0" i="0" u="none" strike="noStrike" cap="none" normalizeH="0" baseline="0" dirty="0" err="1" smtClean="0">
                          <a:ln>
                            <a:noFill/>
                          </a:ln>
                          <a:solidFill>
                            <a:schemeClr val="tx1"/>
                          </a:solidFill>
                          <a:effectLst/>
                          <a:latin typeface="Times New Roman" pitchFamily="18" charset="0"/>
                        </a:rPr>
                        <a:t>nhà</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hàng</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làm</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theo</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ngay</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không</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cần</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suy</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nghĩ</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Mỗi</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lần</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góp</a:t>
                      </a:r>
                      <a:r>
                        <a:rPr kumimoji="0" lang="en-US" sz="1800" b="0" i="0" u="none" strike="noStrike" cap="none" normalizeH="0" baseline="0" dirty="0" smtClean="0">
                          <a:ln>
                            <a:noFill/>
                          </a:ln>
                          <a:solidFill>
                            <a:schemeClr val="tx1"/>
                          </a:solidFill>
                          <a:effectLst/>
                          <a:latin typeface="Times New Roman" pitchFamily="18" charset="0"/>
                        </a:rPr>
                        <a:t> ý </a:t>
                      </a:r>
                      <a:r>
                        <a:rPr kumimoji="0" lang="en-US" sz="1800" b="0" i="0" u="none" strike="noStrike" cap="none" normalizeH="0" baseline="0" dirty="0" err="1" smtClean="0">
                          <a:ln>
                            <a:noFill/>
                          </a:ln>
                          <a:solidFill>
                            <a:schemeClr val="tx1"/>
                          </a:solidFill>
                          <a:effectLst/>
                          <a:latin typeface="Times New Roman" pitchFamily="18" charset="0"/>
                        </a:rPr>
                        <a:t>là</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một</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lần</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các</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yếu</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tố</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thông</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báo</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trên</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tấm</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biển</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bị</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lược</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bớt</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đi</a:t>
                      </a:r>
                      <a:r>
                        <a:rPr kumimoji="0" lang="en-US" sz="1800" b="0" i="0" u="none" strike="noStrike" cap="none" normalizeH="0" baseline="0" dirty="0" smtClean="0">
                          <a:ln>
                            <a:noFill/>
                          </a:ln>
                          <a:solidFill>
                            <a:schemeClr val="tx1"/>
                          </a:solidFill>
                          <a:effectLst/>
                          <a:latin typeface="Times New Roman" pitchFamily="18" charset="0"/>
                        </a:rPr>
                        <a:t> -&gt; </a:t>
                      </a:r>
                      <a:r>
                        <a:rPr kumimoji="0" lang="en-US" sz="1800" b="0" i="0" u="none" strike="noStrike" cap="none" normalizeH="0" baseline="0" dirty="0" err="1" smtClean="0">
                          <a:ln>
                            <a:noFill/>
                          </a:ln>
                          <a:solidFill>
                            <a:schemeClr val="tx1"/>
                          </a:solidFill>
                          <a:effectLst/>
                          <a:latin typeface="Times New Roman" pitchFamily="18" charset="0"/>
                        </a:rPr>
                        <a:t>cuối</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cùng</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rgbClr val="FF0000"/>
                          </a:solidFill>
                          <a:effectLst/>
                          <a:latin typeface="Times New Roman" pitchFamily="18" charset="0"/>
                        </a:rPr>
                        <a:t>Cất</a:t>
                      </a:r>
                      <a:r>
                        <a:rPr kumimoji="0" lang="en-US" sz="1800" b="0" i="0" u="none" strike="noStrike" cap="none" normalizeH="0" baseline="0" dirty="0" smtClean="0">
                          <a:ln>
                            <a:noFill/>
                          </a:ln>
                          <a:solidFill>
                            <a:srgbClr val="FF0000"/>
                          </a:solidFill>
                          <a:effectLst/>
                          <a:latin typeface="Times New Roman" pitchFamily="18" charset="0"/>
                        </a:rPr>
                        <a:t> </a:t>
                      </a:r>
                      <a:r>
                        <a:rPr kumimoji="0" lang="en-US" sz="1800" b="0" i="0" u="none" strike="noStrike" cap="none" normalizeH="0" baseline="0" dirty="0" err="1" smtClean="0">
                          <a:ln>
                            <a:noFill/>
                          </a:ln>
                          <a:solidFill>
                            <a:srgbClr val="FF0000"/>
                          </a:solidFill>
                          <a:effectLst/>
                          <a:latin typeface="Times New Roman" pitchFamily="18" charset="0"/>
                        </a:rPr>
                        <a:t>cái</a:t>
                      </a:r>
                      <a:r>
                        <a:rPr kumimoji="0" lang="en-US" sz="1800" b="0" i="0" u="none" strike="noStrike" cap="none" normalizeH="0" baseline="0" dirty="0" smtClean="0">
                          <a:ln>
                            <a:noFill/>
                          </a:ln>
                          <a:solidFill>
                            <a:srgbClr val="FF0000"/>
                          </a:solidFill>
                          <a:effectLst/>
                          <a:latin typeface="Times New Roman" pitchFamily="18" charset="0"/>
                        </a:rPr>
                        <a:t> </a:t>
                      </a:r>
                      <a:r>
                        <a:rPr kumimoji="0" lang="en-US" sz="1800" b="0" i="0" u="none" strike="noStrike" cap="none" normalizeH="0" baseline="0" dirty="0" err="1" smtClean="0">
                          <a:ln>
                            <a:noFill/>
                          </a:ln>
                          <a:solidFill>
                            <a:srgbClr val="FF0000"/>
                          </a:solidFill>
                          <a:effectLst/>
                          <a:latin typeface="Times New Roman" pitchFamily="18" charset="0"/>
                        </a:rPr>
                        <a:t>biển</a:t>
                      </a:r>
                      <a:r>
                        <a:rPr kumimoji="0" lang="en-US" sz="1800" b="0" i="0" u="none" strike="noStrike" cap="none" normalizeH="0" baseline="0" dirty="0" smtClean="0">
                          <a:ln>
                            <a:noFill/>
                          </a:ln>
                          <a:solidFill>
                            <a:srgbClr val="FF0000"/>
                          </a:solidFill>
                          <a:effectLst/>
                          <a:latin typeface="Times New Roman" pitchFamily="18" charset="0"/>
                        </a:rPr>
                        <a:t> </a:t>
                      </a:r>
                      <a:r>
                        <a:rPr kumimoji="0" lang="en-US" sz="1800" b="0" i="0" u="none" strike="noStrike" cap="none" normalizeH="0" baseline="0" dirty="0" err="1" smtClean="0">
                          <a:ln>
                            <a:noFill/>
                          </a:ln>
                          <a:solidFill>
                            <a:srgbClr val="FF0000"/>
                          </a:solidFill>
                          <a:effectLst/>
                          <a:latin typeface="Times New Roman" pitchFamily="18" charset="0"/>
                        </a:rPr>
                        <a:t>đi</a:t>
                      </a:r>
                      <a:r>
                        <a:rPr kumimoji="0" lang="en-US" sz="1800" b="0" i="0" u="none" strike="noStrike" cap="none" normalizeH="0" baseline="0" dirty="0" smtClean="0">
                          <a:ln>
                            <a:noFill/>
                          </a:ln>
                          <a:solidFill>
                            <a:srgbClr val="FF0000"/>
                          </a:solidFill>
                          <a:effectLst/>
                          <a:latin typeface="Times New Roman" pitchFamily="18" charset="0"/>
                        </a:rPr>
                        <a:t> </a:t>
                      </a:r>
                      <a:r>
                        <a:rPr kumimoji="0" lang="en-US" sz="1800" b="0" i="0" u="none" strike="noStrike" cap="none" normalizeH="0" baseline="0" dirty="0" err="1" smtClean="0">
                          <a:ln>
                            <a:noFill/>
                          </a:ln>
                          <a:solidFill>
                            <a:srgbClr val="FF0000"/>
                          </a:solidFill>
                          <a:effectLst/>
                          <a:latin typeface="Times New Roman" pitchFamily="18" charset="0"/>
                        </a:rPr>
                        <a:t>luôn</a:t>
                      </a:r>
                      <a:r>
                        <a:rPr kumimoji="0" lang="en-US" sz="1800" b="0" i="0" u="none" strike="noStrike" cap="none" normalizeH="0" baseline="0" dirty="0" smtClean="0">
                          <a:ln>
                            <a:noFill/>
                          </a:ln>
                          <a:solidFill>
                            <a:srgbClr val="FF0000"/>
                          </a:solidFill>
                          <a:effectLst/>
                          <a:latin typeface="Times New Roman" pitchFamily="18" charset="0"/>
                        </a:rPr>
                        <a:t>.) </a:t>
                      </a:r>
                      <a:r>
                        <a:rPr kumimoji="0" lang="en-US" sz="1800" b="0" i="0" u="none" strike="noStrike" cap="none" normalizeH="0" baseline="0" dirty="0" smtClean="0">
                          <a:ln>
                            <a:noFill/>
                          </a:ln>
                          <a:solidFill>
                            <a:schemeClr val="tx1"/>
                          </a:solidFill>
                          <a:effectLst/>
                          <a:latin typeface="Times New Roman" pitchFamily="18" charset="0"/>
                        </a:rPr>
                        <a:t>=&gt; </a:t>
                      </a:r>
                      <a:r>
                        <a:rPr kumimoji="0" lang="en-US" sz="1800" b="0" i="0" u="none" strike="noStrike" cap="none" normalizeH="0" baseline="0" dirty="0" err="1" smtClean="0">
                          <a:ln>
                            <a:noFill/>
                          </a:ln>
                          <a:solidFill>
                            <a:schemeClr val="tx1"/>
                          </a:solidFill>
                          <a:effectLst/>
                          <a:latin typeface="Times New Roman" pitchFamily="18" charset="0"/>
                        </a:rPr>
                        <a:t>Nhà</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hàng</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không</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cần</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suy</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xét</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kĩ</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mà</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tiếp</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thu</a:t>
                      </a:r>
                      <a:r>
                        <a:rPr kumimoji="0" lang="en-US" sz="1800" b="0" i="0" u="none" strike="noStrike" cap="none" normalizeH="0" baseline="0" dirty="0" smtClean="0">
                          <a:ln>
                            <a:noFill/>
                          </a:ln>
                          <a:solidFill>
                            <a:schemeClr val="tx1"/>
                          </a:solidFill>
                          <a:effectLst/>
                          <a:latin typeface="Times New Roman" pitchFamily="18" charset="0"/>
                        </a:rPr>
                        <a:t> ý </a:t>
                      </a:r>
                      <a:r>
                        <a:rPr kumimoji="0" lang="en-US" sz="1800" b="0" i="0" u="none" strike="noStrike" cap="none" normalizeH="0" baseline="0" dirty="0" err="1" smtClean="0">
                          <a:ln>
                            <a:noFill/>
                          </a:ln>
                          <a:solidFill>
                            <a:schemeClr val="tx1"/>
                          </a:solidFill>
                          <a:effectLst/>
                          <a:latin typeface="Times New Roman" pitchFamily="18" charset="0"/>
                        </a:rPr>
                        <a:t>kiến</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một</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cách</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dễ</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dãi</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không</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có</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chủ</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kiến</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không</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có</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lập</a:t>
                      </a:r>
                      <a:r>
                        <a:rPr kumimoji="0" lang="en-US" sz="1800" b="0" i="0" u="none" strike="noStrike" cap="none" normalizeH="0" baseline="0" dirty="0" smtClean="0">
                          <a:ln>
                            <a:noFill/>
                          </a:ln>
                          <a:solidFill>
                            <a:schemeClr val="tx1"/>
                          </a:solidFill>
                          <a:effectLst/>
                          <a:latin typeface="Times New Roman" pitchFamily="18" charset="0"/>
                        </a:rPr>
                        <a:t> </a:t>
                      </a:r>
                      <a:r>
                        <a:rPr kumimoji="0" lang="en-US" sz="1800" b="0" i="0" u="none" strike="noStrike" cap="none" normalizeH="0" baseline="0" dirty="0" err="1" smtClean="0">
                          <a:ln>
                            <a:noFill/>
                          </a:ln>
                          <a:solidFill>
                            <a:schemeClr val="tx1"/>
                          </a:solidFill>
                          <a:effectLst/>
                          <a:latin typeface="Times New Roman" pitchFamily="18" charset="0"/>
                        </a:rPr>
                        <a:t>trường</a:t>
                      </a:r>
                      <a:r>
                        <a:rPr kumimoji="0" lang="en-US" sz="1800" b="0" i="0" u="none" strike="noStrike" cap="none" normalizeH="0" baseline="0" dirty="0" smtClean="0">
                          <a:ln>
                            <a:noFill/>
                          </a:ln>
                          <a:solidFill>
                            <a:schemeClr val="tx1"/>
                          </a:solidFill>
                          <a:effectLst/>
                          <a:latin typeface="Times New Roman" pitchFamily="18"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TextBox 1"/>
          <p:cNvSpPr txBox="1"/>
          <p:nvPr/>
        </p:nvSpPr>
        <p:spPr>
          <a:xfrm>
            <a:off x="2076628" y="25635"/>
            <a:ext cx="7195559" cy="369332"/>
          </a:xfrm>
          <a:prstGeom prst="rect">
            <a:avLst/>
          </a:prstGeom>
          <a:noFill/>
        </p:spPr>
        <p:txBody>
          <a:bodyPr wrap="square" rtlCol="0">
            <a:spAutoFit/>
          </a:bodyPr>
          <a:lstStyle/>
          <a:p>
            <a:r>
              <a:rPr lang="en-US" b="1" dirty="0" smtClean="0">
                <a:solidFill>
                  <a:srgbClr val="FF0000"/>
                </a:solidFill>
                <a:latin typeface="Times New Roman" panose="02020603050405020304" pitchFamily="18" charset="0"/>
                <a:cs typeface="Times New Roman" panose="02020603050405020304" pitchFamily="18" charset="0"/>
              </a:rPr>
              <a:t>       PHIẾU HOC TẬP SỐ 2: </a:t>
            </a:r>
            <a:r>
              <a:rPr lang="en-US" b="1" dirty="0" smtClean="0">
                <a:solidFill>
                  <a:srgbClr val="000000"/>
                </a:solidFill>
                <a:latin typeface="Times New Roman" panose="02020603050405020304" pitchFamily="18" charset="0"/>
                <a:cs typeface="Times New Roman" panose="02020603050405020304" pitchFamily="18" charset="0"/>
              </a:rPr>
              <a:t>TÌM HIỂU VĂN BẢN 2: TREO BIỂN </a:t>
            </a:r>
            <a:endParaRPr lang="en-US"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35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2652"/>
                                        </p:tgtEl>
                                        <p:attrNameLst>
                                          <p:attrName>style.visibility</p:attrName>
                                        </p:attrNameLst>
                                      </p:cBhvr>
                                      <p:to>
                                        <p:strVal val="visible"/>
                                      </p:to>
                                    </p:set>
                                    <p:animEffect transition="in" filter="fade">
                                      <p:cBhvr>
                                        <p:cTn id="7" dur="1000"/>
                                        <p:tgtEl>
                                          <p:spTgt spid="152652"/>
                                        </p:tgtEl>
                                      </p:cBhvr>
                                    </p:animEffect>
                                    <p:anim calcmode="lin" valueType="num">
                                      <p:cBhvr>
                                        <p:cTn id="8" dur="1000" fill="hold"/>
                                        <p:tgtEl>
                                          <p:spTgt spid="152652"/>
                                        </p:tgtEl>
                                        <p:attrNameLst>
                                          <p:attrName>ppt_x</p:attrName>
                                        </p:attrNameLst>
                                      </p:cBhvr>
                                      <p:tavLst>
                                        <p:tav tm="0">
                                          <p:val>
                                            <p:strVal val="#ppt_x"/>
                                          </p:val>
                                        </p:tav>
                                        <p:tav tm="100000">
                                          <p:val>
                                            <p:strVal val="#ppt_x"/>
                                          </p:val>
                                        </p:tav>
                                      </p:tavLst>
                                    </p:anim>
                                    <p:anim calcmode="lin" valueType="num">
                                      <p:cBhvr>
                                        <p:cTn id="9" dur="1000" fill="hold"/>
                                        <p:tgtEl>
                                          <p:spTgt spid="15265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descr="images (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724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7" name="Picture 3" descr="images (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441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8" name="Picture 4" descr="images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971800"/>
            <a:ext cx="449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29" name="Picture 5" descr="images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971800"/>
            <a:ext cx="4648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210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05826"/>
                                        </p:tgtEl>
                                        <p:attrNameLst>
                                          <p:attrName>style.visibility</p:attrName>
                                        </p:attrNameLst>
                                      </p:cBhvr>
                                      <p:to>
                                        <p:strVal val="visible"/>
                                      </p:to>
                                    </p:set>
                                    <p:anim calcmode="lin" valueType="num">
                                      <p:cBhvr>
                                        <p:cTn id="7" dur="1000" fill="hold"/>
                                        <p:tgtEl>
                                          <p:spTgt spid="205826"/>
                                        </p:tgtEl>
                                        <p:attrNameLst>
                                          <p:attrName>ppt_w</p:attrName>
                                        </p:attrNameLst>
                                      </p:cBhvr>
                                      <p:tavLst>
                                        <p:tav tm="0">
                                          <p:val>
                                            <p:fltVal val="0"/>
                                          </p:val>
                                        </p:tav>
                                        <p:tav tm="100000">
                                          <p:val>
                                            <p:strVal val="#ppt_w"/>
                                          </p:val>
                                        </p:tav>
                                      </p:tavLst>
                                    </p:anim>
                                    <p:anim calcmode="lin" valueType="num">
                                      <p:cBhvr>
                                        <p:cTn id="8" dur="1000" fill="hold"/>
                                        <p:tgtEl>
                                          <p:spTgt spid="205826"/>
                                        </p:tgtEl>
                                        <p:attrNameLst>
                                          <p:attrName>ppt_h</p:attrName>
                                        </p:attrNameLst>
                                      </p:cBhvr>
                                      <p:tavLst>
                                        <p:tav tm="0">
                                          <p:val>
                                            <p:fltVal val="0"/>
                                          </p:val>
                                        </p:tav>
                                        <p:tav tm="100000">
                                          <p:val>
                                            <p:strVal val="#ppt_h"/>
                                          </p:val>
                                        </p:tav>
                                      </p:tavLst>
                                    </p:anim>
                                    <p:anim calcmode="lin" valueType="num">
                                      <p:cBhvr>
                                        <p:cTn id="9" dur="1000" fill="hold"/>
                                        <p:tgtEl>
                                          <p:spTgt spid="205826"/>
                                        </p:tgtEl>
                                        <p:attrNameLst>
                                          <p:attrName>style.rotation</p:attrName>
                                        </p:attrNameLst>
                                      </p:cBhvr>
                                      <p:tavLst>
                                        <p:tav tm="0">
                                          <p:val>
                                            <p:fltVal val="90"/>
                                          </p:val>
                                        </p:tav>
                                        <p:tav tm="100000">
                                          <p:val>
                                            <p:fltVal val="0"/>
                                          </p:val>
                                        </p:tav>
                                      </p:tavLst>
                                    </p:anim>
                                    <p:animEffect transition="in" filter="fade">
                                      <p:cBhvr>
                                        <p:cTn id="10" dur="1000"/>
                                        <p:tgtEl>
                                          <p:spTgt spid="2058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nodeType="clickEffect">
                                  <p:stCondLst>
                                    <p:cond delay="0"/>
                                  </p:stCondLst>
                                  <p:childTnLst>
                                    <p:set>
                                      <p:cBhvr>
                                        <p:cTn id="14" dur="1" fill="hold">
                                          <p:stCondLst>
                                            <p:cond delay="0"/>
                                          </p:stCondLst>
                                        </p:cTn>
                                        <p:tgtEl>
                                          <p:spTgt spid="205827"/>
                                        </p:tgtEl>
                                        <p:attrNameLst>
                                          <p:attrName>style.visibility</p:attrName>
                                        </p:attrNameLst>
                                      </p:cBhvr>
                                      <p:to>
                                        <p:strVal val="visible"/>
                                      </p:to>
                                    </p:set>
                                    <p:animEffect transition="in" filter="wipe(down)">
                                      <p:cBhvr>
                                        <p:cTn id="15" dur="580">
                                          <p:stCondLst>
                                            <p:cond delay="0"/>
                                          </p:stCondLst>
                                        </p:cTn>
                                        <p:tgtEl>
                                          <p:spTgt spid="205827"/>
                                        </p:tgtEl>
                                      </p:cBhvr>
                                    </p:animEffect>
                                    <p:anim calcmode="lin" valueType="num">
                                      <p:cBhvr>
                                        <p:cTn id="16" dur="1822" tmFilter="0,0; 0.14,0.36; 0.43,0.73; 0.71,0.91; 1.0,1.0">
                                          <p:stCondLst>
                                            <p:cond delay="0"/>
                                          </p:stCondLst>
                                        </p:cTn>
                                        <p:tgtEl>
                                          <p:spTgt spid="20582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0582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0582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0582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05827"/>
                                        </p:tgtEl>
                                        <p:attrNameLst>
                                          <p:attrName>ppt_y</p:attrName>
                                        </p:attrNameLst>
                                      </p:cBhvr>
                                      <p:tavLst>
                                        <p:tav tm="0" fmla="#ppt_y-sin(pi*$)/81">
                                          <p:val>
                                            <p:fltVal val="0"/>
                                          </p:val>
                                        </p:tav>
                                        <p:tav tm="100000">
                                          <p:val>
                                            <p:fltVal val="1"/>
                                          </p:val>
                                        </p:tav>
                                      </p:tavLst>
                                    </p:anim>
                                    <p:animScale>
                                      <p:cBhvr>
                                        <p:cTn id="21" dur="26">
                                          <p:stCondLst>
                                            <p:cond delay="650"/>
                                          </p:stCondLst>
                                        </p:cTn>
                                        <p:tgtEl>
                                          <p:spTgt spid="205827"/>
                                        </p:tgtEl>
                                      </p:cBhvr>
                                      <p:to x="100000" y="60000"/>
                                    </p:animScale>
                                    <p:animScale>
                                      <p:cBhvr>
                                        <p:cTn id="22" dur="166" decel="50000">
                                          <p:stCondLst>
                                            <p:cond delay="676"/>
                                          </p:stCondLst>
                                        </p:cTn>
                                        <p:tgtEl>
                                          <p:spTgt spid="205827"/>
                                        </p:tgtEl>
                                      </p:cBhvr>
                                      <p:to x="100000" y="100000"/>
                                    </p:animScale>
                                    <p:animScale>
                                      <p:cBhvr>
                                        <p:cTn id="23" dur="26">
                                          <p:stCondLst>
                                            <p:cond delay="1312"/>
                                          </p:stCondLst>
                                        </p:cTn>
                                        <p:tgtEl>
                                          <p:spTgt spid="205827"/>
                                        </p:tgtEl>
                                      </p:cBhvr>
                                      <p:to x="100000" y="80000"/>
                                    </p:animScale>
                                    <p:animScale>
                                      <p:cBhvr>
                                        <p:cTn id="24" dur="166" decel="50000">
                                          <p:stCondLst>
                                            <p:cond delay="1338"/>
                                          </p:stCondLst>
                                        </p:cTn>
                                        <p:tgtEl>
                                          <p:spTgt spid="205827"/>
                                        </p:tgtEl>
                                      </p:cBhvr>
                                      <p:to x="100000" y="100000"/>
                                    </p:animScale>
                                    <p:animScale>
                                      <p:cBhvr>
                                        <p:cTn id="25" dur="26">
                                          <p:stCondLst>
                                            <p:cond delay="1642"/>
                                          </p:stCondLst>
                                        </p:cTn>
                                        <p:tgtEl>
                                          <p:spTgt spid="205827"/>
                                        </p:tgtEl>
                                      </p:cBhvr>
                                      <p:to x="100000" y="90000"/>
                                    </p:animScale>
                                    <p:animScale>
                                      <p:cBhvr>
                                        <p:cTn id="26" dur="166" decel="50000">
                                          <p:stCondLst>
                                            <p:cond delay="1668"/>
                                          </p:stCondLst>
                                        </p:cTn>
                                        <p:tgtEl>
                                          <p:spTgt spid="205827"/>
                                        </p:tgtEl>
                                      </p:cBhvr>
                                      <p:to x="100000" y="100000"/>
                                    </p:animScale>
                                    <p:animScale>
                                      <p:cBhvr>
                                        <p:cTn id="27" dur="26">
                                          <p:stCondLst>
                                            <p:cond delay="1808"/>
                                          </p:stCondLst>
                                        </p:cTn>
                                        <p:tgtEl>
                                          <p:spTgt spid="205827"/>
                                        </p:tgtEl>
                                      </p:cBhvr>
                                      <p:to x="100000" y="95000"/>
                                    </p:animScale>
                                    <p:animScale>
                                      <p:cBhvr>
                                        <p:cTn id="28" dur="166" decel="50000">
                                          <p:stCondLst>
                                            <p:cond delay="1834"/>
                                          </p:stCondLst>
                                        </p:cTn>
                                        <p:tgtEl>
                                          <p:spTgt spid="205827"/>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52" presetClass="entr" presetSubtype="0" fill="hold" nodeType="clickEffect">
                                  <p:stCondLst>
                                    <p:cond delay="0"/>
                                  </p:stCondLst>
                                  <p:childTnLst>
                                    <p:set>
                                      <p:cBhvr>
                                        <p:cTn id="32" dur="1" fill="hold">
                                          <p:stCondLst>
                                            <p:cond delay="0"/>
                                          </p:stCondLst>
                                        </p:cTn>
                                        <p:tgtEl>
                                          <p:spTgt spid="205828"/>
                                        </p:tgtEl>
                                        <p:attrNameLst>
                                          <p:attrName>style.visibility</p:attrName>
                                        </p:attrNameLst>
                                      </p:cBhvr>
                                      <p:to>
                                        <p:strVal val="visible"/>
                                      </p:to>
                                    </p:set>
                                    <p:animScale>
                                      <p:cBhvr>
                                        <p:cTn id="33" dur="1000" decel="50000" fill="hold">
                                          <p:stCondLst>
                                            <p:cond delay="0"/>
                                          </p:stCondLst>
                                        </p:cTn>
                                        <p:tgtEl>
                                          <p:spTgt spid="2058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205828"/>
                                        </p:tgtEl>
                                        <p:attrNameLst>
                                          <p:attrName>ppt_x</p:attrName>
                                          <p:attrName>ppt_y</p:attrName>
                                        </p:attrNameLst>
                                      </p:cBhvr>
                                    </p:animMotion>
                                    <p:animEffect transition="in" filter="fade">
                                      <p:cBhvr>
                                        <p:cTn id="35" dur="1000"/>
                                        <p:tgtEl>
                                          <p:spTgt spid="20582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8" presetClass="entr" presetSubtype="0" accel="50000" fill="hold" nodeType="clickEffect">
                                  <p:stCondLst>
                                    <p:cond delay="0"/>
                                  </p:stCondLst>
                                  <p:childTnLst>
                                    <p:set>
                                      <p:cBhvr>
                                        <p:cTn id="39" dur="1" fill="hold">
                                          <p:stCondLst>
                                            <p:cond delay="0"/>
                                          </p:stCondLst>
                                        </p:cTn>
                                        <p:tgtEl>
                                          <p:spTgt spid="205829"/>
                                        </p:tgtEl>
                                        <p:attrNameLst>
                                          <p:attrName>style.visibility</p:attrName>
                                        </p:attrNameLst>
                                      </p:cBhvr>
                                      <p:to>
                                        <p:strVal val="visible"/>
                                      </p:to>
                                    </p:set>
                                    <p:anim calcmode="lin" valueType="num">
                                      <p:cBhvr>
                                        <p:cTn id="40" dur="1000" fill="hold"/>
                                        <p:tgtEl>
                                          <p:spTgt spid="20582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205829"/>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205829"/>
                                        </p:tgtEl>
                                        <p:attrNameLst>
                                          <p:attrName>ppt_y</p:attrName>
                                        </p:attrNameLst>
                                      </p:cBhvr>
                                      <p:tavLst>
                                        <p:tav tm="0">
                                          <p:val>
                                            <p:strVal val="#ppt_y"/>
                                          </p:val>
                                        </p:tav>
                                        <p:tav tm="100000">
                                          <p:val>
                                            <p:strVal val="#ppt_y"/>
                                          </p:val>
                                        </p:tav>
                                      </p:tavLst>
                                    </p:anim>
                                    <p:animEffect transition="in" filter="fade">
                                      <p:cBhvr>
                                        <p:cTn id="43" dur="1000"/>
                                        <p:tgtEl>
                                          <p:spTgt spid="205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p:cNvSpPr txBox="1">
            <a:spLocks noChangeArrowheads="1"/>
          </p:cNvSpPr>
          <p:nvPr/>
        </p:nvSpPr>
        <p:spPr bwMode="auto">
          <a:xfrm>
            <a:off x="230735" y="141712"/>
            <a:ext cx="1196126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fontAlgn="base" hangingPunct="1">
              <a:spcBef>
                <a:spcPct val="50000"/>
              </a:spcBef>
              <a:spcAft>
                <a:spcPct val="0"/>
              </a:spcAft>
            </a:pPr>
            <a:r>
              <a:rPr lang="en-US" sz="2400" b="1" dirty="0">
                <a:solidFill>
                  <a:srgbClr val="FF0000"/>
                </a:solidFill>
                <a:latin typeface="VNI-Times" pitchFamily="2" charset="0"/>
                <a:cs typeface="Arial" panose="020B0604020202020204" pitchFamily="34" charset="0"/>
              </a:rPr>
              <a:t> </a:t>
            </a:r>
            <a:r>
              <a:rPr lang="en-US" sz="2400" b="1" dirty="0" smtClean="0">
                <a:solidFill>
                  <a:srgbClr val="FF0000"/>
                </a:solidFill>
                <a:latin typeface="VNI-Times" pitchFamily="2" charset="0"/>
                <a:cs typeface="Arial" panose="020B0604020202020204" pitchFamily="34" charset="0"/>
              </a:rPr>
              <a:t>                                                 </a:t>
            </a:r>
            <a:r>
              <a:rPr lang="en-US" sz="2600" b="1" dirty="0" smtClean="0">
                <a:solidFill>
                  <a:srgbClr val="FF0000"/>
                </a:solidFill>
                <a:cs typeface="Times New Roman" panose="02020603050405020304" pitchFamily="18" charset="0"/>
              </a:rPr>
              <a:t>CẶP ĐÔI CHIA SẺ (2 </a:t>
            </a:r>
            <a:r>
              <a:rPr lang="en-US" sz="2600" b="1" dirty="0" err="1" smtClean="0">
                <a:solidFill>
                  <a:srgbClr val="FF0000"/>
                </a:solidFill>
                <a:cs typeface="Times New Roman" panose="02020603050405020304" pitchFamily="18" charset="0"/>
              </a:rPr>
              <a:t>phút</a:t>
            </a:r>
            <a:r>
              <a:rPr lang="en-US" sz="2600" b="1" dirty="0" smtClean="0">
                <a:solidFill>
                  <a:srgbClr val="FF0000"/>
                </a:solidFill>
                <a:cs typeface="Times New Roman" panose="02020603050405020304" pitchFamily="18" charset="0"/>
              </a:rPr>
              <a:t>)</a:t>
            </a:r>
          </a:p>
          <a:p>
            <a:pPr eaLnBrk="1" fontAlgn="base" hangingPunct="1">
              <a:spcBef>
                <a:spcPct val="50000"/>
              </a:spcBef>
              <a:spcAft>
                <a:spcPct val="0"/>
              </a:spcAft>
            </a:pPr>
            <a:r>
              <a:rPr lang="en-US" sz="2600" b="1" dirty="0" err="1" smtClean="0">
                <a:solidFill>
                  <a:srgbClr val="000000"/>
                </a:solidFill>
                <a:cs typeface="Times New Roman" panose="02020603050405020304" pitchFamily="18" charset="0"/>
              </a:rPr>
              <a:t>Đọc</a:t>
            </a:r>
            <a:r>
              <a:rPr lang="en-US" sz="2600" b="1" dirty="0" smtClean="0">
                <a:solidFill>
                  <a:srgbClr val="000000"/>
                </a:solidFill>
                <a:cs typeface="Times New Roman" panose="02020603050405020304" pitchFamily="18" charset="0"/>
              </a:rPr>
              <a:t> </a:t>
            </a:r>
            <a:r>
              <a:rPr lang="en-US" sz="2600" b="1" dirty="0" err="1" smtClean="0">
                <a:solidFill>
                  <a:srgbClr val="000000"/>
                </a:solidFill>
                <a:cs typeface="Times New Roman" panose="02020603050405020304" pitchFamily="18" charset="0"/>
              </a:rPr>
              <a:t>truyện</a:t>
            </a:r>
            <a:r>
              <a:rPr lang="en-US" sz="2600" b="1" dirty="0" smtClean="0">
                <a:solidFill>
                  <a:srgbClr val="000000"/>
                </a:solidFill>
                <a:cs typeface="Times New Roman" panose="02020603050405020304" pitchFamily="18" charset="0"/>
              </a:rPr>
              <a:t> </a:t>
            </a:r>
            <a:r>
              <a:rPr lang="en-US" sz="2600" b="1" dirty="0" err="1" smtClean="0">
                <a:solidFill>
                  <a:srgbClr val="000000"/>
                </a:solidFill>
                <a:cs typeface="Times New Roman" panose="02020603050405020304" pitchFamily="18" charset="0"/>
              </a:rPr>
              <a:t>này</a:t>
            </a:r>
            <a:r>
              <a:rPr lang="en-US" sz="2600" b="1" dirty="0" smtClean="0">
                <a:solidFill>
                  <a:srgbClr val="000000"/>
                </a:solidFill>
                <a:cs typeface="Times New Roman" panose="02020603050405020304" pitchFamily="18" charset="0"/>
              </a:rPr>
              <a:t>, </a:t>
            </a:r>
            <a:r>
              <a:rPr lang="en-US" sz="2600" b="1" dirty="0" err="1" smtClean="0">
                <a:solidFill>
                  <a:srgbClr val="000000"/>
                </a:solidFill>
                <a:cs typeface="Times New Roman" panose="02020603050405020304" pitchFamily="18" charset="0"/>
              </a:rPr>
              <a:t>những</a:t>
            </a:r>
            <a:r>
              <a:rPr lang="en-US" sz="2600" b="1" dirty="0" smtClean="0">
                <a:solidFill>
                  <a:srgbClr val="000000"/>
                </a:solidFill>
                <a:cs typeface="Times New Roman" panose="02020603050405020304" pitchFamily="18" charset="0"/>
              </a:rPr>
              <a:t> chi </a:t>
            </a:r>
            <a:r>
              <a:rPr lang="en-US" sz="2600" b="1" dirty="0" err="1" smtClean="0">
                <a:solidFill>
                  <a:srgbClr val="000000"/>
                </a:solidFill>
                <a:cs typeface="Times New Roman" panose="02020603050405020304" pitchFamily="18" charset="0"/>
              </a:rPr>
              <a:t>tiết</a:t>
            </a:r>
            <a:r>
              <a:rPr lang="en-US" sz="2600" b="1" dirty="0" smtClean="0">
                <a:solidFill>
                  <a:srgbClr val="000000"/>
                </a:solidFill>
                <a:cs typeface="Times New Roman" panose="02020603050405020304" pitchFamily="18" charset="0"/>
              </a:rPr>
              <a:t> </a:t>
            </a:r>
            <a:r>
              <a:rPr lang="en-US" sz="2600" b="1" dirty="0" err="1" smtClean="0">
                <a:solidFill>
                  <a:srgbClr val="000000"/>
                </a:solidFill>
                <a:cs typeface="Times New Roman" panose="02020603050405020304" pitchFamily="18" charset="0"/>
              </a:rPr>
              <a:t>nào</a:t>
            </a:r>
            <a:r>
              <a:rPr lang="en-US" sz="2600" b="1" dirty="0" smtClean="0">
                <a:solidFill>
                  <a:srgbClr val="000000"/>
                </a:solidFill>
                <a:cs typeface="Times New Roman" panose="02020603050405020304" pitchFamily="18" charset="0"/>
              </a:rPr>
              <a:t> </a:t>
            </a:r>
            <a:r>
              <a:rPr lang="en-US" sz="2600" b="1" dirty="0" err="1" smtClean="0">
                <a:solidFill>
                  <a:srgbClr val="000000"/>
                </a:solidFill>
                <a:cs typeface="Times New Roman" panose="02020603050405020304" pitchFamily="18" charset="0"/>
              </a:rPr>
              <a:t>làm</a:t>
            </a:r>
            <a:r>
              <a:rPr lang="en-US" sz="2600" b="1" dirty="0" smtClean="0">
                <a:solidFill>
                  <a:srgbClr val="000000"/>
                </a:solidFill>
                <a:cs typeface="Times New Roman" panose="02020603050405020304" pitchFamily="18" charset="0"/>
              </a:rPr>
              <a:t> </a:t>
            </a:r>
            <a:r>
              <a:rPr lang="en-US" sz="2600" b="1" dirty="0" err="1" smtClean="0">
                <a:solidFill>
                  <a:srgbClr val="000000"/>
                </a:solidFill>
                <a:cs typeface="Times New Roman" panose="02020603050405020304" pitchFamily="18" charset="0"/>
              </a:rPr>
              <a:t>cho</a:t>
            </a:r>
            <a:r>
              <a:rPr lang="en-US" sz="2600" b="1" dirty="0" smtClean="0">
                <a:solidFill>
                  <a:srgbClr val="000000"/>
                </a:solidFill>
                <a:cs typeface="Times New Roman" panose="02020603050405020304" pitchFamily="18" charset="0"/>
              </a:rPr>
              <a:t> </a:t>
            </a:r>
            <a:r>
              <a:rPr lang="en-US" sz="2600" b="1" dirty="0" err="1" smtClean="0">
                <a:solidFill>
                  <a:srgbClr val="000000"/>
                </a:solidFill>
                <a:cs typeface="Times New Roman" panose="02020603050405020304" pitchFamily="18" charset="0"/>
              </a:rPr>
              <a:t>em</a:t>
            </a:r>
            <a:r>
              <a:rPr lang="en-US" sz="2600" b="1" dirty="0" smtClean="0">
                <a:solidFill>
                  <a:srgbClr val="000000"/>
                </a:solidFill>
                <a:cs typeface="Times New Roman" panose="02020603050405020304" pitchFamily="18" charset="0"/>
              </a:rPr>
              <a:t> </a:t>
            </a:r>
            <a:r>
              <a:rPr lang="en-US" sz="2600" b="1" dirty="0" err="1" smtClean="0">
                <a:solidFill>
                  <a:srgbClr val="000000"/>
                </a:solidFill>
                <a:cs typeface="Times New Roman" panose="02020603050405020304" pitchFamily="18" charset="0"/>
              </a:rPr>
              <a:t>cười</a:t>
            </a:r>
            <a:r>
              <a:rPr lang="en-US" sz="2600" b="1" dirty="0" smtClean="0">
                <a:solidFill>
                  <a:srgbClr val="000000"/>
                </a:solidFill>
                <a:cs typeface="Times New Roman" panose="02020603050405020304" pitchFamily="18" charset="0"/>
              </a:rPr>
              <a:t> ?</a:t>
            </a:r>
            <a:r>
              <a:rPr lang="en-US" sz="2600" b="1" dirty="0">
                <a:solidFill>
                  <a:srgbClr val="000000"/>
                </a:solidFill>
                <a:cs typeface="Times New Roman" panose="02020603050405020304" pitchFamily="18" charset="0"/>
              </a:rPr>
              <a:t> Theo </a:t>
            </a:r>
            <a:r>
              <a:rPr lang="en-US" sz="2600" b="1" dirty="0" err="1">
                <a:solidFill>
                  <a:srgbClr val="000000"/>
                </a:solidFill>
                <a:cs typeface="Times New Roman" panose="02020603050405020304" pitchFamily="18" charset="0"/>
              </a:rPr>
              <a:t>em</a:t>
            </a:r>
            <a:r>
              <a:rPr lang="en-US" sz="2600" b="1" dirty="0">
                <a:solidFill>
                  <a:srgbClr val="000000"/>
                </a:solidFill>
                <a:cs typeface="Times New Roman" panose="02020603050405020304" pitchFamily="18" charset="0"/>
              </a:rPr>
              <a:t>, </a:t>
            </a:r>
            <a:r>
              <a:rPr lang="en-US" sz="2600" b="1" dirty="0" err="1" smtClean="0">
                <a:solidFill>
                  <a:srgbClr val="000000"/>
                </a:solidFill>
                <a:cs typeface="Times New Roman" panose="02020603050405020304" pitchFamily="18" charset="0"/>
              </a:rPr>
              <a:t>cái</a:t>
            </a:r>
            <a:r>
              <a:rPr lang="en-US" sz="2600" b="1" dirty="0" smtClean="0">
                <a:solidFill>
                  <a:srgbClr val="000000"/>
                </a:solidFill>
                <a:cs typeface="Times New Roman" panose="02020603050405020304" pitchFamily="18" charset="0"/>
              </a:rPr>
              <a:t> </a:t>
            </a:r>
            <a:r>
              <a:rPr lang="en-US" sz="2600" b="1" dirty="0" err="1">
                <a:solidFill>
                  <a:srgbClr val="000000"/>
                </a:solidFill>
                <a:cs typeface="Times New Roman" panose="02020603050405020304" pitchFamily="18" charset="0"/>
              </a:rPr>
              <a:t>cười</a:t>
            </a:r>
            <a:r>
              <a:rPr lang="en-US" sz="2600" b="1" dirty="0">
                <a:solidFill>
                  <a:srgbClr val="000000"/>
                </a:solidFill>
                <a:cs typeface="Times New Roman" panose="02020603050405020304" pitchFamily="18" charset="0"/>
              </a:rPr>
              <a:t> </a:t>
            </a:r>
            <a:r>
              <a:rPr lang="en-US" sz="2600" b="1" dirty="0" err="1">
                <a:solidFill>
                  <a:srgbClr val="000000"/>
                </a:solidFill>
                <a:cs typeface="Times New Roman" panose="02020603050405020304" pitchFamily="18" charset="0"/>
              </a:rPr>
              <a:t>được</a:t>
            </a:r>
            <a:r>
              <a:rPr lang="en-US" sz="2600" b="1" dirty="0">
                <a:solidFill>
                  <a:srgbClr val="000000"/>
                </a:solidFill>
                <a:cs typeface="Times New Roman" panose="02020603050405020304" pitchFamily="18" charset="0"/>
              </a:rPr>
              <a:t> </a:t>
            </a:r>
            <a:r>
              <a:rPr lang="en-US" sz="2600" b="1" dirty="0" err="1">
                <a:solidFill>
                  <a:srgbClr val="000000"/>
                </a:solidFill>
                <a:cs typeface="Times New Roman" panose="02020603050405020304" pitchFamily="18" charset="0"/>
              </a:rPr>
              <a:t>bộc</a:t>
            </a:r>
            <a:r>
              <a:rPr lang="en-US" sz="2600" b="1" dirty="0">
                <a:solidFill>
                  <a:srgbClr val="000000"/>
                </a:solidFill>
                <a:cs typeface="Times New Roman" panose="02020603050405020304" pitchFamily="18" charset="0"/>
              </a:rPr>
              <a:t> </a:t>
            </a:r>
            <a:r>
              <a:rPr lang="en-US" sz="2600" b="1" dirty="0" err="1">
                <a:solidFill>
                  <a:srgbClr val="000000"/>
                </a:solidFill>
                <a:cs typeface="Times New Roman" panose="02020603050405020304" pitchFamily="18" charset="0"/>
              </a:rPr>
              <a:t>lộ</a:t>
            </a:r>
            <a:r>
              <a:rPr lang="en-US" sz="2600" b="1" dirty="0">
                <a:solidFill>
                  <a:srgbClr val="000000"/>
                </a:solidFill>
                <a:cs typeface="Times New Roman" panose="02020603050405020304" pitchFamily="18" charset="0"/>
              </a:rPr>
              <a:t> </a:t>
            </a:r>
            <a:r>
              <a:rPr lang="en-US" sz="2600" b="1" dirty="0" err="1">
                <a:solidFill>
                  <a:srgbClr val="000000"/>
                </a:solidFill>
                <a:cs typeface="Times New Roman" panose="02020603050405020304" pitchFamily="18" charset="0"/>
              </a:rPr>
              <a:t>rõ</a:t>
            </a:r>
            <a:r>
              <a:rPr lang="en-US" sz="2600" b="1" dirty="0">
                <a:solidFill>
                  <a:srgbClr val="000000"/>
                </a:solidFill>
                <a:cs typeface="Times New Roman" panose="02020603050405020304" pitchFamily="18" charset="0"/>
              </a:rPr>
              <a:t> </a:t>
            </a:r>
            <a:r>
              <a:rPr lang="en-US" sz="2600" b="1" dirty="0" err="1">
                <a:solidFill>
                  <a:srgbClr val="000000"/>
                </a:solidFill>
                <a:cs typeface="Times New Roman" panose="02020603050405020304" pitchFamily="18" charset="0"/>
              </a:rPr>
              <a:t>nhất</a:t>
            </a:r>
            <a:r>
              <a:rPr lang="en-US" sz="2600" b="1" dirty="0">
                <a:solidFill>
                  <a:srgbClr val="000000"/>
                </a:solidFill>
                <a:cs typeface="Times New Roman" panose="02020603050405020304" pitchFamily="18" charset="0"/>
              </a:rPr>
              <a:t> </a:t>
            </a:r>
            <a:r>
              <a:rPr lang="en-US" sz="2600" b="1" dirty="0" err="1">
                <a:solidFill>
                  <a:srgbClr val="000000"/>
                </a:solidFill>
                <a:cs typeface="Times New Roman" panose="02020603050405020304" pitchFamily="18" charset="0"/>
              </a:rPr>
              <a:t>khi</a:t>
            </a:r>
            <a:r>
              <a:rPr lang="en-US" sz="2600" b="1" dirty="0">
                <a:solidFill>
                  <a:srgbClr val="000000"/>
                </a:solidFill>
                <a:cs typeface="Times New Roman" panose="02020603050405020304" pitchFamily="18" charset="0"/>
              </a:rPr>
              <a:t> </a:t>
            </a:r>
            <a:r>
              <a:rPr lang="en-US" sz="2600" b="1" dirty="0" err="1">
                <a:solidFill>
                  <a:srgbClr val="000000"/>
                </a:solidFill>
                <a:cs typeface="Times New Roman" panose="02020603050405020304" pitchFamily="18" charset="0"/>
              </a:rPr>
              <a:t>nào</a:t>
            </a:r>
            <a:r>
              <a:rPr lang="en-US" sz="2600" b="1" dirty="0">
                <a:solidFill>
                  <a:srgbClr val="000000"/>
                </a:solidFill>
                <a:cs typeface="Times New Roman" panose="02020603050405020304" pitchFamily="18" charset="0"/>
              </a:rPr>
              <a:t>? </a:t>
            </a:r>
            <a:r>
              <a:rPr lang="en-US" sz="2600" b="1" dirty="0" err="1">
                <a:solidFill>
                  <a:srgbClr val="000000"/>
                </a:solidFill>
                <a:cs typeface="Times New Roman" panose="02020603050405020304" pitchFamily="18" charset="0"/>
              </a:rPr>
              <a:t>Vì</a:t>
            </a:r>
            <a:r>
              <a:rPr lang="en-US" sz="2600" b="1" dirty="0">
                <a:solidFill>
                  <a:srgbClr val="000000"/>
                </a:solidFill>
                <a:cs typeface="Times New Roman" panose="02020603050405020304" pitchFamily="18" charset="0"/>
              </a:rPr>
              <a:t> </a:t>
            </a:r>
            <a:r>
              <a:rPr lang="en-US" sz="2600" b="1" dirty="0" err="1">
                <a:solidFill>
                  <a:srgbClr val="000000"/>
                </a:solidFill>
                <a:cs typeface="Times New Roman" panose="02020603050405020304" pitchFamily="18" charset="0"/>
              </a:rPr>
              <a:t>sao</a:t>
            </a:r>
            <a:r>
              <a:rPr lang="en-US" sz="2600" b="1" dirty="0">
                <a:solidFill>
                  <a:srgbClr val="000000"/>
                </a:solidFill>
                <a:cs typeface="Times New Roman" panose="02020603050405020304" pitchFamily="18" charset="0"/>
              </a:rPr>
              <a:t>? </a:t>
            </a:r>
            <a:endParaRPr lang="en-US" sz="2600" b="1" dirty="0" smtClean="0">
              <a:solidFill>
                <a:srgbClr val="000000"/>
              </a:solidFill>
              <a:cs typeface="Times New Roman" panose="02020603050405020304" pitchFamily="18" charset="0"/>
            </a:endParaRPr>
          </a:p>
          <a:p>
            <a:pPr eaLnBrk="1" fontAlgn="base" hangingPunct="1">
              <a:spcBef>
                <a:spcPct val="50000"/>
              </a:spcBef>
              <a:spcAft>
                <a:spcPct val="0"/>
              </a:spcAft>
            </a:pPr>
            <a:r>
              <a:rPr lang="en-US" sz="2600" b="1" dirty="0" smtClean="0">
                <a:solidFill>
                  <a:srgbClr val="FF0000"/>
                </a:solidFill>
                <a:latin typeface="VNI-Times" pitchFamily="2" charset="0"/>
                <a:cs typeface="Arial" panose="020B0604020202020204" pitchFamily="34" charset="0"/>
              </a:rPr>
              <a:t> </a:t>
            </a:r>
            <a:endParaRPr lang="en-US" sz="2600" b="1" dirty="0">
              <a:solidFill>
                <a:srgbClr val="FF0000"/>
              </a:solidFill>
              <a:latin typeface="VNI-Times" pitchFamily="2" charset="0"/>
              <a:cs typeface="Arial" panose="020B0604020202020204" pitchFamily="34" charset="0"/>
            </a:endParaRPr>
          </a:p>
        </p:txBody>
      </p:sp>
      <p:sp>
        <p:nvSpPr>
          <p:cNvPr id="24581" name="Text Box 6"/>
          <p:cNvSpPr txBox="1">
            <a:spLocks noChangeArrowheads="1"/>
          </p:cNvSpPr>
          <p:nvPr/>
        </p:nvSpPr>
        <p:spPr bwMode="auto">
          <a:xfrm>
            <a:off x="94005" y="1503484"/>
            <a:ext cx="11998294" cy="26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fontAlgn="base" hangingPunct="1">
              <a:spcBef>
                <a:spcPts val="100"/>
              </a:spcBef>
              <a:spcAft>
                <a:spcPts val="100"/>
              </a:spcAft>
            </a:pPr>
            <a:r>
              <a:rPr lang="en-US" sz="2800" b="1" dirty="0">
                <a:solidFill>
                  <a:srgbClr val="000000"/>
                </a:solidFill>
                <a:latin typeface="VNI-Times" pitchFamily="2" charset="0"/>
                <a:cs typeface="Arial" panose="020B0604020202020204" pitchFamily="34" charset="0"/>
              </a:rPr>
              <a:t>     </a:t>
            </a:r>
            <a:r>
              <a:rPr lang="en-US" sz="2600" b="1" dirty="0" smtClean="0">
                <a:solidFill>
                  <a:srgbClr val="333399"/>
                </a:solidFill>
                <a:cs typeface="Times New Roman" panose="02020603050405020304" pitchFamily="18" charset="0"/>
              </a:rPr>
              <a:t>*</a:t>
            </a:r>
            <a:r>
              <a:rPr lang="en-US" sz="2600" b="1" dirty="0" err="1" smtClean="0">
                <a:solidFill>
                  <a:srgbClr val="333399"/>
                </a:solidFill>
                <a:cs typeface="Times New Roman" panose="02020603050405020304" pitchFamily="18" charset="0"/>
              </a:rPr>
              <a:t>Những</a:t>
            </a:r>
            <a:r>
              <a:rPr lang="en-US" sz="2600" b="1" dirty="0" smtClean="0">
                <a:solidFill>
                  <a:srgbClr val="333399"/>
                </a:solidFill>
                <a:cs typeface="Times New Roman" panose="02020603050405020304" pitchFamily="18" charset="0"/>
              </a:rPr>
              <a:t> chi </a:t>
            </a:r>
            <a:r>
              <a:rPr lang="en-US" sz="2600" b="1" dirty="0" err="1" smtClean="0">
                <a:solidFill>
                  <a:srgbClr val="333399"/>
                </a:solidFill>
                <a:cs typeface="Times New Roman" panose="02020603050405020304" pitchFamily="18" charset="0"/>
              </a:rPr>
              <a:t>tiết</a:t>
            </a:r>
            <a:r>
              <a:rPr lang="en-US" sz="2600" b="1" dirty="0" smtClean="0">
                <a:solidFill>
                  <a:srgbClr val="333399"/>
                </a:solidFill>
                <a:cs typeface="Times New Roman" panose="02020603050405020304" pitchFamily="18" charset="0"/>
              </a:rPr>
              <a:t> </a:t>
            </a:r>
            <a:r>
              <a:rPr lang="en-US" sz="2600" b="1" dirty="0" err="1" smtClean="0">
                <a:solidFill>
                  <a:srgbClr val="333399"/>
                </a:solidFill>
                <a:cs typeface="Times New Roman" panose="02020603050405020304" pitchFamily="18" charset="0"/>
              </a:rPr>
              <a:t>gây</a:t>
            </a:r>
            <a:r>
              <a:rPr lang="en-US" sz="2600" b="1" dirty="0" smtClean="0">
                <a:solidFill>
                  <a:srgbClr val="333399"/>
                </a:solidFill>
                <a:cs typeface="Times New Roman" panose="02020603050405020304" pitchFamily="18" charset="0"/>
              </a:rPr>
              <a:t> </a:t>
            </a:r>
            <a:r>
              <a:rPr lang="en-US" sz="2600" b="1" dirty="0" err="1" smtClean="0">
                <a:solidFill>
                  <a:srgbClr val="333399"/>
                </a:solidFill>
                <a:cs typeface="Times New Roman" panose="02020603050405020304" pitchFamily="18" charset="0"/>
              </a:rPr>
              <a:t>cười</a:t>
            </a:r>
            <a:r>
              <a:rPr lang="en-US" sz="2600" b="1" dirty="0" smtClean="0">
                <a:solidFill>
                  <a:srgbClr val="333399"/>
                </a:solidFill>
                <a:cs typeface="Times New Roman" panose="02020603050405020304" pitchFamily="18" charset="0"/>
              </a:rPr>
              <a:t>:</a:t>
            </a:r>
          </a:p>
          <a:p>
            <a:pPr eaLnBrk="1" fontAlgn="base" hangingPunct="1">
              <a:spcBef>
                <a:spcPts val="100"/>
              </a:spcBef>
              <a:spcAft>
                <a:spcPts val="100"/>
              </a:spcAft>
            </a:pPr>
            <a:r>
              <a:rPr lang="en-US" sz="2600" b="1"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Mỗi</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lần</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có</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người</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góp</a:t>
            </a:r>
            <a:r>
              <a:rPr lang="en-US" sz="2600" dirty="0" smtClean="0">
                <a:solidFill>
                  <a:srgbClr val="000000"/>
                </a:solidFill>
                <a:cs typeface="Times New Roman" panose="02020603050405020304" pitchFamily="18" charset="0"/>
              </a:rPr>
              <a:t> ý </a:t>
            </a:r>
            <a:r>
              <a:rPr lang="en-US" sz="2600" dirty="0" err="1" smtClean="0">
                <a:solidFill>
                  <a:srgbClr val="000000"/>
                </a:solidFill>
                <a:cs typeface="Times New Roman" panose="02020603050405020304" pitchFamily="18" charset="0"/>
              </a:rPr>
              <a:t>thì</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lại</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làm</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theo</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một</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cách</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mù</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quáng</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bỏ</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ngay</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đi</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những</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từ</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ngữ</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trên</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biển</a:t>
            </a:r>
            <a:r>
              <a:rPr lang="en-US" sz="2600" dirty="0" smtClean="0">
                <a:solidFill>
                  <a:srgbClr val="000000"/>
                </a:solidFill>
                <a:cs typeface="Times New Roman" panose="02020603050405020304" pitchFamily="18" charset="0"/>
              </a:rPr>
              <a:t>. </a:t>
            </a:r>
          </a:p>
          <a:p>
            <a:pPr eaLnBrk="1" fontAlgn="base" hangingPunct="1">
              <a:spcBef>
                <a:spcPts val="100"/>
              </a:spcBef>
              <a:spcAft>
                <a:spcPts val="100"/>
              </a:spcAft>
            </a:pPr>
            <a:r>
              <a:rPr lang="en-US" sz="2600" b="1"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Cắt</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bỏ</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dần</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dần</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đến</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lúc</a:t>
            </a:r>
            <a:r>
              <a:rPr lang="en-US" sz="2600" dirty="0" smtClean="0">
                <a:solidFill>
                  <a:srgbClr val="000000"/>
                </a:solidFill>
                <a:cs typeface="Times New Roman" panose="02020603050405020304" pitchFamily="18" charset="0"/>
              </a:rPr>
              <a:t> tin </a:t>
            </a:r>
            <a:r>
              <a:rPr lang="en-US" sz="2600" dirty="0" err="1" smtClean="0">
                <a:solidFill>
                  <a:srgbClr val="000000"/>
                </a:solidFill>
                <a:cs typeface="Times New Roman" panose="02020603050405020304" pitchFamily="18" charset="0"/>
              </a:rPr>
              <a:t>rằng</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không</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còn</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ai</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bắt</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bẻ</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được</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nữa</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thì</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lại</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bị</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góp</a:t>
            </a:r>
            <a:r>
              <a:rPr lang="en-US" sz="2600" dirty="0" smtClean="0">
                <a:solidFill>
                  <a:srgbClr val="000000"/>
                </a:solidFill>
                <a:cs typeface="Times New Roman" panose="02020603050405020304" pitchFamily="18" charset="0"/>
              </a:rPr>
              <a:t> ý </a:t>
            </a:r>
            <a:r>
              <a:rPr lang="en-US" sz="2600" dirty="0" err="1" smtClean="0">
                <a:solidFill>
                  <a:srgbClr val="000000"/>
                </a:solidFill>
                <a:cs typeface="Times New Roman" panose="02020603050405020304" pitchFamily="18" charset="0"/>
              </a:rPr>
              <a:t>mà</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cũng</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đành</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chịu</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nghe</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theo.</a:t>
            </a:r>
            <a:r>
              <a:rPr lang="en-US" sz="2600" dirty="0" smtClean="0">
                <a:solidFill>
                  <a:srgbClr val="000000"/>
                </a:solidFill>
                <a:cs typeface="Times New Roman" panose="02020603050405020304" pitchFamily="18" charset="0"/>
              </a:rPr>
              <a:t> </a:t>
            </a:r>
          </a:p>
          <a:p>
            <a:pPr eaLnBrk="1" fontAlgn="base" hangingPunct="1">
              <a:spcBef>
                <a:spcPts val="100"/>
              </a:spcBef>
              <a:spcAft>
                <a:spcPts val="100"/>
              </a:spcAft>
            </a:pPr>
            <a:r>
              <a:rPr lang="en-US" sz="2600" dirty="0" smtClean="0">
                <a:solidFill>
                  <a:srgbClr val="000000"/>
                </a:solidFill>
                <a:cs typeface="Times New Roman" panose="02020603050405020304" pitchFamily="18" charset="0"/>
              </a:rPr>
              <a:t>- Treo </a:t>
            </a:r>
            <a:r>
              <a:rPr lang="en-US" sz="2600" dirty="0" err="1" smtClean="0">
                <a:solidFill>
                  <a:srgbClr val="000000"/>
                </a:solidFill>
                <a:cs typeface="Times New Roman" panose="02020603050405020304" pitchFamily="18" charset="0"/>
              </a:rPr>
              <a:t>biển</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để</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quảng</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cáo</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mà</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lại</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cất</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biển</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đi</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thì</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thật</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là</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tốn</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công</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tốn</a:t>
            </a:r>
            <a:r>
              <a:rPr lang="en-US" sz="2600" dirty="0" smtClean="0">
                <a:solidFill>
                  <a:srgbClr val="000000"/>
                </a:solidFill>
                <a:cs typeface="Times New Roman" panose="02020603050405020304" pitchFamily="18" charset="0"/>
              </a:rPr>
              <a:t> </a:t>
            </a:r>
            <a:r>
              <a:rPr lang="en-US" sz="2600" dirty="0" err="1" smtClean="0">
                <a:solidFill>
                  <a:srgbClr val="000000"/>
                </a:solidFill>
                <a:cs typeface="Times New Roman" panose="02020603050405020304" pitchFamily="18" charset="0"/>
              </a:rPr>
              <a:t>của</a:t>
            </a:r>
            <a:r>
              <a:rPr lang="en-US" sz="2600" dirty="0" smtClean="0">
                <a:solidFill>
                  <a:srgbClr val="000000"/>
                </a:solidFill>
                <a:cs typeface="Times New Roman" panose="02020603050405020304" pitchFamily="18" charset="0"/>
              </a:rPr>
              <a:t>.</a:t>
            </a:r>
          </a:p>
        </p:txBody>
      </p:sp>
      <p:sp>
        <p:nvSpPr>
          <p:cNvPr id="3" name="TextBox 2"/>
          <p:cNvSpPr txBox="1"/>
          <p:nvPr/>
        </p:nvSpPr>
        <p:spPr>
          <a:xfrm>
            <a:off x="230735" y="4110529"/>
            <a:ext cx="11961265" cy="4154984"/>
          </a:xfrm>
          <a:prstGeom prst="rect">
            <a:avLst/>
          </a:prstGeom>
          <a:noFill/>
        </p:spPr>
        <p:txBody>
          <a:bodyPr wrap="square" rtlCol="0">
            <a:spAutoFit/>
          </a:bodyPr>
          <a:lstStyle/>
          <a:p>
            <a:pPr fontAlgn="base">
              <a:spcBef>
                <a:spcPct val="50000"/>
              </a:spcBef>
              <a:spcAft>
                <a:spcPct val="0"/>
              </a:spcAft>
            </a:pPr>
            <a:r>
              <a:rPr lang="en-US" sz="2400" b="1" dirty="0" smtClean="0">
                <a:solidFill>
                  <a:srgbClr val="333399"/>
                </a:solidFill>
                <a:latin typeface="Times New Roman" panose="02020603050405020304" pitchFamily="18" charset="0"/>
                <a:cs typeface="Times New Roman" panose="02020603050405020304" pitchFamily="18" charset="0"/>
              </a:rPr>
              <a:t>  </a:t>
            </a:r>
            <a:r>
              <a:rPr lang="en-US" sz="2600" b="1" dirty="0" smtClean="0">
                <a:solidFill>
                  <a:srgbClr val="333399"/>
                </a:solidFill>
                <a:latin typeface="Times New Roman" panose="02020603050405020304" pitchFamily="18" charset="0"/>
                <a:cs typeface="Times New Roman" panose="02020603050405020304" pitchFamily="18" charset="0"/>
              </a:rPr>
              <a:t>*</a:t>
            </a:r>
            <a:r>
              <a:rPr lang="en-US" sz="2600" b="1" dirty="0" err="1" smtClean="0">
                <a:solidFill>
                  <a:srgbClr val="333399"/>
                </a:solidFill>
                <a:latin typeface="Times New Roman" panose="02020603050405020304" pitchFamily="18" charset="0"/>
                <a:cs typeface="Times New Roman" panose="02020603050405020304" pitchFamily="18" charset="0"/>
              </a:rPr>
              <a:t>Cái</a:t>
            </a:r>
            <a:r>
              <a:rPr lang="en-US" sz="2600" b="1" dirty="0" smtClean="0">
                <a:solidFill>
                  <a:srgbClr val="333399"/>
                </a:solidFill>
                <a:latin typeface="Times New Roman" panose="02020603050405020304" pitchFamily="18" charset="0"/>
                <a:cs typeface="Times New Roman" panose="02020603050405020304" pitchFamily="18" charset="0"/>
              </a:rPr>
              <a:t> </a:t>
            </a:r>
            <a:r>
              <a:rPr lang="en-US" sz="2600" b="1" dirty="0" err="1" smtClean="0">
                <a:solidFill>
                  <a:srgbClr val="333399"/>
                </a:solidFill>
                <a:latin typeface="Times New Roman" panose="02020603050405020304" pitchFamily="18" charset="0"/>
                <a:cs typeface="Times New Roman" panose="02020603050405020304" pitchFamily="18" charset="0"/>
              </a:rPr>
              <a:t>cười</a:t>
            </a:r>
            <a:r>
              <a:rPr lang="en-US" sz="2600" b="1" dirty="0" smtClean="0">
                <a:solidFill>
                  <a:srgbClr val="333399"/>
                </a:solidFill>
                <a:latin typeface="Times New Roman" panose="02020603050405020304" pitchFamily="18" charset="0"/>
                <a:cs typeface="Times New Roman" panose="02020603050405020304" pitchFamily="18" charset="0"/>
              </a:rPr>
              <a:t> </a:t>
            </a:r>
            <a:r>
              <a:rPr lang="en-US" sz="2600" b="1" dirty="0" err="1" smtClean="0">
                <a:solidFill>
                  <a:srgbClr val="333399"/>
                </a:solidFill>
                <a:latin typeface="Times New Roman" panose="02020603050405020304" pitchFamily="18" charset="0"/>
                <a:cs typeface="Times New Roman" panose="02020603050405020304" pitchFamily="18" charset="0"/>
              </a:rPr>
              <a:t>được</a:t>
            </a:r>
            <a:r>
              <a:rPr lang="en-US" sz="2600" b="1" dirty="0" smtClean="0">
                <a:solidFill>
                  <a:srgbClr val="333399"/>
                </a:solidFill>
                <a:latin typeface="Times New Roman" panose="02020603050405020304" pitchFamily="18" charset="0"/>
                <a:cs typeface="Times New Roman" panose="02020603050405020304" pitchFamily="18" charset="0"/>
              </a:rPr>
              <a:t> </a:t>
            </a:r>
            <a:r>
              <a:rPr lang="en-US" sz="2600" b="1" dirty="0" err="1" smtClean="0">
                <a:solidFill>
                  <a:srgbClr val="333399"/>
                </a:solidFill>
                <a:latin typeface="Times New Roman" panose="02020603050405020304" pitchFamily="18" charset="0"/>
                <a:cs typeface="Times New Roman" panose="02020603050405020304" pitchFamily="18" charset="0"/>
              </a:rPr>
              <a:t>bộc</a:t>
            </a:r>
            <a:r>
              <a:rPr lang="en-US" sz="2600" b="1" dirty="0" smtClean="0">
                <a:solidFill>
                  <a:srgbClr val="333399"/>
                </a:solidFill>
                <a:latin typeface="Times New Roman" panose="02020603050405020304" pitchFamily="18" charset="0"/>
                <a:cs typeface="Times New Roman" panose="02020603050405020304" pitchFamily="18" charset="0"/>
              </a:rPr>
              <a:t> </a:t>
            </a:r>
            <a:r>
              <a:rPr lang="en-US" sz="2600" b="1" dirty="0" err="1" smtClean="0">
                <a:solidFill>
                  <a:srgbClr val="333399"/>
                </a:solidFill>
                <a:latin typeface="Times New Roman" panose="02020603050405020304" pitchFamily="18" charset="0"/>
                <a:cs typeface="Times New Roman" panose="02020603050405020304" pitchFamily="18" charset="0"/>
              </a:rPr>
              <a:t>lộ</a:t>
            </a:r>
            <a:r>
              <a:rPr lang="en-US" sz="2600" b="1" dirty="0" smtClean="0">
                <a:solidFill>
                  <a:srgbClr val="333399"/>
                </a:solidFill>
                <a:latin typeface="Times New Roman" panose="02020603050405020304" pitchFamily="18" charset="0"/>
                <a:cs typeface="Times New Roman" panose="02020603050405020304" pitchFamily="18" charset="0"/>
              </a:rPr>
              <a:t> </a:t>
            </a:r>
            <a:r>
              <a:rPr lang="en-US" sz="2600" b="1" dirty="0" err="1" smtClean="0">
                <a:solidFill>
                  <a:srgbClr val="333399"/>
                </a:solidFill>
                <a:latin typeface="Times New Roman" panose="02020603050405020304" pitchFamily="18" charset="0"/>
                <a:cs typeface="Times New Roman" panose="02020603050405020304" pitchFamily="18" charset="0"/>
              </a:rPr>
              <a:t>rõ</a:t>
            </a:r>
            <a:r>
              <a:rPr lang="en-US" sz="2600" b="1" dirty="0" smtClean="0">
                <a:solidFill>
                  <a:srgbClr val="333399"/>
                </a:solidFill>
                <a:latin typeface="Times New Roman" panose="02020603050405020304" pitchFamily="18" charset="0"/>
                <a:cs typeface="Times New Roman" panose="02020603050405020304" pitchFamily="18" charset="0"/>
              </a:rPr>
              <a:t> </a:t>
            </a:r>
            <a:r>
              <a:rPr lang="en-US" sz="2600" b="1" dirty="0" err="1" smtClean="0">
                <a:solidFill>
                  <a:srgbClr val="333399"/>
                </a:solidFill>
                <a:latin typeface="Times New Roman" panose="02020603050405020304" pitchFamily="18" charset="0"/>
                <a:cs typeface="Times New Roman" panose="02020603050405020304" pitchFamily="18" charset="0"/>
              </a:rPr>
              <a:t>nhất</a:t>
            </a:r>
            <a:r>
              <a:rPr lang="en-US" sz="2600" b="1" dirty="0" smtClean="0">
                <a:solidFill>
                  <a:srgbClr val="333399"/>
                </a:solidFill>
                <a:latin typeface="Times New Roman" panose="02020603050405020304" pitchFamily="18" charset="0"/>
                <a:cs typeface="Times New Roman" panose="02020603050405020304" pitchFamily="18" charset="0"/>
              </a:rPr>
              <a:t> ở chi </a:t>
            </a:r>
            <a:r>
              <a:rPr lang="en-US" sz="2600" b="1" dirty="0" err="1">
                <a:solidFill>
                  <a:srgbClr val="333399"/>
                </a:solidFill>
                <a:latin typeface="Times New Roman" panose="02020603050405020304" pitchFamily="18" charset="0"/>
                <a:cs typeface="Times New Roman" panose="02020603050405020304" pitchFamily="18" charset="0"/>
              </a:rPr>
              <a:t>tiết</a:t>
            </a:r>
            <a:r>
              <a:rPr lang="en-US" sz="2600" b="1" dirty="0">
                <a:solidFill>
                  <a:srgbClr val="333399"/>
                </a:solidFill>
                <a:latin typeface="Times New Roman" panose="02020603050405020304" pitchFamily="18" charset="0"/>
                <a:cs typeface="Times New Roman" panose="02020603050405020304" pitchFamily="18" charset="0"/>
              </a:rPr>
              <a:t> </a:t>
            </a:r>
            <a:r>
              <a:rPr lang="en-US" sz="2600" b="1" dirty="0" err="1">
                <a:solidFill>
                  <a:srgbClr val="333399"/>
                </a:solidFill>
                <a:latin typeface="Times New Roman" panose="02020603050405020304" pitchFamily="18" charset="0"/>
                <a:cs typeface="Times New Roman" panose="02020603050405020304" pitchFamily="18" charset="0"/>
              </a:rPr>
              <a:t>kết</a:t>
            </a:r>
            <a:r>
              <a:rPr lang="en-US" sz="2600" b="1" dirty="0">
                <a:solidFill>
                  <a:srgbClr val="333399"/>
                </a:solidFill>
                <a:latin typeface="Times New Roman" panose="02020603050405020304" pitchFamily="18" charset="0"/>
                <a:cs typeface="Times New Roman" panose="02020603050405020304" pitchFamily="18" charset="0"/>
              </a:rPr>
              <a:t> </a:t>
            </a:r>
            <a:r>
              <a:rPr lang="en-US" sz="2600" b="1" dirty="0" err="1">
                <a:solidFill>
                  <a:srgbClr val="333399"/>
                </a:solidFill>
                <a:latin typeface="Times New Roman" panose="02020603050405020304" pitchFamily="18" charset="0"/>
                <a:cs typeface="Times New Roman" panose="02020603050405020304" pitchFamily="18" charset="0"/>
              </a:rPr>
              <a:t>thúc</a:t>
            </a:r>
            <a:r>
              <a:rPr lang="en-US" sz="2600" b="1" dirty="0">
                <a:solidFill>
                  <a:srgbClr val="333399"/>
                </a:solidFill>
                <a:latin typeface="Times New Roman" panose="02020603050405020304" pitchFamily="18" charset="0"/>
                <a:cs typeface="Times New Roman" panose="02020603050405020304" pitchFamily="18" charset="0"/>
              </a:rPr>
              <a:t> </a:t>
            </a:r>
            <a:r>
              <a:rPr lang="en-US" sz="2600" b="1" dirty="0" err="1">
                <a:solidFill>
                  <a:srgbClr val="333399"/>
                </a:solidFill>
                <a:latin typeface="Times New Roman" panose="02020603050405020304" pitchFamily="18" charset="0"/>
                <a:cs typeface="Times New Roman" panose="02020603050405020304" pitchFamily="18" charset="0"/>
              </a:rPr>
              <a:t>truyện</a:t>
            </a:r>
            <a:r>
              <a:rPr lang="en-US" sz="2600" b="1" dirty="0">
                <a:solidFill>
                  <a:srgbClr val="333399"/>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a:t>
            </a:r>
            <a:r>
              <a:rPr lang="en-US" sz="2600" b="1" dirty="0" err="1" smtClean="0">
                <a:solidFill>
                  <a:srgbClr val="FF0000"/>
                </a:solidFill>
                <a:latin typeface="Times New Roman" panose="02020603050405020304" pitchFamily="18" charset="0"/>
                <a:cs typeface="Times New Roman" panose="02020603050405020304" pitchFamily="18" charset="0"/>
              </a:rPr>
              <a:t>hà</a:t>
            </a:r>
            <a:r>
              <a:rPr lang="en-US" sz="2600" b="1" dirty="0" smtClean="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hàng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cất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cái</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biển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đi</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luôn</a:t>
            </a:r>
            <a:r>
              <a:rPr lang="en-US" sz="2600" b="1" dirty="0" smtClean="0">
                <a:solidFill>
                  <a:srgbClr val="FF0000"/>
                </a:solidFill>
                <a:latin typeface="Times New Roman" panose="02020603050405020304" pitchFamily="18" charset="0"/>
                <a:cs typeface="Times New Roman" panose="02020603050405020304" pitchFamily="18" charset="0"/>
              </a:rPr>
              <a:t>. </a:t>
            </a:r>
          </a:p>
          <a:p>
            <a:pPr fontAlgn="base">
              <a:spcBef>
                <a:spcPts val="100"/>
              </a:spcBef>
              <a:spcAft>
                <a:spcPts val="100"/>
              </a:spcAft>
            </a:pPr>
            <a:r>
              <a:rPr lang="en-US" sz="2600" dirty="0" smtClean="0">
                <a:solidFill>
                  <a:srgbClr val="000000"/>
                </a:solidFill>
                <a:latin typeface="Times New Roman" panose="02020603050405020304" pitchFamily="18" charset="0"/>
                <a:cs typeface="Times New Roman" panose="02020603050405020304" pitchFamily="18" charset="0"/>
              </a:rPr>
              <a:t>      Chi </a:t>
            </a:r>
            <a:r>
              <a:rPr lang="en-US" sz="2600" dirty="0" err="1">
                <a:solidFill>
                  <a:srgbClr val="000000"/>
                </a:solidFill>
                <a:latin typeface="Times New Roman" panose="02020603050405020304" pitchFamily="18" charset="0"/>
                <a:cs typeface="Times New Roman" panose="02020603050405020304" pitchFamily="18" charset="0"/>
              </a:rPr>
              <a:t>tiết</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kết</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thúc</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truyện</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thật</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bất</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ngờ</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và</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đó</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cũng</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là</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đỉnh</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điểm</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sự</a:t>
            </a:r>
            <a:r>
              <a:rPr lang="en-US" sz="2600" dirty="0">
                <a:solidFill>
                  <a:srgbClr val="000000"/>
                </a:solidFill>
                <a:latin typeface="Times New Roman" panose="02020603050405020304" pitchFamily="18" charset="0"/>
                <a:cs typeface="Times New Roman" panose="02020603050405020304" pitchFamily="18" charset="0"/>
              </a:rPr>
              <a:t> phi </a:t>
            </a:r>
            <a:r>
              <a:rPr lang="en-US" sz="2600" dirty="0" err="1">
                <a:solidFill>
                  <a:srgbClr val="000000"/>
                </a:solidFill>
                <a:latin typeface="Times New Roman" panose="02020603050405020304" pitchFamily="18" charset="0"/>
                <a:cs typeface="Times New Roman" panose="02020603050405020304" pitchFamily="18" charset="0"/>
              </a:rPr>
              <a:t>lí</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khiến</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người</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đọc</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người</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nghe</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đến</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đây</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cười</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vang</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Tiếng</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cười</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bật</a:t>
            </a:r>
            <a:r>
              <a:rPr lang="en-US" sz="2600" dirty="0">
                <a:solidFill>
                  <a:srgbClr val="000000"/>
                </a:solidFill>
                <a:latin typeface="Times New Roman" panose="02020603050405020304" pitchFamily="18" charset="0"/>
                <a:cs typeface="Times New Roman" panose="02020603050405020304" pitchFamily="18" charset="0"/>
              </a:rPr>
              <a:t> to </a:t>
            </a:r>
            <a:r>
              <a:rPr lang="en-US" sz="2600" dirty="0" err="1">
                <a:solidFill>
                  <a:srgbClr val="000000"/>
                </a:solidFill>
                <a:latin typeface="Times New Roman" panose="02020603050405020304" pitchFamily="18" charset="0"/>
                <a:cs typeface="Times New Roman" panose="02020603050405020304" pitchFamily="18" charset="0"/>
              </a:rPr>
              <a:t>bởi</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nhà</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hàng</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treo</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biển</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mà</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chẳng</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hiểu</a:t>
            </a:r>
            <a:r>
              <a:rPr lang="en-US" sz="2600" dirty="0">
                <a:solidFill>
                  <a:srgbClr val="000000"/>
                </a:solidFill>
                <a:latin typeface="Times New Roman" panose="02020603050405020304" pitchFamily="18" charset="0"/>
                <a:cs typeface="Times New Roman" panose="02020603050405020304" pitchFamily="18" charset="0"/>
              </a:rPr>
              <a:t> ý </a:t>
            </a:r>
            <a:r>
              <a:rPr lang="en-US" sz="2600" dirty="0" err="1">
                <a:solidFill>
                  <a:srgbClr val="000000"/>
                </a:solidFill>
                <a:latin typeface="Times New Roman" panose="02020603050405020304" pitchFamily="18" charset="0"/>
                <a:cs typeface="Times New Roman" panose="02020603050405020304" pitchFamily="18" charset="0"/>
              </a:rPr>
              <a:t>nghĩa</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việc</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mình</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làm</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nghe</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người</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khác</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nói</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mà</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không</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suy</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xét</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răm</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rắp</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làm</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theo</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và</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kết</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quả</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cuối</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cùng</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là</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gây</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lãng</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phí</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công</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của</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và</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còn</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lại</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bị</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cười</a:t>
            </a:r>
            <a:r>
              <a:rPr lang="en-US" sz="2600" dirty="0">
                <a:solidFill>
                  <a:srgbClr val="000000"/>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cs typeface="Times New Roman" panose="02020603050405020304" pitchFamily="18" charset="0"/>
              </a:rPr>
              <a:t>chê</a:t>
            </a:r>
            <a:r>
              <a:rPr lang="en-US" sz="2600" dirty="0">
                <a:solidFill>
                  <a:srgbClr val="000000"/>
                </a:solidFill>
                <a:latin typeface="Times New Roman" panose="02020603050405020304" pitchFamily="18" charset="0"/>
                <a:cs typeface="Times New Roman" panose="02020603050405020304" pitchFamily="18" charset="0"/>
              </a:rPr>
              <a:t>.</a:t>
            </a:r>
          </a:p>
          <a:p>
            <a:pPr fontAlgn="base">
              <a:spcBef>
                <a:spcPct val="50000"/>
              </a:spcBef>
              <a:spcAft>
                <a:spcPct val="0"/>
              </a:spcAft>
            </a:pPr>
            <a:endParaRPr lang="en-US" sz="2400" b="1" dirty="0">
              <a:solidFill>
                <a:srgbClr val="0000CC"/>
              </a:solidFill>
            </a:endParaRPr>
          </a:p>
          <a:p>
            <a:endParaRPr lang="en-US" dirty="0">
              <a:solidFill>
                <a:srgbClr val="000000"/>
              </a:solidFill>
            </a:endParaRPr>
          </a:p>
          <a:p>
            <a:pPr fontAlgn="base">
              <a:spcBef>
                <a:spcPct val="50000"/>
              </a:spcBef>
              <a:spcAft>
                <a:spcPct val="0"/>
              </a:spcAft>
            </a:pPr>
            <a:endParaRPr lang="en-US" sz="2400" b="1" dirty="0">
              <a:solidFill>
                <a:srgbClr val="FF0000"/>
              </a:solidFill>
              <a:latin typeface="Times New Roman" panose="02020603050405020304" pitchFamily="18" charset="0"/>
              <a:cs typeface="Times New Roman" panose="02020603050405020304" pitchFamily="18" charset="0"/>
            </a:endParaRPr>
          </a:p>
          <a:p>
            <a:endParaRPr lang="en-US" dirty="0">
              <a:solidFill>
                <a:srgbClr val="000000"/>
              </a:solidFill>
            </a:endParaRPr>
          </a:p>
        </p:txBody>
      </p:sp>
    </p:spTree>
    <p:extLst>
      <p:ext uri="{BB962C8B-B14F-4D97-AF65-F5344CB8AC3E}">
        <p14:creationId xmlns:p14="http://schemas.microsoft.com/office/powerpoint/2010/main" val="1455224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additive="base">
                                        <p:cTn id="7" dur="500" fill="hold"/>
                                        <p:tgtEl>
                                          <p:spTgt spid="43013"/>
                                        </p:tgtEl>
                                        <p:attrNameLst>
                                          <p:attrName>ppt_x</p:attrName>
                                        </p:attrNameLst>
                                      </p:cBhvr>
                                      <p:tavLst>
                                        <p:tav tm="0">
                                          <p:val>
                                            <p:strVal val="0-#ppt_w/2"/>
                                          </p:val>
                                        </p:tav>
                                        <p:tav tm="100000">
                                          <p:val>
                                            <p:strVal val="#ppt_x"/>
                                          </p:val>
                                        </p:tav>
                                      </p:tavLst>
                                    </p:anim>
                                    <p:anim calcmode="lin" valueType="num">
                                      <p:cBhvr additive="base">
                                        <p:cTn id="8"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fade">
                                      <p:cBhvr>
                                        <p:cTn id="13" dur="1000"/>
                                        <p:tgtEl>
                                          <p:spTgt spid="24581"/>
                                        </p:tgtEl>
                                      </p:cBhvr>
                                    </p:animEffect>
                                    <p:anim calcmode="lin" valueType="num">
                                      <p:cBhvr>
                                        <p:cTn id="14" dur="1000" fill="hold"/>
                                        <p:tgtEl>
                                          <p:spTgt spid="24581"/>
                                        </p:tgtEl>
                                        <p:attrNameLst>
                                          <p:attrName>ppt_x</p:attrName>
                                        </p:attrNameLst>
                                      </p:cBhvr>
                                      <p:tavLst>
                                        <p:tav tm="0">
                                          <p:val>
                                            <p:strVal val="#ppt_x"/>
                                          </p:val>
                                        </p:tav>
                                        <p:tav tm="100000">
                                          <p:val>
                                            <p:strVal val="#ppt_x"/>
                                          </p:val>
                                        </p:tav>
                                      </p:tavLst>
                                    </p:anim>
                                    <p:anim calcmode="lin" valueType="num">
                                      <p:cBhvr>
                                        <p:cTn id="15" dur="1000" fill="hold"/>
                                        <p:tgtEl>
                                          <p:spTgt spid="2458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24581"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1DA8ADE3-2D62-52E1-F97A-9FCBDBD94EFD}"/>
              </a:ext>
            </a:extLst>
          </p:cNvPr>
          <p:cNvSpPr txBox="1"/>
          <p:nvPr/>
        </p:nvSpPr>
        <p:spPr>
          <a:xfrm>
            <a:off x="2693583" y="712201"/>
            <a:ext cx="9221973" cy="1218282"/>
          </a:xfrm>
          <a:prstGeom prst="rect">
            <a:avLst/>
          </a:prstGeom>
          <a:noFill/>
        </p:spPr>
        <p:txBody>
          <a:bodyPr wrap="square">
            <a:spAutoFit/>
          </a:bodyPr>
          <a:lstStyle/>
          <a:p>
            <a:pPr algn="just" defTabSz="1219170">
              <a:spcAft>
                <a:spcPts val="1067"/>
              </a:spcAft>
              <a:buClr>
                <a:srgbClr val="000000"/>
              </a:buClr>
              <a:defRPr/>
            </a:pP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Ý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nghĩa</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cái</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cười</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trong</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truyện</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a:p>
            <a:pPr algn="just" defTabSz="1219170">
              <a:spcAft>
                <a:spcPts val="1067"/>
              </a:spcAft>
              <a:buClr>
                <a:srgbClr val="000000"/>
              </a:buClr>
              <a:defRPr/>
            </a:pP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Từ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truyện</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này</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em</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có</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thể</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rút</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ra</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bài</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học</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 </a:t>
            </a:r>
            <a:r>
              <a:rPr lang="en-US" sz="3200" i="1" kern="0" dirty="0" err="1">
                <a:solidFill>
                  <a:srgbClr val="000000"/>
                </a:solidFill>
                <a:latin typeface="Times New Roman" panose="02020603050405020304" pitchFamily="18" charset="0"/>
                <a:ea typeface="Times New Roman" panose="02020603050405020304" pitchFamily="18" charset="0"/>
                <a:cs typeface="Arial"/>
                <a:sym typeface="Arial"/>
              </a:rPr>
              <a:t>gì</a:t>
            </a:r>
            <a:r>
              <a:rPr lang="en-US" sz="3200" i="1" kern="0" dirty="0">
                <a:solidFill>
                  <a:srgbClr val="000000"/>
                </a:solidFill>
                <a:latin typeface="Times New Roman" panose="02020603050405020304" pitchFamily="18" charset="0"/>
                <a:ea typeface="Times New Roman" panose="02020603050405020304" pitchFamily="18" charset="0"/>
                <a:cs typeface="Arial"/>
                <a:sym typeface="Arial"/>
              </a:rPr>
              <a:t>?</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p:txBody>
      </p:sp>
      <p:pic>
        <p:nvPicPr>
          <p:cNvPr id="10" name="Picture 9" descr="22858PICdbgea5Gz679dY_PIC2018.png">
            <a:extLst>
              <a:ext uri="{FF2B5EF4-FFF2-40B4-BE49-F238E27FC236}">
                <a16:creationId xmlns="" xmlns:a16="http://schemas.microsoft.com/office/drawing/2014/main" id="{E05502EB-8920-E0FF-1DB0-40E6F3A7D3B0}"/>
              </a:ext>
            </a:extLst>
          </p:cNvPr>
          <p:cNvPicPr>
            <a:picLocks noChangeAspect="1"/>
          </p:cNvPicPr>
          <p:nvPr/>
        </p:nvPicPr>
        <p:blipFill>
          <a:blip r:embed="rId2" cstate="print"/>
          <a:stretch>
            <a:fillRect/>
          </a:stretch>
        </p:blipFill>
        <p:spPr>
          <a:xfrm flipH="1">
            <a:off x="-3" y="146863"/>
            <a:ext cx="3345713" cy="6711136"/>
          </a:xfrm>
          <a:prstGeom prst="rect">
            <a:avLst/>
          </a:prstGeom>
        </p:spPr>
      </p:pic>
      <p:pic>
        <p:nvPicPr>
          <p:cNvPr id="9218" name="Picture 2" descr="Phim Truyện - TREO BIỂN - Qùa tặng cuộc sống - Phim truyện hay kể cho bé  mỗi ngày - YouTube">
            <a:extLst>
              <a:ext uri="{FF2B5EF4-FFF2-40B4-BE49-F238E27FC236}">
                <a16:creationId xmlns="" xmlns:a16="http://schemas.microsoft.com/office/drawing/2014/main" id="{BECABBAB-EA27-C860-F271-ADA7BBAC4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817" y="3884428"/>
            <a:ext cx="9399183" cy="2973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00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circle(in)">
                                      <p:cBhvr>
                                        <p:cTn id="19"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1524000" y="381001"/>
            <a:ext cx="9144000" cy="163121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fontAlgn="base" hangingPunct="1">
              <a:spcBef>
                <a:spcPct val="50000"/>
              </a:spcBef>
              <a:spcAft>
                <a:spcPct val="0"/>
              </a:spcAft>
            </a:pPr>
            <a:r>
              <a:rPr lang="en-US" sz="2200" b="1" dirty="0">
                <a:solidFill>
                  <a:srgbClr val="000000"/>
                </a:solidFill>
                <a:latin typeface="VNI-Times" pitchFamily="2" charset="0"/>
                <a:cs typeface="Arial" panose="020B0604020202020204" pitchFamily="34" charset="0"/>
              </a:rPr>
              <a:t>     </a:t>
            </a:r>
            <a:r>
              <a:rPr lang="en-US" sz="2500" b="1" u="sng" dirty="0" err="1">
                <a:solidFill>
                  <a:srgbClr val="FF0000"/>
                </a:solidFill>
                <a:cs typeface="Times New Roman" panose="02020603050405020304" pitchFamily="18" charset="0"/>
              </a:rPr>
              <a:t>Tình</a:t>
            </a:r>
            <a:r>
              <a:rPr lang="en-US" sz="2500" b="1" u="sng" dirty="0">
                <a:solidFill>
                  <a:srgbClr val="FF0000"/>
                </a:solidFill>
                <a:cs typeface="Times New Roman" panose="02020603050405020304" pitchFamily="18" charset="0"/>
              </a:rPr>
              <a:t> </a:t>
            </a:r>
            <a:r>
              <a:rPr lang="en-US" sz="2500" b="1" u="sng" dirty="0" err="1">
                <a:solidFill>
                  <a:srgbClr val="FF0000"/>
                </a:solidFill>
                <a:cs typeface="Times New Roman" panose="02020603050405020304" pitchFamily="18" charset="0"/>
              </a:rPr>
              <a:t>huống</a:t>
            </a:r>
            <a:r>
              <a:rPr lang="en-US" sz="2500" b="1" dirty="0">
                <a:solidFill>
                  <a:srgbClr val="FF0000"/>
                </a:solidFill>
                <a:cs typeface="Times New Roman" panose="02020603050405020304" pitchFamily="18" charset="0"/>
              </a:rPr>
              <a:t>:</a:t>
            </a:r>
            <a:r>
              <a:rPr lang="en-US" sz="2500" b="1" dirty="0">
                <a:solidFill>
                  <a:srgbClr val="000000"/>
                </a:solidFill>
                <a:cs typeface="Times New Roman" panose="02020603050405020304" pitchFamily="18" charset="0"/>
              </a:rPr>
              <a:t> </a:t>
            </a:r>
            <a:r>
              <a:rPr lang="en-US" sz="2500" b="1" dirty="0" err="1">
                <a:solidFill>
                  <a:srgbClr val="0000CC"/>
                </a:solidFill>
                <a:cs typeface="Times New Roman" panose="02020603050405020304" pitchFamily="18" charset="0"/>
              </a:rPr>
              <a:t>Nếu</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nhà</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hàng</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bán</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cá</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trong</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truyện</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nhờ</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em</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làm</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lại</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cái</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biển</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em</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sẽ</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tiếp</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thu</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hoặc</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phản</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bác</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những</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góp</a:t>
            </a:r>
            <a:r>
              <a:rPr lang="en-US" sz="2500" b="1" dirty="0">
                <a:solidFill>
                  <a:srgbClr val="0000CC"/>
                </a:solidFill>
                <a:cs typeface="Times New Roman" panose="02020603050405020304" pitchFamily="18" charset="0"/>
              </a:rPr>
              <a:t> ý” </a:t>
            </a:r>
            <a:r>
              <a:rPr lang="en-US" sz="2500" b="1" dirty="0" err="1">
                <a:solidFill>
                  <a:srgbClr val="0000CC"/>
                </a:solidFill>
                <a:cs typeface="Times New Roman" panose="02020603050405020304" pitchFamily="18" charset="0"/>
              </a:rPr>
              <a:t>của</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bốn</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người</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như</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thế</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nào</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hoặc</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sẽ</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làm</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lại</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cái</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biển</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ra</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sao</a:t>
            </a:r>
            <a:r>
              <a:rPr lang="en-US" sz="2500" b="1" dirty="0">
                <a:solidFill>
                  <a:srgbClr val="0000CC"/>
                </a:solidFill>
                <a:cs typeface="Times New Roman" panose="02020603050405020304" pitchFamily="18" charset="0"/>
              </a:rPr>
              <a:t> ? Qua </a:t>
            </a:r>
            <a:r>
              <a:rPr lang="en-US" sz="2500" b="1" dirty="0" err="1">
                <a:solidFill>
                  <a:srgbClr val="0000CC"/>
                </a:solidFill>
                <a:cs typeface="Times New Roman" panose="02020603050405020304" pitchFamily="18" charset="0"/>
              </a:rPr>
              <a:t>truyện</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này</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em</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rút</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ra</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bài</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học</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gì</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về</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cách</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dùng</a:t>
            </a:r>
            <a:r>
              <a:rPr lang="en-US" sz="2500" b="1" dirty="0">
                <a:solidFill>
                  <a:srgbClr val="0000CC"/>
                </a:solidFill>
                <a:cs typeface="Times New Roman" panose="02020603050405020304" pitchFamily="18" charset="0"/>
              </a:rPr>
              <a:t> </a:t>
            </a:r>
            <a:r>
              <a:rPr lang="en-US" sz="2500" b="1" dirty="0" err="1">
                <a:solidFill>
                  <a:srgbClr val="0000CC"/>
                </a:solidFill>
                <a:cs typeface="Times New Roman" panose="02020603050405020304" pitchFamily="18" charset="0"/>
              </a:rPr>
              <a:t>từ</a:t>
            </a:r>
            <a:r>
              <a:rPr lang="en-US" sz="2500" b="1" dirty="0">
                <a:solidFill>
                  <a:srgbClr val="0000CC"/>
                </a:solidFill>
                <a:cs typeface="Times New Roman" panose="02020603050405020304" pitchFamily="18" charset="0"/>
              </a:rPr>
              <a:t> ?</a:t>
            </a:r>
          </a:p>
        </p:txBody>
      </p:sp>
      <p:sp>
        <p:nvSpPr>
          <p:cNvPr id="10247" name="Text Box 7"/>
          <p:cNvSpPr txBox="1">
            <a:spLocks noChangeArrowheads="1"/>
          </p:cNvSpPr>
          <p:nvPr/>
        </p:nvSpPr>
        <p:spPr bwMode="auto">
          <a:xfrm>
            <a:off x="1752600" y="1981200"/>
            <a:ext cx="3886200" cy="523220"/>
          </a:xfrm>
          <a:prstGeom prst="rect">
            <a:avLst/>
          </a:prstGeom>
          <a:solidFill>
            <a:srgbClr val="FFFF00"/>
          </a:solidFill>
          <a:ln w="28575">
            <a:solidFill>
              <a:srgbClr val="CC3300"/>
            </a:solidFill>
            <a:miter lim="800000"/>
            <a:headEnd/>
            <a:tailEnd/>
          </a:ln>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sz="2800" b="1" dirty="0" err="1" smtClean="0">
                <a:solidFill>
                  <a:srgbClr val="000000"/>
                </a:solidFill>
                <a:cs typeface="Times New Roman" panose="02020603050405020304" pitchFamily="18" charset="0"/>
              </a:rPr>
              <a:t>Phương</a:t>
            </a:r>
            <a:r>
              <a:rPr lang="en-US" sz="2800" b="1" dirty="0" smtClean="0">
                <a:solidFill>
                  <a:srgbClr val="000000"/>
                </a:solidFill>
                <a:cs typeface="Times New Roman" panose="02020603050405020304" pitchFamily="18" charset="0"/>
              </a:rPr>
              <a:t> </a:t>
            </a:r>
            <a:r>
              <a:rPr lang="en-US" sz="2800" b="1" dirty="0" err="1" smtClean="0">
                <a:solidFill>
                  <a:srgbClr val="000000"/>
                </a:solidFill>
                <a:cs typeface="Times New Roman" panose="02020603050405020304" pitchFamily="18" charset="0"/>
              </a:rPr>
              <a:t>án</a:t>
            </a:r>
            <a:r>
              <a:rPr lang="en-US" sz="2800" b="1" dirty="0" smtClean="0">
                <a:solidFill>
                  <a:srgbClr val="000000"/>
                </a:solidFill>
                <a:cs typeface="Times New Roman" panose="02020603050405020304" pitchFamily="18" charset="0"/>
              </a:rPr>
              <a:t> </a:t>
            </a:r>
            <a:r>
              <a:rPr lang="en-US" sz="2800" b="1" dirty="0">
                <a:solidFill>
                  <a:srgbClr val="000000"/>
                </a:solidFill>
                <a:cs typeface="Times New Roman" panose="02020603050405020304" pitchFamily="18" charset="0"/>
              </a:rPr>
              <a:t>1</a:t>
            </a:r>
          </a:p>
        </p:txBody>
      </p:sp>
      <p:sp>
        <p:nvSpPr>
          <p:cNvPr id="10248" name="Text Box 8"/>
          <p:cNvSpPr txBox="1">
            <a:spLocks noChangeArrowheads="1"/>
          </p:cNvSpPr>
          <p:nvPr/>
        </p:nvSpPr>
        <p:spPr bwMode="auto">
          <a:xfrm>
            <a:off x="6172200" y="1981200"/>
            <a:ext cx="3886200" cy="523220"/>
          </a:xfrm>
          <a:prstGeom prst="rect">
            <a:avLst/>
          </a:prstGeom>
          <a:solidFill>
            <a:srgbClr val="FFFF00"/>
          </a:solidFill>
          <a:ln w="28575">
            <a:solidFill>
              <a:srgbClr val="CC3300"/>
            </a:solidFill>
            <a:miter lim="800000"/>
            <a:headEnd/>
            <a:tailEnd/>
          </a:ln>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sz="2800" b="1" dirty="0" err="1" smtClean="0">
                <a:solidFill>
                  <a:srgbClr val="000000"/>
                </a:solidFill>
                <a:cs typeface="Times New Roman" panose="02020603050405020304" pitchFamily="18" charset="0"/>
              </a:rPr>
              <a:t>Phương</a:t>
            </a:r>
            <a:r>
              <a:rPr lang="en-US" sz="2800" b="1" dirty="0" smtClean="0">
                <a:solidFill>
                  <a:srgbClr val="000000"/>
                </a:solidFill>
                <a:cs typeface="Times New Roman" panose="02020603050405020304" pitchFamily="18" charset="0"/>
              </a:rPr>
              <a:t> </a:t>
            </a:r>
            <a:r>
              <a:rPr lang="en-US" sz="2800" b="1" dirty="0" err="1" smtClean="0">
                <a:solidFill>
                  <a:srgbClr val="000000"/>
                </a:solidFill>
                <a:cs typeface="Times New Roman" panose="02020603050405020304" pitchFamily="18" charset="0"/>
              </a:rPr>
              <a:t>án</a:t>
            </a:r>
            <a:r>
              <a:rPr lang="en-US" sz="2800" b="1" dirty="0" smtClean="0">
                <a:solidFill>
                  <a:srgbClr val="000000"/>
                </a:solidFill>
                <a:cs typeface="Times New Roman" panose="02020603050405020304" pitchFamily="18" charset="0"/>
              </a:rPr>
              <a:t> </a:t>
            </a:r>
            <a:r>
              <a:rPr lang="en-US" sz="2800" b="1" dirty="0">
                <a:solidFill>
                  <a:srgbClr val="000000"/>
                </a:solidFill>
                <a:cs typeface="Times New Roman" panose="02020603050405020304" pitchFamily="18" charset="0"/>
              </a:rPr>
              <a:t>2</a:t>
            </a:r>
          </a:p>
        </p:txBody>
      </p:sp>
      <p:sp>
        <p:nvSpPr>
          <p:cNvPr id="10249" name="Line 9"/>
          <p:cNvSpPr>
            <a:spLocks noChangeShapeType="1"/>
          </p:cNvSpPr>
          <p:nvPr/>
        </p:nvSpPr>
        <p:spPr bwMode="auto">
          <a:xfrm>
            <a:off x="3733800" y="2590800"/>
            <a:ext cx="0" cy="990600"/>
          </a:xfrm>
          <a:prstGeom prst="line">
            <a:avLst/>
          </a:prstGeom>
          <a:noFill/>
          <a:ln w="38100">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3200">
              <a:solidFill>
                <a:srgbClr val="000000"/>
              </a:solidFill>
              <a:latin typeface="Times New Roman" panose="02020603050405020304" pitchFamily="18" charset="0"/>
            </a:endParaRPr>
          </a:p>
        </p:txBody>
      </p:sp>
      <p:sp>
        <p:nvSpPr>
          <p:cNvPr id="10250" name="Line 10"/>
          <p:cNvSpPr>
            <a:spLocks noChangeShapeType="1"/>
          </p:cNvSpPr>
          <p:nvPr/>
        </p:nvSpPr>
        <p:spPr bwMode="auto">
          <a:xfrm>
            <a:off x="8153400" y="2590800"/>
            <a:ext cx="0" cy="990600"/>
          </a:xfrm>
          <a:prstGeom prst="line">
            <a:avLst/>
          </a:prstGeom>
          <a:noFill/>
          <a:ln w="38100">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z="3200">
              <a:solidFill>
                <a:srgbClr val="000000"/>
              </a:solidFill>
              <a:latin typeface="Times New Roman" panose="02020603050405020304" pitchFamily="18" charset="0"/>
            </a:endParaRPr>
          </a:p>
        </p:txBody>
      </p:sp>
      <p:sp>
        <p:nvSpPr>
          <p:cNvPr id="10251" name="Text Box 11"/>
          <p:cNvSpPr txBox="1">
            <a:spLocks noChangeArrowheads="1"/>
          </p:cNvSpPr>
          <p:nvPr/>
        </p:nvSpPr>
        <p:spPr bwMode="auto">
          <a:xfrm>
            <a:off x="1752600" y="3581400"/>
            <a:ext cx="3886200" cy="523220"/>
          </a:xfrm>
          <a:prstGeom prst="rect">
            <a:avLst/>
          </a:prstGeom>
          <a:solidFill>
            <a:srgbClr val="FFFF00"/>
          </a:solidFill>
          <a:ln w="28575">
            <a:solidFill>
              <a:srgbClr val="CC3300"/>
            </a:solidFill>
            <a:miter lim="800000"/>
            <a:headEnd/>
            <a:tailEnd/>
          </a:ln>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sz="2800" b="1" dirty="0" smtClean="0">
                <a:solidFill>
                  <a:srgbClr val="000000"/>
                </a:solidFill>
                <a:cs typeface="Times New Roman" panose="02020603050405020304" pitchFamily="18" charset="0"/>
              </a:rPr>
              <a:t>Ở </a:t>
            </a:r>
            <a:r>
              <a:rPr lang="en-US" sz="2800" b="1" dirty="0" err="1" smtClean="0">
                <a:solidFill>
                  <a:srgbClr val="000000"/>
                </a:solidFill>
                <a:cs typeface="Times New Roman" panose="02020603050405020304" pitchFamily="18" charset="0"/>
              </a:rPr>
              <a:t>đây</a:t>
            </a:r>
            <a:r>
              <a:rPr lang="en-US" sz="2800" b="1" dirty="0" smtClean="0">
                <a:solidFill>
                  <a:srgbClr val="000000"/>
                </a:solidFill>
                <a:cs typeface="Times New Roman" panose="02020603050405020304" pitchFamily="18" charset="0"/>
              </a:rPr>
              <a:t> </a:t>
            </a:r>
            <a:r>
              <a:rPr lang="en-US" sz="2800" b="1" dirty="0" err="1" smtClean="0">
                <a:solidFill>
                  <a:srgbClr val="000000"/>
                </a:solidFill>
                <a:cs typeface="Times New Roman" panose="02020603050405020304" pitchFamily="18" charset="0"/>
              </a:rPr>
              <a:t>bán</a:t>
            </a:r>
            <a:r>
              <a:rPr lang="en-US" sz="2800" b="1" dirty="0" smtClean="0">
                <a:solidFill>
                  <a:srgbClr val="000000"/>
                </a:solidFill>
                <a:cs typeface="Times New Roman" panose="02020603050405020304" pitchFamily="18" charset="0"/>
              </a:rPr>
              <a:t> </a:t>
            </a:r>
            <a:r>
              <a:rPr lang="en-US" sz="2800" b="1" dirty="0" err="1" smtClean="0">
                <a:solidFill>
                  <a:srgbClr val="000000"/>
                </a:solidFill>
                <a:cs typeface="Times New Roman" panose="02020603050405020304" pitchFamily="18" charset="0"/>
              </a:rPr>
              <a:t>cá</a:t>
            </a:r>
            <a:r>
              <a:rPr lang="en-US" sz="2800" b="1" dirty="0" smtClean="0">
                <a:solidFill>
                  <a:srgbClr val="000000"/>
                </a:solidFill>
                <a:cs typeface="Times New Roman" panose="02020603050405020304" pitchFamily="18" charset="0"/>
              </a:rPr>
              <a:t> </a:t>
            </a:r>
            <a:r>
              <a:rPr lang="en-US" sz="2800" b="1" dirty="0" err="1" smtClean="0">
                <a:solidFill>
                  <a:srgbClr val="000000"/>
                </a:solidFill>
                <a:cs typeface="Times New Roman" panose="02020603050405020304" pitchFamily="18" charset="0"/>
              </a:rPr>
              <a:t>tươi</a:t>
            </a:r>
            <a:endParaRPr lang="en-US" sz="2800" b="1" dirty="0">
              <a:solidFill>
                <a:srgbClr val="000000"/>
              </a:solidFill>
              <a:cs typeface="Times New Roman" panose="02020603050405020304" pitchFamily="18" charset="0"/>
            </a:endParaRPr>
          </a:p>
        </p:txBody>
      </p:sp>
      <p:sp>
        <p:nvSpPr>
          <p:cNvPr id="10252" name="Text Box 12"/>
          <p:cNvSpPr txBox="1">
            <a:spLocks noChangeArrowheads="1"/>
          </p:cNvSpPr>
          <p:nvPr/>
        </p:nvSpPr>
        <p:spPr bwMode="auto">
          <a:xfrm>
            <a:off x="6172200" y="3581400"/>
            <a:ext cx="3886200" cy="523220"/>
          </a:xfrm>
          <a:prstGeom prst="rect">
            <a:avLst/>
          </a:prstGeom>
          <a:solidFill>
            <a:srgbClr val="FFFF00"/>
          </a:solidFill>
          <a:ln w="28575">
            <a:solidFill>
              <a:srgbClr val="CC3300"/>
            </a:solidFill>
            <a:miter lim="800000"/>
            <a:headEnd/>
            <a:tailEnd/>
          </a:ln>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sz="2800" b="1" dirty="0" err="1" smtClean="0">
                <a:solidFill>
                  <a:srgbClr val="000000"/>
                </a:solidFill>
                <a:cs typeface="Times New Roman" panose="02020603050405020304" pitchFamily="18" charset="0"/>
              </a:rPr>
              <a:t>Cửa</a:t>
            </a:r>
            <a:r>
              <a:rPr lang="en-US" sz="2800" b="1" dirty="0" smtClean="0">
                <a:solidFill>
                  <a:srgbClr val="000000"/>
                </a:solidFill>
                <a:cs typeface="Times New Roman" panose="02020603050405020304" pitchFamily="18" charset="0"/>
              </a:rPr>
              <a:t> </a:t>
            </a:r>
            <a:r>
              <a:rPr lang="en-US" sz="2800" b="1" dirty="0" err="1" smtClean="0">
                <a:solidFill>
                  <a:srgbClr val="000000"/>
                </a:solidFill>
                <a:cs typeface="Times New Roman" panose="02020603050405020304" pitchFamily="18" charset="0"/>
              </a:rPr>
              <a:t>hàng</a:t>
            </a:r>
            <a:r>
              <a:rPr lang="en-US" sz="2800" b="1" dirty="0" smtClean="0">
                <a:solidFill>
                  <a:srgbClr val="000000"/>
                </a:solidFill>
                <a:cs typeface="Times New Roman" panose="02020603050405020304" pitchFamily="18" charset="0"/>
              </a:rPr>
              <a:t> </a:t>
            </a:r>
            <a:r>
              <a:rPr lang="en-US" sz="2800" b="1" dirty="0" err="1" smtClean="0">
                <a:solidFill>
                  <a:srgbClr val="000000"/>
                </a:solidFill>
                <a:cs typeface="Times New Roman" panose="02020603050405020304" pitchFamily="18" charset="0"/>
              </a:rPr>
              <a:t>bán</a:t>
            </a:r>
            <a:r>
              <a:rPr lang="en-US" sz="2800" b="1" dirty="0" smtClean="0">
                <a:solidFill>
                  <a:srgbClr val="000000"/>
                </a:solidFill>
                <a:cs typeface="Times New Roman" panose="02020603050405020304" pitchFamily="18" charset="0"/>
              </a:rPr>
              <a:t> </a:t>
            </a:r>
            <a:r>
              <a:rPr lang="en-US" sz="2800" b="1" dirty="0" err="1" smtClean="0">
                <a:solidFill>
                  <a:srgbClr val="000000"/>
                </a:solidFill>
                <a:cs typeface="Times New Roman" panose="02020603050405020304" pitchFamily="18" charset="0"/>
              </a:rPr>
              <a:t>cá</a:t>
            </a:r>
            <a:endParaRPr lang="en-US" sz="2800" b="1" dirty="0">
              <a:solidFill>
                <a:srgbClr val="000000"/>
              </a:solidFill>
              <a:cs typeface="Times New Roman" panose="02020603050405020304" pitchFamily="18" charset="0"/>
            </a:endParaRPr>
          </a:p>
        </p:txBody>
      </p:sp>
      <p:sp>
        <p:nvSpPr>
          <p:cNvPr id="10253" name="AutoShape 13"/>
          <p:cNvSpPr>
            <a:spLocks noChangeArrowheads="1"/>
          </p:cNvSpPr>
          <p:nvPr/>
        </p:nvSpPr>
        <p:spPr bwMode="auto">
          <a:xfrm>
            <a:off x="1524000" y="4572000"/>
            <a:ext cx="3733800" cy="1981200"/>
          </a:xfrm>
          <a:prstGeom prst="rightArrowCallout">
            <a:avLst>
              <a:gd name="adj1" fmla="val 25000"/>
              <a:gd name="adj2" fmla="val 25000"/>
              <a:gd name="adj3" fmla="val 31410"/>
              <a:gd name="adj4" fmla="val 66667"/>
            </a:avLst>
          </a:prstGeom>
          <a:solidFill>
            <a:srgbClr val="FFFF00"/>
          </a:solidFill>
          <a:ln w="28575">
            <a:solidFill>
              <a:srgbClr val="000066"/>
            </a:solidFill>
            <a:miter lim="800000"/>
            <a:headEnd/>
            <a:tailEnd/>
          </a:ln>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sz="2400" b="1" dirty="0" smtClean="0">
                <a:solidFill>
                  <a:srgbClr val="CC3300"/>
                </a:solidFill>
                <a:cs typeface="Times New Roman" panose="02020603050405020304" pitchFamily="18" charset="0"/>
              </a:rPr>
              <a:t>BÀI HỌC </a:t>
            </a:r>
            <a:endParaRPr lang="en-US" sz="2400" b="1" dirty="0">
              <a:solidFill>
                <a:srgbClr val="CC3300"/>
              </a:solidFill>
              <a:cs typeface="Times New Roman" panose="02020603050405020304" pitchFamily="18" charset="0"/>
            </a:endParaRPr>
          </a:p>
          <a:p>
            <a:pPr algn="ctr" eaLnBrk="1" fontAlgn="base" hangingPunct="1">
              <a:spcBef>
                <a:spcPct val="0"/>
              </a:spcBef>
              <a:spcAft>
                <a:spcPct val="0"/>
              </a:spcAft>
            </a:pPr>
            <a:r>
              <a:rPr lang="en-US" sz="2400" b="1" dirty="0" smtClean="0">
                <a:solidFill>
                  <a:srgbClr val="CC3300"/>
                </a:solidFill>
                <a:cs typeface="Times New Roman" panose="02020603050405020304" pitchFamily="18" charset="0"/>
              </a:rPr>
              <a:t>CÁCH DÙNG TỪ</a:t>
            </a:r>
            <a:endParaRPr lang="en-US" sz="2400" b="1" dirty="0">
              <a:solidFill>
                <a:srgbClr val="CC3300"/>
              </a:solidFill>
              <a:cs typeface="Times New Roman" panose="02020603050405020304" pitchFamily="18" charset="0"/>
            </a:endParaRPr>
          </a:p>
        </p:txBody>
      </p:sp>
      <p:sp>
        <p:nvSpPr>
          <p:cNvPr id="10255" name="AutoShape 15"/>
          <p:cNvSpPr>
            <a:spLocks noChangeArrowheads="1"/>
          </p:cNvSpPr>
          <p:nvPr/>
        </p:nvSpPr>
        <p:spPr bwMode="auto">
          <a:xfrm>
            <a:off x="5257800" y="4419600"/>
            <a:ext cx="5410200" cy="2438400"/>
          </a:xfrm>
          <a:prstGeom prst="bevel">
            <a:avLst>
              <a:gd name="adj" fmla="val 12500"/>
            </a:avLst>
          </a:prstGeom>
          <a:solidFill>
            <a:srgbClr val="FFFF00"/>
          </a:solidFill>
          <a:ln w="28575">
            <a:solidFill>
              <a:srgbClr val="000066"/>
            </a:solidFill>
            <a:miter lim="800000"/>
            <a:headEnd/>
            <a:tailEnd/>
          </a:ln>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sz="2400" b="1" dirty="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Dùng</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từ</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phải</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có</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nghĩa</a:t>
            </a:r>
            <a:endParaRPr lang="en-US" sz="2400" b="1" dirty="0">
              <a:solidFill>
                <a:srgbClr val="000066"/>
              </a:solidFill>
              <a:cs typeface="Times New Roman" panose="02020603050405020304" pitchFamily="18" charset="0"/>
            </a:endParaRPr>
          </a:p>
          <a:p>
            <a:pPr algn="ctr" eaLnBrk="1" fontAlgn="base" hangingPunct="1">
              <a:spcBef>
                <a:spcPct val="0"/>
              </a:spcBef>
              <a:spcAft>
                <a:spcPct val="0"/>
              </a:spcAft>
              <a:buFontTx/>
              <a:buChar char="-"/>
            </a:pPr>
            <a:r>
              <a:rPr lang="en-US" sz="2400" b="1" dirty="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Đảm</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bảo</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nội</a:t>
            </a:r>
            <a:r>
              <a:rPr lang="en-US" sz="2400" b="1" dirty="0" smtClean="0">
                <a:solidFill>
                  <a:srgbClr val="000066"/>
                </a:solidFill>
                <a:cs typeface="Times New Roman" panose="02020603050405020304" pitchFamily="18" charset="0"/>
              </a:rPr>
              <a:t> dung </a:t>
            </a:r>
            <a:r>
              <a:rPr lang="en-US" sz="2400" b="1" dirty="0" err="1" smtClean="0">
                <a:solidFill>
                  <a:srgbClr val="000066"/>
                </a:solidFill>
                <a:cs typeface="Times New Roman" panose="02020603050405020304" pitchFamily="18" charset="0"/>
              </a:rPr>
              <a:t>cần</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thông</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báo</a:t>
            </a:r>
            <a:endParaRPr lang="en-US" sz="2400" b="1" dirty="0">
              <a:solidFill>
                <a:srgbClr val="000066"/>
              </a:solidFill>
              <a:cs typeface="Times New Roman" panose="02020603050405020304" pitchFamily="18" charset="0"/>
            </a:endParaRPr>
          </a:p>
          <a:p>
            <a:pPr algn="ctr" eaLnBrk="1" fontAlgn="base" hangingPunct="1">
              <a:spcBef>
                <a:spcPct val="0"/>
              </a:spcBef>
              <a:spcAft>
                <a:spcPct val="0"/>
              </a:spcAft>
            </a:pPr>
            <a:r>
              <a:rPr lang="en-US" sz="2400" b="1" dirty="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Chính</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xác</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rõ</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ràng</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dễ</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hiểu</a:t>
            </a:r>
            <a:endParaRPr lang="en-US" sz="2400" b="1" dirty="0" smtClean="0">
              <a:solidFill>
                <a:srgbClr val="000066"/>
              </a:solidFill>
              <a:cs typeface="Times New Roman" panose="02020603050405020304" pitchFamily="18" charset="0"/>
            </a:endParaRPr>
          </a:p>
          <a:p>
            <a:pPr algn="ctr" eaLnBrk="1" fontAlgn="base" hangingPunct="1">
              <a:spcBef>
                <a:spcPct val="0"/>
              </a:spcBef>
              <a:spcAft>
                <a:spcPct val="0"/>
              </a:spcAft>
            </a:pPr>
            <a:r>
              <a:rPr lang="en-US" sz="2400" b="1" dirty="0" err="1" smtClean="0">
                <a:solidFill>
                  <a:srgbClr val="000066"/>
                </a:solidFill>
                <a:cs typeface="Times New Roman" panose="02020603050405020304" pitchFamily="18" charset="0"/>
              </a:rPr>
              <a:t>Ngắn</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gọn</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không</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dùng</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thiếu</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hoặc</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thừa</a:t>
            </a:r>
            <a:r>
              <a:rPr lang="en-US" sz="2400" b="1" dirty="0" smtClean="0">
                <a:solidFill>
                  <a:srgbClr val="000066"/>
                </a:solidFill>
                <a:cs typeface="Times New Roman" panose="02020603050405020304" pitchFamily="18" charset="0"/>
              </a:rPr>
              <a:t> </a:t>
            </a:r>
            <a:r>
              <a:rPr lang="en-US" sz="2400" b="1" dirty="0" err="1" smtClean="0">
                <a:solidFill>
                  <a:srgbClr val="000066"/>
                </a:solidFill>
                <a:cs typeface="Times New Roman" panose="02020603050405020304" pitchFamily="18" charset="0"/>
              </a:rPr>
              <a:t>từ</a:t>
            </a:r>
            <a:endParaRPr lang="en-US" sz="2400" b="1" dirty="0">
              <a:solidFill>
                <a:srgbClr val="000066"/>
              </a:solidFill>
              <a:latin typeface="VNI-Times" pitchFamily="2" charset="0"/>
              <a:cs typeface="Arial" panose="020B0604020202020204" pitchFamily="34" charset="0"/>
            </a:endParaRPr>
          </a:p>
          <a:p>
            <a:pPr algn="ctr" eaLnBrk="1" fontAlgn="base" hangingPunct="1">
              <a:spcBef>
                <a:spcPct val="0"/>
              </a:spcBef>
              <a:spcAft>
                <a:spcPct val="0"/>
              </a:spcAft>
            </a:pPr>
            <a:endParaRPr lang="en-US" sz="2400" dirty="0">
              <a:solidFill>
                <a:srgbClr val="000066"/>
              </a:solidFill>
              <a:latin typeface="VNI-Times" pitchFamily="2" charset="0"/>
              <a:cs typeface="Arial" panose="020B0604020202020204" pitchFamily="34" charset="0"/>
            </a:endParaRPr>
          </a:p>
        </p:txBody>
      </p:sp>
    </p:spTree>
    <p:extLst>
      <p:ext uri="{BB962C8B-B14F-4D97-AF65-F5344CB8AC3E}">
        <p14:creationId xmlns:p14="http://schemas.microsoft.com/office/powerpoint/2010/main" val="1134246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245">
                                            <p:bg/>
                                          </p:spTgt>
                                        </p:tgtEl>
                                        <p:attrNameLst>
                                          <p:attrName>style.visibility</p:attrName>
                                        </p:attrNameLst>
                                      </p:cBhvr>
                                      <p:to>
                                        <p:strVal val="visible"/>
                                      </p:to>
                                    </p:set>
                                    <p:animEffect transition="in" filter="fade">
                                      <p:cBhvr>
                                        <p:cTn id="7" dur="385" decel="100000"/>
                                        <p:tgtEl>
                                          <p:spTgt spid="10245">
                                            <p:bg/>
                                          </p:spTgt>
                                        </p:tgtEl>
                                      </p:cBhvr>
                                    </p:animEffect>
                                    <p:animScale>
                                      <p:cBhvr>
                                        <p:cTn id="8" dur="385" decel="100000"/>
                                        <p:tgtEl>
                                          <p:spTgt spid="10245">
                                            <p:bg/>
                                          </p:spTgt>
                                        </p:tgtEl>
                                      </p:cBhvr>
                                      <p:from x="10000" y="10000"/>
                                      <p:to x="200000" y="450000"/>
                                    </p:animScale>
                                    <p:animScale>
                                      <p:cBhvr>
                                        <p:cTn id="9" dur="615" accel="100000" fill="hold">
                                          <p:stCondLst>
                                            <p:cond delay="385"/>
                                          </p:stCondLst>
                                        </p:cTn>
                                        <p:tgtEl>
                                          <p:spTgt spid="10245">
                                            <p:bg/>
                                          </p:spTgt>
                                        </p:tgtEl>
                                      </p:cBhvr>
                                      <p:from x="200000" y="450000"/>
                                      <p:to x="100000" y="100000"/>
                                    </p:animScale>
                                    <p:set>
                                      <p:cBhvr>
                                        <p:cTn id="10" dur="385" fill="hold"/>
                                        <p:tgtEl>
                                          <p:spTgt spid="10245">
                                            <p:bg/>
                                          </p:spTgt>
                                        </p:tgtEl>
                                        <p:attrNameLst>
                                          <p:attrName>ppt_x</p:attrName>
                                        </p:attrNameLst>
                                      </p:cBhvr>
                                      <p:to>
                                        <p:strVal val="(0.5)"/>
                                      </p:to>
                                    </p:set>
                                    <p:anim from="(0.5)" to="(#ppt_x)" calcmode="lin" valueType="num">
                                      <p:cBhvr>
                                        <p:cTn id="11" dur="615" accel="100000" fill="hold">
                                          <p:stCondLst>
                                            <p:cond delay="385"/>
                                          </p:stCondLst>
                                        </p:cTn>
                                        <p:tgtEl>
                                          <p:spTgt spid="10245">
                                            <p:bg/>
                                          </p:spTgt>
                                        </p:tgtEl>
                                        <p:attrNameLst>
                                          <p:attrName>ppt_x</p:attrName>
                                        </p:attrNameLst>
                                      </p:cBhvr>
                                    </p:anim>
                                    <p:set>
                                      <p:cBhvr>
                                        <p:cTn id="12" dur="385" fill="hold"/>
                                        <p:tgtEl>
                                          <p:spTgt spid="10245">
                                            <p:bg/>
                                          </p:spTgt>
                                        </p:tgtEl>
                                        <p:attrNameLst>
                                          <p:attrName>ppt_y</p:attrName>
                                        </p:attrNameLst>
                                      </p:cBhvr>
                                      <p:to>
                                        <p:strVal val="(#ppt_y+0.4)"/>
                                      </p:to>
                                    </p:set>
                                    <p:anim from="(#ppt_y+0.4)" to="(#ppt_y)" calcmode="lin" valueType="num">
                                      <p:cBhvr>
                                        <p:cTn id="13" dur="615" accel="100000" fill="hold">
                                          <p:stCondLst>
                                            <p:cond delay="385"/>
                                          </p:stCondLst>
                                        </p:cTn>
                                        <p:tgtEl>
                                          <p:spTgt spid="10245">
                                            <p:bg/>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10245">
                                            <p:txEl>
                                              <p:pRg st="0" end="0"/>
                                            </p:txEl>
                                          </p:spTgt>
                                        </p:tgtEl>
                                        <p:attrNameLst>
                                          <p:attrName>style.visibility</p:attrName>
                                        </p:attrNameLst>
                                      </p:cBhvr>
                                      <p:to>
                                        <p:strVal val="visible"/>
                                      </p:to>
                                    </p:set>
                                    <p:animEffect transition="in" filter="fade">
                                      <p:cBhvr>
                                        <p:cTn id="16" dur="385" decel="100000"/>
                                        <p:tgtEl>
                                          <p:spTgt spid="10245">
                                            <p:txEl>
                                              <p:pRg st="0" end="0"/>
                                            </p:txEl>
                                          </p:spTgt>
                                        </p:tgtEl>
                                      </p:cBhvr>
                                    </p:animEffect>
                                    <p:animScale>
                                      <p:cBhvr>
                                        <p:cTn id="17" dur="385" decel="100000"/>
                                        <p:tgtEl>
                                          <p:spTgt spid="10245">
                                            <p:txEl>
                                              <p:pRg st="0" end="0"/>
                                            </p:txEl>
                                          </p:spTgt>
                                        </p:tgtEl>
                                      </p:cBhvr>
                                      <p:from x="10000" y="10000"/>
                                      <p:to x="200000" y="450000"/>
                                    </p:animScale>
                                    <p:animScale>
                                      <p:cBhvr>
                                        <p:cTn id="18" dur="615" accel="100000" fill="hold">
                                          <p:stCondLst>
                                            <p:cond delay="385"/>
                                          </p:stCondLst>
                                        </p:cTn>
                                        <p:tgtEl>
                                          <p:spTgt spid="10245">
                                            <p:txEl>
                                              <p:pRg st="0" end="0"/>
                                            </p:txEl>
                                          </p:spTgt>
                                        </p:tgtEl>
                                      </p:cBhvr>
                                      <p:from x="200000" y="450000"/>
                                      <p:to x="100000" y="100000"/>
                                    </p:animScale>
                                    <p:set>
                                      <p:cBhvr>
                                        <p:cTn id="19" dur="385" fill="hold"/>
                                        <p:tgtEl>
                                          <p:spTgt spid="10245">
                                            <p:txEl>
                                              <p:pRg st="0" end="0"/>
                                            </p:txEl>
                                          </p:spTgt>
                                        </p:tgtEl>
                                        <p:attrNameLst>
                                          <p:attrName>ppt_x</p:attrName>
                                        </p:attrNameLst>
                                      </p:cBhvr>
                                      <p:to>
                                        <p:strVal val="(0.5)"/>
                                      </p:to>
                                    </p:set>
                                    <p:anim from="(0.5)" to="(#ppt_x)" calcmode="lin" valueType="num">
                                      <p:cBhvr>
                                        <p:cTn id="20" dur="615" accel="100000" fill="hold">
                                          <p:stCondLst>
                                            <p:cond delay="385"/>
                                          </p:stCondLst>
                                        </p:cTn>
                                        <p:tgtEl>
                                          <p:spTgt spid="10245">
                                            <p:txEl>
                                              <p:pRg st="0" end="0"/>
                                            </p:txEl>
                                          </p:spTgt>
                                        </p:tgtEl>
                                        <p:attrNameLst>
                                          <p:attrName>ppt_x</p:attrName>
                                        </p:attrNameLst>
                                      </p:cBhvr>
                                    </p:anim>
                                    <p:set>
                                      <p:cBhvr>
                                        <p:cTn id="21" dur="385" fill="hold"/>
                                        <p:tgtEl>
                                          <p:spTgt spid="10245">
                                            <p:txEl>
                                              <p:pRg st="0" end="0"/>
                                            </p:txEl>
                                          </p:spTgt>
                                        </p:tgtEl>
                                        <p:attrNameLst>
                                          <p:attrName>ppt_y</p:attrName>
                                        </p:attrNameLst>
                                      </p:cBhvr>
                                      <p:to>
                                        <p:strVal val="(#ppt_y+0.4)"/>
                                      </p:to>
                                    </p:set>
                                    <p:anim from="(#ppt_y+0.4)" to="(#ppt_y)" calcmode="lin" valueType="num">
                                      <p:cBhvr>
                                        <p:cTn id="22" dur="615" accel="100000" fill="hold">
                                          <p:stCondLst>
                                            <p:cond delay="385"/>
                                          </p:stCondLst>
                                        </p:cTn>
                                        <p:tgtEl>
                                          <p:spTgt spid="10245">
                                            <p:txEl>
                                              <p:pRg st="0" end="0"/>
                                            </p:txEl>
                                          </p:spTgt>
                                        </p:tgtEl>
                                        <p:attrNameLst>
                                          <p:attrName>ppt_y</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10247"/>
                                        </p:tgtEl>
                                        <p:attrNameLst>
                                          <p:attrName>style.visibility</p:attrName>
                                        </p:attrNameLst>
                                      </p:cBhvr>
                                      <p:to>
                                        <p:strVal val="visible"/>
                                      </p:to>
                                    </p:set>
                                    <p:animEffect transition="in" filter="fade">
                                      <p:cBhvr>
                                        <p:cTn id="27" dur="500"/>
                                        <p:tgtEl>
                                          <p:spTgt spid="10247"/>
                                        </p:tgtEl>
                                      </p:cBhvr>
                                    </p:animEffect>
                                    <p:anim calcmode="lin" valueType="num">
                                      <p:cBhvr>
                                        <p:cTn id="28" dur="500" fill="hold"/>
                                        <p:tgtEl>
                                          <p:spTgt spid="10247"/>
                                        </p:tgtEl>
                                        <p:attrNameLst>
                                          <p:attrName>ppt_x</p:attrName>
                                        </p:attrNameLst>
                                      </p:cBhvr>
                                      <p:tavLst>
                                        <p:tav tm="0">
                                          <p:val>
                                            <p:strVal val="#ppt_x-.1"/>
                                          </p:val>
                                        </p:tav>
                                        <p:tav tm="100000">
                                          <p:val>
                                            <p:strVal val="#ppt_x"/>
                                          </p:val>
                                        </p:tav>
                                      </p:tavLst>
                                    </p:anim>
                                    <p:anim calcmode="lin" valueType="num">
                                      <p:cBhvr>
                                        <p:cTn id="29" dur="500" fill="hold"/>
                                        <p:tgtEl>
                                          <p:spTgt spid="10247"/>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0249"/>
                                        </p:tgtEl>
                                        <p:attrNameLst>
                                          <p:attrName>style.visibility</p:attrName>
                                        </p:attrNameLst>
                                      </p:cBhvr>
                                      <p:to>
                                        <p:strVal val="visible"/>
                                      </p:to>
                                    </p:set>
                                    <p:animEffect transition="in" filter="wipe(up)">
                                      <p:cBhvr>
                                        <p:cTn id="34" dur="500"/>
                                        <p:tgtEl>
                                          <p:spTgt spid="1024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0" presetClass="entr" presetSubtype="0" fill="hold" grpId="0" nodeType="clickEffect">
                                  <p:stCondLst>
                                    <p:cond delay="0"/>
                                  </p:stCondLst>
                                  <p:iterate type="lt">
                                    <p:tmPct val="10000"/>
                                  </p:iterate>
                                  <p:childTnLst>
                                    <p:set>
                                      <p:cBhvr>
                                        <p:cTn id="38" dur="1" fill="hold">
                                          <p:stCondLst>
                                            <p:cond delay="0"/>
                                          </p:stCondLst>
                                        </p:cTn>
                                        <p:tgtEl>
                                          <p:spTgt spid="10251"/>
                                        </p:tgtEl>
                                        <p:attrNameLst>
                                          <p:attrName>style.visibility</p:attrName>
                                        </p:attrNameLst>
                                      </p:cBhvr>
                                      <p:to>
                                        <p:strVal val="visible"/>
                                      </p:to>
                                    </p:set>
                                    <p:animEffect transition="in" filter="fade">
                                      <p:cBhvr>
                                        <p:cTn id="39" dur="500"/>
                                        <p:tgtEl>
                                          <p:spTgt spid="10251"/>
                                        </p:tgtEl>
                                      </p:cBhvr>
                                    </p:animEffect>
                                    <p:anim calcmode="lin" valueType="num">
                                      <p:cBhvr>
                                        <p:cTn id="40" dur="500" fill="hold"/>
                                        <p:tgtEl>
                                          <p:spTgt spid="10251"/>
                                        </p:tgtEl>
                                        <p:attrNameLst>
                                          <p:attrName>ppt_x</p:attrName>
                                        </p:attrNameLst>
                                      </p:cBhvr>
                                      <p:tavLst>
                                        <p:tav tm="0">
                                          <p:val>
                                            <p:strVal val="#ppt_x-.1"/>
                                          </p:val>
                                        </p:tav>
                                        <p:tav tm="100000">
                                          <p:val>
                                            <p:strVal val="#ppt_x"/>
                                          </p:val>
                                        </p:tav>
                                      </p:tavLst>
                                    </p:anim>
                                    <p:anim calcmode="lin" valueType="num">
                                      <p:cBhvr>
                                        <p:cTn id="41" dur="500" fill="hold"/>
                                        <p:tgtEl>
                                          <p:spTgt spid="10251"/>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0" presetClass="entr" presetSubtype="0" fill="hold" grpId="0" nodeType="clickEffect">
                                  <p:stCondLst>
                                    <p:cond delay="0"/>
                                  </p:stCondLst>
                                  <p:iterate type="lt">
                                    <p:tmPct val="10000"/>
                                  </p:iterate>
                                  <p:childTnLst>
                                    <p:set>
                                      <p:cBhvr>
                                        <p:cTn id="45" dur="1" fill="hold">
                                          <p:stCondLst>
                                            <p:cond delay="0"/>
                                          </p:stCondLst>
                                        </p:cTn>
                                        <p:tgtEl>
                                          <p:spTgt spid="10248"/>
                                        </p:tgtEl>
                                        <p:attrNameLst>
                                          <p:attrName>style.visibility</p:attrName>
                                        </p:attrNameLst>
                                      </p:cBhvr>
                                      <p:to>
                                        <p:strVal val="visible"/>
                                      </p:to>
                                    </p:set>
                                    <p:animEffect transition="in" filter="fade">
                                      <p:cBhvr>
                                        <p:cTn id="46" dur="500"/>
                                        <p:tgtEl>
                                          <p:spTgt spid="10248"/>
                                        </p:tgtEl>
                                      </p:cBhvr>
                                    </p:animEffect>
                                    <p:anim calcmode="lin" valueType="num">
                                      <p:cBhvr>
                                        <p:cTn id="47" dur="500" fill="hold"/>
                                        <p:tgtEl>
                                          <p:spTgt spid="10248"/>
                                        </p:tgtEl>
                                        <p:attrNameLst>
                                          <p:attrName>ppt_x</p:attrName>
                                        </p:attrNameLst>
                                      </p:cBhvr>
                                      <p:tavLst>
                                        <p:tav tm="0">
                                          <p:val>
                                            <p:strVal val="#ppt_x-.1"/>
                                          </p:val>
                                        </p:tav>
                                        <p:tav tm="100000">
                                          <p:val>
                                            <p:strVal val="#ppt_x"/>
                                          </p:val>
                                        </p:tav>
                                      </p:tavLst>
                                    </p:anim>
                                    <p:anim calcmode="lin" valueType="num">
                                      <p:cBhvr>
                                        <p:cTn id="48" dur="500" fill="hold"/>
                                        <p:tgtEl>
                                          <p:spTgt spid="10248"/>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0250"/>
                                        </p:tgtEl>
                                        <p:attrNameLst>
                                          <p:attrName>style.visibility</p:attrName>
                                        </p:attrNameLst>
                                      </p:cBhvr>
                                      <p:to>
                                        <p:strVal val="visible"/>
                                      </p:to>
                                    </p:set>
                                    <p:animEffect transition="in" filter="wipe(up)">
                                      <p:cBhvr>
                                        <p:cTn id="53" dur="500"/>
                                        <p:tgtEl>
                                          <p:spTgt spid="1025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0" presetClass="entr" presetSubtype="0" fill="hold" grpId="0" nodeType="clickEffect">
                                  <p:stCondLst>
                                    <p:cond delay="0"/>
                                  </p:stCondLst>
                                  <p:iterate type="lt">
                                    <p:tmPct val="10000"/>
                                  </p:iterate>
                                  <p:childTnLst>
                                    <p:set>
                                      <p:cBhvr>
                                        <p:cTn id="57" dur="1" fill="hold">
                                          <p:stCondLst>
                                            <p:cond delay="0"/>
                                          </p:stCondLst>
                                        </p:cTn>
                                        <p:tgtEl>
                                          <p:spTgt spid="10252"/>
                                        </p:tgtEl>
                                        <p:attrNameLst>
                                          <p:attrName>style.visibility</p:attrName>
                                        </p:attrNameLst>
                                      </p:cBhvr>
                                      <p:to>
                                        <p:strVal val="visible"/>
                                      </p:to>
                                    </p:set>
                                    <p:animEffect transition="in" filter="fade">
                                      <p:cBhvr>
                                        <p:cTn id="58" dur="500"/>
                                        <p:tgtEl>
                                          <p:spTgt spid="10252"/>
                                        </p:tgtEl>
                                      </p:cBhvr>
                                    </p:animEffect>
                                    <p:anim calcmode="lin" valueType="num">
                                      <p:cBhvr>
                                        <p:cTn id="59" dur="500" fill="hold"/>
                                        <p:tgtEl>
                                          <p:spTgt spid="10252"/>
                                        </p:tgtEl>
                                        <p:attrNameLst>
                                          <p:attrName>ppt_x</p:attrName>
                                        </p:attrNameLst>
                                      </p:cBhvr>
                                      <p:tavLst>
                                        <p:tav tm="0">
                                          <p:val>
                                            <p:strVal val="#ppt_x-.1"/>
                                          </p:val>
                                        </p:tav>
                                        <p:tav tm="100000">
                                          <p:val>
                                            <p:strVal val="#ppt_x"/>
                                          </p:val>
                                        </p:tav>
                                      </p:tavLst>
                                    </p:anim>
                                    <p:anim calcmode="lin" valueType="num">
                                      <p:cBhvr>
                                        <p:cTn id="60" dur="500" fill="hold"/>
                                        <p:tgtEl>
                                          <p:spTgt spid="10252"/>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40" presetClass="entr" presetSubtype="0" fill="hold" grpId="0" nodeType="clickEffect">
                                  <p:stCondLst>
                                    <p:cond delay="0"/>
                                  </p:stCondLst>
                                  <p:iterate type="lt">
                                    <p:tmPct val="10000"/>
                                  </p:iterate>
                                  <p:childTnLst>
                                    <p:set>
                                      <p:cBhvr>
                                        <p:cTn id="64" dur="1" fill="hold">
                                          <p:stCondLst>
                                            <p:cond delay="0"/>
                                          </p:stCondLst>
                                        </p:cTn>
                                        <p:tgtEl>
                                          <p:spTgt spid="10253"/>
                                        </p:tgtEl>
                                        <p:attrNameLst>
                                          <p:attrName>style.visibility</p:attrName>
                                        </p:attrNameLst>
                                      </p:cBhvr>
                                      <p:to>
                                        <p:strVal val="visible"/>
                                      </p:to>
                                    </p:set>
                                    <p:animEffect transition="in" filter="fade">
                                      <p:cBhvr>
                                        <p:cTn id="65" dur="500"/>
                                        <p:tgtEl>
                                          <p:spTgt spid="10253"/>
                                        </p:tgtEl>
                                      </p:cBhvr>
                                    </p:animEffect>
                                    <p:anim calcmode="lin" valueType="num">
                                      <p:cBhvr>
                                        <p:cTn id="66" dur="500" fill="hold"/>
                                        <p:tgtEl>
                                          <p:spTgt spid="10253"/>
                                        </p:tgtEl>
                                        <p:attrNameLst>
                                          <p:attrName>ppt_x</p:attrName>
                                        </p:attrNameLst>
                                      </p:cBhvr>
                                      <p:tavLst>
                                        <p:tav tm="0">
                                          <p:val>
                                            <p:strVal val="#ppt_x-.1"/>
                                          </p:val>
                                        </p:tav>
                                        <p:tav tm="100000">
                                          <p:val>
                                            <p:strVal val="#ppt_x"/>
                                          </p:val>
                                        </p:tav>
                                      </p:tavLst>
                                    </p:anim>
                                    <p:anim calcmode="lin" valueType="num">
                                      <p:cBhvr>
                                        <p:cTn id="67" dur="500" fill="hold"/>
                                        <p:tgtEl>
                                          <p:spTgt spid="10253"/>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39" presetClass="entr" presetSubtype="0" accel="100000" fill="hold" grpId="0" nodeType="clickEffect">
                                  <p:stCondLst>
                                    <p:cond delay="0"/>
                                  </p:stCondLst>
                                  <p:childTnLst>
                                    <p:set>
                                      <p:cBhvr>
                                        <p:cTn id="71" dur="1" fill="hold">
                                          <p:stCondLst>
                                            <p:cond delay="0"/>
                                          </p:stCondLst>
                                        </p:cTn>
                                        <p:tgtEl>
                                          <p:spTgt spid="10255"/>
                                        </p:tgtEl>
                                        <p:attrNameLst>
                                          <p:attrName>style.visibility</p:attrName>
                                        </p:attrNameLst>
                                      </p:cBhvr>
                                      <p:to>
                                        <p:strVal val="visible"/>
                                      </p:to>
                                    </p:set>
                                    <p:anim calcmode="lin" valueType="num">
                                      <p:cBhvr>
                                        <p:cTn id="72" dur="500" fill="hold"/>
                                        <p:tgtEl>
                                          <p:spTgt spid="10255"/>
                                        </p:tgtEl>
                                        <p:attrNameLst>
                                          <p:attrName>ppt_h</p:attrName>
                                        </p:attrNameLst>
                                      </p:cBhvr>
                                      <p:tavLst>
                                        <p:tav tm="0">
                                          <p:val>
                                            <p:strVal val="#ppt_h/20"/>
                                          </p:val>
                                        </p:tav>
                                        <p:tav tm="50000">
                                          <p:val>
                                            <p:strVal val="#ppt_h/20"/>
                                          </p:val>
                                        </p:tav>
                                        <p:tav tm="100000">
                                          <p:val>
                                            <p:strVal val="#ppt_h"/>
                                          </p:val>
                                        </p:tav>
                                      </p:tavLst>
                                    </p:anim>
                                    <p:anim calcmode="lin" valueType="num">
                                      <p:cBhvr>
                                        <p:cTn id="73" dur="500" fill="hold"/>
                                        <p:tgtEl>
                                          <p:spTgt spid="10255"/>
                                        </p:tgtEl>
                                        <p:attrNameLst>
                                          <p:attrName>ppt_w</p:attrName>
                                        </p:attrNameLst>
                                      </p:cBhvr>
                                      <p:tavLst>
                                        <p:tav tm="0">
                                          <p:val>
                                            <p:strVal val="#ppt_w+.3"/>
                                          </p:val>
                                        </p:tav>
                                        <p:tav tm="50000">
                                          <p:val>
                                            <p:strVal val="#ppt_w+.3"/>
                                          </p:val>
                                        </p:tav>
                                        <p:tav tm="100000">
                                          <p:val>
                                            <p:strVal val="#ppt_w"/>
                                          </p:val>
                                        </p:tav>
                                      </p:tavLst>
                                    </p:anim>
                                    <p:anim calcmode="lin" valueType="num">
                                      <p:cBhvr>
                                        <p:cTn id="74" dur="500" fill="hold"/>
                                        <p:tgtEl>
                                          <p:spTgt spid="10255"/>
                                        </p:tgtEl>
                                        <p:attrNameLst>
                                          <p:attrName>ppt_x</p:attrName>
                                        </p:attrNameLst>
                                      </p:cBhvr>
                                      <p:tavLst>
                                        <p:tav tm="0">
                                          <p:val>
                                            <p:strVal val="#ppt_x-.3"/>
                                          </p:val>
                                        </p:tav>
                                        <p:tav tm="50000">
                                          <p:val>
                                            <p:strVal val="#ppt_x"/>
                                          </p:val>
                                        </p:tav>
                                        <p:tav tm="100000">
                                          <p:val>
                                            <p:strVal val="#ppt_x"/>
                                          </p:val>
                                        </p:tav>
                                      </p:tavLst>
                                    </p:anim>
                                    <p:anim calcmode="lin" valueType="num">
                                      <p:cBhvr>
                                        <p:cTn id="75" dur="500" fill="hold"/>
                                        <p:tgtEl>
                                          <p:spTgt spid="102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allAtOnce" animBg="1"/>
      <p:bldP spid="10247" grpId="0" animBg="1"/>
      <p:bldP spid="10248" grpId="0" animBg="1"/>
      <p:bldP spid="10249" grpId="0" animBg="1"/>
      <p:bldP spid="10250" grpId="0" animBg="1"/>
      <p:bldP spid="10251" grpId="0" animBg="1"/>
      <p:bldP spid="10252" grpId="0" animBg="1"/>
      <p:bldP spid="10253" grpId="0" animBg="1"/>
      <p:bldP spid="1025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1" y="0"/>
            <a:ext cx="9720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9"/>
          <p:cNvSpPr txBox="1">
            <a:spLocks noChangeArrowheads="1"/>
          </p:cNvSpPr>
          <p:nvPr/>
        </p:nvSpPr>
        <p:spPr bwMode="auto">
          <a:xfrm>
            <a:off x="2209800" y="609600"/>
            <a:ext cx="6915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fontAlgn="base" hangingPunct="1">
              <a:spcBef>
                <a:spcPct val="0"/>
              </a:spcBef>
              <a:spcAft>
                <a:spcPct val="0"/>
              </a:spcAft>
            </a:pPr>
            <a:r>
              <a:rPr lang="en-US" dirty="0">
                <a:solidFill>
                  <a:srgbClr val="FF0000"/>
                </a:solidFill>
              </a:rPr>
              <a:t>*</a:t>
            </a:r>
            <a:r>
              <a:rPr lang="en-US" dirty="0" err="1">
                <a:solidFill>
                  <a:srgbClr val="FF0000"/>
                </a:solidFill>
              </a:rPr>
              <a:t>Bài</a:t>
            </a:r>
            <a:r>
              <a:rPr lang="en-US" dirty="0">
                <a:solidFill>
                  <a:srgbClr val="FF0000"/>
                </a:solidFill>
              </a:rPr>
              <a:t> </a:t>
            </a:r>
            <a:r>
              <a:rPr lang="en-US" dirty="0" err="1">
                <a:solidFill>
                  <a:srgbClr val="FF0000"/>
                </a:solidFill>
              </a:rPr>
              <a:t>tập</a:t>
            </a:r>
            <a:r>
              <a:rPr lang="en-US" dirty="0">
                <a:solidFill>
                  <a:srgbClr val="FF0000"/>
                </a:solidFill>
              </a:rPr>
              <a:t> </a:t>
            </a:r>
            <a:r>
              <a:rPr lang="en-US" dirty="0" err="1">
                <a:solidFill>
                  <a:srgbClr val="FF0000"/>
                </a:solidFill>
              </a:rPr>
              <a:t>củng</a:t>
            </a:r>
            <a:r>
              <a:rPr lang="en-US" dirty="0">
                <a:solidFill>
                  <a:srgbClr val="FF0000"/>
                </a:solidFill>
              </a:rPr>
              <a:t> </a:t>
            </a:r>
            <a:r>
              <a:rPr lang="en-US" dirty="0" err="1">
                <a:solidFill>
                  <a:srgbClr val="FF0000"/>
                </a:solidFill>
              </a:rPr>
              <a:t>cố</a:t>
            </a:r>
            <a:r>
              <a:rPr lang="en-US" dirty="0">
                <a:solidFill>
                  <a:srgbClr val="FF0000"/>
                </a:solidFill>
              </a:rPr>
              <a:t>:</a:t>
            </a:r>
            <a:r>
              <a:rPr lang="en-US" dirty="0">
                <a:solidFill>
                  <a:srgbClr val="000000"/>
                </a:solidFill>
              </a:rPr>
              <a:t> </a:t>
            </a:r>
            <a:r>
              <a:rPr lang="en-US" dirty="0" err="1">
                <a:solidFill>
                  <a:srgbClr val="000000"/>
                </a:solidFill>
              </a:rPr>
              <a:t>Chọn</a:t>
            </a:r>
            <a:r>
              <a:rPr lang="en-US" dirty="0">
                <a:solidFill>
                  <a:srgbClr val="000000"/>
                </a:solidFill>
              </a:rPr>
              <a:t> </a:t>
            </a:r>
            <a:r>
              <a:rPr lang="en-US" dirty="0" err="1">
                <a:solidFill>
                  <a:srgbClr val="000000"/>
                </a:solidFill>
              </a:rPr>
              <a:t>đáp</a:t>
            </a:r>
            <a:r>
              <a:rPr lang="en-US" dirty="0">
                <a:solidFill>
                  <a:srgbClr val="000000"/>
                </a:solidFill>
              </a:rPr>
              <a:t> </a:t>
            </a:r>
            <a:r>
              <a:rPr lang="en-US" dirty="0" err="1">
                <a:solidFill>
                  <a:srgbClr val="000000"/>
                </a:solidFill>
              </a:rPr>
              <a:t>án</a:t>
            </a:r>
            <a:r>
              <a:rPr lang="en-US" dirty="0">
                <a:solidFill>
                  <a:srgbClr val="000000"/>
                </a:solidFill>
              </a:rPr>
              <a:t> </a:t>
            </a:r>
            <a:r>
              <a:rPr lang="en-US" dirty="0" err="1">
                <a:solidFill>
                  <a:srgbClr val="000000"/>
                </a:solidFill>
              </a:rPr>
              <a:t>đúng</a:t>
            </a:r>
            <a:r>
              <a:rPr lang="en-US" dirty="0">
                <a:solidFill>
                  <a:srgbClr val="000000"/>
                </a:solidFill>
              </a:rPr>
              <a:t> </a:t>
            </a:r>
            <a:r>
              <a:rPr lang="en-US" dirty="0" err="1">
                <a:solidFill>
                  <a:srgbClr val="000000"/>
                </a:solidFill>
              </a:rPr>
              <a:t>nhất</a:t>
            </a:r>
            <a:endParaRPr lang="en-US" dirty="0">
              <a:solidFill>
                <a:srgbClr val="000000"/>
              </a:solidFill>
            </a:endParaRPr>
          </a:p>
        </p:txBody>
      </p:sp>
      <p:sp>
        <p:nvSpPr>
          <p:cNvPr id="32772" name="Text Box 11"/>
          <p:cNvSpPr txBox="1">
            <a:spLocks noChangeArrowheads="1"/>
          </p:cNvSpPr>
          <p:nvPr/>
        </p:nvSpPr>
        <p:spPr bwMode="auto">
          <a:xfrm>
            <a:off x="1828800" y="1371600"/>
            <a:ext cx="8610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fontAlgn="base" hangingPunct="1">
              <a:spcBef>
                <a:spcPct val="0"/>
              </a:spcBef>
              <a:spcAft>
                <a:spcPct val="0"/>
              </a:spcAft>
            </a:pPr>
            <a:r>
              <a:rPr lang="en-US" sz="2400" dirty="0">
                <a:solidFill>
                  <a:srgbClr val="0000CC"/>
                </a:solidFill>
              </a:rPr>
              <a:t>1. </a:t>
            </a:r>
            <a:r>
              <a:rPr lang="en-US" sz="2400" dirty="0" err="1">
                <a:solidFill>
                  <a:srgbClr val="0000CC"/>
                </a:solidFill>
              </a:rPr>
              <a:t>Dòng</a:t>
            </a:r>
            <a:r>
              <a:rPr lang="en-US" sz="2400" dirty="0">
                <a:solidFill>
                  <a:srgbClr val="0000CC"/>
                </a:solidFill>
              </a:rPr>
              <a:t> </a:t>
            </a:r>
            <a:r>
              <a:rPr lang="en-US" sz="2400" dirty="0" err="1">
                <a:solidFill>
                  <a:srgbClr val="0000CC"/>
                </a:solidFill>
              </a:rPr>
              <a:t>nào</a:t>
            </a:r>
            <a:r>
              <a:rPr lang="en-US" sz="2400" dirty="0">
                <a:solidFill>
                  <a:srgbClr val="0000CC"/>
                </a:solidFill>
              </a:rPr>
              <a:t> </a:t>
            </a:r>
            <a:r>
              <a:rPr lang="en-US" sz="2400" dirty="0" err="1">
                <a:solidFill>
                  <a:srgbClr val="0000CC"/>
                </a:solidFill>
              </a:rPr>
              <a:t>trình</a:t>
            </a:r>
            <a:r>
              <a:rPr lang="en-US" sz="2400" dirty="0">
                <a:solidFill>
                  <a:srgbClr val="0000CC"/>
                </a:solidFill>
              </a:rPr>
              <a:t> </a:t>
            </a:r>
            <a:r>
              <a:rPr lang="en-US" sz="2400" dirty="0" err="1">
                <a:solidFill>
                  <a:srgbClr val="0000CC"/>
                </a:solidFill>
              </a:rPr>
              <a:t>bày</a:t>
            </a:r>
            <a:r>
              <a:rPr lang="en-US" sz="2400" dirty="0">
                <a:solidFill>
                  <a:srgbClr val="0000CC"/>
                </a:solidFill>
              </a:rPr>
              <a:t> </a:t>
            </a:r>
            <a:r>
              <a:rPr lang="en-US" sz="2400" dirty="0" err="1">
                <a:solidFill>
                  <a:srgbClr val="0000CC"/>
                </a:solidFill>
              </a:rPr>
              <a:t>đúng</a:t>
            </a:r>
            <a:r>
              <a:rPr lang="en-US" sz="2400" dirty="0">
                <a:solidFill>
                  <a:srgbClr val="0000CC"/>
                </a:solidFill>
              </a:rPr>
              <a:t> </a:t>
            </a:r>
            <a:r>
              <a:rPr lang="en-US" sz="2400" dirty="0" err="1">
                <a:solidFill>
                  <a:srgbClr val="0000CC"/>
                </a:solidFill>
              </a:rPr>
              <a:t>nhất</a:t>
            </a:r>
            <a:r>
              <a:rPr lang="en-US" sz="2400" dirty="0">
                <a:solidFill>
                  <a:srgbClr val="0000CC"/>
                </a:solidFill>
              </a:rPr>
              <a:t> </a:t>
            </a:r>
            <a:r>
              <a:rPr lang="en-US" sz="2400" dirty="0" err="1">
                <a:solidFill>
                  <a:srgbClr val="0000CC"/>
                </a:solidFill>
              </a:rPr>
              <a:t>khái</a:t>
            </a:r>
            <a:r>
              <a:rPr lang="en-US" sz="2400" dirty="0">
                <a:solidFill>
                  <a:srgbClr val="0000CC"/>
                </a:solidFill>
              </a:rPr>
              <a:t> </a:t>
            </a:r>
            <a:r>
              <a:rPr lang="en-US" sz="2400" dirty="0" err="1">
                <a:solidFill>
                  <a:srgbClr val="0000CC"/>
                </a:solidFill>
              </a:rPr>
              <a:t>niệm</a:t>
            </a:r>
            <a:r>
              <a:rPr lang="en-US" sz="2400" dirty="0">
                <a:solidFill>
                  <a:srgbClr val="0000CC"/>
                </a:solidFill>
              </a:rPr>
              <a:t> </a:t>
            </a:r>
            <a:r>
              <a:rPr lang="en-US" sz="2400" dirty="0" err="1">
                <a:solidFill>
                  <a:srgbClr val="0000CC"/>
                </a:solidFill>
              </a:rPr>
              <a:t>Truyện</a:t>
            </a:r>
            <a:r>
              <a:rPr lang="en-US" sz="2400" dirty="0">
                <a:solidFill>
                  <a:srgbClr val="0000CC"/>
                </a:solidFill>
              </a:rPr>
              <a:t> </a:t>
            </a:r>
            <a:r>
              <a:rPr lang="en-US" sz="2400" dirty="0" err="1">
                <a:solidFill>
                  <a:srgbClr val="0000CC"/>
                </a:solidFill>
              </a:rPr>
              <a:t>cười</a:t>
            </a:r>
            <a:r>
              <a:rPr lang="en-US" sz="2400" dirty="0">
                <a:solidFill>
                  <a:srgbClr val="0000CC"/>
                </a:solidFill>
              </a:rPr>
              <a:t> ?</a:t>
            </a:r>
          </a:p>
          <a:p>
            <a:pPr eaLnBrk="1" fontAlgn="base" hangingPunct="1">
              <a:spcBef>
                <a:spcPct val="0"/>
              </a:spcBef>
              <a:spcAft>
                <a:spcPct val="0"/>
              </a:spcAft>
            </a:pPr>
            <a:r>
              <a:rPr lang="en-US" sz="2400" dirty="0">
                <a:solidFill>
                  <a:srgbClr val="000000"/>
                </a:solidFill>
              </a:rPr>
              <a:t>A. </a:t>
            </a:r>
            <a:r>
              <a:rPr lang="en-US" sz="2400" dirty="0" err="1">
                <a:solidFill>
                  <a:srgbClr val="000000"/>
                </a:solidFill>
              </a:rPr>
              <a:t>Là</a:t>
            </a:r>
            <a:r>
              <a:rPr lang="en-US" sz="2400" dirty="0">
                <a:solidFill>
                  <a:srgbClr val="000000"/>
                </a:solidFill>
              </a:rPr>
              <a:t> </a:t>
            </a:r>
            <a:r>
              <a:rPr lang="en-US" sz="2400" dirty="0" err="1">
                <a:solidFill>
                  <a:srgbClr val="000000"/>
                </a:solidFill>
              </a:rPr>
              <a:t>những</a:t>
            </a:r>
            <a:r>
              <a:rPr lang="en-US" sz="2400" dirty="0">
                <a:solidFill>
                  <a:srgbClr val="000000"/>
                </a:solidFill>
              </a:rPr>
              <a:t> </a:t>
            </a:r>
            <a:r>
              <a:rPr lang="en-US" sz="2400" dirty="0" err="1">
                <a:solidFill>
                  <a:srgbClr val="000000"/>
                </a:solidFill>
              </a:rPr>
              <a:t>câu</a:t>
            </a:r>
            <a:r>
              <a:rPr lang="en-US" sz="2400" dirty="0">
                <a:solidFill>
                  <a:srgbClr val="000000"/>
                </a:solidFill>
              </a:rPr>
              <a:t> </a:t>
            </a:r>
            <a:r>
              <a:rPr lang="en-US" sz="2400" dirty="0" err="1">
                <a:solidFill>
                  <a:srgbClr val="000000"/>
                </a:solidFill>
              </a:rPr>
              <a:t>chuyện</a:t>
            </a:r>
            <a:r>
              <a:rPr lang="en-US" sz="2400" dirty="0">
                <a:solidFill>
                  <a:srgbClr val="000000"/>
                </a:solidFill>
              </a:rPr>
              <a:t> </a:t>
            </a:r>
            <a:r>
              <a:rPr lang="en-US" sz="2400" dirty="0" err="1">
                <a:solidFill>
                  <a:srgbClr val="000000"/>
                </a:solidFill>
              </a:rPr>
              <a:t>vui</a:t>
            </a:r>
            <a:r>
              <a:rPr lang="en-US" sz="2400" dirty="0">
                <a:solidFill>
                  <a:srgbClr val="000000"/>
                </a:solidFill>
              </a:rPr>
              <a:t> </a:t>
            </a:r>
            <a:r>
              <a:rPr lang="en-US" sz="2400" dirty="0" err="1">
                <a:solidFill>
                  <a:srgbClr val="000000"/>
                </a:solidFill>
              </a:rPr>
              <a:t>trong</a:t>
            </a:r>
            <a:r>
              <a:rPr lang="en-US" sz="2400" dirty="0">
                <a:solidFill>
                  <a:srgbClr val="000000"/>
                </a:solidFill>
              </a:rPr>
              <a:t> </a:t>
            </a:r>
            <a:r>
              <a:rPr lang="en-US" sz="2400" dirty="0" err="1">
                <a:solidFill>
                  <a:srgbClr val="000000"/>
                </a:solidFill>
              </a:rPr>
              <a:t>cuộc</a:t>
            </a:r>
            <a:r>
              <a:rPr lang="en-US" sz="2400" dirty="0">
                <a:solidFill>
                  <a:srgbClr val="000000"/>
                </a:solidFill>
              </a:rPr>
              <a:t> </a:t>
            </a:r>
            <a:r>
              <a:rPr lang="en-US" sz="2400" dirty="0" err="1">
                <a:solidFill>
                  <a:srgbClr val="000000"/>
                </a:solidFill>
              </a:rPr>
              <a:t>sống</a:t>
            </a:r>
            <a:r>
              <a:rPr lang="en-US" sz="2400" dirty="0">
                <a:solidFill>
                  <a:srgbClr val="000000"/>
                </a:solidFill>
              </a:rPr>
              <a:t>.</a:t>
            </a:r>
          </a:p>
          <a:p>
            <a:pPr eaLnBrk="1" fontAlgn="base" hangingPunct="1">
              <a:spcBef>
                <a:spcPct val="0"/>
              </a:spcBef>
              <a:spcAft>
                <a:spcPct val="0"/>
              </a:spcAft>
            </a:pPr>
            <a:r>
              <a:rPr lang="en-US" sz="2400" dirty="0">
                <a:solidFill>
                  <a:srgbClr val="000000"/>
                </a:solidFill>
              </a:rPr>
              <a:t>B. </a:t>
            </a:r>
            <a:r>
              <a:rPr lang="en-US" sz="2400" dirty="0" err="1">
                <a:solidFill>
                  <a:srgbClr val="000000"/>
                </a:solidFill>
              </a:rPr>
              <a:t>Là</a:t>
            </a:r>
            <a:r>
              <a:rPr lang="en-US" sz="2400" dirty="0">
                <a:solidFill>
                  <a:srgbClr val="000000"/>
                </a:solidFill>
              </a:rPr>
              <a:t> </a:t>
            </a:r>
            <a:r>
              <a:rPr lang="en-US" sz="2400" dirty="0" err="1">
                <a:solidFill>
                  <a:srgbClr val="000000"/>
                </a:solidFill>
              </a:rPr>
              <a:t>những</a:t>
            </a:r>
            <a:r>
              <a:rPr lang="en-US" sz="2400" dirty="0">
                <a:solidFill>
                  <a:srgbClr val="000000"/>
                </a:solidFill>
              </a:rPr>
              <a:t> </a:t>
            </a:r>
            <a:r>
              <a:rPr lang="en-US" sz="2400" dirty="0" err="1">
                <a:solidFill>
                  <a:srgbClr val="000000"/>
                </a:solidFill>
              </a:rPr>
              <a:t>câu</a:t>
            </a:r>
            <a:r>
              <a:rPr lang="en-US" sz="2400" dirty="0">
                <a:solidFill>
                  <a:srgbClr val="000000"/>
                </a:solidFill>
              </a:rPr>
              <a:t> </a:t>
            </a:r>
            <a:r>
              <a:rPr lang="en-US" sz="2400" dirty="0" err="1">
                <a:solidFill>
                  <a:srgbClr val="000000"/>
                </a:solidFill>
              </a:rPr>
              <a:t>chuyện</a:t>
            </a:r>
            <a:r>
              <a:rPr lang="en-US" sz="2400" dirty="0">
                <a:solidFill>
                  <a:srgbClr val="000000"/>
                </a:solidFill>
              </a:rPr>
              <a:t> </a:t>
            </a:r>
            <a:r>
              <a:rPr lang="en-US" sz="2400" dirty="0" err="1">
                <a:solidFill>
                  <a:srgbClr val="000000"/>
                </a:solidFill>
              </a:rPr>
              <a:t>thú</a:t>
            </a:r>
            <a:r>
              <a:rPr lang="en-US" sz="2400" dirty="0">
                <a:solidFill>
                  <a:srgbClr val="000000"/>
                </a:solidFill>
              </a:rPr>
              <a:t> </a:t>
            </a:r>
            <a:r>
              <a:rPr lang="en-US" sz="2400" dirty="0" err="1">
                <a:solidFill>
                  <a:srgbClr val="000000"/>
                </a:solidFill>
              </a:rPr>
              <a:t>vị</a:t>
            </a:r>
            <a:r>
              <a:rPr lang="en-US" sz="2400" dirty="0">
                <a:solidFill>
                  <a:srgbClr val="000000"/>
                </a:solidFill>
              </a:rPr>
              <a:t>, </a:t>
            </a:r>
            <a:r>
              <a:rPr lang="en-US" sz="2400" dirty="0" err="1">
                <a:solidFill>
                  <a:srgbClr val="000000"/>
                </a:solidFill>
              </a:rPr>
              <a:t>đặc</a:t>
            </a:r>
            <a:r>
              <a:rPr lang="en-US" sz="2400" dirty="0">
                <a:solidFill>
                  <a:srgbClr val="000000"/>
                </a:solidFill>
              </a:rPr>
              <a:t> </a:t>
            </a:r>
            <a:r>
              <a:rPr lang="en-US" sz="2400" dirty="0" err="1">
                <a:solidFill>
                  <a:srgbClr val="000000"/>
                </a:solidFill>
              </a:rPr>
              <a:t>sắc</a:t>
            </a:r>
            <a:r>
              <a:rPr lang="en-US" sz="2400" dirty="0">
                <a:solidFill>
                  <a:srgbClr val="000000"/>
                </a:solidFill>
              </a:rPr>
              <a:t>.</a:t>
            </a:r>
          </a:p>
          <a:p>
            <a:pPr eaLnBrk="1" fontAlgn="base" hangingPunct="1">
              <a:spcBef>
                <a:spcPct val="0"/>
              </a:spcBef>
              <a:spcAft>
                <a:spcPct val="0"/>
              </a:spcAft>
            </a:pPr>
            <a:r>
              <a:rPr lang="en-US" sz="2400" dirty="0">
                <a:solidFill>
                  <a:srgbClr val="000000"/>
                </a:solidFill>
              </a:rPr>
              <a:t>C. </a:t>
            </a:r>
            <a:r>
              <a:rPr lang="en-US" sz="2400" dirty="0" err="1">
                <a:solidFill>
                  <a:srgbClr val="000000"/>
                </a:solidFill>
              </a:rPr>
              <a:t>Là</a:t>
            </a:r>
            <a:r>
              <a:rPr lang="en-US" sz="2400" dirty="0">
                <a:solidFill>
                  <a:srgbClr val="000000"/>
                </a:solidFill>
              </a:rPr>
              <a:t> </a:t>
            </a:r>
            <a:r>
              <a:rPr lang="en-US" sz="2400" dirty="0" err="1">
                <a:solidFill>
                  <a:srgbClr val="000000"/>
                </a:solidFill>
              </a:rPr>
              <a:t>những</a:t>
            </a:r>
            <a:r>
              <a:rPr lang="en-US" sz="2400" dirty="0">
                <a:solidFill>
                  <a:srgbClr val="000000"/>
                </a:solidFill>
              </a:rPr>
              <a:t> </a:t>
            </a:r>
            <a:r>
              <a:rPr lang="en-US" sz="2400" dirty="0" err="1">
                <a:solidFill>
                  <a:srgbClr val="000000"/>
                </a:solidFill>
              </a:rPr>
              <a:t>truyện</a:t>
            </a:r>
            <a:r>
              <a:rPr lang="en-US" sz="2400" dirty="0">
                <a:solidFill>
                  <a:srgbClr val="000000"/>
                </a:solidFill>
              </a:rPr>
              <a:t> </a:t>
            </a:r>
            <a:r>
              <a:rPr lang="en-US" sz="2400" dirty="0" err="1">
                <a:solidFill>
                  <a:srgbClr val="000000"/>
                </a:solidFill>
              </a:rPr>
              <a:t>được</a:t>
            </a:r>
            <a:r>
              <a:rPr lang="en-US" sz="2400" dirty="0">
                <a:solidFill>
                  <a:srgbClr val="000000"/>
                </a:solidFill>
              </a:rPr>
              <a:t> </a:t>
            </a:r>
            <a:r>
              <a:rPr lang="en-US" sz="2400" dirty="0" err="1">
                <a:solidFill>
                  <a:srgbClr val="000000"/>
                </a:solidFill>
              </a:rPr>
              <a:t>kể</a:t>
            </a:r>
            <a:r>
              <a:rPr lang="en-US" sz="2400" dirty="0">
                <a:solidFill>
                  <a:srgbClr val="000000"/>
                </a:solidFill>
              </a:rPr>
              <a:t> </a:t>
            </a:r>
            <a:r>
              <a:rPr lang="en-US" sz="2400" dirty="0" err="1">
                <a:solidFill>
                  <a:srgbClr val="000000"/>
                </a:solidFill>
              </a:rPr>
              <a:t>với</a:t>
            </a:r>
            <a:r>
              <a:rPr lang="en-US" sz="2400" dirty="0">
                <a:solidFill>
                  <a:srgbClr val="000000"/>
                </a:solidFill>
              </a:rPr>
              <a:t> </a:t>
            </a:r>
            <a:r>
              <a:rPr lang="en-US" sz="2400" dirty="0" err="1">
                <a:solidFill>
                  <a:srgbClr val="000000"/>
                </a:solidFill>
              </a:rPr>
              <a:t>mục</a:t>
            </a:r>
            <a:r>
              <a:rPr lang="en-US" sz="2400" dirty="0">
                <a:solidFill>
                  <a:srgbClr val="000000"/>
                </a:solidFill>
              </a:rPr>
              <a:t> </a:t>
            </a:r>
            <a:r>
              <a:rPr lang="en-US" sz="2400" dirty="0" err="1">
                <a:solidFill>
                  <a:srgbClr val="000000"/>
                </a:solidFill>
              </a:rPr>
              <a:t>đích</a:t>
            </a:r>
            <a:r>
              <a:rPr lang="en-US" sz="2400" dirty="0">
                <a:solidFill>
                  <a:srgbClr val="000000"/>
                </a:solidFill>
              </a:rPr>
              <a:t> </a:t>
            </a:r>
            <a:r>
              <a:rPr lang="en-US" sz="2400" dirty="0" err="1">
                <a:solidFill>
                  <a:srgbClr val="000000"/>
                </a:solidFill>
              </a:rPr>
              <a:t>gây</a:t>
            </a:r>
            <a:r>
              <a:rPr lang="en-US" sz="2400" dirty="0">
                <a:solidFill>
                  <a:srgbClr val="000000"/>
                </a:solidFill>
              </a:rPr>
              <a:t> </a:t>
            </a:r>
            <a:r>
              <a:rPr lang="en-US" sz="2400" dirty="0" err="1">
                <a:solidFill>
                  <a:srgbClr val="000000"/>
                </a:solidFill>
              </a:rPr>
              <a:t>cười</a:t>
            </a:r>
            <a:r>
              <a:rPr lang="en-US" sz="2400" dirty="0">
                <a:solidFill>
                  <a:srgbClr val="000000"/>
                </a:solidFill>
              </a:rPr>
              <a:t>.</a:t>
            </a:r>
          </a:p>
          <a:p>
            <a:pPr eaLnBrk="1" fontAlgn="base" hangingPunct="1">
              <a:spcBef>
                <a:spcPct val="0"/>
              </a:spcBef>
              <a:spcAft>
                <a:spcPct val="0"/>
              </a:spcAft>
            </a:pPr>
            <a:r>
              <a:rPr lang="en-US" sz="2400" dirty="0">
                <a:solidFill>
                  <a:srgbClr val="000000"/>
                </a:solidFill>
              </a:rPr>
              <a:t>D. </a:t>
            </a:r>
            <a:r>
              <a:rPr lang="en-US" sz="2400" dirty="0" err="1">
                <a:solidFill>
                  <a:srgbClr val="000000"/>
                </a:solidFill>
              </a:rPr>
              <a:t>Là</a:t>
            </a:r>
            <a:r>
              <a:rPr lang="en-US" sz="2400" dirty="0">
                <a:solidFill>
                  <a:srgbClr val="000000"/>
                </a:solidFill>
              </a:rPr>
              <a:t> </a:t>
            </a:r>
            <a:r>
              <a:rPr lang="en-US" sz="2400" dirty="0" err="1">
                <a:solidFill>
                  <a:srgbClr val="000000"/>
                </a:solidFill>
              </a:rPr>
              <a:t>những</a:t>
            </a:r>
            <a:r>
              <a:rPr lang="en-US" sz="2400" dirty="0">
                <a:solidFill>
                  <a:srgbClr val="000000"/>
                </a:solidFill>
              </a:rPr>
              <a:t> </a:t>
            </a:r>
            <a:r>
              <a:rPr lang="en-US" sz="2400" dirty="0" err="1">
                <a:solidFill>
                  <a:srgbClr val="000000"/>
                </a:solidFill>
              </a:rPr>
              <a:t>truyện</a:t>
            </a:r>
            <a:r>
              <a:rPr lang="en-US" sz="2400" dirty="0">
                <a:solidFill>
                  <a:srgbClr val="000000"/>
                </a:solidFill>
              </a:rPr>
              <a:t> </a:t>
            </a:r>
            <a:r>
              <a:rPr lang="en-US" sz="2400" dirty="0" err="1">
                <a:solidFill>
                  <a:srgbClr val="000000"/>
                </a:solidFill>
              </a:rPr>
              <a:t>kể</a:t>
            </a:r>
            <a:r>
              <a:rPr lang="en-US" sz="2400" dirty="0">
                <a:solidFill>
                  <a:srgbClr val="000000"/>
                </a:solidFill>
              </a:rPr>
              <a:t> </a:t>
            </a:r>
            <a:r>
              <a:rPr lang="en-US" sz="2400" dirty="0" err="1">
                <a:solidFill>
                  <a:srgbClr val="000000"/>
                </a:solidFill>
              </a:rPr>
              <a:t>về</a:t>
            </a:r>
            <a:r>
              <a:rPr lang="en-US" sz="2400" dirty="0">
                <a:solidFill>
                  <a:srgbClr val="000000"/>
                </a:solidFill>
              </a:rPr>
              <a:t> </a:t>
            </a:r>
            <a:r>
              <a:rPr lang="en-US" sz="2400" dirty="0" err="1">
                <a:solidFill>
                  <a:srgbClr val="000000"/>
                </a:solidFill>
              </a:rPr>
              <a:t>những</a:t>
            </a:r>
            <a:r>
              <a:rPr lang="en-US" sz="2400" dirty="0">
                <a:solidFill>
                  <a:srgbClr val="000000"/>
                </a:solidFill>
              </a:rPr>
              <a:t> </a:t>
            </a:r>
            <a:r>
              <a:rPr lang="en-US" sz="2400" dirty="0" err="1">
                <a:solidFill>
                  <a:srgbClr val="000000"/>
                </a:solidFill>
              </a:rPr>
              <a:t>hiện</a:t>
            </a:r>
            <a:r>
              <a:rPr lang="en-US" sz="2400" dirty="0">
                <a:solidFill>
                  <a:srgbClr val="000000"/>
                </a:solidFill>
              </a:rPr>
              <a:t> </a:t>
            </a:r>
            <a:r>
              <a:rPr lang="en-US" sz="2400" dirty="0" err="1">
                <a:solidFill>
                  <a:srgbClr val="000000"/>
                </a:solidFill>
              </a:rPr>
              <a:t>tượng</a:t>
            </a:r>
            <a:r>
              <a:rPr lang="en-US" sz="2400" dirty="0">
                <a:solidFill>
                  <a:srgbClr val="000000"/>
                </a:solidFill>
              </a:rPr>
              <a:t> </a:t>
            </a:r>
            <a:r>
              <a:rPr lang="en-US" sz="2400" dirty="0" err="1">
                <a:solidFill>
                  <a:srgbClr val="000000"/>
                </a:solidFill>
              </a:rPr>
              <a:t>đáng</a:t>
            </a:r>
            <a:r>
              <a:rPr lang="en-US" sz="2400" dirty="0">
                <a:solidFill>
                  <a:srgbClr val="000000"/>
                </a:solidFill>
              </a:rPr>
              <a:t> </a:t>
            </a:r>
            <a:r>
              <a:rPr lang="en-US" sz="2400" dirty="0" err="1">
                <a:solidFill>
                  <a:srgbClr val="000000"/>
                </a:solidFill>
              </a:rPr>
              <a:t>cười</a:t>
            </a:r>
            <a:r>
              <a:rPr lang="en-US" sz="2400" dirty="0">
                <a:solidFill>
                  <a:srgbClr val="000000"/>
                </a:solidFill>
              </a:rPr>
              <a:t> </a:t>
            </a:r>
            <a:r>
              <a:rPr lang="en-US" sz="2400" dirty="0" err="1">
                <a:solidFill>
                  <a:srgbClr val="000000"/>
                </a:solidFill>
              </a:rPr>
              <a:t>nhằm</a:t>
            </a:r>
            <a:r>
              <a:rPr lang="en-US" sz="2400" dirty="0">
                <a:solidFill>
                  <a:srgbClr val="000000"/>
                </a:solidFill>
              </a:rPr>
              <a:t> </a:t>
            </a:r>
            <a:r>
              <a:rPr lang="en-US" sz="2400" dirty="0" err="1">
                <a:solidFill>
                  <a:srgbClr val="000000"/>
                </a:solidFill>
              </a:rPr>
              <a:t>tạo</a:t>
            </a:r>
            <a:r>
              <a:rPr lang="en-US" sz="2400" dirty="0">
                <a:solidFill>
                  <a:srgbClr val="000000"/>
                </a:solidFill>
              </a:rPr>
              <a:t> </a:t>
            </a:r>
            <a:r>
              <a:rPr lang="en-US" sz="2400" dirty="0" err="1">
                <a:solidFill>
                  <a:srgbClr val="000000"/>
                </a:solidFill>
              </a:rPr>
              <a:t>ra</a:t>
            </a:r>
            <a:r>
              <a:rPr lang="en-US" sz="2400" dirty="0">
                <a:solidFill>
                  <a:srgbClr val="000000"/>
                </a:solidFill>
              </a:rPr>
              <a:t> </a:t>
            </a:r>
          </a:p>
          <a:p>
            <a:pPr eaLnBrk="1" fontAlgn="base" hangingPunct="1">
              <a:spcBef>
                <a:spcPct val="0"/>
              </a:spcBef>
              <a:spcAft>
                <a:spcPct val="0"/>
              </a:spcAft>
            </a:pPr>
            <a:r>
              <a:rPr lang="en-US" sz="2400" dirty="0" err="1">
                <a:solidFill>
                  <a:srgbClr val="000000"/>
                </a:solidFill>
              </a:rPr>
              <a:t>tiếng</a:t>
            </a:r>
            <a:r>
              <a:rPr lang="en-US" sz="2400" dirty="0">
                <a:solidFill>
                  <a:srgbClr val="000000"/>
                </a:solidFill>
              </a:rPr>
              <a:t> </a:t>
            </a:r>
            <a:r>
              <a:rPr lang="en-US" sz="2400" dirty="0" err="1">
                <a:solidFill>
                  <a:srgbClr val="000000"/>
                </a:solidFill>
              </a:rPr>
              <a:t>cười</a:t>
            </a:r>
            <a:r>
              <a:rPr lang="en-US" sz="2400" dirty="0">
                <a:solidFill>
                  <a:srgbClr val="000000"/>
                </a:solidFill>
              </a:rPr>
              <a:t> </a:t>
            </a:r>
            <a:r>
              <a:rPr lang="en-US" sz="2400" dirty="0" err="1">
                <a:solidFill>
                  <a:srgbClr val="000000"/>
                </a:solidFill>
              </a:rPr>
              <a:t>mua</a:t>
            </a:r>
            <a:r>
              <a:rPr lang="en-US" sz="2400" dirty="0">
                <a:solidFill>
                  <a:srgbClr val="000000"/>
                </a:solidFill>
              </a:rPr>
              <a:t> </a:t>
            </a:r>
            <a:r>
              <a:rPr lang="en-US" sz="2400" dirty="0" err="1">
                <a:solidFill>
                  <a:srgbClr val="000000"/>
                </a:solidFill>
              </a:rPr>
              <a:t>vui</a:t>
            </a:r>
            <a:r>
              <a:rPr lang="en-US" sz="2400" dirty="0">
                <a:solidFill>
                  <a:srgbClr val="000000"/>
                </a:solidFill>
              </a:rPr>
              <a:t> </a:t>
            </a:r>
            <a:r>
              <a:rPr lang="en-US" sz="2400" dirty="0" err="1">
                <a:solidFill>
                  <a:srgbClr val="000000"/>
                </a:solidFill>
              </a:rPr>
              <a:t>hoặc</a:t>
            </a:r>
            <a:r>
              <a:rPr lang="en-US" sz="2400" dirty="0">
                <a:solidFill>
                  <a:srgbClr val="000000"/>
                </a:solidFill>
              </a:rPr>
              <a:t> </a:t>
            </a:r>
            <a:r>
              <a:rPr lang="en-US" sz="2400" dirty="0" err="1">
                <a:solidFill>
                  <a:srgbClr val="000000"/>
                </a:solidFill>
              </a:rPr>
              <a:t>phê</a:t>
            </a:r>
            <a:r>
              <a:rPr lang="en-US" sz="2400" dirty="0">
                <a:solidFill>
                  <a:srgbClr val="000000"/>
                </a:solidFill>
              </a:rPr>
              <a:t> </a:t>
            </a:r>
            <a:r>
              <a:rPr lang="en-US" sz="2400" dirty="0" err="1">
                <a:solidFill>
                  <a:srgbClr val="000000"/>
                </a:solidFill>
              </a:rPr>
              <a:t>phán</a:t>
            </a:r>
            <a:r>
              <a:rPr lang="en-US" sz="2400" dirty="0">
                <a:solidFill>
                  <a:srgbClr val="000000"/>
                </a:solidFill>
              </a:rPr>
              <a:t>.</a:t>
            </a:r>
          </a:p>
        </p:txBody>
      </p:sp>
      <p:sp>
        <p:nvSpPr>
          <p:cNvPr id="32773" name="Text Box 12"/>
          <p:cNvSpPr txBox="1">
            <a:spLocks noChangeArrowheads="1"/>
          </p:cNvSpPr>
          <p:nvPr/>
        </p:nvSpPr>
        <p:spPr bwMode="auto">
          <a:xfrm>
            <a:off x="1828800" y="3810000"/>
            <a:ext cx="7924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fontAlgn="base" hangingPunct="1">
              <a:spcBef>
                <a:spcPct val="0"/>
              </a:spcBef>
              <a:spcAft>
                <a:spcPct val="0"/>
              </a:spcAft>
            </a:pPr>
            <a:r>
              <a:rPr lang="en-US" sz="2400" dirty="0">
                <a:solidFill>
                  <a:srgbClr val="0000CC"/>
                </a:solidFill>
              </a:rPr>
              <a:t>2. </a:t>
            </a:r>
            <a:r>
              <a:rPr lang="en-US" sz="2400" dirty="0" err="1">
                <a:solidFill>
                  <a:srgbClr val="0000CC"/>
                </a:solidFill>
              </a:rPr>
              <a:t>Bài</a:t>
            </a:r>
            <a:r>
              <a:rPr lang="en-US" sz="2400" dirty="0">
                <a:solidFill>
                  <a:srgbClr val="0000CC"/>
                </a:solidFill>
              </a:rPr>
              <a:t> </a:t>
            </a:r>
            <a:r>
              <a:rPr lang="en-US" sz="2400" dirty="0" err="1">
                <a:solidFill>
                  <a:srgbClr val="0000CC"/>
                </a:solidFill>
              </a:rPr>
              <a:t>học</a:t>
            </a:r>
            <a:r>
              <a:rPr lang="en-US" sz="2400" dirty="0">
                <a:solidFill>
                  <a:srgbClr val="0000CC"/>
                </a:solidFill>
              </a:rPr>
              <a:t> </a:t>
            </a:r>
            <a:r>
              <a:rPr lang="en-US" sz="2400" dirty="0" err="1">
                <a:solidFill>
                  <a:srgbClr val="0000CC"/>
                </a:solidFill>
              </a:rPr>
              <a:t>xác</a:t>
            </a:r>
            <a:r>
              <a:rPr lang="en-US" sz="2400" dirty="0">
                <a:solidFill>
                  <a:srgbClr val="0000CC"/>
                </a:solidFill>
              </a:rPr>
              <a:t> </a:t>
            </a:r>
            <a:r>
              <a:rPr lang="en-US" sz="2400" dirty="0" err="1">
                <a:solidFill>
                  <a:srgbClr val="0000CC"/>
                </a:solidFill>
              </a:rPr>
              <a:t>đáng</a:t>
            </a:r>
            <a:r>
              <a:rPr lang="en-US" sz="2400" dirty="0">
                <a:solidFill>
                  <a:srgbClr val="0000CC"/>
                </a:solidFill>
              </a:rPr>
              <a:t> </a:t>
            </a:r>
            <a:r>
              <a:rPr lang="en-US" sz="2400" dirty="0" err="1">
                <a:solidFill>
                  <a:srgbClr val="0000CC"/>
                </a:solidFill>
              </a:rPr>
              <a:t>nhất</a:t>
            </a:r>
            <a:r>
              <a:rPr lang="en-US" sz="2400" dirty="0">
                <a:solidFill>
                  <a:srgbClr val="0000CC"/>
                </a:solidFill>
              </a:rPr>
              <a:t> </a:t>
            </a:r>
            <a:r>
              <a:rPr lang="en-US" sz="2400" dirty="0" err="1">
                <a:solidFill>
                  <a:srgbClr val="0000CC"/>
                </a:solidFill>
              </a:rPr>
              <a:t>rút</a:t>
            </a:r>
            <a:r>
              <a:rPr lang="en-US" sz="2400" dirty="0">
                <a:solidFill>
                  <a:srgbClr val="0000CC"/>
                </a:solidFill>
              </a:rPr>
              <a:t> </a:t>
            </a:r>
            <a:r>
              <a:rPr lang="en-US" sz="2400" dirty="0" err="1">
                <a:solidFill>
                  <a:srgbClr val="0000CC"/>
                </a:solidFill>
              </a:rPr>
              <a:t>ra</a:t>
            </a:r>
            <a:r>
              <a:rPr lang="en-US" sz="2400" dirty="0">
                <a:solidFill>
                  <a:srgbClr val="0000CC"/>
                </a:solidFill>
              </a:rPr>
              <a:t> </a:t>
            </a:r>
            <a:r>
              <a:rPr lang="en-US" sz="2400" dirty="0" err="1">
                <a:solidFill>
                  <a:srgbClr val="0000CC"/>
                </a:solidFill>
              </a:rPr>
              <a:t>từ</a:t>
            </a:r>
            <a:r>
              <a:rPr lang="en-US" sz="2400" dirty="0">
                <a:solidFill>
                  <a:srgbClr val="0000CC"/>
                </a:solidFill>
              </a:rPr>
              <a:t> </a:t>
            </a:r>
            <a:r>
              <a:rPr lang="en-US" sz="2400" dirty="0" err="1">
                <a:solidFill>
                  <a:srgbClr val="0000CC"/>
                </a:solidFill>
              </a:rPr>
              <a:t>truyện</a:t>
            </a:r>
            <a:r>
              <a:rPr lang="en-US" sz="2400" dirty="0">
                <a:solidFill>
                  <a:srgbClr val="0000CC"/>
                </a:solidFill>
              </a:rPr>
              <a:t> </a:t>
            </a:r>
            <a:r>
              <a:rPr lang="en-US" sz="2400" dirty="0" smtClean="0">
                <a:solidFill>
                  <a:srgbClr val="0000CC"/>
                </a:solidFill>
              </a:rPr>
              <a:t>“Treo </a:t>
            </a:r>
            <a:r>
              <a:rPr lang="en-US" sz="2400" dirty="0" err="1">
                <a:solidFill>
                  <a:srgbClr val="0000CC"/>
                </a:solidFill>
              </a:rPr>
              <a:t>biển</a:t>
            </a:r>
            <a:r>
              <a:rPr lang="en-US" sz="2400" dirty="0">
                <a:solidFill>
                  <a:srgbClr val="0000CC"/>
                </a:solidFill>
              </a:rPr>
              <a:t>” </a:t>
            </a:r>
            <a:r>
              <a:rPr lang="en-US" sz="2400" dirty="0" err="1">
                <a:solidFill>
                  <a:srgbClr val="0000CC"/>
                </a:solidFill>
              </a:rPr>
              <a:t>là</a:t>
            </a:r>
            <a:r>
              <a:rPr lang="en-US" sz="2400" dirty="0">
                <a:solidFill>
                  <a:srgbClr val="0000CC"/>
                </a:solidFill>
              </a:rPr>
              <a:t>:</a:t>
            </a:r>
          </a:p>
          <a:p>
            <a:pPr eaLnBrk="1" fontAlgn="base" hangingPunct="1">
              <a:spcBef>
                <a:spcPct val="0"/>
              </a:spcBef>
              <a:spcAft>
                <a:spcPct val="0"/>
              </a:spcAft>
            </a:pPr>
            <a:r>
              <a:rPr lang="en-US" sz="2400" dirty="0">
                <a:solidFill>
                  <a:srgbClr val="000000"/>
                </a:solidFill>
              </a:rPr>
              <a:t>A. </a:t>
            </a:r>
            <a:r>
              <a:rPr lang="en-US" sz="2400" dirty="0" err="1">
                <a:solidFill>
                  <a:srgbClr val="000000"/>
                </a:solidFill>
              </a:rPr>
              <a:t>Cần</a:t>
            </a:r>
            <a:r>
              <a:rPr lang="en-US" sz="2400" dirty="0">
                <a:solidFill>
                  <a:srgbClr val="000000"/>
                </a:solidFill>
              </a:rPr>
              <a:t> </a:t>
            </a:r>
            <a:r>
              <a:rPr lang="en-US" sz="2400" dirty="0" err="1">
                <a:solidFill>
                  <a:srgbClr val="000000"/>
                </a:solidFill>
              </a:rPr>
              <a:t>có</a:t>
            </a:r>
            <a:r>
              <a:rPr lang="en-US" sz="2400" dirty="0">
                <a:solidFill>
                  <a:srgbClr val="000000"/>
                </a:solidFill>
              </a:rPr>
              <a:t> </a:t>
            </a:r>
            <a:r>
              <a:rPr lang="en-US" sz="2400" dirty="0" err="1">
                <a:solidFill>
                  <a:srgbClr val="000000"/>
                </a:solidFill>
              </a:rPr>
              <a:t>suy</a:t>
            </a:r>
            <a:r>
              <a:rPr lang="en-US" sz="2400" dirty="0">
                <a:solidFill>
                  <a:srgbClr val="000000"/>
                </a:solidFill>
              </a:rPr>
              <a:t> </a:t>
            </a:r>
            <a:r>
              <a:rPr lang="en-US" sz="2400" dirty="0" err="1">
                <a:solidFill>
                  <a:srgbClr val="000000"/>
                </a:solidFill>
              </a:rPr>
              <a:t>nghĩ</a:t>
            </a:r>
            <a:r>
              <a:rPr lang="en-US" sz="2400" dirty="0">
                <a:solidFill>
                  <a:srgbClr val="000000"/>
                </a:solidFill>
              </a:rPr>
              <a:t> </a:t>
            </a:r>
            <a:r>
              <a:rPr lang="en-US" sz="2400" dirty="0" err="1">
                <a:solidFill>
                  <a:srgbClr val="000000"/>
                </a:solidFill>
              </a:rPr>
              <a:t>và</a:t>
            </a:r>
            <a:r>
              <a:rPr lang="en-US" sz="2400" dirty="0">
                <a:solidFill>
                  <a:srgbClr val="000000"/>
                </a:solidFill>
              </a:rPr>
              <a:t> </a:t>
            </a:r>
            <a:r>
              <a:rPr lang="en-US" sz="2400" dirty="0" err="1">
                <a:solidFill>
                  <a:srgbClr val="000000"/>
                </a:solidFill>
              </a:rPr>
              <a:t>tự</a:t>
            </a:r>
            <a:r>
              <a:rPr lang="en-US" sz="2400" dirty="0">
                <a:solidFill>
                  <a:srgbClr val="000000"/>
                </a:solidFill>
              </a:rPr>
              <a:t> </a:t>
            </a:r>
            <a:r>
              <a:rPr lang="en-US" sz="2400" dirty="0" err="1">
                <a:solidFill>
                  <a:srgbClr val="000000"/>
                </a:solidFill>
              </a:rPr>
              <a:t>chủ</a:t>
            </a:r>
            <a:r>
              <a:rPr lang="en-US" sz="2400" dirty="0">
                <a:solidFill>
                  <a:srgbClr val="000000"/>
                </a:solidFill>
              </a:rPr>
              <a:t> </a:t>
            </a:r>
            <a:r>
              <a:rPr lang="en-US" sz="2400" dirty="0" err="1">
                <a:solidFill>
                  <a:srgbClr val="000000"/>
                </a:solidFill>
              </a:rPr>
              <a:t>trong</a:t>
            </a:r>
            <a:r>
              <a:rPr lang="en-US" sz="2400" dirty="0">
                <a:solidFill>
                  <a:srgbClr val="000000"/>
                </a:solidFill>
              </a:rPr>
              <a:t> </a:t>
            </a:r>
            <a:r>
              <a:rPr lang="en-US" sz="2400" dirty="0" err="1">
                <a:solidFill>
                  <a:srgbClr val="000000"/>
                </a:solidFill>
              </a:rPr>
              <a:t>cuộc</a:t>
            </a:r>
            <a:r>
              <a:rPr lang="en-US" sz="2400" dirty="0">
                <a:solidFill>
                  <a:srgbClr val="000000"/>
                </a:solidFill>
              </a:rPr>
              <a:t> </a:t>
            </a:r>
            <a:r>
              <a:rPr lang="en-US" sz="2400" dirty="0" err="1" smtClean="0">
                <a:solidFill>
                  <a:srgbClr val="000000"/>
                </a:solidFill>
              </a:rPr>
              <a:t>sống</a:t>
            </a:r>
            <a:r>
              <a:rPr lang="en-US" sz="2400" dirty="0" smtClean="0">
                <a:solidFill>
                  <a:srgbClr val="000000"/>
                </a:solidFill>
              </a:rPr>
              <a:t>.</a:t>
            </a:r>
            <a:endParaRPr lang="en-US" sz="2400" dirty="0">
              <a:solidFill>
                <a:srgbClr val="000000"/>
              </a:solidFill>
            </a:endParaRPr>
          </a:p>
          <a:p>
            <a:pPr eaLnBrk="1" fontAlgn="base" hangingPunct="1">
              <a:spcBef>
                <a:spcPct val="0"/>
              </a:spcBef>
              <a:spcAft>
                <a:spcPct val="0"/>
              </a:spcAft>
            </a:pPr>
            <a:r>
              <a:rPr lang="en-US" sz="2400" dirty="0">
                <a:solidFill>
                  <a:srgbClr val="000000"/>
                </a:solidFill>
              </a:rPr>
              <a:t>B. </a:t>
            </a:r>
            <a:r>
              <a:rPr lang="en-US" sz="2400" dirty="0" err="1">
                <a:solidFill>
                  <a:srgbClr val="000000"/>
                </a:solidFill>
              </a:rPr>
              <a:t>Cần</a:t>
            </a:r>
            <a:r>
              <a:rPr lang="en-US" sz="2400" dirty="0">
                <a:solidFill>
                  <a:srgbClr val="000000"/>
                </a:solidFill>
              </a:rPr>
              <a:t> </a:t>
            </a:r>
            <a:r>
              <a:rPr lang="en-US" sz="2400" dirty="0" err="1">
                <a:solidFill>
                  <a:srgbClr val="000000"/>
                </a:solidFill>
              </a:rPr>
              <a:t>nghe</a:t>
            </a:r>
            <a:r>
              <a:rPr lang="en-US" sz="2400" dirty="0">
                <a:solidFill>
                  <a:srgbClr val="000000"/>
                </a:solidFill>
              </a:rPr>
              <a:t> </a:t>
            </a:r>
            <a:r>
              <a:rPr lang="en-US" sz="2400" dirty="0" err="1">
                <a:solidFill>
                  <a:srgbClr val="000000"/>
                </a:solidFill>
              </a:rPr>
              <a:t>theo</a:t>
            </a:r>
            <a:r>
              <a:rPr lang="en-US" sz="2400" dirty="0">
                <a:solidFill>
                  <a:srgbClr val="000000"/>
                </a:solidFill>
              </a:rPr>
              <a:t> </a:t>
            </a:r>
            <a:r>
              <a:rPr lang="en-US" sz="2400" dirty="0" err="1">
                <a:solidFill>
                  <a:srgbClr val="000000"/>
                </a:solidFill>
              </a:rPr>
              <a:t>những</a:t>
            </a:r>
            <a:r>
              <a:rPr lang="en-US" sz="2400" dirty="0">
                <a:solidFill>
                  <a:srgbClr val="000000"/>
                </a:solidFill>
              </a:rPr>
              <a:t> </a:t>
            </a:r>
            <a:r>
              <a:rPr lang="en-US" sz="2400" dirty="0" err="1">
                <a:solidFill>
                  <a:srgbClr val="000000"/>
                </a:solidFill>
              </a:rPr>
              <a:t>lời</a:t>
            </a:r>
            <a:r>
              <a:rPr lang="en-US" sz="2400" dirty="0">
                <a:solidFill>
                  <a:srgbClr val="000000"/>
                </a:solidFill>
              </a:rPr>
              <a:t> </a:t>
            </a:r>
            <a:r>
              <a:rPr lang="en-US" sz="2400" dirty="0" err="1">
                <a:solidFill>
                  <a:srgbClr val="000000"/>
                </a:solidFill>
              </a:rPr>
              <a:t>khuyên</a:t>
            </a:r>
            <a:r>
              <a:rPr lang="en-US" sz="2400" dirty="0">
                <a:solidFill>
                  <a:srgbClr val="000000"/>
                </a:solidFill>
              </a:rPr>
              <a:t> </a:t>
            </a:r>
            <a:r>
              <a:rPr lang="en-US" sz="2400" dirty="0" err="1">
                <a:solidFill>
                  <a:srgbClr val="000000"/>
                </a:solidFill>
              </a:rPr>
              <a:t>của</a:t>
            </a:r>
            <a:r>
              <a:rPr lang="en-US" sz="2400" dirty="0">
                <a:solidFill>
                  <a:srgbClr val="000000"/>
                </a:solidFill>
              </a:rPr>
              <a:t> </a:t>
            </a:r>
            <a:r>
              <a:rPr lang="en-US" sz="2400" dirty="0" err="1">
                <a:solidFill>
                  <a:srgbClr val="000000"/>
                </a:solidFill>
              </a:rPr>
              <a:t>người</a:t>
            </a:r>
            <a:r>
              <a:rPr lang="en-US" sz="2400" dirty="0">
                <a:solidFill>
                  <a:srgbClr val="000000"/>
                </a:solidFill>
              </a:rPr>
              <a:t> </a:t>
            </a:r>
            <a:r>
              <a:rPr lang="en-US" sz="2400" dirty="0" err="1" smtClean="0">
                <a:solidFill>
                  <a:srgbClr val="000000"/>
                </a:solidFill>
              </a:rPr>
              <a:t>khác</a:t>
            </a:r>
            <a:r>
              <a:rPr lang="en-US" sz="2400" dirty="0" smtClean="0">
                <a:solidFill>
                  <a:srgbClr val="000000"/>
                </a:solidFill>
              </a:rPr>
              <a:t>.</a:t>
            </a:r>
            <a:endParaRPr lang="en-US" sz="2400" dirty="0">
              <a:solidFill>
                <a:srgbClr val="000000"/>
              </a:solidFill>
            </a:endParaRPr>
          </a:p>
          <a:p>
            <a:pPr eaLnBrk="1" fontAlgn="base" hangingPunct="1">
              <a:spcBef>
                <a:spcPct val="0"/>
              </a:spcBef>
              <a:spcAft>
                <a:spcPct val="0"/>
              </a:spcAft>
            </a:pPr>
            <a:r>
              <a:rPr lang="en-US" sz="2400" dirty="0">
                <a:solidFill>
                  <a:srgbClr val="000000"/>
                </a:solidFill>
              </a:rPr>
              <a:t>C. </a:t>
            </a:r>
            <a:r>
              <a:rPr lang="en-US" sz="2400" dirty="0" err="1">
                <a:solidFill>
                  <a:srgbClr val="000000"/>
                </a:solidFill>
              </a:rPr>
              <a:t>Cần</a:t>
            </a:r>
            <a:r>
              <a:rPr lang="en-US" sz="2400" dirty="0">
                <a:solidFill>
                  <a:srgbClr val="000000"/>
                </a:solidFill>
              </a:rPr>
              <a:t> </a:t>
            </a:r>
            <a:r>
              <a:rPr lang="en-US" sz="2400" dirty="0" err="1">
                <a:solidFill>
                  <a:srgbClr val="000000"/>
                </a:solidFill>
              </a:rPr>
              <a:t>suy</a:t>
            </a:r>
            <a:r>
              <a:rPr lang="en-US" sz="2400" dirty="0">
                <a:solidFill>
                  <a:srgbClr val="000000"/>
                </a:solidFill>
              </a:rPr>
              <a:t> </a:t>
            </a:r>
            <a:r>
              <a:rPr lang="en-US" sz="2400" dirty="0" err="1">
                <a:solidFill>
                  <a:srgbClr val="000000"/>
                </a:solidFill>
              </a:rPr>
              <a:t>nghĩ</a:t>
            </a:r>
            <a:r>
              <a:rPr lang="en-US" sz="2400" dirty="0">
                <a:solidFill>
                  <a:srgbClr val="000000"/>
                </a:solidFill>
              </a:rPr>
              <a:t> </a:t>
            </a:r>
            <a:r>
              <a:rPr lang="en-US" sz="2400" dirty="0" err="1">
                <a:solidFill>
                  <a:srgbClr val="000000"/>
                </a:solidFill>
              </a:rPr>
              <a:t>đến</a:t>
            </a:r>
            <a:r>
              <a:rPr lang="en-US" sz="2400" dirty="0">
                <a:solidFill>
                  <a:srgbClr val="000000"/>
                </a:solidFill>
              </a:rPr>
              <a:t> </a:t>
            </a:r>
            <a:r>
              <a:rPr lang="en-US" sz="2400" dirty="0" err="1">
                <a:solidFill>
                  <a:srgbClr val="000000"/>
                </a:solidFill>
              </a:rPr>
              <a:t>kết</a:t>
            </a:r>
            <a:r>
              <a:rPr lang="en-US" sz="2400" dirty="0">
                <a:solidFill>
                  <a:srgbClr val="000000"/>
                </a:solidFill>
              </a:rPr>
              <a:t> </a:t>
            </a:r>
            <a:r>
              <a:rPr lang="en-US" sz="2400" dirty="0" err="1">
                <a:solidFill>
                  <a:srgbClr val="000000"/>
                </a:solidFill>
              </a:rPr>
              <a:t>quả</a:t>
            </a:r>
            <a:r>
              <a:rPr lang="en-US" sz="2400" dirty="0">
                <a:solidFill>
                  <a:srgbClr val="000000"/>
                </a:solidFill>
              </a:rPr>
              <a:t> </a:t>
            </a:r>
            <a:r>
              <a:rPr lang="en-US" sz="2400" dirty="0" err="1">
                <a:solidFill>
                  <a:srgbClr val="000000"/>
                </a:solidFill>
              </a:rPr>
              <a:t>trước</a:t>
            </a:r>
            <a:r>
              <a:rPr lang="en-US" sz="2400" dirty="0">
                <a:solidFill>
                  <a:srgbClr val="000000"/>
                </a:solidFill>
              </a:rPr>
              <a:t> </a:t>
            </a:r>
            <a:r>
              <a:rPr lang="en-US" sz="2400" dirty="0" err="1">
                <a:solidFill>
                  <a:srgbClr val="000000"/>
                </a:solidFill>
              </a:rPr>
              <a:t>khi</a:t>
            </a:r>
            <a:r>
              <a:rPr lang="en-US" sz="2400" dirty="0">
                <a:solidFill>
                  <a:srgbClr val="000000"/>
                </a:solidFill>
              </a:rPr>
              <a:t> </a:t>
            </a:r>
            <a:r>
              <a:rPr lang="en-US" sz="2400" dirty="0" err="1">
                <a:solidFill>
                  <a:srgbClr val="000000"/>
                </a:solidFill>
              </a:rPr>
              <a:t>làm</a:t>
            </a:r>
            <a:r>
              <a:rPr lang="en-US" sz="2400" dirty="0">
                <a:solidFill>
                  <a:srgbClr val="000000"/>
                </a:solidFill>
              </a:rPr>
              <a:t> </a:t>
            </a:r>
            <a:r>
              <a:rPr lang="en-US" sz="2400" dirty="0" err="1">
                <a:solidFill>
                  <a:srgbClr val="000000"/>
                </a:solidFill>
              </a:rPr>
              <a:t>một</a:t>
            </a:r>
            <a:r>
              <a:rPr lang="en-US" sz="2400" dirty="0">
                <a:solidFill>
                  <a:srgbClr val="000000"/>
                </a:solidFill>
              </a:rPr>
              <a:t> </a:t>
            </a:r>
            <a:r>
              <a:rPr lang="en-US" sz="2400" dirty="0" err="1">
                <a:solidFill>
                  <a:srgbClr val="000000"/>
                </a:solidFill>
              </a:rPr>
              <a:t>việc</a:t>
            </a:r>
            <a:r>
              <a:rPr lang="en-US" sz="2400" dirty="0">
                <a:solidFill>
                  <a:srgbClr val="000000"/>
                </a:solidFill>
              </a:rPr>
              <a:t> </a:t>
            </a:r>
            <a:r>
              <a:rPr lang="en-US" sz="2400" dirty="0" err="1">
                <a:solidFill>
                  <a:srgbClr val="000000"/>
                </a:solidFill>
              </a:rPr>
              <a:t>gì</a:t>
            </a:r>
            <a:r>
              <a:rPr lang="en-US" sz="2400" dirty="0">
                <a:solidFill>
                  <a:srgbClr val="000000"/>
                </a:solidFill>
              </a:rPr>
              <a:t> </a:t>
            </a:r>
            <a:r>
              <a:rPr lang="en-US" sz="2400" dirty="0" err="1">
                <a:solidFill>
                  <a:srgbClr val="000000"/>
                </a:solidFill>
              </a:rPr>
              <a:t>đó</a:t>
            </a:r>
            <a:r>
              <a:rPr lang="en-US" sz="2400" dirty="0">
                <a:solidFill>
                  <a:srgbClr val="000000"/>
                </a:solidFill>
              </a:rPr>
              <a:t>.</a:t>
            </a:r>
          </a:p>
          <a:p>
            <a:pPr eaLnBrk="1" fontAlgn="base" hangingPunct="1">
              <a:spcBef>
                <a:spcPct val="0"/>
              </a:spcBef>
              <a:spcAft>
                <a:spcPct val="0"/>
              </a:spcAft>
            </a:pPr>
            <a:r>
              <a:rPr lang="en-US" sz="2400" dirty="0">
                <a:solidFill>
                  <a:srgbClr val="000000"/>
                </a:solidFill>
              </a:rPr>
              <a:t>D. </a:t>
            </a:r>
            <a:r>
              <a:rPr lang="en-US" sz="2400" dirty="0" err="1">
                <a:solidFill>
                  <a:srgbClr val="000000"/>
                </a:solidFill>
              </a:rPr>
              <a:t>Không</a:t>
            </a:r>
            <a:r>
              <a:rPr lang="en-US" sz="2400" dirty="0">
                <a:solidFill>
                  <a:srgbClr val="000000"/>
                </a:solidFill>
              </a:rPr>
              <a:t> </a:t>
            </a:r>
            <a:r>
              <a:rPr lang="en-US" sz="2400" dirty="0" err="1">
                <a:solidFill>
                  <a:srgbClr val="000000"/>
                </a:solidFill>
              </a:rPr>
              <a:t>cần</a:t>
            </a:r>
            <a:r>
              <a:rPr lang="en-US" sz="2400" dirty="0">
                <a:solidFill>
                  <a:srgbClr val="000000"/>
                </a:solidFill>
              </a:rPr>
              <a:t> </a:t>
            </a:r>
            <a:r>
              <a:rPr lang="en-US" sz="2400" dirty="0" err="1">
                <a:solidFill>
                  <a:srgbClr val="000000"/>
                </a:solidFill>
              </a:rPr>
              <a:t>phải</a:t>
            </a:r>
            <a:r>
              <a:rPr lang="en-US" sz="2400" dirty="0">
                <a:solidFill>
                  <a:srgbClr val="000000"/>
                </a:solidFill>
              </a:rPr>
              <a:t> </a:t>
            </a:r>
            <a:r>
              <a:rPr lang="en-US" sz="2400" dirty="0" err="1">
                <a:solidFill>
                  <a:srgbClr val="000000"/>
                </a:solidFill>
              </a:rPr>
              <a:t>treo</a:t>
            </a:r>
            <a:r>
              <a:rPr lang="en-US" sz="2400" dirty="0">
                <a:solidFill>
                  <a:srgbClr val="000000"/>
                </a:solidFill>
              </a:rPr>
              <a:t> </a:t>
            </a:r>
            <a:r>
              <a:rPr lang="en-US" sz="2400" dirty="0" err="1">
                <a:solidFill>
                  <a:srgbClr val="000000"/>
                </a:solidFill>
              </a:rPr>
              <a:t>biển</a:t>
            </a:r>
            <a:r>
              <a:rPr lang="en-US" sz="2400" dirty="0">
                <a:solidFill>
                  <a:srgbClr val="000000"/>
                </a:solidFill>
              </a:rPr>
              <a:t> </a:t>
            </a:r>
            <a:r>
              <a:rPr lang="en-US" sz="2400" dirty="0" err="1">
                <a:solidFill>
                  <a:srgbClr val="000000"/>
                </a:solidFill>
              </a:rPr>
              <a:t>giới</a:t>
            </a:r>
            <a:r>
              <a:rPr lang="en-US" sz="2400" dirty="0">
                <a:solidFill>
                  <a:srgbClr val="000000"/>
                </a:solidFill>
              </a:rPr>
              <a:t> </a:t>
            </a:r>
            <a:r>
              <a:rPr lang="en-US" sz="2400" dirty="0" err="1">
                <a:solidFill>
                  <a:srgbClr val="000000"/>
                </a:solidFill>
              </a:rPr>
              <a:t>thiệu</a:t>
            </a:r>
            <a:r>
              <a:rPr lang="en-US" sz="2400" dirty="0">
                <a:solidFill>
                  <a:srgbClr val="000000"/>
                </a:solidFill>
              </a:rPr>
              <a:t> </a:t>
            </a:r>
            <a:r>
              <a:rPr lang="en-US" sz="2400" dirty="0" err="1">
                <a:solidFill>
                  <a:srgbClr val="000000"/>
                </a:solidFill>
              </a:rPr>
              <a:t>khi</a:t>
            </a:r>
            <a:r>
              <a:rPr lang="en-US" sz="2400" dirty="0">
                <a:solidFill>
                  <a:srgbClr val="000000"/>
                </a:solidFill>
              </a:rPr>
              <a:t> </a:t>
            </a:r>
            <a:r>
              <a:rPr lang="en-US" sz="2400" dirty="0" err="1">
                <a:solidFill>
                  <a:srgbClr val="000000"/>
                </a:solidFill>
              </a:rPr>
              <a:t>bán</a:t>
            </a:r>
            <a:r>
              <a:rPr lang="en-US" sz="2400" dirty="0">
                <a:solidFill>
                  <a:srgbClr val="000000"/>
                </a:solidFill>
              </a:rPr>
              <a:t> </a:t>
            </a:r>
            <a:r>
              <a:rPr lang="en-US" sz="2400" dirty="0" err="1">
                <a:solidFill>
                  <a:srgbClr val="000000"/>
                </a:solidFill>
              </a:rPr>
              <a:t>hàng</a:t>
            </a:r>
            <a:r>
              <a:rPr lang="en-US" sz="2400" dirty="0">
                <a:solidFill>
                  <a:srgbClr val="000000"/>
                </a:solidFill>
              </a:rPr>
              <a:t>.</a:t>
            </a:r>
          </a:p>
          <a:p>
            <a:pPr eaLnBrk="1" fontAlgn="base" hangingPunct="1">
              <a:spcBef>
                <a:spcPct val="0"/>
              </a:spcBef>
              <a:spcAft>
                <a:spcPct val="0"/>
              </a:spcAft>
            </a:pPr>
            <a:endParaRPr lang="en-US" sz="2400" dirty="0">
              <a:solidFill>
                <a:srgbClr val="000000"/>
              </a:solidFill>
            </a:endParaRPr>
          </a:p>
        </p:txBody>
      </p:sp>
      <p:sp>
        <p:nvSpPr>
          <p:cNvPr id="199693" name="Oval 13"/>
          <p:cNvSpPr>
            <a:spLocks noChangeArrowheads="1"/>
          </p:cNvSpPr>
          <p:nvPr/>
        </p:nvSpPr>
        <p:spPr bwMode="auto">
          <a:xfrm>
            <a:off x="1752600" y="2895600"/>
            <a:ext cx="5334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sz="2000">
              <a:solidFill>
                <a:srgbClr val="99CC00"/>
              </a:solidFill>
              <a:latin typeface="Arial" panose="020B0604020202020204" pitchFamily="34" charset="0"/>
            </a:endParaRPr>
          </a:p>
        </p:txBody>
      </p:sp>
      <p:sp>
        <p:nvSpPr>
          <p:cNvPr id="199694" name="Oval 14"/>
          <p:cNvSpPr>
            <a:spLocks noChangeArrowheads="1"/>
          </p:cNvSpPr>
          <p:nvPr/>
        </p:nvSpPr>
        <p:spPr bwMode="auto">
          <a:xfrm>
            <a:off x="1752600" y="4267200"/>
            <a:ext cx="5334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sz="2000">
              <a:solidFill>
                <a:srgbClr val="99CC00"/>
              </a:solidFill>
              <a:latin typeface="Arial" panose="020B0604020202020204" pitchFamily="34" charset="0"/>
            </a:endParaRPr>
          </a:p>
        </p:txBody>
      </p:sp>
    </p:spTree>
    <p:extLst>
      <p:ext uri="{BB962C8B-B14F-4D97-AF65-F5344CB8AC3E}">
        <p14:creationId xmlns:p14="http://schemas.microsoft.com/office/powerpoint/2010/main" val="3705823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9693"/>
                                        </p:tgtEl>
                                        <p:attrNameLst>
                                          <p:attrName>style.visibility</p:attrName>
                                        </p:attrNameLst>
                                      </p:cBhvr>
                                      <p:to>
                                        <p:strVal val="visible"/>
                                      </p:to>
                                    </p:set>
                                    <p:animEffect transition="in" filter="box(in)">
                                      <p:cBhvr>
                                        <p:cTn id="7" dur="500"/>
                                        <p:tgtEl>
                                          <p:spTgt spid="1996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9694"/>
                                        </p:tgtEl>
                                        <p:attrNameLst>
                                          <p:attrName>style.visibility</p:attrName>
                                        </p:attrNameLst>
                                      </p:cBhvr>
                                      <p:to>
                                        <p:strVal val="visible"/>
                                      </p:to>
                                    </p:set>
                                    <p:animEffect transition="in" filter="box(in)">
                                      <p:cBhvr>
                                        <p:cTn id="12" dur="500"/>
                                        <p:tgtEl>
                                          <p:spTgt spid="199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3" grpId="0" animBg="1"/>
      <p:bldP spid="19969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52400"/>
            <a:ext cx="9720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9" name="Oval 7"/>
          <p:cNvSpPr>
            <a:spLocks noChangeArrowheads="1"/>
          </p:cNvSpPr>
          <p:nvPr/>
        </p:nvSpPr>
        <p:spPr bwMode="auto">
          <a:xfrm>
            <a:off x="1828800" y="5105400"/>
            <a:ext cx="5334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sz="2000">
              <a:solidFill>
                <a:srgbClr val="99CC00"/>
              </a:solidFill>
              <a:latin typeface="Arial" panose="020B0604020202020204" pitchFamily="34" charset="0"/>
            </a:endParaRPr>
          </a:p>
        </p:txBody>
      </p:sp>
      <p:pic>
        <p:nvPicPr>
          <p:cNvPr id="33796" name="Picture 10"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7" y="0"/>
            <a:ext cx="1117589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11"/>
          <p:cNvSpPr txBox="1">
            <a:spLocks noChangeArrowheads="1"/>
          </p:cNvSpPr>
          <p:nvPr/>
        </p:nvSpPr>
        <p:spPr bwMode="auto">
          <a:xfrm>
            <a:off x="3184525" y="100965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fontAlgn="base" hangingPunct="1">
              <a:spcBef>
                <a:spcPct val="0"/>
              </a:spcBef>
              <a:spcAft>
                <a:spcPct val="0"/>
              </a:spcAft>
            </a:pPr>
            <a:endParaRPr lang="en-US">
              <a:solidFill>
                <a:srgbClr val="000000"/>
              </a:solidFill>
            </a:endParaRPr>
          </a:p>
        </p:txBody>
      </p:sp>
      <p:sp>
        <p:nvSpPr>
          <p:cNvPr id="33798" name="Text Box 12"/>
          <p:cNvSpPr txBox="1">
            <a:spLocks noChangeArrowheads="1"/>
          </p:cNvSpPr>
          <p:nvPr/>
        </p:nvSpPr>
        <p:spPr bwMode="auto">
          <a:xfrm>
            <a:off x="940037" y="685800"/>
            <a:ext cx="1030422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fontAlgn="base" hangingPunct="1">
              <a:spcBef>
                <a:spcPct val="0"/>
              </a:spcBef>
              <a:spcAft>
                <a:spcPct val="0"/>
              </a:spcAft>
            </a:pPr>
            <a:r>
              <a:rPr lang="en-US" sz="2400" b="1" dirty="0">
                <a:solidFill>
                  <a:srgbClr val="0000CC"/>
                </a:solidFill>
              </a:rPr>
              <a:t>  </a:t>
            </a:r>
            <a:endParaRPr lang="en-US" sz="2400" b="1" dirty="0" smtClean="0">
              <a:solidFill>
                <a:srgbClr val="0000CC"/>
              </a:solidFill>
            </a:endParaRPr>
          </a:p>
          <a:p>
            <a:pPr eaLnBrk="1" fontAlgn="base" hangingPunct="1">
              <a:spcBef>
                <a:spcPct val="0"/>
              </a:spcBef>
              <a:spcAft>
                <a:spcPct val="0"/>
              </a:spcAft>
            </a:pPr>
            <a:r>
              <a:rPr lang="en-US" sz="2400" b="1" dirty="0" smtClean="0">
                <a:solidFill>
                  <a:srgbClr val="0000CC"/>
                </a:solidFill>
              </a:rPr>
              <a:t>3</a:t>
            </a:r>
            <a:r>
              <a:rPr lang="en-US" sz="2400" b="1" dirty="0">
                <a:solidFill>
                  <a:srgbClr val="0000CC"/>
                </a:solidFill>
              </a:rPr>
              <a:t>. </a:t>
            </a:r>
            <a:r>
              <a:rPr lang="en-US" sz="2400" b="1" dirty="0" err="1" smtClean="0">
                <a:solidFill>
                  <a:srgbClr val="0000CC"/>
                </a:solidFill>
              </a:rPr>
              <a:t>Truyện</a:t>
            </a:r>
            <a:r>
              <a:rPr lang="en-US" sz="2400" b="1" dirty="0" smtClean="0">
                <a:solidFill>
                  <a:srgbClr val="0000CC"/>
                </a:solidFill>
              </a:rPr>
              <a:t> </a:t>
            </a:r>
            <a:r>
              <a:rPr lang="en-US" sz="2400" b="1" dirty="0" err="1" smtClean="0">
                <a:solidFill>
                  <a:srgbClr val="0000CC"/>
                </a:solidFill>
              </a:rPr>
              <a:t>cười</a:t>
            </a:r>
            <a:r>
              <a:rPr lang="en-US" sz="2400" b="1" dirty="0" smtClean="0">
                <a:solidFill>
                  <a:srgbClr val="0000CC"/>
                </a:solidFill>
              </a:rPr>
              <a:t> “Treo </a:t>
            </a:r>
            <a:r>
              <a:rPr lang="en-US" sz="2400" b="1" dirty="0" err="1">
                <a:solidFill>
                  <a:srgbClr val="0000CC"/>
                </a:solidFill>
              </a:rPr>
              <a:t>biển</a:t>
            </a:r>
            <a:r>
              <a:rPr lang="en-US" sz="2400" b="1" dirty="0" smtClean="0">
                <a:solidFill>
                  <a:srgbClr val="0000CC"/>
                </a:solidFill>
              </a:rPr>
              <a:t>” </a:t>
            </a:r>
            <a:r>
              <a:rPr lang="en-US" sz="2400" b="1" dirty="0" err="1" smtClean="0">
                <a:solidFill>
                  <a:srgbClr val="0000CC"/>
                </a:solidFill>
              </a:rPr>
              <a:t>có</a:t>
            </a:r>
            <a:r>
              <a:rPr lang="en-US" sz="2400" b="1" dirty="0" smtClean="0">
                <a:solidFill>
                  <a:srgbClr val="0000CC"/>
                </a:solidFill>
              </a:rPr>
              <a:t> </a:t>
            </a:r>
            <a:r>
              <a:rPr lang="en-US" sz="2400" b="1" dirty="0" err="1" smtClean="0">
                <a:solidFill>
                  <a:srgbClr val="0000CC"/>
                </a:solidFill>
              </a:rPr>
              <a:t>các</a:t>
            </a:r>
            <a:r>
              <a:rPr lang="en-US" sz="2400" b="1" dirty="0" smtClean="0">
                <a:solidFill>
                  <a:srgbClr val="0000CC"/>
                </a:solidFill>
              </a:rPr>
              <a:t> chi </a:t>
            </a:r>
            <a:r>
              <a:rPr lang="en-US" sz="2400" b="1" dirty="0" err="1" smtClean="0">
                <a:solidFill>
                  <a:srgbClr val="0000CC"/>
                </a:solidFill>
              </a:rPr>
              <a:t>tiết</a:t>
            </a:r>
            <a:r>
              <a:rPr lang="en-US" sz="2400" b="1" dirty="0" smtClean="0">
                <a:solidFill>
                  <a:srgbClr val="0000CC"/>
                </a:solidFill>
              </a:rPr>
              <a:t> </a:t>
            </a:r>
            <a:r>
              <a:rPr lang="en-US" sz="2400" b="1" dirty="0" err="1" smtClean="0">
                <a:solidFill>
                  <a:srgbClr val="0000CC"/>
                </a:solidFill>
              </a:rPr>
              <a:t>gây</a:t>
            </a:r>
            <a:r>
              <a:rPr lang="en-US" sz="2400" b="1" dirty="0" smtClean="0">
                <a:solidFill>
                  <a:srgbClr val="0000CC"/>
                </a:solidFill>
              </a:rPr>
              <a:t> </a:t>
            </a:r>
            <a:r>
              <a:rPr lang="en-US" sz="2400" b="1" dirty="0" err="1" smtClean="0">
                <a:solidFill>
                  <a:srgbClr val="0000CC"/>
                </a:solidFill>
              </a:rPr>
              <a:t>cười</a:t>
            </a:r>
            <a:r>
              <a:rPr lang="en-US" sz="2400" b="1" dirty="0" smtClean="0">
                <a:solidFill>
                  <a:srgbClr val="0000CC"/>
                </a:solidFill>
              </a:rPr>
              <a:t> </a:t>
            </a:r>
            <a:r>
              <a:rPr lang="en-US" sz="2400" b="1" dirty="0" err="1" smtClean="0">
                <a:solidFill>
                  <a:srgbClr val="0000CC"/>
                </a:solidFill>
              </a:rPr>
              <a:t>là</a:t>
            </a:r>
            <a:r>
              <a:rPr lang="en-US" sz="2400" b="1" dirty="0" smtClean="0">
                <a:solidFill>
                  <a:srgbClr val="0000CC"/>
                </a:solidFill>
              </a:rPr>
              <a:t>:   </a:t>
            </a:r>
            <a:endParaRPr lang="en-US" sz="2400" b="1" dirty="0">
              <a:solidFill>
                <a:srgbClr val="0000CC"/>
              </a:solidFill>
            </a:endParaRPr>
          </a:p>
          <a:p>
            <a:pPr eaLnBrk="1" fontAlgn="base" hangingPunct="1">
              <a:spcBef>
                <a:spcPct val="0"/>
              </a:spcBef>
              <a:spcAft>
                <a:spcPct val="0"/>
              </a:spcAft>
            </a:pPr>
            <a:r>
              <a:rPr lang="en-US" sz="2400" b="1" dirty="0">
                <a:solidFill>
                  <a:srgbClr val="0000CC"/>
                </a:solidFill>
              </a:rPr>
              <a:t>  </a:t>
            </a:r>
            <a:r>
              <a:rPr lang="en-US" sz="2400" dirty="0">
                <a:solidFill>
                  <a:srgbClr val="000000"/>
                </a:solidFill>
              </a:rPr>
              <a:t>A. </a:t>
            </a:r>
            <a:r>
              <a:rPr lang="en-US" sz="2400" dirty="0" err="1" smtClean="0">
                <a:solidFill>
                  <a:srgbClr val="000000"/>
                </a:solidFill>
              </a:rPr>
              <a:t>Nhà</a:t>
            </a:r>
            <a:r>
              <a:rPr lang="en-US" sz="2400" dirty="0" smtClean="0">
                <a:solidFill>
                  <a:srgbClr val="000000"/>
                </a:solidFill>
              </a:rPr>
              <a:t> </a:t>
            </a:r>
            <a:r>
              <a:rPr lang="en-US" sz="2400" dirty="0" err="1" smtClean="0">
                <a:solidFill>
                  <a:srgbClr val="000000"/>
                </a:solidFill>
              </a:rPr>
              <a:t>hàng</a:t>
            </a:r>
            <a:r>
              <a:rPr lang="en-US" sz="2400" dirty="0" smtClean="0">
                <a:solidFill>
                  <a:srgbClr val="000000"/>
                </a:solidFill>
              </a:rPr>
              <a:t> </a:t>
            </a:r>
            <a:r>
              <a:rPr lang="en-US" sz="2400" dirty="0" err="1" smtClean="0">
                <a:solidFill>
                  <a:srgbClr val="000000"/>
                </a:solidFill>
              </a:rPr>
              <a:t>treo</a:t>
            </a:r>
            <a:r>
              <a:rPr lang="en-US" sz="2400" dirty="0" smtClean="0">
                <a:solidFill>
                  <a:srgbClr val="000000"/>
                </a:solidFill>
              </a:rPr>
              <a:t> </a:t>
            </a:r>
            <a:r>
              <a:rPr lang="en-US" sz="2400" dirty="0" err="1" smtClean="0">
                <a:solidFill>
                  <a:srgbClr val="000000"/>
                </a:solidFill>
              </a:rPr>
              <a:t>lên</a:t>
            </a:r>
            <a:r>
              <a:rPr lang="en-US" sz="2400" dirty="0" smtClean="0">
                <a:solidFill>
                  <a:srgbClr val="000000"/>
                </a:solidFill>
              </a:rPr>
              <a:t> </a:t>
            </a:r>
            <a:r>
              <a:rPr lang="en-US" sz="2400" dirty="0" err="1" smtClean="0">
                <a:solidFill>
                  <a:srgbClr val="000000"/>
                </a:solidFill>
              </a:rPr>
              <a:t>một</a:t>
            </a:r>
            <a:r>
              <a:rPr lang="en-US" sz="2400" dirty="0" smtClean="0">
                <a:solidFill>
                  <a:srgbClr val="000000"/>
                </a:solidFill>
              </a:rPr>
              <a:t> </a:t>
            </a:r>
            <a:r>
              <a:rPr lang="en-US" sz="2400" dirty="0" err="1" smtClean="0">
                <a:solidFill>
                  <a:srgbClr val="000000"/>
                </a:solidFill>
              </a:rPr>
              <a:t>tấm</a:t>
            </a:r>
            <a:r>
              <a:rPr lang="en-US" sz="2400" dirty="0" smtClean="0">
                <a:solidFill>
                  <a:srgbClr val="000000"/>
                </a:solidFill>
              </a:rPr>
              <a:t> </a:t>
            </a:r>
            <a:r>
              <a:rPr lang="en-US" sz="2400" dirty="0" err="1" smtClean="0">
                <a:solidFill>
                  <a:srgbClr val="000000"/>
                </a:solidFill>
              </a:rPr>
              <a:t>biển</a:t>
            </a:r>
            <a:r>
              <a:rPr lang="en-US" sz="2400" dirty="0" smtClean="0">
                <a:solidFill>
                  <a:srgbClr val="000000"/>
                </a:solidFill>
              </a:rPr>
              <a:t> </a:t>
            </a:r>
            <a:r>
              <a:rPr lang="en-US" sz="2400" dirty="0" err="1" smtClean="0">
                <a:solidFill>
                  <a:srgbClr val="000000"/>
                </a:solidFill>
              </a:rPr>
              <a:t>thừa</a:t>
            </a:r>
            <a:r>
              <a:rPr lang="en-US" sz="2400" dirty="0" smtClean="0">
                <a:solidFill>
                  <a:srgbClr val="000000"/>
                </a:solidFill>
              </a:rPr>
              <a:t> </a:t>
            </a:r>
            <a:r>
              <a:rPr lang="en-US" sz="2400" dirty="0" err="1" smtClean="0">
                <a:solidFill>
                  <a:srgbClr val="000000"/>
                </a:solidFill>
              </a:rPr>
              <a:t>thông</a:t>
            </a:r>
            <a:r>
              <a:rPr lang="en-US" sz="2400" dirty="0" smtClean="0">
                <a:solidFill>
                  <a:srgbClr val="000000"/>
                </a:solidFill>
              </a:rPr>
              <a:t> tin</a:t>
            </a:r>
            <a:endParaRPr lang="en-US" sz="2400" dirty="0">
              <a:solidFill>
                <a:srgbClr val="000000"/>
              </a:solidFill>
            </a:endParaRPr>
          </a:p>
          <a:p>
            <a:pPr eaLnBrk="1" fontAlgn="base" hangingPunct="1">
              <a:spcBef>
                <a:spcPct val="0"/>
              </a:spcBef>
              <a:spcAft>
                <a:spcPct val="0"/>
              </a:spcAft>
            </a:pPr>
            <a:r>
              <a:rPr lang="en-US" sz="2400" dirty="0">
                <a:solidFill>
                  <a:srgbClr val="000000"/>
                </a:solidFill>
              </a:rPr>
              <a:t>  </a:t>
            </a:r>
            <a:r>
              <a:rPr lang="en-US" sz="2400" dirty="0" smtClean="0">
                <a:solidFill>
                  <a:srgbClr val="000000"/>
                </a:solidFill>
              </a:rPr>
              <a:t>B. </a:t>
            </a:r>
            <a:r>
              <a:rPr lang="en-US" sz="2400" dirty="0" err="1" smtClean="0">
                <a:solidFill>
                  <a:srgbClr val="000000"/>
                </a:solidFill>
              </a:rPr>
              <a:t>Khi</a:t>
            </a:r>
            <a:r>
              <a:rPr lang="en-US" sz="2400" dirty="0" smtClean="0">
                <a:solidFill>
                  <a:srgbClr val="000000"/>
                </a:solidFill>
              </a:rPr>
              <a:t> </a:t>
            </a:r>
            <a:r>
              <a:rPr lang="en-US" sz="2400" dirty="0" err="1" smtClean="0">
                <a:solidFill>
                  <a:srgbClr val="000000"/>
                </a:solidFill>
              </a:rPr>
              <a:t>khách</a:t>
            </a:r>
            <a:r>
              <a:rPr lang="en-US" sz="2400" dirty="0" smtClean="0">
                <a:solidFill>
                  <a:srgbClr val="000000"/>
                </a:solidFill>
              </a:rPr>
              <a:t> </a:t>
            </a:r>
            <a:r>
              <a:rPr lang="en-US" sz="2400" dirty="0" err="1" smtClean="0">
                <a:solidFill>
                  <a:srgbClr val="000000"/>
                </a:solidFill>
              </a:rPr>
              <a:t>hàng</a:t>
            </a:r>
            <a:r>
              <a:rPr lang="en-US" sz="2400" dirty="0" smtClean="0">
                <a:solidFill>
                  <a:srgbClr val="000000"/>
                </a:solidFill>
              </a:rPr>
              <a:t> </a:t>
            </a:r>
            <a:r>
              <a:rPr lang="en-US" sz="2400" dirty="0" err="1" smtClean="0">
                <a:solidFill>
                  <a:srgbClr val="000000"/>
                </a:solidFill>
              </a:rPr>
              <a:t>chê</a:t>
            </a:r>
            <a:r>
              <a:rPr lang="en-US" sz="2400" dirty="0" smtClean="0">
                <a:solidFill>
                  <a:srgbClr val="000000"/>
                </a:solidFill>
              </a:rPr>
              <a:t> </a:t>
            </a:r>
            <a:r>
              <a:rPr lang="en-US" sz="2400" dirty="0" err="1" smtClean="0">
                <a:solidFill>
                  <a:srgbClr val="000000"/>
                </a:solidFill>
              </a:rPr>
              <a:t>vội</a:t>
            </a:r>
            <a:r>
              <a:rPr lang="en-US" sz="2400" dirty="0" smtClean="0">
                <a:solidFill>
                  <a:srgbClr val="000000"/>
                </a:solidFill>
              </a:rPr>
              <a:t> </a:t>
            </a:r>
            <a:r>
              <a:rPr lang="en-US" sz="2400" dirty="0" err="1" smtClean="0">
                <a:solidFill>
                  <a:srgbClr val="000000"/>
                </a:solidFill>
              </a:rPr>
              <a:t>vã</a:t>
            </a:r>
            <a:r>
              <a:rPr lang="en-US" sz="2400" dirty="0" smtClean="0">
                <a:solidFill>
                  <a:srgbClr val="000000"/>
                </a:solidFill>
              </a:rPr>
              <a:t> </a:t>
            </a:r>
            <a:r>
              <a:rPr lang="en-US" sz="2400" dirty="0" err="1" smtClean="0">
                <a:solidFill>
                  <a:srgbClr val="000000"/>
                </a:solidFill>
              </a:rPr>
              <a:t>sửa</a:t>
            </a:r>
            <a:r>
              <a:rPr lang="en-US" sz="2400" dirty="0" smtClean="0">
                <a:solidFill>
                  <a:srgbClr val="000000"/>
                </a:solidFill>
              </a:rPr>
              <a:t> </a:t>
            </a:r>
            <a:r>
              <a:rPr lang="en-US" sz="2400" dirty="0" err="1" smtClean="0">
                <a:solidFill>
                  <a:srgbClr val="000000"/>
                </a:solidFill>
              </a:rPr>
              <a:t>chữa</a:t>
            </a:r>
            <a:r>
              <a:rPr lang="en-US" sz="2400" dirty="0" smtClean="0">
                <a:solidFill>
                  <a:srgbClr val="000000"/>
                </a:solidFill>
              </a:rPr>
              <a:t> </a:t>
            </a:r>
            <a:r>
              <a:rPr lang="en-US" sz="2400" dirty="0" err="1" smtClean="0">
                <a:solidFill>
                  <a:srgbClr val="000000"/>
                </a:solidFill>
              </a:rPr>
              <a:t>theo</a:t>
            </a:r>
            <a:r>
              <a:rPr lang="en-US" sz="2400" dirty="0" smtClean="0">
                <a:solidFill>
                  <a:srgbClr val="000000"/>
                </a:solidFill>
              </a:rPr>
              <a:t> ý </a:t>
            </a:r>
            <a:r>
              <a:rPr lang="en-US" sz="2400" dirty="0" err="1" smtClean="0">
                <a:solidFill>
                  <a:srgbClr val="000000"/>
                </a:solidFill>
              </a:rPr>
              <a:t>khách</a:t>
            </a:r>
            <a:r>
              <a:rPr lang="en-US" sz="2400" dirty="0" smtClean="0">
                <a:solidFill>
                  <a:srgbClr val="000000"/>
                </a:solidFill>
              </a:rPr>
              <a:t> </a:t>
            </a:r>
            <a:r>
              <a:rPr lang="en-US" sz="2400" dirty="0" err="1" smtClean="0">
                <a:solidFill>
                  <a:srgbClr val="000000"/>
                </a:solidFill>
              </a:rPr>
              <a:t>mà</a:t>
            </a:r>
            <a:r>
              <a:rPr lang="en-US" sz="2400" dirty="0" smtClean="0">
                <a:solidFill>
                  <a:srgbClr val="000000"/>
                </a:solidFill>
              </a:rPr>
              <a:t> </a:t>
            </a:r>
            <a:r>
              <a:rPr lang="en-US" sz="2400" dirty="0" err="1" smtClean="0">
                <a:solidFill>
                  <a:srgbClr val="000000"/>
                </a:solidFill>
              </a:rPr>
              <a:t>không</a:t>
            </a:r>
            <a:r>
              <a:rPr lang="en-US" sz="2400" dirty="0" smtClean="0">
                <a:solidFill>
                  <a:srgbClr val="000000"/>
                </a:solidFill>
              </a:rPr>
              <a:t> </a:t>
            </a:r>
            <a:r>
              <a:rPr lang="en-US" sz="2400" dirty="0" err="1" smtClean="0">
                <a:solidFill>
                  <a:srgbClr val="000000"/>
                </a:solidFill>
              </a:rPr>
              <a:t>suy</a:t>
            </a:r>
            <a:r>
              <a:rPr lang="en-US" sz="2400" dirty="0" smtClean="0">
                <a:solidFill>
                  <a:srgbClr val="000000"/>
                </a:solidFill>
              </a:rPr>
              <a:t> </a:t>
            </a:r>
            <a:r>
              <a:rPr lang="en-US" sz="2400" dirty="0" err="1" smtClean="0">
                <a:solidFill>
                  <a:srgbClr val="000000"/>
                </a:solidFill>
              </a:rPr>
              <a:t>xét</a:t>
            </a:r>
            <a:endParaRPr lang="en-US" sz="2400" dirty="0" smtClean="0">
              <a:solidFill>
                <a:srgbClr val="000000"/>
              </a:solidFill>
            </a:endParaRPr>
          </a:p>
          <a:p>
            <a:pPr eaLnBrk="1" fontAlgn="base" hangingPunct="1">
              <a:spcBef>
                <a:spcPct val="0"/>
              </a:spcBef>
              <a:spcAft>
                <a:spcPct val="0"/>
              </a:spcAft>
            </a:pPr>
            <a:r>
              <a:rPr lang="en-US" sz="2400" dirty="0" smtClean="0">
                <a:solidFill>
                  <a:srgbClr val="000000"/>
                </a:solidFill>
              </a:rPr>
              <a:t>  C. Treo </a:t>
            </a:r>
            <a:r>
              <a:rPr lang="en-US" sz="2400" dirty="0" err="1" smtClean="0">
                <a:solidFill>
                  <a:srgbClr val="000000"/>
                </a:solidFill>
              </a:rPr>
              <a:t>biển</a:t>
            </a:r>
            <a:r>
              <a:rPr lang="en-US" sz="2400" dirty="0" smtClean="0">
                <a:solidFill>
                  <a:srgbClr val="000000"/>
                </a:solidFill>
              </a:rPr>
              <a:t> </a:t>
            </a:r>
            <a:r>
              <a:rPr lang="en-US" sz="2400" dirty="0" err="1" smtClean="0">
                <a:solidFill>
                  <a:srgbClr val="000000"/>
                </a:solidFill>
              </a:rPr>
              <a:t>lên</a:t>
            </a:r>
            <a:r>
              <a:rPr lang="en-US" sz="2400" dirty="0" smtClean="0">
                <a:solidFill>
                  <a:srgbClr val="000000"/>
                </a:solidFill>
              </a:rPr>
              <a:t> </a:t>
            </a:r>
            <a:r>
              <a:rPr lang="en-US" sz="2400" dirty="0" err="1" smtClean="0">
                <a:solidFill>
                  <a:srgbClr val="000000"/>
                </a:solidFill>
              </a:rPr>
              <a:t>lại</a:t>
            </a:r>
            <a:r>
              <a:rPr lang="en-US" sz="2400" dirty="0" smtClean="0">
                <a:solidFill>
                  <a:srgbClr val="000000"/>
                </a:solidFill>
              </a:rPr>
              <a:t> </a:t>
            </a:r>
            <a:r>
              <a:rPr lang="en-US" sz="2400" dirty="0" err="1" smtClean="0">
                <a:solidFill>
                  <a:srgbClr val="000000"/>
                </a:solidFill>
              </a:rPr>
              <a:t>gỡ</a:t>
            </a:r>
            <a:r>
              <a:rPr lang="en-US" sz="2400" dirty="0" smtClean="0">
                <a:solidFill>
                  <a:srgbClr val="000000"/>
                </a:solidFill>
              </a:rPr>
              <a:t> </a:t>
            </a:r>
            <a:r>
              <a:rPr lang="en-US" sz="2400" dirty="0" err="1" smtClean="0">
                <a:solidFill>
                  <a:srgbClr val="000000"/>
                </a:solidFill>
              </a:rPr>
              <a:t>biển</a:t>
            </a:r>
            <a:r>
              <a:rPr lang="en-US" sz="2400" dirty="0" smtClean="0">
                <a:solidFill>
                  <a:srgbClr val="000000"/>
                </a:solidFill>
              </a:rPr>
              <a:t> </a:t>
            </a:r>
            <a:r>
              <a:rPr lang="en-US" sz="2400" dirty="0" err="1" smtClean="0">
                <a:solidFill>
                  <a:srgbClr val="000000"/>
                </a:solidFill>
              </a:rPr>
              <a:t>xuống</a:t>
            </a:r>
            <a:r>
              <a:rPr lang="en-US" sz="2400" dirty="0" smtClean="0">
                <a:solidFill>
                  <a:srgbClr val="000000"/>
                </a:solidFill>
              </a:rPr>
              <a:t>, </a:t>
            </a:r>
            <a:r>
              <a:rPr lang="en-US" sz="2400" dirty="0" err="1" smtClean="0">
                <a:solidFill>
                  <a:srgbClr val="000000"/>
                </a:solidFill>
              </a:rPr>
              <a:t>phí</a:t>
            </a:r>
            <a:r>
              <a:rPr lang="en-US" sz="2400" dirty="0" smtClean="0">
                <a:solidFill>
                  <a:srgbClr val="000000"/>
                </a:solidFill>
              </a:rPr>
              <a:t> </a:t>
            </a:r>
            <a:r>
              <a:rPr lang="en-US" sz="2400" dirty="0" err="1" smtClean="0">
                <a:solidFill>
                  <a:srgbClr val="000000"/>
                </a:solidFill>
              </a:rPr>
              <a:t>công</a:t>
            </a:r>
            <a:r>
              <a:rPr lang="en-US" sz="2400" dirty="0" smtClean="0">
                <a:solidFill>
                  <a:srgbClr val="000000"/>
                </a:solidFill>
              </a:rPr>
              <a:t> </a:t>
            </a:r>
            <a:r>
              <a:rPr lang="en-US" sz="2400" dirty="0" err="1" smtClean="0">
                <a:solidFill>
                  <a:srgbClr val="000000"/>
                </a:solidFill>
              </a:rPr>
              <a:t>sức</a:t>
            </a:r>
            <a:r>
              <a:rPr lang="en-US" sz="2400" dirty="0" smtClean="0">
                <a:solidFill>
                  <a:srgbClr val="000000"/>
                </a:solidFill>
              </a:rPr>
              <a:t>, </a:t>
            </a:r>
            <a:r>
              <a:rPr lang="en-US" sz="2400" dirty="0" err="1" smtClean="0">
                <a:solidFill>
                  <a:srgbClr val="000000"/>
                </a:solidFill>
              </a:rPr>
              <a:t>thời</a:t>
            </a:r>
            <a:r>
              <a:rPr lang="en-US" sz="2400" dirty="0" smtClean="0">
                <a:solidFill>
                  <a:srgbClr val="000000"/>
                </a:solidFill>
              </a:rPr>
              <a:t> </a:t>
            </a:r>
            <a:r>
              <a:rPr lang="en-US" sz="2400" dirty="0" err="1" smtClean="0">
                <a:solidFill>
                  <a:srgbClr val="000000"/>
                </a:solidFill>
              </a:rPr>
              <a:t>gian</a:t>
            </a:r>
            <a:endParaRPr lang="en-US" sz="2400" dirty="0">
              <a:solidFill>
                <a:srgbClr val="000000"/>
              </a:solidFill>
            </a:endParaRPr>
          </a:p>
          <a:p>
            <a:pPr eaLnBrk="1" fontAlgn="base" hangingPunct="1">
              <a:spcBef>
                <a:spcPct val="0"/>
              </a:spcBef>
              <a:spcAft>
                <a:spcPct val="0"/>
              </a:spcAft>
            </a:pPr>
            <a:r>
              <a:rPr lang="en-US" sz="2400" dirty="0">
                <a:solidFill>
                  <a:srgbClr val="000000"/>
                </a:solidFill>
              </a:rPr>
              <a:t>  D. </a:t>
            </a:r>
            <a:r>
              <a:rPr lang="en-US" sz="2400" dirty="0" err="1">
                <a:solidFill>
                  <a:srgbClr val="000000"/>
                </a:solidFill>
              </a:rPr>
              <a:t>C</a:t>
            </a:r>
            <a:r>
              <a:rPr lang="en-US" sz="2400" dirty="0" err="1" smtClean="0">
                <a:solidFill>
                  <a:srgbClr val="000000"/>
                </a:solidFill>
              </a:rPr>
              <a:t>ả</a:t>
            </a:r>
            <a:r>
              <a:rPr lang="en-US" sz="2400" dirty="0" smtClean="0">
                <a:solidFill>
                  <a:srgbClr val="000000"/>
                </a:solidFill>
              </a:rPr>
              <a:t> 3 </a:t>
            </a:r>
            <a:r>
              <a:rPr lang="en-US" sz="2400" dirty="0" err="1" smtClean="0">
                <a:solidFill>
                  <a:srgbClr val="000000"/>
                </a:solidFill>
              </a:rPr>
              <a:t>đáp</a:t>
            </a:r>
            <a:r>
              <a:rPr lang="en-US" sz="2400" dirty="0" smtClean="0">
                <a:solidFill>
                  <a:srgbClr val="000000"/>
                </a:solidFill>
              </a:rPr>
              <a:t> </a:t>
            </a:r>
            <a:r>
              <a:rPr lang="en-US" sz="2400" dirty="0" err="1" smtClean="0">
                <a:solidFill>
                  <a:srgbClr val="000000"/>
                </a:solidFill>
              </a:rPr>
              <a:t>án</a:t>
            </a:r>
            <a:r>
              <a:rPr lang="en-US" sz="2400" dirty="0" smtClean="0">
                <a:solidFill>
                  <a:srgbClr val="000000"/>
                </a:solidFill>
              </a:rPr>
              <a:t> </a:t>
            </a:r>
            <a:r>
              <a:rPr lang="en-US" sz="2400" dirty="0" err="1" smtClean="0">
                <a:solidFill>
                  <a:srgbClr val="000000"/>
                </a:solidFill>
              </a:rPr>
              <a:t>trên</a:t>
            </a:r>
            <a:r>
              <a:rPr lang="en-US" sz="2400" dirty="0" smtClean="0">
                <a:solidFill>
                  <a:srgbClr val="000000"/>
                </a:solidFill>
              </a:rPr>
              <a:t>.</a:t>
            </a:r>
            <a:endParaRPr lang="en-US" sz="2400" dirty="0">
              <a:solidFill>
                <a:srgbClr val="000000"/>
              </a:solidFill>
            </a:endParaRPr>
          </a:p>
          <a:p>
            <a:pPr eaLnBrk="1" fontAlgn="base" hangingPunct="1">
              <a:spcBef>
                <a:spcPct val="0"/>
              </a:spcBef>
              <a:spcAft>
                <a:spcPct val="0"/>
              </a:spcAft>
            </a:pPr>
            <a:r>
              <a:rPr lang="en-US" sz="2400" b="1" dirty="0">
                <a:solidFill>
                  <a:srgbClr val="0000CC"/>
                </a:solidFill>
              </a:rPr>
              <a:t>4. </a:t>
            </a:r>
            <a:r>
              <a:rPr lang="en-US" sz="2400" b="1" dirty="0" err="1">
                <a:solidFill>
                  <a:srgbClr val="0000CC"/>
                </a:solidFill>
              </a:rPr>
              <a:t>T</a:t>
            </a:r>
            <a:r>
              <a:rPr lang="en-US" sz="2400" b="1" dirty="0" err="1" smtClean="0">
                <a:solidFill>
                  <a:srgbClr val="0000CC"/>
                </a:solidFill>
              </a:rPr>
              <a:t>ruyện</a:t>
            </a:r>
            <a:r>
              <a:rPr lang="en-US" sz="2400" b="1" dirty="0" smtClean="0">
                <a:solidFill>
                  <a:srgbClr val="0000CC"/>
                </a:solidFill>
              </a:rPr>
              <a:t> “</a:t>
            </a:r>
            <a:r>
              <a:rPr lang="en-US" sz="2400" b="1" dirty="0" err="1" smtClean="0">
                <a:solidFill>
                  <a:srgbClr val="0000CC"/>
                </a:solidFill>
              </a:rPr>
              <a:t>Lợn</a:t>
            </a:r>
            <a:r>
              <a:rPr lang="en-US" sz="2400" b="1" dirty="0" smtClean="0">
                <a:solidFill>
                  <a:srgbClr val="0000CC"/>
                </a:solidFill>
              </a:rPr>
              <a:t> </a:t>
            </a:r>
            <a:r>
              <a:rPr lang="en-US" sz="2400" b="1" dirty="0" err="1">
                <a:solidFill>
                  <a:srgbClr val="0000CC"/>
                </a:solidFill>
              </a:rPr>
              <a:t>cưới</a:t>
            </a:r>
            <a:r>
              <a:rPr lang="en-US" sz="2400" b="1" dirty="0">
                <a:solidFill>
                  <a:srgbClr val="0000CC"/>
                </a:solidFill>
              </a:rPr>
              <a:t>, </a:t>
            </a:r>
            <a:r>
              <a:rPr lang="en-US" sz="2400" b="1" dirty="0" err="1">
                <a:solidFill>
                  <a:srgbClr val="0000CC"/>
                </a:solidFill>
              </a:rPr>
              <a:t>áo</a:t>
            </a:r>
            <a:r>
              <a:rPr lang="en-US" sz="2400" b="1" dirty="0">
                <a:solidFill>
                  <a:srgbClr val="0000CC"/>
                </a:solidFill>
              </a:rPr>
              <a:t> </a:t>
            </a:r>
            <a:r>
              <a:rPr lang="en-US" sz="2400" b="1" dirty="0" err="1">
                <a:solidFill>
                  <a:srgbClr val="0000CC"/>
                </a:solidFill>
              </a:rPr>
              <a:t>mới</a:t>
            </a:r>
            <a:r>
              <a:rPr lang="en-US" sz="2400" b="1" dirty="0">
                <a:solidFill>
                  <a:srgbClr val="0000CC"/>
                </a:solidFill>
              </a:rPr>
              <a:t>” </a:t>
            </a:r>
            <a:r>
              <a:rPr lang="en-US" sz="2400" b="1" dirty="0" err="1" smtClean="0">
                <a:solidFill>
                  <a:srgbClr val="0000CC"/>
                </a:solidFill>
              </a:rPr>
              <a:t>phê</a:t>
            </a:r>
            <a:r>
              <a:rPr lang="en-US" sz="2400" b="1" dirty="0" smtClean="0">
                <a:solidFill>
                  <a:srgbClr val="0000CC"/>
                </a:solidFill>
              </a:rPr>
              <a:t> </a:t>
            </a:r>
            <a:r>
              <a:rPr lang="en-US" sz="2400" b="1" dirty="0" err="1" smtClean="0">
                <a:solidFill>
                  <a:srgbClr val="0000CC"/>
                </a:solidFill>
              </a:rPr>
              <a:t>phán</a:t>
            </a:r>
            <a:r>
              <a:rPr lang="en-US" sz="2400" b="1" dirty="0" smtClean="0">
                <a:solidFill>
                  <a:srgbClr val="0000CC"/>
                </a:solidFill>
              </a:rPr>
              <a:t> </a:t>
            </a:r>
            <a:r>
              <a:rPr lang="en-US" sz="2400" b="1" dirty="0" err="1" smtClean="0">
                <a:solidFill>
                  <a:srgbClr val="0000CC"/>
                </a:solidFill>
              </a:rPr>
              <a:t>điều</a:t>
            </a:r>
            <a:r>
              <a:rPr lang="en-US" sz="2400" b="1" dirty="0" smtClean="0">
                <a:solidFill>
                  <a:srgbClr val="0000CC"/>
                </a:solidFill>
              </a:rPr>
              <a:t> </a:t>
            </a:r>
            <a:r>
              <a:rPr lang="en-US" sz="2400" b="1" dirty="0" err="1" smtClean="0">
                <a:solidFill>
                  <a:srgbClr val="0000CC"/>
                </a:solidFill>
              </a:rPr>
              <a:t>gì</a:t>
            </a:r>
            <a:r>
              <a:rPr lang="en-US" sz="2400" b="1" dirty="0" smtClean="0">
                <a:solidFill>
                  <a:srgbClr val="0000CC"/>
                </a:solidFill>
              </a:rPr>
              <a:t>?</a:t>
            </a:r>
            <a:endParaRPr lang="en-US" sz="2400" b="1" dirty="0">
              <a:solidFill>
                <a:srgbClr val="0000CC"/>
              </a:solidFill>
            </a:endParaRPr>
          </a:p>
          <a:p>
            <a:pPr eaLnBrk="1" fontAlgn="base" hangingPunct="1">
              <a:spcBef>
                <a:spcPct val="0"/>
              </a:spcBef>
              <a:spcAft>
                <a:spcPct val="0"/>
              </a:spcAft>
            </a:pPr>
            <a:r>
              <a:rPr lang="en-US" sz="2400" dirty="0">
                <a:solidFill>
                  <a:srgbClr val="000000"/>
                </a:solidFill>
              </a:rPr>
              <a:t>   A. </a:t>
            </a:r>
            <a:r>
              <a:rPr lang="en-US" sz="2400" dirty="0" err="1" smtClean="0">
                <a:solidFill>
                  <a:srgbClr val="000000"/>
                </a:solidFill>
              </a:rPr>
              <a:t>Những</a:t>
            </a:r>
            <a:r>
              <a:rPr lang="en-US" sz="2400" dirty="0" smtClean="0">
                <a:solidFill>
                  <a:srgbClr val="000000"/>
                </a:solidFill>
              </a:rPr>
              <a:t> </a:t>
            </a:r>
            <a:r>
              <a:rPr lang="en-US" sz="2400" dirty="0" err="1" smtClean="0">
                <a:solidFill>
                  <a:srgbClr val="000000"/>
                </a:solidFill>
              </a:rPr>
              <a:t>người</a:t>
            </a:r>
            <a:r>
              <a:rPr lang="en-US" sz="2400" dirty="0" smtClean="0">
                <a:solidFill>
                  <a:srgbClr val="000000"/>
                </a:solidFill>
              </a:rPr>
              <a:t> </a:t>
            </a:r>
            <a:r>
              <a:rPr lang="en-US" sz="2400" dirty="0" err="1" smtClean="0">
                <a:solidFill>
                  <a:srgbClr val="000000"/>
                </a:solidFill>
              </a:rPr>
              <a:t>thích</a:t>
            </a:r>
            <a:r>
              <a:rPr lang="en-US" sz="2400" dirty="0" smtClean="0">
                <a:solidFill>
                  <a:srgbClr val="000000"/>
                </a:solidFill>
              </a:rPr>
              <a:t> </a:t>
            </a:r>
            <a:r>
              <a:rPr lang="en-US" sz="2400" dirty="0" err="1" smtClean="0">
                <a:solidFill>
                  <a:srgbClr val="000000"/>
                </a:solidFill>
              </a:rPr>
              <a:t>chưng</a:t>
            </a:r>
            <a:r>
              <a:rPr lang="en-US" sz="2400" dirty="0" smtClean="0">
                <a:solidFill>
                  <a:srgbClr val="000000"/>
                </a:solidFill>
              </a:rPr>
              <a:t> </a:t>
            </a:r>
            <a:r>
              <a:rPr lang="en-US" sz="2400" dirty="0" err="1" smtClean="0">
                <a:solidFill>
                  <a:srgbClr val="000000"/>
                </a:solidFill>
              </a:rPr>
              <a:t>diện</a:t>
            </a:r>
            <a:r>
              <a:rPr lang="en-US" sz="2400" dirty="0" smtClean="0">
                <a:solidFill>
                  <a:srgbClr val="000000"/>
                </a:solidFill>
              </a:rPr>
              <a:t> </a:t>
            </a:r>
            <a:r>
              <a:rPr lang="en-US" sz="2400" dirty="0" err="1" smtClean="0">
                <a:solidFill>
                  <a:srgbClr val="000000"/>
                </a:solidFill>
              </a:rPr>
              <a:t>đồ</a:t>
            </a:r>
            <a:r>
              <a:rPr lang="en-US" sz="2400" dirty="0" smtClean="0">
                <a:solidFill>
                  <a:srgbClr val="000000"/>
                </a:solidFill>
              </a:rPr>
              <a:t> </a:t>
            </a:r>
            <a:r>
              <a:rPr lang="en-US" sz="2400" dirty="0" err="1" smtClean="0">
                <a:solidFill>
                  <a:srgbClr val="000000"/>
                </a:solidFill>
              </a:rPr>
              <a:t>mới</a:t>
            </a:r>
            <a:endParaRPr lang="en-US" sz="2400" dirty="0">
              <a:solidFill>
                <a:srgbClr val="000000"/>
              </a:solidFill>
            </a:endParaRPr>
          </a:p>
          <a:p>
            <a:pPr eaLnBrk="1" fontAlgn="base" hangingPunct="1">
              <a:spcBef>
                <a:spcPct val="0"/>
              </a:spcBef>
              <a:spcAft>
                <a:spcPct val="0"/>
              </a:spcAft>
            </a:pPr>
            <a:r>
              <a:rPr lang="en-US" sz="2400" dirty="0">
                <a:solidFill>
                  <a:srgbClr val="000000"/>
                </a:solidFill>
              </a:rPr>
              <a:t>   B. </a:t>
            </a:r>
            <a:r>
              <a:rPr lang="en-US" sz="2400" dirty="0" err="1" smtClean="0">
                <a:solidFill>
                  <a:srgbClr val="000000"/>
                </a:solidFill>
              </a:rPr>
              <a:t>Tính</a:t>
            </a:r>
            <a:r>
              <a:rPr lang="en-US" sz="2400" dirty="0" smtClean="0">
                <a:solidFill>
                  <a:srgbClr val="000000"/>
                </a:solidFill>
              </a:rPr>
              <a:t> </a:t>
            </a:r>
            <a:r>
              <a:rPr lang="en-US" sz="2400" dirty="0" err="1" smtClean="0">
                <a:solidFill>
                  <a:srgbClr val="000000"/>
                </a:solidFill>
              </a:rPr>
              <a:t>cách</a:t>
            </a:r>
            <a:r>
              <a:rPr lang="en-US" sz="2400" dirty="0" smtClean="0">
                <a:solidFill>
                  <a:srgbClr val="000000"/>
                </a:solidFill>
              </a:rPr>
              <a:t> </a:t>
            </a:r>
            <a:r>
              <a:rPr lang="en-US" sz="2400" dirty="0" err="1" smtClean="0">
                <a:solidFill>
                  <a:srgbClr val="000000"/>
                </a:solidFill>
              </a:rPr>
              <a:t>khoa</a:t>
            </a:r>
            <a:r>
              <a:rPr lang="en-US" sz="2400" dirty="0" smtClean="0">
                <a:solidFill>
                  <a:srgbClr val="000000"/>
                </a:solidFill>
              </a:rPr>
              <a:t> </a:t>
            </a:r>
            <a:r>
              <a:rPr lang="en-US" sz="2400" dirty="0" err="1" smtClean="0">
                <a:solidFill>
                  <a:srgbClr val="000000"/>
                </a:solidFill>
              </a:rPr>
              <a:t>trương</a:t>
            </a:r>
            <a:r>
              <a:rPr lang="en-US" sz="2400" dirty="0" smtClean="0">
                <a:solidFill>
                  <a:srgbClr val="000000"/>
                </a:solidFill>
              </a:rPr>
              <a:t>, </a:t>
            </a:r>
            <a:r>
              <a:rPr lang="en-US" sz="2400" dirty="0" err="1" smtClean="0">
                <a:solidFill>
                  <a:srgbClr val="000000"/>
                </a:solidFill>
              </a:rPr>
              <a:t>khoe</a:t>
            </a:r>
            <a:r>
              <a:rPr lang="en-US" sz="2400" dirty="0" smtClean="0">
                <a:solidFill>
                  <a:srgbClr val="000000"/>
                </a:solidFill>
              </a:rPr>
              <a:t> </a:t>
            </a:r>
            <a:r>
              <a:rPr lang="en-US" sz="2400" dirty="0" err="1" smtClean="0">
                <a:solidFill>
                  <a:srgbClr val="000000"/>
                </a:solidFill>
              </a:rPr>
              <a:t>của</a:t>
            </a:r>
            <a:endParaRPr lang="en-US" sz="2400" dirty="0">
              <a:solidFill>
                <a:srgbClr val="000000"/>
              </a:solidFill>
            </a:endParaRPr>
          </a:p>
          <a:p>
            <a:pPr eaLnBrk="1" fontAlgn="base" hangingPunct="1">
              <a:spcBef>
                <a:spcPct val="0"/>
              </a:spcBef>
              <a:spcAft>
                <a:spcPct val="0"/>
              </a:spcAft>
            </a:pPr>
            <a:r>
              <a:rPr lang="en-US" sz="2400" dirty="0">
                <a:solidFill>
                  <a:srgbClr val="000000"/>
                </a:solidFill>
              </a:rPr>
              <a:t>   C</a:t>
            </a:r>
            <a:r>
              <a:rPr lang="en-US" sz="2400" dirty="0" smtClean="0">
                <a:solidFill>
                  <a:srgbClr val="000000"/>
                </a:solidFill>
              </a:rPr>
              <a:t>. </a:t>
            </a:r>
            <a:r>
              <a:rPr lang="en-US" sz="2400" dirty="0" err="1" smtClean="0">
                <a:solidFill>
                  <a:srgbClr val="000000"/>
                </a:solidFill>
              </a:rPr>
              <a:t>Thái</a:t>
            </a:r>
            <a:r>
              <a:rPr lang="en-US" sz="2400" dirty="0" smtClean="0">
                <a:solidFill>
                  <a:srgbClr val="000000"/>
                </a:solidFill>
              </a:rPr>
              <a:t> </a:t>
            </a:r>
            <a:r>
              <a:rPr lang="en-US" sz="2400" dirty="0" err="1" smtClean="0">
                <a:solidFill>
                  <a:srgbClr val="000000"/>
                </a:solidFill>
              </a:rPr>
              <a:t>độ</a:t>
            </a:r>
            <a:r>
              <a:rPr lang="en-US" sz="2400" dirty="0" smtClean="0">
                <a:solidFill>
                  <a:srgbClr val="000000"/>
                </a:solidFill>
              </a:rPr>
              <a:t> </a:t>
            </a:r>
            <a:r>
              <a:rPr lang="en-US" sz="2400" dirty="0" err="1" smtClean="0">
                <a:solidFill>
                  <a:srgbClr val="000000"/>
                </a:solidFill>
              </a:rPr>
              <a:t>thiếu</a:t>
            </a:r>
            <a:r>
              <a:rPr lang="en-US" sz="2400" dirty="0" smtClean="0">
                <a:solidFill>
                  <a:srgbClr val="000000"/>
                </a:solidFill>
              </a:rPr>
              <a:t> </a:t>
            </a:r>
            <a:r>
              <a:rPr lang="en-US" sz="2400" dirty="0" err="1" smtClean="0">
                <a:solidFill>
                  <a:srgbClr val="000000"/>
                </a:solidFill>
              </a:rPr>
              <a:t>khiếm</a:t>
            </a:r>
            <a:r>
              <a:rPr lang="en-US" sz="2400" dirty="0" smtClean="0">
                <a:solidFill>
                  <a:srgbClr val="000000"/>
                </a:solidFill>
              </a:rPr>
              <a:t> </a:t>
            </a:r>
            <a:r>
              <a:rPr lang="en-US" sz="2400" dirty="0" err="1" smtClean="0">
                <a:solidFill>
                  <a:srgbClr val="000000"/>
                </a:solidFill>
              </a:rPr>
              <a:t>nhã</a:t>
            </a:r>
            <a:r>
              <a:rPr lang="en-US" sz="2400" dirty="0" smtClean="0">
                <a:solidFill>
                  <a:srgbClr val="000000"/>
                </a:solidFill>
              </a:rPr>
              <a:t> </a:t>
            </a:r>
            <a:r>
              <a:rPr lang="en-US" sz="2400" dirty="0" err="1" smtClean="0">
                <a:solidFill>
                  <a:srgbClr val="000000"/>
                </a:solidFill>
              </a:rPr>
              <a:t>đối</a:t>
            </a:r>
            <a:r>
              <a:rPr lang="en-US" sz="2400" dirty="0" smtClean="0">
                <a:solidFill>
                  <a:srgbClr val="000000"/>
                </a:solidFill>
              </a:rPr>
              <a:t> </a:t>
            </a:r>
            <a:r>
              <a:rPr lang="en-US" sz="2400" dirty="0" err="1" smtClean="0">
                <a:solidFill>
                  <a:srgbClr val="000000"/>
                </a:solidFill>
              </a:rPr>
              <a:t>với</a:t>
            </a:r>
            <a:r>
              <a:rPr lang="en-US" sz="2400" dirty="0" smtClean="0">
                <a:solidFill>
                  <a:srgbClr val="000000"/>
                </a:solidFill>
              </a:rPr>
              <a:t> </a:t>
            </a:r>
            <a:r>
              <a:rPr lang="en-US" sz="2400" dirty="0" err="1" smtClean="0">
                <a:solidFill>
                  <a:srgbClr val="000000"/>
                </a:solidFill>
              </a:rPr>
              <a:t>người</a:t>
            </a:r>
            <a:r>
              <a:rPr lang="en-US" sz="2400" dirty="0" smtClean="0">
                <a:solidFill>
                  <a:srgbClr val="000000"/>
                </a:solidFill>
              </a:rPr>
              <a:t> </a:t>
            </a:r>
            <a:r>
              <a:rPr lang="en-US" sz="2400" dirty="0" err="1" smtClean="0">
                <a:solidFill>
                  <a:srgbClr val="000000"/>
                </a:solidFill>
              </a:rPr>
              <a:t>khác</a:t>
            </a:r>
            <a:endParaRPr lang="en-US" sz="2400" dirty="0">
              <a:solidFill>
                <a:srgbClr val="000000"/>
              </a:solidFill>
            </a:endParaRPr>
          </a:p>
          <a:p>
            <a:pPr eaLnBrk="1" fontAlgn="base" hangingPunct="1">
              <a:spcBef>
                <a:spcPct val="0"/>
              </a:spcBef>
              <a:spcAft>
                <a:spcPct val="0"/>
              </a:spcAft>
            </a:pPr>
            <a:r>
              <a:rPr lang="en-US" sz="2400" dirty="0">
                <a:solidFill>
                  <a:srgbClr val="000000"/>
                </a:solidFill>
              </a:rPr>
              <a:t>   D. </a:t>
            </a:r>
            <a:r>
              <a:rPr lang="en-US" sz="2400" dirty="0" err="1">
                <a:solidFill>
                  <a:srgbClr val="000000"/>
                </a:solidFill>
              </a:rPr>
              <a:t>K</a:t>
            </a:r>
            <a:r>
              <a:rPr lang="en-US" sz="2400" dirty="0" err="1" smtClean="0">
                <a:solidFill>
                  <a:srgbClr val="000000"/>
                </a:solidFill>
              </a:rPr>
              <a:t>ẻ</a:t>
            </a:r>
            <a:r>
              <a:rPr lang="en-US" sz="2400" dirty="0" smtClean="0">
                <a:solidFill>
                  <a:srgbClr val="000000"/>
                </a:solidFill>
              </a:rPr>
              <a:t> </a:t>
            </a:r>
            <a:r>
              <a:rPr lang="en-US" sz="2400" dirty="0" err="1">
                <a:solidFill>
                  <a:srgbClr val="000000"/>
                </a:solidFill>
              </a:rPr>
              <a:t>không</a:t>
            </a:r>
            <a:r>
              <a:rPr lang="en-US" sz="2400" dirty="0">
                <a:solidFill>
                  <a:srgbClr val="000000"/>
                </a:solidFill>
              </a:rPr>
              <a:t> </a:t>
            </a:r>
            <a:r>
              <a:rPr lang="en-US" sz="2400" dirty="0" err="1">
                <a:solidFill>
                  <a:srgbClr val="000000"/>
                </a:solidFill>
              </a:rPr>
              <a:t>biết</a:t>
            </a:r>
            <a:r>
              <a:rPr lang="en-US" sz="2400" dirty="0">
                <a:solidFill>
                  <a:srgbClr val="000000"/>
                </a:solidFill>
              </a:rPr>
              <a:t> </a:t>
            </a:r>
            <a:r>
              <a:rPr lang="en-US" sz="2400" dirty="0" err="1">
                <a:solidFill>
                  <a:srgbClr val="000000"/>
                </a:solidFill>
              </a:rPr>
              <a:t>làm</a:t>
            </a:r>
            <a:r>
              <a:rPr lang="en-US" sz="2400" dirty="0">
                <a:solidFill>
                  <a:srgbClr val="000000"/>
                </a:solidFill>
              </a:rPr>
              <a:t> </a:t>
            </a:r>
            <a:r>
              <a:rPr lang="en-US" sz="2400" dirty="0" err="1">
                <a:solidFill>
                  <a:srgbClr val="000000"/>
                </a:solidFill>
              </a:rPr>
              <a:t>chủ</a:t>
            </a:r>
            <a:r>
              <a:rPr lang="en-US" sz="2400" dirty="0">
                <a:solidFill>
                  <a:srgbClr val="000000"/>
                </a:solidFill>
              </a:rPr>
              <a:t> </a:t>
            </a:r>
            <a:r>
              <a:rPr lang="en-US" sz="2400" dirty="0" err="1">
                <a:solidFill>
                  <a:srgbClr val="000000"/>
                </a:solidFill>
              </a:rPr>
              <a:t>bản</a:t>
            </a:r>
            <a:r>
              <a:rPr lang="en-US" sz="2400" dirty="0">
                <a:solidFill>
                  <a:srgbClr val="000000"/>
                </a:solidFill>
              </a:rPr>
              <a:t> </a:t>
            </a:r>
            <a:r>
              <a:rPr lang="en-US" sz="2400" dirty="0" err="1">
                <a:solidFill>
                  <a:srgbClr val="000000"/>
                </a:solidFill>
              </a:rPr>
              <a:t>thân</a:t>
            </a:r>
            <a:endParaRPr lang="en-US" sz="2400" dirty="0">
              <a:solidFill>
                <a:srgbClr val="000000"/>
              </a:solidFill>
            </a:endParaRPr>
          </a:p>
        </p:txBody>
      </p:sp>
      <p:sp>
        <p:nvSpPr>
          <p:cNvPr id="202767" name="Oval 15"/>
          <p:cNvSpPr>
            <a:spLocks noChangeArrowheads="1"/>
          </p:cNvSpPr>
          <p:nvPr/>
        </p:nvSpPr>
        <p:spPr bwMode="auto">
          <a:xfrm>
            <a:off x="1154750" y="3645645"/>
            <a:ext cx="3810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sz="2000">
              <a:solidFill>
                <a:srgbClr val="99CC00"/>
              </a:solidFill>
              <a:latin typeface="Arial" panose="020B0604020202020204" pitchFamily="34" charset="0"/>
            </a:endParaRPr>
          </a:p>
        </p:txBody>
      </p:sp>
      <p:sp>
        <p:nvSpPr>
          <p:cNvPr id="202769" name="Oval 17"/>
          <p:cNvSpPr>
            <a:spLocks noChangeArrowheads="1"/>
          </p:cNvSpPr>
          <p:nvPr/>
        </p:nvSpPr>
        <p:spPr bwMode="auto">
          <a:xfrm>
            <a:off x="1152970" y="2544662"/>
            <a:ext cx="371030" cy="43726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sz="2000">
              <a:solidFill>
                <a:srgbClr val="99CC00"/>
              </a:solidFill>
              <a:latin typeface="Arial" panose="020B0604020202020204" pitchFamily="34" charset="0"/>
            </a:endParaRPr>
          </a:p>
        </p:txBody>
      </p:sp>
    </p:spTree>
    <p:extLst>
      <p:ext uri="{BB962C8B-B14F-4D97-AF65-F5344CB8AC3E}">
        <p14:creationId xmlns:p14="http://schemas.microsoft.com/office/powerpoint/2010/main" val="794909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2759"/>
                                        </p:tgtEl>
                                        <p:attrNameLst>
                                          <p:attrName>style.visibility</p:attrName>
                                        </p:attrNameLst>
                                      </p:cBhvr>
                                      <p:to>
                                        <p:strVal val="visible"/>
                                      </p:to>
                                    </p:set>
                                    <p:animEffect transition="in" filter="box(in)">
                                      <p:cBhvr>
                                        <p:cTn id="7" dur="500"/>
                                        <p:tgtEl>
                                          <p:spTgt spid="2027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2769"/>
                                        </p:tgtEl>
                                        <p:attrNameLst>
                                          <p:attrName>style.visibility</p:attrName>
                                        </p:attrNameLst>
                                      </p:cBhvr>
                                      <p:to>
                                        <p:strVal val="visible"/>
                                      </p:to>
                                    </p:set>
                                    <p:animEffect transition="in" filter="box(in)">
                                      <p:cBhvr>
                                        <p:cTn id="12" dur="500"/>
                                        <p:tgtEl>
                                          <p:spTgt spid="2027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2767"/>
                                        </p:tgtEl>
                                        <p:attrNameLst>
                                          <p:attrName>style.visibility</p:attrName>
                                        </p:attrNameLst>
                                      </p:cBhvr>
                                      <p:to>
                                        <p:strVal val="visible"/>
                                      </p:to>
                                    </p:set>
                                    <p:animEffect transition="in" filter="box(in)">
                                      <p:cBhvr>
                                        <p:cTn id="17" dur="500"/>
                                        <p:tgtEl>
                                          <p:spTgt spid="202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9" grpId="0" animBg="1"/>
      <p:bldP spid="202767" grpId="0" animBg="1"/>
      <p:bldP spid="20276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AC5F524-6202-5A7E-FF0B-A26C5F4B3013}"/>
              </a:ext>
            </a:extLst>
          </p:cNvPr>
          <p:cNvSpPr txBox="1"/>
          <p:nvPr/>
        </p:nvSpPr>
        <p:spPr>
          <a:xfrm>
            <a:off x="2906233" y="1"/>
            <a:ext cx="7683796" cy="799706"/>
          </a:xfrm>
          <a:prstGeom prst="rect">
            <a:avLst/>
          </a:prstGeom>
          <a:noFill/>
        </p:spPr>
        <p:txBody>
          <a:bodyPr wrap="square">
            <a:spAutoFit/>
          </a:bodyPr>
          <a:lstStyle/>
          <a:p>
            <a:pPr algn="just">
              <a:lnSpc>
                <a:spcPct val="115000"/>
              </a:lnSpc>
              <a:spcAft>
                <a:spcPts val="1067"/>
              </a:spcAft>
            </a:pPr>
            <a:r>
              <a:rPr lang="en-US" sz="4267" b="1" dirty="0">
                <a:solidFill>
                  <a:srgbClr val="0070C0"/>
                </a:solidFill>
                <a:latin typeface="Times New Roman" panose="02020603050405020304" pitchFamily="18" charset="0"/>
                <a:ea typeface="Times New Roman" panose="02020603050405020304" pitchFamily="18" charset="0"/>
              </a:rPr>
              <a:t>3</a:t>
            </a:r>
            <a:r>
              <a:rPr lang="en-US" sz="4267" b="1" kern="0" dirty="0">
                <a:solidFill>
                  <a:srgbClr val="0070C0"/>
                </a:solidFill>
                <a:latin typeface="Times New Roman" panose="02020603050405020304" pitchFamily="18" charset="0"/>
                <a:ea typeface="Times New Roman" panose="02020603050405020304" pitchFamily="18" charset="0"/>
                <a:sym typeface="Arial"/>
              </a:rPr>
              <a:t>. Văn bản:</a:t>
            </a:r>
            <a:r>
              <a:rPr lang="es-ES_tradnl" sz="4267" b="1" dirty="0">
                <a:solidFill>
                  <a:srgbClr val="0070C0"/>
                </a:solidFill>
                <a:latin typeface="Times New Roman" panose="02020603050405020304" pitchFamily="18" charset="0"/>
                <a:ea typeface="Times New Roman" panose="02020603050405020304" pitchFamily="18" charset="0"/>
              </a:rPr>
              <a:t> </a:t>
            </a:r>
            <a:r>
              <a:rPr lang="es-ES_tradnl" sz="4267" b="1" dirty="0" err="1">
                <a:solidFill>
                  <a:srgbClr val="0070C0"/>
                </a:solidFill>
                <a:latin typeface="Times New Roman" panose="02020603050405020304" pitchFamily="18" charset="0"/>
                <a:ea typeface="Times New Roman" panose="02020603050405020304" pitchFamily="18" charset="0"/>
              </a:rPr>
              <a:t>Nói</a:t>
            </a:r>
            <a:r>
              <a:rPr lang="es-ES_tradnl" sz="4267" b="1" dirty="0">
                <a:solidFill>
                  <a:srgbClr val="0070C0"/>
                </a:solidFill>
                <a:latin typeface="Times New Roman" panose="02020603050405020304" pitchFamily="18" charset="0"/>
                <a:ea typeface="Times New Roman" panose="02020603050405020304" pitchFamily="18" charset="0"/>
              </a:rPr>
              <a:t> </a:t>
            </a:r>
            <a:r>
              <a:rPr lang="es-ES_tradnl" sz="4267" b="1" dirty="0" err="1">
                <a:solidFill>
                  <a:srgbClr val="0070C0"/>
                </a:solidFill>
                <a:latin typeface="Times New Roman" panose="02020603050405020304" pitchFamily="18" charset="0"/>
                <a:ea typeface="Times New Roman" panose="02020603050405020304" pitchFamily="18" charset="0"/>
              </a:rPr>
              <a:t>dóc</a:t>
            </a:r>
            <a:r>
              <a:rPr lang="es-ES_tradnl" sz="4267" b="1" dirty="0">
                <a:solidFill>
                  <a:srgbClr val="0070C0"/>
                </a:solidFill>
                <a:latin typeface="Times New Roman" panose="02020603050405020304" pitchFamily="18" charset="0"/>
                <a:ea typeface="Times New Roman" panose="02020603050405020304" pitchFamily="18" charset="0"/>
              </a:rPr>
              <a:t> </a:t>
            </a:r>
            <a:r>
              <a:rPr lang="es-ES_tradnl" sz="4267" b="1" dirty="0" err="1">
                <a:solidFill>
                  <a:srgbClr val="0070C0"/>
                </a:solidFill>
                <a:latin typeface="Times New Roman" panose="02020603050405020304" pitchFamily="18" charset="0"/>
                <a:ea typeface="Times New Roman" panose="02020603050405020304" pitchFamily="18" charset="0"/>
              </a:rPr>
              <a:t>gặp</a:t>
            </a:r>
            <a:r>
              <a:rPr lang="es-ES_tradnl" sz="4267" b="1" dirty="0">
                <a:solidFill>
                  <a:srgbClr val="0070C0"/>
                </a:solidFill>
                <a:latin typeface="Times New Roman" panose="02020603050405020304" pitchFamily="18" charset="0"/>
                <a:ea typeface="Times New Roman" panose="02020603050405020304" pitchFamily="18" charset="0"/>
              </a:rPr>
              <a:t> </a:t>
            </a:r>
            <a:r>
              <a:rPr lang="es-ES_tradnl" sz="4267" b="1" dirty="0" err="1">
                <a:solidFill>
                  <a:srgbClr val="0070C0"/>
                </a:solidFill>
                <a:latin typeface="Times New Roman" panose="02020603050405020304" pitchFamily="18" charset="0"/>
                <a:ea typeface="Times New Roman" panose="02020603050405020304" pitchFamily="18" charset="0"/>
              </a:rPr>
              <a:t>nhau</a:t>
            </a:r>
            <a:r>
              <a:rPr lang="es-ES_tradnl" sz="4267" b="1" dirty="0">
                <a:solidFill>
                  <a:srgbClr val="0070C0"/>
                </a:solidFill>
                <a:latin typeface="Times New Roman" panose="02020603050405020304" pitchFamily="18" charset="0"/>
                <a:ea typeface="Times New Roman" panose="02020603050405020304" pitchFamily="18" charset="0"/>
              </a:rPr>
              <a:t>.</a:t>
            </a:r>
            <a:endParaRPr lang="en-US" sz="4267" dirty="0">
              <a:solidFill>
                <a:srgbClr val="0070C0"/>
              </a:solidFill>
              <a:latin typeface="Calibri" panose="020F0502020204030204" pitchFamily="34" charset="0"/>
              <a:ea typeface="Calibri" panose="020F0502020204030204" pitchFamily="34" charset="0"/>
            </a:endParaRPr>
          </a:p>
        </p:txBody>
      </p:sp>
      <p:pic>
        <p:nvPicPr>
          <p:cNvPr id="14338" name="Picture 2" descr="Truyện Nói Khoác Gặp Nhau ❤️️ Nội Dung, Ý Nghĩa, Hình Ảnh">
            <a:extLst>
              <a:ext uri="{FF2B5EF4-FFF2-40B4-BE49-F238E27FC236}">
                <a16:creationId xmlns="" xmlns:a16="http://schemas.microsoft.com/office/drawing/2014/main" id="{65617A23-2E01-F010-6C87-A191A1900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0" y="1063256"/>
            <a:ext cx="12092761" cy="579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9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circle(in)">
                                      <p:cBhvr>
                                        <p:cTn id="11"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 xmlns:a16="http://schemas.microsoft.com/office/drawing/2014/main" id="{CA87F701-941A-E6C8-8AC2-F5DF9C3F10FC}"/>
              </a:ext>
            </a:extLst>
          </p:cNvPr>
          <p:cNvSpPr txBox="1">
            <a:spLocks/>
          </p:cNvSpPr>
          <p:nvPr/>
        </p:nvSpPr>
        <p:spPr>
          <a:xfrm>
            <a:off x="2892057" y="1035245"/>
            <a:ext cx="9299944" cy="320360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999999"/>
              </a:buClr>
              <a:buSzPts val="1200"/>
              <a:buFont typeface="Merriweather Light"/>
              <a:buNone/>
              <a:defRPr sz="1200" b="0" i="0" u="none" strike="noStrike" cap="none">
                <a:solidFill>
                  <a:srgbClr val="999999"/>
                </a:solidFill>
                <a:latin typeface="Merriweather Light"/>
                <a:ea typeface="Merriweather Light"/>
                <a:cs typeface="Merriweather Light"/>
                <a:sym typeface="Merriweather Light"/>
              </a:defRPr>
            </a:lvl1pPr>
            <a:lvl2pPr marL="914400" marR="0" lvl="1" indent="-304800" algn="l" rtl="0">
              <a:lnSpc>
                <a:spcPct val="100000"/>
              </a:lnSpc>
              <a:spcBef>
                <a:spcPts val="0"/>
              </a:spcBef>
              <a:spcAft>
                <a:spcPts val="0"/>
              </a:spcAft>
              <a:buClr>
                <a:srgbClr val="999999"/>
              </a:buClr>
              <a:buSzPts val="1200"/>
              <a:buFont typeface="Merriweather Light"/>
              <a:buNone/>
              <a:defRPr sz="1200" b="0" i="0" u="none" strike="noStrike" cap="none">
                <a:solidFill>
                  <a:srgbClr val="999999"/>
                </a:solidFill>
                <a:latin typeface="Merriweather Light"/>
                <a:ea typeface="Merriweather Light"/>
                <a:cs typeface="Merriweather Light"/>
                <a:sym typeface="Merriweather Light"/>
              </a:defRPr>
            </a:lvl2pPr>
            <a:lvl3pPr marL="1371600" marR="0" lvl="2" indent="-304800" algn="l" rtl="0">
              <a:lnSpc>
                <a:spcPct val="100000"/>
              </a:lnSpc>
              <a:spcBef>
                <a:spcPts val="0"/>
              </a:spcBef>
              <a:spcAft>
                <a:spcPts val="0"/>
              </a:spcAft>
              <a:buClr>
                <a:srgbClr val="999999"/>
              </a:buClr>
              <a:buSzPts val="1200"/>
              <a:buFont typeface="Merriweather Light"/>
              <a:buNone/>
              <a:defRPr sz="1200" b="0" i="0" u="none" strike="noStrike" cap="none">
                <a:solidFill>
                  <a:srgbClr val="999999"/>
                </a:solidFill>
                <a:latin typeface="Merriweather Light"/>
                <a:ea typeface="Merriweather Light"/>
                <a:cs typeface="Merriweather Light"/>
                <a:sym typeface="Merriweather Light"/>
              </a:defRPr>
            </a:lvl3pPr>
            <a:lvl4pPr marL="1828800" marR="0" lvl="3" indent="-304800" algn="l" rtl="0">
              <a:lnSpc>
                <a:spcPct val="100000"/>
              </a:lnSpc>
              <a:spcBef>
                <a:spcPts val="0"/>
              </a:spcBef>
              <a:spcAft>
                <a:spcPts val="0"/>
              </a:spcAft>
              <a:buClr>
                <a:srgbClr val="999999"/>
              </a:buClr>
              <a:buSzPts val="1200"/>
              <a:buFont typeface="Merriweather Light"/>
              <a:buNone/>
              <a:defRPr sz="1200" b="0" i="0" u="none" strike="noStrike" cap="none">
                <a:solidFill>
                  <a:srgbClr val="999999"/>
                </a:solidFill>
                <a:latin typeface="Merriweather Light"/>
                <a:ea typeface="Merriweather Light"/>
                <a:cs typeface="Merriweather Light"/>
                <a:sym typeface="Merriweather Light"/>
              </a:defRPr>
            </a:lvl4pPr>
            <a:lvl5pPr marL="2286000" marR="0" lvl="4" indent="-304800" algn="l" rtl="0">
              <a:lnSpc>
                <a:spcPct val="100000"/>
              </a:lnSpc>
              <a:spcBef>
                <a:spcPts val="0"/>
              </a:spcBef>
              <a:spcAft>
                <a:spcPts val="0"/>
              </a:spcAft>
              <a:buClr>
                <a:srgbClr val="999999"/>
              </a:buClr>
              <a:buSzPts val="1200"/>
              <a:buFont typeface="Merriweather Light"/>
              <a:buNone/>
              <a:defRPr sz="1200" b="0" i="0" u="none" strike="noStrike" cap="none">
                <a:solidFill>
                  <a:srgbClr val="999999"/>
                </a:solidFill>
                <a:latin typeface="Merriweather Light"/>
                <a:ea typeface="Merriweather Light"/>
                <a:cs typeface="Merriweather Light"/>
                <a:sym typeface="Merriweather Light"/>
              </a:defRPr>
            </a:lvl5pPr>
            <a:lvl6pPr marL="2743200" marR="0" lvl="5" indent="-304800" algn="l" rtl="0">
              <a:lnSpc>
                <a:spcPct val="100000"/>
              </a:lnSpc>
              <a:spcBef>
                <a:spcPts val="0"/>
              </a:spcBef>
              <a:spcAft>
                <a:spcPts val="0"/>
              </a:spcAft>
              <a:buClr>
                <a:srgbClr val="999999"/>
              </a:buClr>
              <a:buSzPts val="1200"/>
              <a:buFont typeface="Merriweather Light"/>
              <a:buNone/>
              <a:defRPr sz="1200" b="0" i="0" u="none" strike="noStrike" cap="none">
                <a:solidFill>
                  <a:srgbClr val="999999"/>
                </a:solidFill>
                <a:latin typeface="Merriweather Light"/>
                <a:ea typeface="Merriweather Light"/>
                <a:cs typeface="Merriweather Light"/>
                <a:sym typeface="Merriweather Light"/>
              </a:defRPr>
            </a:lvl6pPr>
            <a:lvl7pPr marL="3200400" marR="0" lvl="6" indent="-304800" algn="l" rtl="0">
              <a:lnSpc>
                <a:spcPct val="100000"/>
              </a:lnSpc>
              <a:spcBef>
                <a:spcPts val="0"/>
              </a:spcBef>
              <a:spcAft>
                <a:spcPts val="0"/>
              </a:spcAft>
              <a:buClr>
                <a:srgbClr val="999999"/>
              </a:buClr>
              <a:buSzPts val="1200"/>
              <a:buFont typeface="Merriweather Light"/>
              <a:buNone/>
              <a:defRPr sz="1200" b="0" i="0" u="none" strike="noStrike" cap="none">
                <a:solidFill>
                  <a:srgbClr val="999999"/>
                </a:solidFill>
                <a:latin typeface="Merriweather Light"/>
                <a:ea typeface="Merriweather Light"/>
                <a:cs typeface="Merriweather Light"/>
                <a:sym typeface="Merriweather Light"/>
              </a:defRPr>
            </a:lvl7pPr>
            <a:lvl8pPr marL="3657600" marR="0" lvl="7" indent="-304800" algn="l" rtl="0">
              <a:lnSpc>
                <a:spcPct val="100000"/>
              </a:lnSpc>
              <a:spcBef>
                <a:spcPts val="0"/>
              </a:spcBef>
              <a:spcAft>
                <a:spcPts val="0"/>
              </a:spcAft>
              <a:buClr>
                <a:srgbClr val="999999"/>
              </a:buClr>
              <a:buSzPts val="1200"/>
              <a:buFont typeface="Merriweather Light"/>
              <a:buNone/>
              <a:defRPr sz="1200" b="0" i="0" u="none" strike="noStrike" cap="none">
                <a:solidFill>
                  <a:srgbClr val="999999"/>
                </a:solidFill>
                <a:latin typeface="Merriweather Light"/>
                <a:ea typeface="Merriweather Light"/>
                <a:cs typeface="Merriweather Light"/>
                <a:sym typeface="Merriweather Light"/>
              </a:defRPr>
            </a:lvl8pPr>
            <a:lvl9pPr marL="4114800" marR="0" lvl="8" indent="-304800" algn="l" rtl="0">
              <a:lnSpc>
                <a:spcPct val="100000"/>
              </a:lnSpc>
              <a:spcBef>
                <a:spcPts val="0"/>
              </a:spcBef>
              <a:spcAft>
                <a:spcPts val="0"/>
              </a:spcAft>
              <a:buClr>
                <a:srgbClr val="999999"/>
              </a:buClr>
              <a:buSzPts val="1200"/>
              <a:buFont typeface="Merriweather Light"/>
              <a:buNone/>
              <a:defRPr sz="1200" b="0" i="0" u="none" strike="noStrike" cap="none">
                <a:solidFill>
                  <a:srgbClr val="999999"/>
                </a:solidFill>
                <a:latin typeface="Merriweather Light"/>
                <a:ea typeface="Merriweather Light"/>
                <a:cs typeface="Merriweather Light"/>
                <a:sym typeface="Merriweather Light"/>
              </a:defRPr>
            </a:lvl9pPr>
          </a:lstStyle>
          <a:p>
            <a:pPr algn="just">
              <a:spcAft>
                <a:spcPts val="1067"/>
              </a:spcAft>
            </a:pPr>
            <a:r>
              <a:rPr lang="en-US" sz="3733" i="1" dirty="0">
                <a:solidFill>
                  <a:schemeClr val="tx1"/>
                </a:solidFill>
                <a:latin typeface="Times New Roman" panose="02020603050405020304" pitchFamily="18" charset="0"/>
                <a:ea typeface="Times New Roman" panose="02020603050405020304" pitchFamily="18" charset="0"/>
              </a:rPr>
              <a:t>+ Lời </a:t>
            </a:r>
            <a:r>
              <a:rPr lang="en-US" sz="3733" i="1" dirty="0" err="1">
                <a:solidFill>
                  <a:schemeClr val="tx1"/>
                </a:solidFill>
                <a:latin typeface="Times New Roman" panose="02020603050405020304" pitchFamily="18" charset="0"/>
                <a:ea typeface="Times New Roman" panose="02020603050405020304" pitchFamily="18" charset="0"/>
              </a:rPr>
              <a:t>nói</a:t>
            </a:r>
            <a:r>
              <a:rPr lang="en-US" sz="3733" i="1" dirty="0">
                <a:solidFill>
                  <a:schemeClr val="tx1"/>
                </a:solidFill>
                <a:latin typeface="Times New Roman" panose="02020603050405020304" pitchFamily="18" charset="0"/>
                <a:ea typeface="Times New Roman" panose="02020603050405020304" pitchFamily="18" charset="0"/>
              </a:rPr>
              <a:t> của </a:t>
            </a:r>
            <a:r>
              <a:rPr lang="en-US" sz="3733" i="1" dirty="0" err="1">
                <a:solidFill>
                  <a:schemeClr val="tx1"/>
                </a:solidFill>
                <a:latin typeface="Times New Roman" panose="02020603050405020304" pitchFamily="18" charset="0"/>
                <a:ea typeface="Times New Roman" panose="02020603050405020304" pitchFamily="18" charset="0"/>
              </a:rPr>
              <a:t>hai</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nhân</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vật</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trong</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truyện</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có</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điều</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gì</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đặc</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biệt</a:t>
            </a:r>
            <a:r>
              <a:rPr lang="en-US" sz="3733" i="1" dirty="0">
                <a:solidFill>
                  <a:schemeClr val="tx1"/>
                </a:solidFill>
                <a:latin typeface="Times New Roman" panose="02020603050405020304" pitchFamily="18" charset="0"/>
                <a:ea typeface="Times New Roman" panose="02020603050405020304" pitchFamily="18" charset="0"/>
              </a:rPr>
              <a:t>?</a:t>
            </a:r>
            <a:endParaRPr lang="en-US" sz="3733" dirty="0">
              <a:solidFill>
                <a:schemeClr val="tx1"/>
              </a:solidFill>
              <a:latin typeface="Calibri" panose="020F0502020204030204" pitchFamily="34" charset="0"/>
              <a:ea typeface="Calibri" panose="020F0502020204030204" pitchFamily="34" charset="0"/>
            </a:endParaRPr>
          </a:p>
          <a:p>
            <a:pPr algn="just">
              <a:spcAft>
                <a:spcPts val="1067"/>
              </a:spcAft>
            </a:pPr>
            <a:r>
              <a:rPr lang="en-US" sz="3733" i="1" dirty="0">
                <a:solidFill>
                  <a:schemeClr val="tx1"/>
                </a:solidFill>
                <a:latin typeface="Times New Roman" panose="02020603050405020304" pitchFamily="18" charset="0"/>
                <a:ea typeface="Times New Roman" panose="02020603050405020304" pitchFamily="18" charset="0"/>
              </a:rPr>
              <a:t>+ Chi </a:t>
            </a:r>
            <a:r>
              <a:rPr lang="en-US" sz="3733" i="1" dirty="0" err="1">
                <a:solidFill>
                  <a:schemeClr val="tx1"/>
                </a:solidFill>
                <a:latin typeface="Times New Roman" panose="02020603050405020304" pitchFamily="18" charset="0"/>
                <a:ea typeface="Times New Roman" panose="02020603050405020304" pitchFamily="18" charset="0"/>
              </a:rPr>
              <a:t>tiết</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nào</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trong</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truyện</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tạo</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ra</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sự</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bất</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ngờ</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cho</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chuyện</a:t>
            </a:r>
            <a:r>
              <a:rPr lang="en-US" sz="3733" i="1" dirty="0">
                <a:solidFill>
                  <a:schemeClr val="tx1"/>
                </a:solidFill>
                <a:latin typeface="Times New Roman" panose="02020603050405020304" pitchFamily="18" charset="0"/>
                <a:ea typeface="Times New Roman" panose="02020603050405020304" pitchFamily="18" charset="0"/>
              </a:rPr>
              <a:t>?</a:t>
            </a:r>
            <a:endParaRPr lang="en-US" sz="3733" dirty="0">
              <a:solidFill>
                <a:schemeClr val="tx1"/>
              </a:solidFill>
              <a:latin typeface="Calibri" panose="020F0502020204030204" pitchFamily="34" charset="0"/>
              <a:ea typeface="Calibri" panose="020F0502020204030204" pitchFamily="34" charset="0"/>
            </a:endParaRPr>
          </a:p>
          <a:p>
            <a:pPr algn="just">
              <a:spcAft>
                <a:spcPts val="1067"/>
              </a:spcAft>
            </a:pP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Nhân</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vật</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nào</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mới</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là</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nhân</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vật</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nói</a:t>
            </a:r>
            <a:r>
              <a:rPr lang="en-US" sz="3733" i="1" dirty="0">
                <a:solidFill>
                  <a:schemeClr val="tx1"/>
                </a:solidFill>
                <a:latin typeface="Times New Roman" panose="02020603050405020304" pitchFamily="18" charset="0"/>
                <a:ea typeface="Times New Roman" panose="02020603050405020304" pitchFamily="18" charset="0"/>
              </a:rPr>
              <a:t> </a:t>
            </a:r>
            <a:r>
              <a:rPr lang="en-US" sz="3733" i="1" dirty="0" err="1">
                <a:solidFill>
                  <a:schemeClr val="tx1"/>
                </a:solidFill>
                <a:latin typeface="Times New Roman" panose="02020603050405020304" pitchFamily="18" charset="0"/>
                <a:ea typeface="Times New Roman" panose="02020603050405020304" pitchFamily="18" charset="0"/>
              </a:rPr>
              <a:t>dóc</a:t>
            </a:r>
            <a:r>
              <a:rPr lang="en-US" sz="3733" i="1" dirty="0">
                <a:solidFill>
                  <a:schemeClr val="tx1"/>
                </a:solidFill>
                <a:latin typeface="Times New Roman" panose="02020603050405020304" pitchFamily="18" charset="0"/>
                <a:ea typeface="Times New Roman" panose="02020603050405020304" pitchFamily="18" charset="0"/>
              </a:rPr>
              <a:t>?</a:t>
            </a:r>
            <a:endParaRPr lang="en-US" sz="3733" dirty="0">
              <a:solidFill>
                <a:schemeClr val="tx1"/>
              </a:solidFill>
              <a:latin typeface="Calibri" panose="020F0502020204030204" pitchFamily="34" charset="0"/>
              <a:ea typeface="Calibri" panose="020F0502020204030204" pitchFamily="34" charset="0"/>
            </a:endParaRPr>
          </a:p>
          <a:p>
            <a:endParaRPr lang="en-US" sz="1600" dirty="0"/>
          </a:p>
        </p:txBody>
      </p:sp>
      <p:pic>
        <p:nvPicPr>
          <p:cNvPr id="5" name="Picture 4" descr="22858PICdbgea5Gz679dY_PIC2018.png">
            <a:extLst>
              <a:ext uri="{FF2B5EF4-FFF2-40B4-BE49-F238E27FC236}">
                <a16:creationId xmlns="" xmlns:a16="http://schemas.microsoft.com/office/drawing/2014/main" id="{7D4F3E4B-43C9-BFA6-CC31-AEB6AC5D40F2}"/>
              </a:ext>
            </a:extLst>
          </p:cNvPr>
          <p:cNvPicPr>
            <a:picLocks noChangeAspect="1"/>
          </p:cNvPicPr>
          <p:nvPr/>
        </p:nvPicPr>
        <p:blipFill>
          <a:blip r:embed="rId2" cstate="print"/>
          <a:stretch>
            <a:fillRect/>
          </a:stretch>
        </p:blipFill>
        <p:spPr>
          <a:xfrm flipH="1">
            <a:off x="-1" y="-31776"/>
            <a:ext cx="3157031" cy="6858000"/>
          </a:xfrm>
          <a:prstGeom prst="rect">
            <a:avLst/>
          </a:prstGeom>
        </p:spPr>
      </p:pic>
      <p:sp>
        <p:nvSpPr>
          <p:cNvPr id="6" name="Title 1">
            <a:extLst>
              <a:ext uri="{FF2B5EF4-FFF2-40B4-BE49-F238E27FC236}">
                <a16:creationId xmlns="" xmlns:a16="http://schemas.microsoft.com/office/drawing/2014/main" id="{B2F965BA-6628-B1BE-44C7-78FF03931E46}"/>
              </a:ext>
            </a:extLst>
          </p:cNvPr>
          <p:cNvSpPr>
            <a:spLocks noGrp="1"/>
          </p:cNvSpPr>
          <p:nvPr>
            <p:ph type="title"/>
          </p:nvPr>
        </p:nvSpPr>
        <p:spPr>
          <a:xfrm>
            <a:off x="5481500" y="312145"/>
            <a:ext cx="5499845" cy="723100"/>
          </a:xfrm>
        </p:spPr>
        <p:txBody>
          <a:bodyPr/>
          <a:lstStyle/>
          <a:p>
            <a:pPr defTabSz="1219170">
              <a:lnSpc>
                <a:spcPct val="115000"/>
              </a:lnSpc>
              <a:spcAft>
                <a:spcPts val="1067"/>
              </a:spcAft>
              <a:defRPr/>
            </a:pPr>
            <a:r>
              <a:rPr lang="en-US" sz="3733" b="1" kern="0" dirty="0" smtClean="0">
                <a:solidFill>
                  <a:srgbClr val="0070C0"/>
                </a:solidFill>
                <a:latin typeface="Times New Roman" panose="02020603050405020304" pitchFamily="18" charset="0"/>
                <a:ea typeface="Times New Roman" panose="02020603050405020304" pitchFamily="18" charset="0"/>
                <a:cs typeface="Arial"/>
                <a:sym typeface="Arial"/>
              </a:rPr>
              <a:t>PHIẾU HỌC TẬP </a:t>
            </a:r>
            <a:r>
              <a:rPr lang="en-US" sz="3733" b="1" kern="0" dirty="0">
                <a:solidFill>
                  <a:srgbClr val="0070C0"/>
                </a:solidFill>
                <a:latin typeface="Times New Roman" panose="02020603050405020304" pitchFamily="18" charset="0"/>
                <a:ea typeface="Times New Roman" panose="02020603050405020304" pitchFamily="18" charset="0"/>
                <a:cs typeface="Arial"/>
                <a:sym typeface="Arial"/>
              </a:rPr>
              <a:t>SỐ 3</a:t>
            </a:r>
            <a:r>
              <a:rPr lang="en-US" sz="3733" b="1" kern="0" dirty="0" smtClean="0">
                <a:solidFill>
                  <a:srgbClr val="0070C0"/>
                </a:solidFill>
                <a:latin typeface="Times New Roman" panose="02020603050405020304" pitchFamily="18" charset="0"/>
                <a:ea typeface="Times New Roman" panose="02020603050405020304" pitchFamily="18" charset="0"/>
                <a:cs typeface="Arial"/>
                <a:sym typeface="Arial"/>
              </a:rPr>
              <a:t> </a:t>
            </a:r>
            <a:endParaRPr lang="en-US" sz="3733" dirty="0"/>
          </a:p>
        </p:txBody>
      </p:sp>
      <p:pic>
        <p:nvPicPr>
          <p:cNvPr id="16386" name="Picture 2" descr="Soạn bài Chùm truyện cười dân gian Việt Nam Kết nối tri thức Ngữ văn lớp">
            <a:extLst>
              <a:ext uri="{FF2B5EF4-FFF2-40B4-BE49-F238E27FC236}">
                <a16:creationId xmlns="" xmlns:a16="http://schemas.microsoft.com/office/drawing/2014/main" id="{417FBEEA-94FF-D7B6-AED2-62E1B256F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765" y="4380613"/>
            <a:ext cx="9841235" cy="2445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01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386"/>
                                        </p:tgtEl>
                                        <p:attrNameLst>
                                          <p:attrName>style.visibility</p:attrName>
                                        </p:attrNameLst>
                                      </p:cBhvr>
                                      <p:to>
                                        <p:strVal val="visible"/>
                                      </p:to>
                                    </p:set>
                                    <p:anim calcmode="lin" valueType="num">
                                      <p:cBhvr additive="base">
                                        <p:cTn id="21" dur="500" fill="hold"/>
                                        <p:tgtEl>
                                          <p:spTgt spid="16386"/>
                                        </p:tgtEl>
                                        <p:attrNameLst>
                                          <p:attrName>ppt_x</p:attrName>
                                        </p:attrNameLst>
                                      </p:cBhvr>
                                      <p:tavLst>
                                        <p:tav tm="0">
                                          <p:val>
                                            <p:strVal val="#ppt_x"/>
                                          </p:val>
                                        </p:tav>
                                        <p:tav tm="100000">
                                          <p:val>
                                            <p:strVal val="#ppt_x"/>
                                          </p:val>
                                        </p:tav>
                                      </p:tavLst>
                                    </p:anim>
                                    <p:anim calcmode="lin" valueType="num">
                                      <p:cBhvr additive="base">
                                        <p:cTn id="22"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0" name="Rectangle 9"/>
          <p:cNvSpPr/>
          <p:nvPr/>
        </p:nvSpPr>
        <p:spPr>
          <a:xfrm>
            <a:off x="3198892" y="196063"/>
            <a:ext cx="6361568" cy="1569660"/>
          </a:xfrm>
          <a:prstGeom prst="rect">
            <a:avLst/>
          </a:prstGeom>
        </p:spPr>
        <p:txBody>
          <a:bodyPr wrap="square">
            <a:spAutoFit/>
          </a:bodyPr>
          <a:lstStyle/>
          <a:p>
            <a:pPr algn="ctr">
              <a:buClrTx/>
              <a:buFontTx/>
              <a:buNone/>
            </a:pPr>
            <a:r>
              <a:rPr lang="en-US" sz="4800" b="1" dirty="0" err="1">
                <a:solidFill>
                  <a:srgbClr val="7030A0"/>
                </a:solidFill>
                <a:latin typeface="Times New Roman" panose="02020603050405020304" pitchFamily="18" charset="0"/>
                <a:cs typeface="Times New Roman" panose="02020603050405020304" pitchFamily="18" charset="0"/>
              </a:rPr>
              <a:t>Một</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số</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truyện</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cười</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dân</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gian</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err="1">
                <a:solidFill>
                  <a:srgbClr val="7030A0"/>
                </a:solidFill>
                <a:latin typeface="Times New Roman" panose="02020603050405020304" pitchFamily="18" charset="0"/>
                <a:cs typeface="Times New Roman" panose="02020603050405020304" pitchFamily="18" charset="0"/>
              </a:rPr>
              <a:t>Việt</a:t>
            </a:r>
            <a:r>
              <a:rPr lang="en-US" sz="4800" b="1" dirty="0">
                <a:solidFill>
                  <a:srgbClr val="7030A0"/>
                </a:solidFill>
                <a:latin typeface="Times New Roman" panose="02020603050405020304" pitchFamily="18" charset="0"/>
                <a:cs typeface="Times New Roman" panose="02020603050405020304" pitchFamily="18" charset="0"/>
              </a:rPr>
              <a:t> </a:t>
            </a:r>
            <a:r>
              <a:rPr lang="en-US" sz="4800" b="1" dirty="0" smtClean="0">
                <a:solidFill>
                  <a:srgbClr val="7030A0"/>
                </a:solidFill>
                <a:latin typeface="Times New Roman" panose="02020603050405020304" pitchFamily="18" charset="0"/>
                <a:cs typeface="Times New Roman" panose="02020603050405020304" pitchFamily="18" charset="0"/>
              </a:rPr>
              <a:t>Nam</a:t>
            </a:r>
            <a:endParaRPr lang="vi-VN" sz="3200" i="1" dirty="0">
              <a:solidFill>
                <a:srgbClr val="7030A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847940" y="6216571"/>
            <a:ext cx="3826351" cy="584775"/>
          </a:xfrm>
          <a:prstGeom prst="rect">
            <a:avLst/>
          </a:prstGeom>
          <a:solidFill>
            <a:schemeClr val="accent4">
              <a:lumMod val="60000"/>
              <a:lumOff val="40000"/>
            </a:schemeClr>
          </a:solidFill>
        </p:spPr>
        <p:txBody>
          <a:bodyPr wrap="square" rtlCol="0">
            <a:spAutoFit/>
          </a:bodyPr>
          <a:lstStyle/>
          <a:p>
            <a:pPr algn="ctr">
              <a:buClrTx/>
              <a:buFontTx/>
              <a:buNone/>
            </a:pPr>
            <a:r>
              <a:rPr lang="en-US" sz="3200" dirty="0">
                <a:solidFill>
                  <a:prstClr val="black"/>
                </a:solidFill>
                <a:latin typeface="Times New Roman" panose="02020603050405020304" pitchFamily="18" charset="0"/>
                <a:cs typeface="Times New Roman" panose="02020603050405020304" pitchFamily="18" charset="0"/>
              </a:rPr>
              <a:t>Tam </a:t>
            </a:r>
            <a:r>
              <a:rPr lang="en-US" sz="3200" dirty="0" err="1">
                <a:solidFill>
                  <a:prstClr val="black"/>
                </a:solidFill>
                <a:latin typeface="Times New Roman" panose="02020603050405020304" pitchFamily="18" charset="0"/>
                <a:cs typeface="Times New Roman" panose="02020603050405020304" pitchFamily="18" charset="0"/>
              </a:rPr>
              <a:t>đại</a:t>
            </a:r>
            <a:r>
              <a:rPr lang="en-US" sz="3200" dirty="0">
                <a:solidFill>
                  <a:prstClr val="black"/>
                </a:solidFill>
                <a:latin typeface="Times New Roman" panose="02020603050405020304" pitchFamily="18" charset="0"/>
                <a:cs typeface="Times New Roman" panose="02020603050405020304" pitchFamily="18" charset="0"/>
              </a:rPr>
              <a:t> con </a:t>
            </a:r>
            <a:r>
              <a:rPr lang="en-US" sz="3200" dirty="0" err="1">
                <a:solidFill>
                  <a:prstClr val="black"/>
                </a:solidFill>
                <a:latin typeface="Times New Roman" panose="02020603050405020304" pitchFamily="18" charset="0"/>
                <a:cs typeface="Times New Roman" panose="02020603050405020304" pitchFamily="18" charset="0"/>
              </a:rPr>
              <a:t>gà</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068305" y="6242444"/>
            <a:ext cx="3712175" cy="584775"/>
          </a:xfrm>
          <a:prstGeom prst="rect">
            <a:avLst/>
          </a:prstGeom>
          <a:solidFill>
            <a:schemeClr val="accent4">
              <a:lumMod val="60000"/>
              <a:lumOff val="40000"/>
            </a:schemeClr>
          </a:solidFill>
        </p:spPr>
        <p:txBody>
          <a:bodyPr wrap="square" rtlCol="0">
            <a:spAutoFit/>
          </a:bodyPr>
          <a:lstStyle/>
          <a:p>
            <a:pPr algn="ctr">
              <a:buClrTx/>
              <a:buFontTx/>
              <a:buNone/>
            </a:pPr>
            <a:r>
              <a:rPr lang="en-US" sz="3200" dirty="0" err="1" smtClean="0">
                <a:solidFill>
                  <a:prstClr val="black"/>
                </a:solidFill>
                <a:latin typeface="Times New Roman" panose="02020603050405020304" pitchFamily="18" charset="0"/>
                <a:cs typeface="Times New Roman" panose="02020603050405020304" pitchFamily="18" charset="0"/>
              </a:rPr>
              <a:t>Giấu</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đầu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hở</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đuôi</a:t>
            </a:r>
            <a:r>
              <a:rPr lang="en-US" sz="3200" dirty="0">
                <a:solidFill>
                  <a:prstClr val="black"/>
                </a:solidFill>
                <a:latin typeface="Times New Roman" panose="02020603050405020304" pitchFamily="18" charset="0"/>
                <a:cs typeface="Times New Roman" panose="02020603050405020304" pitchFamily="18" charset="0"/>
              </a:rPr>
              <a:t>.</a:t>
            </a:r>
          </a:p>
        </p:txBody>
      </p:sp>
      <p:pic>
        <p:nvPicPr>
          <p:cNvPr id="1030" name="Picture 6" descr="Top 10 Truyện cười dân gian về thầy đồ hay nhất - toplist.vn">
            <a:extLst>
              <a:ext uri="{FF2B5EF4-FFF2-40B4-BE49-F238E27FC236}">
                <a16:creationId xmlns="" xmlns:a16="http://schemas.microsoft.com/office/drawing/2014/main" id="{8F12609D-2D08-A51E-0680-F167EA200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581" y="2186911"/>
            <a:ext cx="3341653" cy="39211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ranh Truyện Cười Dân Gian Việt Nam - Giấu Đầu Hở Đuôi | Vinabook.com">
            <a:extLst>
              <a:ext uri="{FF2B5EF4-FFF2-40B4-BE49-F238E27FC236}">
                <a16:creationId xmlns="" xmlns:a16="http://schemas.microsoft.com/office/drawing/2014/main" id="{26279C32-A71C-279C-3402-2BA06F1B5F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305" y="2186911"/>
            <a:ext cx="3712175" cy="40037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hàng rể hay chữ [Truyện cười dân gian Việt Nam] - Truyện dân gian">
            <a:extLst>
              <a:ext uri="{FF2B5EF4-FFF2-40B4-BE49-F238E27FC236}">
                <a16:creationId xmlns:a16="http://schemas.microsoft.com/office/drawing/2014/main" xmlns="" id="{4F2CC50C-8444-EF54-A4AE-70B64BA1B0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8200336" y="2186910"/>
            <a:ext cx="3874871" cy="46144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802168" y="6242444"/>
            <a:ext cx="3102124"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r>
              <a:rPr lang="en-US" sz="3200" dirty="0" err="1" smtClean="0">
                <a:solidFill>
                  <a:prstClr val="black"/>
                </a:solidFill>
                <a:latin typeface="Times New Roman" panose="02020603050405020304" pitchFamily="18" charset="0"/>
                <a:cs typeface="Times New Roman" panose="02020603050405020304" pitchFamily="18" charset="0"/>
              </a:rPr>
              <a:t>Chàng</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rể</a:t>
            </a:r>
            <a:r>
              <a:rPr lang="en-US" sz="3200" dirty="0" smtClean="0">
                <a:solidFill>
                  <a:prstClr val="black"/>
                </a:solidFill>
                <a:latin typeface="Times New Roman" panose="02020603050405020304" pitchFamily="18" charset="0"/>
                <a:cs typeface="Times New Roman" panose="02020603050405020304" pitchFamily="18" charset="0"/>
              </a:rPr>
              <a:t> hay </a:t>
            </a:r>
            <a:r>
              <a:rPr lang="en-US" sz="3200" dirty="0" err="1" smtClean="0">
                <a:solidFill>
                  <a:prstClr val="black"/>
                </a:solidFill>
                <a:latin typeface="Times New Roman" panose="02020603050405020304" pitchFamily="18" charset="0"/>
                <a:cs typeface="Times New Roman" panose="02020603050405020304" pitchFamily="18" charset="0"/>
              </a:rPr>
              <a:t>chữ</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495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circle(in)">
                                      <p:cBhvr>
                                        <p:cTn id="22" dur="2000"/>
                                        <p:tgtEl>
                                          <p:spTgt spid="10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A570040-4213-DAF9-1ABE-DA877443B524}"/>
              </a:ext>
            </a:extLst>
          </p:cNvPr>
          <p:cNvSpPr txBox="1"/>
          <p:nvPr/>
        </p:nvSpPr>
        <p:spPr>
          <a:xfrm>
            <a:off x="2906935" y="139801"/>
            <a:ext cx="8463517" cy="622799"/>
          </a:xfrm>
          <a:prstGeom prst="rect">
            <a:avLst/>
          </a:prstGeom>
          <a:noFill/>
        </p:spPr>
        <p:txBody>
          <a:bodyPr wrap="square">
            <a:spAutoFit/>
          </a:bodyPr>
          <a:lstStyle/>
          <a:p>
            <a:pPr algn="just">
              <a:lnSpc>
                <a:spcPct val="115000"/>
              </a:lnSpc>
              <a:spcAft>
                <a:spcPts val="1067"/>
              </a:spcAft>
            </a:pPr>
            <a:r>
              <a:rPr lang="es-ES_tradnl" sz="3200" dirty="0">
                <a:latin typeface="Times New Roman" panose="02020603050405020304" pitchFamily="18" charset="0"/>
                <a:ea typeface="Times New Roman" panose="02020603050405020304" pitchFamily="18" charset="0"/>
              </a:rPr>
              <a:t>- Người </a:t>
            </a:r>
            <a:r>
              <a:rPr lang="es-ES_tradnl" sz="3200" dirty="0" err="1">
                <a:latin typeface="Times New Roman" panose="02020603050405020304" pitchFamily="18" charset="0"/>
                <a:ea typeface="Times New Roman" panose="02020603050405020304" pitchFamily="18" charset="0"/>
              </a:rPr>
              <a:t>thứ</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nhất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miêu</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tả</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chiếc</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ghe</a:t>
            </a:r>
            <a:r>
              <a:rPr lang="es-ES_tradnl" sz="3200" dirty="0">
                <a:latin typeface="Times New Roman" panose="02020603050405020304" pitchFamily="18" charset="0"/>
                <a:ea typeface="Times New Roman" panose="02020603050405020304" pitchFamily="18" charset="0"/>
              </a:rPr>
              <a:t>:</a:t>
            </a:r>
            <a:endParaRPr lang="en-US" sz="3200" dirty="0">
              <a:latin typeface="Calibri" panose="020F0502020204030204" pitchFamily="34" charset="0"/>
              <a:ea typeface="Calibri" panose="020F0502020204030204" pitchFamily="34" charset="0"/>
            </a:endParaRPr>
          </a:p>
        </p:txBody>
      </p:sp>
      <p:pic>
        <p:nvPicPr>
          <p:cNvPr id="2" name="Picture 1" descr="Truyện cười nhạt">
            <a:extLst>
              <a:ext uri="{FF2B5EF4-FFF2-40B4-BE49-F238E27FC236}">
                <a16:creationId xmlns="" xmlns:a16="http://schemas.microsoft.com/office/drawing/2014/main" id="{9C90CA77-2B26-846E-87AB-8EF180B87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8" y="4321214"/>
            <a:ext cx="3486916" cy="2576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16F23BD2-05C1-E436-EDE3-F5F31F65B046}"/>
              </a:ext>
            </a:extLst>
          </p:cNvPr>
          <p:cNvSpPr txBox="1"/>
          <p:nvPr/>
        </p:nvSpPr>
        <p:spPr>
          <a:xfrm>
            <a:off x="2906935" y="688833"/>
            <a:ext cx="9164351" cy="584775"/>
          </a:xfrm>
          <a:prstGeom prst="rect">
            <a:avLst/>
          </a:prstGeom>
          <a:noFill/>
        </p:spPr>
        <p:txBody>
          <a:bodyPr wrap="square">
            <a:spAutoFit/>
          </a:bodyPr>
          <a:lstStyle/>
          <a:p>
            <a:pPr algn="just" defTabSz="1219170">
              <a:spcAft>
                <a:spcPts val="1067"/>
              </a:spcAft>
              <a:buClr>
                <a:srgbClr val="000000"/>
              </a:buClr>
              <a:defRPr/>
            </a:pP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dài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không</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lấy</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gì</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đo</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cho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xiết</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p>
        </p:txBody>
      </p:sp>
      <p:sp>
        <p:nvSpPr>
          <p:cNvPr id="7" name="TextBox 6">
            <a:extLst>
              <a:ext uri="{FF2B5EF4-FFF2-40B4-BE49-F238E27FC236}">
                <a16:creationId xmlns="" xmlns:a16="http://schemas.microsoft.com/office/drawing/2014/main" id="{2749A216-A255-726A-32C4-33579DC68A94}"/>
              </a:ext>
            </a:extLst>
          </p:cNvPr>
          <p:cNvSpPr txBox="1"/>
          <p:nvPr/>
        </p:nvSpPr>
        <p:spPr>
          <a:xfrm>
            <a:off x="2906935" y="2918503"/>
            <a:ext cx="9164351" cy="1189108"/>
          </a:xfrm>
          <a:prstGeom prst="rect">
            <a:avLst/>
          </a:prstGeom>
          <a:noFill/>
        </p:spPr>
        <p:txBody>
          <a:bodyPr wrap="square">
            <a:spAutoFit/>
          </a:bodyPr>
          <a:lstStyle/>
          <a:p>
            <a:pPr algn="just" defTabSz="1219170">
              <a:lnSpc>
                <a:spcPct val="115000"/>
              </a:lnSpc>
              <a:spcAft>
                <a:spcPts val="1067"/>
              </a:spcAft>
              <a:buClr>
                <a:srgbClr val="000000"/>
              </a:buClr>
              <a:defRPr/>
            </a:pPr>
            <a:r>
              <a:rPr lang="es-ES_tradnl" sz="3200" i="1" kern="0" dirty="0">
                <a:solidFill>
                  <a:srgbClr val="FF0000"/>
                </a:solidFill>
                <a:latin typeface="Times New Roman" panose="02020603050405020304" pitchFamily="18" charset="0"/>
                <a:ea typeface="Wingdings" panose="05000000000000000000" pitchFamily="2" charset="2"/>
                <a:cs typeface="Arial"/>
                <a:sym typeface="Arial"/>
              </a:rPr>
              <a:t>→ </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Lời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nói</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của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anh</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đầu</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tiên</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thể</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hiện</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tính</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cách</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nói</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khoác</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lác</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ba</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hoa</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a:t>
            </a:r>
            <a:endParaRPr lang="en-US" sz="3200" i="1" kern="0" dirty="0">
              <a:solidFill>
                <a:srgbClr val="FF0000"/>
              </a:solidFill>
              <a:latin typeface="Calibri" panose="020F0502020204030204" pitchFamily="34" charset="0"/>
              <a:ea typeface="Calibri" panose="020F0502020204030204" pitchFamily="34" charset="0"/>
              <a:cs typeface="Arial"/>
              <a:sym typeface="Arial"/>
            </a:endParaRPr>
          </a:p>
        </p:txBody>
      </p:sp>
      <p:pic>
        <p:nvPicPr>
          <p:cNvPr id="8" name="Picture 6" descr="Toplist chủ đề truyện cười hay nhất (41 toplist về truyện cười hay nhất) -  toplist.vn">
            <a:extLst>
              <a:ext uri="{FF2B5EF4-FFF2-40B4-BE49-F238E27FC236}">
                <a16:creationId xmlns="" xmlns:a16="http://schemas.microsoft.com/office/drawing/2014/main" id="{CC9FBC46-24B4-2A55-C067-95FD3D117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388" y="4321215"/>
            <a:ext cx="4429389" cy="25766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oạn bài Chùm truyện cười dân gian Việt Nam (Lợn cưới áo mới; Treo biển; Nói  dóc gặp nhau) | Kết nối tri thức Ngữ văn lớp 8">
            <a:extLst>
              <a:ext uri="{FF2B5EF4-FFF2-40B4-BE49-F238E27FC236}">
                <a16:creationId xmlns="" xmlns:a16="http://schemas.microsoft.com/office/drawing/2014/main" id="{080F9491-89D0-1743-67F7-CC636C8DBA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419" y="4281376"/>
            <a:ext cx="4408968" cy="25766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ùm truyện cười dân gian Việt Nam: Lợn cưới áo mới; Treo biển; Nói dóc gặp  nhau (Bài 5, Ngữ văn 8, tập 1, Kết Nối Tri Thức) - Theki.vn">
            <a:extLst>
              <a:ext uri="{FF2B5EF4-FFF2-40B4-BE49-F238E27FC236}">
                <a16:creationId xmlns="" xmlns:a16="http://schemas.microsoft.com/office/drawing/2014/main" id="{61E33E1F-10CB-2328-3BAF-B4D912817F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58" y="0"/>
            <a:ext cx="2846577" cy="39394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DCABF85E-96F1-2AF8-0E4C-A4718DCBEF68}"/>
              </a:ext>
            </a:extLst>
          </p:cNvPr>
          <p:cNvSpPr txBox="1"/>
          <p:nvPr/>
        </p:nvSpPr>
        <p:spPr>
          <a:xfrm>
            <a:off x="2906934" y="1200885"/>
            <a:ext cx="9164351" cy="1569660"/>
          </a:xfrm>
          <a:prstGeom prst="rect">
            <a:avLst/>
          </a:prstGeom>
          <a:noFill/>
        </p:spPr>
        <p:txBody>
          <a:bodyPr wrap="square">
            <a:spAutoFit/>
          </a:bodyPr>
          <a:lstStyle/>
          <a:p>
            <a:pPr algn="just" defTabSz="1219170">
              <a:spcAft>
                <a:spcPts val="1067"/>
              </a:spcAft>
              <a:buClr>
                <a:srgbClr val="000000"/>
              </a:buClr>
              <a:defRPr/>
            </a:pP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Một</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người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tuổi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hai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mươi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đứng</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ở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đầu</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mũi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bắt</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đầu</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ra</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đằng</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lái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đến</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giữa</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cột</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buồm</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thì</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đã</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già</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râu</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tóc</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bạc</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phơ</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cứ</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thế</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đến</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chết</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vẫn</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chưa</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tới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kern="0" dirty="0" err="1">
                <a:solidFill>
                  <a:srgbClr val="000000"/>
                </a:solidFill>
                <a:latin typeface="Times New Roman" panose="02020603050405020304" pitchFamily="18" charset="0"/>
                <a:ea typeface="Times New Roman" panose="02020603050405020304" pitchFamily="18" charset="0"/>
                <a:cs typeface="Arial"/>
                <a:sym typeface="Arial"/>
              </a:rPr>
              <a:t>lái</a:t>
            </a: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endParaRPr lang="en-US" sz="3200" kern="0" dirty="0">
              <a:solidFill>
                <a:srgbClr val="000000"/>
              </a:solidFill>
              <a:latin typeface="Calibri" panose="020F0502020204030204" pitchFamily="34" charset="0"/>
              <a:ea typeface="Calibri" panose="020F0502020204030204" pitchFamily="34" charset="0"/>
              <a:cs typeface="Arial"/>
              <a:sym typeface="Arial"/>
            </a:endParaRPr>
          </a:p>
        </p:txBody>
      </p:sp>
    </p:spTree>
    <p:extLst>
      <p:ext uri="{BB962C8B-B14F-4D97-AF65-F5344CB8AC3E}">
        <p14:creationId xmlns:p14="http://schemas.microsoft.com/office/powerpoint/2010/main" val="165526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ircle(in)">
                                      <p:cBhvr>
                                        <p:cTn id="4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A570040-4213-DAF9-1ABE-DA877443B524}"/>
              </a:ext>
            </a:extLst>
          </p:cNvPr>
          <p:cNvSpPr txBox="1"/>
          <p:nvPr/>
        </p:nvSpPr>
        <p:spPr>
          <a:xfrm>
            <a:off x="2906935" y="139801"/>
            <a:ext cx="8463517" cy="1332801"/>
          </a:xfrm>
          <a:prstGeom prst="rect">
            <a:avLst/>
          </a:prstGeom>
          <a:noFill/>
        </p:spPr>
        <p:txBody>
          <a:bodyPr wrap="square">
            <a:spAutoFit/>
          </a:bodyPr>
          <a:lstStyle/>
          <a:p>
            <a:pPr algn="just">
              <a:lnSpc>
                <a:spcPct val="115000"/>
              </a:lnSpc>
              <a:spcAft>
                <a:spcPts val="1067"/>
              </a:spcAft>
            </a:pP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dirty="0">
                <a:latin typeface="Times New Roman" panose="02020603050405020304" pitchFamily="18" charset="0"/>
                <a:ea typeface="Times New Roman" panose="02020603050405020304" pitchFamily="18" charset="0"/>
              </a:rPr>
              <a:t> Người </a:t>
            </a:r>
            <a:r>
              <a:rPr lang="es-ES_tradnl" sz="3200" dirty="0" err="1">
                <a:latin typeface="Times New Roman" panose="02020603050405020304" pitchFamily="18" charset="0"/>
                <a:ea typeface="Times New Roman" panose="02020603050405020304" pitchFamily="18" charset="0"/>
              </a:rPr>
              <a:t>thứ</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hai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miêu</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tả</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cái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cây</a:t>
            </a:r>
            <a:r>
              <a:rPr lang="es-ES_tradnl" sz="3200" dirty="0">
                <a:latin typeface="Times New Roman" panose="02020603050405020304" pitchFamily="18" charset="0"/>
                <a:ea typeface="Times New Roman" panose="02020603050405020304" pitchFamily="18" charset="0"/>
              </a:rPr>
              <a:t>: </a:t>
            </a:r>
            <a:endParaRPr lang="en-US" sz="2400" dirty="0">
              <a:latin typeface="Calibri" panose="020F0502020204030204" pitchFamily="34" charset="0"/>
              <a:ea typeface="Calibri" panose="020F0502020204030204" pitchFamily="34" charset="0"/>
            </a:endParaRPr>
          </a:p>
          <a:p>
            <a:pPr algn="just" defTabSz="1219170">
              <a:lnSpc>
                <a:spcPct val="115000"/>
              </a:lnSpc>
              <a:spcAft>
                <a:spcPts val="1067"/>
              </a:spcAft>
              <a:buClr>
                <a:srgbClr val="000000"/>
              </a:buClr>
              <a:defRPr/>
            </a:pPr>
            <a:endParaRPr lang="en-US" sz="3200" kern="0" dirty="0">
              <a:solidFill>
                <a:srgbClr val="000000"/>
              </a:solidFill>
              <a:latin typeface="Calibri" panose="020F0502020204030204" pitchFamily="34" charset="0"/>
              <a:ea typeface="Calibri" panose="020F0502020204030204" pitchFamily="34" charset="0"/>
              <a:cs typeface="Arial"/>
              <a:sym typeface="Arial"/>
            </a:endParaRPr>
          </a:p>
        </p:txBody>
      </p:sp>
      <p:pic>
        <p:nvPicPr>
          <p:cNvPr id="2" name="Picture 1" descr="Truyện cười nhạt">
            <a:extLst>
              <a:ext uri="{FF2B5EF4-FFF2-40B4-BE49-F238E27FC236}">
                <a16:creationId xmlns="" xmlns:a16="http://schemas.microsoft.com/office/drawing/2014/main" id="{9C90CA77-2B26-846E-87AB-8EF180B87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8" y="4321214"/>
            <a:ext cx="3486916" cy="2576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16F23BD2-05C1-E436-EDE3-F5F31F65B046}"/>
              </a:ext>
            </a:extLst>
          </p:cNvPr>
          <p:cNvSpPr txBox="1"/>
          <p:nvPr/>
        </p:nvSpPr>
        <p:spPr>
          <a:xfrm>
            <a:off x="2906935" y="688832"/>
            <a:ext cx="9164351" cy="3539430"/>
          </a:xfrm>
          <a:prstGeom prst="rect">
            <a:avLst/>
          </a:prstGeom>
          <a:noFill/>
        </p:spPr>
        <p:txBody>
          <a:bodyPr wrap="square">
            <a:spAutoFit/>
          </a:bodyPr>
          <a:lstStyle/>
          <a:p>
            <a:pPr algn="just">
              <a:spcAft>
                <a:spcPts val="1067"/>
              </a:spcAft>
              <a:defRPr/>
            </a:pPr>
            <a:r>
              <a:rPr lang="es-ES_tradnl" sz="3200" kern="0" dirty="0">
                <a:solidFill>
                  <a:srgbClr val="000000"/>
                </a:solidFill>
                <a:latin typeface="Times New Roman" panose="02020603050405020304" pitchFamily="18" charset="0"/>
                <a:ea typeface="Times New Roman" panose="02020603050405020304" pitchFamily="18" charset="0"/>
                <a:cs typeface="Arial"/>
                <a:sym typeface="Arial"/>
              </a:rPr>
              <a:t>+ </a:t>
            </a:r>
            <a:r>
              <a:rPr lang="es-ES_tradnl" sz="3200" dirty="0">
                <a:latin typeface="Times New Roman" panose="02020603050405020304" pitchFamily="18" charset="0"/>
                <a:ea typeface="Times New Roman" panose="02020603050405020304" pitchFamily="18" charset="0"/>
              </a:rPr>
              <a:t>Cao </a:t>
            </a:r>
            <a:r>
              <a:rPr lang="es-ES_tradnl" sz="3200" dirty="0" err="1">
                <a:latin typeface="Times New Roman" panose="02020603050405020304" pitchFamily="18" charset="0"/>
                <a:ea typeface="Times New Roman" panose="02020603050405020304" pitchFamily="18" charset="0"/>
              </a:rPr>
              <a:t>ghê</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gớm</a:t>
            </a:r>
            <a:r>
              <a:rPr lang="es-ES_tradnl" sz="3200" dirty="0">
                <a:latin typeface="Times New Roman" panose="02020603050405020304" pitchFamily="18" charset="0"/>
                <a:ea typeface="Times New Roman" panose="02020603050405020304" pitchFamily="18" charset="0"/>
              </a:rPr>
              <a:t>. Có </a:t>
            </a:r>
            <a:r>
              <a:rPr lang="es-ES_tradnl" sz="3200" dirty="0" err="1">
                <a:latin typeface="Times New Roman" panose="02020603050405020304" pitchFamily="18" charset="0"/>
                <a:ea typeface="Times New Roman" panose="02020603050405020304" pitchFamily="18" charset="0"/>
              </a:rPr>
              <a:t>một</a:t>
            </a:r>
            <a:r>
              <a:rPr lang="es-ES_tradnl" sz="3200" dirty="0">
                <a:latin typeface="Times New Roman" panose="02020603050405020304" pitchFamily="18" charset="0"/>
                <a:ea typeface="Times New Roman" panose="02020603050405020304" pitchFamily="18" charset="0"/>
              </a:rPr>
              <a:t> con </a:t>
            </a:r>
            <a:r>
              <a:rPr lang="es-ES_tradnl" sz="3200" dirty="0" err="1">
                <a:latin typeface="Times New Roman" panose="02020603050405020304" pitchFamily="18" charset="0"/>
                <a:ea typeface="Times New Roman" panose="02020603050405020304" pitchFamily="18" charset="0"/>
              </a:rPr>
              <a:t>chim</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đậu</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trên</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cành</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cây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ấy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đánh</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rơi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một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hột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Hột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rơi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xuống</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lưng</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chừng</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gặp</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mưa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gặp</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bụi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rồi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nảy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mầm</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đâm</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rễ</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thành</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cây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Cây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lớn</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lên</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sinh</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hoa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kết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quả</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hột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rơi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vãi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đâm</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chồi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nảy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lộc</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thành</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nhiều</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cây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đa</a:t>
            </a:r>
            <a:r>
              <a:rPr lang="es-ES_tradnl" sz="3200" dirty="0">
                <a:latin typeface="Times New Roman" panose="02020603050405020304" pitchFamily="18" charset="0"/>
                <a:ea typeface="Times New Roman" panose="02020603050405020304" pitchFamily="18" charset="0"/>
              </a:rPr>
              <a:t> con. </a:t>
            </a:r>
            <a:r>
              <a:rPr lang="es-ES_tradnl" sz="3200" dirty="0" err="1">
                <a:latin typeface="Times New Roman" panose="02020603050405020304" pitchFamily="18" charset="0"/>
                <a:ea typeface="Times New Roman" panose="02020603050405020304" pitchFamily="18" charset="0"/>
              </a:rPr>
              <a:t>Đa</a:t>
            </a:r>
            <a:r>
              <a:rPr lang="es-ES_tradnl" sz="3200" dirty="0">
                <a:latin typeface="Times New Roman" panose="02020603050405020304" pitchFamily="18" charset="0"/>
                <a:ea typeface="Times New Roman" panose="02020603050405020304" pitchFamily="18" charset="0"/>
              </a:rPr>
              <a:t> con </a:t>
            </a:r>
            <a:r>
              <a:rPr lang="es-ES_tradnl" sz="3200" dirty="0" err="1">
                <a:latin typeface="Times New Roman" panose="02020603050405020304" pitchFamily="18" charset="0"/>
                <a:ea typeface="Times New Roman" panose="02020603050405020304" pitchFamily="18" charset="0"/>
              </a:rPr>
              <a:t>lớn</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lên</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hoa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kết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quả</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lại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nảy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đàn</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cây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cháu</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cứ</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thế</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mãi</a:t>
            </a:r>
            <a:r>
              <a:rPr lang="es-ES_tradnl" sz="3200" dirty="0">
                <a:latin typeface="Times New Roman" panose="02020603050405020304" pitchFamily="18" charset="0"/>
                <a:ea typeface="Times New Roman" panose="02020603050405020304" pitchFamily="18" charset="0"/>
              </a:rPr>
              <a:t> cho </a:t>
            </a:r>
            <a:r>
              <a:rPr lang="es-ES_tradnl" sz="3200" dirty="0" err="1">
                <a:latin typeface="Times New Roman" panose="02020603050405020304" pitchFamily="18" charset="0"/>
                <a:ea typeface="Times New Roman" panose="02020603050405020304" pitchFamily="18" charset="0"/>
              </a:rPr>
              <a:t>đến</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khi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rơi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tới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đất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thì</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đã</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bảy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đời</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tất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cả</a:t>
            </a:r>
            <a:r>
              <a:rPr lang="es-ES_tradnl" sz="3200" dirty="0">
                <a:latin typeface="Times New Roman" panose="02020603050405020304" pitchFamily="18" charset="0"/>
                <a:ea typeface="Times New Roman" panose="02020603050405020304" pitchFamily="18" charset="0"/>
              </a:rPr>
              <a:t>.</a:t>
            </a:r>
            <a:endParaRPr lang="en-US" sz="2400" dirty="0">
              <a:latin typeface="Calibri" panose="020F0502020204030204" pitchFamily="34" charset="0"/>
              <a:ea typeface="Calibri" panose="020F0502020204030204" pitchFamily="34" charset="0"/>
            </a:endParaRPr>
          </a:p>
        </p:txBody>
      </p:sp>
      <p:pic>
        <p:nvPicPr>
          <p:cNvPr id="8" name="Picture 6" descr="Toplist chủ đề truyện cười hay nhất (41 toplist về truyện cười hay nhất) -  toplist.vn">
            <a:extLst>
              <a:ext uri="{FF2B5EF4-FFF2-40B4-BE49-F238E27FC236}">
                <a16:creationId xmlns="" xmlns:a16="http://schemas.microsoft.com/office/drawing/2014/main" id="{CC9FBC46-24B4-2A55-C067-95FD3D117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388" y="4321215"/>
            <a:ext cx="4429389" cy="25766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oạn bài Chùm truyện cười dân gian Việt Nam (Lợn cưới áo mới; Treo biển; Nói  dóc gặp nhau) | Kết nối tri thức Ngữ văn lớp 8">
            <a:extLst>
              <a:ext uri="{FF2B5EF4-FFF2-40B4-BE49-F238E27FC236}">
                <a16:creationId xmlns="" xmlns:a16="http://schemas.microsoft.com/office/drawing/2014/main" id="{080F9491-89D0-1743-67F7-CC636C8DBA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419" y="4321213"/>
            <a:ext cx="4408968" cy="25367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ùm truyện cười dân gian Việt Nam: Lợn cưới áo mới; Treo biển; Nói dóc gặp  nhau (Bài 5, Ngữ văn 8, tập 1, Kết Nối Tri Thức) - Theki.vn">
            <a:extLst>
              <a:ext uri="{FF2B5EF4-FFF2-40B4-BE49-F238E27FC236}">
                <a16:creationId xmlns="" xmlns:a16="http://schemas.microsoft.com/office/drawing/2014/main" id="{61E33E1F-10CB-2328-3BAF-B4D912817F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58" y="0"/>
            <a:ext cx="2846577" cy="393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02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A570040-4213-DAF9-1ABE-DA877443B524}"/>
              </a:ext>
            </a:extLst>
          </p:cNvPr>
          <p:cNvSpPr txBox="1"/>
          <p:nvPr/>
        </p:nvSpPr>
        <p:spPr>
          <a:xfrm>
            <a:off x="2906936" y="507195"/>
            <a:ext cx="8874641" cy="1189108"/>
          </a:xfrm>
          <a:prstGeom prst="rect">
            <a:avLst/>
          </a:prstGeom>
          <a:noFill/>
        </p:spPr>
        <p:txBody>
          <a:bodyPr wrap="square">
            <a:spAutoFit/>
          </a:bodyPr>
          <a:lstStyle/>
          <a:p>
            <a:pPr algn="just">
              <a:lnSpc>
                <a:spcPct val="115000"/>
              </a:lnSpc>
              <a:spcAft>
                <a:spcPts val="1067"/>
              </a:spcAft>
            </a:pPr>
            <a:r>
              <a:rPr lang="es-ES_tradnl" sz="3200" b="1" dirty="0">
                <a:latin typeface="Times New Roman" panose="02020603050405020304" pitchFamily="18" charset="0"/>
                <a:ea typeface="Times New Roman" panose="02020603050405020304" pitchFamily="18" charset="0"/>
              </a:rPr>
              <a:t>+ </a:t>
            </a:r>
            <a:r>
              <a:rPr lang="es-ES_tradnl" sz="3200" dirty="0">
                <a:latin typeface="Times New Roman" panose="02020603050405020304" pitchFamily="18" charset="0"/>
                <a:ea typeface="Times New Roman" panose="02020603050405020304" pitchFamily="18" charset="0"/>
              </a:rPr>
              <a:t>Nếu </a:t>
            </a:r>
            <a:r>
              <a:rPr lang="es-ES_tradnl" sz="3200" dirty="0" err="1">
                <a:latin typeface="Times New Roman" panose="02020603050405020304" pitchFamily="18" charset="0"/>
                <a:ea typeface="Times New Roman" panose="02020603050405020304" pitchFamily="18" charset="0"/>
              </a:rPr>
              <a:t>không</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có</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cây</a:t>
            </a:r>
            <a:r>
              <a:rPr lang="es-ES_tradnl" sz="3200" dirty="0">
                <a:latin typeface="Times New Roman" panose="02020603050405020304" pitchFamily="18" charset="0"/>
                <a:ea typeface="Times New Roman" panose="02020603050405020304" pitchFamily="18" charset="0"/>
              </a:rPr>
              <a:t> cao </a:t>
            </a:r>
            <a:r>
              <a:rPr lang="es-ES_tradnl" sz="3200" dirty="0" err="1">
                <a:latin typeface="Times New Roman" panose="02020603050405020304" pitchFamily="18" charset="0"/>
                <a:ea typeface="Times New Roman" panose="02020603050405020304" pitchFamily="18" charset="0"/>
              </a:rPr>
              <a:t>như</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thế</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thì</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lấy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đâu</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ra</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gỗ</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để</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đóng</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chiếc</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ghe</a:t>
            </a:r>
            <a:r>
              <a:rPr lang="es-ES_tradnl" sz="3200" dirty="0">
                <a:latin typeface="Times New Roman" panose="02020603050405020304" pitchFamily="18" charset="0"/>
                <a:ea typeface="Times New Roman" panose="02020603050405020304" pitchFamily="18" charset="0"/>
              </a:rPr>
              <a:t> của </a:t>
            </a:r>
            <a:r>
              <a:rPr lang="es-ES_tradnl" sz="3200" dirty="0" err="1">
                <a:latin typeface="Times New Roman" panose="02020603050405020304" pitchFamily="18" charset="0"/>
                <a:ea typeface="Times New Roman" panose="02020603050405020304" pitchFamily="18" charset="0"/>
              </a:rPr>
              <a:t>anh</a:t>
            </a:r>
            <a:r>
              <a:rPr lang="es-ES_tradnl" sz="3200" dirty="0">
                <a:latin typeface="Times New Roman" panose="02020603050405020304" pitchFamily="18" charset="0"/>
                <a:ea typeface="Times New Roman" panose="02020603050405020304" pitchFamily="18" charset="0"/>
              </a:rPr>
              <a:t>? </a:t>
            </a:r>
            <a:endParaRPr lang="en-US" sz="3200" dirty="0">
              <a:latin typeface="Calibri" panose="020F0502020204030204" pitchFamily="34" charset="0"/>
              <a:ea typeface="Calibri" panose="020F0502020204030204" pitchFamily="34" charset="0"/>
            </a:endParaRPr>
          </a:p>
        </p:txBody>
      </p:sp>
      <p:pic>
        <p:nvPicPr>
          <p:cNvPr id="2" name="Picture 1" descr="Truyện cười nhạt">
            <a:extLst>
              <a:ext uri="{FF2B5EF4-FFF2-40B4-BE49-F238E27FC236}">
                <a16:creationId xmlns="" xmlns:a16="http://schemas.microsoft.com/office/drawing/2014/main" id="{9C90CA77-2B26-846E-87AB-8EF180B87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98" y="3979339"/>
            <a:ext cx="3486916" cy="2918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16F23BD2-05C1-E436-EDE3-F5F31F65B046}"/>
              </a:ext>
            </a:extLst>
          </p:cNvPr>
          <p:cNvSpPr txBox="1"/>
          <p:nvPr/>
        </p:nvSpPr>
        <p:spPr>
          <a:xfrm>
            <a:off x="2906935" y="1846703"/>
            <a:ext cx="9164351" cy="622799"/>
          </a:xfrm>
          <a:prstGeom prst="rect">
            <a:avLst/>
          </a:prstGeom>
          <a:noFill/>
        </p:spPr>
        <p:txBody>
          <a:bodyPr wrap="square">
            <a:spAutoFit/>
          </a:bodyPr>
          <a:lstStyle/>
          <a:p>
            <a:pPr algn="just">
              <a:lnSpc>
                <a:spcPct val="115000"/>
              </a:lnSpc>
              <a:spcAft>
                <a:spcPts val="1067"/>
              </a:spcAft>
            </a:pPr>
            <a:r>
              <a:rPr lang="es-ES_tradnl" sz="3200" dirty="0">
                <a:latin typeface="Times New Roman" panose="02020603050405020304" pitchFamily="18" charset="0"/>
                <a:ea typeface="Times New Roman" panose="02020603050405020304" pitchFamily="18" charset="0"/>
              </a:rPr>
              <a:t>=&gt; Chi </a:t>
            </a:r>
            <a:r>
              <a:rPr lang="es-ES_tradnl" sz="3200" dirty="0" err="1">
                <a:latin typeface="Times New Roman" panose="02020603050405020304" pitchFamily="18" charset="0"/>
                <a:ea typeface="Times New Roman" panose="02020603050405020304" pitchFamily="18" charset="0"/>
              </a:rPr>
              <a:t>tiết</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gây</a:t>
            </a:r>
            <a:r>
              <a:rPr lang="es-ES_tradnl" sz="3200" dirty="0">
                <a:latin typeface="Times New Roman" panose="02020603050405020304" pitchFamily="18" charset="0"/>
                <a:ea typeface="Times New Roman" panose="02020603050405020304" pitchFamily="18" charset="0"/>
              </a:rPr>
              <a:t> </a:t>
            </a:r>
            <a:r>
              <a:rPr lang="es-ES_tradnl" sz="3200" dirty="0" err="1">
                <a:latin typeface="Times New Roman" panose="02020603050405020304" pitchFamily="18" charset="0"/>
                <a:ea typeface="Times New Roman" panose="02020603050405020304" pitchFamily="18" charset="0"/>
              </a:rPr>
              <a:t>cười</a:t>
            </a:r>
            <a:r>
              <a:rPr lang="es-ES_tradnl" sz="3200" dirty="0">
                <a:latin typeface="Times New Roman" panose="02020603050405020304" pitchFamily="18" charset="0"/>
                <a:ea typeface="Times New Roman" panose="02020603050405020304" pitchFamily="18" charset="0"/>
              </a:rPr>
              <a:t>.</a:t>
            </a:r>
            <a:endParaRPr lang="en-US" sz="2400" dirty="0">
              <a:latin typeface="Calibri" panose="020F0502020204030204" pitchFamily="34" charset="0"/>
              <a:ea typeface="Calibri" panose="020F0502020204030204" pitchFamily="34" charset="0"/>
            </a:endParaRPr>
          </a:p>
        </p:txBody>
      </p:sp>
      <p:sp>
        <p:nvSpPr>
          <p:cNvPr id="7" name="TextBox 6">
            <a:extLst>
              <a:ext uri="{FF2B5EF4-FFF2-40B4-BE49-F238E27FC236}">
                <a16:creationId xmlns="" xmlns:a16="http://schemas.microsoft.com/office/drawing/2014/main" id="{2749A216-A255-726A-32C4-33579DC68A94}"/>
              </a:ext>
            </a:extLst>
          </p:cNvPr>
          <p:cNvSpPr txBox="1"/>
          <p:nvPr/>
        </p:nvSpPr>
        <p:spPr>
          <a:xfrm>
            <a:off x="2906935" y="2576626"/>
            <a:ext cx="9164351" cy="1189108"/>
          </a:xfrm>
          <a:prstGeom prst="rect">
            <a:avLst/>
          </a:prstGeom>
          <a:noFill/>
        </p:spPr>
        <p:txBody>
          <a:bodyPr wrap="square">
            <a:spAutoFit/>
          </a:bodyPr>
          <a:lstStyle/>
          <a:p>
            <a:pPr algn="just" defTabSz="1219170">
              <a:lnSpc>
                <a:spcPct val="115000"/>
              </a:lnSpc>
              <a:spcAft>
                <a:spcPts val="1067"/>
              </a:spcAft>
              <a:buClr>
                <a:srgbClr val="000000"/>
              </a:buClr>
              <a:defRPr/>
            </a:pPr>
            <a:r>
              <a:rPr lang="es-ES_tradnl" sz="3200" i="1" kern="0" dirty="0">
                <a:solidFill>
                  <a:srgbClr val="FF0000"/>
                </a:solidFill>
                <a:latin typeface="Times New Roman" panose="02020603050405020304" pitchFamily="18" charset="0"/>
                <a:ea typeface="Wingdings" panose="05000000000000000000" pitchFamily="2" charset="2"/>
                <a:cs typeface="Arial"/>
                <a:sym typeface="Arial"/>
              </a:rPr>
              <a:t>→ </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Lời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nói</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của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anh</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đầu</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tiên</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thể</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hiện</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tính</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cách</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nói</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khoác</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lác</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ba</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 </a:t>
            </a:r>
            <a:r>
              <a:rPr lang="es-ES_tradnl" sz="3200" i="1" kern="0" dirty="0" err="1">
                <a:solidFill>
                  <a:srgbClr val="FF0000"/>
                </a:solidFill>
                <a:latin typeface="Times New Roman" panose="02020603050405020304" pitchFamily="18" charset="0"/>
                <a:ea typeface="Times New Roman" panose="02020603050405020304" pitchFamily="18" charset="0"/>
                <a:cs typeface="Arial"/>
                <a:sym typeface="Arial"/>
              </a:rPr>
              <a:t>hoa</a:t>
            </a:r>
            <a:r>
              <a:rPr lang="es-ES_tradnl" sz="3200" i="1" kern="0" dirty="0">
                <a:solidFill>
                  <a:srgbClr val="FF0000"/>
                </a:solidFill>
                <a:latin typeface="Times New Roman" panose="02020603050405020304" pitchFamily="18" charset="0"/>
                <a:ea typeface="Times New Roman" panose="02020603050405020304" pitchFamily="18" charset="0"/>
                <a:cs typeface="Arial"/>
                <a:sym typeface="Arial"/>
              </a:rPr>
              <a:t>.</a:t>
            </a:r>
            <a:endParaRPr lang="en-US" sz="3200" i="1" kern="0" dirty="0">
              <a:solidFill>
                <a:srgbClr val="FF0000"/>
              </a:solidFill>
              <a:latin typeface="Calibri" panose="020F0502020204030204" pitchFamily="34" charset="0"/>
              <a:ea typeface="Calibri" panose="020F0502020204030204" pitchFamily="34" charset="0"/>
              <a:cs typeface="Arial"/>
              <a:sym typeface="Arial"/>
            </a:endParaRPr>
          </a:p>
        </p:txBody>
      </p:sp>
      <p:pic>
        <p:nvPicPr>
          <p:cNvPr id="8" name="Picture 6" descr="Toplist chủ đề truyện cười hay nhất (41 toplist về truyện cười hay nhất) -  toplist.vn">
            <a:extLst>
              <a:ext uri="{FF2B5EF4-FFF2-40B4-BE49-F238E27FC236}">
                <a16:creationId xmlns="" xmlns:a16="http://schemas.microsoft.com/office/drawing/2014/main" id="{CC9FBC46-24B4-2A55-C067-95FD3D1170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388" y="3939499"/>
            <a:ext cx="4408968" cy="29583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oạn bài Chùm truyện cười dân gian Việt Nam (Lợn cưới áo mới; Treo biển; Nói  dóc gặp nhau) | Kết nối tri thức Ngữ văn lớp 8">
            <a:extLst>
              <a:ext uri="{FF2B5EF4-FFF2-40B4-BE49-F238E27FC236}">
                <a16:creationId xmlns="" xmlns:a16="http://schemas.microsoft.com/office/drawing/2014/main" id="{080F9491-89D0-1743-67F7-CC636C8DBA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2419" y="3939500"/>
            <a:ext cx="4408968" cy="29185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ùm truyện cười dân gian Việt Nam: Lợn cưới áo mới; Treo biển; Nói dóc gặp  nhau (Bài 5, Ngữ văn 8, tập 1, Kết Nối Tri Thức) - Theki.vn">
            <a:extLst>
              <a:ext uri="{FF2B5EF4-FFF2-40B4-BE49-F238E27FC236}">
                <a16:creationId xmlns="" xmlns:a16="http://schemas.microsoft.com/office/drawing/2014/main" id="{61E33E1F-10CB-2328-3BAF-B4D912817F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58" y="0"/>
            <a:ext cx="2846577" cy="393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13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11" name="Google Shape;254;p31"/>
          <p:cNvPicPr preferRelativeResize="0"/>
          <p:nvPr/>
        </p:nvPicPr>
        <p:blipFill>
          <a:blip r:embed="rId3">
            <a:alphaModFix/>
          </a:blip>
          <a:stretch>
            <a:fillRect/>
          </a:stretch>
        </p:blipFill>
        <p:spPr>
          <a:xfrm rot="-6530643">
            <a:off x="8158191" y="603132"/>
            <a:ext cx="4532149" cy="3042133"/>
          </a:xfrm>
          <a:prstGeom prst="rect">
            <a:avLst/>
          </a:prstGeom>
          <a:noFill/>
          <a:ln>
            <a:noFill/>
          </a:ln>
        </p:spPr>
      </p:pic>
      <p:sp>
        <p:nvSpPr>
          <p:cNvPr id="12" name="Google Shape;255;p31"/>
          <p:cNvSpPr/>
          <p:nvPr/>
        </p:nvSpPr>
        <p:spPr>
          <a:xfrm rot="10800000">
            <a:off x="9215333" y="-330533"/>
            <a:ext cx="2417864" cy="44947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pic>
        <p:nvPicPr>
          <p:cNvPr id="13" name="Google Shape;256;p31"/>
          <p:cNvPicPr preferRelativeResize="0"/>
          <p:nvPr/>
        </p:nvPicPr>
        <p:blipFill>
          <a:blip r:embed="rId3">
            <a:alphaModFix/>
          </a:blip>
          <a:stretch>
            <a:fillRect/>
          </a:stretch>
        </p:blipFill>
        <p:spPr>
          <a:xfrm rot="4511827">
            <a:off x="-685494" y="3148173"/>
            <a:ext cx="5091596" cy="3417655"/>
          </a:xfrm>
          <a:prstGeom prst="rect">
            <a:avLst/>
          </a:prstGeom>
          <a:noFill/>
          <a:ln>
            <a:noFill/>
          </a:ln>
        </p:spPr>
      </p:pic>
      <p:sp>
        <p:nvSpPr>
          <p:cNvPr id="14" name="Google Shape;257;p31"/>
          <p:cNvSpPr/>
          <p:nvPr/>
        </p:nvSpPr>
        <p:spPr>
          <a:xfrm>
            <a:off x="486564" y="2761541"/>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4" name="TextBox 3">
            <a:extLst>
              <a:ext uri="{FF2B5EF4-FFF2-40B4-BE49-F238E27FC236}">
                <a16:creationId xmlns="" xmlns:a16="http://schemas.microsoft.com/office/drawing/2014/main" id="{3E760829-5096-609C-5ECB-2C63B648478E}"/>
              </a:ext>
            </a:extLst>
          </p:cNvPr>
          <p:cNvSpPr txBox="1"/>
          <p:nvPr/>
        </p:nvSpPr>
        <p:spPr>
          <a:xfrm>
            <a:off x="2124547" y="2317687"/>
            <a:ext cx="4128380" cy="666786"/>
          </a:xfrm>
          <a:prstGeom prst="rect">
            <a:avLst/>
          </a:prstGeom>
          <a:noFill/>
        </p:spPr>
        <p:txBody>
          <a:bodyPr wrap="square">
            <a:spAutoFit/>
          </a:bodyPr>
          <a:lstStyle/>
          <a:p>
            <a:r>
              <a:rPr lang="vi-VN" sz="3733" b="1" dirty="0">
                <a:solidFill>
                  <a:srgbClr val="0070C0"/>
                </a:solidFill>
                <a:latin typeface="Times New Roman" panose="02020603050405020304" pitchFamily="18" charset="0"/>
                <a:ea typeface="Times New Roman" panose="02020603050405020304" pitchFamily="18" charset="0"/>
              </a:rPr>
              <a:t>III</a:t>
            </a:r>
            <a:r>
              <a:rPr lang="en-US" sz="3733" b="1" dirty="0">
                <a:solidFill>
                  <a:srgbClr val="0070C0"/>
                </a:solidFill>
                <a:latin typeface="Times New Roman" panose="02020603050405020304" pitchFamily="18" charset="0"/>
                <a:ea typeface="Times New Roman" panose="02020603050405020304" pitchFamily="18" charset="0"/>
              </a:rPr>
              <a:t>. </a:t>
            </a:r>
            <a:r>
              <a:rPr lang="vi-VN" sz="3733" b="1" dirty="0">
                <a:solidFill>
                  <a:srgbClr val="0070C0"/>
                </a:solidFill>
                <a:latin typeface="Times New Roman" panose="02020603050405020304" pitchFamily="18" charset="0"/>
                <a:ea typeface="Times New Roman" panose="02020603050405020304" pitchFamily="18" charset="0"/>
              </a:rPr>
              <a:t>TỔNG KẾT</a:t>
            </a:r>
            <a:endParaRPr lang="en-US" sz="3733" dirty="0">
              <a:solidFill>
                <a:srgbClr val="0070C0"/>
              </a:solidFill>
            </a:endParaRPr>
          </a:p>
        </p:txBody>
      </p:sp>
    </p:spTree>
    <p:extLst>
      <p:ext uri="{BB962C8B-B14F-4D97-AF65-F5344CB8AC3E}">
        <p14:creationId xmlns:p14="http://schemas.microsoft.com/office/powerpoint/2010/main" val="62097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B0D6AE-772B-CBD2-E1FC-FDB92355EBB6}"/>
              </a:ext>
            </a:extLst>
          </p:cNvPr>
          <p:cNvSpPr>
            <a:spLocks noGrp="1"/>
          </p:cNvSpPr>
          <p:nvPr>
            <p:ph type="title"/>
          </p:nvPr>
        </p:nvSpPr>
        <p:spPr>
          <a:xfrm>
            <a:off x="3578669" y="60774"/>
            <a:ext cx="3908400" cy="787837"/>
          </a:xfrm>
        </p:spPr>
        <p:txBody>
          <a:bodyPr/>
          <a:lstStyle/>
          <a:p>
            <a:pPr>
              <a:lnSpc>
                <a:spcPct val="115000"/>
              </a:lnSpc>
              <a:spcAft>
                <a:spcPts val="1067"/>
              </a:spcAft>
            </a:pPr>
            <a:r>
              <a:rPr lang="en-US" sz="3200" b="1" dirty="0">
                <a:latin typeface="Times New Roman" panose="02020603050405020304" pitchFamily="18" charset="0"/>
                <a:ea typeface="Times New Roman" panose="02020603050405020304" pitchFamily="18" charset="0"/>
              </a:rPr>
              <a:t>1. Nội dung</a:t>
            </a:r>
            <a:endParaRPr lang="en-US" sz="3200" dirty="0"/>
          </a:p>
        </p:txBody>
      </p:sp>
      <p:sp>
        <p:nvSpPr>
          <p:cNvPr id="5" name="TextBox 4">
            <a:extLst>
              <a:ext uri="{FF2B5EF4-FFF2-40B4-BE49-F238E27FC236}">
                <a16:creationId xmlns="" xmlns:a16="http://schemas.microsoft.com/office/drawing/2014/main" id="{E9143769-D56F-2A9B-52A8-1D1EDCFA6797}"/>
              </a:ext>
            </a:extLst>
          </p:cNvPr>
          <p:cNvSpPr txBox="1"/>
          <p:nvPr/>
        </p:nvSpPr>
        <p:spPr>
          <a:xfrm>
            <a:off x="3578669" y="2115899"/>
            <a:ext cx="6887136" cy="622799"/>
          </a:xfrm>
          <a:prstGeom prst="rect">
            <a:avLst/>
          </a:prstGeom>
          <a:noFill/>
        </p:spPr>
        <p:txBody>
          <a:bodyPr wrap="square">
            <a:spAutoFit/>
          </a:bodyPr>
          <a:lstStyle/>
          <a:p>
            <a:pPr algn="just">
              <a:lnSpc>
                <a:spcPct val="115000"/>
              </a:lnSpc>
              <a:spcAft>
                <a:spcPts val="1067"/>
              </a:spcAft>
            </a:pPr>
            <a:r>
              <a:rPr lang="en-US" sz="3200" b="1" dirty="0">
                <a:latin typeface="Times New Roman" panose="02020603050405020304" pitchFamily="18" charset="0"/>
                <a:ea typeface="Times New Roman" panose="02020603050405020304" pitchFamily="18" charset="0"/>
              </a:rPr>
              <a:t>2. Nghệ </a:t>
            </a:r>
            <a:r>
              <a:rPr lang="en-US" sz="3200" b="1" dirty="0" err="1">
                <a:latin typeface="Times New Roman" panose="02020603050405020304" pitchFamily="18" charset="0"/>
                <a:ea typeface="Times New Roman" panose="02020603050405020304" pitchFamily="18" charset="0"/>
              </a:rPr>
              <a:t>thuật</a:t>
            </a:r>
            <a:endParaRPr lang="en-US" sz="3200" dirty="0">
              <a:latin typeface="Calibri" panose="020F0502020204030204" pitchFamily="34" charset="0"/>
              <a:ea typeface="Calibri" panose="020F0502020204030204" pitchFamily="34" charset="0"/>
            </a:endParaRPr>
          </a:p>
        </p:txBody>
      </p:sp>
      <p:sp>
        <p:nvSpPr>
          <p:cNvPr id="7" name="TextBox 6">
            <a:extLst>
              <a:ext uri="{FF2B5EF4-FFF2-40B4-BE49-F238E27FC236}">
                <a16:creationId xmlns="" xmlns:a16="http://schemas.microsoft.com/office/drawing/2014/main" id="{6B346347-D81D-01A3-A5DD-66AE89EB5929}"/>
              </a:ext>
            </a:extLst>
          </p:cNvPr>
          <p:cNvSpPr txBox="1"/>
          <p:nvPr/>
        </p:nvSpPr>
        <p:spPr>
          <a:xfrm>
            <a:off x="3578669" y="2769497"/>
            <a:ext cx="8613331" cy="1569660"/>
          </a:xfrm>
          <a:prstGeom prst="rect">
            <a:avLst/>
          </a:prstGeom>
          <a:noFill/>
        </p:spPr>
        <p:txBody>
          <a:bodyPr wrap="square">
            <a:spAutoFit/>
          </a:bodyPr>
          <a:lstStyle/>
          <a:p>
            <a:r>
              <a:rPr lang="vi-VN"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Truyện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bố</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cục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ngắn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gọn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thúc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ngờ</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mâu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thuẫn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gây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cười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ngay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nói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hành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động</a:t>
            </a:r>
            <a:r>
              <a:rPr lang="en-US" sz="3200" dirty="0">
                <a:latin typeface="Times New Roman" panose="02020603050405020304" pitchFamily="18" charset="0"/>
                <a:ea typeface="Times New Roman" panose="02020603050405020304" pitchFamily="18" charset="0"/>
              </a:rPr>
              <a:t> của </a:t>
            </a:r>
            <a:r>
              <a:rPr lang="en-US" sz="3200" dirty="0" err="1">
                <a:latin typeface="Times New Roman" panose="02020603050405020304" pitchFamily="18" charset="0"/>
                <a:ea typeface="Times New Roman" panose="02020603050405020304" pitchFamily="18" charset="0"/>
              </a:rPr>
              <a:t>nhân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vật</a:t>
            </a:r>
            <a:r>
              <a:rPr lang="en-US" sz="3200" dirty="0">
                <a:latin typeface="Times New Roman" panose="02020603050405020304" pitchFamily="18" charset="0"/>
                <a:ea typeface="Times New Roman" panose="02020603050405020304" pitchFamily="18" charset="0"/>
              </a:rPr>
              <a:t>.</a:t>
            </a:r>
            <a:endParaRPr lang="en-US" sz="3200" dirty="0"/>
          </a:p>
        </p:txBody>
      </p:sp>
      <p:pic>
        <p:nvPicPr>
          <p:cNvPr id="4" name="Picture 2" descr="Chùm truyện cười dân gian Việt Nam: Lợn cưới áo mới; Treo biển; Nói dóc gặp  nhau (Bài 5, Ngữ văn 8, tập 1, Kết Nối Tri Thức) - Theki.vn">
            <a:extLst>
              <a:ext uri="{FF2B5EF4-FFF2-40B4-BE49-F238E27FC236}">
                <a16:creationId xmlns="" xmlns:a16="http://schemas.microsoft.com/office/drawing/2014/main" id="{3B267308-BCC1-A7B7-8B06-08B059D60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58" y="0"/>
            <a:ext cx="3029892" cy="42973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ruyện cười nhạt">
            <a:extLst>
              <a:ext uri="{FF2B5EF4-FFF2-40B4-BE49-F238E27FC236}">
                <a16:creationId xmlns="" xmlns:a16="http://schemas.microsoft.com/office/drawing/2014/main" id="{B96E017A-E98C-F56C-8F6A-2D1C0DE2B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97380"/>
            <a:ext cx="3090249" cy="25606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oạn bài Chùm truyện cười dân gian Việt Nam (Lợn cưới áo mới; Treo biển; Nói  dóc gặp nhau) | Kết nối tri thức Ngữ văn lớp 8">
            <a:extLst>
              <a:ext uri="{FF2B5EF4-FFF2-40B4-BE49-F238E27FC236}">
                <a16:creationId xmlns="" xmlns:a16="http://schemas.microsoft.com/office/drawing/2014/main" id="{CE7A38BE-A6C9-C623-829A-E31E9E091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608" y="4297378"/>
            <a:ext cx="4466376" cy="25606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oplist chủ đề truyện cười hay nhất (41 toplist về truyện cười hay nhất) -  toplist.vn">
            <a:extLst>
              <a:ext uri="{FF2B5EF4-FFF2-40B4-BE49-F238E27FC236}">
                <a16:creationId xmlns="" xmlns:a16="http://schemas.microsoft.com/office/drawing/2014/main" id="{76F52682-0A63-C7F8-2427-165A6FC903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6985" y="4297378"/>
            <a:ext cx="4575016" cy="26004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 xmlns:a16="http://schemas.microsoft.com/office/drawing/2014/main" id="{E5002A02-7C91-28E9-47B0-5D11E6BF6385}"/>
              </a:ext>
            </a:extLst>
          </p:cNvPr>
          <p:cNvSpPr txBox="1"/>
          <p:nvPr/>
        </p:nvSpPr>
        <p:spPr>
          <a:xfrm>
            <a:off x="3578670" y="614917"/>
            <a:ext cx="8383972" cy="1569660"/>
          </a:xfrm>
          <a:prstGeom prst="rect">
            <a:avLst/>
          </a:prstGeom>
          <a:noFill/>
        </p:spPr>
        <p:txBody>
          <a:bodyPr wrap="square">
            <a:spAutoFit/>
          </a:bodyPr>
          <a:lstStyle/>
          <a:p>
            <a:r>
              <a:rPr lang="vi-VN" sz="3200" kern="0" dirty="0">
                <a:latin typeface="Times New Roman" panose="02020603050405020304" pitchFamily="18" charset="0"/>
                <a:ea typeface="Times New Roman" panose="02020603050405020304" pitchFamily="18" charset="0"/>
                <a:sym typeface="Merriweather Light"/>
              </a:rPr>
              <a:t>- </a:t>
            </a:r>
            <a:r>
              <a:rPr lang="en-US" sz="3200" kern="0" dirty="0">
                <a:latin typeface="Times New Roman" panose="02020603050405020304" pitchFamily="18" charset="0"/>
                <a:ea typeface="Times New Roman" panose="02020603050405020304" pitchFamily="18" charset="0"/>
                <a:sym typeface="Merriweather Light"/>
              </a:rPr>
              <a:t>Những </a:t>
            </a:r>
            <a:r>
              <a:rPr lang="en-US" sz="3200" kern="0" dirty="0" err="1">
                <a:latin typeface="Times New Roman" panose="02020603050405020304" pitchFamily="18" charset="0"/>
                <a:ea typeface="Times New Roman" panose="02020603050405020304" pitchFamily="18" charset="0"/>
                <a:sym typeface="Merriweather Light"/>
              </a:rPr>
              <a:t>mẩu</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truyện</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cười</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nhằm</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phê</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phán</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các</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kiểu</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người</a:t>
            </a:r>
            <a:r>
              <a:rPr lang="vi-VN"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trong</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xa</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hội</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dùng</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tiếng</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cười</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đê</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chê</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giễu</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những</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thói</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hư</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tật</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xấu</a:t>
            </a:r>
            <a:r>
              <a:rPr lang="en-US" sz="3200" kern="0" dirty="0">
                <a:latin typeface="Times New Roman" panose="02020603050405020304" pitchFamily="18" charset="0"/>
                <a:ea typeface="Times New Roman" panose="02020603050405020304" pitchFamily="18" charset="0"/>
                <a:sym typeface="Merriweather Light"/>
              </a:rPr>
              <a:t> </a:t>
            </a:r>
            <a:r>
              <a:rPr lang="en-US" sz="3200" kern="0" dirty="0" err="1">
                <a:latin typeface="Times New Roman" panose="02020603050405020304" pitchFamily="18" charset="0"/>
                <a:ea typeface="Times New Roman" panose="02020603050405020304" pitchFamily="18" charset="0"/>
                <a:sym typeface="Merriweather Light"/>
              </a:rPr>
              <a:t>của</a:t>
            </a:r>
            <a:r>
              <a:rPr lang="en-US" sz="3200" kern="0" dirty="0">
                <a:latin typeface="Times New Roman" panose="02020603050405020304" pitchFamily="18" charset="0"/>
                <a:ea typeface="Times New Roman" panose="02020603050405020304" pitchFamily="18" charset="0"/>
                <a:sym typeface="Merriweather Light"/>
              </a:rPr>
              <a:t> con </a:t>
            </a:r>
            <a:r>
              <a:rPr lang="en-US" sz="3200" kern="0" dirty="0" err="1">
                <a:latin typeface="Times New Roman" panose="02020603050405020304" pitchFamily="18" charset="0"/>
                <a:ea typeface="Times New Roman" panose="02020603050405020304" pitchFamily="18" charset="0"/>
                <a:sym typeface="Merriweather Light"/>
              </a:rPr>
              <a:t>người</a:t>
            </a:r>
            <a:r>
              <a:rPr lang="en-US" sz="3200" kern="0" dirty="0">
                <a:latin typeface="Times New Roman" panose="02020603050405020304" pitchFamily="18" charset="0"/>
                <a:ea typeface="Times New Roman" panose="02020603050405020304" pitchFamily="18" charset="0"/>
                <a:sym typeface="Merriweather Light"/>
              </a:rPr>
              <a:t>.</a:t>
            </a:r>
            <a:endParaRPr lang="en-US" sz="3200" dirty="0"/>
          </a:p>
        </p:txBody>
      </p:sp>
    </p:spTree>
    <p:extLst>
      <p:ext uri="{BB962C8B-B14F-4D97-AF65-F5344CB8AC3E}">
        <p14:creationId xmlns:p14="http://schemas.microsoft.com/office/powerpoint/2010/main" val="270368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11" name="Google Shape;254;p31"/>
          <p:cNvPicPr preferRelativeResize="0"/>
          <p:nvPr/>
        </p:nvPicPr>
        <p:blipFill>
          <a:blip r:embed="rId3">
            <a:alphaModFix/>
          </a:blip>
          <a:stretch>
            <a:fillRect/>
          </a:stretch>
        </p:blipFill>
        <p:spPr>
          <a:xfrm rot="-6530643">
            <a:off x="8158191" y="603132"/>
            <a:ext cx="4532149" cy="3042133"/>
          </a:xfrm>
          <a:prstGeom prst="rect">
            <a:avLst/>
          </a:prstGeom>
          <a:noFill/>
          <a:ln>
            <a:noFill/>
          </a:ln>
        </p:spPr>
      </p:pic>
      <p:sp>
        <p:nvSpPr>
          <p:cNvPr id="12" name="Google Shape;255;p31"/>
          <p:cNvSpPr/>
          <p:nvPr/>
        </p:nvSpPr>
        <p:spPr>
          <a:xfrm rot="10800000">
            <a:off x="9215333" y="-330533"/>
            <a:ext cx="2417864" cy="44947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pic>
        <p:nvPicPr>
          <p:cNvPr id="13" name="Google Shape;256;p31"/>
          <p:cNvPicPr preferRelativeResize="0"/>
          <p:nvPr/>
        </p:nvPicPr>
        <p:blipFill>
          <a:blip r:embed="rId3">
            <a:alphaModFix/>
          </a:blip>
          <a:stretch>
            <a:fillRect/>
          </a:stretch>
        </p:blipFill>
        <p:spPr>
          <a:xfrm rot="4511827">
            <a:off x="-685494" y="3148173"/>
            <a:ext cx="5091596" cy="3417655"/>
          </a:xfrm>
          <a:prstGeom prst="rect">
            <a:avLst/>
          </a:prstGeom>
          <a:noFill/>
          <a:ln>
            <a:noFill/>
          </a:ln>
        </p:spPr>
      </p:pic>
      <p:sp>
        <p:nvSpPr>
          <p:cNvPr id="14" name="Google Shape;257;p31"/>
          <p:cNvSpPr/>
          <p:nvPr/>
        </p:nvSpPr>
        <p:spPr>
          <a:xfrm>
            <a:off x="486564" y="2761541"/>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4" name="TextBox 3">
            <a:extLst>
              <a:ext uri="{FF2B5EF4-FFF2-40B4-BE49-F238E27FC236}">
                <a16:creationId xmlns="" xmlns:a16="http://schemas.microsoft.com/office/drawing/2014/main" id="{3E760829-5096-609C-5ECB-2C63B648478E}"/>
              </a:ext>
            </a:extLst>
          </p:cNvPr>
          <p:cNvSpPr txBox="1"/>
          <p:nvPr/>
        </p:nvSpPr>
        <p:spPr>
          <a:xfrm>
            <a:off x="2124547" y="2317687"/>
            <a:ext cx="6832348" cy="1241237"/>
          </a:xfrm>
          <a:prstGeom prst="rect">
            <a:avLst/>
          </a:prstGeom>
          <a:noFill/>
        </p:spPr>
        <p:txBody>
          <a:bodyPr wrap="square">
            <a:spAutoFit/>
          </a:bodyPr>
          <a:lstStyle/>
          <a:p>
            <a:r>
              <a:rPr lang="vi-VN" sz="3733" b="1" dirty="0">
                <a:solidFill>
                  <a:srgbClr val="0070C0"/>
                </a:solidFill>
                <a:latin typeface="Times New Roman" panose="02020603050405020304" pitchFamily="18" charset="0"/>
                <a:ea typeface="Times New Roman" panose="02020603050405020304" pitchFamily="18" charset="0"/>
              </a:rPr>
              <a:t>IV. </a:t>
            </a:r>
            <a:r>
              <a:rPr lang="en-US" sz="3733" b="1" dirty="0" smtClean="0">
                <a:solidFill>
                  <a:srgbClr val="0070C0"/>
                </a:solidFill>
                <a:latin typeface="Times New Roman" panose="02020603050405020304" pitchFamily="18" charset="0"/>
                <a:ea typeface="Times New Roman" panose="02020603050405020304" pitchFamily="18" charset="0"/>
              </a:rPr>
              <a:t>LUYỆN TẬP</a:t>
            </a:r>
          </a:p>
          <a:p>
            <a:r>
              <a:rPr lang="en-US" sz="3733" b="1" dirty="0" smtClean="0">
                <a:solidFill>
                  <a:srgbClr val="0070C0"/>
                </a:solidFill>
                <a:latin typeface="Times New Roman" panose="02020603050405020304" pitchFamily="18" charset="0"/>
                <a:ea typeface="Times New Roman" panose="02020603050405020304" pitchFamily="18" charset="0"/>
              </a:rPr>
              <a:t>2.2. </a:t>
            </a:r>
            <a:r>
              <a:rPr lang="vi-VN" sz="3733" b="1" dirty="0" smtClean="0">
                <a:solidFill>
                  <a:srgbClr val="0070C0"/>
                </a:solidFill>
                <a:latin typeface="Times New Roman" panose="02020603050405020304" pitchFamily="18" charset="0"/>
                <a:ea typeface="Times New Roman" panose="02020603050405020304" pitchFamily="18" charset="0"/>
              </a:rPr>
              <a:t>VIẾT </a:t>
            </a:r>
            <a:r>
              <a:rPr lang="vi-VN" sz="3733" b="1" dirty="0">
                <a:solidFill>
                  <a:srgbClr val="0070C0"/>
                </a:solidFill>
                <a:latin typeface="Times New Roman" panose="02020603050405020304" pitchFamily="18" charset="0"/>
                <a:ea typeface="Times New Roman" panose="02020603050405020304" pitchFamily="18" charset="0"/>
              </a:rPr>
              <a:t>KẾT NỐI</a:t>
            </a:r>
            <a:r>
              <a:rPr lang="en-US" sz="3733" b="1" dirty="0">
                <a:solidFill>
                  <a:srgbClr val="0070C0"/>
                </a:solidFill>
                <a:latin typeface="Times New Roman" panose="02020603050405020304" pitchFamily="18" charset="0"/>
                <a:ea typeface="Times New Roman" panose="02020603050405020304" pitchFamily="18" charset="0"/>
              </a:rPr>
              <a:t> VỚI ĐỌC</a:t>
            </a:r>
            <a:endParaRPr lang="en-US" sz="3733" dirty="0">
              <a:solidFill>
                <a:srgbClr val="0070C0"/>
              </a:solidFill>
            </a:endParaRPr>
          </a:p>
        </p:txBody>
      </p:sp>
    </p:spTree>
    <p:extLst>
      <p:ext uri="{BB962C8B-B14F-4D97-AF65-F5344CB8AC3E}">
        <p14:creationId xmlns:p14="http://schemas.microsoft.com/office/powerpoint/2010/main" val="3444062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pic>
        <p:nvPicPr>
          <p:cNvPr id="75" name="Google Shape;1278;p56"/>
          <p:cNvPicPr preferRelativeResize="0"/>
          <p:nvPr/>
        </p:nvPicPr>
        <p:blipFill>
          <a:blip r:embed="rId3">
            <a:alphaModFix/>
          </a:blip>
          <a:stretch>
            <a:fillRect/>
          </a:stretch>
        </p:blipFill>
        <p:spPr>
          <a:xfrm rot="856775">
            <a:off x="8760359" y="-1780608"/>
            <a:ext cx="5011741" cy="3364039"/>
          </a:xfrm>
          <a:prstGeom prst="rect">
            <a:avLst/>
          </a:prstGeom>
          <a:noFill/>
          <a:ln>
            <a:noFill/>
          </a:ln>
        </p:spPr>
      </p:pic>
      <p:sp>
        <p:nvSpPr>
          <p:cNvPr id="76" name="Google Shape;1279;p56"/>
          <p:cNvSpPr/>
          <p:nvPr/>
        </p:nvSpPr>
        <p:spPr>
          <a:xfrm rot="-7063047">
            <a:off x="10192987" y="-1346263"/>
            <a:ext cx="2146488" cy="3269413"/>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pic>
        <p:nvPicPr>
          <p:cNvPr id="7" name="Picture 6" descr="22858PICdbgea5Gz679dY_PIC2018.png"/>
          <p:cNvPicPr>
            <a:picLocks noChangeAspect="1"/>
          </p:cNvPicPr>
          <p:nvPr/>
        </p:nvPicPr>
        <p:blipFill>
          <a:blip r:embed="rId4" cstate="print"/>
          <a:stretch>
            <a:fillRect/>
          </a:stretch>
        </p:blipFill>
        <p:spPr>
          <a:xfrm flipH="1">
            <a:off x="1101248" y="1494866"/>
            <a:ext cx="3446104" cy="5317633"/>
          </a:xfrm>
          <a:prstGeom prst="rect">
            <a:avLst/>
          </a:prstGeom>
        </p:spPr>
      </p:pic>
      <p:sp>
        <p:nvSpPr>
          <p:cNvPr id="8" name="Cloud Callout 7"/>
          <p:cNvSpPr/>
          <p:nvPr/>
        </p:nvSpPr>
        <p:spPr>
          <a:xfrm rot="351836">
            <a:off x="4713684" y="1189802"/>
            <a:ext cx="5700649" cy="4021957"/>
          </a:xfrm>
          <a:prstGeom prst="cloudCallout">
            <a:avLst/>
          </a:prstGeom>
          <a:solidFill>
            <a:srgbClr val="EF6F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9170">
              <a:tabLst>
                <a:tab pos="1849074" algn="l"/>
              </a:tabLst>
              <a:defRPr/>
            </a:pPr>
            <a:endParaRPr lang="en-US" sz="2400" dirty="0">
              <a:solidFill>
                <a:prstClr val="white"/>
              </a:solidFill>
              <a:latin typeface="Times New Roman" panose="02020603050405020304" pitchFamily="18" charset="0"/>
              <a:ea typeface="Times New Roman" panose="02020603050405020304" pitchFamily="18" charset="0"/>
              <a:sym typeface="Arial"/>
            </a:endParaRPr>
          </a:p>
        </p:txBody>
      </p:sp>
      <p:sp>
        <p:nvSpPr>
          <p:cNvPr id="9" name="Rectangle 8"/>
          <p:cNvSpPr/>
          <p:nvPr/>
        </p:nvSpPr>
        <p:spPr>
          <a:xfrm>
            <a:off x="4939005" y="1890117"/>
            <a:ext cx="5274907" cy="2554545"/>
          </a:xfrm>
          <a:prstGeom prst="rect">
            <a:avLst/>
          </a:prstGeom>
        </p:spPr>
        <p:txBody>
          <a:bodyPr wrap="square">
            <a:spAutoFit/>
          </a:bodyPr>
          <a:lstStyle/>
          <a:p>
            <a:pPr lvl="0" algn="ctr">
              <a:buClrTx/>
              <a:defRPr/>
            </a:pPr>
            <a:r>
              <a:rPr lang="en-US" sz="3200" b="1" i="1" dirty="0">
                <a:solidFill>
                  <a:srgbClr val="212121"/>
                </a:solidFill>
                <a:latin typeface="Times New Roman" panose="02020603050405020304" pitchFamily="18" charset="0"/>
                <a:ea typeface="Times New Roman" panose="02020603050405020304" pitchFamily="18" charset="0"/>
                <a:sym typeface="Playfair Display"/>
              </a:rPr>
              <a:t>    Viết đoạn văn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khoảng</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7-9 câu)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trình</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bày</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suy</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nghĩ</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của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em</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về</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một</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tính</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cách</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đáng</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phê</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phán</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được</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nói</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đến</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trong</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những</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truyện</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cười</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 </a:t>
            </a:r>
            <a:r>
              <a:rPr lang="en-US" sz="3200" b="1" i="1" dirty="0" err="1">
                <a:solidFill>
                  <a:srgbClr val="212121"/>
                </a:solidFill>
                <a:latin typeface="Times New Roman" panose="02020603050405020304" pitchFamily="18" charset="0"/>
                <a:ea typeface="Times New Roman" panose="02020603050405020304" pitchFamily="18" charset="0"/>
                <a:sym typeface="Playfair Display"/>
              </a:rPr>
              <a:t>trên</a:t>
            </a:r>
            <a:r>
              <a:rPr lang="en-US" sz="3200" b="1" i="1" dirty="0">
                <a:solidFill>
                  <a:srgbClr val="212121"/>
                </a:solidFill>
                <a:latin typeface="Times New Roman" panose="02020603050405020304" pitchFamily="18" charset="0"/>
                <a:ea typeface="Times New Roman" panose="02020603050405020304" pitchFamily="18" charset="0"/>
                <a:sym typeface="Playfair Display"/>
              </a:rPr>
              <a:t>.</a:t>
            </a:r>
            <a:endParaRPr lang="en-US" sz="3200" b="1" dirty="0">
              <a:solidFill>
                <a:srgbClr val="FFFFFF"/>
              </a:solidFill>
              <a:latin typeface="Times New Roman" panose="02020603050405020304" pitchFamily="18" charset="0"/>
              <a:ea typeface="Times New Roman" panose="02020603050405020304" pitchFamily="18" charset="0"/>
              <a:sym typeface="Arial"/>
            </a:endParaRPr>
          </a:p>
        </p:txBody>
      </p:sp>
    </p:spTree>
    <p:extLst>
      <p:ext uri="{BB962C8B-B14F-4D97-AF65-F5344CB8AC3E}">
        <p14:creationId xmlns:p14="http://schemas.microsoft.com/office/powerpoint/2010/main" val="3668247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1ACA40B4-9B49-7222-F190-76A16784BA48}"/>
              </a:ext>
            </a:extLst>
          </p:cNvPr>
          <p:cNvSpPr txBox="1"/>
          <p:nvPr/>
        </p:nvSpPr>
        <p:spPr>
          <a:xfrm>
            <a:off x="149289" y="109925"/>
            <a:ext cx="11905863" cy="1610762"/>
          </a:xfrm>
          <a:prstGeom prst="rect">
            <a:avLst/>
          </a:prstGeom>
          <a:noFill/>
        </p:spPr>
        <p:txBody>
          <a:bodyPr wrap="square">
            <a:spAutoFit/>
          </a:bodyPr>
          <a:lstStyle/>
          <a:p>
            <a:endParaRPr lang="en-US" sz="1867" dirty="0">
              <a:latin typeface="Times New Roman" panose="02020603050405020304" pitchFamily="18" charset="0"/>
              <a:ea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endParaRPr>
          </a:p>
          <a:p>
            <a:endParaRPr lang="en-US" sz="2400" dirty="0">
              <a:latin typeface="Times New Roman" panose="02020603050405020304" pitchFamily="18" charset="0"/>
              <a:ea typeface="Times New Roman" panose="02020603050405020304" pitchFamily="18" charset="0"/>
            </a:endParaRPr>
          </a:p>
          <a:p>
            <a:r>
              <a:rPr lang="en-US" sz="3200" dirty="0">
                <a:solidFill>
                  <a:srgbClr val="333333"/>
                </a:solidFill>
                <a:latin typeface="Times New Roman" panose="02020603050405020304" pitchFamily="18" charset="0"/>
              </a:rPr>
              <a:t>         </a:t>
            </a:r>
            <a:endParaRPr lang="en-US" sz="2933"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 xmlns:a16="http://schemas.microsoft.com/office/drawing/2014/main" id="{DCBACAD6-1FDF-205F-EC13-A257E3CFB275}"/>
              </a:ext>
            </a:extLst>
          </p:cNvPr>
          <p:cNvPicPr>
            <a:picLocks noChangeAspect="1"/>
          </p:cNvPicPr>
          <p:nvPr/>
        </p:nvPicPr>
        <p:blipFill>
          <a:blip r:embed="rId2"/>
          <a:stretch>
            <a:fillRect/>
          </a:stretch>
        </p:blipFill>
        <p:spPr>
          <a:xfrm>
            <a:off x="3393736" y="109925"/>
            <a:ext cx="5974597" cy="1024776"/>
          </a:xfrm>
          <a:prstGeom prst="rect">
            <a:avLst/>
          </a:prstGeom>
        </p:spPr>
      </p:pic>
      <p:sp>
        <p:nvSpPr>
          <p:cNvPr id="3" name="TextBox 2">
            <a:extLst>
              <a:ext uri="{FF2B5EF4-FFF2-40B4-BE49-F238E27FC236}">
                <a16:creationId xmlns="" xmlns:a16="http://schemas.microsoft.com/office/drawing/2014/main" id="{C0D414A4-CD3B-E377-A521-189033F828E8}"/>
              </a:ext>
            </a:extLst>
          </p:cNvPr>
          <p:cNvSpPr txBox="1"/>
          <p:nvPr/>
        </p:nvSpPr>
        <p:spPr>
          <a:xfrm>
            <a:off x="265937" y="981375"/>
            <a:ext cx="11789215" cy="5508431"/>
          </a:xfrm>
          <a:prstGeom prst="rect">
            <a:avLst/>
          </a:prstGeom>
          <a:noFill/>
        </p:spPr>
        <p:txBody>
          <a:bodyPr wrap="square">
            <a:spAutoFit/>
          </a:bodyPr>
          <a:lstStyle/>
          <a:p>
            <a:r>
              <a:rPr lang="en-US" sz="2933" kern="0" dirty="0">
                <a:solidFill>
                  <a:srgbClr val="333333"/>
                </a:solidFill>
                <a:latin typeface="Times New Roman" panose="02020603050405020304" pitchFamily="18" charset="0"/>
                <a:cs typeface="Times New Roman" panose="02020603050405020304" pitchFamily="18" charset="0"/>
                <a:sym typeface="Arial"/>
              </a:rPr>
              <a:t>              </a:t>
            </a:r>
            <a:r>
              <a:rPr lang="vi-VN" sz="2933" i="1" dirty="0">
                <a:solidFill>
                  <a:srgbClr val="333333"/>
                </a:solidFill>
                <a:latin typeface="Times New Roman" panose="02020603050405020304" pitchFamily="18" charset="0"/>
                <a:cs typeface="Times New Roman" panose="02020603050405020304" pitchFamily="18" charset="0"/>
              </a:rPr>
              <a:t>Tr</a:t>
            </a:r>
            <a:r>
              <a:rPr lang="vi-VN" sz="2933" i="1" kern="0" dirty="0">
                <a:solidFill>
                  <a:srgbClr val="333333"/>
                </a:solidFill>
                <a:latin typeface="Times New Roman" panose="02020603050405020304" pitchFamily="18" charset="0"/>
                <a:cs typeface="Times New Roman" panose="02020603050405020304" pitchFamily="18" charset="0"/>
                <a:sym typeface="Arial"/>
              </a:rPr>
              <a:t>uyện</a:t>
            </a:r>
            <a:r>
              <a:rPr lang="en-US" sz="2933" i="1" kern="0" dirty="0">
                <a:solidFill>
                  <a:srgbClr val="333333"/>
                </a:solidFill>
                <a:latin typeface="Times New Roman" panose="02020603050405020304" pitchFamily="18" charset="0"/>
                <a:cs typeface="Times New Roman" panose="02020603050405020304" pitchFamily="18" charset="0"/>
                <a:sym typeface="Arial"/>
              </a:rPr>
              <a:t> </a:t>
            </a:r>
            <a:r>
              <a:rPr lang="en-US" sz="2933" i="1" kern="0" dirty="0" err="1">
                <a:solidFill>
                  <a:srgbClr val="333333"/>
                </a:solidFill>
                <a:latin typeface="Times New Roman" panose="02020603050405020304" pitchFamily="18" charset="0"/>
                <a:cs typeface="Times New Roman" panose="02020603050405020304" pitchFamily="18" charset="0"/>
                <a:sym typeface="Arial"/>
              </a:rPr>
              <a:t>cười</a:t>
            </a:r>
            <a:r>
              <a:rPr lang="en-US" sz="2933" i="1" kern="0" dirty="0">
                <a:solidFill>
                  <a:srgbClr val="333333"/>
                </a:solidFill>
                <a:latin typeface="Times New Roman" panose="02020603050405020304" pitchFamily="18" charset="0"/>
                <a:cs typeface="Times New Roman" panose="02020603050405020304" pitchFamily="18" charset="0"/>
                <a:sym typeface="Arial"/>
              </a:rPr>
              <a:t> </a:t>
            </a:r>
            <a:r>
              <a:rPr lang="vi-VN" sz="2933" i="1" kern="0" dirty="0">
                <a:solidFill>
                  <a:srgbClr val="333333"/>
                </a:solidFill>
                <a:latin typeface="Times New Roman" panose="02020603050405020304" pitchFamily="18" charset="0"/>
                <a:cs typeface="Times New Roman" panose="02020603050405020304" pitchFamily="18" charset="0"/>
                <a:sym typeface="Arial"/>
              </a:rPr>
              <a:t>Lợn cưới, áo mới nói về hai anh chàng có tính thích khoe khoang</a:t>
            </a:r>
            <a:r>
              <a:rPr lang="en-US" sz="2933" i="1" kern="0" dirty="0">
                <a:solidFill>
                  <a:srgbClr val="333333"/>
                </a:solidFill>
                <a:latin typeface="Times New Roman" panose="02020603050405020304" pitchFamily="18" charset="0"/>
                <a:cs typeface="Times New Roman" panose="02020603050405020304" pitchFamily="18" charset="0"/>
                <a:sym typeface="Arial"/>
              </a:rPr>
              <a:t>(1)</a:t>
            </a:r>
            <a:r>
              <a:rPr lang="vi-VN" sz="2933" i="1" kern="0" dirty="0">
                <a:solidFill>
                  <a:srgbClr val="333333"/>
                </a:solidFill>
                <a:latin typeface="Times New Roman" panose="02020603050405020304" pitchFamily="18" charset="0"/>
                <a:cs typeface="Times New Roman" panose="02020603050405020304" pitchFamily="18" charset="0"/>
                <a:sym typeface="Arial"/>
              </a:rPr>
              <a:t>. Tính khoe khoang (khoe của, khoe danh, khoe tài, khoe chức tước,...) là thói thích tỏ ra, trưng ra cho người khác biết là mình giàu, mình tài giỏi, mình danh gi</a:t>
            </a:r>
            <a:r>
              <a:rPr lang="en-US" sz="2933" i="1" kern="0" dirty="0">
                <a:solidFill>
                  <a:srgbClr val="333333"/>
                </a:solidFill>
                <a:latin typeface="Times New Roman" panose="02020603050405020304" pitchFamily="18" charset="0"/>
                <a:cs typeface="Times New Roman" panose="02020603050405020304" pitchFamily="18" charset="0"/>
                <a:sym typeface="Arial"/>
              </a:rPr>
              <a:t>á(2)</a:t>
            </a:r>
            <a:r>
              <a:rPr lang="vi-VN" sz="2933" i="1" kern="0" dirty="0">
                <a:solidFill>
                  <a:srgbClr val="333333"/>
                </a:solidFill>
                <a:latin typeface="Times New Roman" panose="02020603050405020304" pitchFamily="18" charset="0"/>
                <a:cs typeface="Times New Roman" panose="02020603050405020304" pitchFamily="18" charset="0"/>
                <a:sym typeface="Arial"/>
              </a:rPr>
              <a:t>. Đó là một thói xấu</a:t>
            </a:r>
            <a:r>
              <a:rPr lang="en-US" sz="2933" i="1" kern="0" dirty="0">
                <a:solidFill>
                  <a:srgbClr val="333333"/>
                </a:solidFill>
                <a:latin typeface="Times New Roman" panose="02020603050405020304" pitchFamily="18" charset="0"/>
                <a:cs typeface="Times New Roman" panose="02020603050405020304" pitchFamily="18" charset="0"/>
                <a:sym typeface="Arial"/>
              </a:rPr>
              <a:t>, </a:t>
            </a:r>
            <a:r>
              <a:rPr lang="en-US" sz="2933" i="1" kern="0" dirty="0" err="1">
                <a:solidFill>
                  <a:srgbClr val="333333"/>
                </a:solidFill>
                <a:latin typeface="Times New Roman" panose="02020603050405020304" pitchFamily="18" charset="0"/>
                <a:cs typeface="Times New Roman" panose="02020603050405020304" pitchFamily="18" charset="0"/>
                <a:sym typeface="Arial"/>
              </a:rPr>
              <a:t>nó</a:t>
            </a:r>
            <a:r>
              <a:rPr lang="en-US" sz="2933" i="1" kern="0" dirty="0">
                <a:solidFill>
                  <a:srgbClr val="333333"/>
                </a:solidFill>
                <a:latin typeface="Times New Roman" panose="02020603050405020304" pitchFamily="18" charset="0"/>
                <a:cs typeface="Times New Roman" panose="02020603050405020304" pitchFamily="18" charset="0"/>
                <a:sym typeface="Arial"/>
              </a:rPr>
              <a:t> </a:t>
            </a:r>
            <a:r>
              <a:rPr lang="vi-VN" sz="2933" i="1" kern="0" dirty="0">
                <a:solidFill>
                  <a:srgbClr val="333333"/>
                </a:solidFill>
                <a:latin typeface="Times New Roman" panose="02020603050405020304" pitchFamily="18" charset="0"/>
                <a:cs typeface="Times New Roman" panose="02020603050405020304" pitchFamily="18" charset="0"/>
                <a:sym typeface="Arial"/>
              </a:rPr>
              <a:t>thường lộ ra ở cách ăn mặc, trang sức, bài trí nhà cửa, nói năng, giao tiếp...</a:t>
            </a:r>
            <a:r>
              <a:rPr lang="en-US" sz="2933" i="1" kern="0" dirty="0">
                <a:solidFill>
                  <a:srgbClr val="333333"/>
                </a:solidFill>
                <a:latin typeface="Times New Roman" panose="02020603050405020304" pitchFamily="18" charset="0"/>
                <a:cs typeface="Times New Roman" panose="02020603050405020304" pitchFamily="18" charset="0"/>
                <a:sym typeface="Arial"/>
              </a:rPr>
              <a:t> (4)</a:t>
            </a:r>
            <a:r>
              <a:rPr lang="vi-VN" sz="2933" i="1" kern="0" dirty="0">
                <a:solidFill>
                  <a:srgbClr val="333333"/>
                </a:solidFill>
                <a:latin typeface="Times New Roman" panose="02020603050405020304" pitchFamily="18" charset="0"/>
                <a:cs typeface="Times New Roman" panose="02020603050405020304" pitchFamily="18" charset="0"/>
                <a:sym typeface="Arial"/>
              </a:rPr>
              <a:t>. Truyện Lợn cưới, áo mới kể về hai anh chàng thích trưng diện, khoe khoang, ra điều mình có... </a:t>
            </a:r>
            <a:r>
              <a:rPr lang="en-US" sz="2933" i="1" kern="0" dirty="0">
                <a:solidFill>
                  <a:srgbClr val="333333"/>
                </a:solidFill>
                <a:latin typeface="Times New Roman" panose="02020603050405020304" pitchFamily="18" charset="0"/>
                <a:cs typeface="Times New Roman" panose="02020603050405020304" pitchFamily="18" charset="0"/>
                <a:sym typeface="Arial"/>
              </a:rPr>
              <a:t>c</a:t>
            </a:r>
            <a:r>
              <a:rPr lang="vi-VN" sz="2933" i="1" kern="0" dirty="0">
                <a:solidFill>
                  <a:srgbClr val="333333"/>
                </a:solidFill>
                <a:latin typeface="Times New Roman" panose="02020603050405020304" pitchFamily="18" charset="0"/>
                <a:cs typeface="Times New Roman" panose="02020603050405020304" pitchFamily="18" charset="0"/>
                <a:sym typeface="Arial"/>
              </a:rPr>
              <a:t>ủa</a:t>
            </a:r>
            <a:r>
              <a:rPr lang="en-US" sz="2933" i="1" kern="0" dirty="0">
                <a:solidFill>
                  <a:srgbClr val="333333"/>
                </a:solidFill>
                <a:latin typeface="Times New Roman" panose="02020603050405020304" pitchFamily="18" charset="0"/>
                <a:cs typeface="Times New Roman" panose="02020603050405020304" pitchFamily="18" charset="0"/>
                <a:sym typeface="Arial"/>
              </a:rPr>
              <a:t> (5)</a:t>
            </a:r>
            <a:r>
              <a:rPr lang="vi-VN" sz="2933" i="1" kern="0" dirty="0">
                <a:solidFill>
                  <a:srgbClr val="333333"/>
                </a:solidFill>
                <a:latin typeface="Times New Roman" panose="02020603050405020304" pitchFamily="18" charset="0"/>
                <a:cs typeface="Times New Roman" panose="02020603050405020304" pitchFamily="18" charset="0"/>
                <a:sym typeface="Arial"/>
              </a:rPr>
              <a:t>. Đọc, nghe truyện Lợn cưới, áo mới, chúng ta được cười nhiều lần</a:t>
            </a:r>
            <a:r>
              <a:rPr lang="en-US" sz="2933" i="1" kern="0" dirty="0">
                <a:solidFill>
                  <a:srgbClr val="333333"/>
                </a:solidFill>
                <a:latin typeface="Times New Roman" panose="02020603050405020304" pitchFamily="18" charset="0"/>
                <a:cs typeface="Times New Roman" panose="02020603050405020304" pitchFamily="18" charset="0"/>
                <a:sym typeface="Arial"/>
              </a:rPr>
              <a:t> </a:t>
            </a:r>
            <a:r>
              <a:rPr lang="vi-VN" sz="2933" i="1" kern="0" dirty="0">
                <a:solidFill>
                  <a:srgbClr val="333333"/>
                </a:solidFill>
                <a:latin typeface="Times New Roman" panose="02020603050405020304" pitchFamily="18" charset="0"/>
                <a:cs typeface="Times New Roman" panose="02020603050405020304" pitchFamily="18" charset="0"/>
                <a:sym typeface="Arial"/>
              </a:rPr>
              <a:t>x</a:t>
            </a:r>
            <a:r>
              <a:rPr lang="en-US" sz="2933" i="1" kern="0" dirty="0" err="1">
                <a:solidFill>
                  <a:srgbClr val="333333"/>
                </a:solidFill>
                <a:latin typeface="Times New Roman" panose="02020603050405020304" pitchFamily="18" charset="0"/>
                <a:cs typeface="Times New Roman" panose="02020603050405020304" pitchFamily="18" charset="0"/>
                <a:sym typeface="Arial"/>
              </a:rPr>
              <a:t>oay</a:t>
            </a:r>
            <a:r>
              <a:rPr lang="vi-VN" sz="2933" i="1" kern="0" dirty="0">
                <a:solidFill>
                  <a:srgbClr val="333333"/>
                </a:solidFill>
                <a:latin typeface="Times New Roman" panose="02020603050405020304" pitchFamily="18" charset="0"/>
                <a:cs typeface="Times New Roman" panose="02020603050405020304" pitchFamily="18" charset="0"/>
                <a:sym typeface="Arial"/>
              </a:rPr>
              <a:t> quanh con lợn cưới và chiếc áo mới</a:t>
            </a:r>
            <a:r>
              <a:rPr lang="en-US" sz="2933" i="1" kern="0" dirty="0">
                <a:solidFill>
                  <a:srgbClr val="333333"/>
                </a:solidFill>
                <a:latin typeface="Times New Roman" panose="02020603050405020304" pitchFamily="18" charset="0"/>
                <a:cs typeface="Times New Roman" panose="02020603050405020304" pitchFamily="18" charset="0"/>
                <a:sym typeface="Arial"/>
              </a:rPr>
              <a:t>(6)</a:t>
            </a:r>
            <a:r>
              <a:rPr lang="vi-VN" sz="2933" i="1" kern="0" dirty="0">
                <a:solidFill>
                  <a:srgbClr val="333333"/>
                </a:solidFill>
                <a:latin typeface="Times New Roman" panose="02020603050405020304" pitchFamily="18" charset="0"/>
                <a:cs typeface="Times New Roman" panose="02020603050405020304" pitchFamily="18" charset="0"/>
                <a:sym typeface="Arial"/>
              </a:rPr>
              <a:t>. Của chẳng đáng là bao, mà hai anh chàng kia cứ thích khoe khoang</a:t>
            </a:r>
            <a:r>
              <a:rPr lang="en-US" sz="2933" i="1" kern="0" dirty="0">
                <a:solidFill>
                  <a:srgbClr val="333333"/>
                </a:solidFill>
                <a:latin typeface="Times New Roman" panose="02020603050405020304" pitchFamily="18" charset="0"/>
                <a:cs typeface="Times New Roman" panose="02020603050405020304" pitchFamily="18" charset="0"/>
                <a:sym typeface="Arial"/>
              </a:rPr>
              <a:t>(7)</a:t>
            </a:r>
            <a:r>
              <a:rPr lang="vi-VN" sz="2933" i="1" kern="0" dirty="0">
                <a:solidFill>
                  <a:srgbClr val="333333"/>
                </a:solidFill>
                <a:latin typeface="Times New Roman" panose="02020603050405020304" pitchFamily="18" charset="0"/>
                <a:cs typeface="Times New Roman" panose="02020603050405020304" pitchFamily="18" charset="0"/>
                <a:sym typeface="Arial"/>
              </a:rPr>
              <a:t>. Thái độ và ngôn ngữ của cả hai đều quá mức, lố bịch</a:t>
            </a:r>
            <a:r>
              <a:rPr lang="en-US" sz="2933" i="1" kern="0" dirty="0">
                <a:solidFill>
                  <a:srgbClr val="333333"/>
                </a:solidFill>
                <a:latin typeface="Times New Roman" panose="02020603050405020304" pitchFamily="18" charset="0"/>
                <a:cs typeface="Times New Roman" panose="02020603050405020304" pitchFamily="18" charset="0"/>
                <a:sym typeface="Arial"/>
              </a:rPr>
              <a:t>(8)</a:t>
            </a:r>
            <a:r>
              <a:rPr lang="vi-VN" sz="2933" i="1" kern="0" dirty="0">
                <a:solidFill>
                  <a:srgbClr val="333333"/>
                </a:solidFill>
                <a:latin typeface="Times New Roman" panose="02020603050405020304" pitchFamily="18" charset="0"/>
                <a:cs typeface="Times New Roman" panose="02020603050405020304" pitchFamily="18" charset="0"/>
                <a:sym typeface="Arial"/>
              </a:rPr>
              <a:t>. Điều thú vị là tác giả dân gian đã xây dựng được tình huống vừa song song vừa đối lập</a:t>
            </a:r>
            <a:r>
              <a:rPr lang="en-US" sz="2933" i="1" kern="0" dirty="0">
                <a:solidFill>
                  <a:srgbClr val="333333"/>
                </a:solidFill>
                <a:latin typeface="Times New Roman" panose="02020603050405020304" pitchFamily="18" charset="0"/>
                <a:cs typeface="Times New Roman" panose="02020603050405020304" pitchFamily="18" charset="0"/>
                <a:sym typeface="Arial"/>
              </a:rPr>
              <a:t>: h</a:t>
            </a:r>
            <a:r>
              <a:rPr lang="vi-VN" sz="2933" i="1" kern="0" dirty="0">
                <a:solidFill>
                  <a:srgbClr val="333333"/>
                </a:solidFill>
                <a:latin typeface="Times New Roman" panose="02020603050405020304" pitchFamily="18" charset="0"/>
                <a:cs typeface="Times New Roman" panose="02020603050405020304" pitchFamily="18" charset="0"/>
                <a:sym typeface="Arial"/>
              </a:rPr>
              <a:t>ai nhân vật giống nhau cái tính thích khoe, cũng đua nhau khoe để được người khác chú ý, khen ngợi</a:t>
            </a:r>
            <a:r>
              <a:rPr lang="en-US" sz="2933" i="1" kern="0" dirty="0">
                <a:solidFill>
                  <a:srgbClr val="333333"/>
                </a:solidFill>
                <a:latin typeface="Times New Roman" panose="02020603050405020304" pitchFamily="18" charset="0"/>
                <a:cs typeface="Times New Roman" panose="02020603050405020304" pitchFamily="18" charset="0"/>
                <a:sym typeface="Arial"/>
              </a:rPr>
              <a:t>(9).</a:t>
            </a:r>
            <a:endParaRPr lang="en-US" sz="2400" i="1" dirty="0"/>
          </a:p>
        </p:txBody>
      </p:sp>
    </p:spTree>
    <p:extLst>
      <p:ext uri="{BB962C8B-B14F-4D97-AF65-F5344CB8AC3E}">
        <p14:creationId xmlns:p14="http://schemas.microsoft.com/office/powerpoint/2010/main" val="399069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613B15-D7B5-BCA4-43C9-1A9F519E8A94}"/>
              </a:ext>
            </a:extLst>
          </p:cNvPr>
          <p:cNvSpPr>
            <a:spLocks noGrp="1"/>
          </p:cNvSpPr>
          <p:nvPr>
            <p:ph type="title"/>
          </p:nvPr>
        </p:nvSpPr>
        <p:spPr>
          <a:xfrm>
            <a:off x="2332545" y="220113"/>
            <a:ext cx="7526911" cy="615515"/>
          </a:xfrm>
        </p:spPr>
        <p:txBody>
          <a:bodyPr/>
          <a:lstStyle/>
          <a:p>
            <a:pPr>
              <a:lnSpc>
                <a:spcPct val="115000"/>
              </a:lnSpc>
              <a:spcAft>
                <a:spcPts val="1067"/>
              </a:spcAft>
            </a:pPr>
            <a:r>
              <a:rPr lang="en-US" sz="4267" b="1" dirty="0">
                <a:latin typeface="Times New Roman" panose="02020603050405020304" pitchFamily="18" charset="0"/>
                <a:ea typeface="Times New Roman" panose="02020603050405020304" pitchFamily="18" charset="0"/>
              </a:rPr>
              <a:t>LUYỆN TẬP, VẬN DỤNG</a:t>
            </a:r>
            <a:endParaRPr lang="en-US" dirty="0"/>
          </a:p>
        </p:txBody>
      </p:sp>
      <p:sp>
        <p:nvSpPr>
          <p:cNvPr id="4" name="TextBox 3">
            <a:extLst>
              <a:ext uri="{FF2B5EF4-FFF2-40B4-BE49-F238E27FC236}">
                <a16:creationId xmlns="" xmlns:a16="http://schemas.microsoft.com/office/drawing/2014/main" id="{A8B98635-3C1C-801B-049C-74907FC1FB86}"/>
              </a:ext>
            </a:extLst>
          </p:cNvPr>
          <p:cNvSpPr txBox="1"/>
          <p:nvPr/>
        </p:nvSpPr>
        <p:spPr>
          <a:xfrm>
            <a:off x="2332545" y="823066"/>
            <a:ext cx="3431031" cy="615515"/>
          </a:xfrm>
          <a:prstGeom prst="rect">
            <a:avLst/>
          </a:prstGeom>
          <a:solidFill>
            <a:srgbClr val="EF6F81"/>
          </a:solidFill>
          <a:ln>
            <a:noFill/>
          </a:ln>
        </p:spPr>
        <p:txBody>
          <a:bodyPr wrap="square" lIns="121883" tIns="60941" rIns="121883" bIns="60941" rtlCol="0">
            <a:spAutoFit/>
          </a:bodyPr>
          <a:lstStyle/>
          <a:p>
            <a:pPr algn="ctr" defTabSz="1217855"/>
            <a:r>
              <a:rPr lang="en-US" sz="3200" b="1" i="1" dirty="0" err="1">
                <a:solidFill>
                  <a:prstClr val="white"/>
                </a:solidFill>
                <a:latin typeface="Times New Roman" pitchFamily="18" charset="0"/>
                <a:cs typeface="Times New Roman" pitchFamily="18" charset="0"/>
              </a:rPr>
              <a:t>Bài</a:t>
            </a:r>
            <a:r>
              <a:rPr lang="en-US" sz="3200" b="1" i="1" dirty="0">
                <a:solidFill>
                  <a:prstClr val="white"/>
                </a:solidFill>
                <a:latin typeface="Times New Roman" pitchFamily="18" charset="0"/>
                <a:cs typeface="Times New Roman" pitchFamily="18" charset="0"/>
              </a:rPr>
              <a:t> </a:t>
            </a:r>
            <a:r>
              <a:rPr lang="en-US" sz="3200" b="1" i="1" dirty="0" err="1">
                <a:solidFill>
                  <a:prstClr val="white"/>
                </a:solidFill>
                <a:latin typeface="Times New Roman" pitchFamily="18" charset="0"/>
                <a:cs typeface="Times New Roman" pitchFamily="18" charset="0"/>
              </a:rPr>
              <a:t>tập</a:t>
            </a:r>
            <a:r>
              <a:rPr lang="vi-VN" sz="3200" b="1" i="1" dirty="0">
                <a:solidFill>
                  <a:prstClr val="white"/>
                </a:solidFill>
                <a:latin typeface="Times New Roman" pitchFamily="18" charset="0"/>
                <a:cs typeface="Times New Roman" pitchFamily="18" charset="0"/>
              </a:rPr>
              <a:t> 1</a:t>
            </a:r>
            <a:endParaRPr lang="en-US" sz="3200" i="1" dirty="0">
              <a:solidFill>
                <a:prstClr val="white"/>
              </a:solidFill>
              <a:latin typeface="Times New Roman" pitchFamily="18" charset="0"/>
              <a:cs typeface="Times New Roman" pitchFamily="18" charset="0"/>
            </a:endParaRPr>
          </a:p>
        </p:txBody>
      </p:sp>
      <p:sp>
        <p:nvSpPr>
          <p:cNvPr id="7" name="TextBox 6">
            <a:extLst>
              <a:ext uri="{FF2B5EF4-FFF2-40B4-BE49-F238E27FC236}">
                <a16:creationId xmlns="" xmlns:a16="http://schemas.microsoft.com/office/drawing/2014/main" id="{BB6860CC-056E-2FE7-E34A-6120C5E96F5C}"/>
              </a:ext>
            </a:extLst>
          </p:cNvPr>
          <p:cNvSpPr txBox="1"/>
          <p:nvPr/>
        </p:nvSpPr>
        <p:spPr>
          <a:xfrm>
            <a:off x="2332545" y="2813485"/>
            <a:ext cx="3431031" cy="615515"/>
          </a:xfrm>
          <a:prstGeom prst="rect">
            <a:avLst/>
          </a:prstGeom>
          <a:solidFill>
            <a:srgbClr val="EF6F81"/>
          </a:solidFill>
          <a:ln>
            <a:noFill/>
          </a:ln>
        </p:spPr>
        <p:txBody>
          <a:bodyPr wrap="square" lIns="121883" tIns="60941" rIns="121883" bIns="60941" rtlCol="0">
            <a:spAutoFit/>
          </a:bodyPr>
          <a:lstStyle/>
          <a:p>
            <a:pPr algn="ctr" defTabSz="1217855"/>
            <a:r>
              <a:rPr lang="en-US" sz="3200" b="1" i="1" dirty="0">
                <a:solidFill>
                  <a:prstClr val="white"/>
                </a:solidFill>
                <a:latin typeface="Times New Roman" pitchFamily="18" charset="0"/>
                <a:cs typeface="Times New Roman" pitchFamily="18" charset="0"/>
              </a:rPr>
              <a:t>Bài </a:t>
            </a:r>
            <a:r>
              <a:rPr lang="en-US" sz="3200" b="1" i="1" dirty="0" err="1">
                <a:solidFill>
                  <a:prstClr val="white"/>
                </a:solidFill>
                <a:latin typeface="Times New Roman" pitchFamily="18" charset="0"/>
                <a:cs typeface="Times New Roman" pitchFamily="18" charset="0"/>
              </a:rPr>
              <a:t>tập</a:t>
            </a:r>
            <a:r>
              <a:rPr lang="vi-VN" sz="3200" b="1" i="1" dirty="0">
                <a:solidFill>
                  <a:prstClr val="white"/>
                </a:solidFill>
                <a:latin typeface="Times New Roman" pitchFamily="18" charset="0"/>
                <a:cs typeface="Times New Roman" pitchFamily="18" charset="0"/>
              </a:rPr>
              <a:t> </a:t>
            </a:r>
            <a:r>
              <a:rPr lang="en-US" sz="3200" b="1" i="1" dirty="0">
                <a:solidFill>
                  <a:prstClr val="white"/>
                </a:solidFill>
                <a:latin typeface="Times New Roman" pitchFamily="18" charset="0"/>
                <a:cs typeface="Times New Roman" pitchFamily="18" charset="0"/>
              </a:rPr>
              <a:t>2</a:t>
            </a:r>
            <a:endParaRPr lang="en-US" sz="3200" i="1" dirty="0">
              <a:solidFill>
                <a:prstClr val="white"/>
              </a:solidFill>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BD4FBAAE-BE03-4ABD-C965-FB51A9FA611A}"/>
              </a:ext>
            </a:extLst>
          </p:cNvPr>
          <p:cNvSpPr txBox="1"/>
          <p:nvPr/>
        </p:nvSpPr>
        <p:spPr>
          <a:xfrm>
            <a:off x="2332545" y="1529263"/>
            <a:ext cx="9859455" cy="1144865"/>
          </a:xfrm>
          <a:prstGeom prst="rect">
            <a:avLst/>
          </a:prstGeom>
          <a:noFill/>
        </p:spPr>
        <p:txBody>
          <a:bodyPr wrap="square">
            <a:spAutoFit/>
          </a:bodyPr>
          <a:lstStyle/>
          <a:p>
            <a:pPr>
              <a:lnSpc>
                <a:spcPct val="115000"/>
              </a:lnSpc>
              <a:spcAft>
                <a:spcPts val="1067"/>
              </a:spcAft>
            </a:pPr>
            <a:r>
              <a:rPr lang="en-US" sz="3200" i="1" dirty="0">
                <a:latin typeface="Times New Roman" panose="02020603050405020304" pitchFamily="18" charset="0"/>
                <a:ea typeface="Times New Roman" panose="02020603050405020304" pitchFamily="18" charset="0"/>
              </a:rPr>
              <a:t>    </a:t>
            </a:r>
            <a:r>
              <a:rPr lang="en-US" sz="2933" i="1" dirty="0">
                <a:latin typeface="Times New Roman" panose="02020603050405020304" pitchFamily="18" charset="0"/>
                <a:ea typeface="Times New Roman" panose="02020603050405020304" pitchFamily="18" charset="0"/>
              </a:rPr>
              <a:t>Nêu cảm </a:t>
            </a:r>
            <a:r>
              <a:rPr lang="en-US" sz="2933" i="1" dirty="0" err="1">
                <a:latin typeface="Times New Roman" panose="02020603050405020304" pitchFamily="18" charset="0"/>
                <a:ea typeface="Times New Roman" panose="02020603050405020304" pitchFamily="18" charset="0"/>
              </a:rPr>
              <a:t>nghĩ</a:t>
            </a:r>
            <a:r>
              <a:rPr lang="en-US" sz="2933" i="1" dirty="0">
                <a:latin typeface="Times New Roman" panose="02020603050405020304" pitchFamily="18" charset="0"/>
                <a:ea typeface="Times New Roman" panose="02020603050405020304" pitchFamily="18" charset="0"/>
              </a:rPr>
              <a:t> của </a:t>
            </a:r>
            <a:r>
              <a:rPr lang="en-US" sz="2933" i="1" dirty="0" err="1">
                <a:latin typeface="Times New Roman" panose="02020603050405020304" pitchFamily="18" charset="0"/>
                <a:ea typeface="Times New Roman" panose="02020603050405020304" pitchFamily="18" charset="0"/>
              </a:rPr>
              <a:t>em</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về</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nhân</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vật</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em</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ấn</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tượng</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nhất</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trong</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chùm</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truyện</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cười</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dân</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gian</a:t>
            </a:r>
            <a:r>
              <a:rPr lang="en-US" sz="2933" i="1" dirty="0">
                <a:latin typeface="Times New Roman" panose="02020603050405020304" pitchFamily="18" charset="0"/>
                <a:ea typeface="Times New Roman" panose="02020603050405020304" pitchFamily="18" charset="0"/>
              </a:rPr>
              <a:t> </a:t>
            </a:r>
            <a:r>
              <a:rPr lang="en-US" sz="2933" i="1" dirty="0" err="1">
                <a:latin typeface="Times New Roman" panose="02020603050405020304" pitchFamily="18" charset="0"/>
                <a:ea typeface="Times New Roman" panose="02020603050405020304" pitchFamily="18" charset="0"/>
              </a:rPr>
              <a:t>Việt</a:t>
            </a:r>
            <a:r>
              <a:rPr lang="en-US" sz="2933" i="1" dirty="0">
                <a:latin typeface="Times New Roman" panose="02020603050405020304" pitchFamily="18" charset="0"/>
                <a:ea typeface="Times New Roman" panose="02020603050405020304" pitchFamily="18" charset="0"/>
              </a:rPr>
              <a:t> Nam?</a:t>
            </a:r>
            <a:endParaRPr lang="en-US" sz="2933" dirty="0">
              <a:latin typeface="Calibri" panose="020F0502020204030204" pitchFamily="34" charset="0"/>
              <a:ea typeface="Calibri" panose="020F0502020204030204" pitchFamily="34" charset="0"/>
            </a:endParaRPr>
          </a:p>
        </p:txBody>
      </p:sp>
      <p:sp>
        <p:nvSpPr>
          <p:cNvPr id="15" name="TextBox 14">
            <a:extLst>
              <a:ext uri="{FF2B5EF4-FFF2-40B4-BE49-F238E27FC236}">
                <a16:creationId xmlns="" xmlns:a16="http://schemas.microsoft.com/office/drawing/2014/main" id="{51B21686-B9C4-9FFC-06F0-CDFA4D38618C}"/>
              </a:ext>
            </a:extLst>
          </p:cNvPr>
          <p:cNvSpPr txBox="1"/>
          <p:nvPr/>
        </p:nvSpPr>
        <p:spPr>
          <a:xfrm>
            <a:off x="2332543" y="3429000"/>
            <a:ext cx="9859455" cy="578556"/>
          </a:xfrm>
          <a:prstGeom prst="rect">
            <a:avLst/>
          </a:prstGeom>
          <a:noFill/>
        </p:spPr>
        <p:txBody>
          <a:bodyPr wrap="square">
            <a:spAutoFit/>
          </a:bodyPr>
          <a:lstStyle/>
          <a:p>
            <a:pPr marL="609585" indent="-406390" defTabSz="1219170">
              <a:lnSpc>
                <a:spcPct val="115000"/>
              </a:lnSpc>
              <a:spcAft>
                <a:spcPts val="1067"/>
              </a:spcAft>
              <a:buClr>
                <a:srgbClr val="999999"/>
              </a:buClr>
              <a:buSzPts val="1200"/>
              <a:defRPr/>
            </a:pP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Qua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mỗi</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truyện</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cười</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trên</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em</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rút</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ra</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bài</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học</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gì</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cho</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 bản </a:t>
            </a:r>
            <a:r>
              <a:rPr lang="en-US" sz="2933" i="1" kern="0" dirty="0" err="1">
                <a:solidFill>
                  <a:srgbClr val="000000"/>
                </a:solidFill>
                <a:latin typeface="Times New Roman" panose="02020603050405020304" pitchFamily="18" charset="0"/>
                <a:ea typeface="Times New Roman" panose="02020603050405020304" pitchFamily="18" charset="0"/>
                <a:cs typeface="Arial"/>
                <a:sym typeface="Merriweather Light"/>
              </a:rPr>
              <a:t>thân</a:t>
            </a:r>
            <a:r>
              <a:rPr lang="en-US" sz="2933" i="1" kern="0" dirty="0">
                <a:solidFill>
                  <a:srgbClr val="000000"/>
                </a:solidFill>
                <a:latin typeface="Times New Roman" panose="02020603050405020304" pitchFamily="18" charset="0"/>
                <a:ea typeface="Times New Roman" panose="02020603050405020304" pitchFamily="18" charset="0"/>
                <a:cs typeface="Arial"/>
                <a:sym typeface="Merriweather Light"/>
              </a:rPr>
              <a:t>?</a:t>
            </a:r>
            <a:endParaRPr lang="en-US" sz="2933" kern="0" dirty="0">
              <a:solidFill>
                <a:srgbClr val="000000"/>
              </a:solidFill>
              <a:latin typeface="Calibri" panose="020F0502020204030204" pitchFamily="34" charset="0"/>
              <a:ea typeface="Calibri" panose="020F0502020204030204" pitchFamily="34" charset="0"/>
              <a:cs typeface="Arial"/>
              <a:sym typeface="Merriweather Light"/>
            </a:endParaRPr>
          </a:p>
        </p:txBody>
      </p:sp>
      <p:pic>
        <p:nvPicPr>
          <p:cNvPr id="16" name="Picture 2" descr="Truyện Nói Khoác Gặp Nhau ❤️️ Nội Dung, Ý Nghĩa, Hình Ảnh">
            <a:extLst>
              <a:ext uri="{FF2B5EF4-FFF2-40B4-BE49-F238E27FC236}">
                <a16:creationId xmlns="" xmlns:a16="http://schemas.microsoft.com/office/drawing/2014/main" id="{E5E9118B-9E6F-7AE2-6681-02737D0E0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8051" y="4333593"/>
            <a:ext cx="4393948" cy="25244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Treo biển">
            <a:extLst>
              <a:ext uri="{FF2B5EF4-FFF2-40B4-BE49-F238E27FC236}">
                <a16:creationId xmlns="" xmlns:a16="http://schemas.microsoft.com/office/drawing/2014/main" id="{E3E27DD8-61C7-3FCD-D272-0CECA04ED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026" y="4333592"/>
            <a:ext cx="3850741" cy="25244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Truyện cười dân gian Việt Nam kể gì về chú ỉn? - Báo Công an Nhân dân điện  tử">
            <a:extLst>
              <a:ext uri="{FF2B5EF4-FFF2-40B4-BE49-F238E27FC236}">
                <a16:creationId xmlns="" xmlns:a16="http://schemas.microsoft.com/office/drawing/2014/main" id="{DA9AFA44-CF71-62BC-05E3-E74994A70F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33591"/>
            <a:ext cx="3850741" cy="26089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hùm truyện cười dân gian Việt Nam: Lợn cưới áo mới; Treo biển; Nói dóc gặp  nhau (Bài 5, Ngữ văn 8, tập 1, Kết Nối Tri Thức) - Theki.vn">
            <a:extLst>
              <a:ext uri="{FF2B5EF4-FFF2-40B4-BE49-F238E27FC236}">
                <a16:creationId xmlns="" xmlns:a16="http://schemas.microsoft.com/office/drawing/2014/main" id="{F3FBD0A1-A544-4A32-C869-30A18E6B07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59" y="0"/>
            <a:ext cx="2272184" cy="393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63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9"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grpSp>
        <p:nvGrpSpPr>
          <p:cNvPr id="1340" name="Google Shape;1340;p60"/>
          <p:cNvGrpSpPr/>
          <p:nvPr/>
        </p:nvGrpSpPr>
        <p:grpSpPr>
          <a:xfrm>
            <a:off x="8973249" y="938240"/>
            <a:ext cx="3218863" cy="6348592"/>
            <a:chOff x="2375975" y="2648850"/>
            <a:chExt cx="1226950" cy="2419925"/>
          </a:xfrm>
        </p:grpSpPr>
        <p:sp>
          <p:nvSpPr>
            <p:cNvPr id="1341" name="Google Shape;1341;p60"/>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2" name="Google Shape;1342;p60"/>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3" name="Google Shape;1343;p60"/>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4" name="Google Shape;1344;p60"/>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5" name="Google Shape;1345;p60"/>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6" name="Google Shape;1346;p60"/>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7" name="Google Shape;1347;p60"/>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8" name="Google Shape;1348;p60"/>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49" name="Google Shape;1349;p60"/>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0" name="Google Shape;1350;p60"/>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1" name="Google Shape;1351;p60"/>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2" name="Google Shape;1352;p60"/>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3" name="Google Shape;1353;p60"/>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4" name="Google Shape;1354;p60"/>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5" name="Google Shape;1355;p60"/>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6" name="Google Shape;1356;p60"/>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7" name="Google Shape;1357;p60"/>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8" name="Google Shape;1358;p60"/>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59" name="Google Shape;1359;p60"/>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0" name="Google Shape;1360;p60"/>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1" name="Google Shape;1361;p60"/>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2" name="Google Shape;1362;p60"/>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3" name="Google Shape;1363;p60"/>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4" name="Google Shape;1364;p60"/>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5" name="Google Shape;1365;p60"/>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6" name="Google Shape;1366;p60"/>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7" name="Google Shape;1367;p60"/>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8" name="Google Shape;1368;p60"/>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69" name="Google Shape;1369;p60"/>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0" name="Google Shape;1370;p60"/>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1" name="Google Shape;1371;p60"/>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2" name="Google Shape;1372;p60"/>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3" name="Google Shape;1373;p60"/>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4" name="Google Shape;1374;p60"/>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5" name="Google Shape;1375;p60"/>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6" name="Google Shape;1376;p60"/>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7" name="Google Shape;1377;p60"/>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8" name="Google Shape;1378;p60"/>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79" name="Google Shape;1379;p60"/>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0" name="Google Shape;1380;p60"/>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1" name="Google Shape;1381;p60"/>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2" name="Google Shape;1382;p60"/>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3" name="Google Shape;1383;p60"/>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4" name="Google Shape;1384;p60"/>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5" name="Google Shape;1385;p60"/>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6" name="Google Shape;1386;p60"/>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7" name="Google Shape;1387;p60"/>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8" name="Google Shape;1388;p60"/>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89" name="Google Shape;1389;p60"/>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0" name="Google Shape;1390;p60"/>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1" name="Google Shape;1391;p60"/>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2" name="Google Shape;1392;p60"/>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3" name="Google Shape;1393;p60"/>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4" name="Google Shape;1394;p60"/>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5" name="Google Shape;1395;p60"/>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6" name="Google Shape;1396;p60"/>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7" name="Google Shape;1397;p60"/>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8" name="Google Shape;1398;p60"/>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399" name="Google Shape;1399;p60"/>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0" name="Google Shape;1400;p60"/>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1" name="Google Shape;1401;p60"/>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2" name="Google Shape;1402;p60"/>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3" name="Google Shape;1403;p60"/>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4" name="Google Shape;1404;p60"/>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5" name="Google Shape;1405;p60"/>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6" name="Google Shape;1406;p60"/>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7" name="Google Shape;1407;p60"/>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8" name="Google Shape;1408;p60"/>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09" name="Google Shape;1409;p60"/>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0" name="Google Shape;1410;p60"/>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1" name="Google Shape;1411;p60"/>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2" name="Google Shape;1412;p60"/>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3" name="Google Shape;1413;p60"/>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4" name="Google Shape;1414;p60"/>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5" name="Google Shape;1415;p60"/>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6" name="Google Shape;1416;p60"/>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7" name="Google Shape;1417;p60"/>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8" name="Google Shape;1418;p60"/>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19" name="Google Shape;1419;p60"/>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0" name="Google Shape;1420;p60"/>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1" name="Google Shape;1421;p60"/>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2" name="Google Shape;1422;p60"/>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3" name="Google Shape;1423;p60"/>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4" name="Google Shape;1424;p60"/>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sp>
          <p:nvSpPr>
            <p:cNvPr id="1425" name="Google Shape;1425;p60"/>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chemeClr val="accent2"/>
            </a:solidFill>
            <a:ln>
              <a:noFill/>
            </a:ln>
          </p:spPr>
          <p:txBody>
            <a:bodyPr spcFirstLastPara="1" wrap="square" lIns="121900" tIns="121900" rIns="121900" bIns="121900" anchor="ctr" anchorCtr="0">
              <a:noAutofit/>
            </a:bodyPr>
            <a:lstStyle/>
            <a:p>
              <a:pPr>
                <a:defRPr/>
              </a:pPr>
              <a:endParaRPr sz="2400"/>
            </a:p>
          </p:txBody>
        </p:sp>
      </p:grpSp>
      <p:sp>
        <p:nvSpPr>
          <p:cNvPr id="5" name="TextBox 4">
            <a:extLst>
              <a:ext uri="{FF2B5EF4-FFF2-40B4-BE49-F238E27FC236}">
                <a16:creationId xmlns="" xmlns:a16="http://schemas.microsoft.com/office/drawing/2014/main" id="{1516F8B1-2A74-E4DA-030E-38AB8D212225}"/>
              </a:ext>
            </a:extLst>
          </p:cNvPr>
          <p:cNvSpPr txBox="1"/>
          <p:nvPr/>
        </p:nvSpPr>
        <p:spPr>
          <a:xfrm>
            <a:off x="1159674" y="527575"/>
            <a:ext cx="7519548" cy="3205173"/>
          </a:xfrm>
          <a:prstGeom prst="rect">
            <a:avLst/>
          </a:prstGeom>
          <a:noFill/>
        </p:spPr>
        <p:txBody>
          <a:bodyPr wrap="square">
            <a:spAutoFit/>
          </a:bodyPr>
          <a:lstStyle/>
          <a:p>
            <a:pPr algn="ctr">
              <a:lnSpc>
                <a:spcPct val="115000"/>
              </a:lnSpc>
              <a:spcAft>
                <a:spcPts val="1067"/>
              </a:spcAft>
            </a:pPr>
            <a:r>
              <a:rPr lang="en-US" sz="3200" b="1" dirty="0">
                <a:solidFill>
                  <a:srgbClr val="FF0000"/>
                </a:solidFill>
                <a:latin typeface="Times New Roman" panose="02020603050405020304" pitchFamily="18" charset="0"/>
                <a:ea typeface="Times New Roman" panose="02020603050405020304" pitchFamily="18" charset="0"/>
              </a:rPr>
              <a:t>BÀI 5: NHỮNG CÂU CHUYỆN </a:t>
            </a:r>
            <a:r>
              <a:rPr lang="en-US" sz="3200" b="1" dirty="0" smtClean="0">
                <a:solidFill>
                  <a:srgbClr val="FF0000"/>
                </a:solidFill>
                <a:latin typeface="Times New Roman" panose="02020603050405020304" pitchFamily="18" charset="0"/>
                <a:ea typeface="Times New Roman" panose="02020603050405020304" pitchFamily="18" charset="0"/>
              </a:rPr>
              <a:t>HÀI</a:t>
            </a:r>
            <a:endParaRPr lang="en-US" sz="3200" b="1" dirty="0">
              <a:solidFill>
                <a:srgbClr val="FF0000"/>
              </a:solidFill>
              <a:latin typeface="Times New Roman" panose="02020603050405020304" pitchFamily="18" charset="0"/>
              <a:ea typeface="Times New Roman" panose="02020603050405020304" pitchFamily="18" charset="0"/>
            </a:endParaRPr>
          </a:p>
          <a:p>
            <a:pPr algn="ctr">
              <a:lnSpc>
                <a:spcPct val="115000"/>
              </a:lnSpc>
              <a:spcAft>
                <a:spcPts val="1067"/>
              </a:spcAft>
            </a:pPr>
            <a:r>
              <a:rPr lang="es-ES_tradnl" sz="2667" b="1" dirty="0" smtClean="0">
                <a:solidFill>
                  <a:srgbClr val="0070C0"/>
                </a:solidFill>
                <a:latin typeface="Times New Roman" panose="02020603050405020304" pitchFamily="18" charset="0"/>
                <a:ea typeface="Times New Roman" panose="02020603050405020304" pitchFamily="18" charset="0"/>
              </a:rPr>
              <a:t>TIẾT 57,58: VĂN BẢN </a:t>
            </a:r>
            <a:r>
              <a:rPr lang="es-ES_tradnl" sz="2667" b="1" dirty="0">
                <a:solidFill>
                  <a:srgbClr val="0070C0"/>
                </a:solidFill>
                <a:latin typeface="Times New Roman" panose="02020603050405020304" pitchFamily="18" charset="0"/>
                <a:ea typeface="Times New Roman" panose="02020603050405020304" pitchFamily="18" charset="0"/>
              </a:rPr>
              <a:t>2: </a:t>
            </a:r>
          </a:p>
          <a:p>
            <a:pPr algn="ctr">
              <a:lnSpc>
                <a:spcPct val="115000"/>
              </a:lnSpc>
              <a:spcAft>
                <a:spcPts val="1067"/>
              </a:spcAft>
            </a:pPr>
            <a:r>
              <a:rPr lang="es-ES_tradnl" sz="2667" b="1" dirty="0">
                <a:solidFill>
                  <a:srgbClr val="0070C0"/>
                </a:solidFill>
                <a:latin typeface="Times New Roman" panose="02020603050405020304" pitchFamily="18" charset="0"/>
                <a:ea typeface="Times New Roman" panose="02020603050405020304" pitchFamily="18" charset="0"/>
              </a:rPr>
              <a:t>CHÙM TRUYỆN CƯỜI DÂN GIAN </a:t>
            </a:r>
          </a:p>
          <a:p>
            <a:pPr algn="ctr">
              <a:lnSpc>
                <a:spcPct val="115000"/>
              </a:lnSpc>
              <a:spcAft>
                <a:spcPts val="1067"/>
              </a:spcAft>
            </a:pPr>
            <a:r>
              <a:rPr lang="es-ES_tradnl" sz="2667" b="1" dirty="0">
                <a:solidFill>
                  <a:srgbClr val="0070C0"/>
                </a:solidFill>
                <a:latin typeface="Times New Roman" panose="02020603050405020304" pitchFamily="18" charset="0"/>
                <a:ea typeface="Times New Roman" panose="02020603050405020304" pitchFamily="18" charset="0"/>
              </a:rPr>
              <a:t>VIỆT NAM</a:t>
            </a:r>
            <a:endParaRPr lang="en-US" sz="2667" dirty="0">
              <a:latin typeface="Calibri" panose="020F0502020204030204" pitchFamily="34" charset="0"/>
              <a:ea typeface="Calibri" panose="020F0502020204030204" pitchFamily="34" charset="0"/>
            </a:endParaRPr>
          </a:p>
          <a:p>
            <a:pPr algn="ctr">
              <a:lnSpc>
                <a:spcPct val="115000"/>
              </a:lnSpc>
              <a:spcAft>
                <a:spcPts val="1067"/>
              </a:spcAft>
            </a:pPr>
            <a:endParaRPr lang="en-US" sz="3200" dirty="0">
              <a:latin typeface="Calibri" panose="020F0502020204030204" pitchFamily="34" charset="0"/>
              <a:ea typeface="Calibri" panose="020F0502020204030204" pitchFamily="34" charset="0"/>
            </a:endParaRPr>
          </a:p>
        </p:txBody>
      </p:sp>
      <p:pic>
        <p:nvPicPr>
          <p:cNvPr id="2050" name="Picture 2" descr="Mất rồi! Cháy! [Truyện cười dân gian Việt Nam] - Truyện dân gian">
            <a:extLst>
              <a:ext uri="{FF2B5EF4-FFF2-40B4-BE49-F238E27FC236}">
                <a16:creationId xmlns="" xmlns:a16="http://schemas.microsoft.com/office/drawing/2014/main" id="{445BE7EA-902F-301D-F35D-509B6A78A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292081"/>
            <a:ext cx="3866620" cy="25659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5 câu truyện cười dân gian Việt Nam có ý nghĩa sâu sắc cha ông để lại">
            <a:extLst>
              <a:ext uri="{FF2B5EF4-FFF2-40B4-BE49-F238E27FC236}">
                <a16:creationId xmlns="" xmlns:a16="http://schemas.microsoft.com/office/drawing/2014/main" id="{9A950250-7ACD-DA37-B2DD-E4A03D72F8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621" y="4292081"/>
            <a:ext cx="4103071" cy="25659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p 10 Truyện cười dân gian châm biếm hay nhất - toplist.vn">
            <a:extLst>
              <a:ext uri="{FF2B5EF4-FFF2-40B4-BE49-F238E27FC236}">
                <a16:creationId xmlns="" xmlns:a16="http://schemas.microsoft.com/office/drawing/2014/main" id="{5077876B-29D3-E27B-FFF7-8291D0C185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0939" y="4279907"/>
            <a:ext cx="4191060" cy="257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923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11" name="Google Shape;254;p31"/>
          <p:cNvPicPr preferRelativeResize="0"/>
          <p:nvPr/>
        </p:nvPicPr>
        <p:blipFill>
          <a:blip r:embed="rId3">
            <a:alphaModFix/>
          </a:blip>
          <a:stretch>
            <a:fillRect/>
          </a:stretch>
        </p:blipFill>
        <p:spPr>
          <a:xfrm rot="-6530643">
            <a:off x="8158191" y="603132"/>
            <a:ext cx="4532149" cy="3042133"/>
          </a:xfrm>
          <a:prstGeom prst="rect">
            <a:avLst/>
          </a:prstGeom>
          <a:noFill/>
          <a:ln>
            <a:noFill/>
          </a:ln>
        </p:spPr>
      </p:pic>
      <p:sp>
        <p:nvSpPr>
          <p:cNvPr id="12" name="Google Shape;255;p31"/>
          <p:cNvSpPr/>
          <p:nvPr/>
        </p:nvSpPr>
        <p:spPr>
          <a:xfrm rot="10800000">
            <a:off x="9215333" y="-330533"/>
            <a:ext cx="2417864" cy="44947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pic>
        <p:nvPicPr>
          <p:cNvPr id="13" name="Google Shape;256;p31"/>
          <p:cNvPicPr preferRelativeResize="0"/>
          <p:nvPr/>
        </p:nvPicPr>
        <p:blipFill>
          <a:blip r:embed="rId3">
            <a:alphaModFix/>
          </a:blip>
          <a:stretch>
            <a:fillRect/>
          </a:stretch>
        </p:blipFill>
        <p:spPr>
          <a:xfrm rot="4511827">
            <a:off x="-685494" y="3148173"/>
            <a:ext cx="5091596" cy="3417655"/>
          </a:xfrm>
          <a:prstGeom prst="rect">
            <a:avLst/>
          </a:prstGeom>
          <a:noFill/>
          <a:ln>
            <a:noFill/>
          </a:ln>
        </p:spPr>
      </p:pic>
      <p:sp>
        <p:nvSpPr>
          <p:cNvPr id="14" name="Google Shape;257;p31"/>
          <p:cNvSpPr/>
          <p:nvPr/>
        </p:nvSpPr>
        <p:spPr>
          <a:xfrm>
            <a:off x="486564" y="2761541"/>
            <a:ext cx="2417891" cy="4347987"/>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121900" tIns="121900" rIns="121900" bIns="121900" anchor="ctr" anchorCtr="0">
            <a:noAutofit/>
          </a:bodyPr>
          <a:lstStyle/>
          <a:p>
            <a:endParaRPr sz="2400"/>
          </a:p>
        </p:txBody>
      </p:sp>
      <p:sp>
        <p:nvSpPr>
          <p:cNvPr id="3" name="Rectangle 2">
            <a:extLst>
              <a:ext uri="{FF2B5EF4-FFF2-40B4-BE49-F238E27FC236}">
                <a16:creationId xmlns="" xmlns:a16="http://schemas.microsoft.com/office/drawing/2014/main" id="{6713AA56-24B8-1A98-AD4E-2A2C40F57068}"/>
              </a:ext>
            </a:extLst>
          </p:cNvPr>
          <p:cNvSpPr/>
          <p:nvPr/>
        </p:nvSpPr>
        <p:spPr>
          <a:xfrm>
            <a:off x="1695510" y="2484234"/>
            <a:ext cx="9403716" cy="688330"/>
          </a:xfrm>
          <a:prstGeom prst="rect">
            <a:avLst/>
          </a:prstGeom>
        </p:spPr>
        <p:txBody>
          <a:bodyPr wrap="square">
            <a:spAutoFit/>
          </a:bodyPr>
          <a:lstStyle/>
          <a:p>
            <a:pPr algn="just">
              <a:lnSpc>
                <a:spcPct val="150000"/>
              </a:lnSpc>
              <a:buClrTx/>
              <a:defRPr/>
            </a:pPr>
            <a:endParaRPr lang="en-US" sz="2933" dirty="0">
              <a:solidFill>
                <a:prstClr val="black"/>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E3962AC4-8FF4-A49C-E97F-3DA01F30C52C}"/>
              </a:ext>
            </a:extLst>
          </p:cNvPr>
          <p:cNvSpPr txBox="1"/>
          <p:nvPr/>
        </p:nvSpPr>
        <p:spPr>
          <a:xfrm>
            <a:off x="2213361" y="128178"/>
            <a:ext cx="6520706" cy="666786"/>
          </a:xfrm>
          <a:prstGeom prst="rect">
            <a:avLst/>
          </a:prstGeom>
          <a:noFill/>
        </p:spPr>
        <p:txBody>
          <a:bodyPr wrap="square">
            <a:spAutoFit/>
          </a:bodyPr>
          <a:lstStyle/>
          <a:p>
            <a:r>
              <a:rPr lang="en-US" sz="3733" b="1" dirty="0">
                <a:solidFill>
                  <a:srgbClr val="0070C0"/>
                </a:solidFill>
                <a:latin typeface="Times New Roman" panose="02020603050405020304" pitchFamily="18" charset="0"/>
                <a:ea typeface="Times New Roman" panose="02020603050405020304" pitchFamily="18" charset="0"/>
              </a:rPr>
              <a:t> I. TÌM HIỂU CHUNG</a:t>
            </a:r>
            <a:endParaRPr lang="en-US" sz="3733"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4" name="Rectangle 3"/>
          <p:cNvSpPr/>
          <p:nvPr/>
        </p:nvSpPr>
        <p:spPr>
          <a:xfrm>
            <a:off x="1623701" y="1509896"/>
            <a:ext cx="10458055" cy="3488134"/>
          </a:xfrm>
          <a:prstGeom prst="rect">
            <a:avLst/>
          </a:prstGeom>
        </p:spPr>
        <p:txBody>
          <a:bodyPr wrap="square">
            <a:spAutoFit/>
          </a:bodyPr>
          <a:lstStyle/>
          <a:p>
            <a:pPr algn="just">
              <a:lnSpc>
                <a:spcPct val="115000"/>
              </a:lnSpc>
              <a:spcAft>
                <a:spcPts val="1067"/>
              </a:spcAft>
            </a:pPr>
            <a:r>
              <a:rPr lang="en-US" sz="3200" b="1" dirty="0" smtClean="0">
                <a:latin typeface="Times New Roman" panose="02020603050405020304" pitchFamily="18" charset="0"/>
                <a:ea typeface="Times New Roman" panose="02020603050405020304" pitchFamily="18" charset="0"/>
              </a:rPr>
              <a:t>  * </a:t>
            </a:r>
            <a:r>
              <a:rPr lang="en-US" sz="3200" b="1" dirty="0" err="1" smtClean="0">
                <a:latin typeface="Times New Roman" panose="02020603050405020304" pitchFamily="18" charset="0"/>
                <a:ea typeface="Times New Roman" panose="02020603050405020304" pitchFamily="18" charset="0"/>
              </a:rPr>
              <a:t>Truyện</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cười</a:t>
            </a:r>
            <a:r>
              <a:rPr lang="en-US" sz="3200" b="1" dirty="0" smtClean="0">
                <a:latin typeface="Times New Roman" panose="02020603050405020304" pitchFamily="18" charset="0"/>
                <a:ea typeface="Times New Roman" panose="02020603050405020304" pitchFamily="18" charset="0"/>
              </a:rPr>
              <a:t> </a:t>
            </a:r>
          </a:p>
          <a:p>
            <a:pPr marL="514350" indent="-514350" algn="just">
              <a:lnSpc>
                <a:spcPct val="115000"/>
              </a:lnSpc>
              <a:spcAft>
                <a:spcPts val="1067"/>
              </a:spcAft>
              <a:buAutoNum type="arabicPeriod"/>
            </a:pPr>
            <a:r>
              <a:rPr lang="en-US" sz="3200" b="1" dirty="0" err="1" smtClean="0">
                <a:latin typeface="Times New Roman" panose="02020603050405020304" pitchFamily="18" charset="0"/>
                <a:ea typeface="Times New Roman" panose="02020603050405020304" pitchFamily="18" charset="0"/>
              </a:rPr>
              <a:t>Nêu</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hiểu</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biết</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của</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em</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về</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khái</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niệm</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thể</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loại</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truyện</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cười</a:t>
            </a:r>
            <a:r>
              <a:rPr lang="en-US" sz="3200" b="1" dirty="0" smtClean="0">
                <a:latin typeface="Times New Roman" panose="02020603050405020304" pitchFamily="18" charset="0"/>
                <a:ea typeface="Times New Roman" panose="02020603050405020304" pitchFamily="18" charset="0"/>
              </a:rPr>
              <a:t>?</a:t>
            </a:r>
          </a:p>
          <a:p>
            <a:pPr algn="just">
              <a:lnSpc>
                <a:spcPct val="115000"/>
              </a:lnSpc>
              <a:spcAft>
                <a:spcPts val="1067"/>
              </a:spcAft>
            </a:pPr>
            <a:r>
              <a:rPr lang="en-US" sz="3200" b="1" dirty="0" smtClean="0">
                <a:latin typeface="Times New Roman" panose="02020603050405020304" pitchFamily="18" charset="0"/>
                <a:ea typeface="Times New Roman" panose="02020603050405020304" pitchFamily="18" charset="0"/>
              </a:rPr>
              <a:t>2. </a:t>
            </a:r>
            <a:r>
              <a:rPr lang="en-US" sz="3200" b="1" dirty="0" err="1" smtClean="0">
                <a:latin typeface="Times New Roman" panose="02020603050405020304" pitchFamily="18" charset="0"/>
                <a:ea typeface="Times New Roman" panose="02020603050405020304" pitchFamily="18" charset="0"/>
              </a:rPr>
              <a:t>Đặc</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điểm</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chính</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của</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truyện</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cười</a:t>
            </a:r>
            <a:endParaRPr lang="en-US" sz="3200" b="1" dirty="0" smtClean="0">
              <a:latin typeface="Times New Roman" panose="02020603050405020304" pitchFamily="18" charset="0"/>
              <a:ea typeface="Times New Roman" panose="02020603050405020304" pitchFamily="18" charset="0"/>
            </a:endParaRPr>
          </a:p>
          <a:p>
            <a:pPr algn="just">
              <a:lnSpc>
                <a:spcPct val="115000"/>
              </a:lnSpc>
              <a:spcAft>
                <a:spcPts val="1067"/>
              </a:spcAft>
            </a:pPr>
            <a:r>
              <a:rPr lang="en-US" sz="3200" b="1" dirty="0" smtClean="0">
                <a:latin typeface="Times New Roman" panose="02020603050405020304" pitchFamily="18" charset="0"/>
                <a:ea typeface="Times New Roman" panose="02020603050405020304" pitchFamily="18" charset="0"/>
              </a:rPr>
              <a:t>3. </a:t>
            </a:r>
            <a:r>
              <a:rPr lang="en-US" sz="3200" b="1" dirty="0" err="1" smtClean="0">
                <a:latin typeface="Times New Roman" panose="02020603050405020304" pitchFamily="18" charset="0"/>
                <a:ea typeface="Times New Roman" panose="02020603050405020304" pitchFamily="18" charset="0"/>
              </a:rPr>
              <a:t>Xuất</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xứ</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của</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các</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truyện</a:t>
            </a:r>
            <a:r>
              <a:rPr lang="en-US" sz="3200" b="1" dirty="0" smtClean="0">
                <a:latin typeface="Times New Roman" panose="02020603050405020304" pitchFamily="18" charset="0"/>
                <a:ea typeface="Times New Roman" panose="02020603050405020304" pitchFamily="18" charset="0"/>
              </a:rPr>
              <a:t> </a:t>
            </a:r>
            <a:r>
              <a:rPr lang="en-US" sz="3200" b="1" dirty="0" err="1" smtClean="0">
                <a:latin typeface="Times New Roman" panose="02020603050405020304" pitchFamily="18" charset="0"/>
                <a:ea typeface="Times New Roman" panose="02020603050405020304" pitchFamily="18" charset="0"/>
              </a:rPr>
              <a:t>cười</a:t>
            </a:r>
            <a:r>
              <a:rPr lang="en-US" sz="3200" b="1" dirty="0" smtClean="0">
                <a:latin typeface="Times New Roman" panose="02020603050405020304" pitchFamily="18" charset="0"/>
                <a:ea typeface="Times New Roman" panose="02020603050405020304" pitchFamily="18" charset="0"/>
              </a:rPr>
              <a:t>?</a:t>
            </a:r>
            <a:endParaRPr lang="en-US" sz="3200" b="1" dirty="0">
              <a:latin typeface="Times New Roman" panose="02020603050405020304" pitchFamily="18" charset="0"/>
              <a:ea typeface="Times New Roman" panose="02020603050405020304" pitchFamily="18" charset="0"/>
            </a:endParaRPr>
          </a:p>
          <a:p>
            <a:pPr algn="just">
              <a:lnSpc>
                <a:spcPct val="115000"/>
              </a:lnSpc>
              <a:spcAft>
                <a:spcPts val="1067"/>
              </a:spcAft>
            </a:pPr>
            <a:endParaRPr lang="en-US" sz="32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9186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9F08E83-8FA6-617E-8FA4-6A1099FD9E17}"/>
              </a:ext>
            </a:extLst>
          </p:cNvPr>
          <p:cNvSpPr txBox="1"/>
          <p:nvPr/>
        </p:nvSpPr>
        <p:spPr>
          <a:xfrm>
            <a:off x="1026059" y="786326"/>
            <a:ext cx="10719304" cy="1323632"/>
          </a:xfrm>
          <a:prstGeom prst="rect">
            <a:avLst/>
          </a:prstGeom>
          <a:noFill/>
        </p:spPr>
        <p:txBody>
          <a:bodyPr wrap="square">
            <a:spAutoFit/>
          </a:bodyPr>
          <a:lstStyle/>
          <a:p>
            <a:pPr algn="just">
              <a:spcBef>
                <a:spcPts val="100"/>
              </a:spcBef>
              <a:spcAft>
                <a:spcPts val="100"/>
              </a:spcAft>
            </a:pP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Truyện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cười</a:t>
            </a:r>
            <a:r>
              <a:rPr lang="en-US" sz="2667" i="1"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là</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những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truyện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dân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gian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ngắn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có</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kết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cấu</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chặt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chẽ</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kết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thúc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bất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ngờ</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kể</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về</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những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sự</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việc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hành</a:t>
            </a:r>
            <a:r>
              <a:rPr lang="en-US" sz="2667" dirty="0">
                <a:latin typeface="Times New Roman" panose="02020603050405020304" pitchFamily="18" charset="0"/>
                <a:ea typeface="Times New Roman" panose="02020603050405020304" pitchFamily="18" charset="0"/>
              </a:rPr>
              <a:t> vi </a:t>
            </a:r>
            <a:r>
              <a:rPr lang="en-US" sz="2667" dirty="0" err="1">
                <a:latin typeface="Times New Roman" panose="02020603050405020304" pitchFamily="18" charset="0"/>
                <a:ea typeface="Times New Roman" panose="02020603050405020304" pitchFamily="18" charset="0"/>
              </a:rPr>
              <a:t>trái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tự</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nhiên</a:t>
            </a:r>
            <a:r>
              <a:rPr lang="en-US" sz="2667" dirty="0">
                <a:latin typeface="Times New Roman" panose="02020603050405020304" pitchFamily="18" charset="0"/>
                <a:ea typeface="Times New Roman" panose="02020603050405020304" pitchFamily="18" charset="0"/>
              </a:rPr>
              <a:t> của con </a:t>
            </a:r>
            <a:r>
              <a:rPr lang="en-US" sz="2667" dirty="0" err="1">
                <a:latin typeface="Times New Roman" panose="02020603050405020304" pitchFamily="18" charset="0"/>
                <a:ea typeface="Times New Roman" panose="02020603050405020304" pitchFamily="18" charset="0"/>
              </a:rPr>
              <a:t>người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có</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tác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dụng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gây</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cười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nhằm</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mục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đích</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giải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trí</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và</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phê</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phán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xã</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hội</a:t>
            </a:r>
            <a:r>
              <a:rPr lang="en-US" sz="2667" dirty="0">
                <a:latin typeface="Times New Roman" panose="02020603050405020304" pitchFamily="18" charset="0"/>
                <a:ea typeface="Times New Roman" panose="02020603050405020304" pitchFamily="18" charset="0"/>
              </a:rPr>
              <a:t>.</a:t>
            </a:r>
            <a:endParaRPr lang="en-US" sz="2667" dirty="0">
              <a:latin typeface="Calibri" panose="020F0502020204030204" pitchFamily="34" charset="0"/>
              <a:ea typeface="Calibri" panose="020F0502020204030204" pitchFamily="34" charset="0"/>
            </a:endParaRPr>
          </a:p>
        </p:txBody>
      </p:sp>
      <p:sp>
        <p:nvSpPr>
          <p:cNvPr id="7" name="TextBox 6">
            <a:extLst>
              <a:ext uri="{FF2B5EF4-FFF2-40B4-BE49-F238E27FC236}">
                <a16:creationId xmlns="" xmlns:a16="http://schemas.microsoft.com/office/drawing/2014/main" id="{C9BD3526-AAEF-A05B-AA29-5C99177834E8}"/>
              </a:ext>
            </a:extLst>
          </p:cNvPr>
          <p:cNvSpPr txBox="1"/>
          <p:nvPr/>
        </p:nvSpPr>
        <p:spPr>
          <a:xfrm>
            <a:off x="1026059" y="2821040"/>
            <a:ext cx="11165940" cy="2631874"/>
          </a:xfrm>
          <a:prstGeom prst="rect">
            <a:avLst/>
          </a:prstGeom>
          <a:noFill/>
        </p:spPr>
        <p:txBody>
          <a:bodyPr wrap="square">
            <a:spAutoFit/>
          </a:bodyPr>
          <a:lstStyle/>
          <a:p>
            <a:pPr algn="just">
              <a:spcBef>
                <a:spcPts val="100"/>
              </a:spcBef>
              <a:spcAft>
                <a:spcPts val="100"/>
              </a:spcAft>
            </a:pP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Truyện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cười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thường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khai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thác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những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mâu</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thuẫn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trái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tự</a:t>
            </a:r>
            <a:r>
              <a:rPr lang="en-US" sz="2667" dirty="0">
                <a:latin typeface="Times New Roman" panose="02020603050405020304" pitchFamily="18" charset="0"/>
                <a:ea typeface="Times New Roman" panose="02020603050405020304" pitchFamily="18" charset="0"/>
              </a:rPr>
              <a:t> </a:t>
            </a:r>
            <a:r>
              <a:rPr lang="en-US" sz="2667" dirty="0" err="1" smtClean="0">
                <a:latin typeface="Times New Roman" panose="02020603050405020304" pitchFamily="18" charset="0"/>
                <a:ea typeface="Times New Roman" panose="02020603050405020304" pitchFamily="18" charset="0"/>
              </a:rPr>
              <a:t>nhiên</a:t>
            </a:r>
            <a:r>
              <a:rPr lang="en-US" sz="2667" dirty="0" smtClean="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những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hành</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động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kệch</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cỡm</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rởm</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đời</a:t>
            </a:r>
            <a:r>
              <a:rPr lang="en-US" sz="2667" dirty="0">
                <a:latin typeface="Times New Roman" panose="02020603050405020304" pitchFamily="18" charset="0"/>
                <a:ea typeface="Times New Roman" panose="02020603050405020304" pitchFamily="18" charset="0"/>
              </a:rPr>
              <a:t> hay </a:t>
            </a:r>
            <a:r>
              <a:rPr lang="en-US" sz="2667" dirty="0" err="1">
                <a:latin typeface="Times New Roman" panose="02020603050405020304" pitchFamily="18" charset="0"/>
                <a:ea typeface="Times New Roman" panose="02020603050405020304" pitchFamily="18" charset="0"/>
              </a:rPr>
              <a:t>dốt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nát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trong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cuộc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sống</a:t>
            </a:r>
            <a:r>
              <a:rPr lang="en-US" sz="2667" dirty="0">
                <a:latin typeface="Times New Roman" panose="02020603050405020304" pitchFamily="18" charset="0"/>
                <a:ea typeface="Times New Roman" panose="02020603050405020304" pitchFamily="18" charset="0"/>
              </a:rPr>
              <a:t>.</a:t>
            </a:r>
            <a:endParaRPr lang="en-US" sz="2667" dirty="0">
              <a:latin typeface="Calibri" panose="020F0502020204030204" pitchFamily="34" charset="0"/>
              <a:ea typeface="Calibri" panose="020F0502020204030204" pitchFamily="34" charset="0"/>
            </a:endParaRPr>
          </a:p>
          <a:p>
            <a:pPr algn="just">
              <a:spcBef>
                <a:spcPts val="100"/>
              </a:spcBef>
              <a:spcAft>
                <a:spcPts val="100"/>
              </a:spcAft>
            </a:pP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Truyện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thường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ngắn</a:t>
            </a:r>
            <a:r>
              <a:rPr lang="en-US" sz="2667" dirty="0">
                <a:latin typeface="Times New Roman" panose="02020603050405020304" pitchFamily="18" charset="0"/>
                <a:ea typeface="Times New Roman" panose="02020603050405020304" pitchFamily="18" charset="0"/>
              </a:rPr>
              <a:t> nhưng </a:t>
            </a:r>
            <a:r>
              <a:rPr lang="en-US" sz="2667" dirty="0" err="1">
                <a:latin typeface="Times New Roman" panose="02020603050405020304" pitchFamily="18" charset="0"/>
                <a:ea typeface="Times New Roman" panose="02020603050405020304" pitchFamily="18" charset="0"/>
              </a:rPr>
              <a:t>chặt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chẽ</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ít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các</a:t>
            </a:r>
            <a:r>
              <a:rPr lang="en-US" sz="2667" dirty="0">
                <a:latin typeface="Times New Roman" panose="02020603050405020304" pitchFamily="18" charset="0"/>
                <a:ea typeface="Times New Roman" panose="02020603050405020304" pitchFamily="18" charset="0"/>
              </a:rPr>
              <a:t> chi </a:t>
            </a:r>
            <a:r>
              <a:rPr lang="en-US" sz="2667" dirty="0" err="1">
                <a:latin typeface="Times New Roman" panose="02020603050405020304" pitchFamily="18" charset="0"/>
                <a:ea typeface="Times New Roman" panose="02020603050405020304" pitchFamily="18" charset="0"/>
              </a:rPr>
              <a:t>tiết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rườm</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rà</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mâu</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thuẫn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phát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triển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nhanh</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và</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kết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thúc</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bất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ngờ</a:t>
            </a:r>
            <a:r>
              <a:rPr lang="en-US" sz="2667" dirty="0">
                <a:latin typeface="Times New Roman" panose="02020603050405020304" pitchFamily="18" charset="0"/>
                <a:ea typeface="Times New Roman" panose="02020603050405020304" pitchFamily="18" charset="0"/>
              </a:rPr>
              <a:t>.</a:t>
            </a:r>
            <a:endParaRPr lang="en-US" sz="2667" dirty="0">
              <a:latin typeface="Calibri" panose="020F0502020204030204" pitchFamily="34" charset="0"/>
              <a:ea typeface="Calibri" panose="020F0502020204030204" pitchFamily="34" charset="0"/>
            </a:endParaRPr>
          </a:p>
          <a:p>
            <a:pPr algn="just">
              <a:spcBef>
                <a:spcPts val="100"/>
              </a:spcBef>
              <a:spcAft>
                <a:spcPts val="100"/>
              </a:spcAft>
            </a:pP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Truyện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cười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mang</a:t>
            </a:r>
            <a:r>
              <a:rPr lang="en-US" sz="2667" dirty="0">
                <a:latin typeface="Times New Roman" panose="02020603050405020304" pitchFamily="18" charset="0"/>
                <a:ea typeface="Times New Roman" panose="02020603050405020304" pitchFamily="18" charset="0"/>
              </a:rPr>
              <a:t> ý </a:t>
            </a:r>
            <a:r>
              <a:rPr lang="en-US" sz="2667" dirty="0" err="1">
                <a:latin typeface="Times New Roman" panose="02020603050405020304" pitchFamily="18" charset="0"/>
                <a:ea typeface="Times New Roman" panose="02020603050405020304" pitchFamily="18" charset="0"/>
              </a:rPr>
              <a:t>nghĩa</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giải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trí</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và</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giáo</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dục</a:t>
            </a:r>
            <a:r>
              <a:rPr lang="en-US" sz="2667" dirty="0">
                <a:latin typeface="Times New Roman" panose="02020603050405020304" pitchFamily="18" charset="0"/>
                <a:ea typeface="Times New Roman" panose="02020603050405020304" pitchFamily="18" charset="0"/>
              </a:rPr>
              <a:t>.</a:t>
            </a:r>
            <a:endParaRPr lang="en-US" sz="2667" dirty="0">
              <a:latin typeface="Calibri" panose="020F0502020204030204" pitchFamily="34" charset="0"/>
              <a:ea typeface="Calibri" panose="020F0502020204030204" pitchFamily="34" charset="0"/>
            </a:endParaRPr>
          </a:p>
          <a:p>
            <a:pPr algn="just">
              <a:spcBef>
                <a:spcPts val="100"/>
              </a:spcBef>
              <a:spcAft>
                <a:spcPts val="100"/>
              </a:spcAft>
            </a:pP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Ngoài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tiếng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cười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nó</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tập</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trung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phê</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phán</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những</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thói</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hư</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tật</a:t>
            </a:r>
            <a:r>
              <a:rPr lang="en-US" sz="2667" dirty="0">
                <a:latin typeface="Times New Roman" panose="02020603050405020304" pitchFamily="18" charset="0"/>
                <a:ea typeface="Times New Roman" panose="02020603050405020304" pitchFamily="18" charset="0"/>
              </a:rPr>
              <a:t> </a:t>
            </a:r>
            <a:r>
              <a:rPr lang="en-US" sz="2667" dirty="0" err="1">
                <a:latin typeface="Times New Roman" panose="02020603050405020304" pitchFamily="18" charset="0"/>
                <a:ea typeface="Times New Roman" panose="02020603050405020304" pitchFamily="18" charset="0"/>
              </a:rPr>
              <a:t>xấu</a:t>
            </a:r>
            <a:r>
              <a:rPr lang="en-US" sz="2667" dirty="0">
                <a:latin typeface="Times New Roman" panose="02020603050405020304" pitchFamily="18" charset="0"/>
                <a:ea typeface="Times New Roman" panose="02020603050405020304" pitchFamily="18" charset="0"/>
              </a:rPr>
              <a:t> </a:t>
            </a:r>
            <a:r>
              <a:rPr lang="en-US" sz="2667" dirty="0" err="1" smtClean="0">
                <a:latin typeface="Times New Roman" panose="02020603050405020304" pitchFamily="18" charset="0"/>
                <a:ea typeface="Times New Roman" panose="02020603050405020304" pitchFamily="18" charset="0"/>
              </a:rPr>
              <a:t>trong</a:t>
            </a:r>
            <a:r>
              <a:rPr lang="en-US" sz="2667" dirty="0" smtClean="0">
                <a:latin typeface="Times New Roman" panose="02020603050405020304" pitchFamily="18" charset="0"/>
                <a:ea typeface="Times New Roman" panose="02020603050405020304" pitchFamily="18" charset="0"/>
              </a:rPr>
              <a:t> </a:t>
            </a:r>
            <a:r>
              <a:rPr lang="en-US" sz="2667" dirty="0" err="1" smtClean="0">
                <a:latin typeface="Times New Roman" panose="02020603050405020304" pitchFamily="18" charset="0"/>
                <a:ea typeface="Times New Roman" panose="02020603050405020304" pitchFamily="18" charset="0"/>
              </a:rPr>
              <a:t>xã</a:t>
            </a:r>
            <a:r>
              <a:rPr lang="en-US" sz="2667" dirty="0" smtClean="0">
                <a:latin typeface="Times New Roman" panose="02020603050405020304" pitchFamily="18" charset="0"/>
                <a:ea typeface="Times New Roman" panose="02020603050405020304" pitchFamily="18" charset="0"/>
              </a:rPr>
              <a:t> </a:t>
            </a:r>
            <a:r>
              <a:rPr lang="en-US" sz="2667" dirty="0" err="1" smtClean="0">
                <a:latin typeface="Times New Roman" panose="02020603050405020304" pitchFamily="18" charset="0"/>
                <a:ea typeface="Times New Roman" panose="02020603050405020304" pitchFamily="18" charset="0"/>
              </a:rPr>
              <a:t>hội</a:t>
            </a:r>
            <a:endParaRPr lang="en-US" sz="2667" dirty="0">
              <a:latin typeface="Calibri" panose="020F0502020204030204" pitchFamily="34" charset="0"/>
              <a:ea typeface="Calibri" panose="020F0502020204030204" pitchFamily="34" charset="0"/>
            </a:endParaRPr>
          </a:p>
        </p:txBody>
      </p:sp>
      <p:sp>
        <p:nvSpPr>
          <p:cNvPr id="9" name="TextBox 8">
            <a:extLst>
              <a:ext uri="{FF2B5EF4-FFF2-40B4-BE49-F238E27FC236}">
                <a16:creationId xmlns="" xmlns:a16="http://schemas.microsoft.com/office/drawing/2014/main" id="{EF8585F7-A14B-4AFB-A777-4BE0F9F561CE}"/>
              </a:ext>
            </a:extLst>
          </p:cNvPr>
          <p:cNvSpPr txBox="1"/>
          <p:nvPr/>
        </p:nvSpPr>
        <p:spPr>
          <a:xfrm>
            <a:off x="1026059" y="273069"/>
            <a:ext cx="6138248" cy="502766"/>
          </a:xfrm>
          <a:prstGeom prst="rect">
            <a:avLst/>
          </a:prstGeom>
          <a:noFill/>
        </p:spPr>
        <p:txBody>
          <a:bodyPr wrap="square">
            <a:spAutoFit/>
          </a:bodyPr>
          <a:lstStyle/>
          <a:p>
            <a:pPr algn="just" defTabSz="1219170">
              <a:spcAft>
                <a:spcPts val="1067"/>
              </a:spcAft>
              <a:buClr>
                <a:srgbClr val="000000"/>
              </a:buClr>
              <a:defRPr/>
            </a:pPr>
            <a:r>
              <a:rPr lang="en-US" sz="2667" b="1"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2667" b="1" kern="0" dirty="0" err="1">
                <a:solidFill>
                  <a:srgbClr val="FF0000"/>
                </a:solidFill>
                <a:latin typeface="Times New Roman" panose="02020603050405020304" pitchFamily="18" charset="0"/>
                <a:ea typeface="Times New Roman" panose="02020603050405020304" pitchFamily="18" charset="0"/>
                <a:cs typeface="Arial"/>
                <a:sym typeface="Arial"/>
              </a:rPr>
              <a:t>Khái</a:t>
            </a:r>
            <a:r>
              <a:rPr lang="en-US" sz="2667" b="1"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2667" b="1" kern="0" dirty="0" err="1">
                <a:solidFill>
                  <a:srgbClr val="FF0000"/>
                </a:solidFill>
                <a:latin typeface="Times New Roman" panose="02020603050405020304" pitchFamily="18" charset="0"/>
                <a:ea typeface="Times New Roman" panose="02020603050405020304" pitchFamily="18" charset="0"/>
                <a:cs typeface="Arial"/>
                <a:sym typeface="Arial"/>
              </a:rPr>
              <a:t>niệm</a:t>
            </a:r>
            <a:r>
              <a:rPr lang="en-US" sz="2667" b="1" kern="0" dirty="0">
                <a:solidFill>
                  <a:srgbClr val="FF0000"/>
                </a:solidFill>
                <a:latin typeface="Times New Roman" panose="02020603050405020304" pitchFamily="18" charset="0"/>
                <a:ea typeface="Times New Roman" panose="02020603050405020304" pitchFamily="18" charset="0"/>
                <a:cs typeface="Arial"/>
                <a:sym typeface="Arial"/>
              </a:rPr>
              <a:t>:</a:t>
            </a:r>
          </a:p>
        </p:txBody>
      </p:sp>
      <p:sp>
        <p:nvSpPr>
          <p:cNvPr id="11" name="TextBox 10">
            <a:extLst>
              <a:ext uri="{FF2B5EF4-FFF2-40B4-BE49-F238E27FC236}">
                <a16:creationId xmlns="" xmlns:a16="http://schemas.microsoft.com/office/drawing/2014/main" id="{2778E38D-9D92-A284-0AE3-34D89E362062}"/>
              </a:ext>
            </a:extLst>
          </p:cNvPr>
          <p:cNvSpPr txBox="1"/>
          <p:nvPr/>
        </p:nvSpPr>
        <p:spPr>
          <a:xfrm>
            <a:off x="1026059" y="2284029"/>
            <a:ext cx="6138248" cy="502766"/>
          </a:xfrm>
          <a:prstGeom prst="rect">
            <a:avLst/>
          </a:prstGeom>
          <a:noFill/>
        </p:spPr>
        <p:txBody>
          <a:bodyPr wrap="square">
            <a:spAutoFit/>
          </a:bodyPr>
          <a:lstStyle/>
          <a:p>
            <a:pPr algn="just" defTabSz="1219170">
              <a:spcAft>
                <a:spcPts val="1067"/>
              </a:spcAft>
              <a:buClr>
                <a:srgbClr val="000000"/>
              </a:buClr>
              <a:defRPr/>
            </a:pPr>
            <a:r>
              <a:rPr lang="en-US" sz="2667" b="1"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2667" b="1" kern="0" dirty="0" err="1">
                <a:solidFill>
                  <a:srgbClr val="FF0000"/>
                </a:solidFill>
                <a:latin typeface="Times New Roman" panose="02020603050405020304" pitchFamily="18" charset="0"/>
                <a:ea typeface="Times New Roman" panose="02020603050405020304" pitchFamily="18" charset="0"/>
                <a:cs typeface="Arial"/>
                <a:sym typeface="Arial"/>
              </a:rPr>
              <a:t>Đặc</a:t>
            </a:r>
            <a:r>
              <a:rPr lang="en-US" sz="2667" b="1" kern="0" dirty="0">
                <a:solidFill>
                  <a:srgbClr val="FF0000"/>
                </a:solidFill>
                <a:latin typeface="Times New Roman" panose="02020603050405020304" pitchFamily="18" charset="0"/>
                <a:ea typeface="Times New Roman" panose="02020603050405020304" pitchFamily="18" charset="0"/>
                <a:cs typeface="Arial"/>
                <a:sym typeface="Arial"/>
              </a:rPr>
              <a:t> </a:t>
            </a:r>
            <a:r>
              <a:rPr lang="en-US" sz="2667" b="1" kern="0" dirty="0" err="1">
                <a:solidFill>
                  <a:srgbClr val="FF0000"/>
                </a:solidFill>
                <a:latin typeface="Times New Roman" panose="02020603050405020304" pitchFamily="18" charset="0"/>
                <a:ea typeface="Times New Roman" panose="02020603050405020304" pitchFamily="18" charset="0"/>
                <a:cs typeface="Arial"/>
                <a:sym typeface="Arial"/>
              </a:rPr>
              <a:t>điểm</a:t>
            </a:r>
            <a:r>
              <a:rPr lang="en-US" sz="2667" b="1" kern="0" dirty="0">
                <a:solidFill>
                  <a:srgbClr val="FF0000"/>
                </a:solidFill>
                <a:latin typeface="Times New Roman" panose="02020603050405020304" pitchFamily="18" charset="0"/>
                <a:ea typeface="Times New Roman" panose="02020603050405020304" pitchFamily="18" charset="0"/>
                <a:cs typeface="Arial"/>
                <a:sym typeface="Arial"/>
              </a:rPr>
              <a:t>:</a:t>
            </a:r>
            <a:endParaRPr lang="en-US" sz="2667" b="1" kern="0" dirty="0">
              <a:solidFill>
                <a:srgbClr val="FF0000"/>
              </a:solidFill>
              <a:latin typeface="Calibri" panose="020F0502020204030204" pitchFamily="34" charset="0"/>
              <a:ea typeface="Calibri" panose="020F0502020204030204" pitchFamily="34" charset="0"/>
              <a:cs typeface="Arial"/>
              <a:sym typeface="Arial"/>
            </a:endParaRPr>
          </a:p>
        </p:txBody>
      </p:sp>
    </p:spTree>
    <p:extLst>
      <p:ext uri="{BB962C8B-B14F-4D97-AF65-F5344CB8AC3E}">
        <p14:creationId xmlns:p14="http://schemas.microsoft.com/office/powerpoint/2010/main" val="246187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E0F2D84-148D-8C86-DEC5-50334C93D19B}"/>
              </a:ext>
            </a:extLst>
          </p:cNvPr>
          <p:cNvSpPr txBox="1"/>
          <p:nvPr/>
        </p:nvSpPr>
        <p:spPr>
          <a:xfrm>
            <a:off x="1448554" y="580288"/>
            <a:ext cx="10421554" cy="1733873"/>
          </a:xfrm>
          <a:prstGeom prst="rect">
            <a:avLst/>
          </a:prstGeom>
          <a:noFill/>
        </p:spPr>
        <p:txBody>
          <a:bodyPr wrap="square">
            <a:spAutoFit/>
          </a:bodyPr>
          <a:lstStyle/>
          <a:p>
            <a:r>
              <a:rPr lang="en-US" sz="4267" dirty="0">
                <a:solidFill>
                  <a:srgbClr val="FF0000"/>
                </a:solidFill>
                <a:latin typeface="Times New Roman" panose="02020603050405020304" pitchFamily="18" charset="0"/>
                <a:ea typeface="Times New Roman" panose="02020603050405020304" pitchFamily="18" charset="0"/>
              </a:rPr>
              <a:t>- </a:t>
            </a:r>
            <a:r>
              <a:rPr lang="en-US" sz="3200" b="1" dirty="0">
                <a:solidFill>
                  <a:srgbClr val="FF0000"/>
                </a:solidFill>
                <a:latin typeface="Times New Roman" panose="02020603050405020304" pitchFamily="18" charset="0"/>
                <a:ea typeface="Times New Roman" panose="02020603050405020304" pitchFamily="18" charset="0"/>
              </a:rPr>
              <a:t>Khi </a:t>
            </a:r>
            <a:r>
              <a:rPr lang="en-US" sz="3200" b="1" dirty="0" err="1">
                <a:solidFill>
                  <a:srgbClr val="FF0000"/>
                </a:solidFill>
                <a:latin typeface="Times New Roman" panose="02020603050405020304" pitchFamily="18" charset="0"/>
                <a:ea typeface="Times New Roman" panose="02020603050405020304" pitchFamily="18" charset="0"/>
              </a:rPr>
              <a:t>đọc</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rPr>
              <a:t>hiểu</a:t>
            </a:r>
            <a:r>
              <a:rPr lang="en-US" sz="3200" b="1" dirty="0">
                <a:solidFill>
                  <a:srgbClr val="FF0000"/>
                </a:solidFill>
                <a:latin typeface="Times New Roman" panose="02020603050405020304" pitchFamily="18" charset="0"/>
                <a:ea typeface="Times New Roman" panose="02020603050405020304" pitchFamily="18" charset="0"/>
              </a:rPr>
              <a:t> văn bản </a:t>
            </a:r>
            <a:r>
              <a:rPr lang="en-US" sz="3200" b="1" dirty="0" err="1">
                <a:solidFill>
                  <a:srgbClr val="FF0000"/>
                </a:solidFill>
                <a:latin typeface="Times New Roman" panose="02020603050405020304" pitchFamily="18" charset="0"/>
                <a:ea typeface="Times New Roman" panose="02020603050405020304" pitchFamily="18" charset="0"/>
              </a:rPr>
              <a:t>truyện</a:t>
            </a:r>
            <a:r>
              <a:rPr lang="en-US" sz="3200" b="1" dirty="0">
                <a:solidFill>
                  <a:srgbClr val="FF0000"/>
                </a:solidFill>
                <a:latin typeface="Times New Roman" panose="02020603050405020304" pitchFamily="18" charset="0"/>
                <a:ea typeface="Times New Roman" panose="02020603050405020304" pitchFamily="18" charset="0"/>
              </a:rPr>
              <a:t> </a:t>
            </a:r>
            <a:r>
              <a:rPr lang="en-US" sz="3200" b="1" dirty="0" err="1" smtClean="0">
                <a:solidFill>
                  <a:srgbClr val="FF0000"/>
                </a:solidFill>
                <a:latin typeface="Times New Roman" panose="02020603050405020304" pitchFamily="18" charset="0"/>
                <a:ea typeface="Times New Roman" panose="02020603050405020304" pitchFamily="18" charset="0"/>
              </a:rPr>
              <a:t>cười</a:t>
            </a:r>
            <a:r>
              <a:rPr lang="en-US" sz="3200" b="1" dirty="0" smtClean="0">
                <a:solidFill>
                  <a:srgbClr val="FF0000"/>
                </a:solidFill>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cần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lưu</a:t>
            </a:r>
            <a:r>
              <a:rPr lang="en-US" sz="3200" dirty="0">
                <a:latin typeface="Times New Roman" panose="02020603050405020304" pitchFamily="18" charset="0"/>
                <a:ea typeface="Times New Roman" panose="02020603050405020304" pitchFamily="18" charset="0"/>
              </a:rPr>
              <a:t> ý </a:t>
            </a:r>
            <a:r>
              <a:rPr lang="en-US" sz="3200" dirty="0" err="1">
                <a:latin typeface="Times New Roman" panose="02020603050405020304" pitchFamily="18" charset="0"/>
                <a:ea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rPr>
              <a:t> </a:t>
            </a:r>
            <a:r>
              <a:rPr lang="en-US" sz="3200" u="sng" dirty="0" err="1">
                <a:latin typeface="Times New Roman" panose="02020603050405020304" pitchFamily="18" charset="0"/>
                <a:ea typeface="Times New Roman" panose="02020603050405020304" pitchFamily="18" charset="0"/>
              </a:rPr>
              <a:t>đối</a:t>
            </a:r>
            <a:r>
              <a:rPr lang="en-US" sz="3200" u="sng" dirty="0">
                <a:latin typeface="Times New Roman" panose="02020603050405020304" pitchFamily="18" charset="0"/>
                <a:ea typeface="Times New Roman" panose="02020603050405020304" pitchFamily="18" charset="0"/>
              </a:rPr>
              <a:t> </a:t>
            </a:r>
            <a:r>
              <a:rPr lang="en-US" sz="3200" u="sng" dirty="0" err="1">
                <a:latin typeface="Times New Roman" panose="02020603050405020304" pitchFamily="18" charset="0"/>
                <a:ea typeface="Times New Roman" panose="02020603050405020304" pitchFamily="18" charset="0"/>
              </a:rPr>
              <a:t>tượng</a:t>
            </a:r>
            <a:r>
              <a:rPr lang="en-US" sz="3200" u="sng" dirty="0">
                <a:latin typeface="Times New Roman" panose="02020603050405020304" pitchFamily="18" charset="0"/>
                <a:ea typeface="Times New Roman" panose="02020603050405020304" pitchFamily="18" charset="0"/>
              </a:rPr>
              <a:t>, </a:t>
            </a:r>
            <a:r>
              <a:rPr lang="en-US" sz="3200" u="sng" dirty="0" err="1">
                <a:latin typeface="Times New Roman" panose="02020603050405020304" pitchFamily="18" charset="0"/>
                <a:ea typeface="Times New Roman" panose="02020603050405020304" pitchFamily="18" charset="0"/>
              </a:rPr>
              <a:t>nguyên</a:t>
            </a:r>
            <a:r>
              <a:rPr lang="en-US" sz="3200" u="sng" dirty="0">
                <a:latin typeface="Times New Roman" panose="02020603050405020304" pitchFamily="18" charset="0"/>
                <a:ea typeface="Times New Roman" panose="02020603050405020304" pitchFamily="18" charset="0"/>
              </a:rPr>
              <a:t> </a:t>
            </a:r>
            <a:r>
              <a:rPr lang="en-US" sz="3200" u="sng" dirty="0" err="1">
                <a:latin typeface="Times New Roman" panose="02020603050405020304" pitchFamily="18" charset="0"/>
                <a:ea typeface="Times New Roman" panose="02020603050405020304" pitchFamily="18" charset="0"/>
              </a:rPr>
              <a:t>nhân</a:t>
            </a:r>
            <a:r>
              <a:rPr lang="en-US" sz="3200" u="sng" dirty="0">
                <a:latin typeface="Times New Roman" panose="02020603050405020304" pitchFamily="18" charset="0"/>
                <a:ea typeface="Times New Roman" panose="02020603050405020304" pitchFamily="18" charset="0"/>
              </a:rPr>
              <a:t>, ý </a:t>
            </a:r>
            <a:r>
              <a:rPr lang="en-US" sz="3200" u="sng" dirty="0" err="1">
                <a:latin typeface="Times New Roman" panose="02020603050405020304" pitchFamily="18" charset="0"/>
                <a:ea typeface="Times New Roman" panose="02020603050405020304" pitchFamily="18" charset="0"/>
              </a:rPr>
              <a:t>nghĩa</a:t>
            </a:r>
            <a:r>
              <a:rPr lang="en-US" sz="3200" u="sng"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của </a:t>
            </a:r>
            <a:r>
              <a:rPr lang="en-US" sz="3200" dirty="0" err="1">
                <a:latin typeface="Times New Roman" panose="02020603050405020304" pitchFamily="18" charset="0"/>
                <a:ea typeface="Times New Roman" panose="02020603050405020304" pitchFamily="18" charset="0"/>
              </a:rPr>
              <a:t>tiếng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cười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u="sng" dirty="0" err="1">
                <a:latin typeface="Times New Roman" panose="02020603050405020304" pitchFamily="18" charset="0"/>
                <a:ea typeface="Times New Roman" panose="02020603050405020304" pitchFamily="18" charset="0"/>
              </a:rPr>
              <a:t>nghệ</a:t>
            </a:r>
            <a:r>
              <a:rPr lang="en-US" sz="3200" u="sng" dirty="0">
                <a:latin typeface="Times New Roman" panose="02020603050405020304" pitchFamily="18" charset="0"/>
                <a:ea typeface="Times New Roman" panose="02020603050405020304" pitchFamily="18" charset="0"/>
              </a:rPr>
              <a:t> </a:t>
            </a:r>
            <a:r>
              <a:rPr lang="en-US" sz="3200" u="sng" dirty="0" err="1">
                <a:latin typeface="Times New Roman" panose="02020603050405020304" pitchFamily="18" charset="0"/>
                <a:ea typeface="Times New Roman" panose="02020603050405020304" pitchFamily="18" charset="0"/>
              </a:rPr>
              <a:t>thuật</a:t>
            </a:r>
            <a:r>
              <a:rPr lang="en-US" sz="3200" u="sng" dirty="0">
                <a:latin typeface="Times New Roman" panose="02020603050405020304" pitchFamily="18" charset="0"/>
                <a:ea typeface="Times New Roman" panose="02020603050405020304" pitchFamily="18" charset="0"/>
              </a:rPr>
              <a:t> </a:t>
            </a:r>
            <a:r>
              <a:rPr lang="en-US" sz="3200" u="sng" dirty="0" err="1">
                <a:latin typeface="Times New Roman" panose="02020603050405020304" pitchFamily="18" charset="0"/>
                <a:ea typeface="Times New Roman" panose="02020603050405020304" pitchFamily="18" charset="0"/>
              </a:rPr>
              <a:t>gây</a:t>
            </a:r>
            <a:r>
              <a:rPr lang="en-US" sz="3200" u="sng" dirty="0">
                <a:latin typeface="Times New Roman" panose="02020603050405020304" pitchFamily="18" charset="0"/>
                <a:ea typeface="Times New Roman" panose="02020603050405020304" pitchFamily="18" charset="0"/>
              </a:rPr>
              <a:t> </a:t>
            </a:r>
            <a:r>
              <a:rPr lang="en-US" sz="3200" u="sng" dirty="0" err="1">
                <a:latin typeface="Times New Roman" panose="02020603050405020304" pitchFamily="18" charset="0"/>
                <a:ea typeface="Times New Roman" panose="02020603050405020304" pitchFamily="18" charset="0"/>
              </a:rPr>
              <a:t>cười</a:t>
            </a:r>
            <a:r>
              <a:rPr lang="en-US" sz="3200" u="sng" dirty="0">
                <a:latin typeface="Times New Roman" panose="02020603050405020304" pitchFamily="18" charset="0"/>
                <a:ea typeface="Times New Roman" panose="02020603050405020304" pitchFamily="18" charset="0"/>
              </a:rPr>
              <a:t> </a:t>
            </a:r>
            <a:r>
              <a:rPr lang="en-US" sz="3200" dirty="0">
                <a:latin typeface="Times New Roman" panose="02020603050405020304" pitchFamily="18" charset="0"/>
                <a:ea typeface="Times New Roman" panose="02020603050405020304" pitchFamily="18" charset="0"/>
              </a:rPr>
              <a:t>của </a:t>
            </a:r>
            <a:r>
              <a:rPr lang="en-US" sz="3200" dirty="0" err="1">
                <a:latin typeface="Times New Roman" panose="02020603050405020304" pitchFamily="18" charset="0"/>
                <a:ea typeface="Times New Roman" panose="02020603050405020304" pitchFamily="18" charset="0"/>
              </a:rPr>
              <a:t>truyện</a:t>
            </a:r>
            <a:r>
              <a:rPr lang="en-US" sz="3200" dirty="0">
                <a:latin typeface="Times New Roman" panose="02020603050405020304" pitchFamily="18" charset="0"/>
                <a:ea typeface="Times New Roman" panose="02020603050405020304" pitchFamily="18" charset="0"/>
              </a:rPr>
              <a:t>.</a:t>
            </a:r>
            <a:endParaRPr lang="en-US" sz="3200" dirty="0"/>
          </a:p>
        </p:txBody>
      </p:sp>
      <p:pic>
        <p:nvPicPr>
          <p:cNvPr id="2050" name="Picture 2" descr="Truyện cười: Kiểu đầu khó lặp lại | baotintuc.vn">
            <a:extLst>
              <a:ext uri="{FF2B5EF4-FFF2-40B4-BE49-F238E27FC236}">
                <a16:creationId xmlns="" xmlns:a16="http://schemas.microsoft.com/office/drawing/2014/main" id="{A21FE48E-BD7E-31AD-E0BB-44CDFE38D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067" y="3737069"/>
            <a:ext cx="3733800" cy="29383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uyện cười: Kiểu đầu khó lặp lại | baotintuc.vn">
            <a:extLst>
              <a:ext uri="{FF2B5EF4-FFF2-40B4-BE49-F238E27FC236}">
                <a16:creationId xmlns="" xmlns:a16="http://schemas.microsoft.com/office/drawing/2014/main" id="{7C2E8314-BAD9-EFF7-1E71-9194C5E1B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4673600"/>
            <a:ext cx="3733800" cy="21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6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C3B79189-80DB-EA83-76F0-99FE253EC597}"/>
              </a:ext>
            </a:extLst>
          </p:cNvPr>
          <p:cNvSpPr txBox="1"/>
          <p:nvPr/>
        </p:nvSpPr>
        <p:spPr>
          <a:xfrm>
            <a:off x="3235105" y="144857"/>
            <a:ext cx="8347295" cy="658642"/>
          </a:xfrm>
          <a:prstGeom prst="rect">
            <a:avLst/>
          </a:prstGeom>
          <a:noFill/>
        </p:spPr>
        <p:txBody>
          <a:bodyPr wrap="square">
            <a:spAutoFit/>
          </a:bodyPr>
          <a:lstStyle/>
          <a:p>
            <a:pPr algn="just">
              <a:lnSpc>
                <a:spcPct val="115000"/>
              </a:lnSpc>
              <a:spcAft>
                <a:spcPts val="1067"/>
              </a:spcAft>
            </a:pPr>
            <a:r>
              <a:rPr lang="en-US" sz="3200" b="1" dirty="0">
                <a:solidFill>
                  <a:srgbClr val="0070C0"/>
                </a:solidFill>
                <a:latin typeface="Times New Roman" panose="02020603050405020304" pitchFamily="18" charset="0"/>
                <a:ea typeface="Times New Roman" panose="02020603050405020304" pitchFamily="18" charset="0"/>
              </a:rPr>
              <a:t>1. Văn bản:  </a:t>
            </a:r>
            <a:r>
              <a:rPr lang="en-US" sz="3200" b="1" dirty="0" err="1">
                <a:solidFill>
                  <a:srgbClr val="0070C0"/>
                </a:solidFill>
                <a:latin typeface="Times New Roman" panose="02020603050405020304" pitchFamily="18" charset="0"/>
                <a:ea typeface="Times New Roman" panose="02020603050405020304" pitchFamily="18" charset="0"/>
              </a:rPr>
              <a:t>Lợn</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rPr>
              <a:t>cưới</a:t>
            </a:r>
            <a:r>
              <a:rPr lang="en-US" sz="3200" b="1" dirty="0" smtClean="0">
                <a:solidFill>
                  <a:srgbClr val="0070C0"/>
                </a:solidFill>
                <a:latin typeface="Times New Roman" panose="02020603050405020304" pitchFamily="18" charset="0"/>
                <a:ea typeface="Times New Roman" panose="02020603050405020304" pitchFamily="18" charset="0"/>
              </a:rPr>
              <a:t>, </a:t>
            </a:r>
            <a:r>
              <a:rPr lang="en-US" sz="3200" b="1" dirty="0" err="1">
                <a:solidFill>
                  <a:srgbClr val="0070C0"/>
                </a:solidFill>
                <a:latin typeface="Times New Roman" panose="02020603050405020304" pitchFamily="18" charset="0"/>
                <a:ea typeface="Times New Roman" panose="02020603050405020304" pitchFamily="18" charset="0"/>
              </a:rPr>
              <a:t>áo</a:t>
            </a:r>
            <a:r>
              <a:rPr lang="en-US" sz="3200" b="1" dirty="0">
                <a:solidFill>
                  <a:srgbClr val="0070C0"/>
                </a:solidFill>
                <a:latin typeface="Times New Roman" panose="02020603050405020304" pitchFamily="18" charset="0"/>
                <a:ea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rPr>
              <a:t>mới</a:t>
            </a:r>
            <a:endParaRPr lang="en-US" sz="3200" dirty="0">
              <a:solidFill>
                <a:srgbClr val="0070C0"/>
              </a:solidFill>
              <a:ea typeface="Calibri" panose="020F0502020204030204" pitchFamily="34" charset="0"/>
            </a:endParaRPr>
          </a:p>
        </p:txBody>
      </p:sp>
      <p:pic>
        <p:nvPicPr>
          <p:cNvPr id="1026" name="Picture 2" descr="Truyện cười dân gian Việt Nam kể gì về chú ỉn? - Báo Công an Nhân dân điện  tử">
            <a:extLst>
              <a:ext uri="{FF2B5EF4-FFF2-40B4-BE49-F238E27FC236}">
                <a16:creationId xmlns="" xmlns:a16="http://schemas.microsoft.com/office/drawing/2014/main" id="{16EAD46F-04A6-7FB6-D6A6-260353A41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6775"/>
            <a:ext cx="12192000" cy="57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74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2852</Words>
  <Application>Microsoft Office PowerPoint</Application>
  <PresentationFormat>Widescreen</PresentationFormat>
  <Paragraphs>223</Paragraphs>
  <Slides>38</Slides>
  <Notes>13</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38</vt:i4>
      </vt:variant>
    </vt:vector>
  </HeadingPairs>
  <TitlesOfParts>
    <vt:vector size="54" baseType="lpstr">
      <vt:lpstr>Arial</vt:lpstr>
      <vt:lpstr>Calibri</vt:lpstr>
      <vt:lpstr>Calibri Light</vt:lpstr>
      <vt:lpstr>Merriweather Light</vt:lpstr>
      <vt:lpstr>Playfair Display</vt:lpstr>
      <vt:lpstr>Symbol</vt:lpstr>
      <vt:lpstr>Times New Roman</vt:lpstr>
      <vt:lpstr>VNI-Times</vt:lpstr>
      <vt:lpstr>Wingdings</vt:lpstr>
      <vt:lpstr>Office Theme</vt:lpstr>
      <vt:lpstr>Default Design</vt:lpstr>
      <vt:lpstr>3_Default Design</vt:lpstr>
      <vt:lpstr>4_Default Design</vt:lpstr>
      <vt:lpstr>5_Default Design</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CẢ LỚP CÙNG TƯ DUY (1 phút)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PHIẾU HỌC TẬP SỐ 3 </vt:lpstr>
      <vt:lpstr>PowerPoint Presentation</vt:lpstr>
      <vt:lpstr>PowerPoint Presentation</vt:lpstr>
      <vt:lpstr>PowerPoint Presentation</vt:lpstr>
      <vt:lpstr>PowerPoint Presentation</vt:lpstr>
      <vt:lpstr>1. Nội dung</vt:lpstr>
      <vt:lpstr>PowerPoint Presentation</vt:lpstr>
      <vt:lpstr>PowerPoint Presentation</vt:lpstr>
      <vt:lpstr>PowerPoint Presentation</vt:lpstr>
      <vt:lpstr>LUYỆN TẬP, VẬN DỤNG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SƯD</dc:title>
  <dc:creator>Thao</dc:creator>
  <cp:lastModifiedBy>DELL</cp:lastModifiedBy>
  <cp:revision>66</cp:revision>
  <dcterms:created xsi:type="dcterms:W3CDTF">2023-07-02T02:34:15Z</dcterms:created>
  <dcterms:modified xsi:type="dcterms:W3CDTF">2023-12-12T01:25:02Z</dcterms:modified>
</cp:coreProperties>
</file>