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</p:sldIdLst>
  <p:sldSz cx="18288000" cy="10287000"/>
  <p:notesSz cx="6858000" cy="9144000"/>
  <p:embeddedFontLst>
    <p:embeddedFont>
      <p:font typeface="Maven Pro Bold Bold" panose="020B0604020202020204" charset="0"/>
      <p:regular r:id="rId7"/>
    </p:embeddedFont>
    <p:embeddedFont>
      <p:font typeface="Muli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uli Bold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svg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4862" y="2063824"/>
            <a:ext cx="13418275" cy="3695420"/>
            <a:chOff x="0" y="0"/>
            <a:chExt cx="71956569" cy="1981698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1811787" cy="19672202"/>
            </a:xfrm>
            <a:custGeom>
              <a:avLst/>
              <a:gdLst/>
              <a:ahLst/>
              <a:cxnLst/>
              <a:rect l="l" t="t" r="r" b="b"/>
              <a:pathLst>
                <a:path w="71811787" h="19672202">
                  <a:moveTo>
                    <a:pt x="0" y="0"/>
                  </a:moveTo>
                  <a:lnTo>
                    <a:pt x="71811787" y="0"/>
                  </a:lnTo>
                  <a:lnTo>
                    <a:pt x="71811787" y="19672202"/>
                  </a:lnTo>
                  <a:lnTo>
                    <a:pt x="0" y="1967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1956569" cy="19816983"/>
            </a:xfrm>
            <a:custGeom>
              <a:avLst/>
              <a:gdLst/>
              <a:ahLst/>
              <a:cxnLst/>
              <a:rect l="l" t="t" r="r" b="b"/>
              <a:pathLst>
                <a:path w="71956569" h="19816983">
                  <a:moveTo>
                    <a:pt x="71811790" y="19672202"/>
                  </a:moveTo>
                  <a:lnTo>
                    <a:pt x="71956569" y="19672202"/>
                  </a:lnTo>
                  <a:lnTo>
                    <a:pt x="71956569" y="19816983"/>
                  </a:lnTo>
                  <a:lnTo>
                    <a:pt x="71811790" y="19816983"/>
                  </a:lnTo>
                  <a:lnTo>
                    <a:pt x="71811790" y="1967220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672202"/>
                  </a:lnTo>
                  <a:lnTo>
                    <a:pt x="0" y="19672202"/>
                  </a:lnTo>
                  <a:lnTo>
                    <a:pt x="0" y="144780"/>
                  </a:lnTo>
                  <a:close/>
                  <a:moveTo>
                    <a:pt x="0" y="19672202"/>
                  </a:moveTo>
                  <a:lnTo>
                    <a:pt x="144780" y="19672202"/>
                  </a:lnTo>
                  <a:lnTo>
                    <a:pt x="144780" y="19816983"/>
                  </a:lnTo>
                  <a:lnTo>
                    <a:pt x="0" y="19816983"/>
                  </a:lnTo>
                  <a:lnTo>
                    <a:pt x="0" y="19672202"/>
                  </a:lnTo>
                  <a:close/>
                  <a:moveTo>
                    <a:pt x="71811790" y="144780"/>
                  </a:moveTo>
                  <a:lnTo>
                    <a:pt x="71956569" y="144780"/>
                  </a:lnTo>
                  <a:lnTo>
                    <a:pt x="71956569" y="19672202"/>
                  </a:lnTo>
                  <a:lnTo>
                    <a:pt x="71811790" y="19672202"/>
                  </a:lnTo>
                  <a:lnTo>
                    <a:pt x="71811790" y="144780"/>
                  </a:lnTo>
                  <a:close/>
                  <a:moveTo>
                    <a:pt x="144780" y="19672202"/>
                  </a:moveTo>
                  <a:lnTo>
                    <a:pt x="71811790" y="19672202"/>
                  </a:lnTo>
                  <a:lnTo>
                    <a:pt x="71811790" y="19816983"/>
                  </a:lnTo>
                  <a:lnTo>
                    <a:pt x="144780" y="19816983"/>
                  </a:lnTo>
                  <a:lnTo>
                    <a:pt x="144780" y="19672202"/>
                  </a:lnTo>
                  <a:close/>
                  <a:moveTo>
                    <a:pt x="71811790" y="0"/>
                  </a:moveTo>
                  <a:lnTo>
                    <a:pt x="71956569" y="0"/>
                  </a:lnTo>
                  <a:lnTo>
                    <a:pt x="71956569" y="144780"/>
                  </a:lnTo>
                  <a:lnTo>
                    <a:pt x="71811790" y="144780"/>
                  </a:lnTo>
                  <a:lnTo>
                    <a:pt x="718117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811790" y="0"/>
                  </a:lnTo>
                  <a:lnTo>
                    <a:pt x="718117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34862" y="5730669"/>
            <a:ext cx="13418275" cy="1696085"/>
            <a:chOff x="0" y="0"/>
            <a:chExt cx="107597611" cy="136004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97612" cy="13600460"/>
            </a:xfrm>
            <a:custGeom>
              <a:avLst/>
              <a:gdLst/>
              <a:ahLst/>
              <a:cxnLst/>
              <a:rect l="l" t="t" r="r" b="b"/>
              <a:pathLst>
                <a:path w="107597612" h="13600460">
                  <a:moveTo>
                    <a:pt x="107371555" y="0"/>
                  </a:moveTo>
                  <a:lnTo>
                    <a:pt x="0" y="0"/>
                  </a:lnTo>
                  <a:lnTo>
                    <a:pt x="0" y="13600460"/>
                  </a:lnTo>
                  <a:lnTo>
                    <a:pt x="107597612" y="13600460"/>
                  </a:lnTo>
                  <a:lnTo>
                    <a:pt x="107597612" y="0"/>
                  </a:lnTo>
                  <a:lnTo>
                    <a:pt x="107371555" y="0"/>
                  </a:lnTo>
                  <a:close/>
                  <a:moveTo>
                    <a:pt x="107371555" y="13374399"/>
                  </a:moveTo>
                  <a:lnTo>
                    <a:pt x="228600" y="13374399"/>
                  </a:lnTo>
                  <a:lnTo>
                    <a:pt x="228600" y="228600"/>
                  </a:lnTo>
                  <a:lnTo>
                    <a:pt x="107371555" y="228600"/>
                  </a:lnTo>
                  <a:lnTo>
                    <a:pt x="107371555" y="13374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66422" y="2255782"/>
            <a:ext cx="12513677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7"/>
              </a:lnSpc>
            </a:pPr>
            <a:r>
              <a:rPr lang="en-US" sz="7672" dirty="0">
                <a:solidFill>
                  <a:srgbClr val="000000"/>
                </a:solidFill>
                <a:latin typeface="Muli Black Bold"/>
              </a:rPr>
              <a:t>CHỦ ĐỀ 5 - MỘT SỐ VẬT LIỆU, NHIÊN LIỆU VÀ NGUYÊN LIỆU</a:t>
            </a:r>
          </a:p>
          <a:p>
            <a:pPr algn="ctr">
              <a:lnSpc>
                <a:spcPts val="9207"/>
              </a:lnSpc>
            </a:pPr>
            <a:r>
              <a:rPr lang="en-US" sz="7672" dirty="0">
                <a:solidFill>
                  <a:srgbClr val="000000"/>
                </a:solidFill>
                <a:latin typeface="Muli Black Bold"/>
              </a:rPr>
              <a:t>(4 TIẾT)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61056" y="1290655"/>
            <a:ext cx="1525987" cy="15259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2964" y="4674674"/>
            <a:ext cx="1525987" cy="15259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48981">
            <a:off x="2007904" y="7258426"/>
            <a:ext cx="2461654" cy="24751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68596">
            <a:off x="15313185" y="7031275"/>
            <a:ext cx="1471886" cy="23195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54736">
            <a:off x="2014522" y="704092"/>
            <a:ext cx="1021943" cy="26638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68536" y="2816642"/>
            <a:ext cx="862628" cy="8626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71550" y="6083198"/>
            <a:ext cx="862628" cy="8626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50073" y="8219370"/>
            <a:ext cx="3587854" cy="7436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297181" y="8346401"/>
            <a:ext cx="489603" cy="4896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555049" y="6222942"/>
            <a:ext cx="489603" cy="489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02864" y="630785"/>
            <a:ext cx="489603" cy="4896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989357" y="1028700"/>
            <a:ext cx="489603" cy="48960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034273" y="292504"/>
            <a:ext cx="2554623" cy="14723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6237" y="547090"/>
            <a:ext cx="13947565" cy="1949507"/>
            <a:chOff x="0" y="0"/>
            <a:chExt cx="74794926" cy="1045438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4650144" cy="10309603"/>
            </a:xfrm>
            <a:custGeom>
              <a:avLst/>
              <a:gdLst/>
              <a:ahLst/>
              <a:cxnLst/>
              <a:rect l="l" t="t" r="r" b="b"/>
              <a:pathLst>
                <a:path w="74650144" h="10309603">
                  <a:moveTo>
                    <a:pt x="0" y="0"/>
                  </a:moveTo>
                  <a:lnTo>
                    <a:pt x="74650144" y="0"/>
                  </a:lnTo>
                  <a:lnTo>
                    <a:pt x="74650144" y="10309603"/>
                  </a:lnTo>
                  <a:lnTo>
                    <a:pt x="0" y="10309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4794926" cy="10454384"/>
            </a:xfrm>
            <a:custGeom>
              <a:avLst/>
              <a:gdLst/>
              <a:ahLst/>
              <a:cxnLst/>
              <a:rect l="l" t="t" r="r" b="b"/>
              <a:pathLst>
                <a:path w="74794926" h="10454384">
                  <a:moveTo>
                    <a:pt x="74650147" y="10309604"/>
                  </a:moveTo>
                  <a:lnTo>
                    <a:pt x="74794926" y="10309604"/>
                  </a:lnTo>
                  <a:lnTo>
                    <a:pt x="74794926" y="10454384"/>
                  </a:lnTo>
                  <a:lnTo>
                    <a:pt x="74650147" y="10454384"/>
                  </a:lnTo>
                  <a:lnTo>
                    <a:pt x="74650147" y="103096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09604"/>
                  </a:lnTo>
                  <a:lnTo>
                    <a:pt x="0" y="10309604"/>
                  </a:lnTo>
                  <a:lnTo>
                    <a:pt x="0" y="144780"/>
                  </a:lnTo>
                  <a:close/>
                  <a:moveTo>
                    <a:pt x="0" y="10309604"/>
                  </a:moveTo>
                  <a:lnTo>
                    <a:pt x="144780" y="10309604"/>
                  </a:lnTo>
                  <a:lnTo>
                    <a:pt x="144780" y="10454384"/>
                  </a:lnTo>
                  <a:lnTo>
                    <a:pt x="0" y="10454384"/>
                  </a:lnTo>
                  <a:lnTo>
                    <a:pt x="0" y="10309604"/>
                  </a:lnTo>
                  <a:close/>
                  <a:moveTo>
                    <a:pt x="74650147" y="144780"/>
                  </a:moveTo>
                  <a:lnTo>
                    <a:pt x="74794926" y="144780"/>
                  </a:lnTo>
                  <a:lnTo>
                    <a:pt x="74794926" y="10309604"/>
                  </a:lnTo>
                  <a:lnTo>
                    <a:pt x="74650147" y="10309604"/>
                  </a:lnTo>
                  <a:lnTo>
                    <a:pt x="74650147" y="144780"/>
                  </a:lnTo>
                  <a:close/>
                  <a:moveTo>
                    <a:pt x="144780" y="10309604"/>
                  </a:moveTo>
                  <a:lnTo>
                    <a:pt x="74650147" y="10309604"/>
                  </a:lnTo>
                  <a:lnTo>
                    <a:pt x="74650147" y="10454384"/>
                  </a:lnTo>
                  <a:lnTo>
                    <a:pt x="144780" y="10454384"/>
                  </a:lnTo>
                  <a:lnTo>
                    <a:pt x="144780" y="10309604"/>
                  </a:lnTo>
                  <a:close/>
                  <a:moveTo>
                    <a:pt x="74650147" y="0"/>
                  </a:moveTo>
                  <a:lnTo>
                    <a:pt x="74794926" y="0"/>
                  </a:lnTo>
                  <a:lnTo>
                    <a:pt x="74794926" y="144780"/>
                  </a:lnTo>
                  <a:lnTo>
                    <a:pt x="74650147" y="144780"/>
                  </a:lnTo>
                  <a:lnTo>
                    <a:pt x="746501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650147" y="0"/>
                  </a:lnTo>
                  <a:lnTo>
                    <a:pt x="746501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30548" y="995957"/>
            <a:ext cx="13078941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dirty="0">
                <a:solidFill>
                  <a:srgbClr val="004AAD"/>
                </a:solidFill>
                <a:latin typeface="Maven Pro Bold Bold"/>
              </a:rPr>
              <a:t>TRÒ CHƠI - TIẾP SỨC ĐỒNG ĐỘI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78867" y="4622125"/>
            <a:ext cx="3109133" cy="5558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1055" y="1583070"/>
            <a:ext cx="1450361" cy="145036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755616" y="2918466"/>
            <a:ext cx="11481868" cy="5614653"/>
            <a:chOff x="29067" y="-964317"/>
            <a:chExt cx="15309157" cy="7486204"/>
          </a:xfrm>
        </p:grpSpPr>
        <p:sp>
          <p:nvSpPr>
            <p:cNvPr id="9" name="TextBox 9"/>
            <p:cNvSpPr txBox="1"/>
            <p:nvPr/>
          </p:nvSpPr>
          <p:spPr>
            <a:xfrm>
              <a:off x="107223" y="-964317"/>
              <a:ext cx="15231001" cy="1106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0"/>
                </a:lnSpc>
                <a:spcBef>
                  <a:spcPct val="0"/>
                </a:spcBef>
              </a:pPr>
              <a:r>
                <a:rPr lang="en-US" sz="5028" dirty="0" err="1">
                  <a:solidFill>
                    <a:srgbClr val="FFEE34"/>
                  </a:solidFill>
                  <a:latin typeface="Paytone One Bold"/>
                </a:rPr>
                <a:t>Luật</a:t>
              </a:r>
              <a:r>
                <a:rPr lang="en-US" sz="5028" dirty="0">
                  <a:solidFill>
                    <a:srgbClr val="FFEE34"/>
                  </a:solidFill>
                  <a:latin typeface="Paytone One Bold"/>
                </a:rPr>
                <a:t> </a:t>
              </a:r>
              <a:r>
                <a:rPr lang="en-US" sz="5028" dirty="0" err="1">
                  <a:solidFill>
                    <a:srgbClr val="FFEE34"/>
                  </a:solidFill>
                  <a:latin typeface="Paytone One Bold"/>
                </a:rPr>
                <a:t>chơi</a:t>
              </a:r>
              <a:endParaRPr lang="en-US" sz="5028" dirty="0">
                <a:solidFill>
                  <a:srgbClr val="FFEE34"/>
                </a:solidFill>
                <a:latin typeface="Paytone One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9067" y="191726"/>
              <a:ext cx="15231001" cy="6330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844"/>
                </a:lnSpc>
              </a:pP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Trong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thời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gian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1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phút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,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từng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thành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viên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trong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đội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chơi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lần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lượt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quan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sát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hình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ảnh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và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chạy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lên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bảng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viết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1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bộ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phận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của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ôtô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và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vật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liệu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tạo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ra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bộ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phận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đó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(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sử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dụng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bảng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phụ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).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Kết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thúc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1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phút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,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đội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nào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viết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được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nhiều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nhất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và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đúng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nhất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sẽ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là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đội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chiến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 </a:t>
              </a:r>
              <a:r>
                <a:rPr lang="en-US" sz="3502" dirty="0" err="1">
                  <a:solidFill>
                    <a:srgbClr val="FFFFFF"/>
                  </a:solidFill>
                  <a:latin typeface="Muli Bold Bold"/>
                </a:rPr>
                <a:t>thắng</a:t>
              </a:r>
              <a:r>
                <a:rPr lang="en-US" sz="3502" dirty="0">
                  <a:solidFill>
                    <a:srgbClr val="FFFFFF"/>
                  </a:solidFill>
                  <a:latin typeface="Muli Bold Bold"/>
                </a:rPr>
                <a:t>.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322924">
            <a:off x="796083" y="4745488"/>
            <a:ext cx="2166533" cy="27355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79349" y="7807939"/>
            <a:ext cx="1450361" cy="14503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1403" y="6567139"/>
            <a:ext cx="10097897" cy="2187426"/>
            <a:chOff x="0" y="0"/>
            <a:chExt cx="13463862" cy="29165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463862" cy="2916568"/>
              <a:chOff x="0" y="0"/>
              <a:chExt cx="54150775" cy="1173024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54005996" cy="11585467"/>
              </a:xfrm>
              <a:custGeom>
                <a:avLst/>
                <a:gdLst/>
                <a:ahLst/>
                <a:cxnLst/>
                <a:rect l="l" t="t" r="r" b="b"/>
                <a:pathLst>
                  <a:path w="54005996" h="11585467">
                    <a:moveTo>
                      <a:pt x="0" y="0"/>
                    </a:moveTo>
                    <a:lnTo>
                      <a:pt x="54005996" y="0"/>
                    </a:lnTo>
                    <a:lnTo>
                      <a:pt x="54005996" y="11585467"/>
                    </a:lnTo>
                    <a:lnTo>
                      <a:pt x="0" y="11585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54150772" cy="11730247"/>
              </a:xfrm>
              <a:custGeom>
                <a:avLst/>
                <a:gdLst/>
                <a:ahLst/>
                <a:cxnLst/>
                <a:rect l="l" t="t" r="r" b="b"/>
                <a:pathLst>
                  <a:path w="54150772" h="11730247">
                    <a:moveTo>
                      <a:pt x="54005993" y="11585466"/>
                    </a:moveTo>
                    <a:lnTo>
                      <a:pt x="54150772" y="11585466"/>
                    </a:lnTo>
                    <a:lnTo>
                      <a:pt x="54150772" y="11730247"/>
                    </a:lnTo>
                    <a:lnTo>
                      <a:pt x="54005993" y="11730247"/>
                    </a:lnTo>
                    <a:lnTo>
                      <a:pt x="54005993" y="1158546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585466"/>
                    </a:lnTo>
                    <a:lnTo>
                      <a:pt x="0" y="11585466"/>
                    </a:lnTo>
                    <a:lnTo>
                      <a:pt x="0" y="144780"/>
                    </a:lnTo>
                    <a:close/>
                    <a:moveTo>
                      <a:pt x="0" y="11585466"/>
                    </a:moveTo>
                    <a:lnTo>
                      <a:pt x="144780" y="11585466"/>
                    </a:lnTo>
                    <a:lnTo>
                      <a:pt x="144780" y="11730247"/>
                    </a:lnTo>
                    <a:lnTo>
                      <a:pt x="0" y="11730247"/>
                    </a:lnTo>
                    <a:lnTo>
                      <a:pt x="0" y="11585466"/>
                    </a:lnTo>
                    <a:close/>
                    <a:moveTo>
                      <a:pt x="54005993" y="144780"/>
                    </a:moveTo>
                    <a:lnTo>
                      <a:pt x="54150772" y="144780"/>
                    </a:lnTo>
                    <a:lnTo>
                      <a:pt x="54150772" y="11585466"/>
                    </a:lnTo>
                    <a:lnTo>
                      <a:pt x="54005993" y="11585466"/>
                    </a:lnTo>
                    <a:lnTo>
                      <a:pt x="54005993" y="144780"/>
                    </a:lnTo>
                    <a:close/>
                    <a:moveTo>
                      <a:pt x="144780" y="11585466"/>
                    </a:moveTo>
                    <a:lnTo>
                      <a:pt x="54005993" y="11585466"/>
                    </a:lnTo>
                    <a:lnTo>
                      <a:pt x="54005993" y="11730247"/>
                    </a:lnTo>
                    <a:lnTo>
                      <a:pt x="144780" y="11730247"/>
                    </a:lnTo>
                    <a:lnTo>
                      <a:pt x="144780" y="11585466"/>
                    </a:lnTo>
                    <a:close/>
                    <a:moveTo>
                      <a:pt x="54005993" y="0"/>
                    </a:moveTo>
                    <a:lnTo>
                      <a:pt x="54150772" y="0"/>
                    </a:lnTo>
                    <a:lnTo>
                      <a:pt x="54150772" y="144780"/>
                    </a:lnTo>
                    <a:lnTo>
                      <a:pt x="54005993" y="144780"/>
                    </a:lnTo>
                    <a:lnTo>
                      <a:pt x="5400599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4005993" y="0"/>
                    </a:lnTo>
                    <a:lnTo>
                      <a:pt x="5400599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039463" y="715546"/>
              <a:ext cx="10162003" cy="1437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Muli Bold"/>
                </a:rPr>
                <a:t>Quan sát hình ảnh và viết bộ phận của ôtô và vật liệu tạo ra bộ phận đó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272816" y="8237510"/>
            <a:ext cx="1015059" cy="10150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01730" y="148032"/>
            <a:ext cx="4114176" cy="411417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624255" y="3344612"/>
            <a:ext cx="6134563" cy="5409953"/>
            <a:chOff x="0" y="0"/>
            <a:chExt cx="32897083" cy="2901130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32752304" cy="28866526"/>
            </a:xfrm>
            <a:custGeom>
              <a:avLst/>
              <a:gdLst/>
              <a:ahLst/>
              <a:cxnLst/>
              <a:rect l="l" t="t" r="r" b="b"/>
              <a:pathLst>
                <a:path w="32752304" h="28866526">
                  <a:moveTo>
                    <a:pt x="0" y="0"/>
                  </a:moveTo>
                  <a:lnTo>
                    <a:pt x="32752304" y="0"/>
                  </a:lnTo>
                  <a:lnTo>
                    <a:pt x="32752304" y="28866526"/>
                  </a:lnTo>
                  <a:lnTo>
                    <a:pt x="0" y="28866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2897083" cy="29011305"/>
            </a:xfrm>
            <a:custGeom>
              <a:avLst/>
              <a:gdLst/>
              <a:ahLst/>
              <a:cxnLst/>
              <a:rect l="l" t="t" r="r" b="b"/>
              <a:pathLst>
                <a:path w="32897083" h="29011305">
                  <a:moveTo>
                    <a:pt x="32752305" y="28866523"/>
                  </a:moveTo>
                  <a:lnTo>
                    <a:pt x="32897083" y="28866523"/>
                  </a:lnTo>
                  <a:lnTo>
                    <a:pt x="32897083" y="29011305"/>
                  </a:lnTo>
                  <a:lnTo>
                    <a:pt x="32752305" y="29011305"/>
                  </a:lnTo>
                  <a:lnTo>
                    <a:pt x="32752305" y="2886652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866523"/>
                  </a:lnTo>
                  <a:lnTo>
                    <a:pt x="0" y="28866523"/>
                  </a:lnTo>
                  <a:lnTo>
                    <a:pt x="0" y="144780"/>
                  </a:lnTo>
                  <a:close/>
                  <a:moveTo>
                    <a:pt x="0" y="28866523"/>
                  </a:moveTo>
                  <a:lnTo>
                    <a:pt x="144780" y="28866523"/>
                  </a:lnTo>
                  <a:lnTo>
                    <a:pt x="144780" y="29011305"/>
                  </a:lnTo>
                  <a:lnTo>
                    <a:pt x="0" y="29011305"/>
                  </a:lnTo>
                  <a:lnTo>
                    <a:pt x="0" y="28866523"/>
                  </a:lnTo>
                  <a:close/>
                  <a:moveTo>
                    <a:pt x="32752305" y="144780"/>
                  </a:moveTo>
                  <a:lnTo>
                    <a:pt x="32897083" y="144780"/>
                  </a:lnTo>
                  <a:lnTo>
                    <a:pt x="32897083" y="28866523"/>
                  </a:lnTo>
                  <a:lnTo>
                    <a:pt x="32752305" y="28866523"/>
                  </a:lnTo>
                  <a:lnTo>
                    <a:pt x="32752305" y="144780"/>
                  </a:lnTo>
                  <a:close/>
                  <a:moveTo>
                    <a:pt x="144780" y="28866523"/>
                  </a:moveTo>
                  <a:lnTo>
                    <a:pt x="32752305" y="28866523"/>
                  </a:lnTo>
                  <a:lnTo>
                    <a:pt x="32752305" y="29011305"/>
                  </a:lnTo>
                  <a:lnTo>
                    <a:pt x="144780" y="29011305"/>
                  </a:lnTo>
                  <a:lnTo>
                    <a:pt x="144780" y="28866523"/>
                  </a:lnTo>
                  <a:close/>
                  <a:moveTo>
                    <a:pt x="32752305" y="0"/>
                  </a:moveTo>
                  <a:lnTo>
                    <a:pt x="32897083" y="0"/>
                  </a:lnTo>
                  <a:lnTo>
                    <a:pt x="32897083" y="144780"/>
                  </a:lnTo>
                  <a:lnTo>
                    <a:pt x="32752305" y="144780"/>
                  </a:lnTo>
                  <a:lnTo>
                    <a:pt x="3275230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752305" y="0"/>
                  </a:lnTo>
                  <a:lnTo>
                    <a:pt x="3275230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2205120"/>
            <a:ext cx="2798623" cy="20455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2" r="122" b="11156"/>
          <a:stretch>
            <a:fillRect/>
          </a:stretch>
        </p:blipFill>
        <p:spPr>
          <a:xfrm>
            <a:off x="7758818" y="621250"/>
            <a:ext cx="9500482" cy="593548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920513" y="4849495"/>
            <a:ext cx="5542047" cy="184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0"/>
              </a:lnSpc>
            </a:pPr>
            <a:r>
              <a:rPr lang="en-US" sz="6108" dirty="0">
                <a:solidFill>
                  <a:srgbClr val="FFEE34"/>
                </a:solidFill>
                <a:latin typeface="Saira Black Bold"/>
              </a:rPr>
              <a:t>TIẾP SỨC ĐỒNG ĐỘI</a:t>
            </a:r>
          </a:p>
        </p:txBody>
      </p:sp>
      <p:pic>
        <p:nvPicPr>
          <p:cNvPr id="15" name="1 Minute Timer- Nho">
            <a:hlinkClick r:id="" action="ppaction://media"/>
            <a:extLst>
              <a:ext uri="{FF2B5EF4-FFF2-40B4-BE49-F238E27FC236}">
                <a16:creationId xmlns:a16="http://schemas.microsoft.com/office/drawing/2014/main" xmlns="" id="{E0686136-1B5C-954B-51D1-C9EFC1F0A6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" y="435047"/>
            <a:ext cx="2332977" cy="1311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08984"/>
              </p:ext>
            </p:extLst>
          </p:nvPr>
        </p:nvGraphicFramePr>
        <p:xfrm>
          <a:off x="152400" y="12700"/>
          <a:ext cx="175260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116605453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295326232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3802859253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xmlns="" val="3854920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liêu</a:t>
                      </a:r>
                      <a:endParaRPr lang="en-US" sz="3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3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3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3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3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67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3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3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4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endParaRPr lang="en-US" sz="3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niêu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xoong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chảo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bay, ô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KL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054096"/>
                  </a:ext>
                </a:extLst>
              </a:tr>
            </a:tbl>
          </a:graphicData>
        </a:graphic>
      </p:graphicFrame>
      <p:pic>
        <p:nvPicPr>
          <p:cNvPr id="2054" name="Picture 6" descr="Ứng Dụng Của Các Loại Vật Liệu Trong Một Số Ngành Công Nghiệp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8" y="3857308"/>
            <a:ext cx="4267200" cy="2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ử dụng đồ dùng bằng kim loại để đựng đồ ăn đem lại cho bạn những lợi ích  gì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70" y="3758159"/>
            <a:ext cx="3854569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ật liệu đồng là gì? Phân loại - Tính chất | Vai trò &amp; cách nhận biế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24" y="3758159"/>
            <a:ext cx="3484176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ép không gỉ - Vật liệu chủ yếu trong ngành công nghiệp kim loại tấ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3840444"/>
            <a:ext cx="4468981" cy="28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kraine bán 12,4 tỷ USD vàng dự trữ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96100"/>
            <a:ext cx="39128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ác loại vật liệu được sử dụng nhiều nhất trong gia công cơ khí chính xác -  ANTTEK VIỆT N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96100"/>
            <a:ext cx="3854569" cy="24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ác kim loại dẫn điện tốt nhất là gì? Những thông tin nên biế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649085"/>
            <a:ext cx="5638800" cy="28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45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26942"/>
              </p:ext>
            </p:extLst>
          </p:nvPr>
        </p:nvGraphicFramePr>
        <p:xfrm>
          <a:off x="152400" y="12700"/>
          <a:ext cx="17526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116605453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295326232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3802859253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xmlns="" val="3854920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liêu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67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thấm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Xăm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lốp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găng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ránh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2531468"/>
                  </a:ext>
                </a:extLst>
              </a:tr>
            </a:tbl>
          </a:graphicData>
        </a:graphic>
      </p:graphicFrame>
      <p:pic>
        <p:nvPicPr>
          <p:cNvPr id="3076" name="Picture 4" descr="Câu chuyện về sàn cao su cho những ai chưa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2100"/>
            <a:ext cx="6854825" cy="30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ải đáp Cao su thiên nhiên là gì? Ưu điểm và ứng dụng của chúng - Tổng  Công ty Xây Dựng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52738"/>
            <a:ext cx="4264025" cy="28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ất độc hại trong sản phẩm cao su: Có đáng l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5156014"/>
            <a:ext cx="4572000" cy="30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6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327</Words>
  <Application>Microsoft Office PowerPoint</Application>
  <PresentationFormat>Custom</PresentationFormat>
  <Paragraphs>24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Maven Pro Bold Bold</vt:lpstr>
      <vt:lpstr>Arial</vt:lpstr>
      <vt:lpstr>Muli Black Bold</vt:lpstr>
      <vt:lpstr>Saira Black Bold</vt:lpstr>
      <vt:lpstr>Muli Bold</vt:lpstr>
      <vt:lpstr>Calibri</vt:lpstr>
      <vt:lpstr>Paytone One Bold</vt:lpstr>
      <vt:lpstr>Times New Roman</vt:lpstr>
      <vt:lpstr>Muli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CD_KHTN6_CĐ5_Bài 8_Một số vật liệu, nhiên liệu và nguyên liệu</dc:title>
  <dc:creator>ADMIN</dc:creator>
  <cp:lastModifiedBy>DO THUY QUYNH</cp:lastModifiedBy>
  <cp:revision>57</cp:revision>
  <dcterms:created xsi:type="dcterms:W3CDTF">2006-08-16T00:00:00Z</dcterms:created>
  <dcterms:modified xsi:type="dcterms:W3CDTF">2024-10-01T08:17:08Z</dcterms:modified>
  <dc:identifier>DAEgkqr60Dw</dc:identifier>
</cp:coreProperties>
</file>