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81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4E72-5F85-410E-96F7-D7A5160110C6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Pictures\FreeVideoToJPGConverter\MĨ THUẬT CÁNH DIỀU 6- CHỦ ĐỀ- NHÀ THIẾT KẾ TÀI BA- Bài 14- THIẾT KẾ THIỆP CHÚC MỪNG (08-10-2021 10-07-30 SA)\MĨ THUẬT CÁNH DIỀU 6- CHỦ ĐỀ- NHÀ THIẾT KẾ TÀI BA- Bài 14- THIẾT KẾ THIỆP CHÚC MỪNG 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26682"/>
            <a:ext cx="915352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1116"/>
            <a:ext cx="37909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61116"/>
            <a:ext cx="3797299" cy="204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2" y="2447116"/>
            <a:ext cx="3780064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4" y="2447116"/>
            <a:ext cx="38481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4656915"/>
            <a:ext cx="3762375" cy="195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695825"/>
            <a:ext cx="38004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1371600"/>
            <a:ext cx="249645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Sau đây là hướng dẫn cụ thể hơn...</a:t>
            </a:r>
            <a:endParaRPr lang="en-US" sz="40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86" y="1371600"/>
            <a:ext cx="29718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7000"/>
            <a:ext cx="30480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70" y="4154714"/>
            <a:ext cx="2989139" cy="19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88" y="4154714"/>
            <a:ext cx="2756412" cy="19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517"/>
            <a:ext cx="302841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75674"/>
            <a:ext cx="2820839" cy="20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775674"/>
            <a:ext cx="2409825" cy="20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85474"/>
            <a:ext cx="3006647" cy="257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07245"/>
            <a:ext cx="2825763" cy="255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39" y="3163274"/>
            <a:ext cx="2894615" cy="23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1608"/>
            <a:ext cx="2819400" cy="20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27094"/>
            <a:ext cx="2971801" cy="203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17" y="941608"/>
            <a:ext cx="2840683" cy="203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23046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3143"/>
            <a:ext cx="2999258" cy="23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5107" y="130314"/>
            <a:ext cx="332174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Cooper" pitchFamily="2" charset="0"/>
              </a:rPr>
              <a:t>THAM KHẢO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Cooper" pitchFamily="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0857"/>
            <a:ext cx="8139112" cy="57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28600"/>
            <a:ext cx="25241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56" y="228600"/>
            <a:ext cx="37052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28600"/>
            <a:ext cx="27908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14321"/>
            <a:ext cx="2929844" cy="27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44" y="3990975"/>
            <a:ext cx="4717148" cy="26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713"/>
            <a:ext cx="5562600" cy="66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3838"/>
            <a:ext cx="6427787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6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288"/>
            <a:ext cx="686593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288"/>
            <a:ext cx="686593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778" y="282714"/>
            <a:ext cx="60790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88" y="1143000"/>
            <a:ext cx="8830711" cy="55707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551" y="0"/>
            <a:ext cx="312168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VNI-Cooper" pitchFamily="2" charset="0"/>
              </a:rPr>
              <a:t>-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9433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6837"/>
            <a:ext cx="4191000" cy="3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51" y="76200"/>
            <a:ext cx="283763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I.Khám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0782" y="777532"/>
            <a:ext cx="9150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8081" y="1280550"/>
            <a:ext cx="91647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D:\2021 - 2022\ALL KHỐI 6\thiep giấy-20_11-3\14.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" y="3969327"/>
            <a:ext cx="29591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2021 - 2022\ALL KHỐI 6\thiep giấy-20_11-3\imager_2_1681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16" y="3969327"/>
            <a:ext cx="3047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2021 - 2022\ALL KHỐI 6\thiep giấy-20_11-3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21" y="3969327"/>
            <a:ext cx="2857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806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151" name="Picture 7" descr="D:\2021 - 2022\ALL KHỐI 6\thiep giấy-20_11-3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8927"/>
            <a:ext cx="2823840" cy="18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2021 - 2022\ALL KHỐI 6\thiep giấy-20_11-3\thiep-sinh-nhat-handma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6686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2021 - 2022\ALL KHỐI 6\thiep giấy-20_11-3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38" y="4343400"/>
            <a:ext cx="2284362" cy="24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19" y="487071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̃.</a:t>
            </a:r>
          </a:p>
        </p:txBody>
      </p:sp>
      <p:pic>
        <p:nvPicPr>
          <p:cNvPr id="1026" name="Picture 2" descr="D:\2021 - 2022\ALL KHỐI 6\thiep giấy-20_11-3 - CÁNH DIỀU\TB1UYw.pKuSBuNjSsziXXbq8pXa_!!1907248801-0-item_pic.jpg_40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095240"/>
            <a:ext cx="2616200" cy="27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 - 2022\ALL KHỐI 6\thiep giấy-20_11-3 - CÁNH DIỀU\imager_2_1681_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38" y="2095240"/>
            <a:ext cx="3249562" cy="20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"/>
            <a:ext cx="3695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7924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mến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̃.</a:t>
            </a:r>
          </a:p>
          <a:p>
            <a:pPr marL="457200" indent="-457200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7388" y="-23812"/>
            <a:ext cx="3048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II.Sáng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6238" y="600433"/>
            <a:ext cx="3610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ý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65" y="1201893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000"/>
            <a:ext cx="15811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70" y="3810000"/>
            <a:ext cx="2256972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34" y="3474038"/>
            <a:ext cx="2562225" cy="322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29" y="3124200"/>
            <a:ext cx="2462555" cy="365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9100"/>
            <a:ext cx="2457450" cy="35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0"/>
            <a:ext cx="5210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066801"/>
            <a:ext cx="29241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18455"/>
            <a:ext cx="3038475" cy="57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791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70C0"/>
                </a:solidFill>
              </a:rPr>
              <a:t>Thiết kế và trang Trí</a:t>
            </a:r>
            <a:endParaRPr lang="en-US" sz="44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47787"/>
            <a:ext cx="29241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319213"/>
            <a:ext cx="29051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395413"/>
            <a:ext cx="29241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Các bước thực hiện thiết kế và trang trí</a:t>
            </a:r>
            <a:endParaRPr lang="en-US" sz="40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" y="767125"/>
            <a:ext cx="37242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0" y="767125"/>
            <a:ext cx="4108080" cy="21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" y="2900725"/>
            <a:ext cx="3724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5" y="2824525"/>
            <a:ext cx="4020654" cy="20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" y="4905375"/>
            <a:ext cx="3724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5" y="4910046"/>
            <a:ext cx="4020654" cy="19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328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VNI-Cooper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Admin</cp:lastModifiedBy>
  <cp:revision>33</cp:revision>
  <dcterms:created xsi:type="dcterms:W3CDTF">2021-10-08T07:48:17Z</dcterms:created>
  <dcterms:modified xsi:type="dcterms:W3CDTF">2023-03-27T08:07:15Z</dcterms:modified>
</cp:coreProperties>
</file>