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  <p:sldMasterId id="2147483700" r:id="rId2"/>
    <p:sldMasterId id="2147483712" r:id="rId3"/>
    <p:sldMasterId id="2147483724" r:id="rId4"/>
  </p:sldMasterIdLst>
  <p:notesMasterIdLst>
    <p:notesMasterId r:id="rId44"/>
  </p:notesMasterIdLst>
  <p:sldIdLst>
    <p:sldId id="256" r:id="rId5"/>
    <p:sldId id="334" r:id="rId6"/>
    <p:sldId id="259" r:id="rId7"/>
    <p:sldId id="262" r:id="rId8"/>
    <p:sldId id="336" r:id="rId9"/>
    <p:sldId id="335" r:id="rId10"/>
    <p:sldId id="268" r:id="rId11"/>
    <p:sldId id="337" r:id="rId12"/>
    <p:sldId id="264" r:id="rId13"/>
    <p:sldId id="338" r:id="rId14"/>
    <p:sldId id="263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269" r:id="rId24"/>
    <p:sldId id="347" r:id="rId25"/>
    <p:sldId id="348" r:id="rId26"/>
    <p:sldId id="278" r:id="rId27"/>
    <p:sldId id="279" r:id="rId28"/>
    <p:sldId id="349" r:id="rId29"/>
    <p:sldId id="350" r:id="rId30"/>
    <p:sldId id="351" r:id="rId31"/>
    <p:sldId id="353" r:id="rId32"/>
    <p:sldId id="354" r:id="rId33"/>
    <p:sldId id="355" r:id="rId34"/>
    <p:sldId id="628" r:id="rId35"/>
    <p:sldId id="621" r:id="rId36"/>
    <p:sldId id="622" r:id="rId37"/>
    <p:sldId id="624" r:id="rId38"/>
    <p:sldId id="623" r:id="rId39"/>
    <p:sldId id="627" r:id="rId40"/>
    <p:sldId id="626" r:id="rId41"/>
    <p:sldId id="508" r:id="rId42"/>
    <p:sldId id="475" r:id="rId43"/>
  </p:sldIdLst>
  <p:sldSz cx="9144000" cy="5143500" type="screen16x9"/>
  <p:notesSz cx="6858000" cy="9144000"/>
  <p:embeddedFontLst>
    <p:embeddedFont>
      <p:font typeface="#9Slide07 Cadena" panose="020B0604020202020204" charset="0"/>
      <p:bold r:id="rId45"/>
    </p:embeddedFont>
    <p:embeddedFont>
      <p:font typeface="#9Slide07 IcielCadena" panose="020B0604020202020204" charset="0"/>
      <p:bold r:id="rId46"/>
    </p:embeddedFont>
    <p:embeddedFont>
      <p:font typeface="Anton" pitchFamily="2" charset="0"/>
      <p:regular r:id="rId47"/>
    </p:embeddedFont>
    <p:embeddedFont>
      <p:font typeface="Arial Black" panose="020B0A04020102020204" pitchFamily="34" charset="0"/>
      <p:bold r:id="rId48"/>
    </p:embeddedFont>
    <p:embeddedFont>
      <p:font typeface="Cambria Math" panose="02040503050406030204" pitchFamily="18" charset="0"/>
      <p:regular r:id="rId49"/>
    </p:embeddedFont>
    <p:embeddedFont>
      <p:font typeface="Fira Sans" panose="020B0503050000020004" pitchFamily="34" charset="0"/>
      <p:regular r:id="rId50"/>
      <p:bold r:id="rId51"/>
      <p:italic r:id="rId52"/>
      <p:boldItalic r:id="rId53"/>
    </p:embeddedFont>
    <p:embeddedFont>
      <p:font typeface="Montserrat" panose="00000500000000000000" pitchFamily="2" charset="0"/>
      <p:regular r:id="rId54"/>
      <p:bold r:id="rId55"/>
      <p:italic r:id="rId56"/>
      <p:boldItalic r:id="rId57"/>
    </p:embeddedFont>
    <p:embeddedFont>
      <p:font typeface="Montserrat Medium" panose="00000600000000000000" pitchFamily="2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Black" panose="02000000000000000000" pitchFamily="2" charset="0"/>
      <p:bold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6F"/>
    <a:srgbClr val="18798E"/>
    <a:srgbClr val="FFFF09"/>
    <a:srgbClr val="F3316D"/>
    <a:srgbClr val="FF725E"/>
    <a:srgbClr val="346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1FC20B-892D-4C38-9390-6735327E4E57}">
  <a:tblStyle styleId="{471FC20B-892D-4C38-9390-6735327E4E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5256" autoAdjust="0"/>
  </p:normalViewPr>
  <p:slideViewPr>
    <p:cSldViewPr snapToGrid="0">
      <p:cViewPr varScale="1">
        <p:scale>
          <a:sx n="108" d="100"/>
          <a:sy n="108" d="100"/>
        </p:scale>
        <p:origin x="365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Roboto" panose="02000000000000000000" pitchFamily="2" charset="0"/>
        <a:ea typeface="Roboto" panose="02000000000000000000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aaf53fd43f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aaf53fd43f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b4f9deee1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b4f9deee1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01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1fdd182e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1fdd182ef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1fdd182e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1fdd182ef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994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1fdd182e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1fdd182ef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710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e1fdd182ef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e1fdd182ef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aaf53fd43f_6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aaf53fd43f_6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78bfbe0f1d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78bfbe0f1d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500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af53fd43f_6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af53fd43f_6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2228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b4f9deee1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b4f9deee1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0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1fdd182e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1fdd182e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17d3ea68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17d3ea68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1acde29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1acde29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65b441237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65b441237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92a8583979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92a8583979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65b441237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65b441237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6082A-3DD5-4F0D-A934-5646A3D4E1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59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78bfbe0f1d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78bfbe0f1d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af53fd43f_6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af53fd43f_6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af53fd43f_6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af53fd43f_6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91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b4f9deee1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b4f9deee1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e1fdd182e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e1fdd182e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af53fd43f_6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af53fd43f_6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099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af53fd43f_6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af53fd43f_6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640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1563975"/>
            <a:ext cx="7772400" cy="14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100"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55800" y="3172700"/>
            <a:ext cx="5032500" cy="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3922242" y="-588384"/>
            <a:ext cx="5920925" cy="1798275"/>
          </a:xfrm>
          <a:custGeom>
            <a:avLst/>
            <a:gdLst/>
            <a:ahLst/>
            <a:cxnLst/>
            <a:rect l="l" t="t" r="r" b="b"/>
            <a:pathLst>
              <a:path w="236837" h="71931" extrusionOk="0">
                <a:moveTo>
                  <a:pt x="220730" y="71584"/>
                </a:moveTo>
                <a:cubicBezTo>
                  <a:pt x="210303" y="75776"/>
                  <a:pt x="178163" y="34553"/>
                  <a:pt x="154300" y="32887"/>
                </a:cubicBezTo>
                <a:cubicBezTo>
                  <a:pt x="130437" y="31221"/>
                  <a:pt x="102488" y="65887"/>
                  <a:pt x="77550" y="61587"/>
                </a:cubicBezTo>
                <a:cubicBezTo>
                  <a:pt x="52612" y="57287"/>
                  <a:pt x="-18547" y="16065"/>
                  <a:pt x="4671" y="7089"/>
                </a:cubicBezTo>
                <a:cubicBezTo>
                  <a:pt x="27889" y="-1886"/>
                  <a:pt x="180850" y="-3015"/>
                  <a:pt x="216860" y="7734"/>
                </a:cubicBezTo>
                <a:cubicBezTo>
                  <a:pt x="252870" y="18483"/>
                  <a:pt x="231157" y="67392"/>
                  <a:pt x="220730" y="71584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310172">
            <a:off x="4370725" y="-608976"/>
            <a:ext cx="5652541" cy="1452228"/>
          </a:xfrm>
          <a:custGeom>
            <a:avLst/>
            <a:gdLst/>
            <a:ahLst/>
            <a:cxnLst/>
            <a:rect l="l" t="t" r="r" b="b"/>
            <a:pathLst>
              <a:path w="226109" h="58091" extrusionOk="0">
                <a:moveTo>
                  <a:pt x="226012" y="13127"/>
                </a:moveTo>
                <a:cubicBezTo>
                  <a:pt x="227571" y="22748"/>
                  <a:pt x="163612" y="55856"/>
                  <a:pt x="137008" y="57952"/>
                </a:cubicBezTo>
                <a:cubicBezTo>
                  <a:pt x="110404" y="60048"/>
                  <a:pt x="85896" y="30649"/>
                  <a:pt x="66386" y="25704"/>
                </a:cubicBezTo>
                <a:cubicBezTo>
                  <a:pt x="46876" y="20759"/>
                  <a:pt x="29838" y="31294"/>
                  <a:pt x="19949" y="28284"/>
                </a:cubicBezTo>
                <a:cubicBezTo>
                  <a:pt x="10060" y="25274"/>
                  <a:pt x="-10901" y="12321"/>
                  <a:pt x="7050" y="7645"/>
                </a:cubicBezTo>
                <a:cubicBezTo>
                  <a:pt x="25001" y="2969"/>
                  <a:pt x="91163" y="-686"/>
                  <a:pt x="127657" y="228"/>
                </a:cubicBezTo>
                <a:cubicBezTo>
                  <a:pt x="164151" y="1142"/>
                  <a:pt x="224454" y="3506"/>
                  <a:pt x="226012" y="13127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13;p2"/>
          <p:cNvSpPr/>
          <p:nvPr/>
        </p:nvSpPr>
        <p:spPr>
          <a:xfrm rot="10800000">
            <a:off x="-431755" y="4120822"/>
            <a:ext cx="5920925" cy="1798275"/>
          </a:xfrm>
          <a:custGeom>
            <a:avLst/>
            <a:gdLst/>
            <a:ahLst/>
            <a:cxnLst/>
            <a:rect l="l" t="t" r="r" b="b"/>
            <a:pathLst>
              <a:path w="236837" h="71931" extrusionOk="0">
                <a:moveTo>
                  <a:pt x="220730" y="71584"/>
                </a:moveTo>
                <a:cubicBezTo>
                  <a:pt x="210303" y="75776"/>
                  <a:pt x="178163" y="34553"/>
                  <a:pt x="154300" y="32887"/>
                </a:cubicBezTo>
                <a:cubicBezTo>
                  <a:pt x="130437" y="31221"/>
                  <a:pt x="102488" y="65887"/>
                  <a:pt x="77550" y="61587"/>
                </a:cubicBezTo>
                <a:cubicBezTo>
                  <a:pt x="52612" y="57287"/>
                  <a:pt x="-18547" y="16065"/>
                  <a:pt x="4671" y="7089"/>
                </a:cubicBezTo>
                <a:cubicBezTo>
                  <a:pt x="27889" y="-1886"/>
                  <a:pt x="180850" y="-3015"/>
                  <a:pt x="216860" y="7734"/>
                </a:cubicBezTo>
                <a:cubicBezTo>
                  <a:pt x="252870" y="18483"/>
                  <a:pt x="231157" y="67392"/>
                  <a:pt x="220730" y="71584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rot="-10489828">
            <a:off x="-611854" y="4487461"/>
            <a:ext cx="5652541" cy="1452228"/>
          </a:xfrm>
          <a:custGeom>
            <a:avLst/>
            <a:gdLst/>
            <a:ahLst/>
            <a:cxnLst/>
            <a:rect l="l" t="t" r="r" b="b"/>
            <a:pathLst>
              <a:path w="226109" h="58091" extrusionOk="0">
                <a:moveTo>
                  <a:pt x="226012" y="13127"/>
                </a:moveTo>
                <a:cubicBezTo>
                  <a:pt x="227571" y="22748"/>
                  <a:pt x="163612" y="55856"/>
                  <a:pt x="137008" y="57952"/>
                </a:cubicBezTo>
                <a:cubicBezTo>
                  <a:pt x="110404" y="60048"/>
                  <a:pt x="85896" y="30649"/>
                  <a:pt x="66386" y="25704"/>
                </a:cubicBezTo>
                <a:cubicBezTo>
                  <a:pt x="46876" y="20759"/>
                  <a:pt x="29838" y="31294"/>
                  <a:pt x="19949" y="28284"/>
                </a:cubicBezTo>
                <a:cubicBezTo>
                  <a:pt x="10060" y="25274"/>
                  <a:pt x="-10901" y="12321"/>
                  <a:pt x="7050" y="7645"/>
                </a:cubicBezTo>
                <a:cubicBezTo>
                  <a:pt x="25001" y="2969"/>
                  <a:pt x="91163" y="-686"/>
                  <a:pt x="127657" y="228"/>
                </a:cubicBezTo>
                <a:cubicBezTo>
                  <a:pt x="164151" y="1142"/>
                  <a:pt x="224454" y="3506"/>
                  <a:pt x="226012" y="13127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716525" y="1783950"/>
            <a:ext cx="37416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1"/>
          </p:nvPr>
        </p:nvSpPr>
        <p:spPr>
          <a:xfrm>
            <a:off x="716525" y="2768570"/>
            <a:ext cx="34836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196" name="Google Shape;196;p26"/>
          <p:cNvSpPr/>
          <p:nvPr/>
        </p:nvSpPr>
        <p:spPr>
          <a:xfrm>
            <a:off x="5807074" y="-471825"/>
            <a:ext cx="4410913" cy="4806675"/>
          </a:xfrm>
          <a:custGeom>
            <a:avLst/>
            <a:gdLst/>
            <a:ahLst/>
            <a:cxnLst/>
            <a:rect l="l" t="t" r="r" b="b"/>
            <a:pathLst>
              <a:path w="218200" h="192267" extrusionOk="0">
                <a:moveTo>
                  <a:pt x="204573" y="190649"/>
                </a:moveTo>
                <a:cubicBezTo>
                  <a:pt x="195692" y="205006"/>
                  <a:pt x="173638" y="117875"/>
                  <a:pt x="146551" y="102728"/>
                </a:cubicBezTo>
                <a:cubicBezTo>
                  <a:pt x="119464" y="87581"/>
                  <a:pt x="64946" y="114125"/>
                  <a:pt x="42053" y="99768"/>
                </a:cubicBezTo>
                <a:cubicBezTo>
                  <a:pt x="19160" y="85411"/>
                  <a:pt x="-17103" y="30448"/>
                  <a:pt x="9194" y="16584"/>
                </a:cubicBezTo>
                <a:cubicBezTo>
                  <a:pt x="35491" y="2720"/>
                  <a:pt x="167274" y="-12427"/>
                  <a:pt x="199837" y="16584"/>
                </a:cubicBezTo>
                <a:cubicBezTo>
                  <a:pt x="232400" y="45595"/>
                  <a:pt x="213454" y="176292"/>
                  <a:pt x="204573" y="190649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Google Shape;197;p26"/>
          <p:cNvSpPr/>
          <p:nvPr/>
        </p:nvSpPr>
        <p:spPr>
          <a:xfrm>
            <a:off x="4679093" y="3876752"/>
            <a:ext cx="4785650" cy="1518450"/>
          </a:xfrm>
          <a:custGeom>
            <a:avLst/>
            <a:gdLst/>
            <a:ahLst/>
            <a:cxnLst/>
            <a:rect l="l" t="t" r="r" b="b"/>
            <a:pathLst>
              <a:path w="191426" h="60738" extrusionOk="0">
                <a:moveTo>
                  <a:pt x="177161" y="40331"/>
                </a:moveTo>
                <a:cubicBezTo>
                  <a:pt x="164580" y="30513"/>
                  <a:pt x="119387" y="1206"/>
                  <a:pt x="98714" y="71"/>
                </a:cubicBezTo>
                <a:cubicBezTo>
                  <a:pt x="78041" y="-1064"/>
                  <a:pt x="68815" y="24049"/>
                  <a:pt x="53125" y="33522"/>
                </a:cubicBezTo>
                <a:cubicBezTo>
                  <a:pt x="37435" y="42995"/>
                  <a:pt x="-15603" y="52665"/>
                  <a:pt x="4576" y="56908"/>
                </a:cubicBezTo>
                <a:cubicBezTo>
                  <a:pt x="24755" y="61151"/>
                  <a:pt x="145437" y="61743"/>
                  <a:pt x="174201" y="58980"/>
                </a:cubicBezTo>
                <a:cubicBezTo>
                  <a:pt x="202965" y="56217"/>
                  <a:pt x="189742" y="50149"/>
                  <a:pt x="177161" y="40331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Google Shape;198;p26"/>
          <p:cNvSpPr/>
          <p:nvPr/>
        </p:nvSpPr>
        <p:spPr>
          <a:xfrm>
            <a:off x="5439950" y="-17050"/>
            <a:ext cx="4057061" cy="5342575"/>
          </a:xfrm>
          <a:custGeom>
            <a:avLst/>
            <a:gdLst/>
            <a:ahLst/>
            <a:cxnLst/>
            <a:rect l="l" t="t" r="r" b="b"/>
            <a:pathLst>
              <a:path w="147610" h="213703" extrusionOk="0">
                <a:moveTo>
                  <a:pt x="128752" y="5122"/>
                </a:moveTo>
                <a:cubicBezTo>
                  <a:pt x="104971" y="-12689"/>
                  <a:pt x="18531" y="20565"/>
                  <a:pt x="3236" y="39758"/>
                </a:cubicBezTo>
                <a:cubicBezTo>
                  <a:pt x="-12059" y="58951"/>
                  <a:pt x="32641" y="94820"/>
                  <a:pt x="36983" y="120278"/>
                </a:cubicBezTo>
                <a:cubicBezTo>
                  <a:pt x="41325" y="145737"/>
                  <a:pt x="15817" y="177362"/>
                  <a:pt x="29286" y="192509"/>
                </a:cubicBezTo>
                <a:cubicBezTo>
                  <a:pt x="42755" y="207656"/>
                  <a:pt x="98360" y="218806"/>
                  <a:pt x="117799" y="211158"/>
                </a:cubicBezTo>
                <a:cubicBezTo>
                  <a:pt x="137238" y="203511"/>
                  <a:pt x="144097" y="180963"/>
                  <a:pt x="145922" y="146624"/>
                </a:cubicBezTo>
                <a:cubicBezTo>
                  <a:pt x="147748" y="112285"/>
                  <a:pt x="152533" y="22933"/>
                  <a:pt x="128752" y="512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4974600" y="1783950"/>
            <a:ext cx="34836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1"/>
          </p:nvPr>
        </p:nvSpPr>
        <p:spPr>
          <a:xfrm>
            <a:off x="4974600" y="2768570"/>
            <a:ext cx="34836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4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subTitle" idx="1"/>
          </p:nvPr>
        </p:nvSpPr>
        <p:spPr>
          <a:xfrm>
            <a:off x="1799638" y="1359904"/>
            <a:ext cx="23160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27" name="Google Shape;227;p31"/>
          <p:cNvSpPr txBox="1">
            <a:spLocks noGrp="1"/>
          </p:cNvSpPr>
          <p:nvPr>
            <p:ph type="subTitle" idx="2"/>
          </p:nvPr>
        </p:nvSpPr>
        <p:spPr>
          <a:xfrm>
            <a:off x="1799638" y="1804675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28" name="Google Shape;228;p31"/>
          <p:cNvSpPr txBox="1">
            <a:spLocks noGrp="1"/>
          </p:cNvSpPr>
          <p:nvPr>
            <p:ph type="subTitle" idx="3"/>
          </p:nvPr>
        </p:nvSpPr>
        <p:spPr>
          <a:xfrm>
            <a:off x="1799638" y="3011929"/>
            <a:ext cx="23160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29" name="Google Shape;229;p31"/>
          <p:cNvSpPr txBox="1">
            <a:spLocks noGrp="1"/>
          </p:cNvSpPr>
          <p:nvPr>
            <p:ph type="subTitle" idx="4"/>
          </p:nvPr>
        </p:nvSpPr>
        <p:spPr>
          <a:xfrm>
            <a:off x="1799638" y="3456700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30" name="Google Shape;230;p31"/>
          <p:cNvSpPr/>
          <p:nvPr/>
        </p:nvSpPr>
        <p:spPr>
          <a:xfrm rot="-1199163" flipH="1">
            <a:off x="-845512" y="2808692"/>
            <a:ext cx="2133655" cy="3204782"/>
          </a:xfrm>
          <a:custGeom>
            <a:avLst/>
            <a:gdLst/>
            <a:ahLst/>
            <a:cxnLst/>
            <a:rect l="l" t="t" r="r" b="b"/>
            <a:pathLst>
              <a:path w="85344" h="128188" extrusionOk="0">
                <a:moveTo>
                  <a:pt x="1043" y="9574"/>
                </a:moveTo>
                <a:cubicBezTo>
                  <a:pt x="-6407" y="15544"/>
                  <a:pt x="30004" y="33453"/>
                  <a:pt x="33606" y="46281"/>
                </a:cubicBezTo>
                <a:cubicBezTo>
                  <a:pt x="37208" y="59109"/>
                  <a:pt x="15696" y="73318"/>
                  <a:pt x="22653" y="86541"/>
                </a:cubicBezTo>
                <a:cubicBezTo>
                  <a:pt x="29610" y="99764"/>
                  <a:pt x="66070" y="138297"/>
                  <a:pt x="75346" y="125617"/>
                </a:cubicBezTo>
                <a:cubicBezTo>
                  <a:pt x="84622" y="112937"/>
                  <a:pt x="90691" y="29803"/>
                  <a:pt x="78307" y="10462"/>
                </a:cubicBezTo>
                <a:cubicBezTo>
                  <a:pt x="65923" y="-8878"/>
                  <a:pt x="8493" y="3604"/>
                  <a:pt x="1043" y="9574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31" name="Google Shape;231;p31"/>
          <p:cNvSpPr/>
          <p:nvPr/>
        </p:nvSpPr>
        <p:spPr>
          <a:xfrm rot="-1199163" flipH="1">
            <a:off x="-1178672" y="3013444"/>
            <a:ext cx="2353085" cy="3594667"/>
          </a:xfrm>
          <a:custGeom>
            <a:avLst/>
            <a:gdLst/>
            <a:ahLst/>
            <a:cxnLst/>
            <a:rect l="l" t="t" r="r" b="b"/>
            <a:pathLst>
              <a:path w="94121" h="143783" extrusionOk="0">
                <a:moveTo>
                  <a:pt x="21763" y="4810"/>
                </a:moveTo>
                <a:cubicBezTo>
                  <a:pt x="11797" y="10385"/>
                  <a:pt x="-2413" y="28344"/>
                  <a:pt x="449" y="38853"/>
                </a:cubicBezTo>
                <a:cubicBezTo>
                  <a:pt x="3311" y="49362"/>
                  <a:pt x="33753" y="54345"/>
                  <a:pt x="38933" y="67864"/>
                </a:cubicBezTo>
                <a:cubicBezTo>
                  <a:pt x="44114" y="81383"/>
                  <a:pt x="27536" y="107335"/>
                  <a:pt x="31532" y="119965"/>
                </a:cubicBezTo>
                <a:cubicBezTo>
                  <a:pt x="35528" y="132596"/>
                  <a:pt x="52797" y="144733"/>
                  <a:pt x="62911" y="143647"/>
                </a:cubicBezTo>
                <a:cubicBezTo>
                  <a:pt x="73025" y="142562"/>
                  <a:pt x="88074" y="128648"/>
                  <a:pt x="92218" y="113452"/>
                </a:cubicBezTo>
                <a:cubicBezTo>
                  <a:pt x="96362" y="98256"/>
                  <a:pt x="93106" y="70478"/>
                  <a:pt x="87777" y="52470"/>
                </a:cubicBezTo>
                <a:cubicBezTo>
                  <a:pt x="82449" y="34462"/>
                  <a:pt x="71249" y="13345"/>
                  <a:pt x="60247" y="5402"/>
                </a:cubicBezTo>
                <a:cubicBezTo>
                  <a:pt x="49245" y="-2541"/>
                  <a:pt x="31729" y="-765"/>
                  <a:pt x="21763" y="4810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Google Shape;232;p31"/>
          <p:cNvSpPr txBox="1">
            <a:spLocks noGrp="1"/>
          </p:cNvSpPr>
          <p:nvPr>
            <p:ph type="title"/>
          </p:nvPr>
        </p:nvSpPr>
        <p:spPr>
          <a:xfrm>
            <a:off x="692400" y="445025"/>
            <a:ext cx="776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33" name="Google Shape;233;p31"/>
          <p:cNvSpPr/>
          <p:nvPr/>
        </p:nvSpPr>
        <p:spPr>
          <a:xfrm rot="8100000">
            <a:off x="8193336" y="-390883"/>
            <a:ext cx="1423311" cy="1871007"/>
          </a:xfrm>
          <a:custGeom>
            <a:avLst/>
            <a:gdLst/>
            <a:ahLst/>
            <a:cxnLst/>
            <a:rect l="l" t="t" r="r" b="b"/>
            <a:pathLst>
              <a:path w="56933" h="74841" extrusionOk="0">
                <a:moveTo>
                  <a:pt x="7819" y="1686"/>
                </a:moveTo>
                <a:cubicBezTo>
                  <a:pt x="14282" y="-5715"/>
                  <a:pt x="34906" y="13330"/>
                  <a:pt x="42751" y="24184"/>
                </a:cubicBezTo>
                <a:cubicBezTo>
                  <a:pt x="50596" y="35038"/>
                  <a:pt x="61351" y="59411"/>
                  <a:pt x="54888" y="66812"/>
                </a:cubicBezTo>
                <a:cubicBezTo>
                  <a:pt x="48425" y="74213"/>
                  <a:pt x="11816" y="79442"/>
                  <a:pt x="3971" y="68588"/>
                </a:cubicBezTo>
                <a:cubicBezTo>
                  <a:pt x="-3874" y="57734"/>
                  <a:pt x="1356" y="9087"/>
                  <a:pt x="7819" y="1686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34" name="Google Shape;234;p31"/>
          <p:cNvSpPr/>
          <p:nvPr/>
        </p:nvSpPr>
        <p:spPr>
          <a:xfrm rot="7240727">
            <a:off x="8380408" y="-681873"/>
            <a:ext cx="1621822" cy="2506730"/>
          </a:xfrm>
          <a:custGeom>
            <a:avLst/>
            <a:gdLst/>
            <a:ahLst/>
            <a:cxnLst/>
            <a:rect l="l" t="t" r="r" b="b"/>
            <a:pathLst>
              <a:path w="64876" h="100274" extrusionOk="0">
                <a:moveTo>
                  <a:pt x="15873" y="1347"/>
                </a:moveTo>
                <a:cubicBezTo>
                  <a:pt x="26382" y="-7336"/>
                  <a:pt x="60426" y="29962"/>
                  <a:pt x="64422" y="40718"/>
                </a:cubicBezTo>
                <a:cubicBezTo>
                  <a:pt x="68419" y="51474"/>
                  <a:pt x="43207" y="57395"/>
                  <a:pt x="39852" y="65881"/>
                </a:cubicBezTo>
                <a:cubicBezTo>
                  <a:pt x="36497" y="74367"/>
                  <a:pt x="50706" y="87145"/>
                  <a:pt x="44292" y="91635"/>
                </a:cubicBezTo>
                <a:cubicBezTo>
                  <a:pt x="37878" y="96125"/>
                  <a:pt x="6105" y="107867"/>
                  <a:pt x="1368" y="92819"/>
                </a:cubicBezTo>
                <a:cubicBezTo>
                  <a:pt x="-3368" y="77771"/>
                  <a:pt x="5364" y="10031"/>
                  <a:pt x="15873" y="134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4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subTitle" idx="1"/>
          </p:nvPr>
        </p:nvSpPr>
        <p:spPr>
          <a:xfrm>
            <a:off x="4916850" y="1777748"/>
            <a:ext cx="23160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65" name="Google Shape;265;p34"/>
          <p:cNvSpPr txBox="1">
            <a:spLocks noGrp="1"/>
          </p:cNvSpPr>
          <p:nvPr>
            <p:ph type="subTitle" idx="2"/>
          </p:nvPr>
        </p:nvSpPr>
        <p:spPr>
          <a:xfrm>
            <a:off x="4916850" y="2222600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66" name="Google Shape;266;p34"/>
          <p:cNvSpPr txBox="1">
            <a:spLocks noGrp="1"/>
          </p:cNvSpPr>
          <p:nvPr>
            <p:ph type="subTitle" idx="3"/>
          </p:nvPr>
        </p:nvSpPr>
        <p:spPr>
          <a:xfrm>
            <a:off x="1911150" y="1777748"/>
            <a:ext cx="23160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67" name="Google Shape;267;p34"/>
          <p:cNvSpPr txBox="1">
            <a:spLocks noGrp="1"/>
          </p:cNvSpPr>
          <p:nvPr>
            <p:ph type="subTitle" idx="4"/>
          </p:nvPr>
        </p:nvSpPr>
        <p:spPr>
          <a:xfrm>
            <a:off x="1911250" y="2222600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68" name="Google Shape;268;p34"/>
          <p:cNvSpPr txBox="1">
            <a:spLocks noGrp="1"/>
          </p:cNvSpPr>
          <p:nvPr>
            <p:ph type="subTitle" idx="5"/>
          </p:nvPr>
        </p:nvSpPr>
        <p:spPr>
          <a:xfrm>
            <a:off x="4916850" y="3564847"/>
            <a:ext cx="23160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69" name="Google Shape;269;p34"/>
          <p:cNvSpPr txBox="1">
            <a:spLocks noGrp="1"/>
          </p:cNvSpPr>
          <p:nvPr>
            <p:ph type="subTitle" idx="6"/>
          </p:nvPr>
        </p:nvSpPr>
        <p:spPr>
          <a:xfrm>
            <a:off x="4916850" y="4009557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70" name="Google Shape;270;p34"/>
          <p:cNvSpPr txBox="1">
            <a:spLocks noGrp="1"/>
          </p:cNvSpPr>
          <p:nvPr>
            <p:ph type="subTitle" idx="7"/>
          </p:nvPr>
        </p:nvSpPr>
        <p:spPr>
          <a:xfrm>
            <a:off x="1911150" y="3564847"/>
            <a:ext cx="23160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71" name="Google Shape;271;p34"/>
          <p:cNvSpPr txBox="1">
            <a:spLocks noGrp="1"/>
          </p:cNvSpPr>
          <p:nvPr>
            <p:ph type="subTitle" idx="8"/>
          </p:nvPr>
        </p:nvSpPr>
        <p:spPr>
          <a:xfrm>
            <a:off x="1911250" y="4009557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72" name="Google Shape;272;p34"/>
          <p:cNvSpPr/>
          <p:nvPr/>
        </p:nvSpPr>
        <p:spPr>
          <a:xfrm>
            <a:off x="6953508" y="-470930"/>
            <a:ext cx="3276625" cy="5079825"/>
          </a:xfrm>
          <a:custGeom>
            <a:avLst/>
            <a:gdLst/>
            <a:ahLst/>
            <a:cxnLst/>
            <a:rect l="l" t="t" r="r" b="b"/>
            <a:pathLst>
              <a:path w="131065" h="203193" extrusionOk="0">
                <a:moveTo>
                  <a:pt x="117788" y="198526"/>
                </a:moveTo>
                <a:cubicBezTo>
                  <a:pt x="107230" y="219692"/>
                  <a:pt x="64157" y="161819"/>
                  <a:pt x="57102" y="143169"/>
                </a:cubicBezTo>
                <a:cubicBezTo>
                  <a:pt x="50047" y="124519"/>
                  <a:pt x="84880" y="107646"/>
                  <a:pt x="75456" y="86628"/>
                </a:cubicBezTo>
                <a:cubicBezTo>
                  <a:pt x="66033" y="65610"/>
                  <a:pt x="-6938" y="28804"/>
                  <a:pt x="561" y="17061"/>
                </a:cubicBezTo>
                <a:cubicBezTo>
                  <a:pt x="8060" y="5319"/>
                  <a:pt x="100914" y="-14071"/>
                  <a:pt x="120452" y="16173"/>
                </a:cubicBezTo>
                <a:cubicBezTo>
                  <a:pt x="139990" y="46417"/>
                  <a:pt x="128346" y="177360"/>
                  <a:pt x="117788" y="198526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73" name="Google Shape;273;p34"/>
          <p:cNvSpPr/>
          <p:nvPr/>
        </p:nvSpPr>
        <p:spPr>
          <a:xfrm>
            <a:off x="7477162" y="-358992"/>
            <a:ext cx="3098725" cy="3599000"/>
          </a:xfrm>
          <a:custGeom>
            <a:avLst/>
            <a:gdLst/>
            <a:ahLst/>
            <a:cxnLst/>
            <a:rect l="l" t="t" r="r" b="b"/>
            <a:pathLst>
              <a:path w="123949" h="143960" extrusionOk="0">
                <a:moveTo>
                  <a:pt x="121413" y="142244"/>
                </a:moveTo>
                <a:cubicBezTo>
                  <a:pt x="110855" y="154036"/>
                  <a:pt x="40054" y="99665"/>
                  <a:pt x="23723" y="80670"/>
                </a:cubicBezTo>
                <a:cubicBezTo>
                  <a:pt x="7392" y="61675"/>
                  <a:pt x="26979" y="39769"/>
                  <a:pt x="23427" y="28273"/>
                </a:cubicBezTo>
                <a:cubicBezTo>
                  <a:pt x="19875" y="16777"/>
                  <a:pt x="-8199" y="14755"/>
                  <a:pt x="2409" y="11696"/>
                </a:cubicBezTo>
                <a:cubicBezTo>
                  <a:pt x="13017" y="8637"/>
                  <a:pt x="67239" y="-11838"/>
                  <a:pt x="87073" y="9920"/>
                </a:cubicBezTo>
                <a:cubicBezTo>
                  <a:pt x="106907" y="31678"/>
                  <a:pt x="131971" y="130452"/>
                  <a:pt x="121413" y="142244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Google Shape;274;p34"/>
          <p:cNvSpPr/>
          <p:nvPr/>
        </p:nvSpPr>
        <p:spPr>
          <a:xfrm rot="-504044">
            <a:off x="-1031628" y="1918933"/>
            <a:ext cx="2095463" cy="3778263"/>
          </a:xfrm>
          <a:custGeom>
            <a:avLst/>
            <a:gdLst/>
            <a:ahLst/>
            <a:cxnLst/>
            <a:rect l="l" t="t" r="r" b="b"/>
            <a:pathLst>
              <a:path w="83816" h="151126" extrusionOk="0">
                <a:moveTo>
                  <a:pt x="20469" y="130"/>
                </a:moveTo>
                <a:cubicBezTo>
                  <a:pt x="34284" y="1166"/>
                  <a:pt x="76665" y="28055"/>
                  <a:pt x="82931" y="46310"/>
                </a:cubicBezTo>
                <a:cubicBezTo>
                  <a:pt x="89197" y="64565"/>
                  <a:pt x="58904" y="93773"/>
                  <a:pt x="58065" y="109660"/>
                </a:cubicBezTo>
                <a:cubicBezTo>
                  <a:pt x="57226" y="125547"/>
                  <a:pt x="84510" y="136155"/>
                  <a:pt x="77899" y="141631"/>
                </a:cubicBezTo>
                <a:cubicBezTo>
                  <a:pt x="71288" y="147108"/>
                  <a:pt x="31373" y="159442"/>
                  <a:pt x="18397" y="142519"/>
                </a:cubicBezTo>
                <a:cubicBezTo>
                  <a:pt x="5421" y="125596"/>
                  <a:pt x="-302" y="63825"/>
                  <a:pt x="43" y="40093"/>
                </a:cubicBezTo>
                <a:cubicBezTo>
                  <a:pt x="388" y="16362"/>
                  <a:pt x="6654" y="-906"/>
                  <a:pt x="20469" y="130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75" name="Google Shape;275;p34"/>
          <p:cNvSpPr/>
          <p:nvPr/>
        </p:nvSpPr>
        <p:spPr>
          <a:xfrm rot="-504044">
            <a:off x="-1421063" y="2631871"/>
            <a:ext cx="2332970" cy="2982989"/>
          </a:xfrm>
          <a:custGeom>
            <a:avLst/>
            <a:gdLst/>
            <a:ahLst/>
            <a:cxnLst/>
            <a:rect l="l" t="t" r="r" b="b"/>
            <a:pathLst>
              <a:path w="93316" h="119316" extrusionOk="0">
                <a:moveTo>
                  <a:pt x="7281" y="563"/>
                </a:moveTo>
                <a:cubicBezTo>
                  <a:pt x="21046" y="-5752"/>
                  <a:pt x="84841" y="45954"/>
                  <a:pt x="92242" y="65097"/>
                </a:cubicBezTo>
                <a:cubicBezTo>
                  <a:pt x="99643" y="84240"/>
                  <a:pt x="65451" y="109107"/>
                  <a:pt x="51686" y="115422"/>
                </a:cubicBezTo>
                <a:cubicBezTo>
                  <a:pt x="37921" y="121737"/>
                  <a:pt x="17051" y="122132"/>
                  <a:pt x="9650" y="102989"/>
                </a:cubicBezTo>
                <a:cubicBezTo>
                  <a:pt x="2249" y="83846"/>
                  <a:pt x="-6484" y="6878"/>
                  <a:pt x="7281" y="563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692400" y="445025"/>
            <a:ext cx="776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6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>
            <a:spLocks noGrp="1"/>
          </p:cNvSpPr>
          <p:nvPr>
            <p:ph type="subTitle" idx="1"/>
          </p:nvPr>
        </p:nvSpPr>
        <p:spPr>
          <a:xfrm>
            <a:off x="4916850" y="3073148"/>
            <a:ext cx="23160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79" name="Google Shape;279;p35"/>
          <p:cNvSpPr txBox="1">
            <a:spLocks noGrp="1"/>
          </p:cNvSpPr>
          <p:nvPr>
            <p:ph type="subTitle" idx="2"/>
          </p:nvPr>
        </p:nvSpPr>
        <p:spPr>
          <a:xfrm>
            <a:off x="4916850" y="3518000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80" name="Google Shape;280;p35"/>
          <p:cNvSpPr txBox="1">
            <a:spLocks noGrp="1"/>
          </p:cNvSpPr>
          <p:nvPr>
            <p:ph type="subTitle" idx="3"/>
          </p:nvPr>
        </p:nvSpPr>
        <p:spPr>
          <a:xfrm>
            <a:off x="1911200" y="3073148"/>
            <a:ext cx="23160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Font typeface="Anton"/>
              <a:buNone/>
              <a:defRPr sz="25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281" name="Google Shape;281;p35"/>
          <p:cNvSpPr txBox="1">
            <a:spLocks noGrp="1"/>
          </p:cNvSpPr>
          <p:nvPr>
            <p:ph type="subTitle" idx="4"/>
          </p:nvPr>
        </p:nvSpPr>
        <p:spPr>
          <a:xfrm>
            <a:off x="1911200" y="3518000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692400" y="445025"/>
            <a:ext cx="776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83" name="Google Shape;283;p35"/>
          <p:cNvSpPr/>
          <p:nvPr/>
        </p:nvSpPr>
        <p:spPr>
          <a:xfrm>
            <a:off x="7270474" y="-471825"/>
            <a:ext cx="4410913" cy="4806675"/>
          </a:xfrm>
          <a:custGeom>
            <a:avLst/>
            <a:gdLst/>
            <a:ahLst/>
            <a:cxnLst/>
            <a:rect l="l" t="t" r="r" b="b"/>
            <a:pathLst>
              <a:path w="218200" h="192267" extrusionOk="0">
                <a:moveTo>
                  <a:pt x="204573" y="190649"/>
                </a:moveTo>
                <a:cubicBezTo>
                  <a:pt x="195692" y="205006"/>
                  <a:pt x="173638" y="117875"/>
                  <a:pt x="146551" y="102728"/>
                </a:cubicBezTo>
                <a:cubicBezTo>
                  <a:pt x="119464" y="87581"/>
                  <a:pt x="64946" y="114125"/>
                  <a:pt x="42053" y="99768"/>
                </a:cubicBezTo>
                <a:cubicBezTo>
                  <a:pt x="19160" y="85411"/>
                  <a:pt x="-17103" y="30448"/>
                  <a:pt x="9194" y="16584"/>
                </a:cubicBezTo>
                <a:cubicBezTo>
                  <a:pt x="35491" y="2720"/>
                  <a:pt x="167274" y="-12427"/>
                  <a:pt x="199837" y="16584"/>
                </a:cubicBezTo>
                <a:cubicBezTo>
                  <a:pt x="232400" y="45595"/>
                  <a:pt x="213454" y="176292"/>
                  <a:pt x="204573" y="190649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Google Shape;284;p35"/>
          <p:cNvSpPr/>
          <p:nvPr/>
        </p:nvSpPr>
        <p:spPr>
          <a:xfrm>
            <a:off x="6142493" y="3876752"/>
            <a:ext cx="4785650" cy="1518450"/>
          </a:xfrm>
          <a:custGeom>
            <a:avLst/>
            <a:gdLst/>
            <a:ahLst/>
            <a:cxnLst/>
            <a:rect l="l" t="t" r="r" b="b"/>
            <a:pathLst>
              <a:path w="191426" h="60738" extrusionOk="0">
                <a:moveTo>
                  <a:pt x="177161" y="40331"/>
                </a:moveTo>
                <a:cubicBezTo>
                  <a:pt x="164580" y="30513"/>
                  <a:pt x="119387" y="1206"/>
                  <a:pt x="98714" y="71"/>
                </a:cubicBezTo>
                <a:cubicBezTo>
                  <a:pt x="78041" y="-1064"/>
                  <a:pt x="68815" y="24049"/>
                  <a:pt x="53125" y="33522"/>
                </a:cubicBezTo>
                <a:cubicBezTo>
                  <a:pt x="37435" y="42995"/>
                  <a:pt x="-15603" y="52665"/>
                  <a:pt x="4576" y="56908"/>
                </a:cubicBezTo>
                <a:cubicBezTo>
                  <a:pt x="24755" y="61151"/>
                  <a:pt x="145437" y="61743"/>
                  <a:pt x="174201" y="58980"/>
                </a:cubicBezTo>
                <a:cubicBezTo>
                  <a:pt x="202965" y="56217"/>
                  <a:pt x="189742" y="50149"/>
                  <a:pt x="177161" y="40331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35"/>
          <p:cNvSpPr/>
          <p:nvPr/>
        </p:nvSpPr>
        <p:spPr>
          <a:xfrm>
            <a:off x="6903350" y="-17050"/>
            <a:ext cx="4057061" cy="5342575"/>
          </a:xfrm>
          <a:custGeom>
            <a:avLst/>
            <a:gdLst/>
            <a:ahLst/>
            <a:cxnLst/>
            <a:rect l="l" t="t" r="r" b="b"/>
            <a:pathLst>
              <a:path w="147610" h="213703" extrusionOk="0">
                <a:moveTo>
                  <a:pt x="128752" y="5122"/>
                </a:moveTo>
                <a:cubicBezTo>
                  <a:pt x="104971" y="-12689"/>
                  <a:pt x="18531" y="20565"/>
                  <a:pt x="3236" y="39758"/>
                </a:cubicBezTo>
                <a:cubicBezTo>
                  <a:pt x="-12059" y="58951"/>
                  <a:pt x="32641" y="94820"/>
                  <a:pt x="36983" y="120278"/>
                </a:cubicBezTo>
                <a:cubicBezTo>
                  <a:pt x="41325" y="145737"/>
                  <a:pt x="15817" y="177362"/>
                  <a:pt x="29286" y="192509"/>
                </a:cubicBezTo>
                <a:cubicBezTo>
                  <a:pt x="42755" y="207656"/>
                  <a:pt x="98360" y="218806"/>
                  <a:pt x="117799" y="211158"/>
                </a:cubicBezTo>
                <a:cubicBezTo>
                  <a:pt x="137238" y="203511"/>
                  <a:pt x="144097" y="180963"/>
                  <a:pt x="145922" y="146624"/>
                </a:cubicBezTo>
                <a:cubicBezTo>
                  <a:pt x="147748" y="112285"/>
                  <a:pt x="152533" y="22933"/>
                  <a:pt x="128752" y="512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86" name="Google Shape;286;p35"/>
          <p:cNvSpPr/>
          <p:nvPr/>
        </p:nvSpPr>
        <p:spPr>
          <a:xfrm flipH="1">
            <a:off x="-2627457" y="-471825"/>
            <a:ext cx="4410913" cy="4806675"/>
          </a:xfrm>
          <a:custGeom>
            <a:avLst/>
            <a:gdLst/>
            <a:ahLst/>
            <a:cxnLst/>
            <a:rect l="l" t="t" r="r" b="b"/>
            <a:pathLst>
              <a:path w="218200" h="192267" extrusionOk="0">
                <a:moveTo>
                  <a:pt x="204573" y="190649"/>
                </a:moveTo>
                <a:cubicBezTo>
                  <a:pt x="195692" y="205006"/>
                  <a:pt x="173638" y="117875"/>
                  <a:pt x="146551" y="102728"/>
                </a:cubicBezTo>
                <a:cubicBezTo>
                  <a:pt x="119464" y="87581"/>
                  <a:pt x="64946" y="114125"/>
                  <a:pt x="42053" y="99768"/>
                </a:cubicBezTo>
                <a:cubicBezTo>
                  <a:pt x="19160" y="85411"/>
                  <a:pt x="-17103" y="30448"/>
                  <a:pt x="9194" y="16584"/>
                </a:cubicBezTo>
                <a:cubicBezTo>
                  <a:pt x="35491" y="2720"/>
                  <a:pt x="167274" y="-12427"/>
                  <a:pt x="199837" y="16584"/>
                </a:cubicBezTo>
                <a:cubicBezTo>
                  <a:pt x="232400" y="45595"/>
                  <a:pt x="213454" y="176292"/>
                  <a:pt x="204573" y="190649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35"/>
          <p:cNvSpPr/>
          <p:nvPr/>
        </p:nvSpPr>
        <p:spPr>
          <a:xfrm flipH="1">
            <a:off x="-1874213" y="3876752"/>
            <a:ext cx="4785650" cy="1518450"/>
          </a:xfrm>
          <a:custGeom>
            <a:avLst/>
            <a:gdLst/>
            <a:ahLst/>
            <a:cxnLst/>
            <a:rect l="l" t="t" r="r" b="b"/>
            <a:pathLst>
              <a:path w="191426" h="60738" extrusionOk="0">
                <a:moveTo>
                  <a:pt x="177161" y="40331"/>
                </a:moveTo>
                <a:cubicBezTo>
                  <a:pt x="164580" y="30513"/>
                  <a:pt x="119387" y="1206"/>
                  <a:pt x="98714" y="71"/>
                </a:cubicBezTo>
                <a:cubicBezTo>
                  <a:pt x="78041" y="-1064"/>
                  <a:pt x="68815" y="24049"/>
                  <a:pt x="53125" y="33522"/>
                </a:cubicBezTo>
                <a:cubicBezTo>
                  <a:pt x="37435" y="42995"/>
                  <a:pt x="-15603" y="52665"/>
                  <a:pt x="4576" y="56908"/>
                </a:cubicBezTo>
                <a:cubicBezTo>
                  <a:pt x="24755" y="61151"/>
                  <a:pt x="145437" y="61743"/>
                  <a:pt x="174201" y="58980"/>
                </a:cubicBezTo>
                <a:cubicBezTo>
                  <a:pt x="202965" y="56217"/>
                  <a:pt x="189742" y="50149"/>
                  <a:pt x="177161" y="40331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Google Shape;288;p35"/>
          <p:cNvSpPr/>
          <p:nvPr/>
        </p:nvSpPr>
        <p:spPr>
          <a:xfrm flipH="1">
            <a:off x="-1906480" y="-17050"/>
            <a:ext cx="4057061" cy="5342575"/>
          </a:xfrm>
          <a:custGeom>
            <a:avLst/>
            <a:gdLst/>
            <a:ahLst/>
            <a:cxnLst/>
            <a:rect l="l" t="t" r="r" b="b"/>
            <a:pathLst>
              <a:path w="147610" h="213703" extrusionOk="0">
                <a:moveTo>
                  <a:pt x="128752" y="5122"/>
                </a:moveTo>
                <a:cubicBezTo>
                  <a:pt x="104971" y="-12689"/>
                  <a:pt x="18531" y="20565"/>
                  <a:pt x="3236" y="39758"/>
                </a:cubicBezTo>
                <a:cubicBezTo>
                  <a:pt x="-12059" y="58951"/>
                  <a:pt x="32641" y="94820"/>
                  <a:pt x="36983" y="120278"/>
                </a:cubicBezTo>
                <a:cubicBezTo>
                  <a:pt x="41325" y="145737"/>
                  <a:pt x="15817" y="177362"/>
                  <a:pt x="29286" y="192509"/>
                </a:cubicBezTo>
                <a:cubicBezTo>
                  <a:pt x="42755" y="207656"/>
                  <a:pt x="98360" y="218806"/>
                  <a:pt x="117799" y="211158"/>
                </a:cubicBezTo>
                <a:cubicBezTo>
                  <a:pt x="137238" y="203511"/>
                  <a:pt x="144097" y="180963"/>
                  <a:pt x="145922" y="146624"/>
                </a:cubicBezTo>
                <a:cubicBezTo>
                  <a:pt x="147748" y="112285"/>
                  <a:pt x="152533" y="22933"/>
                  <a:pt x="128752" y="512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/>
          <p:nvPr/>
        </p:nvSpPr>
        <p:spPr>
          <a:xfrm>
            <a:off x="-461767" y="1829888"/>
            <a:ext cx="1340325" cy="3702575"/>
          </a:xfrm>
          <a:custGeom>
            <a:avLst/>
            <a:gdLst/>
            <a:ahLst/>
            <a:cxnLst/>
            <a:rect l="l" t="t" r="r" b="b"/>
            <a:pathLst>
              <a:path w="53613" h="148103" extrusionOk="0">
                <a:moveTo>
                  <a:pt x="5249" y="1619"/>
                </a:moveTo>
                <a:cubicBezTo>
                  <a:pt x="12827" y="-10151"/>
                  <a:pt x="47172" y="48593"/>
                  <a:pt x="52009" y="67081"/>
                </a:cubicBezTo>
                <a:cubicBezTo>
                  <a:pt x="56846" y="85570"/>
                  <a:pt x="34111" y="101102"/>
                  <a:pt x="34272" y="112550"/>
                </a:cubicBezTo>
                <a:cubicBezTo>
                  <a:pt x="34433" y="123998"/>
                  <a:pt x="57598" y="131577"/>
                  <a:pt x="52976" y="135769"/>
                </a:cubicBezTo>
                <a:cubicBezTo>
                  <a:pt x="48354" y="139961"/>
                  <a:pt x="14494" y="160062"/>
                  <a:pt x="6539" y="137704"/>
                </a:cubicBezTo>
                <a:cubicBezTo>
                  <a:pt x="-1415" y="115346"/>
                  <a:pt x="-2329" y="13390"/>
                  <a:pt x="5249" y="1619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408" name="Google Shape;408;p48"/>
          <p:cNvSpPr/>
          <p:nvPr/>
        </p:nvSpPr>
        <p:spPr>
          <a:xfrm>
            <a:off x="-898736" y="2662873"/>
            <a:ext cx="1804450" cy="2773150"/>
          </a:xfrm>
          <a:custGeom>
            <a:avLst/>
            <a:gdLst/>
            <a:ahLst/>
            <a:cxnLst/>
            <a:rect l="l" t="t" r="r" b="b"/>
            <a:pathLst>
              <a:path w="72178" h="110926" extrusionOk="0">
                <a:moveTo>
                  <a:pt x="4669" y="225"/>
                </a:moveTo>
                <a:cubicBezTo>
                  <a:pt x="14451" y="-3376"/>
                  <a:pt x="61156" y="62194"/>
                  <a:pt x="69487" y="79554"/>
                </a:cubicBezTo>
                <a:cubicBezTo>
                  <a:pt x="77818" y="96914"/>
                  <a:pt x="64435" y="100784"/>
                  <a:pt x="54653" y="104385"/>
                </a:cubicBezTo>
                <a:cubicBezTo>
                  <a:pt x="44871" y="107986"/>
                  <a:pt x="19127" y="118520"/>
                  <a:pt x="10796" y="101160"/>
                </a:cubicBezTo>
                <a:cubicBezTo>
                  <a:pt x="2465" y="83800"/>
                  <a:pt x="-5113" y="3826"/>
                  <a:pt x="4669" y="225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" name="Google Shape;409;p48"/>
          <p:cNvSpPr/>
          <p:nvPr/>
        </p:nvSpPr>
        <p:spPr>
          <a:xfrm>
            <a:off x="7963529" y="-377984"/>
            <a:ext cx="1580650" cy="3796950"/>
          </a:xfrm>
          <a:custGeom>
            <a:avLst/>
            <a:gdLst/>
            <a:ahLst/>
            <a:cxnLst/>
            <a:rect l="l" t="t" r="r" b="b"/>
            <a:pathLst>
              <a:path w="63226" h="151878" extrusionOk="0">
                <a:moveTo>
                  <a:pt x="56177" y="140562"/>
                </a:moveTo>
                <a:cubicBezTo>
                  <a:pt x="55586" y="161523"/>
                  <a:pt x="63702" y="149108"/>
                  <a:pt x="56177" y="136370"/>
                </a:cubicBezTo>
                <a:cubicBezTo>
                  <a:pt x="48653" y="123632"/>
                  <a:pt x="15921" y="81065"/>
                  <a:pt x="11030" y="64135"/>
                </a:cubicBezTo>
                <a:cubicBezTo>
                  <a:pt x="6139" y="47205"/>
                  <a:pt x="28551" y="43712"/>
                  <a:pt x="26831" y="34790"/>
                </a:cubicBezTo>
                <a:cubicBezTo>
                  <a:pt x="25111" y="25868"/>
                  <a:pt x="-4771" y="14635"/>
                  <a:pt x="711" y="10604"/>
                </a:cubicBezTo>
                <a:cubicBezTo>
                  <a:pt x="6193" y="6573"/>
                  <a:pt x="50480" y="-11056"/>
                  <a:pt x="59724" y="10604"/>
                </a:cubicBezTo>
                <a:cubicBezTo>
                  <a:pt x="68968" y="32264"/>
                  <a:pt x="56768" y="119601"/>
                  <a:pt x="56177" y="14056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410" name="Google Shape;410;p48"/>
          <p:cNvSpPr/>
          <p:nvPr/>
        </p:nvSpPr>
        <p:spPr>
          <a:xfrm>
            <a:off x="7567901" y="-415995"/>
            <a:ext cx="2466300" cy="4562025"/>
          </a:xfrm>
          <a:custGeom>
            <a:avLst/>
            <a:gdLst/>
            <a:ahLst/>
            <a:cxnLst/>
            <a:rect l="l" t="t" r="r" b="b"/>
            <a:pathLst>
              <a:path w="98652" h="182481" extrusionOk="0">
                <a:moveTo>
                  <a:pt x="77806" y="178201"/>
                </a:moveTo>
                <a:cubicBezTo>
                  <a:pt x="66949" y="197173"/>
                  <a:pt x="33734" y="147136"/>
                  <a:pt x="29112" y="128217"/>
                </a:cubicBezTo>
                <a:cubicBezTo>
                  <a:pt x="24490" y="109298"/>
                  <a:pt x="54803" y="83715"/>
                  <a:pt x="50073" y="64689"/>
                </a:cubicBezTo>
                <a:cubicBezTo>
                  <a:pt x="45343" y="45663"/>
                  <a:pt x="-6629" y="22444"/>
                  <a:pt x="734" y="14060"/>
                </a:cubicBezTo>
                <a:cubicBezTo>
                  <a:pt x="8097" y="5676"/>
                  <a:pt x="81408" y="-12974"/>
                  <a:pt x="94253" y="14383"/>
                </a:cubicBezTo>
                <a:cubicBezTo>
                  <a:pt x="107098" y="41740"/>
                  <a:pt x="88663" y="159229"/>
                  <a:pt x="77806" y="178201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2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/>
          <p:nvPr/>
        </p:nvSpPr>
        <p:spPr>
          <a:xfrm rot="10800000">
            <a:off x="7474239" y="-74033"/>
            <a:ext cx="2897400" cy="5793400"/>
          </a:xfrm>
          <a:custGeom>
            <a:avLst/>
            <a:gdLst/>
            <a:ahLst/>
            <a:cxnLst/>
            <a:rect l="l" t="t" r="r" b="b"/>
            <a:pathLst>
              <a:path w="115896" h="231736" extrusionOk="0">
                <a:moveTo>
                  <a:pt x="115646" y="7490"/>
                </a:moveTo>
                <a:cubicBezTo>
                  <a:pt x="119643" y="17802"/>
                  <a:pt x="57723" y="47207"/>
                  <a:pt x="55256" y="69064"/>
                </a:cubicBezTo>
                <a:cubicBezTo>
                  <a:pt x="52789" y="90921"/>
                  <a:pt x="100597" y="113666"/>
                  <a:pt x="100844" y="138631"/>
                </a:cubicBezTo>
                <a:cubicBezTo>
                  <a:pt x="101091" y="163596"/>
                  <a:pt x="70945" y="206076"/>
                  <a:pt x="56736" y="218854"/>
                </a:cubicBezTo>
                <a:cubicBezTo>
                  <a:pt x="42527" y="231633"/>
                  <a:pt x="24962" y="241303"/>
                  <a:pt x="15588" y="215302"/>
                </a:cubicBezTo>
                <a:cubicBezTo>
                  <a:pt x="6214" y="189301"/>
                  <a:pt x="-2125" y="97532"/>
                  <a:pt x="490" y="62847"/>
                </a:cubicBezTo>
                <a:cubicBezTo>
                  <a:pt x="3105" y="28162"/>
                  <a:pt x="12084" y="16420"/>
                  <a:pt x="31277" y="7194"/>
                </a:cubicBezTo>
                <a:cubicBezTo>
                  <a:pt x="50470" y="-2032"/>
                  <a:pt x="111650" y="-2822"/>
                  <a:pt x="115646" y="7490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413" name="Google Shape;413;p49"/>
          <p:cNvSpPr/>
          <p:nvPr/>
        </p:nvSpPr>
        <p:spPr>
          <a:xfrm rot="10800000">
            <a:off x="7961032" y="-208465"/>
            <a:ext cx="2185125" cy="5851850"/>
          </a:xfrm>
          <a:custGeom>
            <a:avLst/>
            <a:gdLst/>
            <a:ahLst/>
            <a:cxnLst/>
            <a:rect l="l" t="t" r="r" b="b"/>
            <a:pathLst>
              <a:path w="87405" h="234074" extrusionOk="0">
                <a:moveTo>
                  <a:pt x="4497" y="6523"/>
                </a:moveTo>
                <a:cubicBezTo>
                  <a:pt x="15253" y="-19133"/>
                  <a:pt x="76234" y="38346"/>
                  <a:pt x="82648" y="61880"/>
                </a:cubicBezTo>
                <a:cubicBezTo>
                  <a:pt x="89062" y="85414"/>
                  <a:pt x="42240" y="122123"/>
                  <a:pt x="42980" y="147729"/>
                </a:cubicBezTo>
                <a:cubicBezTo>
                  <a:pt x="43720" y="173336"/>
                  <a:pt x="91233" y="204171"/>
                  <a:pt x="87089" y="215519"/>
                </a:cubicBezTo>
                <a:cubicBezTo>
                  <a:pt x="82945" y="226867"/>
                  <a:pt x="31879" y="250648"/>
                  <a:pt x="18114" y="215815"/>
                </a:cubicBezTo>
                <a:cubicBezTo>
                  <a:pt x="4349" y="180982"/>
                  <a:pt x="-6259" y="32179"/>
                  <a:pt x="4497" y="6523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Google Shape;414;p49"/>
          <p:cNvSpPr/>
          <p:nvPr/>
        </p:nvSpPr>
        <p:spPr>
          <a:xfrm>
            <a:off x="-1262986" y="-246453"/>
            <a:ext cx="2897400" cy="5793400"/>
          </a:xfrm>
          <a:custGeom>
            <a:avLst/>
            <a:gdLst/>
            <a:ahLst/>
            <a:cxnLst/>
            <a:rect l="l" t="t" r="r" b="b"/>
            <a:pathLst>
              <a:path w="115896" h="231736" extrusionOk="0">
                <a:moveTo>
                  <a:pt x="115646" y="7490"/>
                </a:moveTo>
                <a:cubicBezTo>
                  <a:pt x="119643" y="17802"/>
                  <a:pt x="57723" y="47207"/>
                  <a:pt x="55256" y="69064"/>
                </a:cubicBezTo>
                <a:cubicBezTo>
                  <a:pt x="52789" y="90921"/>
                  <a:pt x="100597" y="113666"/>
                  <a:pt x="100844" y="138631"/>
                </a:cubicBezTo>
                <a:cubicBezTo>
                  <a:pt x="101091" y="163596"/>
                  <a:pt x="70945" y="206076"/>
                  <a:pt x="56736" y="218854"/>
                </a:cubicBezTo>
                <a:cubicBezTo>
                  <a:pt x="42527" y="231633"/>
                  <a:pt x="24962" y="241303"/>
                  <a:pt x="15588" y="215302"/>
                </a:cubicBezTo>
                <a:cubicBezTo>
                  <a:pt x="6214" y="189301"/>
                  <a:pt x="-2125" y="97532"/>
                  <a:pt x="490" y="62847"/>
                </a:cubicBezTo>
                <a:cubicBezTo>
                  <a:pt x="3105" y="28162"/>
                  <a:pt x="12084" y="16420"/>
                  <a:pt x="31277" y="7194"/>
                </a:cubicBezTo>
                <a:cubicBezTo>
                  <a:pt x="50470" y="-2032"/>
                  <a:pt x="111650" y="-2822"/>
                  <a:pt x="115646" y="7490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415" name="Google Shape;415;p49"/>
          <p:cNvSpPr/>
          <p:nvPr/>
        </p:nvSpPr>
        <p:spPr>
          <a:xfrm>
            <a:off x="-1037503" y="-170470"/>
            <a:ext cx="2185125" cy="5851850"/>
          </a:xfrm>
          <a:custGeom>
            <a:avLst/>
            <a:gdLst/>
            <a:ahLst/>
            <a:cxnLst/>
            <a:rect l="l" t="t" r="r" b="b"/>
            <a:pathLst>
              <a:path w="87405" h="234074" extrusionOk="0">
                <a:moveTo>
                  <a:pt x="4497" y="6523"/>
                </a:moveTo>
                <a:cubicBezTo>
                  <a:pt x="15253" y="-19133"/>
                  <a:pt x="76234" y="38346"/>
                  <a:pt x="82648" y="61880"/>
                </a:cubicBezTo>
                <a:cubicBezTo>
                  <a:pt x="89062" y="85414"/>
                  <a:pt x="42240" y="122123"/>
                  <a:pt x="42980" y="147729"/>
                </a:cubicBezTo>
                <a:cubicBezTo>
                  <a:pt x="43720" y="173336"/>
                  <a:pt x="91233" y="204171"/>
                  <a:pt x="87089" y="215519"/>
                </a:cubicBezTo>
                <a:cubicBezTo>
                  <a:pt x="82945" y="226867"/>
                  <a:pt x="31879" y="250648"/>
                  <a:pt x="18114" y="215815"/>
                </a:cubicBezTo>
                <a:cubicBezTo>
                  <a:pt x="4349" y="180982"/>
                  <a:pt x="-6259" y="32179"/>
                  <a:pt x="4497" y="6523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8256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8008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99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79975" y="2264304"/>
            <a:ext cx="43842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75" y="1306625"/>
            <a:ext cx="29328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rPr dirty="0"/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114025" y="3357075"/>
            <a:ext cx="4916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3"/>
          <p:cNvSpPr/>
          <p:nvPr/>
        </p:nvSpPr>
        <p:spPr>
          <a:xfrm rot="10800000">
            <a:off x="5464391" y="2769876"/>
            <a:ext cx="4549150" cy="2618775"/>
          </a:xfrm>
          <a:custGeom>
            <a:avLst/>
            <a:gdLst/>
            <a:ahLst/>
            <a:cxnLst/>
            <a:rect l="l" t="t" r="r" b="b"/>
            <a:pathLst>
              <a:path w="181966" h="104751" extrusionOk="0">
                <a:moveTo>
                  <a:pt x="181443" y="3366"/>
                </a:moveTo>
                <a:cubicBezTo>
                  <a:pt x="188893" y="8843"/>
                  <a:pt x="110939" y="21522"/>
                  <a:pt x="90562" y="36521"/>
                </a:cubicBezTo>
                <a:cubicBezTo>
                  <a:pt x="70185" y="51520"/>
                  <a:pt x="72603" y="83293"/>
                  <a:pt x="59183" y="93358"/>
                </a:cubicBezTo>
                <a:cubicBezTo>
                  <a:pt x="45763" y="103423"/>
                  <a:pt x="19416" y="111120"/>
                  <a:pt x="10042" y="96911"/>
                </a:cubicBezTo>
                <a:cubicBezTo>
                  <a:pt x="668" y="82702"/>
                  <a:pt x="-3033" y="23644"/>
                  <a:pt x="2937" y="8102"/>
                </a:cubicBezTo>
                <a:cubicBezTo>
                  <a:pt x="8907" y="-7439"/>
                  <a:pt x="16111" y="4451"/>
                  <a:pt x="45862" y="3662"/>
                </a:cubicBezTo>
                <a:cubicBezTo>
                  <a:pt x="75613" y="2873"/>
                  <a:pt x="173993" y="-2110"/>
                  <a:pt x="181443" y="3366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rot="10800000">
            <a:off x="6168592" y="3222838"/>
            <a:ext cx="4412675" cy="2205425"/>
          </a:xfrm>
          <a:custGeom>
            <a:avLst/>
            <a:gdLst/>
            <a:ahLst/>
            <a:cxnLst/>
            <a:rect l="l" t="t" r="r" b="b"/>
            <a:pathLst>
              <a:path w="176507" h="88217" extrusionOk="0">
                <a:moveTo>
                  <a:pt x="175733" y="3767"/>
                </a:moveTo>
                <a:cubicBezTo>
                  <a:pt x="180963" y="11809"/>
                  <a:pt x="157528" y="46592"/>
                  <a:pt x="141098" y="52315"/>
                </a:cubicBezTo>
                <a:cubicBezTo>
                  <a:pt x="124668" y="58038"/>
                  <a:pt x="96989" y="32185"/>
                  <a:pt x="77155" y="38106"/>
                </a:cubicBezTo>
                <a:cubicBezTo>
                  <a:pt x="57321" y="44027"/>
                  <a:pt x="34083" y="92526"/>
                  <a:pt x="22094" y="87839"/>
                </a:cubicBezTo>
                <a:cubicBezTo>
                  <a:pt x="10105" y="83152"/>
                  <a:pt x="-9384" y="23946"/>
                  <a:pt x="5220" y="9983"/>
                </a:cubicBezTo>
                <a:cubicBezTo>
                  <a:pt x="19824" y="-3980"/>
                  <a:pt x="81300" y="5099"/>
                  <a:pt x="109719" y="4063"/>
                </a:cubicBezTo>
                <a:cubicBezTo>
                  <a:pt x="138138" y="3027"/>
                  <a:pt x="170503" y="-4275"/>
                  <a:pt x="175733" y="3767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1;p3"/>
          <p:cNvSpPr/>
          <p:nvPr/>
        </p:nvSpPr>
        <p:spPr>
          <a:xfrm>
            <a:off x="-754308" y="-165562"/>
            <a:ext cx="4549150" cy="2618775"/>
          </a:xfrm>
          <a:custGeom>
            <a:avLst/>
            <a:gdLst/>
            <a:ahLst/>
            <a:cxnLst/>
            <a:rect l="l" t="t" r="r" b="b"/>
            <a:pathLst>
              <a:path w="181966" h="104751" extrusionOk="0">
                <a:moveTo>
                  <a:pt x="181443" y="3366"/>
                </a:moveTo>
                <a:cubicBezTo>
                  <a:pt x="188893" y="8843"/>
                  <a:pt x="110939" y="21522"/>
                  <a:pt x="90562" y="36521"/>
                </a:cubicBezTo>
                <a:cubicBezTo>
                  <a:pt x="70185" y="51520"/>
                  <a:pt x="72603" y="83293"/>
                  <a:pt x="59183" y="93358"/>
                </a:cubicBezTo>
                <a:cubicBezTo>
                  <a:pt x="45763" y="103423"/>
                  <a:pt x="19416" y="111120"/>
                  <a:pt x="10042" y="96911"/>
                </a:cubicBezTo>
                <a:cubicBezTo>
                  <a:pt x="668" y="82702"/>
                  <a:pt x="-3033" y="23644"/>
                  <a:pt x="2937" y="8102"/>
                </a:cubicBezTo>
                <a:cubicBezTo>
                  <a:pt x="8907" y="-7439"/>
                  <a:pt x="16111" y="4451"/>
                  <a:pt x="45862" y="3662"/>
                </a:cubicBezTo>
                <a:cubicBezTo>
                  <a:pt x="75613" y="2873"/>
                  <a:pt x="173993" y="-2110"/>
                  <a:pt x="181443" y="3366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-1322034" y="-205174"/>
            <a:ext cx="4412675" cy="2205425"/>
          </a:xfrm>
          <a:custGeom>
            <a:avLst/>
            <a:gdLst/>
            <a:ahLst/>
            <a:cxnLst/>
            <a:rect l="l" t="t" r="r" b="b"/>
            <a:pathLst>
              <a:path w="176507" h="88217" extrusionOk="0">
                <a:moveTo>
                  <a:pt x="175733" y="3767"/>
                </a:moveTo>
                <a:cubicBezTo>
                  <a:pt x="180963" y="11809"/>
                  <a:pt x="157528" y="46592"/>
                  <a:pt x="141098" y="52315"/>
                </a:cubicBezTo>
                <a:cubicBezTo>
                  <a:pt x="124668" y="58038"/>
                  <a:pt x="96989" y="32185"/>
                  <a:pt x="77155" y="38106"/>
                </a:cubicBezTo>
                <a:cubicBezTo>
                  <a:pt x="57321" y="44027"/>
                  <a:pt x="34083" y="92526"/>
                  <a:pt x="22094" y="87839"/>
                </a:cubicBezTo>
                <a:cubicBezTo>
                  <a:pt x="10105" y="83152"/>
                  <a:pt x="-9384" y="23946"/>
                  <a:pt x="5220" y="9983"/>
                </a:cubicBezTo>
                <a:cubicBezTo>
                  <a:pt x="19824" y="-3980"/>
                  <a:pt x="81300" y="5099"/>
                  <a:pt x="109719" y="4063"/>
                </a:cubicBezTo>
                <a:cubicBezTo>
                  <a:pt x="138138" y="3027"/>
                  <a:pt x="170503" y="-4275"/>
                  <a:pt x="175733" y="3767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052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7980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636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7384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7863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113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1028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676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6466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858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5039475" y="2538047"/>
            <a:ext cx="231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5039475" y="2977225"/>
            <a:ext cx="2316000" cy="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788575" y="2538047"/>
            <a:ext cx="231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1788575" y="2977225"/>
            <a:ext cx="2316000" cy="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5"/>
          <p:cNvSpPr/>
          <p:nvPr/>
        </p:nvSpPr>
        <p:spPr>
          <a:xfrm>
            <a:off x="-445563" y="2224173"/>
            <a:ext cx="2226975" cy="3225150"/>
          </a:xfrm>
          <a:custGeom>
            <a:avLst/>
            <a:gdLst/>
            <a:ahLst/>
            <a:cxnLst/>
            <a:rect l="l" t="t" r="r" b="b"/>
            <a:pathLst>
              <a:path w="89079" h="129006" extrusionOk="0">
                <a:moveTo>
                  <a:pt x="11606" y="1026"/>
                </a:moveTo>
                <a:cubicBezTo>
                  <a:pt x="21572" y="-8003"/>
                  <a:pt x="57590" y="48637"/>
                  <a:pt x="66372" y="65560"/>
                </a:cubicBezTo>
                <a:cubicBezTo>
                  <a:pt x="75154" y="82483"/>
                  <a:pt x="60846" y="93634"/>
                  <a:pt x="64300" y="102564"/>
                </a:cubicBezTo>
                <a:cubicBezTo>
                  <a:pt x="67754" y="111494"/>
                  <a:pt x="96715" y="116280"/>
                  <a:pt x="87094" y="119141"/>
                </a:cubicBezTo>
                <a:cubicBezTo>
                  <a:pt x="77473" y="122003"/>
                  <a:pt x="19155" y="139419"/>
                  <a:pt x="6574" y="119733"/>
                </a:cubicBezTo>
                <a:cubicBezTo>
                  <a:pt x="-6007" y="100047"/>
                  <a:pt x="1640" y="10055"/>
                  <a:pt x="11606" y="1026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Google Shape;34;p5"/>
          <p:cNvSpPr/>
          <p:nvPr/>
        </p:nvSpPr>
        <p:spPr>
          <a:xfrm>
            <a:off x="-908935" y="2498451"/>
            <a:ext cx="1660950" cy="2826150"/>
          </a:xfrm>
          <a:custGeom>
            <a:avLst/>
            <a:gdLst/>
            <a:ahLst/>
            <a:cxnLst/>
            <a:rect l="l" t="t" r="r" b="b"/>
            <a:pathLst>
              <a:path w="66438" h="113046" extrusionOk="0">
                <a:moveTo>
                  <a:pt x="17411" y="712"/>
                </a:moveTo>
                <a:cubicBezTo>
                  <a:pt x="28167" y="-6047"/>
                  <a:pt x="61273" y="39245"/>
                  <a:pt x="65664" y="57253"/>
                </a:cubicBezTo>
                <a:cubicBezTo>
                  <a:pt x="70055" y="75261"/>
                  <a:pt x="54514" y="102003"/>
                  <a:pt x="43758" y="108762"/>
                </a:cubicBezTo>
                <a:cubicBezTo>
                  <a:pt x="33002" y="115521"/>
                  <a:pt x="5521" y="115817"/>
                  <a:pt x="1130" y="97809"/>
                </a:cubicBezTo>
                <a:cubicBezTo>
                  <a:pt x="-3261" y="79801"/>
                  <a:pt x="6655" y="7471"/>
                  <a:pt x="17411" y="71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7257112" y="-434729"/>
            <a:ext cx="2496850" cy="4782175"/>
          </a:xfrm>
          <a:custGeom>
            <a:avLst/>
            <a:gdLst/>
            <a:ahLst/>
            <a:cxnLst/>
            <a:rect l="l" t="t" r="r" b="b"/>
            <a:pathLst>
              <a:path w="99874" h="191287" extrusionOk="0">
                <a:moveTo>
                  <a:pt x="712" y="12949"/>
                </a:moveTo>
                <a:cubicBezTo>
                  <a:pt x="-6343" y="19758"/>
                  <a:pt x="42995" y="40332"/>
                  <a:pt x="48077" y="56465"/>
                </a:cubicBezTo>
                <a:cubicBezTo>
                  <a:pt x="53159" y="72599"/>
                  <a:pt x="24148" y="87647"/>
                  <a:pt x="31203" y="109750"/>
                </a:cubicBezTo>
                <a:cubicBezTo>
                  <a:pt x="38258" y="131854"/>
                  <a:pt x="80541" y="204776"/>
                  <a:pt x="90409" y="189086"/>
                </a:cubicBezTo>
                <a:cubicBezTo>
                  <a:pt x="100277" y="173397"/>
                  <a:pt x="105359" y="44969"/>
                  <a:pt x="90409" y="15613"/>
                </a:cubicBezTo>
                <a:cubicBezTo>
                  <a:pt x="75460" y="-13743"/>
                  <a:pt x="7767" y="6140"/>
                  <a:pt x="712" y="12949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5"/>
          <p:cNvSpPr/>
          <p:nvPr/>
        </p:nvSpPr>
        <p:spPr>
          <a:xfrm>
            <a:off x="7698252" y="-98572"/>
            <a:ext cx="2464950" cy="5567425"/>
          </a:xfrm>
          <a:custGeom>
            <a:avLst/>
            <a:gdLst/>
            <a:ahLst/>
            <a:cxnLst/>
            <a:rect l="l" t="t" r="r" b="b"/>
            <a:pathLst>
              <a:path w="98598" h="222697" extrusionOk="0">
                <a:moveTo>
                  <a:pt x="77499" y="391"/>
                </a:moveTo>
                <a:cubicBezTo>
                  <a:pt x="61168" y="1625"/>
                  <a:pt x="6354" y="24123"/>
                  <a:pt x="532" y="40947"/>
                </a:cubicBezTo>
                <a:cubicBezTo>
                  <a:pt x="-5290" y="57771"/>
                  <a:pt x="39016" y="74891"/>
                  <a:pt x="42568" y="101336"/>
                </a:cubicBezTo>
                <a:cubicBezTo>
                  <a:pt x="46120" y="127781"/>
                  <a:pt x="22142" y="180820"/>
                  <a:pt x="21846" y="199618"/>
                </a:cubicBezTo>
                <a:cubicBezTo>
                  <a:pt x="21550" y="218416"/>
                  <a:pt x="30875" y="212939"/>
                  <a:pt x="40792" y="214123"/>
                </a:cubicBezTo>
                <a:cubicBezTo>
                  <a:pt x="50709" y="215307"/>
                  <a:pt x="71727" y="236819"/>
                  <a:pt x="81348" y="206723"/>
                </a:cubicBezTo>
                <a:cubicBezTo>
                  <a:pt x="90969" y="176627"/>
                  <a:pt x="99160" y="67935"/>
                  <a:pt x="98518" y="33546"/>
                </a:cubicBezTo>
                <a:cubicBezTo>
                  <a:pt x="97877" y="-843"/>
                  <a:pt x="93830" y="-842"/>
                  <a:pt x="77499" y="391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692400" y="445025"/>
            <a:ext cx="41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5987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6290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0753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1552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6072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1510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2285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4537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7392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9283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6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1" y="294596"/>
            <a:ext cx="381000" cy="295955"/>
          </a:xfrm>
          <a:custGeom>
            <a:avLst/>
            <a:gdLst>
              <a:gd name="connsiteX0" fmla="*/ 0 w 1161143"/>
              <a:gd name="connsiteY0" fmla="*/ 0 h 703723"/>
              <a:gd name="connsiteX1" fmla="*/ 70372 w 1161143"/>
              <a:gd name="connsiteY1" fmla="*/ 0 h 703723"/>
              <a:gd name="connsiteX2" fmla="*/ 874714 w 1161143"/>
              <a:gd name="connsiteY2" fmla="*/ 0 h 703723"/>
              <a:gd name="connsiteX3" fmla="*/ 1090771 w 1161143"/>
              <a:gd name="connsiteY3" fmla="*/ 0 h 703723"/>
              <a:gd name="connsiteX4" fmla="*/ 1161143 w 1161143"/>
              <a:gd name="connsiteY4" fmla="*/ 70372 h 703723"/>
              <a:gd name="connsiteX5" fmla="*/ 1161143 w 1161143"/>
              <a:gd name="connsiteY5" fmla="*/ 633351 h 703723"/>
              <a:gd name="connsiteX6" fmla="*/ 1090771 w 1161143"/>
              <a:gd name="connsiteY6" fmla="*/ 703723 h 703723"/>
              <a:gd name="connsiteX7" fmla="*/ 874714 w 1161143"/>
              <a:gd name="connsiteY7" fmla="*/ 703723 h 703723"/>
              <a:gd name="connsiteX8" fmla="*/ 70372 w 1161143"/>
              <a:gd name="connsiteY8" fmla="*/ 703723 h 703723"/>
              <a:gd name="connsiteX9" fmla="*/ 0 w 1161143"/>
              <a:gd name="connsiteY9" fmla="*/ 703723 h 703723"/>
              <a:gd name="connsiteX10" fmla="*/ 0 w 1161143"/>
              <a:gd name="connsiteY10" fmla="*/ 633351 h 703723"/>
              <a:gd name="connsiteX11" fmla="*/ 0 w 1161143"/>
              <a:gd name="connsiteY11" fmla="*/ 70372 h 703723"/>
              <a:gd name="connsiteX0-1" fmla="*/ 0 w 1161143"/>
              <a:gd name="connsiteY0-2" fmla="*/ 0 h 703723"/>
              <a:gd name="connsiteX1-3" fmla="*/ 70372 w 1161143"/>
              <a:gd name="connsiteY1-4" fmla="*/ 0 h 703723"/>
              <a:gd name="connsiteX2-5" fmla="*/ 1090771 w 1161143"/>
              <a:gd name="connsiteY2-6" fmla="*/ 0 h 703723"/>
              <a:gd name="connsiteX3-7" fmla="*/ 1161143 w 1161143"/>
              <a:gd name="connsiteY3-8" fmla="*/ 70372 h 703723"/>
              <a:gd name="connsiteX4-9" fmla="*/ 1161143 w 1161143"/>
              <a:gd name="connsiteY4-10" fmla="*/ 633351 h 703723"/>
              <a:gd name="connsiteX5-11" fmla="*/ 1090771 w 1161143"/>
              <a:gd name="connsiteY5-12" fmla="*/ 703723 h 703723"/>
              <a:gd name="connsiteX6-13" fmla="*/ 874714 w 1161143"/>
              <a:gd name="connsiteY6-14" fmla="*/ 703723 h 703723"/>
              <a:gd name="connsiteX7-15" fmla="*/ 70372 w 1161143"/>
              <a:gd name="connsiteY7-16" fmla="*/ 703723 h 703723"/>
              <a:gd name="connsiteX8-17" fmla="*/ 0 w 1161143"/>
              <a:gd name="connsiteY8-18" fmla="*/ 703723 h 703723"/>
              <a:gd name="connsiteX9-19" fmla="*/ 0 w 1161143"/>
              <a:gd name="connsiteY9-20" fmla="*/ 633351 h 703723"/>
              <a:gd name="connsiteX10-21" fmla="*/ 0 w 1161143"/>
              <a:gd name="connsiteY10-22" fmla="*/ 70372 h 703723"/>
              <a:gd name="connsiteX11-23" fmla="*/ 0 w 1161143"/>
              <a:gd name="connsiteY11-24" fmla="*/ 0 h 703723"/>
              <a:gd name="connsiteX0-25" fmla="*/ 0 w 1161143"/>
              <a:gd name="connsiteY0-26" fmla="*/ 0 h 703723"/>
              <a:gd name="connsiteX1-27" fmla="*/ 70372 w 1161143"/>
              <a:gd name="connsiteY1-28" fmla="*/ 0 h 703723"/>
              <a:gd name="connsiteX2-29" fmla="*/ 1090771 w 1161143"/>
              <a:gd name="connsiteY2-30" fmla="*/ 0 h 703723"/>
              <a:gd name="connsiteX3-31" fmla="*/ 1161143 w 1161143"/>
              <a:gd name="connsiteY3-32" fmla="*/ 70372 h 703723"/>
              <a:gd name="connsiteX4-33" fmla="*/ 1161143 w 1161143"/>
              <a:gd name="connsiteY4-34" fmla="*/ 633351 h 703723"/>
              <a:gd name="connsiteX5-35" fmla="*/ 1090771 w 1161143"/>
              <a:gd name="connsiteY5-36" fmla="*/ 703723 h 703723"/>
              <a:gd name="connsiteX6-37" fmla="*/ 70372 w 1161143"/>
              <a:gd name="connsiteY6-38" fmla="*/ 703723 h 703723"/>
              <a:gd name="connsiteX7-39" fmla="*/ 0 w 1161143"/>
              <a:gd name="connsiteY7-40" fmla="*/ 703723 h 703723"/>
              <a:gd name="connsiteX8-41" fmla="*/ 0 w 1161143"/>
              <a:gd name="connsiteY8-42" fmla="*/ 633351 h 703723"/>
              <a:gd name="connsiteX9-43" fmla="*/ 0 w 1161143"/>
              <a:gd name="connsiteY9-44" fmla="*/ 70372 h 703723"/>
              <a:gd name="connsiteX10-45" fmla="*/ 0 w 1161143"/>
              <a:gd name="connsiteY10-46" fmla="*/ 0 h 7037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161143" h="703723">
                <a:moveTo>
                  <a:pt x="0" y="0"/>
                </a:moveTo>
                <a:lnTo>
                  <a:pt x="70372" y="0"/>
                </a:lnTo>
                <a:lnTo>
                  <a:pt x="1090771" y="0"/>
                </a:lnTo>
                <a:cubicBezTo>
                  <a:pt x="1129636" y="0"/>
                  <a:pt x="1161143" y="31507"/>
                  <a:pt x="1161143" y="70372"/>
                </a:cubicBezTo>
                <a:lnTo>
                  <a:pt x="1161143" y="633351"/>
                </a:lnTo>
                <a:cubicBezTo>
                  <a:pt x="1161143" y="672216"/>
                  <a:pt x="1129636" y="703723"/>
                  <a:pt x="1090771" y="703723"/>
                </a:cubicBezTo>
                <a:lnTo>
                  <a:pt x="70372" y="703723"/>
                </a:lnTo>
                <a:lnTo>
                  <a:pt x="0" y="703723"/>
                </a:lnTo>
                <a:lnTo>
                  <a:pt x="0" y="633351"/>
                </a:lnTo>
                <a:lnTo>
                  <a:pt x="0" y="703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1" y="294596"/>
            <a:ext cx="381000" cy="295955"/>
          </a:xfrm>
          <a:custGeom>
            <a:avLst/>
            <a:gdLst>
              <a:gd name="connsiteX0" fmla="*/ 0 w 1161143"/>
              <a:gd name="connsiteY0" fmla="*/ 0 h 703723"/>
              <a:gd name="connsiteX1" fmla="*/ 70372 w 1161143"/>
              <a:gd name="connsiteY1" fmla="*/ 0 h 703723"/>
              <a:gd name="connsiteX2" fmla="*/ 874714 w 1161143"/>
              <a:gd name="connsiteY2" fmla="*/ 0 h 703723"/>
              <a:gd name="connsiteX3" fmla="*/ 1090771 w 1161143"/>
              <a:gd name="connsiteY3" fmla="*/ 0 h 703723"/>
              <a:gd name="connsiteX4" fmla="*/ 1161143 w 1161143"/>
              <a:gd name="connsiteY4" fmla="*/ 70372 h 703723"/>
              <a:gd name="connsiteX5" fmla="*/ 1161143 w 1161143"/>
              <a:gd name="connsiteY5" fmla="*/ 633351 h 703723"/>
              <a:gd name="connsiteX6" fmla="*/ 1090771 w 1161143"/>
              <a:gd name="connsiteY6" fmla="*/ 703723 h 703723"/>
              <a:gd name="connsiteX7" fmla="*/ 874714 w 1161143"/>
              <a:gd name="connsiteY7" fmla="*/ 703723 h 703723"/>
              <a:gd name="connsiteX8" fmla="*/ 70372 w 1161143"/>
              <a:gd name="connsiteY8" fmla="*/ 703723 h 703723"/>
              <a:gd name="connsiteX9" fmla="*/ 0 w 1161143"/>
              <a:gd name="connsiteY9" fmla="*/ 703723 h 703723"/>
              <a:gd name="connsiteX10" fmla="*/ 0 w 1161143"/>
              <a:gd name="connsiteY10" fmla="*/ 633351 h 703723"/>
              <a:gd name="connsiteX11" fmla="*/ 0 w 1161143"/>
              <a:gd name="connsiteY11" fmla="*/ 70372 h 703723"/>
              <a:gd name="connsiteX0-1" fmla="*/ 0 w 1161143"/>
              <a:gd name="connsiteY0-2" fmla="*/ 0 h 703723"/>
              <a:gd name="connsiteX1-3" fmla="*/ 70372 w 1161143"/>
              <a:gd name="connsiteY1-4" fmla="*/ 0 h 703723"/>
              <a:gd name="connsiteX2-5" fmla="*/ 1090771 w 1161143"/>
              <a:gd name="connsiteY2-6" fmla="*/ 0 h 703723"/>
              <a:gd name="connsiteX3-7" fmla="*/ 1161143 w 1161143"/>
              <a:gd name="connsiteY3-8" fmla="*/ 70372 h 703723"/>
              <a:gd name="connsiteX4-9" fmla="*/ 1161143 w 1161143"/>
              <a:gd name="connsiteY4-10" fmla="*/ 633351 h 703723"/>
              <a:gd name="connsiteX5-11" fmla="*/ 1090771 w 1161143"/>
              <a:gd name="connsiteY5-12" fmla="*/ 703723 h 703723"/>
              <a:gd name="connsiteX6-13" fmla="*/ 874714 w 1161143"/>
              <a:gd name="connsiteY6-14" fmla="*/ 703723 h 703723"/>
              <a:gd name="connsiteX7-15" fmla="*/ 70372 w 1161143"/>
              <a:gd name="connsiteY7-16" fmla="*/ 703723 h 703723"/>
              <a:gd name="connsiteX8-17" fmla="*/ 0 w 1161143"/>
              <a:gd name="connsiteY8-18" fmla="*/ 703723 h 703723"/>
              <a:gd name="connsiteX9-19" fmla="*/ 0 w 1161143"/>
              <a:gd name="connsiteY9-20" fmla="*/ 633351 h 703723"/>
              <a:gd name="connsiteX10-21" fmla="*/ 0 w 1161143"/>
              <a:gd name="connsiteY10-22" fmla="*/ 70372 h 703723"/>
              <a:gd name="connsiteX11-23" fmla="*/ 0 w 1161143"/>
              <a:gd name="connsiteY11-24" fmla="*/ 0 h 703723"/>
              <a:gd name="connsiteX0-25" fmla="*/ 0 w 1161143"/>
              <a:gd name="connsiteY0-26" fmla="*/ 0 h 703723"/>
              <a:gd name="connsiteX1-27" fmla="*/ 70372 w 1161143"/>
              <a:gd name="connsiteY1-28" fmla="*/ 0 h 703723"/>
              <a:gd name="connsiteX2-29" fmla="*/ 1090771 w 1161143"/>
              <a:gd name="connsiteY2-30" fmla="*/ 0 h 703723"/>
              <a:gd name="connsiteX3-31" fmla="*/ 1161143 w 1161143"/>
              <a:gd name="connsiteY3-32" fmla="*/ 70372 h 703723"/>
              <a:gd name="connsiteX4-33" fmla="*/ 1161143 w 1161143"/>
              <a:gd name="connsiteY4-34" fmla="*/ 633351 h 703723"/>
              <a:gd name="connsiteX5-35" fmla="*/ 1090771 w 1161143"/>
              <a:gd name="connsiteY5-36" fmla="*/ 703723 h 703723"/>
              <a:gd name="connsiteX6-37" fmla="*/ 70372 w 1161143"/>
              <a:gd name="connsiteY6-38" fmla="*/ 703723 h 703723"/>
              <a:gd name="connsiteX7-39" fmla="*/ 0 w 1161143"/>
              <a:gd name="connsiteY7-40" fmla="*/ 703723 h 703723"/>
              <a:gd name="connsiteX8-41" fmla="*/ 0 w 1161143"/>
              <a:gd name="connsiteY8-42" fmla="*/ 633351 h 703723"/>
              <a:gd name="connsiteX9-43" fmla="*/ 0 w 1161143"/>
              <a:gd name="connsiteY9-44" fmla="*/ 70372 h 703723"/>
              <a:gd name="connsiteX10-45" fmla="*/ 0 w 1161143"/>
              <a:gd name="connsiteY10-46" fmla="*/ 0 h 7037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161143" h="703723">
                <a:moveTo>
                  <a:pt x="0" y="0"/>
                </a:moveTo>
                <a:lnTo>
                  <a:pt x="70372" y="0"/>
                </a:lnTo>
                <a:lnTo>
                  <a:pt x="1090771" y="0"/>
                </a:lnTo>
                <a:cubicBezTo>
                  <a:pt x="1129636" y="0"/>
                  <a:pt x="1161143" y="31507"/>
                  <a:pt x="1161143" y="70372"/>
                </a:cubicBezTo>
                <a:lnTo>
                  <a:pt x="1161143" y="633351"/>
                </a:lnTo>
                <a:cubicBezTo>
                  <a:pt x="1161143" y="672216"/>
                  <a:pt x="1129636" y="703723"/>
                  <a:pt x="1090771" y="703723"/>
                </a:cubicBezTo>
                <a:lnTo>
                  <a:pt x="70372" y="703723"/>
                </a:lnTo>
                <a:lnTo>
                  <a:pt x="0" y="703723"/>
                </a:lnTo>
                <a:lnTo>
                  <a:pt x="0" y="633351"/>
                </a:lnTo>
                <a:lnTo>
                  <a:pt x="0" y="703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1" y="294596"/>
            <a:ext cx="381000" cy="295955"/>
          </a:xfrm>
          <a:custGeom>
            <a:avLst/>
            <a:gdLst>
              <a:gd name="connsiteX0" fmla="*/ 0 w 1161143"/>
              <a:gd name="connsiteY0" fmla="*/ 0 h 703723"/>
              <a:gd name="connsiteX1" fmla="*/ 70372 w 1161143"/>
              <a:gd name="connsiteY1" fmla="*/ 0 h 703723"/>
              <a:gd name="connsiteX2" fmla="*/ 874714 w 1161143"/>
              <a:gd name="connsiteY2" fmla="*/ 0 h 703723"/>
              <a:gd name="connsiteX3" fmla="*/ 1090771 w 1161143"/>
              <a:gd name="connsiteY3" fmla="*/ 0 h 703723"/>
              <a:gd name="connsiteX4" fmla="*/ 1161143 w 1161143"/>
              <a:gd name="connsiteY4" fmla="*/ 70372 h 703723"/>
              <a:gd name="connsiteX5" fmla="*/ 1161143 w 1161143"/>
              <a:gd name="connsiteY5" fmla="*/ 633351 h 703723"/>
              <a:gd name="connsiteX6" fmla="*/ 1090771 w 1161143"/>
              <a:gd name="connsiteY6" fmla="*/ 703723 h 703723"/>
              <a:gd name="connsiteX7" fmla="*/ 874714 w 1161143"/>
              <a:gd name="connsiteY7" fmla="*/ 703723 h 703723"/>
              <a:gd name="connsiteX8" fmla="*/ 70372 w 1161143"/>
              <a:gd name="connsiteY8" fmla="*/ 703723 h 703723"/>
              <a:gd name="connsiteX9" fmla="*/ 0 w 1161143"/>
              <a:gd name="connsiteY9" fmla="*/ 703723 h 703723"/>
              <a:gd name="connsiteX10" fmla="*/ 0 w 1161143"/>
              <a:gd name="connsiteY10" fmla="*/ 633351 h 703723"/>
              <a:gd name="connsiteX11" fmla="*/ 0 w 1161143"/>
              <a:gd name="connsiteY11" fmla="*/ 70372 h 703723"/>
              <a:gd name="connsiteX0-1" fmla="*/ 0 w 1161143"/>
              <a:gd name="connsiteY0-2" fmla="*/ 0 h 703723"/>
              <a:gd name="connsiteX1-3" fmla="*/ 70372 w 1161143"/>
              <a:gd name="connsiteY1-4" fmla="*/ 0 h 703723"/>
              <a:gd name="connsiteX2-5" fmla="*/ 1090771 w 1161143"/>
              <a:gd name="connsiteY2-6" fmla="*/ 0 h 703723"/>
              <a:gd name="connsiteX3-7" fmla="*/ 1161143 w 1161143"/>
              <a:gd name="connsiteY3-8" fmla="*/ 70372 h 703723"/>
              <a:gd name="connsiteX4-9" fmla="*/ 1161143 w 1161143"/>
              <a:gd name="connsiteY4-10" fmla="*/ 633351 h 703723"/>
              <a:gd name="connsiteX5-11" fmla="*/ 1090771 w 1161143"/>
              <a:gd name="connsiteY5-12" fmla="*/ 703723 h 703723"/>
              <a:gd name="connsiteX6-13" fmla="*/ 874714 w 1161143"/>
              <a:gd name="connsiteY6-14" fmla="*/ 703723 h 703723"/>
              <a:gd name="connsiteX7-15" fmla="*/ 70372 w 1161143"/>
              <a:gd name="connsiteY7-16" fmla="*/ 703723 h 703723"/>
              <a:gd name="connsiteX8-17" fmla="*/ 0 w 1161143"/>
              <a:gd name="connsiteY8-18" fmla="*/ 703723 h 703723"/>
              <a:gd name="connsiteX9-19" fmla="*/ 0 w 1161143"/>
              <a:gd name="connsiteY9-20" fmla="*/ 633351 h 703723"/>
              <a:gd name="connsiteX10-21" fmla="*/ 0 w 1161143"/>
              <a:gd name="connsiteY10-22" fmla="*/ 70372 h 703723"/>
              <a:gd name="connsiteX11-23" fmla="*/ 0 w 1161143"/>
              <a:gd name="connsiteY11-24" fmla="*/ 0 h 703723"/>
              <a:gd name="connsiteX0-25" fmla="*/ 0 w 1161143"/>
              <a:gd name="connsiteY0-26" fmla="*/ 0 h 703723"/>
              <a:gd name="connsiteX1-27" fmla="*/ 70372 w 1161143"/>
              <a:gd name="connsiteY1-28" fmla="*/ 0 h 703723"/>
              <a:gd name="connsiteX2-29" fmla="*/ 1090771 w 1161143"/>
              <a:gd name="connsiteY2-30" fmla="*/ 0 h 703723"/>
              <a:gd name="connsiteX3-31" fmla="*/ 1161143 w 1161143"/>
              <a:gd name="connsiteY3-32" fmla="*/ 70372 h 703723"/>
              <a:gd name="connsiteX4-33" fmla="*/ 1161143 w 1161143"/>
              <a:gd name="connsiteY4-34" fmla="*/ 633351 h 703723"/>
              <a:gd name="connsiteX5-35" fmla="*/ 1090771 w 1161143"/>
              <a:gd name="connsiteY5-36" fmla="*/ 703723 h 703723"/>
              <a:gd name="connsiteX6-37" fmla="*/ 70372 w 1161143"/>
              <a:gd name="connsiteY6-38" fmla="*/ 703723 h 703723"/>
              <a:gd name="connsiteX7-39" fmla="*/ 0 w 1161143"/>
              <a:gd name="connsiteY7-40" fmla="*/ 703723 h 703723"/>
              <a:gd name="connsiteX8-41" fmla="*/ 0 w 1161143"/>
              <a:gd name="connsiteY8-42" fmla="*/ 633351 h 703723"/>
              <a:gd name="connsiteX9-43" fmla="*/ 0 w 1161143"/>
              <a:gd name="connsiteY9-44" fmla="*/ 70372 h 703723"/>
              <a:gd name="connsiteX10-45" fmla="*/ 0 w 1161143"/>
              <a:gd name="connsiteY10-46" fmla="*/ 0 h 7037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161143" h="703723">
                <a:moveTo>
                  <a:pt x="0" y="0"/>
                </a:moveTo>
                <a:lnTo>
                  <a:pt x="70372" y="0"/>
                </a:lnTo>
                <a:lnTo>
                  <a:pt x="1090771" y="0"/>
                </a:lnTo>
                <a:cubicBezTo>
                  <a:pt x="1129636" y="0"/>
                  <a:pt x="1161143" y="31507"/>
                  <a:pt x="1161143" y="70372"/>
                </a:cubicBezTo>
                <a:lnTo>
                  <a:pt x="1161143" y="633351"/>
                </a:lnTo>
                <a:cubicBezTo>
                  <a:pt x="1161143" y="672216"/>
                  <a:pt x="1129636" y="703723"/>
                  <a:pt x="1090771" y="703723"/>
                </a:cubicBezTo>
                <a:lnTo>
                  <a:pt x="70372" y="703723"/>
                </a:lnTo>
                <a:lnTo>
                  <a:pt x="0" y="703723"/>
                </a:lnTo>
                <a:lnTo>
                  <a:pt x="0" y="633351"/>
                </a:lnTo>
                <a:lnTo>
                  <a:pt x="0" y="703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7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 1">
  <p:cSld name="CUSTOM_1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2289750" y="445025"/>
            <a:ext cx="45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3414000" y="2342267"/>
            <a:ext cx="23160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500" b="0"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2"/>
          </p:nvPr>
        </p:nvSpPr>
        <p:spPr>
          <a:xfrm>
            <a:off x="3328950" y="2796421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3"/>
          </p:nvPr>
        </p:nvSpPr>
        <p:spPr>
          <a:xfrm>
            <a:off x="777700" y="2342267"/>
            <a:ext cx="23160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500" b="0"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4"/>
          </p:nvPr>
        </p:nvSpPr>
        <p:spPr>
          <a:xfrm>
            <a:off x="692650" y="2796421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5" hasCustomPrompt="1"/>
          </p:nvPr>
        </p:nvSpPr>
        <p:spPr>
          <a:xfrm>
            <a:off x="1416100" y="1581179"/>
            <a:ext cx="10392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6" hasCustomPrompt="1"/>
          </p:nvPr>
        </p:nvSpPr>
        <p:spPr>
          <a:xfrm>
            <a:off x="4052400" y="1581179"/>
            <a:ext cx="10392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01" name="Google Shape;101;p14"/>
          <p:cNvSpPr/>
          <p:nvPr/>
        </p:nvSpPr>
        <p:spPr>
          <a:xfrm rot="5400000">
            <a:off x="2524778" y="-1448648"/>
            <a:ext cx="4231201" cy="10932298"/>
          </a:xfrm>
          <a:custGeom>
            <a:avLst/>
            <a:gdLst/>
            <a:ahLst/>
            <a:cxnLst/>
            <a:rect l="l" t="t" r="r" b="b"/>
            <a:pathLst>
              <a:path w="203766" h="236374" extrusionOk="0">
                <a:moveTo>
                  <a:pt x="1721" y="10665"/>
                </a:moveTo>
                <a:cubicBezTo>
                  <a:pt x="-13382" y="13460"/>
                  <a:pt x="81426" y="23295"/>
                  <a:pt x="97174" y="35495"/>
                </a:cubicBezTo>
                <a:cubicBezTo>
                  <a:pt x="112922" y="47695"/>
                  <a:pt x="86963" y="68012"/>
                  <a:pt x="96207" y="83867"/>
                </a:cubicBezTo>
                <a:cubicBezTo>
                  <a:pt x="105451" y="99722"/>
                  <a:pt x="144686" y="109450"/>
                  <a:pt x="152640" y="130626"/>
                </a:cubicBezTo>
                <a:cubicBezTo>
                  <a:pt x="160594" y="151802"/>
                  <a:pt x="143073" y="195390"/>
                  <a:pt x="143933" y="210923"/>
                </a:cubicBezTo>
                <a:cubicBezTo>
                  <a:pt x="144793" y="226456"/>
                  <a:pt x="150061" y="222371"/>
                  <a:pt x="157800" y="223822"/>
                </a:cubicBezTo>
                <a:cubicBezTo>
                  <a:pt x="165540" y="225273"/>
                  <a:pt x="185372" y="253812"/>
                  <a:pt x="190370" y="219629"/>
                </a:cubicBezTo>
                <a:cubicBezTo>
                  <a:pt x="195368" y="185447"/>
                  <a:pt x="219232" y="53554"/>
                  <a:pt x="187790" y="18727"/>
                </a:cubicBezTo>
                <a:cubicBezTo>
                  <a:pt x="156349" y="-16100"/>
                  <a:pt x="16824" y="7870"/>
                  <a:pt x="1721" y="10665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Google Shape;102;p14"/>
          <p:cNvSpPr/>
          <p:nvPr/>
        </p:nvSpPr>
        <p:spPr>
          <a:xfrm rot="5400000">
            <a:off x="3014174" y="-625286"/>
            <a:ext cx="3115643" cy="11082610"/>
          </a:xfrm>
          <a:custGeom>
            <a:avLst/>
            <a:gdLst/>
            <a:ahLst/>
            <a:cxnLst/>
            <a:rect l="l" t="t" r="r" b="b"/>
            <a:pathLst>
              <a:path w="150043" h="239624" extrusionOk="0">
                <a:moveTo>
                  <a:pt x="12209" y="9522"/>
                </a:moveTo>
                <a:cubicBezTo>
                  <a:pt x="-8107" y="14144"/>
                  <a:pt x="1406" y="37954"/>
                  <a:pt x="9629" y="48864"/>
                </a:cubicBezTo>
                <a:cubicBezTo>
                  <a:pt x="17852" y="59775"/>
                  <a:pt x="56711" y="55260"/>
                  <a:pt x="61548" y="74985"/>
                </a:cubicBezTo>
                <a:cubicBezTo>
                  <a:pt x="66385" y="94710"/>
                  <a:pt x="39834" y="145339"/>
                  <a:pt x="38652" y="167213"/>
                </a:cubicBezTo>
                <a:cubicBezTo>
                  <a:pt x="37470" y="189088"/>
                  <a:pt x="55798" y="196934"/>
                  <a:pt x="54454" y="206232"/>
                </a:cubicBezTo>
                <a:cubicBezTo>
                  <a:pt x="53110" y="215530"/>
                  <a:pt x="16455" y="219991"/>
                  <a:pt x="30590" y="223001"/>
                </a:cubicBezTo>
                <a:cubicBezTo>
                  <a:pt x="44725" y="226011"/>
                  <a:pt x="122443" y="257936"/>
                  <a:pt x="139265" y="224291"/>
                </a:cubicBezTo>
                <a:cubicBezTo>
                  <a:pt x="156088" y="190646"/>
                  <a:pt x="152701" y="56926"/>
                  <a:pt x="131525" y="21131"/>
                </a:cubicBezTo>
                <a:cubicBezTo>
                  <a:pt x="110349" y="-14664"/>
                  <a:pt x="32525" y="4900"/>
                  <a:pt x="12209" y="952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03" name="Google Shape;103;p14"/>
          <p:cNvSpPr txBox="1">
            <a:spLocks noGrp="1"/>
          </p:cNvSpPr>
          <p:nvPr>
            <p:ph type="subTitle" idx="7"/>
          </p:nvPr>
        </p:nvSpPr>
        <p:spPr>
          <a:xfrm>
            <a:off x="6050300" y="2358767"/>
            <a:ext cx="23160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500" b="0"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8"/>
          </p:nvPr>
        </p:nvSpPr>
        <p:spPr>
          <a:xfrm>
            <a:off x="5965250" y="2812921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9" hasCustomPrompt="1"/>
          </p:nvPr>
        </p:nvSpPr>
        <p:spPr>
          <a:xfrm>
            <a:off x="6688700" y="1597679"/>
            <a:ext cx="10392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06" name="Google Shape;106;p14"/>
          <p:cNvSpPr/>
          <p:nvPr/>
        </p:nvSpPr>
        <p:spPr>
          <a:xfrm rot="2890682">
            <a:off x="-736043" y="-1964037"/>
            <a:ext cx="2108067" cy="3806796"/>
          </a:xfrm>
          <a:custGeom>
            <a:avLst/>
            <a:gdLst/>
            <a:ahLst/>
            <a:cxnLst/>
            <a:rect l="l" t="t" r="r" b="b"/>
            <a:pathLst>
              <a:path w="84325" h="152276" extrusionOk="0">
                <a:moveTo>
                  <a:pt x="6789" y="4009"/>
                </a:moveTo>
                <a:cubicBezTo>
                  <a:pt x="15388" y="-11308"/>
                  <a:pt x="43874" y="21370"/>
                  <a:pt x="56773" y="36580"/>
                </a:cubicBezTo>
                <a:cubicBezTo>
                  <a:pt x="69672" y="51790"/>
                  <a:pt x="85313" y="76405"/>
                  <a:pt x="84184" y="95270"/>
                </a:cubicBezTo>
                <a:cubicBezTo>
                  <a:pt x="83055" y="114135"/>
                  <a:pt x="63169" y="144233"/>
                  <a:pt x="50001" y="149769"/>
                </a:cubicBezTo>
                <a:cubicBezTo>
                  <a:pt x="36833" y="155305"/>
                  <a:pt x="12379" y="152778"/>
                  <a:pt x="5177" y="128485"/>
                </a:cubicBezTo>
                <a:cubicBezTo>
                  <a:pt x="-2025" y="104192"/>
                  <a:pt x="-1810" y="19327"/>
                  <a:pt x="6789" y="400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2918550" y="2843988"/>
            <a:ext cx="33069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1"/>
          </p:nvPr>
        </p:nvSpPr>
        <p:spPr>
          <a:xfrm>
            <a:off x="1842900" y="1773225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" name="Google Shape;119;p16"/>
          <p:cNvSpPr/>
          <p:nvPr/>
        </p:nvSpPr>
        <p:spPr>
          <a:xfrm rot="10800000">
            <a:off x="-1076803" y="-236902"/>
            <a:ext cx="11521175" cy="1234975"/>
          </a:xfrm>
          <a:custGeom>
            <a:avLst/>
            <a:gdLst/>
            <a:ahLst/>
            <a:cxnLst/>
            <a:rect l="l" t="t" r="r" b="b"/>
            <a:pathLst>
              <a:path w="460847" h="49399" extrusionOk="0">
                <a:moveTo>
                  <a:pt x="37077" y="36118"/>
                </a:moveTo>
                <a:cubicBezTo>
                  <a:pt x="68308" y="28619"/>
                  <a:pt x="174977" y="52"/>
                  <a:pt x="224759" y="3"/>
                </a:cubicBezTo>
                <a:cubicBezTo>
                  <a:pt x="274541" y="-46"/>
                  <a:pt x="301776" y="35329"/>
                  <a:pt x="335770" y="35822"/>
                </a:cubicBezTo>
                <a:cubicBezTo>
                  <a:pt x="369764" y="36315"/>
                  <a:pt x="413379" y="1236"/>
                  <a:pt x="428723" y="2963"/>
                </a:cubicBezTo>
                <a:cubicBezTo>
                  <a:pt x="444067" y="4690"/>
                  <a:pt x="493059" y="39177"/>
                  <a:pt x="427834" y="46183"/>
                </a:cubicBezTo>
                <a:cubicBezTo>
                  <a:pt x="362609" y="53189"/>
                  <a:pt x="102499" y="46677"/>
                  <a:pt x="37373" y="44999"/>
                </a:cubicBezTo>
                <a:cubicBezTo>
                  <a:pt x="-27753" y="43322"/>
                  <a:pt x="5846" y="43617"/>
                  <a:pt x="37077" y="36118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20" name="Google Shape;120;p16"/>
          <p:cNvSpPr/>
          <p:nvPr/>
        </p:nvSpPr>
        <p:spPr>
          <a:xfrm rot="10800000">
            <a:off x="-402113" y="-200056"/>
            <a:ext cx="10894650" cy="1111950"/>
          </a:xfrm>
          <a:custGeom>
            <a:avLst/>
            <a:gdLst/>
            <a:ahLst/>
            <a:cxnLst/>
            <a:rect l="l" t="t" r="r" b="b"/>
            <a:pathLst>
              <a:path w="435786" h="44478" extrusionOk="0">
                <a:moveTo>
                  <a:pt x="36043" y="108"/>
                </a:moveTo>
                <a:cubicBezTo>
                  <a:pt x="65794" y="-1619"/>
                  <a:pt x="164175" y="28626"/>
                  <a:pt x="215141" y="30007"/>
                </a:cubicBezTo>
                <a:cubicBezTo>
                  <a:pt x="266107" y="31389"/>
                  <a:pt x="307502" y="6818"/>
                  <a:pt x="341841" y="8397"/>
                </a:cubicBezTo>
                <a:cubicBezTo>
                  <a:pt x="376180" y="9976"/>
                  <a:pt x="472045" y="34152"/>
                  <a:pt x="421177" y="39480"/>
                </a:cubicBezTo>
                <a:cubicBezTo>
                  <a:pt x="370309" y="44809"/>
                  <a:pt x="100824" y="46930"/>
                  <a:pt x="36635" y="40368"/>
                </a:cubicBezTo>
                <a:cubicBezTo>
                  <a:pt x="-27554" y="33806"/>
                  <a:pt x="6292" y="1835"/>
                  <a:pt x="36043" y="108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Google Shape;121;p16"/>
          <p:cNvSpPr/>
          <p:nvPr/>
        </p:nvSpPr>
        <p:spPr>
          <a:xfrm>
            <a:off x="-1052726" y="4203523"/>
            <a:ext cx="11521175" cy="1234975"/>
          </a:xfrm>
          <a:custGeom>
            <a:avLst/>
            <a:gdLst/>
            <a:ahLst/>
            <a:cxnLst/>
            <a:rect l="l" t="t" r="r" b="b"/>
            <a:pathLst>
              <a:path w="460847" h="49399" extrusionOk="0">
                <a:moveTo>
                  <a:pt x="37077" y="36118"/>
                </a:moveTo>
                <a:cubicBezTo>
                  <a:pt x="68308" y="28619"/>
                  <a:pt x="174977" y="52"/>
                  <a:pt x="224759" y="3"/>
                </a:cubicBezTo>
                <a:cubicBezTo>
                  <a:pt x="274541" y="-46"/>
                  <a:pt x="301776" y="35329"/>
                  <a:pt x="335770" y="35822"/>
                </a:cubicBezTo>
                <a:cubicBezTo>
                  <a:pt x="369764" y="36315"/>
                  <a:pt x="413379" y="1236"/>
                  <a:pt x="428723" y="2963"/>
                </a:cubicBezTo>
                <a:cubicBezTo>
                  <a:pt x="444067" y="4690"/>
                  <a:pt x="493059" y="39177"/>
                  <a:pt x="427834" y="46183"/>
                </a:cubicBezTo>
                <a:cubicBezTo>
                  <a:pt x="362609" y="53189"/>
                  <a:pt x="102499" y="46677"/>
                  <a:pt x="37373" y="44999"/>
                </a:cubicBezTo>
                <a:cubicBezTo>
                  <a:pt x="-27753" y="43322"/>
                  <a:pt x="5846" y="43617"/>
                  <a:pt x="37077" y="36118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22" name="Google Shape;122;p16"/>
          <p:cNvSpPr/>
          <p:nvPr/>
        </p:nvSpPr>
        <p:spPr>
          <a:xfrm>
            <a:off x="-1100891" y="4289702"/>
            <a:ext cx="10894650" cy="1111950"/>
          </a:xfrm>
          <a:custGeom>
            <a:avLst/>
            <a:gdLst/>
            <a:ahLst/>
            <a:cxnLst/>
            <a:rect l="l" t="t" r="r" b="b"/>
            <a:pathLst>
              <a:path w="435786" h="44478" extrusionOk="0">
                <a:moveTo>
                  <a:pt x="36043" y="108"/>
                </a:moveTo>
                <a:cubicBezTo>
                  <a:pt x="65794" y="-1619"/>
                  <a:pt x="164175" y="28626"/>
                  <a:pt x="215141" y="30007"/>
                </a:cubicBezTo>
                <a:cubicBezTo>
                  <a:pt x="266107" y="31389"/>
                  <a:pt x="307502" y="6818"/>
                  <a:pt x="341841" y="8397"/>
                </a:cubicBezTo>
                <a:cubicBezTo>
                  <a:pt x="376180" y="9976"/>
                  <a:pt x="472045" y="34152"/>
                  <a:pt x="421177" y="39480"/>
                </a:cubicBezTo>
                <a:cubicBezTo>
                  <a:pt x="370309" y="44809"/>
                  <a:pt x="100824" y="46930"/>
                  <a:pt x="36635" y="40368"/>
                </a:cubicBezTo>
                <a:cubicBezTo>
                  <a:pt x="-27554" y="33806"/>
                  <a:pt x="6292" y="1835"/>
                  <a:pt x="36043" y="108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771525" y="3377400"/>
            <a:ext cx="46386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685800" y="2297100"/>
            <a:ext cx="50817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" name="Google Shape;126;p17"/>
          <p:cNvSpPr/>
          <p:nvPr/>
        </p:nvSpPr>
        <p:spPr>
          <a:xfrm>
            <a:off x="5155377" y="-2248250"/>
            <a:ext cx="5633924" cy="6933148"/>
          </a:xfrm>
          <a:custGeom>
            <a:avLst/>
            <a:gdLst/>
            <a:ahLst/>
            <a:cxnLst/>
            <a:rect l="l" t="t" r="r" b="b"/>
            <a:pathLst>
              <a:path w="218200" h="192267" extrusionOk="0">
                <a:moveTo>
                  <a:pt x="204573" y="190649"/>
                </a:moveTo>
                <a:cubicBezTo>
                  <a:pt x="195692" y="205006"/>
                  <a:pt x="173638" y="117875"/>
                  <a:pt x="146551" y="102728"/>
                </a:cubicBezTo>
                <a:cubicBezTo>
                  <a:pt x="119464" y="87581"/>
                  <a:pt x="64946" y="114125"/>
                  <a:pt x="42053" y="99768"/>
                </a:cubicBezTo>
                <a:cubicBezTo>
                  <a:pt x="19160" y="85411"/>
                  <a:pt x="-17103" y="30448"/>
                  <a:pt x="9194" y="16584"/>
                </a:cubicBezTo>
                <a:cubicBezTo>
                  <a:pt x="35491" y="2720"/>
                  <a:pt x="167274" y="-12427"/>
                  <a:pt x="199837" y="16584"/>
                </a:cubicBezTo>
                <a:cubicBezTo>
                  <a:pt x="232400" y="45595"/>
                  <a:pt x="213454" y="176292"/>
                  <a:pt x="204573" y="190649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17"/>
          <p:cNvSpPr/>
          <p:nvPr/>
        </p:nvSpPr>
        <p:spPr>
          <a:xfrm>
            <a:off x="3714601" y="4024139"/>
            <a:ext cx="6112711" cy="2190212"/>
          </a:xfrm>
          <a:custGeom>
            <a:avLst/>
            <a:gdLst/>
            <a:ahLst/>
            <a:cxnLst/>
            <a:rect l="l" t="t" r="r" b="b"/>
            <a:pathLst>
              <a:path w="191426" h="60738" extrusionOk="0">
                <a:moveTo>
                  <a:pt x="177161" y="40331"/>
                </a:moveTo>
                <a:cubicBezTo>
                  <a:pt x="164580" y="30513"/>
                  <a:pt x="119387" y="1206"/>
                  <a:pt x="98714" y="71"/>
                </a:cubicBezTo>
                <a:cubicBezTo>
                  <a:pt x="78041" y="-1064"/>
                  <a:pt x="68815" y="24049"/>
                  <a:pt x="53125" y="33522"/>
                </a:cubicBezTo>
                <a:cubicBezTo>
                  <a:pt x="37435" y="42995"/>
                  <a:pt x="-15603" y="52665"/>
                  <a:pt x="4576" y="56908"/>
                </a:cubicBezTo>
                <a:cubicBezTo>
                  <a:pt x="24755" y="61151"/>
                  <a:pt x="145437" y="61743"/>
                  <a:pt x="174201" y="58980"/>
                </a:cubicBezTo>
                <a:cubicBezTo>
                  <a:pt x="202965" y="56217"/>
                  <a:pt x="189742" y="50149"/>
                  <a:pt x="177161" y="40331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Google Shape;128;p17"/>
          <p:cNvSpPr/>
          <p:nvPr/>
        </p:nvSpPr>
        <p:spPr>
          <a:xfrm>
            <a:off x="4686447" y="-1592282"/>
            <a:ext cx="5182218" cy="7706130"/>
          </a:xfrm>
          <a:custGeom>
            <a:avLst/>
            <a:gdLst/>
            <a:ahLst/>
            <a:cxnLst/>
            <a:rect l="l" t="t" r="r" b="b"/>
            <a:pathLst>
              <a:path w="147610" h="213703" extrusionOk="0">
                <a:moveTo>
                  <a:pt x="128752" y="5122"/>
                </a:moveTo>
                <a:cubicBezTo>
                  <a:pt x="104971" y="-12689"/>
                  <a:pt x="18531" y="20565"/>
                  <a:pt x="3236" y="39758"/>
                </a:cubicBezTo>
                <a:cubicBezTo>
                  <a:pt x="-12059" y="58951"/>
                  <a:pt x="32641" y="94820"/>
                  <a:pt x="36983" y="120278"/>
                </a:cubicBezTo>
                <a:cubicBezTo>
                  <a:pt x="41325" y="145737"/>
                  <a:pt x="15817" y="177362"/>
                  <a:pt x="29286" y="192509"/>
                </a:cubicBezTo>
                <a:cubicBezTo>
                  <a:pt x="42755" y="207656"/>
                  <a:pt x="98360" y="218806"/>
                  <a:pt x="117799" y="211158"/>
                </a:cubicBezTo>
                <a:cubicBezTo>
                  <a:pt x="137238" y="203511"/>
                  <a:pt x="144097" y="180963"/>
                  <a:pt x="145922" y="146624"/>
                </a:cubicBezTo>
                <a:cubicBezTo>
                  <a:pt x="147748" y="112285"/>
                  <a:pt x="152533" y="22933"/>
                  <a:pt x="128752" y="512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7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4810850" y="1280747"/>
            <a:ext cx="231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2"/>
          </p:nvPr>
        </p:nvSpPr>
        <p:spPr>
          <a:xfrm>
            <a:off x="4810850" y="1719925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3"/>
          </p:nvPr>
        </p:nvSpPr>
        <p:spPr>
          <a:xfrm>
            <a:off x="2017150" y="1280747"/>
            <a:ext cx="231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4"/>
          </p:nvPr>
        </p:nvSpPr>
        <p:spPr>
          <a:xfrm>
            <a:off x="2017150" y="1719925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152" name="Google Shape;152;p21"/>
          <p:cNvSpPr/>
          <p:nvPr/>
        </p:nvSpPr>
        <p:spPr>
          <a:xfrm flipH="1">
            <a:off x="7262309" y="3050398"/>
            <a:ext cx="2226975" cy="3225150"/>
          </a:xfrm>
          <a:custGeom>
            <a:avLst/>
            <a:gdLst/>
            <a:ahLst/>
            <a:cxnLst/>
            <a:rect l="l" t="t" r="r" b="b"/>
            <a:pathLst>
              <a:path w="89079" h="129006" extrusionOk="0">
                <a:moveTo>
                  <a:pt x="11606" y="1026"/>
                </a:moveTo>
                <a:cubicBezTo>
                  <a:pt x="21572" y="-8003"/>
                  <a:pt x="57590" y="48637"/>
                  <a:pt x="66372" y="65560"/>
                </a:cubicBezTo>
                <a:cubicBezTo>
                  <a:pt x="75154" y="82483"/>
                  <a:pt x="60846" y="93634"/>
                  <a:pt x="64300" y="102564"/>
                </a:cubicBezTo>
                <a:cubicBezTo>
                  <a:pt x="67754" y="111494"/>
                  <a:pt x="96715" y="116280"/>
                  <a:pt x="87094" y="119141"/>
                </a:cubicBezTo>
                <a:cubicBezTo>
                  <a:pt x="77473" y="122003"/>
                  <a:pt x="19155" y="139419"/>
                  <a:pt x="6574" y="119733"/>
                </a:cubicBezTo>
                <a:cubicBezTo>
                  <a:pt x="-6007" y="100047"/>
                  <a:pt x="1640" y="10055"/>
                  <a:pt x="11606" y="1026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Google Shape;153;p21"/>
          <p:cNvSpPr/>
          <p:nvPr/>
        </p:nvSpPr>
        <p:spPr>
          <a:xfrm flipH="1">
            <a:off x="8291706" y="3324676"/>
            <a:ext cx="1660950" cy="2826150"/>
          </a:xfrm>
          <a:custGeom>
            <a:avLst/>
            <a:gdLst/>
            <a:ahLst/>
            <a:cxnLst/>
            <a:rect l="l" t="t" r="r" b="b"/>
            <a:pathLst>
              <a:path w="66438" h="113046" extrusionOk="0">
                <a:moveTo>
                  <a:pt x="17411" y="712"/>
                </a:moveTo>
                <a:cubicBezTo>
                  <a:pt x="28167" y="-6047"/>
                  <a:pt x="61273" y="39245"/>
                  <a:pt x="65664" y="57253"/>
                </a:cubicBezTo>
                <a:cubicBezTo>
                  <a:pt x="70055" y="75261"/>
                  <a:pt x="54514" y="102003"/>
                  <a:pt x="43758" y="108762"/>
                </a:cubicBezTo>
                <a:cubicBezTo>
                  <a:pt x="33002" y="115521"/>
                  <a:pt x="5521" y="115817"/>
                  <a:pt x="1130" y="97809"/>
                </a:cubicBezTo>
                <a:cubicBezTo>
                  <a:pt x="-3261" y="79801"/>
                  <a:pt x="6655" y="7471"/>
                  <a:pt x="17411" y="71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2508150" y="445025"/>
            <a:ext cx="41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21"/>
          <p:cNvSpPr/>
          <p:nvPr/>
        </p:nvSpPr>
        <p:spPr>
          <a:xfrm rot="3144145">
            <a:off x="-957841" y="-179963"/>
            <a:ext cx="2226932" cy="3225088"/>
          </a:xfrm>
          <a:custGeom>
            <a:avLst/>
            <a:gdLst/>
            <a:ahLst/>
            <a:cxnLst/>
            <a:rect l="l" t="t" r="r" b="b"/>
            <a:pathLst>
              <a:path w="89079" h="129006" extrusionOk="0">
                <a:moveTo>
                  <a:pt x="11606" y="1026"/>
                </a:moveTo>
                <a:cubicBezTo>
                  <a:pt x="21572" y="-8003"/>
                  <a:pt x="57590" y="48637"/>
                  <a:pt x="66372" y="65560"/>
                </a:cubicBezTo>
                <a:cubicBezTo>
                  <a:pt x="75154" y="82483"/>
                  <a:pt x="60846" y="93634"/>
                  <a:pt x="64300" y="102564"/>
                </a:cubicBezTo>
                <a:cubicBezTo>
                  <a:pt x="67754" y="111494"/>
                  <a:pt x="96715" y="116280"/>
                  <a:pt x="87094" y="119141"/>
                </a:cubicBezTo>
                <a:cubicBezTo>
                  <a:pt x="77473" y="122003"/>
                  <a:pt x="19155" y="139419"/>
                  <a:pt x="6574" y="119733"/>
                </a:cubicBezTo>
                <a:cubicBezTo>
                  <a:pt x="-6007" y="100047"/>
                  <a:pt x="1640" y="10055"/>
                  <a:pt x="11606" y="1026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21"/>
          <p:cNvSpPr/>
          <p:nvPr/>
        </p:nvSpPr>
        <p:spPr>
          <a:xfrm rot="3144145">
            <a:off x="-1189467" y="-526191"/>
            <a:ext cx="1660918" cy="2826095"/>
          </a:xfrm>
          <a:custGeom>
            <a:avLst/>
            <a:gdLst/>
            <a:ahLst/>
            <a:cxnLst/>
            <a:rect l="l" t="t" r="r" b="b"/>
            <a:pathLst>
              <a:path w="66438" h="113046" extrusionOk="0">
                <a:moveTo>
                  <a:pt x="17411" y="712"/>
                </a:moveTo>
                <a:cubicBezTo>
                  <a:pt x="28167" y="-6047"/>
                  <a:pt x="61273" y="39245"/>
                  <a:pt x="65664" y="57253"/>
                </a:cubicBezTo>
                <a:cubicBezTo>
                  <a:pt x="70055" y="75261"/>
                  <a:pt x="54514" y="102003"/>
                  <a:pt x="43758" y="108762"/>
                </a:cubicBezTo>
                <a:cubicBezTo>
                  <a:pt x="33002" y="115521"/>
                  <a:pt x="5521" y="115817"/>
                  <a:pt x="1130" y="97809"/>
                </a:cubicBezTo>
                <a:cubicBezTo>
                  <a:pt x="-3261" y="79801"/>
                  <a:pt x="6655" y="7471"/>
                  <a:pt x="17411" y="71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57" name="Google Shape;157;p21"/>
          <p:cNvSpPr txBox="1">
            <a:spLocks noGrp="1"/>
          </p:cNvSpPr>
          <p:nvPr>
            <p:ph type="subTitle" idx="5"/>
          </p:nvPr>
        </p:nvSpPr>
        <p:spPr>
          <a:xfrm>
            <a:off x="4810850" y="3014297"/>
            <a:ext cx="231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6"/>
          </p:nvPr>
        </p:nvSpPr>
        <p:spPr>
          <a:xfrm>
            <a:off x="4810850" y="3453475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7"/>
          </p:nvPr>
        </p:nvSpPr>
        <p:spPr>
          <a:xfrm>
            <a:off x="2017150" y="3014297"/>
            <a:ext cx="231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2500" b="0">
                <a:solidFill>
                  <a:schemeClr val="dk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Anton"/>
              <a:buNone/>
              <a:defRPr sz="30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8"/>
          </p:nvPr>
        </p:nvSpPr>
        <p:spPr>
          <a:xfrm>
            <a:off x="2017150" y="3453475"/>
            <a:ext cx="23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/>
          <p:nvPr/>
        </p:nvSpPr>
        <p:spPr>
          <a:xfrm>
            <a:off x="-365702" y="3547189"/>
            <a:ext cx="1423325" cy="1871025"/>
          </a:xfrm>
          <a:custGeom>
            <a:avLst/>
            <a:gdLst/>
            <a:ahLst/>
            <a:cxnLst/>
            <a:rect l="l" t="t" r="r" b="b"/>
            <a:pathLst>
              <a:path w="56933" h="74841" extrusionOk="0">
                <a:moveTo>
                  <a:pt x="7819" y="1686"/>
                </a:moveTo>
                <a:cubicBezTo>
                  <a:pt x="14282" y="-5715"/>
                  <a:pt x="34906" y="13330"/>
                  <a:pt x="42751" y="24184"/>
                </a:cubicBezTo>
                <a:cubicBezTo>
                  <a:pt x="50596" y="35038"/>
                  <a:pt x="61351" y="59411"/>
                  <a:pt x="54888" y="66812"/>
                </a:cubicBezTo>
                <a:cubicBezTo>
                  <a:pt x="48425" y="74213"/>
                  <a:pt x="11816" y="79442"/>
                  <a:pt x="3971" y="68588"/>
                </a:cubicBezTo>
                <a:cubicBezTo>
                  <a:pt x="-3874" y="57734"/>
                  <a:pt x="1356" y="9087"/>
                  <a:pt x="7819" y="1686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74" name="Google Shape;174;p24"/>
          <p:cNvSpPr/>
          <p:nvPr/>
        </p:nvSpPr>
        <p:spPr>
          <a:xfrm rot="-859101">
            <a:off x="-648468" y="3007915"/>
            <a:ext cx="1621839" cy="2506755"/>
          </a:xfrm>
          <a:custGeom>
            <a:avLst/>
            <a:gdLst/>
            <a:ahLst/>
            <a:cxnLst/>
            <a:rect l="l" t="t" r="r" b="b"/>
            <a:pathLst>
              <a:path w="64876" h="100274" extrusionOk="0">
                <a:moveTo>
                  <a:pt x="15873" y="1347"/>
                </a:moveTo>
                <a:cubicBezTo>
                  <a:pt x="26382" y="-7336"/>
                  <a:pt x="60426" y="29962"/>
                  <a:pt x="64422" y="40718"/>
                </a:cubicBezTo>
                <a:cubicBezTo>
                  <a:pt x="68419" y="51474"/>
                  <a:pt x="43207" y="57395"/>
                  <a:pt x="39852" y="65881"/>
                </a:cubicBezTo>
                <a:cubicBezTo>
                  <a:pt x="36497" y="74367"/>
                  <a:pt x="50706" y="87145"/>
                  <a:pt x="44292" y="91635"/>
                </a:cubicBezTo>
                <a:cubicBezTo>
                  <a:pt x="37878" y="96125"/>
                  <a:pt x="6105" y="107867"/>
                  <a:pt x="1368" y="92819"/>
                </a:cubicBezTo>
                <a:cubicBezTo>
                  <a:pt x="-3368" y="77771"/>
                  <a:pt x="5364" y="10031"/>
                  <a:pt x="15873" y="134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Google Shape;175;p24"/>
          <p:cNvSpPr/>
          <p:nvPr/>
        </p:nvSpPr>
        <p:spPr>
          <a:xfrm>
            <a:off x="7663742" y="-253256"/>
            <a:ext cx="1912425" cy="2289675"/>
          </a:xfrm>
          <a:custGeom>
            <a:avLst/>
            <a:gdLst/>
            <a:ahLst/>
            <a:cxnLst/>
            <a:rect l="l" t="t" r="r" b="b"/>
            <a:pathLst>
              <a:path w="76497" h="91587" extrusionOk="0">
                <a:moveTo>
                  <a:pt x="73255" y="90650"/>
                </a:moveTo>
                <a:cubicBezTo>
                  <a:pt x="68765" y="97853"/>
                  <a:pt x="50708" y="58876"/>
                  <a:pt x="40396" y="51278"/>
                </a:cubicBezTo>
                <a:cubicBezTo>
                  <a:pt x="30084" y="43680"/>
                  <a:pt x="17503" y="52363"/>
                  <a:pt x="11385" y="45061"/>
                </a:cubicBezTo>
                <a:cubicBezTo>
                  <a:pt x="5267" y="37759"/>
                  <a:pt x="-5637" y="13633"/>
                  <a:pt x="3688" y="7466"/>
                </a:cubicBezTo>
                <a:cubicBezTo>
                  <a:pt x="13013" y="1299"/>
                  <a:pt x="55740" y="-5806"/>
                  <a:pt x="67334" y="8058"/>
                </a:cubicBezTo>
                <a:cubicBezTo>
                  <a:pt x="78929" y="21922"/>
                  <a:pt x="77745" y="83447"/>
                  <a:pt x="73255" y="90650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</p:sp>
      <p:sp>
        <p:nvSpPr>
          <p:cNvPr id="176" name="Google Shape;176;p24"/>
          <p:cNvSpPr/>
          <p:nvPr/>
        </p:nvSpPr>
        <p:spPr>
          <a:xfrm>
            <a:off x="6526258" y="-142354"/>
            <a:ext cx="3566925" cy="1293625"/>
          </a:xfrm>
          <a:custGeom>
            <a:avLst/>
            <a:gdLst/>
            <a:ahLst/>
            <a:cxnLst/>
            <a:rect l="l" t="t" r="r" b="b"/>
            <a:pathLst>
              <a:path w="142677" h="51745" extrusionOk="0">
                <a:moveTo>
                  <a:pt x="4192" y="4214"/>
                </a:moveTo>
                <a:cubicBezTo>
                  <a:pt x="-11695" y="7520"/>
                  <a:pt x="21905" y="21927"/>
                  <a:pt x="34979" y="24344"/>
                </a:cubicBezTo>
                <a:cubicBezTo>
                  <a:pt x="48054" y="26762"/>
                  <a:pt x="66407" y="14180"/>
                  <a:pt x="82639" y="18719"/>
                </a:cubicBezTo>
                <a:cubicBezTo>
                  <a:pt x="98871" y="23258"/>
                  <a:pt x="124429" y="53946"/>
                  <a:pt x="132372" y="51578"/>
                </a:cubicBezTo>
                <a:cubicBezTo>
                  <a:pt x="140316" y="49210"/>
                  <a:pt x="151663" y="12404"/>
                  <a:pt x="130300" y="4510"/>
                </a:cubicBezTo>
                <a:cubicBezTo>
                  <a:pt x="108937" y="-3384"/>
                  <a:pt x="20079" y="908"/>
                  <a:pt x="4192" y="4214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692400" y="445025"/>
            <a:ext cx="568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60" r:id="rId5"/>
    <p:sldLayoutId id="2147483662" r:id="rId6"/>
    <p:sldLayoutId id="2147483663" r:id="rId7"/>
    <p:sldLayoutId id="2147483667" r:id="rId8"/>
    <p:sldLayoutId id="2147483670" r:id="rId9"/>
    <p:sldLayoutId id="2147483672" r:id="rId10"/>
    <p:sldLayoutId id="2147483673" r:id="rId11"/>
    <p:sldLayoutId id="2147483677" r:id="rId12"/>
    <p:sldLayoutId id="2147483680" r:id="rId13"/>
    <p:sldLayoutId id="2147483681" r:id="rId14"/>
    <p:sldLayoutId id="2147483694" r:id="rId15"/>
    <p:sldLayoutId id="214748369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 Black" panose="020B0A04020102020204" pitchFamily="34" charset="0"/>
          <a:ea typeface="Arial Black" panose="020B0A04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Char char="●"/>
              <a:defRPr sz="1800"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7715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59">
          <p15:clr>
            <a:srgbClr val="EA4335"/>
          </p15:clr>
        </p15:guide>
        <p15:guide id="4" orient="horz" pos="298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6021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  <p15:guide id="7" pos="1584">
          <p15:clr>
            <a:srgbClr val="EA4335"/>
          </p15:clr>
        </p15:guide>
        <p15:guide id="8" pos="4176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Yeseva One" panose="00000500000000000000" charset="0"/>
              </a:defRPr>
            </a:lvl1pPr>
          </a:lstStyle>
          <a:p>
            <a:fld id="{0CEB1B6A-AEF1-4ACD-BD61-958570690F55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Yeseva One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Yeseva One" panose="00000500000000000000" charset="0"/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15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Yeseva One" panose="00000500000000000000" charset="0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Yeseva One" panose="00000500000000000000" charset="0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Yeseva One" panose="00000500000000000000" charset="0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Yeseva One" panose="00000500000000000000" charset="0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Yeseva One" panose="00000500000000000000" charset="0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Yeseva One" panose="00000500000000000000" charset="0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17/06/relationships/model3d" Target="../media/model3d1.glb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17/06/relationships/model3d" Target="../media/model3d1.glb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 txBox="1">
            <a:spLocks noGrp="1"/>
          </p:cNvSpPr>
          <p:nvPr>
            <p:ph type="ctrTitle"/>
          </p:nvPr>
        </p:nvSpPr>
        <p:spPr>
          <a:xfrm>
            <a:off x="406695" y="1073849"/>
            <a:ext cx="8330609" cy="2449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/>
              <a:t>TIẾT 7-9 BÀI 15: </a:t>
            </a:r>
            <a:br>
              <a:rPr lang="en" sz="5400" b="1"/>
            </a:br>
            <a:r>
              <a:rPr lang="en" sz="5400" b="1"/>
              <a:t>TÁC </a:t>
            </a:r>
            <a:r>
              <a:rPr lang="en" sz="5400" b="1" dirty="0"/>
              <a:t>DỤNG CỦA CHẤT LỎNG LÊN VẬT ĐẶT TRONG NÓ</a:t>
            </a:r>
            <a:endParaRPr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7EAEA-0E6E-AF21-88A5-2D0302A12559}"/>
              </a:ext>
            </a:extLst>
          </p:cNvPr>
          <p:cNvGrpSpPr/>
          <p:nvPr/>
        </p:nvGrpSpPr>
        <p:grpSpPr>
          <a:xfrm>
            <a:off x="814740" y="262389"/>
            <a:ext cx="1438620" cy="472254"/>
            <a:chOff x="733080" y="790534"/>
            <a:chExt cx="1722554" cy="472254"/>
          </a:xfrm>
        </p:grpSpPr>
        <p:sp>
          <p:nvSpPr>
            <p:cNvPr id="12" name="Google Shape;1058;p88">
              <a:extLst>
                <a:ext uri="{FF2B5EF4-FFF2-40B4-BE49-F238E27FC236}">
                  <a16:creationId xmlns:a16="http://schemas.microsoft.com/office/drawing/2014/main" id="{F2901935-F9FE-6B97-46E1-4C8ADA07E62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Google Shape;463;p56">
              <a:extLst>
                <a:ext uri="{FF2B5EF4-FFF2-40B4-BE49-F238E27FC236}">
                  <a16:creationId xmlns:a16="http://schemas.microsoft.com/office/drawing/2014/main" id="{74BF2737-3CEF-B024-446E-3937961F14A5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346271"/>
                  </a:solidFill>
                </a:rPr>
                <a:t>Câu</a:t>
              </a:r>
              <a:r>
                <a:rPr lang="en-US" sz="2000" dirty="0">
                  <a:solidFill>
                    <a:srgbClr val="346271"/>
                  </a:solidFill>
                </a:rPr>
                <a:t> </a:t>
              </a:r>
              <a:r>
                <a:rPr lang="en-US" sz="2000" dirty="0" err="1">
                  <a:solidFill>
                    <a:srgbClr val="346271"/>
                  </a:solidFill>
                </a:rPr>
                <a:t>Hỏi</a:t>
              </a:r>
              <a:endParaRPr lang="en-US" sz="2000" dirty="0">
                <a:solidFill>
                  <a:srgbClr val="34627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5B675-796C-5847-1E84-2CAFD2BF4B26}"/>
              </a:ext>
            </a:extLst>
          </p:cNvPr>
          <p:cNvGrpSpPr/>
          <p:nvPr/>
        </p:nvGrpSpPr>
        <p:grpSpPr>
          <a:xfrm>
            <a:off x="221369" y="223289"/>
            <a:ext cx="511354" cy="511354"/>
            <a:chOff x="221369" y="277506"/>
            <a:chExt cx="511354" cy="511354"/>
          </a:xfrm>
        </p:grpSpPr>
        <p:sp>
          <p:nvSpPr>
            <p:cNvPr id="15" name="Google Shape;1058;p88">
              <a:extLst>
                <a:ext uri="{FF2B5EF4-FFF2-40B4-BE49-F238E27FC236}">
                  <a16:creationId xmlns:a16="http://schemas.microsoft.com/office/drawing/2014/main" id="{A1E4191B-C05F-6E8B-DC28-1105277158BF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FF43952-A09C-02C9-9AB3-8CB948E8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Google Shape;463;p56">
            <a:extLst>
              <a:ext uri="{FF2B5EF4-FFF2-40B4-BE49-F238E27FC236}">
                <a16:creationId xmlns:a16="http://schemas.microsoft.com/office/drawing/2014/main" id="{3263732B-0867-F371-BEC0-685F7375888A}"/>
              </a:ext>
            </a:extLst>
          </p:cNvPr>
          <p:cNvSpPr txBox="1">
            <a:spLocks/>
          </p:cNvSpPr>
          <p:nvPr/>
        </p:nvSpPr>
        <p:spPr>
          <a:xfrm>
            <a:off x="137549" y="817349"/>
            <a:ext cx="930363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l"/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đẩy</a:t>
            </a:r>
            <a:r>
              <a:rPr lang="en-US" sz="2400" dirty="0"/>
              <a:t> </a:t>
            </a:r>
            <a:r>
              <a:rPr lang="en-US" sz="2400" dirty="0" err="1"/>
              <a:t>acsimet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lỏng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5397B1-090D-370F-E401-38716204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653" y="1528335"/>
            <a:ext cx="2522694" cy="239769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68E5E3-2FC0-C1F1-71F1-0E7D12BAD2B6}"/>
              </a:ext>
            </a:extLst>
          </p:cNvPr>
          <p:cNvCxnSpPr>
            <a:cxnSpLocks/>
          </p:cNvCxnSpPr>
          <p:nvPr/>
        </p:nvCxnSpPr>
        <p:spPr>
          <a:xfrm flipV="1">
            <a:off x="4404360" y="2314785"/>
            <a:ext cx="0" cy="753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172DC1-4309-7DA9-FBB9-ADA06553C863}"/>
              </a:ext>
            </a:extLst>
          </p:cNvPr>
          <p:cNvGrpSpPr/>
          <p:nvPr/>
        </p:nvGrpSpPr>
        <p:grpSpPr>
          <a:xfrm>
            <a:off x="911852" y="4288001"/>
            <a:ext cx="1438620" cy="472254"/>
            <a:chOff x="733080" y="790534"/>
            <a:chExt cx="1722554" cy="472254"/>
          </a:xfrm>
        </p:grpSpPr>
        <p:sp>
          <p:nvSpPr>
            <p:cNvPr id="24" name="Google Shape;1058;p88">
              <a:extLst>
                <a:ext uri="{FF2B5EF4-FFF2-40B4-BE49-F238E27FC236}">
                  <a16:creationId xmlns:a16="http://schemas.microsoft.com/office/drawing/2014/main" id="{A960B8D1-B45B-4A03-2F65-FF6C71EF388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Google Shape;463;p56">
              <a:extLst>
                <a:ext uri="{FF2B5EF4-FFF2-40B4-BE49-F238E27FC236}">
                  <a16:creationId xmlns:a16="http://schemas.microsoft.com/office/drawing/2014/main" id="{08E02A00-C32D-959A-12B9-AC40D59C9944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Trả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Lời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73DBD0-BD8E-5504-1C0E-D7920CD39E1A}"/>
              </a:ext>
            </a:extLst>
          </p:cNvPr>
          <p:cNvGrpSpPr/>
          <p:nvPr/>
        </p:nvGrpSpPr>
        <p:grpSpPr>
          <a:xfrm>
            <a:off x="359760" y="4268451"/>
            <a:ext cx="511354" cy="511354"/>
            <a:chOff x="3612269" y="2099496"/>
            <a:chExt cx="1344744" cy="1344744"/>
          </a:xfrm>
        </p:grpSpPr>
        <p:sp>
          <p:nvSpPr>
            <p:cNvPr id="27" name="Google Shape;1058;p88">
              <a:extLst>
                <a:ext uri="{FF2B5EF4-FFF2-40B4-BE49-F238E27FC236}">
                  <a16:creationId xmlns:a16="http://schemas.microsoft.com/office/drawing/2014/main" id="{9E64AE49-BDC5-E223-8239-7F4850985BA0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C4225B0-B833-63B0-F6E2-F26E2342A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845BD-038C-F9D5-6284-F019C67457E3}"/>
              </a:ext>
            </a:extLst>
          </p:cNvPr>
          <p:cNvGrpSpPr/>
          <p:nvPr/>
        </p:nvGrpSpPr>
        <p:grpSpPr>
          <a:xfrm>
            <a:off x="4457700" y="2074640"/>
            <a:ext cx="571500" cy="435517"/>
            <a:chOff x="6873241" y="2481738"/>
            <a:chExt cx="571500" cy="435517"/>
          </a:xfrm>
        </p:grpSpPr>
        <p:sp>
          <p:nvSpPr>
            <p:cNvPr id="2" name="Google Shape;463;p56">
              <a:extLst>
                <a:ext uri="{FF2B5EF4-FFF2-40B4-BE49-F238E27FC236}">
                  <a16:creationId xmlns:a16="http://schemas.microsoft.com/office/drawing/2014/main" id="{31D72843-3975-B52A-F55B-AA90170E8F6F}"/>
                </a:ext>
              </a:extLst>
            </p:cNvPr>
            <p:cNvSpPr txBox="1">
              <a:spLocks/>
            </p:cNvSpPr>
            <p:nvPr/>
          </p:nvSpPr>
          <p:spPr>
            <a:xfrm>
              <a:off x="6873241" y="2481738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algn="l"/>
              <a:r>
                <a:rPr lang="en-US" sz="2400" dirty="0">
                  <a:solidFill>
                    <a:srgbClr val="C00000"/>
                  </a:solidFill>
                </a:rPr>
                <a:t>F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A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E25D2C4-8A72-DC42-2D6B-F9C95A225013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F8D058-1DF0-DB97-F858-4F4A5AA4187B}"/>
              </a:ext>
            </a:extLst>
          </p:cNvPr>
          <p:cNvCxnSpPr>
            <a:cxnSpLocks/>
          </p:cNvCxnSpPr>
          <p:nvPr/>
        </p:nvCxnSpPr>
        <p:spPr>
          <a:xfrm>
            <a:off x="4404360" y="3086146"/>
            <a:ext cx="0" cy="11823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CFC17B-AF6A-579F-98D7-19F6E87E0141}"/>
              </a:ext>
            </a:extLst>
          </p:cNvPr>
          <p:cNvGrpSpPr/>
          <p:nvPr/>
        </p:nvGrpSpPr>
        <p:grpSpPr>
          <a:xfrm>
            <a:off x="4547354" y="4181551"/>
            <a:ext cx="571500" cy="435517"/>
            <a:chOff x="6873241" y="2481738"/>
            <a:chExt cx="571500" cy="435517"/>
          </a:xfrm>
        </p:grpSpPr>
        <p:sp>
          <p:nvSpPr>
            <p:cNvPr id="19" name="Google Shape;463;p56">
              <a:extLst>
                <a:ext uri="{FF2B5EF4-FFF2-40B4-BE49-F238E27FC236}">
                  <a16:creationId xmlns:a16="http://schemas.microsoft.com/office/drawing/2014/main" id="{7F3C5E1D-A0E9-2431-0E79-5C615F069136}"/>
                </a:ext>
              </a:extLst>
            </p:cNvPr>
            <p:cNvSpPr txBox="1">
              <a:spLocks/>
            </p:cNvSpPr>
            <p:nvPr/>
          </p:nvSpPr>
          <p:spPr>
            <a:xfrm>
              <a:off x="6873241" y="2481738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algn="l"/>
              <a:r>
                <a:rPr lang="en-US" sz="2400" dirty="0">
                  <a:solidFill>
                    <a:srgbClr val="C00000"/>
                  </a:solidFill>
                </a:rPr>
                <a:t>P</a:t>
              </a:r>
              <a:endParaRPr lang="en-US" sz="2400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EE24C1B-4CD2-3528-E128-80F9FF8A8F33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Google Shape;463;p56">
            <a:extLst>
              <a:ext uri="{FF2B5EF4-FFF2-40B4-BE49-F238E27FC236}">
                <a16:creationId xmlns:a16="http://schemas.microsoft.com/office/drawing/2014/main" id="{91313388-39D3-00DE-821E-425021DE0D23}"/>
              </a:ext>
            </a:extLst>
          </p:cNvPr>
          <p:cNvSpPr txBox="1">
            <a:spLocks/>
          </p:cNvSpPr>
          <p:nvPr/>
        </p:nvSpPr>
        <p:spPr>
          <a:xfrm>
            <a:off x="3890009" y="2570306"/>
            <a:ext cx="73152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l"/>
            <a:r>
              <a:rPr lang="en-US" sz="2400" dirty="0">
                <a:solidFill>
                  <a:srgbClr val="C00000"/>
                </a:solidFill>
              </a:rPr>
              <a:t>A  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  <a:endParaRPr lang="en-US" sz="2400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26854B-7645-A3F9-E314-31F72A7D2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6" b="92672" l="9794" r="92784">
                        <a14:foregroundMark x1="43299" y1="4526" x2="67268" y2="17026"/>
                        <a14:foregroundMark x1="66495" y1="15733" x2="69072" y2="32112"/>
                        <a14:foregroundMark x1="49742" y1="8836" x2="40206" y2="6897"/>
                        <a14:foregroundMark x1="43557" y1="5172" x2="65206" y2="12500"/>
                        <a14:foregroundMark x1="52062" y1="13578" x2="52062" y2="14871"/>
                        <a14:foregroundMark x1="92268" y1="44181" x2="92784" y2="62931"/>
                        <a14:foregroundMark x1="92784" y1="62931" x2="92526" y2="63578"/>
                        <a14:foregroundMark x1="57474" y1="92672" x2="44330" y2="91595"/>
                        <a14:foregroundMark x1="19072" y1="18966" x2="46907" y2="21121"/>
                        <a14:foregroundMark x1="26546" y1="17241" x2="41753" y2="18319"/>
                        <a14:foregroundMark x1="49742" y1="16164" x2="39433" y2="17888"/>
                        <a14:foregroundMark x1="25000" y1="18319" x2="15206" y2="18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353" y="588831"/>
            <a:ext cx="3566647" cy="4265269"/>
          </a:xfrm>
          <a:prstGeom prst="rect">
            <a:avLst/>
          </a:prstGeom>
        </p:spPr>
      </p:pic>
      <p:sp>
        <p:nvSpPr>
          <p:cNvPr id="7" name="Google Shape;463;p56">
            <a:extLst>
              <a:ext uri="{FF2B5EF4-FFF2-40B4-BE49-F238E27FC236}">
                <a16:creationId xmlns:a16="http://schemas.microsoft.com/office/drawing/2014/main" id="{2F536336-0326-CD7C-BA05-E3A3547DCB53}"/>
              </a:ext>
            </a:extLst>
          </p:cNvPr>
          <p:cNvSpPr txBox="1">
            <a:spLocks/>
          </p:cNvSpPr>
          <p:nvPr/>
        </p:nvSpPr>
        <p:spPr>
          <a:xfrm>
            <a:off x="456235" y="1514538"/>
            <a:ext cx="4597027" cy="238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giếng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chìm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ta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579E42-3B86-DA1D-7196-FB774BDE8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6" b="92672" l="9794" r="92784">
                        <a14:foregroundMark x1="43299" y1="4526" x2="67268" y2="17026"/>
                        <a14:foregroundMark x1="66495" y1="15733" x2="69072" y2="32112"/>
                        <a14:foregroundMark x1="49742" y1="8836" x2="40206" y2="6897"/>
                        <a14:foregroundMark x1="43557" y1="5172" x2="65206" y2="12500"/>
                        <a14:foregroundMark x1="52062" y1="13578" x2="52062" y2="14871"/>
                        <a14:foregroundMark x1="92268" y1="44181" x2="92784" y2="62931"/>
                        <a14:foregroundMark x1="92784" y1="62931" x2="92526" y2="63578"/>
                        <a14:foregroundMark x1="57474" y1="92672" x2="44330" y2="91595"/>
                        <a14:foregroundMark x1="19072" y1="18966" x2="46907" y2="21121"/>
                        <a14:foregroundMark x1="26546" y1="17241" x2="41753" y2="18319"/>
                        <a14:foregroundMark x1="49742" y1="16164" x2="39433" y2="17888"/>
                        <a14:foregroundMark x1="25000" y1="18319" x2="15206" y2="18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353" y="588831"/>
            <a:ext cx="3566647" cy="4265269"/>
          </a:xfrm>
          <a:prstGeom prst="rect">
            <a:avLst/>
          </a:prstGeom>
        </p:spPr>
      </p:pic>
      <p:sp>
        <p:nvSpPr>
          <p:cNvPr id="5" name="Google Shape;463;p56">
            <a:extLst>
              <a:ext uri="{FF2B5EF4-FFF2-40B4-BE49-F238E27FC236}">
                <a16:creationId xmlns:a16="http://schemas.microsoft.com/office/drawing/2014/main" id="{1886799D-027B-B911-4E5D-8111EE1D947E}"/>
              </a:ext>
            </a:extLst>
          </p:cNvPr>
          <p:cNvSpPr txBox="1">
            <a:spLocks/>
          </p:cNvSpPr>
          <p:nvPr/>
        </p:nvSpPr>
        <p:spPr>
          <a:xfrm>
            <a:off x="456235" y="1514538"/>
            <a:ext cx="4847285" cy="238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800" dirty="0"/>
              <a:t>Khi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chìm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đẩy</a:t>
            </a:r>
            <a:r>
              <a:rPr lang="en-US" sz="2800" dirty="0"/>
              <a:t> </a:t>
            </a:r>
            <a:r>
              <a:rPr lang="en-US" sz="2800" dirty="0" err="1"/>
              <a:t>acsimet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64560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7EAEA-0E6E-AF21-88A5-2D0302A12559}"/>
              </a:ext>
            </a:extLst>
          </p:cNvPr>
          <p:cNvGrpSpPr/>
          <p:nvPr/>
        </p:nvGrpSpPr>
        <p:grpSpPr>
          <a:xfrm>
            <a:off x="792771" y="242839"/>
            <a:ext cx="1438620" cy="472254"/>
            <a:chOff x="733080" y="790534"/>
            <a:chExt cx="1722554" cy="472254"/>
          </a:xfrm>
        </p:grpSpPr>
        <p:sp>
          <p:nvSpPr>
            <p:cNvPr id="12" name="Google Shape;1058;p88">
              <a:extLst>
                <a:ext uri="{FF2B5EF4-FFF2-40B4-BE49-F238E27FC236}">
                  <a16:creationId xmlns:a16="http://schemas.microsoft.com/office/drawing/2014/main" id="{F2901935-F9FE-6B97-46E1-4C8ADA07E62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Google Shape;463;p56">
              <a:extLst>
                <a:ext uri="{FF2B5EF4-FFF2-40B4-BE49-F238E27FC236}">
                  <a16:creationId xmlns:a16="http://schemas.microsoft.com/office/drawing/2014/main" id="{74BF2737-3CEF-B024-446E-3937961F14A5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346271"/>
                  </a:solidFill>
                </a:rPr>
                <a:t>Câu</a:t>
              </a:r>
              <a:r>
                <a:rPr lang="en-US" sz="2000" dirty="0">
                  <a:solidFill>
                    <a:srgbClr val="346271"/>
                  </a:solidFill>
                </a:rPr>
                <a:t> </a:t>
              </a:r>
              <a:r>
                <a:rPr lang="en-US" sz="2000" dirty="0" err="1">
                  <a:solidFill>
                    <a:srgbClr val="346271"/>
                  </a:solidFill>
                </a:rPr>
                <a:t>Hỏi</a:t>
              </a:r>
              <a:endParaRPr lang="en-US" sz="2000" dirty="0">
                <a:solidFill>
                  <a:srgbClr val="34627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5B675-796C-5847-1E84-2CAFD2BF4B26}"/>
              </a:ext>
            </a:extLst>
          </p:cNvPr>
          <p:cNvGrpSpPr/>
          <p:nvPr/>
        </p:nvGrpSpPr>
        <p:grpSpPr>
          <a:xfrm>
            <a:off x="221369" y="223289"/>
            <a:ext cx="511354" cy="511354"/>
            <a:chOff x="221369" y="277506"/>
            <a:chExt cx="511354" cy="511354"/>
          </a:xfrm>
        </p:grpSpPr>
        <p:sp>
          <p:nvSpPr>
            <p:cNvPr id="15" name="Google Shape;1058;p88">
              <a:extLst>
                <a:ext uri="{FF2B5EF4-FFF2-40B4-BE49-F238E27FC236}">
                  <a16:creationId xmlns:a16="http://schemas.microsoft.com/office/drawing/2014/main" id="{A1E4191B-C05F-6E8B-DC28-1105277158BF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FF43952-A09C-02C9-9AB3-8CB948E8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Google Shape;463;p56">
            <a:extLst>
              <a:ext uri="{FF2B5EF4-FFF2-40B4-BE49-F238E27FC236}">
                <a16:creationId xmlns:a16="http://schemas.microsoft.com/office/drawing/2014/main" id="{3263732B-0867-F371-BEC0-685F7375888A}"/>
              </a:ext>
            </a:extLst>
          </p:cNvPr>
          <p:cNvSpPr txBox="1">
            <a:spLocks/>
          </p:cNvSpPr>
          <p:nvPr/>
        </p:nvSpPr>
        <p:spPr>
          <a:xfrm>
            <a:off x="1631162" y="806763"/>
            <a:ext cx="6652260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l"/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ví</a:t>
            </a:r>
            <a:r>
              <a:rPr lang="en-US" sz="2400" dirty="0"/>
              <a:t> </a:t>
            </a:r>
            <a:r>
              <a:rPr lang="en-US" sz="2400" dirty="0" err="1"/>
              <a:t>dụ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đẩy</a:t>
            </a:r>
            <a:r>
              <a:rPr lang="en-US" sz="2400" dirty="0"/>
              <a:t> </a:t>
            </a:r>
            <a:r>
              <a:rPr lang="en-US" sz="2400" dirty="0" err="1"/>
              <a:t>acsimet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172DC1-4309-7DA9-FBB9-ADA06553C863}"/>
              </a:ext>
            </a:extLst>
          </p:cNvPr>
          <p:cNvGrpSpPr/>
          <p:nvPr/>
        </p:nvGrpSpPr>
        <p:grpSpPr>
          <a:xfrm>
            <a:off x="758897" y="1521941"/>
            <a:ext cx="1438620" cy="472254"/>
            <a:chOff x="733080" y="790534"/>
            <a:chExt cx="1722554" cy="472254"/>
          </a:xfrm>
        </p:grpSpPr>
        <p:sp>
          <p:nvSpPr>
            <p:cNvPr id="24" name="Google Shape;1058;p88">
              <a:extLst>
                <a:ext uri="{FF2B5EF4-FFF2-40B4-BE49-F238E27FC236}">
                  <a16:creationId xmlns:a16="http://schemas.microsoft.com/office/drawing/2014/main" id="{A960B8D1-B45B-4A03-2F65-FF6C71EF388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Google Shape;463;p56">
              <a:extLst>
                <a:ext uri="{FF2B5EF4-FFF2-40B4-BE49-F238E27FC236}">
                  <a16:creationId xmlns:a16="http://schemas.microsoft.com/office/drawing/2014/main" id="{08E02A00-C32D-959A-12B9-AC40D59C9944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Trả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Lời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73DBD0-BD8E-5504-1C0E-D7920CD39E1A}"/>
              </a:ext>
            </a:extLst>
          </p:cNvPr>
          <p:cNvGrpSpPr/>
          <p:nvPr/>
        </p:nvGrpSpPr>
        <p:grpSpPr>
          <a:xfrm>
            <a:off x="185374" y="1502391"/>
            <a:ext cx="511354" cy="511354"/>
            <a:chOff x="3612269" y="2099496"/>
            <a:chExt cx="1344744" cy="1344744"/>
          </a:xfrm>
        </p:grpSpPr>
        <p:sp>
          <p:nvSpPr>
            <p:cNvPr id="27" name="Google Shape;1058;p88">
              <a:extLst>
                <a:ext uri="{FF2B5EF4-FFF2-40B4-BE49-F238E27FC236}">
                  <a16:creationId xmlns:a16="http://schemas.microsoft.com/office/drawing/2014/main" id="{9E64AE49-BDC5-E223-8239-7F4850985BA0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C4225B0-B833-63B0-F6E2-F26E2342A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Kinh nghiệm du lịch Tràng An Ninh Bình đầy thú vị, tiết kiệm">
            <a:extLst>
              <a:ext uri="{FF2B5EF4-FFF2-40B4-BE49-F238E27FC236}">
                <a16:creationId xmlns:a16="http://schemas.microsoft.com/office/drawing/2014/main" id="{3F74D1CE-2AA8-249F-A2CA-333BE56C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9" y="2419593"/>
            <a:ext cx="3941490" cy="22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àu ngầm hạt nhân lớn nhất thế giới cập cảng, xóa tan tin đồn bị loại biên  | Báo Dân trí">
            <a:extLst>
              <a:ext uri="{FF2B5EF4-FFF2-40B4-BE49-F238E27FC236}">
                <a16:creationId xmlns:a16="http://schemas.microsoft.com/office/drawing/2014/main" id="{0278A4A3-A10B-4EBB-3523-593D2DCB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9593"/>
            <a:ext cx="4366260" cy="22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35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0BF836-9744-323B-1456-52E781E7435B}"/>
              </a:ext>
            </a:extLst>
          </p:cNvPr>
          <p:cNvSpPr/>
          <p:nvPr/>
        </p:nvSpPr>
        <p:spPr>
          <a:xfrm rot="11036261">
            <a:off x="3656035" y="-2994099"/>
            <a:ext cx="12518684" cy="10590652"/>
          </a:xfrm>
          <a:custGeom>
            <a:avLst/>
            <a:gdLst>
              <a:gd name="connsiteX0" fmla="*/ 160802 w 5674569"/>
              <a:gd name="connsiteY0" fmla="*/ 1242060 h 5097780"/>
              <a:gd name="connsiteX1" fmla="*/ 160802 w 5674569"/>
              <a:gd name="connsiteY1" fmla="*/ 1242060 h 5097780"/>
              <a:gd name="connsiteX2" fmla="*/ 259862 w 5674569"/>
              <a:gd name="connsiteY2" fmla="*/ 1074420 h 5097780"/>
              <a:gd name="connsiteX3" fmla="*/ 717062 w 5674569"/>
              <a:gd name="connsiteY3" fmla="*/ 754380 h 5097780"/>
              <a:gd name="connsiteX4" fmla="*/ 1044722 w 5674569"/>
              <a:gd name="connsiteY4" fmla="*/ 655320 h 5097780"/>
              <a:gd name="connsiteX5" fmla="*/ 1395242 w 5674569"/>
              <a:gd name="connsiteY5" fmla="*/ 624840 h 5097780"/>
              <a:gd name="connsiteX6" fmla="*/ 1806722 w 5674569"/>
              <a:gd name="connsiteY6" fmla="*/ 723900 h 5097780"/>
              <a:gd name="connsiteX7" fmla="*/ 1852442 w 5674569"/>
              <a:gd name="connsiteY7" fmla="*/ 853440 h 5097780"/>
              <a:gd name="connsiteX8" fmla="*/ 2149622 w 5674569"/>
              <a:gd name="connsiteY8" fmla="*/ 1287780 h 5097780"/>
              <a:gd name="connsiteX9" fmla="*/ 2385842 w 5674569"/>
              <a:gd name="connsiteY9" fmla="*/ 1318260 h 5097780"/>
              <a:gd name="connsiteX10" fmla="*/ 3041162 w 5674569"/>
              <a:gd name="connsiteY10" fmla="*/ 906780 h 5097780"/>
              <a:gd name="connsiteX11" fmla="*/ 3307862 w 5674569"/>
              <a:gd name="connsiteY11" fmla="*/ 601980 h 5097780"/>
              <a:gd name="connsiteX12" fmla="*/ 3605042 w 5674569"/>
              <a:gd name="connsiteY12" fmla="*/ 144780 h 5097780"/>
              <a:gd name="connsiteX13" fmla="*/ 3818402 w 5674569"/>
              <a:gd name="connsiteY13" fmla="*/ 22860 h 5097780"/>
              <a:gd name="connsiteX14" fmla="*/ 4168922 w 5674569"/>
              <a:gd name="connsiteY14" fmla="*/ 0 h 5097780"/>
              <a:gd name="connsiteX15" fmla="*/ 4763282 w 5674569"/>
              <a:gd name="connsiteY15" fmla="*/ 251460 h 5097780"/>
              <a:gd name="connsiteX16" fmla="*/ 4854722 w 5674569"/>
              <a:gd name="connsiteY16" fmla="*/ 434340 h 5097780"/>
              <a:gd name="connsiteX17" fmla="*/ 4862342 w 5674569"/>
              <a:gd name="connsiteY17" fmla="*/ 662940 h 5097780"/>
              <a:gd name="connsiteX18" fmla="*/ 4793762 w 5674569"/>
              <a:gd name="connsiteY18" fmla="*/ 891540 h 5097780"/>
              <a:gd name="connsiteX19" fmla="*/ 4770902 w 5674569"/>
              <a:gd name="connsiteY19" fmla="*/ 1135380 h 5097780"/>
              <a:gd name="connsiteX20" fmla="*/ 4869962 w 5674569"/>
              <a:gd name="connsiteY20" fmla="*/ 1325880 h 5097780"/>
              <a:gd name="connsiteX21" fmla="*/ 5273822 w 5674569"/>
              <a:gd name="connsiteY21" fmla="*/ 1562100 h 5097780"/>
              <a:gd name="connsiteX22" fmla="*/ 5662442 w 5674569"/>
              <a:gd name="connsiteY22" fmla="*/ 1844040 h 5097780"/>
              <a:gd name="connsiteX23" fmla="*/ 5670062 w 5674569"/>
              <a:gd name="connsiteY23" fmla="*/ 2034540 h 5097780"/>
              <a:gd name="connsiteX24" fmla="*/ 5410982 w 5674569"/>
              <a:gd name="connsiteY24" fmla="*/ 2712720 h 5097780"/>
              <a:gd name="connsiteX25" fmla="*/ 5350022 w 5674569"/>
              <a:gd name="connsiteY25" fmla="*/ 3017520 h 5097780"/>
              <a:gd name="connsiteX26" fmla="*/ 5365262 w 5674569"/>
              <a:gd name="connsiteY26" fmla="*/ 3299460 h 5097780"/>
              <a:gd name="connsiteX27" fmla="*/ 5449082 w 5674569"/>
              <a:gd name="connsiteY27" fmla="*/ 3893820 h 5097780"/>
              <a:gd name="connsiteX28" fmla="*/ 5403362 w 5674569"/>
              <a:gd name="connsiteY28" fmla="*/ 4076700 h 5097780"/>
              <a:gd name="connsiteX29" fmla="*/ 5266202 w 5674569"/>
              <a:gd name="connsiteY29" fmla="*/ 4191000 h 5097780"/>
              <a:gd name="connsiteX30" fmla="*/ 4702322 w 5674569"/>
              <a:gd name="connsiteY30" fmla="*/ 4396740 h 5097780"/>
              <a:gd name="connsiteX31" fmla="*/ 4077482 w 5674569"/>
              <a:gd name="connsiteY31" fmla="*/ 4625340 h 5097780"/>
              <a:gd name="connsiteX32" fmla="*/ 3673622 w 5674569"/>
              <a:gd name="connsiteY32" fmla="*/ 4914900 h 5097780"/>
              <a:gd name="connsiteX33" fmla="*/ 3376442 w 5674569"/>
              <a:gd name="connsiteY33" fmla="*/ 5052060 h 5097780"/>
              <a:gd name="connsiteX34" fmla="*/ 3018302 w 5674569"/>
              <a:gd name="connsiteY34" fmla="*/ 5097780 h 5097780"/>
              <a:gd name="connsiteX35" fmla="*/ 2644922 w 5674569"/>
              <a:gd name="connsiteY35" fmla="*/ 5052060 h 5097780"/>
              <a:gd name="connsiteX36" fmla="*/ 1905782 w 5674569"/>
              <a:gd name="connsiteY36" fmla="*/ 4716780 h 5097780"/>
              <a:gd name="connsiteX37" fmla="*/ 1608602 w 5674569"/>
              <a:gd name="connsiteY37" fmla="*/ 4427220 h 5097780"/>
              <a:gd name="connsiteX38" fmla="*/ 1364762 w 5674569"/>
              <a:gd name="connsiteY38" fmla="*/ 4069080 h 5097780"/>
              <a:gd name="connsiteX39" fmla="*/ 1059962 w 5674569"/>
              <a:gd name="connsiteY39" fmla="*/ 3619500 h 5097780"/>
              <a:gd name="connsiteX40" fmla="*/ 610382 w 5674569"/>
              <a:gd name="connsiteY40" fmla="*/ 3261360 h 5097780"/>
              <a:gd name="connsiteX41" fmla="*/ 366542 w 5674569"/>
              <a:gd name="connsiteY41" fmla="*/ 2987040 h 5097780"/>
              <a:gd name="connsiteX42" fmla="*/ 160802 w 5674569"/>
              <a:gd name="connsiteY42" fmla="*/ 2613660 h 5097780"/>
              <a:gd name="connsiteX43" fmla="*/ 61742 w 5674569"/>
              <a:gd name="connsiteY43" fmla="*/ 2278380 h 5097780"/>
              <a:gd name="connsiteX44" fmla="*/ 782 w 5674569"/>
              <a:gd name="connsiteY44" fmla="*/ 1889760 h 5097780"/>
              <a:gd name="connsiteX45" fmla="*/ 16022 w 5674569"/>
              <a:gd name="connsiteY45" fmla="*/ 1539240 h 5097780"/>
              <a:gd name="connsiteX46" fmla="*/ 107462 w 5674569"/>
              <a:gd name="connsiteY46" fmla="*/ 1447800 h 5097780"/>
              <a:gd name="connsiteX47" fmla="*/ 145562 w 5674569"/>
              <a:gd name="connsiteY47" fmla="*/ 1402080 h 5097780"/>
              <a:gd name="connsiteX48" fmla="*/ 176042 w 5674569"/>
              <a:gd name="connsiteY48" fmla="*/ 1386840 h 5097780"/>
              <a:gd name="connsiteX49" fmla="*/ 198902 w 5674569"/>
              <a:gd name="connsiteY49" fmla="*/ 1356360 h 5097780"/>
              <a:gd name="connsiteX50" fmla="*/ 206522 w 5674569"/>
              <a:gd name="connsiteY50" fmla="*/ 1325880 h 5097780"/>
              <a:gd name="connsiteX51" fmla="*/ 221762 w 5674569"/>
              <a:gd name="connsiteY51" fmla="*/ 1287780 h 5097780"/>
              <a:gd name="connsiteX52" fmla="*/ 237002 w 5674569"/>
              <a:gd name="connsiteY52" fmla="*/ 1242060 h 5097780"/>
              <a:gd name="connsiteX53" fmla="*/ 229382 w 5674569"/>
              <a:gd name="connsiteY53" fmla="*/ 1181100 h 5097780"/>
              <a:gd name="connsiteX54" fmla="*/ 206522 w 5674569"/>
              <a:gd name="connsiteY54" fmla="*/ 1158240 h 5097780"/>
              <a:gd name="connsiteX55" fmla="*/ 160802 w 5674569"/>
              <a:gd name="connsiteY55" fmla="*/ 1242060 h 509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674569" h="5097780">
                <a:moveTo>
                  <a:pt x="160802" y="1242060"/>
                </a:moveTo>
                <a:lnTo>
                  <a:pt x="160802" y="1242060"/>
                </a:lnTo>
                <a:cubicBezTo>
                  <a:pt x="193822" y="1186180"/>
                  <a:pt x="219023" y="1124868"/>
                  <a:pt x="259862" y="1074420"/>
                </a:cubicBezTo>
                <a:cubicBezTo>
                  <a:pt x="377688" y="928870"/>
                  <a:pt x="548041" y="826523"/>
                  <a:pt x="717062" y="754380"/>
                </a:cubicBezTo>
                <a:cubicBezTo>
                  <a:pt x="822005" y="709587"/>
                  <a:pt x="932646" y="676728"/>
                  <a:pt x="1044722" y="655320"/>
                </a:cubicBezTo>
                <a:cubicBezTo>
                  <a:pt x="1159920" y="633316"/>
                  <a:pt x="1278402" y="635000"/>
                  <a:pt x="1395242" y="624840"/>
                </a:cubicBezTo>
                <a:cubicBezTo>
                  <a:pt x="1561587" y="629461"/>
                  <a:pt x="1691304" y="584437"/>
                  <a:pt x="1806722" y="723900"/>
                </a:cubicBezTo>
                <a:cubicBezTo>
                  <a:pt x="1835917" y="759177"/>
                  <a:pt x="1834184" y="811447"/>
                  <a:pt x="1852442" y="853440"/>
                </a:cubicBezTo>
                <a:cubicBezTo>
                  <a:pt x="1914288" y="995686"/>
                  <a:pt x="2005222" y="1205266"/>
                  <a:pt x="2149622" y="1287780"/>
                </a:cubicBezTo>
                <a:cubicBezTo>
                  <a:pt x="2218554" y="1327170"/>
                  <a:pt x="2307102" y="1308100"/>
                  <a:pt x="2385842" y="1318260"/>
                </a:cubicBezTo>
                <a:cubicBezTo>
                  <a:pt x="2727592" y="1163659"/>
                  <a:pt x="2746460" y="1186560"/>
                  <a:pt x="3041162" y="906780"/>
                </a:cubicBezTo>
                <a:cubicBezTo>
                  <a:pt x="3139070" y="813829"/>
                  <a:pt x="3227538" y="710487"/>
                  <a:pt x="3307862" y="601980"/>
                </a:cubicBezTo>
                <a:cubicBezTo>
                  <a:pt x="3358549" y="533508"/>
                  <a:pt x="3512885" y="224649"/>
                  <a:pt x="3605042" y="144780"/>
                </a:cubicBezTo>
                <a:cubicBezTo>
                  <a:pt x="3666942" y="91133"/>
                  <a:pt x="3739063" y="43231"/>
                  <a:pt x="3818402" y="22860"/>
                </a:cubicBezTo>
                <a:cubicBezTo>
                  <a:pt x="3931812" y="-6259"/>
                  <a:pt x="4052082" y="7620"/>
                  <a:pt x="4168922" y="0"/>
                </a:cubicBezTo>
                <a:cubicBezTo>
                  <a:pt x="4436757" y="60872"/>
                  <a:pt x="4563122" y="46949"/>
                  <a:pt x="4763282" y="251460"/>
                </a:cubicBezTo>
                <a:cubicBezTo>
                  <a:pt x="4810954" y="300169"/>
                  <a:pt x="4824242" y="373380"/>
                  <a:pt x="4854722" y="434340"/>
                </a:cubicBezTo>
                <a:cubicBezTo>
                  <a:pt x="4857262" y="510540"/>
                  <a:pt x="4872418" y="587366"/>
                  <a:pt x="4862342" y="662940"/>
                </a:cubicBezTo>
                <a:cubicBezTo>
                  <a:pt x="4851828" y="741797"/>
                  <a:pt x="4808879" y="813434"/>
                  <a:pt x="4793762" y="891540"/>
                </a:cubicBezTo>
                <a:cubicBezTo>
                  <a:pt x="4778249" y="971689"/>
                  <a:pt x="4778522" y="1054100"/>
                  <a:pt x="4770902" y="1135380"/>
                </a:cubicBezTo>
                <a:cubicBezTo>
                  <a:pt x="4803922" y="1198880"/>
                  <a:pt x="4822651" y="1272175"/>
                  <a:pt x="4869962" y="1325880"/>
                </a:cubicBezTo>
                <a:cubicBezTo>
                  <a:pt x="4961665" y="1429975"/>
                  <a:pt x="5158481" y="1502569"/>
                  <a:pt x="5273822" y="1562100"/>
                </a:cubicBezTo>
                <a:cubicBezTo>
                  <a:pt x="5566800" y="1713314"/>
                  <a:pt x="5471345" y="1642326"/>
                  <a:pt x="5662442" y="1844040"/>
                </a:cubicBezTo>
                <a:cubicBezTo>
                  <a:pt x="5664982" y="1907540"/>
                  <a:pt x="5682712" y="1972261"/>
                  <a:pt x="5670062" y="2034540"/>
                </a:cubicBezTo>
                <a:cubicBezTo>
                  <a:pt x="5646818" y="2148971"/>
                  <a:pt x="5433975" y="2638813"/>
                  <a:pt x="5410982" y="2712720"/>
                </a:cubicBezTo>
                <a:cubicBezTo>
                  <a:pt x="5380202" y="2811655"/>
                  <a:pt x="5370342" y="2915920"/>
                  <a:pt x="5350022" y="3017520"/>
                </a:cubicBezTo>
                <a:cubicBezTo>
                  <a:pt x="5355102" y="3111500"/>
                  <a:pt x="5353141" y="3206127"/>
                  <a:pt x="5365262" y="3299460"/>
                </a:cubicBezTo>
                <a:cubicBezTo>
                  <a:pt x="5488672" y="4249715"/>
                  <a:pt x="5377455" y="2986541"/>
                  <a:pt x="5449082" y="3893820"/>
                </a:cubicBezTo>
                <a:cubicBezTo>
                  <a:pt x="5433842" y="3954780"/>
                  <a:pt x="5436294" y="4023185"/>
                  <a:pt x="5403362" y="4076700"/>
                </a:cubicBezTo>
                <a:cubicBezTo>
                  <a:pt x="5372171" y="4127386"/>
                  <a:pt x="5317752" y="4161259"/>
                  <a:pt x="5266202" y="4191000"/>
                </a:cubicBezTo>
                <a:cubicBezTo>
                  <a:pt x="5050952" y="4315183"/>
                  <a:pt x="4939217" y="4315186"/>
                  <a:pt x="4702322" y="4396740"/>
                </a:cubicBezTo>
                <a:cubicBezTo>
                  <a:pt x="4492619" y="4468933"/>
                  <a:pt x="4077482" y="4625340"/>
                  <a:pt x="4077482" y="4625340"/>
                </a:cubicBezTo>
                <a:cubicBezTo>
                  <a:pt x="3976186" y="4702325"/>
                  <a:pt x="3783112" y="4854436"/>
                  <a:pt x="3673622" y="4914900"/>
                </a:cubicBezTo>
                <a:cubicBezTo>
                  <a:pt x="3578116" y="4967642"/>
                  <a:pt x="3481528" y="5022734"/>
                  <a:pt x="3376442" y="5052060"/>
                </a:cubicBezTo>
                <a:cubicBezTo>
                  <a:pt x="3260522" y="5084410"/>
                  <a:pt x="3137682" y="5082540"/>
                  <a:pt x="3018302" y="5097780"/>
                </a:cubicBezTo>
                <a:cubicBezTo>
                  <a:pt x="2893842" y="5082540"/>
                  <a:pt x="2767121" y="5080166"/>
                  <a:pt x="2644922" y="5052060"/>
                </a:cubicBezTo>
                <a:cubicBezTo>
                  <a:pt x="2384609" y="4992188"/>
                  <a:pt x="2119236" y="4880009"/>
                  <a:pt x="1905782" y="4716780"/>
                </a:cubicBezTo>
                <a:cubicBezTo>
                  <a:pt x="1795916" y="4632765"/>
                  <a:pt x="1697267" y="4533368"/>
                  <a:pt x="1608602" y="4427220"/>
                </a:cubicBezTo>
                <a:cubicBezTo>
                  <a:pt x="1516016" y="4316378"/>
                  <a:pt x="1441037" y="4191718"/>
                  <a:pt x="1364762" y="4069080"/>
                </a:cubicBezTo>
                <a:cubicBezTo>
                  <a:pt x="1222012" y="3839561"/>
                  <a:pt x="1254021" y="3791727"/>
                  <a:pt x="1059962" y="3619500"/>
                </a:cubicBezTo>
                <a:cubicBezTo>
                  <a:pt x="916661" y="3492321"/>
                  <a:pt x="737672" y="3404562"/>
                  <a:pt x="610382" y="3261360"/>
                </a:cubicBezTo>
                <a:cubicBezTo>
                  <a:pt x="529102" y="3169920"/>
                  <a:pt x="436304" y="3087544"/>
                  <a:pt x="366542" y="2987040"/>
                </a:cubicBezTo>
                <a:cubicBezTo>
                  <a:pt x="285512" y="2870302"/>
                  <a:pt x="216949" y="2744201"/>
                  <a:pt x="160802" y="2613660"/>
                </a:cubicBezTo>
                <a:cubicBezTo>
                  <a:pt x="114757" y="2506606"/>
                  <a:pt x="90006" y="2391436"/>
                  <a:pt x="61742" y="2278380"/>
                </a:cubicBezTo>
                <a:cubicBezTo>
                  <a:pt x="20331" y="2112735"/>
                  <a:pt x="16903" y="2042909"/>
                  <a:pt x="782" y="1889760"/>
                </a:cubicBezTo>
                <a:cubicBezTo>
                  <a:pt x="5862" y="1772920"/>
                  <a:pt x="-11419" y="1652925"/>
                  <a:pt x="16022" y="1539240"/>
                </a:cubicBezTo>
                <a:cubicBezTo>
                  <a:pt x="26136" y="1497338"/>
                  <a:pt x="79867" y="1480914"/>
                  <a:pt x="107462" y="1447800"/>
                </a:cubicBezTo>
                <a:cubicBezTo>
                  <a:pt x="120162" y="1432560"/>
                  <a:pt x="130735" y="1415260"/>
                  <a:pt x="145562" y="1402080"/>
                </a:cubicBezTo>
                <a:cubicBezTo>
                  <a:pt x="154052" y="1394533"/>
                  <a:pt x="165882" y="1391920"/>
                  <a:pt x="176042" y="1386840"/>
                </a:cubicBezTo>
                <a:cubicBezTo>
                  <a:pt x="183662" y="1376680"/>
                  <a:pt x="193222" y="1367719"/>
                  <a:pt x="198902" y="1356360"/>
                </a:cubicBezTo>
                <a:cubicBezTo>
                  <a:pt x="203586" y="1346993"/>
                  <a:pt x="203210" y="1335815"/>
                  <a:pt x="206522" y="1325880"/>
                </a:cubicBezTo>
                <a:cubicBezTo>
                  <a:pt x="210847" y="1312904"/>
                  <a:pt x="217088" y="1300635"/>
                  <a:pt x="221762" y="1287780"/>
                </a:cubicBezTo>
                <a:cubicBezTo>
                  <a:pt x="227252" y="1272683"/>
                  <a:pt x="231922" y="1257300"/>
                  <a:pt x="237002" y="1242060"/>
                </a:cubicBezTo>
                <a:cubicBezTo>
                  <a:pt x="234462" y="1221740"/>
                  <a:pt x="236380" y="1200345"/>
                  <a:pt x="229382" y="1181100"/>
                </a:cubicBezTo>
                <a:cubicBezTo>
                  <a:pt x="225699" y="1170972"/>
                  <a:pt x="215763" y="1152696"/>
                  <a:pt x="206522" y="1158240"/>
                </a:cubicBezTo>
                <a:cubicBezTo>
                  <a:pt x="189676" y="1168348"/>
                  <a:pt x="168422" y="1228090"/>
                  <a:pt x="160802" y="1242060"/>
                </a:cubicBezTo>
                <a:close/>
              </a:path>
            </a:pathLst>
          </a:custGeom>
          <a:solidFill>
            <a:srgbClr val="FF7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E90A33-4192-9CCF-09D7-E01F6968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360" y="1644078"/>
            <a:ext cx="3520440" cy="3520440"/>
          </a:xfrm>
          <a:prstGeom prst="rect">
            <a:avLst/>
          </a:prstGeom>
        </p:spPr>
      </p:pic>
      <p:sp>
        <p:nvSpPr>
          <p:cNvPr id="11" name="Google Shape;463;p56">
            <a:extLst>
              <a:ext uri="{FF2B5EF4-FFF2-40B4-BE49-F238E27FC236}">
                <a16:creationId xmlns:a16="http://schemas.microsoft.com/office/drawing/2014/main" id="{B1933BAA-F43B-3577-5423-CCB82F35C864}"/>
              </a:ext>
            </a:extLst>
          </p:cNvPr>
          <p:cNvSpPr txBox="1">
            <a:spLocks/>
          </p:cNvSpPr>
          <p:nvPr/>
        </p:nvSpPr>
        <p:spPr>
          <a:xfrm>
            <a:off x="4296715" y="1719492"/>
            <a:ext cx="4847285" cy="238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xác</a:t>
            </a:r>
            <a:r>
              <a:rPr lang="en-US" sz="4000" dirty="0"/>
              <a:t> </a:t>
            </a:r>
            <a:r>
              <a:rPr lang="en-US" sz="4000" dirty="0" err="1"/>
              <a:t>định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 </a:t>
            </a:r>
            <a:r>
              <a:rPr lang="en-US" sz="4000" dirty="0" err="1"/>
              <a:t>lực</a:t>
            </a:r>
            <a:r>
              <a:rPr lang="en-US" sz="4000" dirty="0"/>
              <a:t> </a:t>
            </a:r>
            <a:r>
              <a:rPr lang="en-US" sz="4000" dirty="0" err="1"/>
              <a:t>đẩy</a:t>
            </a:r>
            <a:r>
              <a:rPr lang="en-US" sz="4000" dirty="0"/>
              <a:t> </a:t>
            </a:r>
            <a:r>
              <a:rPr lang="en-US" sz="4000" dirty="0" err="1"/>
              <a:t>Acsimet</a:t>
            </a:r>
            <a:r>
              <a:rPr lang="en-US" sz="40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1337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FBCED6-ED39-0836-A71B-57E8C4D87F0A}"/>
              </a:ext>
            </a:extLst>
          </p:cNvPr>
          <p:cNvGrpSpPr/>
          <p:nvPr/>
        </p:nvGrpSpPr>
        <p:grpSpPr>
          <a:xfrm>
            <a:off x="168029" y="738213"/>
            <a:ext cx="472254" cy="472254"/>
            <a:chOff x="1415782" y="1445923"/>
            <a:chExt cx="767887" cy="767887"/>
          </a:xfrm>
        </p:grpSpPr>
        <p:sp>
          <p:nvSpPr>
            <p:cNvPr id="8" name="Google Shape;1058;p88">
              <a:extLst>
                <a:ext uri="{FF2B5EF4-FFF2-40B4-BE49-F238E27FC236}">
                  <a16:creationId xmlns:a16="http://schemas.microsoft.com/office/drawing/2014/main" id="{56CAD3CA-96F4-0506-6D43-3017DA5AF2DF}"/>
                </a:ext>
              </a:extLst>
            </p:cNvPr>
            <p:cNvSpPr/>
            <p:nvPr/>
          </p:nvSpPr>
          <p:spPr>
            <a:xfrm>
              <a:off x="1415782" y="1445923"/>
              <a:ext cx="767887" cy="767887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8AF884E-8D28-DE85-47FE-B644718A4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6670" y="1532225"/>
              <a:ext cx="554400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463;p56">
            <a:extLst>
              <a:ext uri="{FF2B5EF4-FFF2-40B4-BE49-F238E27FC236}">
                <a16:creationId xmlns:a16="http://schemas.microsoft.com/office/drawing/2014/main" id="{50647A0E-CA19-636D-A0A6-95A801F06367}"/>
              </a:ext>
            </a:extLst>
          </p:cNvPr>
          <p:cNvSpPr txBox="1">
            <a:spLocks/>
          </p:cNvSpPr>
          <p:nvPr/>
        </p:nvSpPr>
        <p:spPr>
          <a:xfrm>
            <a:off x="275835" y="136205"/>
            <a:ext cx="579998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Đẩy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Lỏng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Vật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Đặt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Nó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Condensed Medium" panose="020B0604020202020204" pitchFamily="2" charset="0"/>
              <a:sym typeface="Anto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B74E50-9620-9459-E0B1-7365D6855F19}"/>
              </a:ext>
            </a:extLst>
          </p:cNvPr>
          <p:cNvGrpSpPr/>
          <p:nvPr/>
        </p:nvGrpSpPr>
        <p:grpSpPr>
          <a:xfrm>
            <a:off x="168029" y="129248"/>
            <a:ext cx="472255" cy="472444"/>
            <a:chOff x="1989445" y="3573471"/>
            <a:chExt cx="941400" cy="941400"/>
          </a:xfrm>
        </p:grpSpPr>
        <p:grpSp>
          <p:nvGrpSpPr>
            <p:cNvPr id="12" name="Google Shape;1838;p117">
              <a:extLst>
                <a:ext uri="{FF2B5EF4-FFF2-40B4-BE49-F238E27FC236}">
                  <a16:creationId xmlns:a16="http://schemas.microsoft.com/office/drawing/2014/main" id="{C9DCAED5-C2AE-7023-9F96-4961FF926612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14" name="Google Shape;1839;p117">
                <a:extLst>
                  <a:ext uri="{FF2B5EF4-FFF2-40B4-BE49-F238E27FC236}">
                    <a16:creationId xmlns:a16="http://schemas.microsoft.com/office/drawing/2014/main" id="{E22BA756-95BD-0B75-C71A-AED883EE02E3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1840;p117">
                <a:extLst>
                  <a:ext uri="{FF2B5EF4-FFF2-40B4-BE49-F238E27FC236}">
                    <a16:creationId xmlns:a16="http://schemas.microsoft.com/office/drawing/2014/main" id="{C812B114-C524-7685-C41E-389D4E03EB4F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1841;p117">
                <a:extLst>
                  <a:ext uri="{FF2B5EF4-FFF2-40B4-BE49-F238E27FC236}">
                    <a16:creationId xmlns:a16="http://schemas.microsoft.com/office/drawing/2014/main" id="{1C5ADB41-9DCF-9A14-E3FC-D2FBCCF1D8DA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1842;p117">
                <a:extLst>
                  <a:ext uri="{FF2B5EF4-FFF2-40B4-BE49-F238E27FC236}">
                    <a16:creationId xmlns:a16="http://schemas.microsoft.com/office/drawing/2014/main" id="{11EB7D9F-5CF8-FCAF-3D2C-E57D45D250C7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1843;p117">
                <a:extLst>
                  <a:ext uri="{FF2B5EF4-FFF2-40B4-BE49-F238E27FC236}">
                    <a16:creationId xmlns:a16="http://schemas.microsoft.com/office/drawing/2014/main" id="{B4D2A95F-E24A-DF29-793E-E998DF258111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058;p88">
              <a:extLst>
                <a:ext uri="{FF2B5EF4-FFF2-40B4-BE49-F238E27FC236}">
                  <a16:creationId xmlns:a16="http://schemas.microsoft.com/office/drawing/2014/main" id="{C907EC39-86B0-CBE2-C5D7-2671069142E0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8E61A-60DB-68F4-C3DE-2199C6836481}"/>
              </a:ext>
            </a:extLst>
          </p:cNvPr>
          <p:cNvGrpSpPr/>
          <p:nvPr/>
        </p:nvGrpSpPr>
        <p:grpSpPr>
          <a:xfrm>
            <a:off x="733080" y="735706"/>
            <a:ext cx="1722554" cy="472254"/>
            <a:chOff x="733080" y="790534"/>
            <a:chExt cx="1722554" cy="472254"/>
          </a:xfrm>
        </p:grpSpPr>
        <p:sp>
          <p:nvSpPr>
            <p:cNvPr id="20" name="Google Shape;1058;p88">
              <a:extLst>
                <a:ext uri="{FF2B5EF4-FFF2-40B4-BE49-F238E27FC236}">
                  <a16:creationId xmlns:a16="http://schemas.microsoft.com/office/drawing/2014/main" id="{82CF6C0D-D9EF-77A2-8CBF-A50434626ED1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1" name="Google Shape;463;p56">
              <a:extLst>
                <a:ext uri="{FF2B5EF4-FFF2-40B4-BE49-F238E27FC236}">
                  <a16:creationId xmlns:a16="http://schemas.microsoft.com/office/drawing/2014/main" id="{47DE9074-AE8C-CAF6-0483-E05E72F23D8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Thí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Nghiệm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15C6E5-3ECB-7B67-886D-511B2FAB7D66}"/>
              </a:ext>
            </a:extLst>
          </p:cNvPr>
          <p:cNvGrpSpPr/>
          <p:nvPr/>
        </p:nvGrpSpPr>
        <p:grpSpPr>
          <a:xfrm>
            <a:off x="3710723" y="1156977"/>
            <a:ext cx="1722554" cy="472254"/>
            <a:chOff x="733080" y="790534"/>
            <a:chExt cx="1722554" cy="472254"/>
          </a:xfrm>
        </p:grpSpPr>
        <p:sp>
          <p:nvSpPr>
            <p:cNvPr id="23" name="Google Shape;1058;p88">
              <a:extLst>
                <a:ext uri="{FF2B5EF4-FFF2-40B4-BE49-F238E27FC236}">
                  <a16:creationId xmlns:a16="http://schemas.microsoft.com/office/drawing/2014/main" id="{3BF4B279-FBEE-A405-03A9-C237472EFE4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4" name="Google Shape;463;p56">
              <a:extLst>
                <a:ext uri="{FF2B5EF4-FFF2-40B4-BE49-F238E27FC236}">
                  <a16:creationId xmlns:a16="http://schemas.microsoft.com/office/drawing/2014/main" id="{BD0E80E0-F5E6-3732-7D52-63715B5B350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Dụng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Cụ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70B2B17-FA05-2371-02F1-82A0522C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644705" y="2680028"/>
            <a:ext cx="1049219" cy="1291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D07D72-FD3E-B64C-9103-66DDCC4DD84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427311" y="1848080"/>
            <a:ext cx="1349823" cy="24873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E42753-3156-9F34-7A55-C5CF2CBD0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48" y="2346960"/>
            <a:ext cx="824508" cy="1750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1CC0B6-740A-7626-5336-85AB8A7BF83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486688" y="1878204"/>
            <a:ext cx="492783" cy="242709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CE58EA-5136-DB72-A8EF-129AC0CD71CD}"/>
              </a:ext>
            </a:extLst>
          </p:cNvPr>
          <p:cNvGrpSpPr/>
          <p:nvPr/>
        </p:nvGrpSpPr>
        <p:grpSpPr>
          <a:xfrm>
            <a:off x="168029" y="4416910"/>
            <a:ext cx="1186726" cy="472254"/>
            <a:chOff x="733080" y="790534"/>
            <a:chExt cx="1722554" cy="472254"/>
          </a:xfrm>
        </p:grpSpPr>
        <p:sp>
          <p:nvSpPr>
            <p:cNvPr id="36" name="Google Shape;1058;p88">
              <a:extLst>
                <a:ext uri="{FF2B5EF4-FFF2-40B4-BE49-F238E27FC236}">
                  <a16:creationId xmlns:a16="http://schemas.microsoft.com/office/drawing/2014/main" id="{6B786453-C918-D9E9-5FE5-626C1F02FFA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37" name="Google Shape;463;p56">
              <a:extLst>
                <a:ext uri="{FF2B5EF4-FFF2-40B4-BE49-F238E27FC236}">
                  <a16:creationId xmlns:a16="http://schemas.microsoft.com/office/drawing/2014/main" id="{127A12F2-2C79-2626-3DA5-6F2AECBDD5DD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Lực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Kế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B9A147-5272-C3B8-10F5-FEE295DE1C56}"/>
              </a:ext>
            </a:extLst>
          </p:cNvPr>
          <p:cNvGrpSpPr/>
          <p:nvPr/>
        </p:nvGrpSpPr>
        <p:grpSpPr>
          <a:xfrm>
            <a:off x="1474157" y="4416910"/>
            <a:ext cx="1186726" cy="472254"/>
            <a:chOff x="733080" y="790534"/>
            <a:chExt cx="1722554" cy="472254"/>
          </a:xfrm>
        </p:grpSpPr>
        <p:sp>
          <p:nvSpPr>
            <p:cNvPr id="39" name="Google Shape;1058;p88">
              <a:extLst>
                <a:ext uri="{FF2B5EF4-FFF2-40B4-BE49-F238E27FC236}">
                  <a16:creationId xmlns:a16="http://schemas.microsoft.com/office/drawing/2014/main" id="{8CCB6A05-895A-C1C4-6E12-24331433184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0" name="Google Shape;463;p56">
              <a:extLst>
                <a:ext uri="{FF2B5EF4-FFF2-40B4-BE49-F238E27FC236}">
                  <a16:creationId xmlns:a16="http://schemas.microsoft.com/office/drawing/2014/main" id="{D54B897F-20B1-2596-AF25-01CABE04FA1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Giá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đỡ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CC29AEB-59A3-EBE7-4E69-8997CACCAB74}"/>
              </a:ext>
            </a:extLst>
          </p:cNvPr>
          <p:cNvGrpSpPr/>
          <p:nvPr/>
        </p:nvGrpSpPr>
        <p:grpSpPr>
          <a:xfrm>
            <a:off x="2780285" y="4416910"/>
            <a:ext cx="1438552" cy="472254"/>
            <a:chOff x="733080" y="790534"/>
            <a:chExt cx="1722554" cy="472254"/>
          </a:xfrm>
        </p:grpSpPr>
        <p:sp>
          <p:nvSpPr>
            <p:cNvPr id="42" name="Google Shape;1058;p88">
              <a:extLst>
                <a:ext uri="{FF2B5EF4-FFF2-40B4-BE49-F238E27FC236}">
                  <a16:creationId xmlns:a16="http://schemas.microsoft.com/office/drawing/2014/main" id="{DBBDC2A4-0B76-58C2-4FC5-20EBD09419C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3" name="Google Shape;463;p56">
              <a:extLst>
                <a:ext uri="{FF2B5EF4-FFF2-40B4-BE49-F238E27FC236}">
                  <a16:creationId xmlns:a16="http://schemas.microsoft.com/office/drawing/2014/main" id="{D8285674-B418-546A-AF86-540987F438B6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Khối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nhôm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B6F7E6F-7A94-54C4-95ED-6DD120999A38}"/>
              </a:ext>
            </a:extLst>
          </p:cNvPr>
          <p:cNvGrpSpPr/>
          <p:nvPr/>
        </p:nvGrpSpPr>
        <p:grpSpPr>
          <a:xfrm>
            <a:off x="5896193" y="4416910"/>
            <a:ext cx="1438552" cy="472254"/>
            <a:chOff x="733080" y="790534"/>
            <a:chExt cx="1722554" cy="472254"/>
          </a:xfrm>
        </p:grpSpPr>
        <p:sp>
          <p:nvSpPr>
            <p:cNvPr id="45" name="Google Shape;1058;p88">
              <a:extLst>
                <a:ext uri="{FF2B5EF4-FFF2-40B4-BE49-F238E27FC236}">
                  <a16:creationId xmlns:a16="http://schemas.microsoft.com/office/drawing/2014/main" id="{C195E85D-6C83-2F36-6365-70885DE7E39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6" name="Google Shape;463;p56">
              <a:extLst>
                <a:ext uri="{FF2B5EF4-FFF2-40B4-BE49-F238E27FC236}">
                  <a16:creationId xmlns:a16="http://schemas.microsoft.com/office/drawing/2014/main" id="{734E2227-FC6D-510C-6E17-2C9D0EE2476B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Bình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tràn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33FD7-AB8B-307B-F8C9-E162210A4C27}"/>
              </a:ext>
            </a:extLst>
          </p:cNvPr>
          <p:cNvGrpSpPr/>
          <p:nvPr/>
        </p:nvGrpSpPr>
        <p:grpSpPr>
          <a:xfrm>
            <a:off x="7454146" y="4416910"/>
            <a:ext cx="1438552" cy="472254"/>
            <a:chOff x="733080" y="790534"/>
            <a:chExt cx="1722554" cy="472254"/>
          </a:xfrm>
        </p:grpSpPr>
        <p:sp>
          <p:nvSpPr>
            <p:cNvPr id="48" name="Google Shape;1058;p88">
              <a:extLst>
                <a:ext uri="{FF2B5EF4-FFF2-40B4-BE49-F238E27FC236}">
                  <a16:creationId xmlns:a16="http://schemas.microsoft.com/office/drawing/2014/main" id="{A1F7AD57-0D67-68D6-67E0-E9D8072FF9FD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9" name="Google Shape;463;p56">
              <a:extLst>
                <a:ext uri="{FF2B5EF4-FFF2-40B4-BE49-F238E27FC236}">
                  <a16:creationId xmlns:a16="http://schemas.microsoft.com/office/drawing/2014/main" id="{38C15D74-9CCA-5903-4533-311675FA8B2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Cốc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nước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63AA89-B924-9665-86A7-234532AE250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4506261" y="2730636"/>
            <a:ext cx="1094293" cy="1257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52DB61-D2C5-D53A-57BB-39C9B5F39CA5}"/>
              </a:ext>
            </a:extLst>
          </p:cNvPr>
          <p:cNvGrpSpPr/>
          <p:nvPr/>
        </p:nvGrpSpPr>
        <p:grpSpPr>
          <a:xfrm>
            <a:off x="4338239" y="4416910"/>
            <a:ext cx="1438552" cy="472254"/>
            <a:chOff x="733080" y="790534"/>
            <a:chExt cx="1722554" cy="472254"/>
          </a:xfrm>
        </p:grpSpPr>
        <p:sp>
          <p:nvSpPr>
            <p:cNvPr id="5" name="Google Shape;1058;p88">
              <a:extLst>
                <a:ext uri="{FF2B5EF4-FFF2-40B4-BE49-F238E27FC236}">
                  <a16:creationId xmlns:a16="http://schemas.microsoft.com/office/drawing/2014/main" id="{CBCC4380-1DF8-CD82-BE3B-CBC7A74FE912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6" name="Google Shape;463;p56">
              <a:extLst>
                <a:ext uri="{FF2B5EF4-FFF2-40B4-BE49-F238E27FC236}">
                  <a16:creationId xmlns:a16="http://schemas.microsoft.com/office/drawing/2014/main" id="{194277E5-6ED0-C7F9-FA43-3D918041985D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2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cốc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1BDA94E-44C1-5F46-332B-153F79EE0CD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075816" y="2680028"/>
            <a:ext cx="1278168" cy="13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9BCF5D-D9F1-4E14-DE20-8468F87C8159}"/>
              </a:ext>
            </a:extLst>
          </p:cNvPr>
          <p:cNvGrpSpPr/>
          <p:nvPr/>
        </p:nvGrpSpPr>
        <p:grpSpPr>
          <a:xfrm>
            <a:off x="96740" y="226291"/>
            <a:ext cx="472254" cy="472254"/>
            <a:chOff x="1415782" y="1445923"/>
            <a:chExt cx="767887" cy="767887"/>
          </a:xfrm>
        </p:grpSpPr>
        <p:sp>
          <p:nvSpPr>
            <p:cNvPr id="4" name="Google Shape;1058;p88">
              <a:extLst>
                <a:ext uri="{FF2B5EF4-FFF2-40B4-BE49-F238E27FC236}">
                  <a16:creationId xmlns:a16="http://schemas.microsoft.com/office/drawing/2014/main" id="{CC5C849D-E623-7DF1-7B3E-EB813A92237F}"/>
                </a:ext>
              </a:extLst>
            </p:cNvPr>
            <p:cNvSpPr/>
            <p:nvPr/>
          </p:nvSpPr>
          <p:spPr>
            <a:xfrm>
              <a:off x="1415782" y="1445923"/>
              <a:ext cx="767887" cy="767887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F0E1088-A26E-18C7-57E1-8D46D65DD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6670" y="1532225"/>
              <a:ext cx="554400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E13A48-387A-2B55-B43F-28F6479E8202}"/>
              </a:ext>
            </a:extLst>
          </p:cNvPr>
          <p:cNvGrpSpPr/>
          <p:nvPr/>
        </p:nvGrpSpPr>
        <p:grpSpPr>
          <a:xfrm>
            <a:off x="661791" y="223784"/>
            <a:ext cx="1722554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426BB3E4-C6C3-BEEE-6494-7425172165A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8D713A32-9AAD-E7CE-DFA3-C6EED46D333D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Thí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Nghiệm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AB2620-4EFD-5E38-7F19-2DCBFD3E5A50}"/>
              </a:ext>
            </a:extLst>
          </p:cNvPr>
          <p:cNvGrpSpPr/>
          <p:nvPr/>
        </p:nvGrpSpPr>
        <p:grpSpPr>
          <a:xfrm>
            <a:off x="331255" y="878644"/>
            <a:ext cx="1149732" cy="435517"/>
            <a:chOff x="733080" y="790534"/>
            <a:chExt cx="1722554" cy="472254"/>
          </a:xfrm>
        </p:grpSpPr>
        <p:sp>
          <p:nvSpPr>
            <p:cNvPr id="15" name="Google Shape;1058;p88">
              <a:extLst>
                <a:ext uri="{FF2B5EF4-FFF2-40B4-BE49-F238E27FC236}">
                  <a16:creationId xmlns:a16="http://schemas.microsoft.com/office/drawing/2014/main" id="{719FD0B8-6B3F-95E5-2B36-9B769178700B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9" name="Google Shape;463;p56">
              <a:extLst>
                <a:ext uri="{FF2B5EF4-FFF2-40B4-BE49-F238E27FC236}">
                  <a16:creationId xmlns:a16="http://schemas.microsoft.com/office/drawing/2014/main" id="{BD0A2BC1-FF61-AA2C-127E-ACD31A741D9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Bước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1: </a:t>
              </a:r>
            </a:p>
          </p:txBody>
        </p:sp>
      </p:grpSp>
      <p:sp>
        <p:nvSpPr>
          <p:cNvPr id="21" name="Google Shape;463;p56">
            <a:extLst>
              <a:ext uri="{FF2B5EF4-FFF2-40B4-BE49-F238E27FC236}">
                <a16:creationId xmlns:a16="http://schemas.microsoft.com/office/drawing/2014/main" id="{A5600B90-671C-C1C0-EA6D-A662E7DD8053}"/>
              </a:ext>
            </a:extLst>
          </p:cNvPr>
          <p:cNvSpPr txBox="1">
            <a:spLocks/>
          </p:cNvSpPr>
          <p:nvPr/>
        </p:nvSpPr>
        <p:spPr>
          <a:xfrm>
            <a:off x="1474421" y="868104"/>
            <a:ext cx="4193004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Lắp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dụng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cụ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thí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nghiệm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hình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1026" name="Picture 1025">
            <a:extLst>
              <a:ext uri="{FF2B5EF4-FFF2-40B4-BE49-F238E27FC236}">
                <a16:creationId xmlns:a16="http://schemas.microsoft.com/office/drawing/2014/main" id="{F4B3E1F5-CE70-8E16-46B7-40FD2BF8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" t="1033" r="1252" b="2294"/>
          <a:stretch/>
        </p:blipFill>
        <p:spPr>
          <a:xfrm>
            <a:off x="6183622" y="518961"/>
            <a:ext cx="2863638" cy="4307374"/>
          </a:xfrm>
          <a:prstGeom prst="rect">
            <a:avLst/>
          </a:prstGeom>
        </p:spPr>
      </p:pic>
      <p:sp>
        <p:nvSpPr>
          <p:cNvPr id="1028" name="Google Shape;463;p56">
            <a:extLst>
              <a:ext uri="{FF2B5EF4-FFF2-40B4-BE49-F238E27FC236}">
                <a16:creationId xmlns:a16="http://schemas.microsoft.com/office/drawing/2014/main" id="{B8CF786A-5A00-774D-BC2D-0F6F989E345E}"/>
              </a:ext>
            </a:extLst>
          </p:cNvPr>
          <p:cNvSpPr txBox="1">
            <a:spLocks/>
          </p:cNvSpPr>
          <p:nvPr/>
        </p:nvSpPr>
        <p:spPr>
          <a:xfrm>
            <a:off x="1474421" y="1340947"/>
            <a:ext cx="4031778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Đọc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số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chỉ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P</a:t>
            </a:r>
            <a:r>
              <a:rPr lang="en-US" baseline="-25000" dirty="0">
                <a:solidFill>
                  <a:srgbClr val="FFFFFF"/>
                </a:solidFill>
                <a:latin typeface="Roboto" panose="02000000000000000000" pitchFamily="2" charset="0"/>
              </a:rPr>
              <a:t>1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Montserrat Medium"/>
            </a:endParaRPr>
          </a:p>
        </p:txBody>
      </p:sp>
      <p:sp>
        <p:nvSpPr>
          <p:cNvPr id="1032" name="Google Shape;463;p56">
            <a:extLst>
              <a:ext uri="{FF2B5EF4-FFF2-40B4-BE49-F238E27FC236}">
                <a16:creationId xmlns:a16="http://schemas.microsoft.com/office/drawing/2014/main" id="{426E3468-34F2-6B3A-3006-AAB366342824}"/>
              </a:ext>
            </a:extLst>
          </p:cNvPr>
          <p:cNvSpPr txBox="1">
            <a:spLocks/>
          </p:cNvSpPr>
          <p:nvPr/>
        </p:nvSpPr>
        <p:spPr>
          <a:xfrm>
            <a:off x="1474421" y="1813790"/>
            <a:ext cx="4031778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lang="en-US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Đổ</a:t>
            </a:r>
            <a:r>
              <a:rPr lang="en-US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đầy</a:t>
            </a:r>
            <a:r>
              <a:rPr lang="en-US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nước</a:t>
            </a:r>
            <a:r>
              <a:rPr lang="en-US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bình</a:t>
            </a:r>
            <a:r>
              <a:rPr lang="en-US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tràn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Montserrat Medium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E01236B7-F2F4-EC2A-9AE1-1929D0C31725}"/>
              </a:ext>
            </a:extLst>
          </p:cNvPr>
          <p:cNvGrpSpPr/>
          <p:nvPr/>
        </p:nvGrpSpPr>
        <p:grpSpPr>
          <a:xfrm>
            <a:off x="301980" y="2439946"/>
            <a:ext cx="1149732" cy="435517"/>
            <a:chOff x="733080" y="790534"/>
            <a:chExt cx="1722554" cy="472254"/>
          </a:xfrm>
        </p:grpSpPr>
        <p:sp>
          <p:nvSpPr>
            <p:cNvPr id="1034" name="Google Shape;1058;p88">
              <a:extLst>
                <a:ext uri="{FF2B5EF4-FFF2-40B4-BE49-F238E27FC236}">
                  <a16:creationId xmlns:a16="http://schemas.microsoft.com/office/drawing/2014/main" id="{F7BD508D-335D-99A0-39B1-5E4B3A2533AB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035" name="Google Shape;463;p56">
              <a:extLst>
                <a:ext uri="{FF2B5EF4-FFF2-40B4-BE49-F238E27FC236}">
                  <a16:creationId xmlns:a16="http://schemas.microsoft.com/office/drawing/2014/main" id="{E53DA398-BDDC-AF0E-2A8A-03742E7B3FBC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Bước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2: </a:t>
              </a:r>
            </a:p>
          </p:txBody>
        </p:sp>
      </p:grpSp>
      <p:sp>
        <p:nvSpPr>
          <p:cNvPr id="1036" name="Google Shape;463;p56">
            <a:extLst>
              <a:ext uri="{FF2B5EF4-FFF2-40B4-BE49-F238E27FC236}">
                <a16:creationId xmlns:a16="http://schemas.microsoft.com/office/drawing/2014/main" id="{481C9A08-B647-A88C-2E7E-FFCED22A31AA}"/>
              </a:ext>
            </a:extLst>
          </p:cNvPr>
          <p:cNvSpPr txBox="1">
            <a:spLocks/>
          </p:cNvSpPr>
          <p:nvPr/>
        </p:nvSpPr>
        <p:spPr>
          <a:xfrm>
            <a:off x="1445146" y="2429406"/>
            <a:ext cx="4193004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Nhúng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khối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nhôm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bình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tràn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037" name="Google Shape;463;p56">
            <a:extLst>
              <a:ext uri="{FF2B5EF4-FFF2-40B4-BE49-F238E27FC236}">
                <a16:creationId xmlns:a16="http://schemas.microsoft.com/office/drawing/2014/main" id="{DDF97D1D-35CC-18F7-7C94-681ECF278539}"/>
              </a:ext>
            </a:extLst>
          </p:cNvPr>
          <p:cNvSpPr txBox="1">
            <a:spLocks/>
          </p:cNvSpPr>
          <p:nvPr/>
        </p:nvSpPr>
        <p:spPr>
          <a:xfrm>
            <a:off x="1464308" y="2891709"/>
            <a:ext cx="3843928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nhôm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chìm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½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trong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038" name="Google Shape;463;p56">
            <a:extLst>
              <a:ext uri="{FF2B5EF4-FFF2-40B4-BE49-F238E27FC236}">
                <a16:creationId xmlns:a16="http://schemas.microsoft.com/office/drawing/2014/main" id="{4547A206-7A57-5100-B3F7-9F56CB694BB1}"/>
              </a:ext>
            </a:extLst>
          </p:cNvPr>
          <p:cNvSpPr txBox="1">
            <a:spLocks/>
          </p:cNvSpPr>
          <p:nvPr/>
        </p:nvSpPr>
        <p:spPr>
          <a:xfrm>
            <a:off x="1483470" y="3354012"/>
            <a:ext cx="3843928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</a:pPr>
            <a:r>
              <a:rPr lang="vi-VN" dirty="0">
                <a:solidFill>
                  <a:srgbClr val="FFFFFF"/>
                </a:solidFill>
                <a:latin typeface="Roboto" panose="02000000000000000000" pitchFamily="2" charset="0"/>
              </a:rPr>
              <a:t>Nướ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c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tràn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cốc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281EAA1C-1F73-78AD-C54A-CDDBB1EFF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8" r="3519" b="4330"/>
          <a:stretch/>
        </p:blipFill>
        <p:spPr>
          <a:xfrm>
            <a:off x="6060630" y="362758"/>
            <a:ext cx="2950312" cy="4463577"/>
          </a:xfrm>
          <a:prstGeom prst="rect">
            <a:avLst/>
          </a:prstGeom>
        </p:spPr>
      </p:pic>
      <p:sp>
        <p:nvSpPr>
          <p:cNvPr id="1041" name="Google Shape;463;p56">
            <a:extLst>
              <a:ext uri="{FF2B5EF4-FFF2-40B4-BE49-F238E27FC236}">
                <a16:creationId xmlns:a16="http://schemas.microsoft.com/office/drawing/2014/main" id="{BBFD0247-5BEC-B794-A6E2-3697993C2B06}"/>
              </a:ext>
            </a:extLst>
          </p:cNvPr>
          <p:cNvSpPr txBox="1">
            <a:spLocks/>
          </p:cNvSpPr>
          <p:nvPr/>
        </p:nvSpPr>
        <p:spPr>
          <a:xfrm>
            <a:off x="1483470" y="3816315"/>
            <a:ext cx="3843928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</a:pP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Đọc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số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chỉ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P</a:t>
            </a:r>
            <a:r>
              <a:rPr lang="en-US" baseline="-25000" dirty="0">
                <a:solidFill>
                  <a:srgbClr val="FFFFFF"/>
                </a:solidFill>
                <a:latin typeface="Roboto" panose="02000000000000000000" pitchFamily="2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F7D476CE-1459-EDC2-2C57-116B4A50B36F}"/>
              </a:ext>
            </a:extLst>
          </p:cNvPr>
          <p:cNvGrpSpPr/>
          <p:nvPr/>
        </p:nvGrpSpPr>
        <p:grpSpPr>
          <a:xfrm>
            <a:off x="301980" y="4289158"/>
            <a:ext cx="1149732" cy="435517"/>
            <a:chOff x="733080" y="790534"/>
            <a:chExt cx="1722554" cy="472254"/>
          </a:xfrm>
        </p:grpSpPr>
        <p:sp>
          <p:nvSpPr>
            <p:cNvPr id="1043" name="Google Shape;1058;p88">
              <a:extLst>
                <a:ext uri="{FF2B5EF4-FFF2-40B4-BE49-F238E27FC236}">
                  <a16:creationId xmlns:a16="http://schemas.microsoft.com/office/drawing/2014/main" id="{350CD703-7185-A13D-E176-5F6208101FD0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044" name="Google Shape;463;p56">
              <a:extLst>
                <a:ext uri="{FF2B5EF4-FFF2-40B4-BE49-F238E27FC236}">
                  <a16:creationId xmlns:a16="http://schemas.microsoft.com/office/drawing/2014/main" id="{3241BE6E-D538-2B99-F27A-4784AC062502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Bước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3: </a:t>
              </a:r>
            </a:p>
          </p:txBody>
        </p:sp>
      </p:grpSp>
      <p:sp>
        <p:nvSpPr>
          <p:cNvPr id="1045" name="Google Shape;463;p56">
            <a:extLst>
              <a:ext uri="{FF2B5EF4-FFF2-40B4-BE49-F238E27FC236}">
                <a16:creationId xmlns:a16="http://schemas.microsoft.com/office/drawing/2014/main" id="{6AA759F4-2FD8-F9D1-EE4A-7871C3C57AD3}"/>
              </a:ext>
            </a:extLst>
          </p:cNvPr>
          <p:cNvSpPr txBox="1">
            <a:spLocks/>
          </p:cNvSpPr>
          <p:nvPr/>
        </p:nvSpPr>
        <p:spPr>
          <a:xfrm>
            <a:off x="1445146" y="4278618"/>
            <a:ext cx="4579166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</a:pP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Đổ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nước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từ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cốc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B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A.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Đọc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số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chỉ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P</a:t>
            </a:r>
            <a:r>
              <a:rPr lang="en-US" baseline="-25000" dirty="0">
                <a:solidFill>
                  <a:srgbClr val="FFFFFF"/>
                </a:solidFill>
                <a:latin typeface="Roboto" panose="02000000000000000000" pitchFamily="2" charset="0"/>
              </a:rPr>
              <a:t>3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Montserrat Medium"/>
            </a:endParaRPr>
          </a:p>
        </p:txBody>
      </p:sp>
      <p:pic>
        <p:nvPicPr>
          <p:cNvPr id="1047" name="Picture 1046">
            <a:extLst>
              <a:ext uri="{FF2B5EF4-FFF2-40B4-BE49-F238E27FC236}">
                <a16:creationId xmlns:a16="http://schemas.microsoft.com/office/drawing/2014/main" id="{FDC0A401-6C36-0634-6AC9-0213604E4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1"/>
          <a:stretch/>
        </p:blipFill>
        <p:spPr>
          <a:xfrm>
            <a:off x="6073212" y="379075"/>
            <a:ext cx="2963228" cy="43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28" grpId="0"/>
      <p:bldP spid="1032" grpId="0"/>
      <p:bldP spid="1036" grpId="0"/>
      <p:bldP spid="1037" grpId="0"/>
      <p:bldP spid="1038" grpId="0"/>
      <p:bldP spid="1041" grpId="0"/>
      <p:bldP spid="10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7DE77B5-9CEA-9427-D289-32BD9E7D1DC9}"/>
              </a:ext>
            </a:extLst>
          </p:cNvPr>
          <p:cNvGrpSpPr/>
          <p:nvPr/>
        </p:nvGrpSpPr>
        <p:grpSpPr>
          <a:xfrm>
            <a:off x="918396" y="1059608"/>
            <a:ext cx="1438620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1D9B4D9D-5CAD-80BD-D032-8A6D17146C37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56E18097-0A6C-6704-81F6-0F57009FADCC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Hỏi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EFB9F4-6571-BCD0-33B0-08CF6A2EC830}"/>
              </a:ext>
            </a:extLst>
          </p:cNvPr>
          <p:cNvGrpSpPr/>
          <p:nvPr/>
        </p:nvGrpSpPr>
        <p:grpSpPr>
          <a:xfrm>
            <a:off x="353345" y="1031650"/>
            <a:ext cx="511354" cy="511354"/>
            <a:chOff x="221369" y="277506"/>
            <a:chExt cx="511354" cy="511354"/>
          </a:xfrm>
        </p:grpSpPr>
        <p:sp>
          <p:nvSpPr>
            <p:cNvPr id="13" name="Google Shape;1058;p88">
              <a:extLst>
                <a:ext uri="{FF2B5EF4-FFF2-40B4-BE49-F238E27FC236}">
                  <a16:creationId xmlns:a16="http://schemas.microsoft.com/office/drawing/2014/main" id="{B45D7EEE-AE44-33CA-CB2D-1D5433F8B0A2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D3BB2B78-08BE-94AB-8E90-7166C629A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Google Shape;463;p56">
            <a:extLst>
              <a:ext uri="{FF2B5EF4-FFF2-40B4-BE49-F238E27FC236}">
                <a16:creationId xmlns:a16="http://schemas.microsoft.com/office/drawing/2014/main" id="{BE2915D3-86B4-BA50-6858-8F7EFDC6CA12}"/>
              </a:ext>
            </a:extLst>
          </p:cNvPr>
          <p:cNvSpPr txBox="1">
            <a:spLocks/>
          </p:cNvSpPr>
          <p:nvPr/>
        </p:nvSpPr>
        <p:spPr>
          <a:xfrm>
            <a:off x="529811" y="1732934"/>
            <a:ext cx="3521684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1. </a:t>
            </a:r>
            <a:r>
              <a:rPr lang="en-US" sz="2400" dirty="0">
                <a:solidFill>
                  <a:srgbClr val="FFFFFF"/>
                </a:solidFill>
              </a:rPr>
              <a:t>So </a:t>
            </a:r>
            <a:r>
              <a:rPr lang="en-US" sz="2400" dirty="0" err="1">
                <a:solidFill>
                  <a:srgbClr val="FFFFFF"/>
                </a:solidFill>
              </a:rPr>
              <a:t>sánh</a:t>
            </a:r>
            <a:r>
              <a:rPr lang="en-US" sz="2400" dirty="0">
                <a:solidFill>
                  <a:srgbClr val="FFFFFF"/>
                </a:solidFill>
              </a:rPr>
              <a:t> P</a:t>
            </a:r>
            <a:r>
              <a:rPr lang="en-US" sz="2400" baseline="-25000" dirty="0">
                <a:solidFill>
                  <a:srgbClr val="FFFFFF"/>
                </a:solidFill>
              </a:rPr>
              <a:t>1, </a:t>
            </a: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</a:t>
            </a:r>
            <a:r>
              <a:rPr lang="en-US" sz="2400" dirty="0">
                <a:solidFill>
                  <a:srgbClr val="FFFFFF"/>
                </a:solidFill>
              </a:rPr>
              <a:t> P</a:t>
            </a:r>
            <a:r>
              <a:rPr lang="en-US" sz="2400" baseline="-25000" dirty="0">
                <a:solidFill>
                  <a:srgbClr val="FFFFFF"/>
                </a:solidFill>
              </a:rPr>
              <a:t>3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sp>
        <p:nvSpPr>
          <p:cNvPr id="3" name="Google Shape;463;p56">
            <a:extLst>
              <a:ext uri="{FF2B5EF4-FFF2-40B4-BE49-F238E27FC236}">
                <a16:creationId xmlns:a16="http://schemas.microsoft.com/office/drawing/2014/main" id="{425C0842-D21B-5FAC-5481-F42E8B04CB32}"/>
              </a:ext>
            </a:extLst>
          </p:cNvPr>
          <p:cNvSpPr txBox="1">
            <a:spLocks/>
          </p:cNvSpPr>
          <p:nvPr/>
        </p:nvSpPr>
        <p:spPr>
          <a:xfrm>
            <a:off x="529809" y="2411459"/>
            <a:ext cx="8199412" cy="107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Rút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ra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nhận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xét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về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mối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quan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hệ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giữa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độ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lớn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lực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đẩy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Acsimet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thể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tích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phần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chìm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trong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nước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của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khối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nhôm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13797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7DE77B5-9CEA-9427-D289-32BD9E7D1DC9}"/>
              </a:ext>
            </a:extLst>
          </p:cNvPr>
          <p:cNvGrpSpPr/>
          <p:nvPr/>
        </p:nvGrpSpPr>
        <p:grpSpPr>
          <a:xfrm>
            <a:off x="800488" y="396904"/>
            <a:ext cx="1438620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1D9B4D9D-5CAD-80BD-D032-8A6D17146C37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56E18097-0A6C-6704-81F6-0F57009FADCC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Trả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Lời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E4CEFE-7C24-2EEE-C4B5-E20EBB2FE197}"/>
              </a:ext>
            </a:extLst>
          </p:cNvPr>
          <p:cNvGrpSpPr/>
          <p:nvPr/>
        </p:nvGrpSpPr>
        <p:grpSpPr>
          <a:xfrm>
            <a:off x="244288" y="400020"/>
            <a:ext cx="511354" cy="511354"/>
            <a:chOff x="3612269" y="2099496"/>
            <a:chExt cx="1344744" cy="1344744"/>
          </a:xfrm>
        </p:grpSpPr>
        <p:sp>
          <p:nvSpPr>
            <p:cNvPr id="19" name="Google Shape;1058;p88">
              <a:extLst>
                <a:ext uri="{FF2B5EF4-FFF2-40B4-BE49-F238E27FC236}">
                  <a16:creationId xmlns:a16="http://schemas.microsoft.com/office/drawing/2014/main" id="{615E215B-40DF-EED6-7FB1-E38C365D65F8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0F4B38A-011C-C0AD-D9BE-B4AA5B344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Google Shape;463;p56">
            <a:extLst>
              <a:ext uri="{FF2B5EF4-FFF2-40B4-BE49-F238E27FC236}">
                <a16:creationId xmlns:a16="http://schemas.microsoft.com/office/drawing/2014/main" id="{6FC8BFDC-9761-F4B2-59AD-F8E9C363A1AA}"/>
              </a:ext>
            </a:extLst>
          </p:cNvPr>
          <p:cNvSpPr txBox="1">
            <a:spLocks/>
          </p:cNvSpPr>
          <p:nvPr/>
        </p:nvSpPr>
        <p:spPr>
          <a:xfrm>
            <a:off x="529809" y="1159716"/>
            <a:ext cx="177419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</a:rPr>
              <a:t>1. P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r>
              <a:rPr lang="en-US" sz="2400" dirty="0">
                <a:solidFill>
                  <a:srgbClr val="FFFFFF"/>
                </a:solidFill>
              </a:rPr>
              <a:t> &gt;  P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sp>
        <p:nvSpPr>
          <p:cNvPr id="3" name="Google Shape;463;p56">
            <a:extLst>
              <a:ext uri="{FF2B5EF4-FFF2-40B4-BE49-F238E27FC236}">
                <a16:creationId xmlns:a16="http://schemas.microsoft.com/office/drawing/2014/main" id="{7545E895-001D-00EA-41B6-828ED5C41DE1}"/>
              </a:ext>
            </a:extLst>
          </p:cNvPr>
          <p:cNvSpPr txBox="1">
            <a:spLocks/>
          </p:cNvSpPr>
          <p:nvPr/>
        </p:nvSpPr>
        <p:spPr>
          <a:xfrm>
            <a:off x="529809" y="2923144"/>
            <a:ext cx="8199412" cy="15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Độ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lớn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lực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đẩy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Acsimet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dụng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lên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khối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nhôm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bằng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trọng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lượng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nước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chảy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từ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bình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tràn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cốc</a:t>
            </a:r>
            <a:r>
              <a:rPr lang="en-US" sz="2400" dirty="0">
                <a:solidFill>
                  <a:srgbClr val="FFFFFF"/>
                </a:solidFill>
              </a:rPr>
              <a:t> B do </a:t>
            </a:r>
            <a:r>
              <a:rPr lang="en-US" sz="2400" dirty="0" err="1">
                <a:solidFill>
                  <a:srgbClr val="FFFFFF"/>
                </a:solidFill>
              </a:rPr>
              <a:t>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khối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nhôm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chiếm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chỗ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sp>
        <p:nvSpPr>
          <p:cNvPr id="4" name="Google Shape;463;p56">
            <a:extLst>
              <a:ext uri="{FF2B5EF4-FFF2-40B4-BE49-F238E27FC236}">
                <a16:creationId xmlns:a16="http://schemas.microsoft.com/office/drawing/2014/main" id="{3EEBDF4F-EFC5-97EB-777B-13CCFFF5BD2B}"/>
              </a:ext>
            </a:extLst>
          </p:cNvPr>
          <p:cNvSpPr txBox="1">
            <a:spLocks/>
          </p:cNvSpPr>
          <p:nvPr/>
        </p:nvSpPr>
        <p:spPr>
          <a:xfrm>
            <a:off x="2429965" y="1159716"/>
            <a:ext cx="1357143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-US" sz="2400" baseline="-25000" dirty="0">
                <a:solidFill>
                  <a:srgbClr val="FFFFFF"/>
                </a:solidFill>
              </a:rPr>
              <a:t>1 </a:t>
            </a:r>
            <a:r>
              <a:rPr lang="en-US" sz="2400" dirty="0">
                <a:solidFill>
                  <a:srgbClr val="FFFFFF"/>
                </a:solidFill>
              </a:rPr>
              <a:t>= P</a:t>
            </a:r>
            <a:r>
              <a:rPr lang="en-US" sz="2400" baseline="-25000" dirty="0">
                <a:solidFill>
                  <a:srgbClr val="FFFFFF"/>
                </a:solidFill>
              </a:rPr>
              <a:t>3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2846B4C6-B657-3548-45B5-3729119E69C4}"/>
              </a:ext>
            </a:extLst>
          </p:cNvPr>
          <p:cNvSpPr txBox="1">
            <a:spLocks/>
          </p:cNvSpPr>
          <p:nvPr/>
        </p:nvSpPr>
        <p:spPr>
          <a:xfrm>
            <a:off x="529809" y="1767241"/>
            <a:ext cx="8199412" cy="107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Số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lực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kế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khi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đổ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nước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từ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cốc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B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cốc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A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bằng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với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số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kực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kế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khi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khối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nhôm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chưa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nhúng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chìm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trong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nước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22441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63;p56">
            <a:extLst>
              <a:ext uri="{FF2B5EF4-FFF2-40B4-BE49-F238E27FC236}">
                <a16:creationId xmlns:a16="http://schemas.microsoft.com/office/drawing/2014/main" id="{7F637268-051C-C8D8-1313-753DFB11382D}"/>
              </a:ext>
            </a:extLst>
          </p:cNvPr>
          <p:cNvSpPr txBox="1">
            <a:spLocks/>
          </p:cNvSpPr>
          <p:nvPr/>
        </p:nvSpPr>
        <p:spPr>
          <a:xfrm>
            <a:off x="275835" y="189545"/>
            <a:ext cx="579998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Đẩy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Lỏng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Vật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Đặt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Nó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Condensed Medium" panose="020B0604020202020204" pitchFamily="2" charset="0"/>
              <a:sym typeface="Anton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CB8899-39F0-3B0B-1B96-76050AB5DD35}"/>
              </a:ext>
            </a:extLst>
          </p:cNvPr>
          <p:cNvGrpSpPr/>
          <p:nvPr/>
        </p:nvGrpSpPr>
        <p:grpSpPr>
          <a:xfrm>
            <a:off x="168029" y="182588"/>
            <a:ext cx="472255" cy="472444"/>
            <a:chOff x="1989445" y="3573471"/>
            <a:chExt cx="941400" cy="941400"/>
          </a:xfrm>
        </p:grpSpPr>
        <p:grpSp>
          <p:nvGrpSpPr>
            <p:cNvPr id="10" name="Google Shape;1838;p117">
              <a:extLst>
                <a:ext uri="{FF2B5EF4-FFF2-40B4-BE49-F238E27FC236}">
                  <a16:creationId xmlns:a16="http://schemas.microsoft.com/office/drawing/2014/main" id="{3D6B05B7-DC8D-C336-BE08-1DCA8D75A919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12" name="Google Shape;1839;p117">
                <a:extLst>
                  <a:ext uri="{FF2B5EF4-FFF2-40B4-BE49-F238E27FC236}">
                    <a16:creationId xmlns:a16="http://schemas.microsoft.com/office/drawing/2014/main" id="{46CD1A18-E295-415B-F7B5-457434340A5D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1840;p117">
                <a:extLst>
                  <a:ext uri="{FF2B5EF4-FFF2-40B4-BE49-F238E27FC236}">
                    <a16:creationId xmlns:a16="http://schemas.microsoft.com/office/drawing/2014/main" id="{C586F3E1-46D0-3F8E-3466-17639FD3DF39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1841;p117">
                <a:extLst>
                  <a:ext uri="{FF2B5EF4-FFF2-40B4-BE49-F238E27FC236}">
                    <a16:creationId xmlns:a16="http://schemas.microsoft.com/office/drawing/2014/main" id="{6D11BA52-4107-81D8-EA2C-FBAF45AD6697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1842;p117">
                <a:extLst>
                  <a:ext uri="{FF2B5EF4-FFF2-40B4-BE49-F238E27FC236}">
                    <a16:creationId xmlns:a16="http://schemas.microsoft.com/office/drawing/2014/main" id="{A8CED0EB-4277-69C5-F3DB-5F0C7B624603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1843;p117">
                <a:extLst>
                  <a:ext uri="{FF2B5EF4-FFF2-40B4-BE49-F238E27FC236}">
                    <a16:creationId xmlns:a16="http://schemas.microsoft.com/office/drawing/2014/main" id="{B5ABD492-B0D9-0044-7CF9-2C4EE1ACBDF2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1058;p88">
              <a:extLst>
                <a:ext uri="{FF2B5EF4-FFF2-40B4-BE49-F238E27FC236}">
                  <a16:creationId xmlns:a16="http://schemas.microsoft.com/office/drawing/2014/main" id="{6D15E96D-A7DB-E5EC-C919-2190BC92C820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E55E07-B89D-FB70-65F9-35E8C3AE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0" y="930667"/>
            <a:ext cx="553080" cy="5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463;p56">
            <a:extLst>
              <a:ext uri="{FF2B5EF4-FFF2-40B4-BE49-F238E27FC236}">
                <a16:creationId xmlns:a16="http://schemas.microsoft.com/office/drawing/2014/main" id="{A6843368-454C-8193-C5CB-DCDF85742A91}"/>
              </a:ext>
            </a:extLst>
          </p:cNvPr>
          <p:cNvSpPr txBox="1">
            <a:spLocks/>
          </p:cNvSpPr>
          <p:nvPr/>
        </p:nvSpPr>
        <p:spPr>
          <a:xfrm>
            <a:off x="1375560" y="748776"/>
            <a:ext cx="7141800" cy="91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một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được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đặt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lỏng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chịu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hướng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đứng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dưới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được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gọi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đẩy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Acsimet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76886-4038-A12D-6C3A-6B6015D46F32}"/>
              </a:ext>
            </a:extLst>
          </p:cNvPr>
          <p:cNvGrpSpPr/>
          <p:nvPr/>
        </p:nvGrpSpPr>
        <p:grpSpPr>
          <a:xfrm>
            <a:off x="7499696" y="1451754"/>
            <a:ext cx="1501703" cy="1848249"/>
            <a:chOff x="3401497" y="1789352"/>
            <a:chExt cx="2341006" cy="28812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F4CB25-1E3C-691A-33C0-AFCF1936AE7E}"/>
                </a:ext>
              </a:extLst>
            </p:cNvPr>
            <p:cNvGrpSpPr/>
            <p:nvPr/>
          </p:nvGrpSpPr>
          <p:grpSpPr>
            <a:xfrm>
              <a:off x="3401497" y="1789352"/>
              <a:ext cx="2341006" cy="2881238"/>
              <a:chOff x="3401497" y="1789352"/>
              <a:chExt cx="2341006" cy="288123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0C97A76-F7EE-B740-82F1-2F70D804A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</a:blip>
              <a:stretch>
                <a:fillRect/>
              </a:stretch>
            </p:blipFill>
            <p:spPr>
              <a:xfrm>
                <a:off x="3401497" y="1789352"/>
                <a:ext cx="2341006" cy="2881238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0" name="3D Model 19" descr="Dark Gray Sphere">
                    <a:extLst>
                      <a:ext uri="{FF2B5EF4-FFF2-40B4-BE49-F238E27FC236}">
                        <a16:creationId xmlns:a16="http://schemas.microsoft.com/office/drawing/2014/main" id="{D7392906-2336-05CD-1A9A-420D2448F647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942054994"/>
                      </p:ext>
                    </p:extLst>
                  </p:nvPr>
                </p:nvGraphicFramePr>
                <p:xfrm>
                  <a:off x="4079306" y="3338959"/>
                  <a:ext cx="985391" cy="985389"/>
                </p:xfrm>
                <a:graphic>
                  <a:graphicData uri="http://schemas.microsoft.com/office/drawing/2017/model3d">
                    <am3d:model3d r:embed="rId5">
                      <am3d:spPr>
                        <a:xfrm>
                          <a:off x="0" y="0"/>
                          <a:ext cx="985391" cy="985389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6"/>
                      </am3d:raster>
                      <am3d:objViewport viewportSz="92321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0" name="3D Model 19" descr="Dark Gray Sphere">
                    <a:extLst>
                      <a:ext uri="{FF2B5EF4-FFF2-40B4-BE49-F238E27FC236}">
                        <a16:creationId xmlns:a16="http://schemas.microsoft.com/office/drawing/2014/main" id="{D7392906-2336-05CD-1A9A-420D2448F647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934495" y="2445792"/>
                    <a:ext cx="632106" cy="632105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09FB558-CDCF-52D5-A802-49EBC91EB516}"/>
                </a:ext>
              </a:extLst>
            </p:cNvPr>
            <p:cNvCxnSpPr/>
            <p:nvPr/>
          </p:nvCxnSpPr>
          <p:spPr>
            <a:xfrm flipV="1">
              <a:off x="4572000" y="2636520"/>
              <a:ext cx="0" cy="119513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481B98-8431-499E-AA92-65E77E25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1" y="1850568"/>
            <a:ext cx="553080" cy="5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63;p56">
            <a:extLst>
              <a:ext uri="{FF2B5EF4-FFF2-40B4-BE49-F238E27FC236}">
                <a16:creationId xmlns:a16="http://schemas.microsoft.com/office/drawing/2014/main" id="{4A64B440-A40A-B3AB-8306-550C6E1C72B7}"/>
              </a:ext>
            </a:extLst>
          </p:cNvPr>
          <p:cNvSpPr txBox="1">
            <a:spLocks/>
          </p:cNvSpPr>
          <p:nvPr/>
        </p:nvSpPr>
        <p:spPr>
          <a:xfrm>
            <a:off x="1375560" y="1724194"/>
            <a:ext cx="5478601" cy="91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Độ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lớn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lực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đẩy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Acsimet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bằng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trọng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lượng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phần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chất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lỏng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bị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chiếm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</a:rPr>
              <a:t>chỗ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2105DB-3614-3F3C-D293-667FC04D17E4}"/>
              </a:ext>
            </a:extLst>
          </p:cNvPr>
          <p:cNvGrpSpPr/>
          <p:nvPr/>
        </p:nvGrpSpPr>
        <p:grpSpPr>
          <a:xfrm>
            <a:off x="1930391" y="2773927"/>
            <a:ext cx="1512292" cy="565771"/>
            <a:chOff x="776942" y="863634"/>
            <a:chExt cx="1499611" cy="344870"/>
          </a:xfrm>
        </p:grpSpPr>
        <p:sp>
          <p:nvSpPr>
            <p:cNvPr id="6" name="Google Shape;1058;p88">
              <a:extLst>
                <a:ext uri="{FF2B5EF4-FFF2-40B4-BE49-F238E27FC236}">
                  <a16:creationId xmlns:a16="http://schemas.microsoft.com/office/drawing/2014/main" id="{D31D29AE-3E75-E55C-AF90-391D61E93915}"/>
                </a:ext>
              </a:extLst>
            </p:cNvPr>
            <p:cNvSpPr/>
            <p:nvPr/>
          </p:nvSpPr>
          <p:spPr>
            <a:xfrm>
              <a:off x="776942" y="863634"/>
              <a:ext cx="1499611" cy="344870"/>
            </a:xfrm>
            <a:prstGeom prst="roundRect">
              <a:avLst>
                <a:gd name="adj" fmla="val 20629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7" name="Google Shape;463;p56">
              <a:extLst>
                <a:ext uri="{FF2B5EF4-FFF2-40B4-BE49-F238E27FC236}">
                  <a16:creationId xmlns:a16="http://schemas.microsoft.com/office/drawing/2014/main" id="{B60AD03D-1E7C-0269-E256-9485D7ED360B}"/>
                </a:ext>
              </a:extLst>
            </p:cNvPr>
            <p:cNvSpPr txBox="1">
              <a:spLocks/>
            </p:cNvSpPr>
            <p:nvPr/>
          </p:nvSpPr>
          <p:spPr>
            <a:xfrm>
              <a:off x="776942" y="876712"/>
              <a:ext cx="1499611" cy="264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F</a:t>
              </a:r>
              <a:r>
                <a:rPr kumimoji="0" lang="en-US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=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d.V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800B75-3A02-1D40-724B-5B721DA4DDDE}"/>
              </a:ext>
            </a:extLst>
          </p:cNvPr>
          <p:cNvCxnSpPr>
            <a:cxnSpLocks/>
            <a:stCxn id="6" idx="2"/>
            <a:endCxn id="30" idx="0"/>
          </p:cNvCxnSpPr>
          <p:nvPr/>
        </p:nvCxnSpPr>
        <p:spPr>
          <a:xfrm flipH="1">
            <a:off x="1765672" y="3339698"/>
            <a:ext cx="920865" cy="546758"/>
          </a:xfrm>
          <a:prstGeom prst="straightConnector1">
            <a:avLst/>
          </a:prstGeom>
          <a:ln w="28575">
            <a:solidFill>
              <a:srgbClr val="FF72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7CC694-4A05-154E-6587-8A7EE0473651}"/>
              </a:ext>
            </a:extLst>
          </p:cNvPr>
          <p:cNvCxnSpPr>
            <a:cxnSpLocks/>
            <a:stCxn id="6" idx="2"/>
            <a:endCxn id="1025" idx="0"/>
          </p:cNvCxnSpPr>
          <p:nvPr/>
        </p:nvCxnSpPr>
        <p:spPr>
          <a:xfrm>
            <a:off x="2686537" y="3339698"/>
            <a:ext cx="831251" cy="526078"/>
          </a:xfrm>
          <a:prstGeom prst="straightConnector1">
            <a:avLst/>
          </a:prstGeom>
          <a:ln w="28575">
            <a:solidFill>
              <a:srgbClr val="FF72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8E63EB-E5E8-FE2F-1B01-47E1297A56B6}"/>
              </a:ext>
            </a:extLst>
          </p:cNvPr>
          <p:cNvGrpSpPr/>
          <p:nvPr/>
        </p:nvGrpSpPr>
        <p:grpSpPr>
          <a:xfrm>
            <a:off x="1111061" y="3865774"/>
            <a:ext cx="1309222" cy="792626"/>
            <a:chOff x="978309" y="863634"/>
            <a:chExt cx="1298244" cy="483151"/>
          </a:xfrm>
        </p:grpSpPr>
        <p:sp>
          <p:nvSpPr>
            <p:cNvPr id="29" name="Google Shape;1058;p88">
              <a:extLst>
                <a:ext uri="{FF2B5EF4-FFF2-40B4-BE49-F238E27FC236}">
                  <a16:creationId xmlns:a16="http://schemas.microsoft.com/office/drawing/2014/main" id="{075E4E24-FDFF-D40B-D28D-70E1DA4CBF35}"/>
                </a:ext>
              </a:extLst>
            </p:cNvPr>
            <p:cNvSpPr/>
            <p:nvPr/>
          </p:nvSpPr>
          <p:spPr>
            <a:xfrm>
              <a:off x="978309" y="863634"/>
              <a:ext cx="1298244" cy="483151"/>
            </a:xfrm>
            <a:prstGeom prst="roundRect">
              <a:avLst>
                <a:gd name="adj" fmla="val 20629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463;p56">
                  <a:extLst>
                    <a:ext uri="{FF2B5EF4-FFF2-40B4-BE49-F238E27FC236}">
                      <a16:creationId xmlns:a16="http://schemas.microsoft.com/office/drawing/2014/main" id="{40F5F247-88A7-43F0-62ED-597CE4C4D96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78993" y="876241"/>
                  <a:ext cx="1096877" cy="4700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0" indent="0" algn="ctr">
                    <a:buClr>
                      <a:schemeClr val="dk2"/>
                    </a:buClr>
                    <a:buSzPts val="2100"/>
                    <a:buFont typeface="Anton"/>
                    <a:buNone/>
                    <a:defRPr sz="2500">
                      <a:solidFill>
                        <a:schemeClr val="dk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Condensed Medium" panose="020B0604020202020204" pitchFamily="2" charset="0"/>
                      <a:sym typeface="Anton"/>
                    </a:defRPr>
                  </a:lvl1pPr>
                  <a:lvl2pPr marL="914400" indent="-317500" algn="ctr">
                    <a:lnSpc>
                      <a:spcPct val="115000"/>
                    </a:lnSpc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2pPr>
                  <a:lvl3pPr marL="13716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3pPr>
                  <a:lvl4pPr marL="18288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4pPr>
                  <a:lvl5pPr marL="22860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5pPr>
                  <a:lvl6pPr marL="27432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6pPr>
                  <a:lvl7pPr marL="32004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7pPr>
                  <a:lvl8pPr marL="36576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8pPr>
                  <a:lvl9pPr marL="4114800" indent="-317500" algn="ctr">
                    <a:lnSpc>
                      <a:spcPct val="115000"/>
                    </a:lnSpc>
                    <a:spcBef>
                      <a:spcPts val="1600"/>
                    </a:spcBef>
                    <a:spcAft>
                      <a:spcPts val="1600"/>
                    </a:spcAft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9pPr>
                </a:lstStyle>
                <a:p>
                  <a:pPr lvl="0">
                    <a:buClr>
                      <a:srgbClr val="FFFFFF"/>
                    </a:buClr>
                    <a:defRPr/>
                  </a:pPr>
                  <a:r>
                    <a:rPr lang="en-US" sz="2400" dirty="0">
                      <a:solidFill>
                        <a:srgbClr val="C00000"/>
                      </a:solidFill>
                    </a:rPr>
                    <a:t>d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C00000"/>
                              </a:solidFill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solidFill>
                                <a:srgbClr val="C00000"/>
                              </a:solidFill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C00000"/>
                              </a:solidFill>
                            </a:rPr>
                            <m:t>V</m:t>
                          </m:r>
                        </m:den>
                      </m:f>
                    </m:oMath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Roboto Black" panose="02000000000000000000" pitchFamily="2" charset="0"/>
                    <a:ea typeface="Roboto Black" panose="02000000000000000000" pitchFamily="2" charset="0"/>
                    <a:cs typeface="Roboto Condensed Medium" panose="020B0604020202020204" pitchFamily="2" charset="0"/>
                    <a:sym typeface="Anton"/>
                  </a:endParaRPr>
                </a:p>
              </p:txBody>
            </p:sp>
          </mc:Choice>
          <mc:Fallback xmlns="">
            <p:sp>
              <p:nvSpPr>
                <p:cNvPr id="30" name="Google Shape;463;p56">
                  <a:extLst>
                    <a:ext uri="{FF2B5EF4-FFF2-40B4-BE49-F238E27FC236}">
                      <a16:creationId xmlns:a16="http://schemas.microsoft.com/office/drawing/2014/main" id="{40F5F247-88A7-43F0-62ED-597CE4C4D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993" y="876241"/>
                  <a:ext cx="1096877" cy="470074"/>
                </a:xfrm>
                <a:prstGeom prst="rect">
                  <a:avLst/>
                </a:prstGeom>
                <a:blipFill>
                  <a:blip r:embed="rId7"/>
                  <a:stretch>
                    <a:fillRect l="-3867" b="-317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7542CA-72EC-77D5-0F13-6DFDAEB1119F}"/>
              </a:ext>
            </a:extLst>
          </p:cNvPr>
          <p:cNvGrpSpPr/>
          <p:nvPr/>
        </p:nvGrpSpPr>
        <p:grpSpPr>
          <a:xfrm>
            <a:off x="2871824" y="3865776"/>
            <a:ext cx="1309222" cy="899398"/>
            <a:chOff x="776943" y="863634"/>
            <a:chExt cx="1388039" cy="391707"/>
          </a:xfrm>
        </p:grpSpPr>
        <p:sp>
          <p:nvSpPr>
            <p:cNvPr id="1024" name="Google Shape;1058;p88">
              <a:extLst>
                <a:ext uri="{FF2B5EF4-FFF2-40B4-BE49-F238E27FC236}">
                  <a16:creationId xmlns:a16="http://schemas.microsoft.com/office/drawing/2014/main" id="{DA1AE40F-97A9-E708-1DEA-B5CB0ECE5FA1}"/>
                </a:ext>
              </a:extLst>
            </p:cNvPr>
            <p:cNvSpPr/>
            <p:nvPr/>
          </p:nvSpPr>
          <p:spPr>
            <a:xfrm>
              <a:off x="776943" y="863634"/>
              <a:ext cx="1388039" cy="344870"/>
            </a:xfrm>
            <a:prstGeom prst="roundRect">
              <a:avLst>
                <a:gd name="adj" fmla="val 20629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" name="Google Shape;463;p56">
                  <a:extLst>
                    <a:ext uri="{FF2B5EF4-FFF2-40B4-BE49-F238E27FC236}">
                      <a16:creationId xmlns:a16="http://schemas.microsoft.com/office/drawing/2014/main" id="{A9EF18DB-97E3-9FFD-D260-0235E2E81CD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84591" y="863634"/>
                  <a:ext cx="1154408" cy="3917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0" indent="0" algn="ctr">
                    <a:buClr>
                      <a:schemeClr val="dk2"/>
                    </a:buClr>
                    <a:buSzPts val="2100"/>
                    <a:buFont typeface="Anton"/>
                    <a:buNone/>
                    <a:defRPr sz="2500">
                      <a:solidFill>
                        <a:schemeClr val="dk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Condensed Medium" panose="020B0604020202020204" pitchFamily="2" charset="0"/>
                      <a:sym typeface="Anton"/>
                    </a:defRPr>
                  </a:lvl1pPr>
                  <a:lvl2pPr marL="914400" indent="-317500" algn="ctr">
                    <a:lnSpc>
                      <a:spcPct val="115000"/>
                    </a:lnSpc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2pPr>
                  <a:lvl3pPr marL="13716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3pPr>
                  <a:lvl4pPr marL="18288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4pPr>
                  <a:lvl5pPr marL="22860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5pPr>
                  <a:lvl6pPr marL="27432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6pPr>
                  <a:lvl7pPr marL="32004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7pPr>
                  <a:lvl8pPr marL="3657600" indent="-317500" algn="ctr">
                    <a:lnSpc>
                      <a:spcPct val="115000"/>
                    </a:lnSpc>
                    <a:spcBef>
                      <a:spcPts val="1600"/>
                    </a:spcBef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8pPr>
                  <a:lvl9pPr marL="4114800" indent="-317500" algn="ctr">
                    <a:lnSpc>
                      <a:spcPct val="115000"/>
                    </a:lnSpc>
                    <a:spcBef>
                      <a:spcPts val="1600"/>
                    </a:spcBef>
                    <a:spcAft>
                      <a:spcPts val="1600"/>
                    </a:spcAft>
                    <a:buClr>
                      <a:schemeClr val="dk2"/>
                    </a:buClr>
                    <a:buSzPts val="2100"/>
                    <a:buFont typeface="Anton"/>
                    <a:buNone/>
                    <a:defRPr sz="2100">
                      <a:solidFill>
                        <a:schemeClr val="dk2"/>
                      </a:solidFill>
                      <a:latin typeface="Anton"/>
                      <a:ea typeface="Anton"/>
                      <a:cs typeface="Anton"/>
                      <a:sym typeface="Anton"/>
                    </a:defRPr>
                  </a:lvl9pPr>
                </a:lstStyle>
                <a:p>
                  <a:pPr lvl="0">
                    <a:buClr>
                      <a:srgbClr val="FFFFFF"/>
                    </a:buClr>
                    <a:defRPr/>
                  </a:pPr>
                  <a:r>
                    <a:rPr lang="en-US" sz="2400" dirty="0">
                      <a:solidFill>
                        <a:srgbClr val="C00000"/>
                      </a:solidFill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C00000"/>
                              </a:solidFill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solidFill>
                                <a:srgbClr val="C00000"/>
                              </a:solidFill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C00000"/>
                              </a:solidFill>
                            </a:rPr>
                            <m:t>d</m:t>
                          </m:r>
                        </m:den>
                      </m:f>
                    </m:oMath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Roboto Black" panose="02000000000000000000" pitchFamily="2" charset="0"/>
                    <a:ea typeface="Roboto Black" panose="02000000000000000000" pitchFamily="2" charset="0"/>
                    <a:cs typeface="Roboto Condensed Medium" panose="020B0604020202020204" pitchFamily="2" charset="0"/>
                    <a:sym typeface="Anton"/>
                  </a:endParaRPr>
                </a:p>
              </p:txBody>
            </p:sp>
          </mc:Choice>
          <mc:Fallback xmlns="">
            <p:sp>
              <p:nvSpPr>
                <p:cNvPr id="1025" name="Google Shape;463;p56">
                  <a:extLst>
                    <a:ext uri="{FF2B5EF4-FFF2-40B4-BE49-F238E27FC236}">
                      <a16:creationId xmlns:a16="http://schemas.microsoft.com/office/drawing/2014/main" id="{A9EF18DB-97E3-9FFD-D260-0235E2E81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591" y="863634"/>
                  <a:ext cx="1154408" cy="391707"/>
                </a:xfrm>
                <a:prstGeom prst="rect">
                  <a:avLst/>
                </a:prstGeom>
                <a:blipFill>
                  <a:blip r:embed="rId8"/>
                  <a:stretch>
                    <a:fillRect l="-618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40" name="Google Shape;463;p56">
            <a:extLst>
              <a:ext uri="{FF2B5EF4-FFF2-40B4-BE49-F238E27FC236}">
                <a16:creationId xmlns:a16="http://schemas.microsoft.com/office/drawing/2014/main" id="{39DB6000-9093-0C1B-324A-136F4BF4E5AE}"/>
              </a:ext>
            </a:extLst>
          </p:cNvPr>
          <p:cNvSpPr txBox="1">
            <a:spLocks/>
          </p:cNvSpPr>
          <p:nvPr/>
        </p:nvSpPr>
        <p:spPr>
          <a:xfrm>
            <a:off x="4439898" y="2811608"/>
            <a:ext cx="3059798" cy="56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F</a:t>
            </a:r>
            <a:r>
              <a:rPr lang="en-US" b="1" baseline="-25000" noProof="0" dirty="0">
                <a:solidFill>
                  <a:srgbClr val="FFFFFF"/>
                </a:solidFill>
                <a:latin typeface="Roboto" panose="02000000000000000000" pitchFamily="2" charset="0"/>
              </a:rPr>
              <a:t>A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: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lực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đẩy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Acsimet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(N)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Montserrat Medium"/>
            </a:endParaRPr>
          </a:p>
        </p:txBody>
      </p:sp>
      <p:sp>
        <p:nvSpPr>
          <p:cNvPr id="1041" name="Google Shape;463;p56">
            <a:extLst>
              <a:ext uri="{FF2B5EF4-FFF2-40B4-BE49-F238E27FC236}">
                <a16:creationId xmlns:a16="http://schemas.microsoft.com/office/drawing/2014/main" id="{579AE29B-C6A6-28EC-4C38-F29B593A5514}"/>
              </a:ext>
            </a:extLst>
          </p:cNvPr>
          <p:cNvSpPr txBox="1">
            <a:spLocks/>
          </p:cNvSpPr>
          <p:nvPr/>
        </p:nvSpPr>
        <p:spPr>
          <a:xfrm>
            <a:off x="4457883" y="3356271"/>
            <a:ext cx="4475101" cy="58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d: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trọng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lượng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riêng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chất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lỏng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(N/m</a:t>
            </a:r>
            <a:r>
              <a:rPr lang="en-US" b="1" baseline="30000" noProof="0" dirty="0">
                <a:solidFill>
                  <a:srgbClr val="FFFFFF"/>
                </a:solidFill>
                <a:latin typeface="Roboto" panose="02000000000000000000" pitchFamily="2" charset="0"/>
              </a:rPr>
              <a:t>3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Montserrat Medium"/>
            </a:endParaRPr>
          </a:p>
        </p:txBody>
      </p:sp>
      <p:sp>
        <p:nvSpPr>
          <p:cNvPr id="1042" name="Google Shape;463;p56">
            <a:extLst>
              <a:ext uri="{FF2B5EF4-FFF2-40B4-BE49-F238E27FC236}">
                <a16:creationId xmlns:a16="http://schemas.microsoft.com/office/drawing/2014/main" id="{F61C7AF2-18F9-2865-5BBB-B9ECEACA6E47}"/>
              </a:ext>
            </a:extLst>
          </p:cNvPr>
          <p:cNvSpPr txBox="1">
            <a:spLocks/>
          </p:cNvSpPr>
          <p:nvPr/>
        </p:nvSpPr>
        <p:spPr>
          <a:xfrm>
            <a:off x="4457883" y="3869709"/>
            <a:ext cx="4475101" cy="58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V: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thể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tích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phần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chất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lỏng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bị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chiếm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noProof="0" dirty="0" err="1">
                <a:solidFill>
                  <a:srgbClr val="FFFFFF"/>
                </a:solidFill>
                <a:latin typeface="Roboto" panose="02000000000000000000" pitchFamily="2" charset="0"/>
              </a:rPr>
              <a:t>chỗ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 (m</a:t>
            </a:r>
            <a:r>
              <a:rPr lang="en-US" b="1" baseline="30000" noProof="0" dirty="0">
                <a:solidFill>
                  <a:srgbClr val="FFFFFF"/>
                </a:solidFill>
                <a:latin typeface="Roboto" panose="02000000000000000000" pitchFamily="2" charset="0"/>
              </a:rPr>
              <a:t>3</a:t>
            </a:r>
            <a:r>
              <a:rPr lang="en-US" b="1" noProof="0" dirty="0">
                <a:solidFill>
                  <a:srgbClr val="FFFFFF"/>
                </a:solidFill>
                <a:latin typeface="Roboto" panose="02000000000000000000" pitchFamily="2" charset="0"/>
              </a:rPr>
              <a:t>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2499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0" grpId="0"/>
      <p:bldP spid="1041" grpId="0"/>
      <p:bldP spid="10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BF613-48B7-1D66-6377-4490D734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6" b="92672" l="9794" r="92784">
                        <a14:foregroundMark x1="43299" y1="4526" x2="67268" y2="17026"/>
                        <a14:foregroundMark x1="66495" y1="15733" x2="69072" y2="32112"/>
                        <a14:foregroundMark x1="49742" y1="8836" x2="40206" y2="6897"/>
                        <a14:foregroundMark x1="43557" y1="5172" x2="65206" y2="12500"/>
                        <a14:foregroundMark x1="52062" y1="13578" x2="52062" y2="14871"/>
                        <a14:foregroundMark x1="92268" y1="44181" x2="92784" y2="62931"/>
                        <a14:foregroundMark x1="92784" y1="62931" x2="92526" y2="63578"/>
                        <a14:foregroundMark x1="57474" y1="92672" x2="44330" y2="91595"/>
                        <a14:foregroundMark x1="19072" y1="18966" x2="46907" y2="21121"/>
                        <a14:foregroundMark x1="26546" y1="17241" x2="41753" y2="18319"/>
                        <a14:foregroundMark x1="49742" y1="16164" x2="39433" y2="17888"/>
                        <a14:foregroundMark x1="25000" y1="18319" x2="15206" y2="18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353" y="588831"/>
            <a:ext cx="3566647" cy="4265269"/>
          </a:xfrm>
          <a:prstGeom prst="rect">
            <a:avLst/>
          </a:prstGeom>
        </p:spPr>
      </p:pic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4081B5EC-CCD2-18FF-85C9-45BDB3CDA639}"/>
              </a:ext>
            </a:extLst>
          </p:cNvPr>
          <p:cNvSpPr txBox="1">
            <a:spLocks/>
          </p:cNvSpPr>
          <p:nvPr/>
        </p:nvSpPr>
        <p:spPr>
          <a:xfrm>
            <a:off x="456235" y="1514538"/>
            <a:ext cx="4597027" cy="238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giếng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chìm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ta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214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0FF21F2-D254-93AA-BF07-2A2F5A2B70E1}"/>
              </a:ext>
            </a:extLst>
          </p:cNvPr>
          <p:cNvGrpSpPr/>
          <p:nvPr/>
        </p:nvGrpSpPr>
        <p:grpSpPr>
          <a:xfrm>
            <a:off x="846396" y="360040"/>
            <a:ext cx="1438620" cy="472254"/>
            <a:chOff x="733080" y="790534"/>
            <a:chExt cx="1722554" cy="472254"/>
          </a:xfrm>
        </p:grpSpPr>
        <p:sp>
          <p:nvSpPr>
            <p:cNvPr id="21" name="Google Shape;1058;p88">
              <a:extLst>
                <a:ext uri="{FF2B5EF4-FFF2-40B4-BE49-F238E27FC236}">
                  <a16:creationId xmlns:a16="http://schemas.microsoft.com/office/drawing/2014/main" id="{4BDC9B33-8D67-E799-D645-BB229EDE084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2" name="Google Shape;463;p56">
              <a:extLst>
                <a:ext uri="{FF2B5EF4-FFF2-40B4-BE49-F238E27FC236}">
                  <a16:creationId xmlns:a16="http://schemas.microsoft.com/office/drawing/2014/main" id="{32BDA052-8FC0-D248-8B89-545E3C8B9597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Hỏi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E4D051-7A6E-B195-D4A1-2EBDBD36085D}"/>
              </a:ext>
            </a:extLst>
          </p:cNvPr>
          <p:cNvGrpSpPr/>
          <p:nvPr/>
        </p:nvGrpSpPr>
        <p:grpSpPr>
          <a:xfrm>
            <a:off x="281345" y="332082"/>
            <a:ext cx="511354" cy="511354"/>
            <a:chOff x="221369" y="277506"/>
            <a:chExt cx="511354" cy="511354"/>
          </a:xfrm>
        </p:grpSpPr>
        <p:sp>
          <p:nvSpPr>
            <p:cNvPr id="24" name="Google Shape;1058;p88">
              <a:extLst>
                <a:ext uri="{FF2B5EF4-FFF2-40B4-BE49-F238E27FC236}">
                  <a16:creationId xmlns:a16="http://schemas.microsoft.com/office/drawing/2014/main" id="{670A38E4-2693-E7E8-E888-943C854C95B1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19240FF5-8248-1BA6-AA0E-9537EE831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Google Shape;463;p56">
            <a:extLst>
              <a:ext uri="{FF2B5EF4-FFF2-40B4-BE49-F238E27FC236}">
                <a16:creationId xmlns:a16="http://schemas.microsoft.com/office/drawing/2014/main" id="{942E73A9-572E-C6C7-7AE5-E56DE3D61F96}"/>
              </a:ext>
            </a:extLst>
          </p:cNvPr>
          <p:cNvSpPr txBox="1">
            <a:spLocks/>
          </p:cNvSpPr>
          <p:nvPr/>
        </p:nvSpPr>
        <p:spPr>
          <a:xfrm>
            <a:off x="732651" y="808263"/>
            <a:ext cx="7764589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Trường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hợp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nào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nhấn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vật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xuống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đáy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bể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dễ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dàng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hơn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?</a:t>
            </a:r>
            <a:endParaRPr kumimoji="0" lang="en-US" sz="22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D5A1C6-C782-FE1D-F33C-81E7B3CDD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t="8397" r="25509" b="1651"/>
          <a:stretch/>
        </p:blipFill>
        <p:spPr bwMode="auto">
          <a:xfrm>
            <a:off x="2350807" y="2746545"/>
            <a:ext cx="717983" cy="140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733B52-223A-AA11-448A-6B6FAB28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 t="5051" r="28071" b="12091"/>
          <a:stretch/>
        </p:blipFill>
        <p:spPr bwMode="auto">
          <a:xfrm>
            <a:off x="5294013" y="1112618"/>
            <a:ext cx="1562398" cy="32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" name="Google Shape;463;p56">
            <a:extLst>
              <a:ext uri="{FF2B5EF4-FFF2-40B4-BE49-F238E27FC236}">
                <a16:creationId xmlns:a16="http://schemas.microsoft.com/office/drawing/2014/main" id="{0CFDC372-93B9-B00C-7E37-C73682FC0F40}"/>
              </a:ext>
            </a:extLst>
          </p:cNvPr>
          <p:cNvSpPr txBox="1">
            <a:spLocks/>
          </p:cNvSpPr>
          <p:nvPr/>
        </p:nvSpPr>
        <p:spPr>
          <a:xfrm>
            <a:off x="1561598" y="4232743"/>
            <a:ext cx="2253106" cy="69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(1) Chai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nhựa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rỗng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500 mL</a:t>
            </a:r>
            <a:endParaRPr kumimoji="0" lang="en-US" sz="200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nton"/>
            </a:endParaRPr>
          </a:p>
        </p:txBody>
      </p:sp>
      <p:sp>
        <p:nvSpPr>
          <p:cNvPr id="580" name="Google Shape;463;p56">
            <a:extLst>
              <a:ext uri="{FF2B5EF4-FFF2-40B4-BE49-F238E27FC236}">
                <a16:creationId xmlns:a16="http://schemas.microsoft.com/office/drawing/2014/main" id="{58A8A8BA-511C-7468-0C3D-40B5A642B4AA}"/>
              </a:ext>
            </a:extLst>
          </p:cNvPr>
          <p:cNvSpPr txBox="1">
            <a:spLocks/>
          </p:cNvSpPr>
          <p:nvPr/>
        </p:nvSpPr>
        <p:spPr>
          <a:xfrm>
            <a:off x="5033198" y="4232743"/>
            <a:ext cx="2253106" cy="69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(2) Chai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nhựa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rỗng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L</a:t>
            </a:r>
            <a:endParaRPr kumimoji="0" lang="en-US" sz="200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nton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79" grpId="0"/>
      <p:bldP spid="5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D5A1C6-C782-FE1D-F33C-81E7B3CDD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t="8397" r="25509" b="1651"/>
          <a:stretch/>
        </p:blipFill>
        <p:spPr bwMode="auto">
          <a:xfrm>
            <a:off x="2329159" y="1799067"/>
            <a:ext cx="717983" cy="140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733B52-223A-AA11-448A-6B6FAB28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 t="5051" r="28071" b="12091"/>
          <a:stretch/>
        </p:blipFill>
        <p:spPr bwMode="auto">
          <a:xfrm>
            <a:off x="5632413" y="39344"/>
            <a:ext cx="1562398" cy="32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" name="Google Shape;463;p56">
            <a:extLst>
              <a:ext uri="{FF2B5EF4-FFF2-40B4-BE49-F238E27FC236}">
                <a16:creationId xmlns:a16="http://schemas.microsoft.com/office/drawing/2014/main" id="{0CFDC372-93B9-B00C-7E37-C73682FC0F40}"/>
              </a:ext>
            </a:extLst>
          </p:cNvPr>
          <p:cNvSpPr txBox="1">
            <a:spLocks/>
          </p:cNvSpPr>
          <p:nvPr/>
        </p:nvSpPr>
        <p:spPr>
          <a:xfrm>
            <a:off x="2259349" y="3199723"/>
            <a:ext cx="857602" cy="69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</a:rPr>
              <a:t>V</a:t>
            </a:r>
            <a:r>
              <a:rPr lang="en-US" sz="2400" baseline="-25000" dirty="0">
                <a:solidFill>
                  <a:srgbClr val="FFFFFF"/>
                </a:solidFill>
              </a:rPr>
              <a:t>1</a:t>
            </a:r>
            <a:endParaRPr kumimoji="0" lang="en-US" sz="240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sp>
        <p:nvSpPr>
          <p:cNvPr id="580" name="Google Shape;463;p56">
            <a:extLst>
              <a:ext uri="{FF2B5EF4-FFF2-40B4-BE49-F238E27FC236}">
                <a16:creationId xmlns:a16="http://schemas.microsoft.com/office/drawing/2014/main" id="{58A8A8BA-511C-7468-0C3D-40B5A642B4AA}"/>
              </a:ext>
            </a:extLst>
          </p:cNvPr>
          <p:cNvSpPr txBox="1">
            <a:spLocks/>
          </p:cNvSpPr>
          <p:nvPr/>
        </p:nvSpPr>
        <p:spPr>
          <a:xfrm>
            <a:off x="6027049" y="3199723"/>
            <a:ext cx="857602" cy="69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</a:rPr>
              <a:t>V</a:t>
            </a:r>
            <a:r>
              <a:rPr lang="en-US" sz="2400" baseline="-25000" dirty="0">
                <a:solidFill>
                  <a:srgbClr val="FFFFFF"/>
                </a:solidFill>
              </a:rPr>
              <a:t>2</a:t>
            </a:r>
            <a:endParaRPr kumimoji="0" lang="en-US" sz="240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834ED5-6AB0-B739-0970-88534D0C30BE}"/>
              </a:ext>
            </a:extLst>
          </p:cNvPr>
          <p:cNvGrpSpPr/>
          <p:nvPr/>
        </p:nvGrpSpPr>
        <p:grpSpPr>
          <a:xfrm>
            <a:off x="732651" y="293793"/>
            <a:ext cx="1438620" cy="472254"/>
            <a:chOff x="733080" y="790534"/>
            <a:chExt cx="1722554" cy="472254"/>
          </a:xfrm>
        </p:grpSpPr>
        <p:sp>
          <p:nvSpPr>
            <p:cNvPr id="3" name="Google Shape;1058;p88">
              <a:extLst>
                <a:ext uri="{FF2B5EF4-FFF2-40B4-BE49-F238E27FC236}">
                  <a16:creationId xmlns:a16="http://schemas.microsoft.com/office/drawing/2014/main" id="{5B52F651-A81A-2A61-FF2C-3DCED61585C1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" name="Google Shape;463;p56">
              <a:extLst>
                <a:ext uri="{FF2B5EF4-FFF2-40B4-BE49-F238E27FC236}">
                  <a16:creationId xmlns:a16="http://schemas.microsoft.com/office/drawing/2014/main" id="{DBDD22A2-C68C-E43A-F999-3F539621A761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Trả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Lời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06FF195-2CBB-B3CE-E211-96F027FC2A70}"/>
              </a:ext>
            </a:extLst>
          </p:cNvPr>
          <p:cNvGrpSpPr/>
          <p:nvPr/>
        </p:nvGrpSpPr>
        <p:grpSpPr>
          <a:xfrm>
            <a:off x="176451" y="296909"/>
            <a:ext cx="511354" cy="511354"/>
            <a:chOff x="3612269" y="2099496"/>
            <a:chExt cx="1344744" cy="1344744"/>
          </a:xfrm>
        </p:grpSpPr>
        <p:sp>
          <p:nvSpPr>
            <p:cNvPr id="6" name="Google Shape;1058;p88">
              <a:extLst>
                <a:ext uri="{FF2B5EF4-FFF2-40B4-BE49-F238E27FC236}">
                  <a16:creationId xmlns:a16="http://schemas.microsoft.com/office/drawing/2014/main" id="{F127CE4E-E6F7-4F11-72E7-58AC7815778B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1A005B-D7BD-C114-FDA5-A31E6D09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63;p56">
                <a:extLst>
                  <a:ext uri="{FF2B5EF4-FFF2-40B4-BE49-F238E27FC236}">
                    <a16:creationId xmlns:a16="http://schemas.microsoft.com/office/drawing/2014/main" id="{DDCD97A7-810A-30EC-025A-EAEEE337A6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3841" y="3740591"/>
                <a:ext cx="7136318" cy="916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000">
                    <a:solidFill>
                      <a:schemeClr val="dk1"/>
                    </a:solidFill>
                    <a:latin typeface="Arial" panose="020B0604020202020204" pitchFamily="34" charset="0"/>
                    <a:ea typeface="Montserrat Medium"/>
                    <a:cs typeface="Arial" panose="020B0604020202020204" pitchFamily="34" charset="0"/>
                    <a:sym typeface="Montserrat Medium"/>
                  </a:defRPr>
                </a:lvl1pPr>
                <a:lvl2pPr marL="9144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2pPr>
                <a:lvl3pPr marL="13716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3pPr>
                <a:lvl4pPr marL="18288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4pPr>
                <a:lvl5pPr marL="22860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5pPr>
                <a:lvl6pPr marL="27432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6pPr>
                <a:lvl7pPr marL="32004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7pPr>
                <a:lvl8pPr marL="36576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8pPr>
                <a:lvl9pPr marL="4114800" indent="-317500" algn="ctr">
                  <a:buClr>
                    <a:schemeClr val="dk1"/>
                  </a:buClr>
                  <a:buSzPts val="2800"/>
                  <a:buFont typeface="Montserrat Medium"/>
                  <a:buNone/>
                  <a:defRPr sz="2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9pPr>
              </a:lstStyle>
              <a:p>
                <a:pPr lvl="0">
                  <a:lnSpc>
                    <a:spcPct val="120000"/>
                  </a:lnSpc>
                  <a:buClr>
                    <a:srgbClr val="FFFFFF"/>
                  </a:buClr>
                </a:pP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Khi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nhấn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trong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nước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thể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tích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phần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chất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lỏng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bị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chiếm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chỗ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V</a:t>
                </a:r>
                <a:r>
                  <a:rPr lang="en-US" b="1" baseline="-250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1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&lt; V</a:t>
                </a:r>
                <a:r>
                  <a:rPr lang="en-US" b="1" baseline="-250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2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</m:e>
                    </m:groupChr>
                  </m:oMath>
                </a14:m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F</a:t>
                </a:r>
                <a:r>
                  <a:rPr lang="en-US" b="1" baseline="-250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A1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&lt; F</a:t>
                </a:r>
                <a:r>
                  <a:rPr lang="en-US" b="1" baseline="-250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A2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</m:e>
                    </m:groupChr>
                  </m:oMath>
                </a14:m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nhấn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vật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(1)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dễ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dàng</a:t>
                </a:r>
                <a:r>
                  <a:rPr lang="en-US" b="1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Roboto" panose="02000000000000000000" pitchFamily="2" charset="0"/>
                  </a:rPr>
                  <a:t>hơn</a:t>
                </a:r>
                <a:endPara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sym typeface="Montserrat Medium"/>
                </a:endParaRPr>
              </a:p>
            </p:txBody>
          </p:sp>
        </mc:Choice>
        <mc:Fallback xmlns="">
          <p:sp>
            <p:nvSpPr>
              <p:cNvPr id="9" name="Google Shape;463;p56">
                <a:extLst>
                  <a:ext uri="{FF2B5EF4-FFF2-40B4-BE49-F238E27FC236}">
                    <a16:creationId xmlns:a16="http://schemas.microsoft.com/office/drawing/2014/main" id="{DDCD97A7-810A-30EC-025A-EAEEE337A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41" y="3740591"/>
                <a:ext cx="7136318" cy="916862"/>
              </a:xfrm>
              <a:prstGeom prst="rect">
                <a:avLst/>
              </a:prstGeom>
              <a:blipFill>
                <a:blip r:embed="rId6"/>
                <a:stretch>
                  <a:fillRect l="-85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8738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0FF21F2-D254-93AA-BF07-2A2F5A2B70E1}"/>
              </a:ext>
            </a:extLst>
          </p:cNvPr>
          <p:cNvGrpSpPr/>
          <p:nvPr/>
        </p:nvGrpSpPr>
        <p:grpSpPr>
          <a:xfrm>
            <a:off x="846396" y="151240"/>
            <a:ext cx="1438620" cy="472254"/>
            <a:chOff x="733080" y="790534"/>
            <a:chExt cx="1722554" cy="472254"/>
          </a:xfrm>
        </p:grpSpPr>
        <p:sp>
          <p:nvSpPr>
            <p:cNvPr id="21" name="Google Shape;1058;p88">
              <a:extLst>
                <a:ext uri="{FF2B5EF4-FFF2-40B4-BE49-F238E27FC236}">
                  <a16:creationId xmlns:a16="http://schemas.microsoft.com/office/drawing/2014/main" id="{4BDC9B33-8D67-E799-D645-BB229EDE084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2" name="Google Shape;463;p56">
              <a:extLst>
                <a:ext uri="{FF2B5EF4-FFF2-40B4-BE49-F238E27FC236}">
                  <a16:creationId xmlns:a16="http://schemas.microsoft.com/office/drawing/2014/main" id="{32BDA052-8FC0-D248-8B89-545E3C8B9597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Hỏi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E4D051-7A6E-B195-D4A1-2EBDBD36085D}"/>
              </a:ext>
            </a:extLst>
          </p:cNvPr>
          <p:cNvGrpSpPr/>
          <p:nvPr/>
        </p:nvGrpSpPr>
        <p:grpSpPr>
          <a:xfrm>
            <a:off x="281345" y="123282"/>
            <a:ext cx="511354" cy="511354"/>
            <a:chOff x="221369" y="277506"/>
            <a:chExt cx="511354" cy="511354"/>
          </a:xfrm>
        </p:grpSpPr>
        <p:sp>
          <p:nvSpPr>
            <p:cNvPr id="24" name="Google Shape;1058;p88">
              <a:extLst>
                <a:ext uri="{FF2B5EF4-FFF2-40B4-BE49-F238E27FC236}">
                  <a16:creationId xmlns:a16="http://schemas.microsoft.com/office/drawing/2014/main" id="{670A38E4-2693-E7E8-E888-943C854C95B1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19240FF5-8248-1BA6-AA0E-9537EE831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Google Shape;463;p56">
            <a:extLst>
              <a:ext uri="{FF2B5EF4-FFF2-40B4-BE49-F238E27FC236}">
                <a16:creationId xmlns:a16="http://schemas.microsoft.com/office/drawing/2014/main" id="{942E73A9-572E-C6C7-7AE5-E56DE3D61F96}"/>
              </a:ext>
            </a:extLst>
          </p:cNvPr>
          <p:cNvSpPr txBox="1">
            <a:spLocks/>
          </p:cNvSpPr>
          <p:nvPr/>
        </p:nvSpPr>
        <p:spPr>
          <a:xfrm>
            <a:off x="622193" y="623494"/>
            <a:ext cx="7764589" cy="8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Thả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2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hình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hộp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có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kích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thước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như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nhau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vào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nước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(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hình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15.6) So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sánh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lực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đẩy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Acsimet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tác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dụng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lên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 2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nton"/>
              </a:rPr>
              <a:t>vật</a:t>
            </a:r>
            <a:endParaRPr kumimoji="0" lang="en-US" sz="22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nton"/>
            </a:endParaRPr>
          </a:p>
        </p:txBody>
      </p:sp>
      <p:sp>
        <p:nvSpPr>
          <p:cNvPr id="579" name="Google Shape;463;p56">
            <a:extLst>
              <a:ext uri="{FF2B5EF4-FFF2-40B4-BE49-F238E27FC236}">
                <a16:creationId xmlns:a16="http://schemas.microsoft.com/office/drawing/2014/main" id="{0CFDC372-93B9-B00C-7E37-C73682FC0F40}"/>
              </a:ext>
            </a:extLst>
          </p:cNvPr>
          <p:cNvSpPr txBox="1">
            <a:spLocks/>
          </p:cNvSpPr>
          <p:nvPr/>
        </p:nvSpPr>
        <p:spPr>
          <a:xfrm>
            <a:off x="1611998" y="3188744"/>
            <a:ext cx="2484802" cy="43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a)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gỗ</a:t>
            </a:r>
            <a:endParaRPr kumimoji="0" lang="en-US" sz="200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nto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81F34-CE92-24DF-7DDE-32E703ACF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11" y="1531265"/>
            <a:ext cx="1420780" cy="155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5F09B-960D-AD38-3C06-3D3EB403E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10" y="1531265"/>
            <a:ext cx="1288281" cy="1556400"/>
          </a:xfrm>
          <a:prstGeom prst="rect">
            <a:avLst/>
          </a:prstGeom>
        </p:spPr>
      </p:pic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C269E401-A5AB-C5CE-D24F-673176BAAA3B}"/>
              </a:ext>
            </a:extLst>
          </p:cNvPr>
          <p:cNvSpPr txBox="1">
            <a:spLocks/>
          </p:cNvSpPr>
          <p:nvPr/>
        </p:nvSpPr>
        <p:spPr>
          <a:xfrm>
            <a:off x="4830949" y="3188744"/>
            <a:ext cx="2484802" cy="43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b)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sắt</a:t>
            </a:r>
            <a:endParaRPr kumimoji="0" lang="en-US" sz="200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nton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6E7FAE-7C60-6214-EB02-9A382811FF49}"/>
              </a:ext>
            </a:extLst>
          </p:cNvPr>
          <p:cNvGrpSpPr/>
          <p:nvPr/>
        </p:nvGrpSpPr>
        <p:grpSpPr>
          <a:xfrm>
            <a:off x="801550" y="3608349"/>
            <a:ext cx="1438620" cy="472254"/>
            <a:chOff x="733080" y="790534"/>
            <a:chExt cx="1722554" cy="472254"/>
          </a:xfrm>
        </p:grpSpPr>
        <p:sp>
          <p:nvSpPr>
            <p:cNvPr id="8" name="Google Shape;1058;p88">
              <a:extLst>
                <a:ext uri="{FF2B5EF4-FFF2-40B4-BE49-F238E27FC236}">
                  <a16:creationId xmlns:a16="http://schemas.microsoft.com/office/drawing/2014/main" id="{F2F9419F-51F1-6D37-D8F4-EFD90F0FE7B2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9" name="Google Shape;463;p56">
              <a:extLst>
                <a:ext uri="{FF2B5EF4-FFF2-40B4-BE49-F238E27FC236}">
                  <a16:creationId xmlns:a16="http://schemas.microsoft.com/office/drawing/2014/main" id="{82EB68B7-17C9-79AE-4D09-72614DB4A28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Trả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Lời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B4AF94-3969-DB14-92FC-1A9A57764F74}"/>
              </a:ext>
            </a:extLst>
          </p:cNvPr>
          <p:cNvGrpSpPr/>
          <p:nvPr/>
        </p:nvGrpSpPr>
        <p:grpSpPr>
          <a:xfrm>
            <a:off x="245350" y="3611465"/>
            <a:ext cx="511354" cy="511354"/>
            <a:chOff x="3612269" y="2099496"/>
            <a:chExt cx="1344744" cy="1344744"/>
          </a:xfrm>
        </p:grpSpPr>
        <p:sp>
          <p:nvSpPr>
            <p:cNvPr id="11" name="Google Shape;1058;p88">
              <a:extLst>
                <a:ext uri="{FF2B5EF4-FFF2-40B4-BE49-F238E27FC236}">
                  <a16:creationId xmlns:a16="http://schemas.microsoft.com/office/drawing/2014/main" id="{02348227-E539-B312-21A7-18004680A030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7B69725-0BF6-B04B-208D-ECCB30EE6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Google Shape;463;p56">
            <a:extLst>
              <a:ext uri="{FF2B5EF4-FFF2-40B4-BE49-F238E27FC236}">
                <a16:creationId xmlns:a16="http://schemas.microsoft.com/office/drawing/2014/main" id="{D95D8DB1-3D4B-8DFF-FD03-E885BC599B18}"/>
              </a:ext>
            </a:extLst>
          </p:cNvPr>
          <p:cNvSpPr txBox="1">
            <a:spLocks/>
          </p:cNvSpPr>
          <p:nvPr/>
        </p:nvSpPr>
        <p:spPr>
          <a:xfrm>
            <a:off x="1158398" y="4039532"/>
            <a:ext cx="7011252" cy="80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sz="2000" dirty="0"/>
              <a:t>Vật chìm hoàn toàn trong nước sẽ chịu tác dụng của lực đẩy Acsimet lớn hơn vật không chìm hoàn toàn trong nước.</a:t>
            </a:r>
            <a:endParaRPr kumimoji="0" lang="en-US" sz="16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1288351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79" grpId="0"/>
      <p:bldP spid="6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5"/>
          <p:cNvSpPr txBox="1">
            <a:spLocks noGrp="1"/>
          </p:cNvSpPr>
          <p:nvPr>
            <p:ph type="title"/>
          </p:nvPr>
        </p:nvSpPr>
        <p:spPr>
          <a:xfrm>
            <a:off x="5601600" y="1517550"/>
            <a:ext cx="3175200" cy="2435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 panose="02000000000000000000" pitchFamily="2" charset="0"/>
                <a:ea typeface="Roboto" panose="02000000000000000000" pitchFamily="2" charset="0"/>
              </a:rPr>
              <a:t>Lực đẩy Acsimet không chỉ xuất hiện trong chất lỏng mà còn xuất hiện trong chất khí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53" name="Google Shape;753;p75"/>
          <p:cNvSpPr/>
          <p:nvPr/>
        </p:nvSpPr>
        <p:spPr>
          <a:xfrm rot="10269587">
            <a:off x="-1533428" y="-1643659"/>
            <a:ext cx="7643900" cy="8061165"/>
          </a:xfrm>
          <a:custGeom>
            <a:avLst/>
            <a:gdLst/>
            <a:ahLst/>
            <a:cxnLst/>
            <a:rect l="l" t="t" r="r" b="b"/>
            <a:pathLst>
              <a:path w="203766" h="236374" extrusionOk="0">
                <a:moveTo>
                  <a:pt x="1721" y="10665"/>
                </a:moveTo>
                <a:cubicBezTo>
                  <a:pt x="-13382" y="13460"/>
                  <a:pt x="81426" y="23295"/>
                  <a:pt x="97174" y="35495"/>
                </a:cubicBezTo>
                <a:cubicBezTo>
                  <a:pt x="112922" y="47695"/>
                  <a:pt x="86963" y="68012"/>
                  <a:pt x="96207" y="83867"/>
                </a:cubicBezTo>
                <a:cubicBezTo>
                  <a:pt x="105451" y="99722"/>
                  <a:pt x="144686" y="109450"/>
                  <a:pt x="152640" y="130626"/>
                </a:cubicBezTo>
                <a:cubicBezTo>
                  <a:pt x="160594" y="151802"/>
                  <a:pt x="143073" y="195390"/>
                  <a:pt x="143933" y="210923"/>
                </a:cubicBezTo>
                <a:cubicBezTo>
                  <a:pt x="144793" y="226456"/>
                  <a:pt x="150061" y="222371"/>
                  <a:pt x="157800" y="223822"/>
                </a:cubicBezTo>
                <a:cubicBezTo>
                  <a:pt x="165540" y="225273"/>
                  <a:pt x="185372" y="253812"/>
                  <a:pt x="190370" y="219629"/>
                </a:cubicBezTo>
                <a:cubicBezTo>
                  <a:pt x="195368" y="185447"/>
                  <a:pt x="219232" y="53554"/>
                  <a:pt x="187790" y="18727"/>
                </a:cubicBezTo>
                <a:cubicBezTo>
                  <a:pt x="156349" y="-16100"/>
                  <a:pt x="16824" y="7870"/>
                  <a:pt x="1721" y="10665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4" name="Google Shape;754;p75"/>
          <p:cNvSpPr/>
          <p:nvPr/>
        </p:nvSpPr>
        <p:spPr>
          <a:xfrm rot="9633115">
            <a:off x="-2089407" y="-635481"/>
            <a:ext cx="5628540" cy="8171942"/>
          </a:xfrm>
          <a:custGeom>
            <a:avLst/>
            <a:gdLst/>
            <a:ahLst/>
            <a:cxnLst/>
            <a:rect l="l" t="t" r="r" b="b"/>
            <a:pathLst>
              <a:path w="150043" h="239624" extrusionOk="0">
                <a:moveTo>
                  <a:pt x="12209" y="9522"/>
                </a:moveTo>
                <a:cubicBezTo>
                  <a:pt x="-8107" y="14144"/>
                  <a:pt x="1406" y="37954"/>
                  <a:pt x="9629" y="48864"/>
                </a:cubicBezTo>
                <a:cubicBezTo>
                  <a:pt x="17852" y="59775"/>
                  <a:pt x="56711" y="55260"/>
                  <a:pt x="61548" y="74985"/>
                </a:cubicBezTo>
                <a:cubicBezTo>
                  <a:pt x="66385" y="94710"/>
                  <a:pt x="39834" y="145339"/>
                  <a:pt x="38652" y="167213"/>
                </a:cubicBezTo>
                <a:cubicBezTo>
                  <a:pt x="37470" y="189088"/>
                  <a:pt x="55798" y="196934"/>
                  <a:pt x="54454" y="206232"/>
                </a:cubicBezTo>
                <a:cubicBezTo>
                  <a:pt x="53110" y="215530"/>
                  <a:pt x="16455" y="219991"/>
                  <a:pt x="30590" y="223001"/>
                </a:cubicBezTo>
                <a:cubicBezTo>
                  <a:pt x="44725" y="226011"/>
                  <a:pt x="122443" y="257936"/>
                  <a:pt x="139265" y="224291"/>
                </a:cubicBezTo>
                <a:cubicBezTo>
                  <a:pt x="156088" y="190646"/>
                  <a:pt x="152701" y="56926"/>
                  <a:pt x="131525" y="21131"/>
                </a:cubicBezTo>
                <a:cubicBezTo>
                  <a:pt x="110349" y="-14664"/>
                  <a:pt x="32525" y="4900"/>
                  <a:pt x="12209" y="9522"/>
                </a:cubicBezTo>
                <a:close/>
              </a:path>
            </a:pathLst>
          </a:custGeom>
          <a:solidFill>
            <a:srgbClr val="FFFFFF">
              <a:alpha val="4196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Huế: Tổ chức lễ hội khinh khí cầu quốc tế tại Festival Nghề 2019">
            <a:extLst>
              <a:ext uri="{FF2B5EF4-FFF2-40B4-BE49-F238E27FC236}">
                <a16:creationId xmlns:a16="http://schemas.microsoft.com/office/drawing/2014/main" id="{D01EC008-8604-E28E-DA9E-BB6FF0F2F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36187"/>
          <a:stretch/>
        </p:blipFill>
        <p:spPr bwMode="auto">
          <a:xfrm>
            <a:off x="462000" y="274386"/>
            <a:ext cx="4702125" cy="45947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B9A69-738D-5863-1DED-BED76A30544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14597" y="513809"/>
            <a:ext cx="2244883" cy="27629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1DF94B-1828-FA19-1AB6-E6B3CCA1D6B9}"/>
              </a:ext>
            </a:extLst>
          </p:cNvPr>
          <p:cNvGrpSpPr/>
          <p:nvPr/>
        </p:nvGrpSpPr>
        <p:grpSpPr>
          <a:xfrm>
            <a:off x="1905086" y="513809"/>
            <a:ext cx="2244883" cy="2762934"/>
            <a:chOff x="4085579" y="1190283"/>
            <a:chExt cx="2244883" cy="27629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8F716E-EFE6-F67D-BDFA-3A63E7424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4085579" y="1190283"/>
              <a:ext cx="2244883" cy="276293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F8810B-9BE9-8DB6-DB0C-BFFA44F3F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484" t="37186" r="27466" b="26409"/>
            <a:stretch/>
          </p:blipFill>
          <p:spPr>
            <a:xfrm>
              <a:off x="4946355" y="3248224"/>
              <a:ext cx="585204" cy="569748"/>
            </a:xfrm>
            <a:prstGeom prst="rect">
              <a:avLst/>
            </a:prstGeom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4DD986B9-7131-74CE-0DF4-CB6D5BAA1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5" t="35490" r="31335" b="26073"/>
          <a:stretch/>
        </p:blipFill>
        <p:spPr bwMode="auto">
          <a:xfrm>
            <a:off x="5315747" y="1254489"/>
            <a:ext cx="1835834" cy="10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751;p75">
            <a:extLst>
              <a:ext uri="{FF2B5EF4-FFF2-40B4-BE49-F238E27FC236}">
                <a16:creationId xmlns:a16="http://schemas.microsoft.com/office/drawing/2014/main" id="{B71E6854-CB9A-6F27-8B26-873BDC334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9956" y="3687556"/>
            <a:ext cx="6229730" cy="9421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 panose="02000000000000000000" pitchFamily="2" charset="0"/>
                <a:ea typeface="Roboto" panose="02000000000000000000" pitchFamily="2" charset="0"/>
              </a:rPr>
              <a:t>Vì sao gỗ lớn nổi, bi sắt nhỏ lại chìm trong nước?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DAC527-BB0E-F4CB-C5C0-964EF2125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65971" y="3141498"/>
            <a:ext cx="2132930" cy="213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56">
            <a:extLst>
              <a:ext uri="{FF2B5EF4-FFF2-40B4-BE49-F238E27FC236}">
                <a16:creationId xmlns:a16="http://schemas.microsoft.com/office/drawing/2014/main" id="{4387D7F0-629E-2DE6-0FBF-EAAD07B6A0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21379" y="1301670"/>
            <a:ext cx="4559575" cy="2773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Điều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Kiện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Định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Tính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Để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Một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Vật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Nổi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Hay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Chìm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Trong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Chất</a:t>
            </a:r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Lỏng</a:t>
            </a:r>
            <a:endParaRPr lang="en-US" sz="40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CA446-4A4E-50F2-92CE-D29E80FDA6A3}"/>
              </a:ext>
            </a:extLst>
          </p:cNvPr>
          <p:cNvGrpSpPr/>
          <p:nvPr/>
        </p:nvGrpSpPr>
        <p:grpSpPr>
          <a:xfrm>
            <a:off x="786010" y="873155"/>
            <a:ext cx="3397190" cy="3397190"/>
            <a:chOff x="3581700" y="3666336"/>
            <a:chExt cx="941400" cy="941400"/>
          </a:xfrm>
        </p:grpSpPr>
        <p:grpSp>
          <p:nvGrpSpPr>
            <p:cNvPr id="4" name="Google Shape;1853;p117">
              <a:extLst>
                <a:ext uri="{FF2B5EF4-FFF2-40B4-BE49-F238E27FC236}">
                  <a16:creationId xmlns:a16="http://schemas.microsoft.com/office/drawing/2014/main" id="{887700F6-5C17-AA97-5D70-704550337A0D}"/>
                </a:ext>
              </a:extLst>
            </p:cNvPr>
            <p:cNvGrpSpPr/>
            <p:nvPr/>
          </p:nvGrpSpPr>
          <p:grpSpPr>
            <a:xfrm rot="2067983">
              <a:off x="3701545" y="3838675"/>
              <a:ext cx="690017" cy="650346"/>
              <a:chOff x="4725716" y="1433129"/>
              <a:chExt cx="381644" cy="359702"/>
            </a:xfrm>
          </p:grpSpPr>
          <p:sp>
            <p:nvSpPr>
              <p:cNvPr id="15" name="Google Shape;1854;p117">
                <a:extLst>
                  <a:ext uri="{FF2B5EF4-FFF2-40B4-BE49-F238E27FC236}">
                    <a16:creationId xmlns:a16="http://schemas.microsoft.com/office/drawing/2014/main" id="{92338471-AF3E-B8DC-D37E-529AB53FB23A}"/>
                  </a:ext>
                </a:extLst>
              </p:cNvPr>
              <p:cNvSpPr/>
              <p:nvPr/>
            </p:nvSpPr>
            <p:spPr>
              <a:xfrm>
                <a:off x="4859312" y="1621372"/>
                <a:ext cx="114452" cy="171459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12933" extrusionOk="0">
                    <a:moveTo>
                      <a:pt x="4299" y="1"/>
                    </a:moveTo>
                    <a:cubicBezTo>
                      <a:pt x="4299" y="1"/>
                      <a:pt x="69" y="5022"/>
                      <a:pt x="69" y="8530"/>
                    </a:cubicBezTo>
                    <a:cubicBezTo>
                      <a:pt x="0" y="10938"/>
                      <a:pt x="1926" y="12932"/>
                      <a:pt x="4299" y="12932"/>
                    </a:cubicBezTo>
                    <a:cubicBezTo>
                      <a:pt x="6707" y="12932"/>
                      <a:pt x="8633" y="10938"/>
                      <a:pt x="8564" y="8530"/>
                    </a:cubicBezTo>
                    <a:cubicBezTo>
                      <a:pt x="8564" y="5022"/>
                      <a:pt x="4299" y="1"/>
                      <a:pt x="4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6" name="Google Shape;1855;p117">
                <a:extLst>
                  <a:ext uri="{FF2B5EF4-FFF2-40B4-BE49-F238E27FC236}">
                    <a16:creationId xmlns:a16="http://schemas.microsoft.com/office/drawing/2014/main" id="{33A8B3AC-BC43-A7E4-4A52-FA119191A9E7}"/>
                  </a:ext>
                </a:extLst>
              </p:cNvPr>
              <p:cNvSpPr/>
              <p:nvPr/>
            </p:nvSpPr>
            <p:spPr>
              <a:xfrm>
                <a:off x="4937279" y="1583655"/>
                <a:ext cx="170080" cy="113246"/>
              </a:xfrm>
              <a:custGeom>
                <a:avLst/>
                <a:gdLst/>
                <a:ahLst/>
                <a:cxnLst/>
                <a:rect l="l" t="t" r="r" b="b"/>
                <a:pathLst>
                  <a:path w="12829" h="8542" extrusionOk="0">
                    <a:moveTo>
                      <a:pt x="7428" y="0"/>
                    </a:moveTo>
                    <a:cubicBezTo>
                      <a:pt x="4099" y="0"/>
                      <a:pt x="0" y="1677"/>
                      <a:pt x="0" y="1677"/>
                    </a:cubicBezTo>
                    <a:cubicBezTo>
                      <a:pt x="0" y="1677"/>
                      <a:pt x="3439" y="7283"/>
                      <a:pt x="6810" y="8349"/>
                    </a:cubicBezTo>
                    <a:cubicBezTo>
                      <a:pt x="7228" y="8479"/>
                      <a:pt x="7653" y="8542"/>
                      <a:pt x="8071" y="8542"/>
                    </a:cubicBezTo>
                    <a:cubicBezTo>
                      <a:pt x="9853" y="8542"/>
                      <a:pt x="11521" y="7408"/>
                      <a:pt x="12106" y="5597"/>
                    </a:cubicBezTo>
                    <a:cubicBezTo>
                      <a:pt x="12828" y="3396"/>
                      <a:pt x="11625" y="1023"/>
                      <a:pt x="9424" y="267"/>
                    </a:cubicBezTo>
                    <a:cubicBezTo>
                      <a:pt x="8827" y="78"/>
                      <a:pt x="8145" y="0"/>
                      <a:pt x="7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7" name="Google Shape;1856;p117">
                <a:extLst>
                  <a:ext uri="{FF2B5EF4-FFF2-40B4-BE49-F238E27FC236}">
                    <a16:creationId xmlns:a16="http://schemas.microsoft.com/office/drawing/2014/main" id="{05981E28-13BA-E122-D611-277A8C25C70B}"/>
                  </a:ext>
                </a:extLst>
              </p:cNvPr>
              <p:cNvSpPr/>
              <p:nvPr/>
            </p:nvSpPr>
            <p:spPr>
              <a:xfrm>
                <a:off x="4922232" y="1433699"/>
                <a:ext cx="136791" cy="148020"/>
              </a:xfrm>
              <a:custGeom>
                <a:avLst/>
                <a:gdLst/>
                <a:ahLst/>
                <a:cxnLst/>
                <a:rect l="l" t="t" r="r" b="b"/>
                <a:pathLst>
                  <a:path w="10318" h="11165" extrusionOk="0">
                    <a:moveTo>
                      <a:pt x="5487" y="1"/>
                    </a:moveTo>
                    <a:cubicBezTo>
                      <a:pt x="4180" y="1"/>
                      <a:pt x="2891" y="603"/>
                      <a:pt x="2064" y="1741"/>
                    </a:cubicBezTo>
                    <a:cubicBezTo>
                      <a:pt x="0" y="4596"/>
                      <a:pt x="482" y="11165"/>
                      <a:pt x="482" y="11165"/>
                    </a:cubicBezTo>
                    <a:cubicBezTo>
                      <a:pt x="482" y="11165"/>
                      <a:pt x="6879" y="9617"/>
                      <a:pt x="8942" y="6763"/>
                    </a:cubicBezTo>
                    <a:cubicBezTo>
                      <a:pt x="10318" y="4837"/>
                      <a:pt x="9905" y="2189"/>
                      <a:pt x="7979" y="813"/>
                    </a:cubicBezTo>
                    <a:cubicBezTo>
                      <a:pt x="7226" y="265"/>
                      <a:pt x="6352" y="1"/>
                      <a:pt x="5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8" name="Google Shape;1857;p117">
                <a:extLst>
                  <a:ext uri="{FF2B5EF4-FFF2-40B4-BE49-F238E27FC236}">
                    <a16:creationId xmlns:a16="http://schemas.microsoft.com/office/drawing/2014/main" id="{1F315231-E080-5B59-DAD9-27778CEF74AF}"/>
                  </a:ext>
                </a:extLst>
              </p:cNvPr>
              <p:cNvSpPr/>
              <p:nvPr/>
            </p:nvSpPr>
            <p:spPr>
              <a:xfrm>
                <a:off x="4771759" y="1433129"/>
                <a:ext cx="137719" cy="149054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1243" extrusionOk="0">
                    <a:moveTo>
                      <a:pt x="4842" y="1"/>
                    </a:moveTo>
                    <a:cubicBezTo>
                      <a:pt x="3973" y="1"/>
                      <a:pt x="3095" y="268"/>
                      <a:pt x="2340" y="822"/>
                    </a:cubicBezTo>
                    <a:cubicBezTo>
                      <a:pt x="379" y="2232"/>
                      <a:pt x="1" y="4949"/>
                      <a:pt x="1445" y="6840"/>
                    </a:cubicBezTo>
                    <a:cubicBezTo>
                      <a:pt x="3509" y="9695"/>
                      <a:pt x="9906" y="11242"/>
                      <a:pt x="9906" y="11242"/>
                    </a:cubicBezTo>
                    <a:cubicBezTo>
                      <a:pt x="9906" y="11242"/>
                      <a:pt x="10387" y="4673"/>
                      <a:pt x="8324" y="1853"/>
                    </a:cubicBezTo>
                    <a:cubicBezTo>
                      <a:pt x="7509" y="641"/>
                      <a:pt x="6186" y="1"/>
                      <a:pt x="4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9" name="Google Shape;1858;p117">
                <a:extLst>
                  <a:ext uri="{FF2B5EF4-FFF2-40B4-BE49-F238E27FC236}">
                    <a16:creationId xmlns:a16="http://schemas.microsoft.com/office/drawing/2014/main" id="{C79ADACD-EF0D-807B-EE72-6CF664732715}"/>
                  </a:ext>
                </a:extLst>
              </p:cNvPr>
              <p:cNvSpPr/>
              <p:nvPr/>
            </p:nvSpPr>
            <p:spPr>
              <a:xfrm>
                <a:off x="4725716" y="1584397"/>
                <a:ext cx="169630" cy="113378"/>
              </a:xfrm>
              <a:custGeom>
                <a:avLst/>
                <a:gdLst/>
                <a:ahLst/>
                <a:cxnLst/>
                <a:rect l="l" t="t" r="r" b="b"/>
                <a:pathLst>
                  <a:path w="12795" h="8552" extrusionOk="0">
                    <a:moveTo>
                      <a:pt x="5366" y="0"/>
                    </a:moveTo>
                    <a:cubicBezTo>
                      <a:pt x="4636" y="0"/>
                      <a:pt x="3942" y="82"/>
                      <a:pt x="3336" y="279"/>
                    </a:cubicBezTo>
                    <a:lnTo>
                      <a:pt x="3371" y="279"/>
                    </a:lnTo>
                    <a:cubicBezTo>
                      <a:pt x="1170" y="1036"/>
                      <a:pt x="0" y="3409"/>
                      <a:pt x="688" y="5610"/>
                    </a:cubicBezTo>
                    <a:cubicBezTo>
                      <a:pt x="1275" y="7399"/>
                      <a:pt x="2952" y="8552"/>
                      <a:pt x="4741" y="8552"/>
                    </a:cubicBezTo>
                    <a:cubicBezTo>
                      <a:pt x="5154" y="8552"/>
                      <a:pt x="5572" y="8490"/>
                      <a:pt x="5985" y="8361"/>
                    </a:cubicBezTo>
                    <a:cubicBezTo>
                      <a:pt x="9355" y="7295"/>
                      <a:pt x="12794" y="1689"/>
                      <a:pt x="12794" y="1689"/>
                    </a:cubicBezTo>
                    <a:cubicBezTo>
                      <a:pt x="12794" y="1689"/>
                      <a:pt x="8699" y="0"/>
                      <a:pt x="5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5" name="Google Shape;1058;p88">
              <a:extLst>
                <a:ext uri="{FF2B5EF4-FFF2-40B4-BE49-F238E27FC236}">
                  <a16:creationId xmlns:a16="http://schemas.microsoft.com/office/drawing/2014/main" id="{0932222A-332B-7FA4-4A30-CB41B26994ED}"/>
                </a:ext>
              </a:extLst>
            </p:cNvPr>
            <p:cNvSpPr/>
            <p:nvPr/>
          </p:nvSpPr>
          <p:spPr>
            <a:xfrm>
              <a:off x="3581700" y="3666336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FBCED6-ED39-0836-A71B-57E8C4D87F0A}"/>
              </a:ext>
            </a:extLst>
          </p:cNvPr>
          <p:cNvGrpSpPr/>
          <p:nvPr/>
        </p:nvGrpSpPr>
        <p:grpSpPr>
          <a:xfrm>
            <a:off x="232951" y="183813"/>
            <a:ext cx="472254" cy="472254"/>
            <a:chOff x="1415782" y="1445923"/>
            <a:chExt cx="767887" cy="767887"/>
          </a:xfrm>
        </p:grpSpPr>
        <p:sp>
          <p:nvSpPr>
            <p:cNvPr id="8" name="Google Shape;1058;p88">
              <a:extLst>
                <a:ext uri="{FF2B5EF4-FFF2-40B4-BE49-F238E27FC236}">
                  <a16:creationId xmlns:a16="http://schemas.microsoft.com/office/drawing/2014/main" id="{56CAD3CA-96F4-0506-6D43-3017DA5AF2DF}"/>
                </a:ext>
              </a:extLst>
            </p:cNvPr>
            <p:cNvSpPr/>
            <p:nvPr/>
          </p:nvSpPr>
          <p:spPr>
            <a:xfrm>
              <a:off x="1415782" y="1445923"/>
              <a:ext cx="767887" cy="767887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8AF884E-8D28-DE85-47FE-B644718A4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6670" y="1532225"/>
              <a:ext cx="554400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8E61A-60DB-68F4-C3DE-2199C6836481}"/>
              </a:ext>
            </a:extLst>
          </p:cNvPr>
          <p:cNvGrpSpPr/>
          <p:nvPr/>
        </p:nvGrpSpPr>
        <p:grpSpPr>
          <a:xfrm>
            <a:off x="798002" y="181306"/>
            <a:ext cx="1722554" cy="472254"/>
            <a:chOff x="733080" y="790534"/>
            <a:chExt cx="1722554" cy="472254"/>
          </a:xfrm>
        </p:grpSpPr>
        <p:sp>
          <p:nvSpPr>
            <p:cNvPr id="20" name="Google Shape;1058;p88">
              <a:extLst>
                <a:ext uri="{FF2B5EF4-FFF2-40B4-BE49-F238E27FC236}">
                  <a16:creationId xmlns:a16="http://schemas.microsoft.com/office/drawing/2014/main" id="{82CF6C0D-D9EF-77A2-8CBF-A50434626ED1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1" name="Google Shape;463;p56">
              <a:extLst>
                <a:ext uri="{FF2B5EF4-FFF2-40B4-BE49-F238E27FC236}">
                  <a16:creationId xmlns:a16="http://schemas.microsoft.com/office/drawing/2014/main" id="{47DE9074-AE8C-CAF6-0483-E05E72F23D8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Thí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Nghiệm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15C6E5-3ECB-7B67-886D-511B2FAB7D66}"/>
              </a:ext>
            </a:extLst>
          </p:cNvPr>
          <p:cNvGrpSpPr/>
          <p:nvPr/>
        </p:nvGrpSpPr>
        <p:grpSpPr>
          <a:xfrm>
            <a:off x="3710723" y="531313"/>
            <a:ext cx="1722554" cy="472254"/>
            <a:chOff x="733080" y="790534"/>
            <a:chExt cx="1722554" cy="472254"/>
          </a:xfrm>
        </p:grpSpPr>
        <p:sp>
          <p:nvSpPr>
            <p:cNvPr id="23" name="Google Shape;1058;p88">
              <a:extLst>
                <a:ext uri="{FF2B5EF4-FFF2-40B4-BE49-F238E27FC236}">
                  <a16:creationId xmlns:a16="http://schemas.microsoft.com/office/drawing/2014/main" id="{3BF4B279-FBEE-A405-03A9-C237472EFE4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4" name="Google Shape;463;p56">
              <a:extLst>
                <a:ext uri="{FF2B5EF4-FFF2-40B4-BE49-F238E27FC236}">
                  <a16:creationId xmlns:a16="http://schemas.microsoft.com/office/drawing/2014/main" id="{BD0E80E0-F5E6-3732-7D52-63715B5B350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Dụng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Cụ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1203B04-C265-993E-836A-EF1944BB1E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88779" y="1112151"/>
            <a:ext cx="1006164" cy="123835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B6F7E6F-7A94-54C4-95ED-6DD120999A38}"/>
              </a:ext>
            </a:extLst>
          </p:cNvPr>
          <p:cNvGrpSpPr/>
          <p:nvPr/>
        </p:nvGrpSpPr>
        <p:grpSpPr>
          <a:xfrm>
            <a:off x="795113" y="2478416"/>
            <a:ext cx="1170461" cy="414978"/>
            <a:chOff x="733080" y="790534"/>
            <a:chExt cx="1722554" cy="472254"/>
          </a:xfrm>
        </p:grpSpPr>
        <p:sp>
          <p:nvSpPr>
            <p:cNvPr id="45" name="Google Shape;1058;p88">
              <a:extLst>
                <a:ext uri="{FF2B5EF4-FFF2-40B4-BE49-F238E27FC236}">
                  <a16:creationId xmlns:a16="http://schemas.microsoft.com/office/drawing/2014/main" id="{C195E85D-6C83-2F36-6365-70885DE7E39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6" name="Google Shape;463;p56">
              <a:extLst>
                <a:ext uri="{FF2B5EF4-FFF2-40B4-BE49-F238E27FC236}">
                  <a16:creationId xmlns:a16="http://schemas.microsoft.com/office/drawing/2014/main" id="{734E2227-FC6D-510C-6E17-2C9D0EE2476B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Cốc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nước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691834-D9B0-0B68-3E20-16216BF489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365" y="1369412"/>
            <a:ext cx="1255260" cy="849937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4302891-F72D-9E36-7A27-A9E0DD88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85" y="1083437"/>
            <a:ext cx="1150350" cy="1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8ED335B-B05A-428B-1FFD-CCAE3A8B5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4" r="261" b="10322"/>
          <a:stretch/>
        </p:blipFill>
        <p:spPr bwMode="auto">
          <a:xfrm rot="18431656">
            <a:off x="4904912" y="1288338"/>
            <a:ext cx="1660113" cy="5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960382-C220-4163-EF4B-4C52D3B5D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329" y="3021303"/>
            <a:ext cx="1090490" cy="1090490"/>
          </a:xfrm>
          <a:prstGeom prst="rect">
            <a:avLst/>
          </a:prstGeom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00EB580-34D3-D669-D693-676F5A0F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38" y="3140386"/>
            <a:ext cx="1223052" cy="7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986F9372-037B-F565-701C-315AD217D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28353" r="18424" b="22664"/>
          <a:stretch/>
        </p:blipFill>
        <p:spPr bwMode="auto">
          <a:xfrm>
            <a:off x="6199859" y="3057144"/>
            <a:ext cx="1097139" cy="9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B51C6-8AB9-5996-33B1-67EB8C8729DC}"/>
              </a:ext>
            </a:extLst>
          </p:cNvPr>
          <p:cNvGrpSpPr/>
          <p:nvPr/>
        </p:nvGrpSpPr>
        <p:grpSpPr>
          <a:xfrm>
            <a:off x="2665116" y="2478416"/>
            <a:ext cx="1407757" cy="414978"/>
            <a:chOff x="582475" y="790534"/>
            <a:chExt cx="2071780" cy="472254"/>
          </a:xfrm>
        </p:grpSpPr>
        <p:sp>
          <p:nvSpPr>
            <p:cNvPr id="27" name="Google Shape;1058;p88">
              <a:extLst>
                <a:ext uri="{FF2B5EF4-FFF2-40B4-BE49-F238E27FC236}">
                  <a16:creationId xmlns:a16="http://schemas.microsoft.com/office/drawing/2014/main" id="{72C8E57E-46DD-D0A0-E0F3-3DC94A35149A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9" name="Google Shape;463;p56">
              <a:extLst>
                <a:ext uri="{FF2B5EF4-FFF2-40B4-BE49-F238E27FC236}">
                  <a16:creationId xmlns:a16="http://schemas.microsoft.com/office/drawing/2014/main" id="{369E6655-7685-5680-5B2A-A5360B2493D9}"/>
                </a:ext>
              </a:extLst>
            </p:cNvPr>
            <p:cNvSpPr txBox="1">
              <a:spLocks/>
            </p:cNvSpPr>
            <p:nvPr/>
          </p:nvSpPr>
          <p:spPr>
            <a:xfrm>
              <a:off x="582475" y="790534"/>
              <a:ext cx="2071780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Miếng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nhựa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8D24FF-CA3E-E7F3-E2CE-15D1AD234FA8}"/>
              </a:ext>
            </a:extLst>
          </p:cNvPr>
          <p:cNvGrpSpPr/>
          <p:nvPr/>
        </p:nvGrpSpPr>
        <p:grpSpPr>
          <a:xfrm>
            <a:off x="4895187" y="2478416"/>
            <a:ext cx="1241716" cy="414978"/>
            <a:chOff x="582475" y="790534"/>
            <a:chExt cx="2071780" cy="472254"/>
          </a:xfrm>
        </p:grpSpPr>
        <p:sp>
          <p:nvSpPr>
            <p:cNvPr id="33" name="Google Shape;1058;p88">
              <a:extLst>
                <a:ext uri="{FF2B5EF4-FFF2-40B4-BE49-F238E27FC236}">
                  <a16:creationId xmlns:a16="http://schemas.microsoft.com/office/drawing/2014/main" id="{6FD137E9-95B1-E2D1-85B9-AF014829110E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50" name="Google Shape;463;p56">
              <a:extLst>
                <a:ext uri="{FF2B5EF4-FFF2-40B4-BE49-F238E27FC236}">
                  <a16:creationId xmlns:a16="http://schemas.microsoft.com/office/drawing/2014/main" id="{DB3C70BF-6468-9FB4-B1DC-4CD2C9839951}"/>
                </a:ext>
              </a:extLst>
            </p:cNvPr>
            <p:cNvSpPr txBox="1">
              <a:spLocks/>
            </p:cNvSpPr>
            <p:nvPr/>
          </p:nvSpPr>
          <p:spPr>
            <a:xfrm>
              <a:off x="582475" y="790534"/>
              <a:ext cx="2071780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Miếng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sắt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CB14C56-CBFE-C991-2492-1DBD61C52448}"/>
              </a:ext>
            </a:extLst>
          </p:cNvPr>
          <p:cNvGrpSpPr/>
          <p:nvPr/>
        </p:nvGrpSpPr>
        <p:grpSpPr>
          <a:xfrm>
            <a:off x="7092202" y="2478416"/>
            <a:ext cx="1373854" cy="414978"/>
            <a:chOff x="582475" y="776884"/>
            <a:chExt cx="2292250" cy="472254"/>
          </a:xfrm>
        </p:grpSpPr>
        <p:sp>
          <p:nvSpPr>
            <p:cNvPr id="52" name="Google Shape;1058;p88">
              <a:extLst>
                <a:ext uri="{FF2B5EF4-FFF2-40B4-BE49-F238E27FC236}">
                  <a16:creationId xmlns:a16="http://schemas.microsoft.com/office/drawing/2014/main" id="{8E4BA932-455E-1D2A-53FE-0F2E821A43EF}"/>
                </a:ext>
              </a:extLst>
            </p:cNvPr>
            <p:cNvSpPr/>
            <p:nvPr/>
          </p:nvSpPr>
          <p:spPr>
            <a:xfrm>
              <a:off x="776941" y="819579"/>
              <a:ext cx="1833795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53" name="Google Shape;463;p56">
              <a:extLst>
                <a:ext uri="{FF2B5EF4-FFF2-40B4-BE49-F238E27FC236}">
                  <a16:creationId xmlns:a16="http://schemas.microsoft.com/office/drawing/2014/main" id="{D34760AC-C2FA-719A-D4F2-0DF52C3DB85C}"/>
                </a:ext>
              </a:extLst>
            </p:cNvPr>
            <p:cNvSpPr txBox="1">
              <a:spLocks/>
            </p:cNvSpPr>
            <p:nvPr/>
          </p:nvSpPr>
          <p:spPr>
            <a:xfrm>
              <a:off x="582475" y="776884"/>
              <a:ext cx="2292250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Miếng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nhôm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FF60EA-9612-F897-A91E-5EEC1699E1B3}"/>
              </a:ext>
            </a:extLst>
          </p:cNvPr>
          <p:cNvGrpSpPr/>
          <p:nvPr/>
        </p:nvGrpSpPr>
        <p:grpSpPr>
          <a:xfrm>
            <a:off x="1855333" y="4175363"/>
            <a:ext cx="1223052" cy="414978"/>
            <a:chOff x="582475" y="776884"/>
            <a:chExt cx="2292250" cy="472254"/>
          </a:xfrm>
        </p:grpSpPr>
        <p:sp>
          <p:nvSpPr>
            <p:cNvPr id="58" name="Google Shape;1058;p88">
              <a:extLst>
                <a:ext uri="{FF2B5EF4-FFF2-40B4-BE49-F238E27FC236}">
                  <a16:creationId xmlns:a16="http://schemas.microsoft.com/office/drawing/2014/main" id="{C5A536FE-67C8-EC75-0C70-175C332D28EE}"/>
                </a:ext>
              </a:extLst>
            </p:cNvPr>
            <p:cNvSpPr/>
            <p:nvPr/>
          </p:nvSpPr>
          <p:spPr>
            <a:xfrm>
              <a:off x="776941" y="819579"/>
              <a:ext cx="1833795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59" name="Google Shape;463;p56">
              <a:extLst>
                <a:ext uri="{FF2B5EF4-FFF2-40B4-BE49-F238E27FC236}">
                  <a16:creationId xmlns:a16="http://schemas.microsoft.com/office/drawing/2014/main" id="{4EBC634C-8511-003D-7C5B-0A46349470A6}"/>
                </a:ext>
              </a:extLst>
            </p:cNvPr>
            <p:cNvSpPr txBox="1">
              <a:spLocks/>
            </p:cNvSpPr>
            <p:nvPr/>
          </p:nvSpPr>
          <p:spPr>
            <a:xfrm>
              <a:off x="582475" y="776884"/>
              <a:ext cx="2292250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Khối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gỗ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5DFF40D-FC7B-E44C-7B51-01E29B2B016A}"/>
              </a:ext>
            </a:extLst>
          </p:cNvPr>
          <p:cNvGrpSpPr/>
          <p:nvPr/>
        </p:nvGrpSpPr>
        <p:grpSpPr>
          <a:xfrm>
            <a:off x="4014187" y="4175363"/>
            <a:ext cx="1223052" cy="414978"/>
            <a:chOff x="582475" y="776884"/>
            <a:chExt cx="2292250" cy="472254"/>
          </a:xfrm>
        </p:grpSpPr>
        <p:sp>
          <p:nvSpPr>
            <p:cNvPr id="61" name="Google Shape;1058;p88">
              <a:extLst>
                <a:ext uri="{FF2B5EF4-FFF2-40B4-BE49-F238E27FC236}">
                  <a16:creationId xmlns:a16="http://schemas.microsoft.com/office/drawing/2014/main" id="{C59E107D-A28F-F72C-3A84-B87D626E8F94}"/>
                </a:ext>
              </a:extLst>
            </p:cNvPr>
            <p:cNvSpPr/>
            <p:nvPr/>
          </p:nvSpPr>
          <p:spPr>
            <a:xfrm>
              <a:off x="776941" y="819579"/>
              <a:ext cx="1833795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62" name="Google Shape;463;p56">
              <a:extLst>
                <a:ext uri="{FF2B5EF4-FFF2-40B4-BE49-F238E27FC236}">
                  <a16:creationId xmlns:a16="http://schemas.microsoft.com/office/drawing/2014/main" id="{EA7452FB-A2C0-8A4E-2417-56105C871198}"/>
                </a:ext>
              </a:extLst>
            </p:cNvPr>
            <p:cNvSpPr txBox="1">
              <a:spLocks/>
            </p:cNvSpPr>
            <p:nvPr/>
          </p:nvSpPr>
          <p:spPr>
            <a:xfrm>
              <a:off x="582475" y="776884"/>
              <a:ext cx="2292250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Viên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đá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499A2D6-1123-14E5-6AAC-142AD0B5CFFE}"/>
              </a:ext>
            </a:extLst>
          </p:cNvPr>
          <p:cNvGrpSpPr/>
          <p:nvPr/>
        </p:nvGrpSpPr>
        <p:grpSpPr>
          <a:xfrm>
            <a:off x="6136903" y="4175363"/>
            <a:ext cx="1223052" cy="414978"/>
            <a:chOff x="582475" y="776884"/>
            <a:chExt cx="2292250" cy="472254"/>
          </a:xfrm>
        </p:grpSpPr>
        <p:sp>
          <p:nvSpPr>
            <p:cNvPr id="4096" name="Google Shape;1058;p88">
              <a:extLst>
                <a:ext uri="{FF2B5EF4-FFF2-40B4-BE49-F238E27FC236}">
                  <a16:creationId xmlns:a16="http://schemas.microsoft.com/office/drawing/2014/main" id="{9EC5F60D-F96F-D683-21C3-FCC7770FD814}"/>
                </a:ext>
              </a:extLst>
            </p:cNvPr>
            <p:cNvSpPr/>
            <p:nvPr/>
          </p:nvSpPr>
          <p:spPr>
            <a:xfrm>
              <a:off x="776941" y="819579"/>
              <a:ext cx="1833795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4097" name="Google Shape;463;p56">
              <a:extLst>
                <a:ext uri="{FF2B5EF4-FFF2-40B4-BE49-F238E27FC236}">
                  <a16:creationId xmlns:a16="http://schemas.microsoft.com/office/drawing/2014/main" id="{EFBA9064-A2F4-B8A2-C655-9A4C889EF8F0}"/>
                </a:ext>
              </a:extLst>
            </p:cNvPr>
            <p:cNvSpPr txBox="1">
              <a:spLocks/>
            </p:cNvSpPr>
            <p:nvPr/>
          </p:nvSpPr>
          <p:spPr>
            <a:xfrm>
              <a:off x="582475" y="776884"/>
              <a:ext cx="2292250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Dầu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ăn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5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9BCF5D-D9F1-4E14-DE20-8468F87C8159}"/>
              </a:ext>
            </a:extLst>
          </p:cNvPr>
          <p:cNvGrpSpPr/>
          <p:nvPr/>
        </p:nvGrpSpPr>
        <p:grpSpPr>
          <a:xfrm>
            <a:off x="89600" y="138712"/>
            <a:ext cx="472254" cy="472254"/>
            <a:chOff x="1415782" y="1445923"/>
            <a:chExt cx="767887" cy="767887"/>
          </a:xfrm>
        </p:grpSpPr>
        <p:sp>
          <p:nvSpPr>
            <p:cNvPr id="4" name="Google Shape;1058;p88">
              <a:extLst>
                <a:ext uri="{FF2B5EF4-FFF2-40B4-BE49-F238E27FC236}">
                  <a16:creationId xmlns:a16="http://schemas.microsoft.com/office/drawing/2014/main" id="{CC5C849D-E623-7DF1-7B3E-EB813A92237F}"/>
                </a:ext>
              </a:extLst>
            </p:cNvPr>
            <p:cNvSpPr/>
            <p:nvPr/>
          </p:nvSpPr>
          <p:spPr>
            <a:xfrm>
              <a:off x="1415782" y="1445923"/>
              <a:ext cx="767887" cy="767887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F0E1088-A26E-18C7-57E1-8D46D65DD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6670" y="1532225"/>
              <a:ext cx="554400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E13A48-387A-2B55-B43F-28F6479E8202}"/>
              </a:ext>
            </a:extLst>
          </p:cNvPr>
          <p:cNvGrpSpPr/>
          <p:nvPr/>
        </p:nvGrpSpPr>
        <p:grpSpPr>
          <a:xfrm>
            <a:off x="654651" y="138712"/>
            <a:ext cx="1442281" cy="411011"/>
            <a:chOff x="733080" y="749272"/>
            <a:chExt cx="1722554" cy="489485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426BB3E4-C6C3-BEEE-6494-7425172165A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8D713A32-9AAD-E7CE-DFA3-C6EED46D333D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49272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Thí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Nghiệm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sp>
        <p:nvSpPr>
          <p:cNvPr id="21" name="Google Shape;463;p56">
            <a:extLst>
              <a:ext uri="{FF2B5EF4-FFF2-40B4-BE49-F238E27FC236}">
                <a16:creationId xmlns:a16="http://schemas.microsoft.com/office/drawing/2014/main" id="{A5600B90-671C-C1C0-EA6D-A662E7DD8053}"/>
              </a:ext>
            </a:extLst>
          </p:cNvPr>
          <p:cNvSpPr txBox="1">
            <a:spLocks/>
          </p:cNvSpPr>
          <p:nvPr/>
        </p:nvSpPr>
        <p:spPr>
          <a:xfrm>
            <a:off x="841499" y="574460"/>
            <a:ext cx="6838086" cy="759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Lẫn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thả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miếng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nhựa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,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miếng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sắt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,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miếng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nhôm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khối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gỗ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viên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nước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đá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dầu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ăn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cốc</a:t>
            </a: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Roboto" panose="02000000000000000000" pitchFamily="2" charset="0"/>
              </a:rPr>
              <a:t>nước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F0761-31B1-2D30-C1EA-00087EE6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91146" y="1586799"/>
            <a:ext cx="1015149" cy="1249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C424D3-4632-39B9-ACB1-A0BC141F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653482" y="1586799"/>
            <a:ext cx="1015149" cy="1249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5E224-3278-61AE-2C27-A7EBFAB4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015818" y="1586799"/>
            <a:ext cx="1015149" cy="1249415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BDF941A5-C6E9-2669-BD3D-CB6A0512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378154" y="1586799"/>
            <a:ext cx="1015149" cy="1249415"/>
          </a:xfrm>
          <a:prstGeom prst="rect">
            <a:avLst/>
          </a:prstGeom>
        </p:spPr>
      </p:pic>
      <p:pic>
        <p:nvPicPr>
          <p:cNvPr id="1026" name="Picture 1025">
            <a:extLst>
              <a:ext uri="{FF2B5EF4-FFF2-40B4-BE49-F238E27FC236}">
                <a16:creationId xmlns:a16="http://schemas.microsoft.com/office/drawing/2014/main" id="{4D7D107A-1E21-4882-69AA-45D7CAACB6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740490" y="1586799"/>
            <a:ext cx="1015149" cy="1249415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3DCEA898-D10A-7B77-6547-C5FEAA257D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102827" y="1586799"/>
            <a:ext cx="1015149" cy="1249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081DC-7EA6-9A34-6728-1CB9D3CD0A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394" y="1625216"/>
            <a:ext cx="625435" cy="42348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761339B-BA40-D751-F49F-5146A3881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50" y="1398887"/>
            <a:ext cx="572943" cy="5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E35BB-AE09-E11E-5748-E712FE8E0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4" r="261" b="10322"/>
          <a:stretch/>
        </p:blipFill>
        <p:spPr bwMode="auto">
          <a:xfrm rot="18431656">
            <a:off x="1732125" y="1565775"/>
            <a:ext cx="782520" cy="23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A7391-1EF3-4E62-8D0D-4F2AFD79E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6644" y="1426586"/>
            <a:ext cx="545244" cy="545244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DB016F1D-71AD-4AFB-4AB6-5238E5CC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03" y="1453351"/>
            <a:ext cx="764302" cy="4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2D56792-898C-C9A7-A1C9-F4D18F167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28353" r="18424" b="22664"/>
          <a:stretch/>
        </p:blipFill>
        <p:spPr bwMode="auto">
          <a:xfrm rot="19625809">
            <a:off x="7898735" y="1119900"/>
            <a:ext cx="835538" cy="70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BA59DA1D-6D9A-9AD3-782D-C2B16ED75350}"/>
              </a:ext>
            </a:extLst>
          </p:cNvPr>
          <p:cNvGrpSpPr/>
          <p:nvPr/>
        </p:nvGrpSpPr>
        <p:grpSpPr>
          <a:xfrm>
            <a:off x="654651" y="3089227"/>
            <a:ext cx="1438620" cy="472254"/>
            <a:chOff x="733080" y="790534"/>
            <a:chExt cx="1722554" cy="472254"/>
          </a:xfrm>
        </p:grpSpPr>
        <p:sp>
          <p:nvSpPr>
            <p:cNvPr id="1035" name="Google Shape;1058;p88">
              <a:extLst>
                <a:ext uri="{FF2B5EF4-FFF2-40B4-BE49-F238E27FC236}">
                  <a16:creationId xmlns:a16="http://schemas.microsoft.com/office/drawing/2014/main" id="{76201922-1D3F-2523-EC1F-433EF481012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036" name="Google Shape;463;p56">
              <a:extLst>
                <a:ext uri="{FF2B5EF4-FFF2-40B4-BE49-F238E27FC236}">
                  <a16:creationId xmlns:a16="http://schemas.microsoft.com/office/drawing/2014/main" id="{27FBEB33-E35A-C057-1E9D-3032E303E2E7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Hỏi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2EB749C1-A5B9-3F88-B6E5-41200F52FBBB}"/>
              </a:ext>
            </a:extLst>
          </p:cNvPr>
          <p:cNvGrpSpPr/>
          <p:nvPr/>
        </p:nvGrpSpPr>
        <p:grpSpPr>
          <a:xfrm>
            <a:off x="89600" y="3061269"/>
            <a:ext cx="511354" cy="511354"/>
            <a:chOff x="221369" y="277506"/>
            <a:chExt cx="511354" cy="511354"/>
          </a:xfrm>
        </p:grpSpPr>
        <p:sp>
          <p:nvSpPr>
            <p:cNvPr id="1038" name="Google Shape;1058;p88">
              <a:extLst>
                <a:ext uri="{FF2B5EF4-FFF2-40B4-BE49-F238E27FC236}">
                  <a16:creationId xmlns:a16="http://schemas.microsoft.com/office/drawing/2014/main" id="{F8A8E345-3CBD-85C0-0163-93471F1746F5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039" name="Picture 4">
              <a:extLst>
                <a:ext uri="{FF2B5EF4-FFF2-40B4-BE49-F238E27FC236}">
                  <a16:creationId xmlns:a16="http://schemas.microsoft.com/office/drawing/2014/main" id="{FF5FB83A-B75E-D25F-DA85-B31E406B2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0" name="Google Shape;463;p56">
            <a:extLst>
              <a:ext uri="{FF2B5EF4-FFF2-40B4-BE49-F238E27FC236}">
                <a16:creationId xmlns:a16="http://schemas.microsoft.com/office/drawing/2014/main" id="{BBA122BA-BF46-74B6-A4C0-64E8A927EDF2}"/>
              </a:ext>
            </a:extLst>
          </p:cNvPr>
          <p:cNvSpPr txBox="1">
            <a:spLocks/>
          </p:cNvSpPr>
          <p:nvPr/>
        </p:nvSpPr>
        <p:spPr>
          <a:xfrm>
            <a:off x="848497" y="3651632"/>
            <a:ext cx="3723503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nào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nổi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,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nào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chìm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041" name="Google Shape;463;p56">
            <a:extLst>
              <a:ext uri="{FF2B5EF4-FFF2-40B4-BE49-F238E27FC236}">
                <a16:creationId xmlns:a16="http://schemas.microsoft.com/office/drawing/2014/main" id="{CFEA737F-F9E9-EB37-FE2F-55B3A8756DB0}"/>
              </a:ext>
            </a:extLst>
          </p:cNvPr>
          <p:cNvSpPr txBox="1">
            <a:spLocks/>
          </p:cNvSpPr>
          <p:nvPr/>
        </p:nvSpPr>
        <p:spPr>
          <a:xfrm>
            <a:off x="848497" y="4130416"/>
            <a:ext cx="7269479" cy="8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Rút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mối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quan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hệ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giữa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riêng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của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nước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với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riêng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nổi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,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chìm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968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40" grpId="0"/>
      <p:bldP spid="10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7DE77B5-9CEA-9427-D289-32BD9E7D1DC9}"/>
              </a:ext>
            </a:extLst>
          </p:cNvPr>
          <p:cNvGrpSpPr/>
          <p:nvPr/>
        </p:nvGrpSpPr>
        <p:grpSpPr>
          <a:xfrm>
            <a:off x="786420" y="442968"/>
            <a:ext cx="1438620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1D9B4D9D-5CAD-80BD-D032-8A6D17146C37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56E18097-0A6C-6704-81F6-0F57009FADCC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Trả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Lời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E4CEFE-7C24-2EEE-C4B5-E20EBB2FE197}"/>
              </a:ext>
            </a:extLst>
          </p:cNvPr>
          <p:cNvGrpSpPr/>
          <p:nvPr/>
        </p:nvGrpSpPr>
        <p:grpSpPr>
          <a:xfrm>
            <a:off x="230220" y="446084"/>
            <a:ext cx="511354" cy="511354"/>
            <a:chOff x="3612269" y="2099496"/>
            <a:chExt cx="1344744" cy="1344744"/>
          </a:xfrm>
        </p:grpSpPr>
        <p:sp>
          <p:nvSpPr>
            <p:cNvPr id="19" name="Google Shape;1058;p88">
              <a:extLst>
                <a:ext uri="{FF2B5EF4-FFF2-40B4-BE49-F238E27FC236}">
                  <a16:creationId xmlns:a16="http://schemas.microsoft.com/office/drawing/2014/main" id="{615E215B-40DF-EED6-7FB1-E38C365D65F8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0F4B38A-011C-C0AD-D9BE-B4AA5B344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Google Shape;463;p56">
            <a:extLst>
              <a:ext uri="{FF2B5EF4-FFF2-40B4-BE49-F238E27FC236}">
                <a16:creationId xmlns:a16="http://schemas.microsoft.com/office/drawing/2014/main" id="{AC9D8316-0CA3-0FEA-A672-67777E9D7D1A}"/>
              </a:ext>
            </a:extLst>
          </p:cNvPr>
          <p:cNvSpPr txBox="1">
            <a:spLocks/>
          </p:cNvSpPr>
          <p:nvPr/>
        </p:nvSpPr>
        <p:spPr>
          <a:xfrm>
            <a:off x="553355" y="1395908"/>
            <a:ext cx="1736084" cy="51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nổi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: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B1522-07FD-7555-ABD5-F0BB923A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9439" y="1060928"/>
            <a:ext cx="1249940" cy="846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6CCD4-4C3D-B28D-3832-D0FE82D05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512" y="1018076"/>
            <a:ext cx="994382" cy="994382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2D59AB7-907D-7E2C-755F-A83C19F3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28" y="1082326"/>
            <a:ext cx="1285660" cy="8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0E832CE-0536-5C71-B9A9-A9CBD7B90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28353" r="18424" b="22664"/>
          <a:stretch/>
        </p:blipFill>
        <p:spPr bwMode="auto">
          <a:xfrm>
            <a:off x="7272623" y="1063557"/>
            <a:ext cx="994383" cy="8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63;p56">
            <a:extLst>
              <a:ext uri="{FF2B5EF4-FFF2-40B4-BE49-F238E27FC236}">
                <a16:creationId xmlns:a16="http://schemas.microsoft.com/office/drawing/2014/main" id="{1EF58BFE-3AA8-6582-C7F3-A7AF32453FED}"/>
              </a:ext>
            </a:extLst>
          </p:cNvPr>
          <p:cNvSpPr txBox="1">
            <a:spLocks/>
          </p:cNvSpPr>
          <p:nvPr/>
        </p:nvSpPr>
        <p:spPr>
          <a:xfrm>
            <a:off x="846711" y="2480607"/>
            <a:ext cx="1309821" cy="51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chìm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CAAEFBD-235F-6D35-6B01-72A0853B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14" y="2106845"/>
            <a:ext cx="1204817" cy="120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004C8905-5B7B-FC4D-DE8D-24B56C716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4" r="261" b="10322"/>
          <a:stretch/>
        </p:blipFill>
        <p:spPr bwMode="auto">
          <a:xfrm>
            <a:off x="2462635" y="2582646"/>
            <a:ext cx="1347744" cy="4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463;p56">
            <a:extLst>
              <a:ext uri="{FF2B5EF4-FFF2-40B4-BE49-F238E27FC236}">
                <a16:creationId xmlns:a16="http://schemas.microsoft.com/office/drawing/2014/main" id="{19DCDDCF-19E8-B3A7-6E64-1D235AC6EA2A}"/>
              </a:ext>
            </a:extLst>
          </p:cNvPr>
          <p:cNvSpPr txBox="1">
            <a:spLocks/>
          </p:cNvSpPr>
          <p:nvPr/>
        </p:nvSpPr>
        <p:spPr>
          <a:xfrm>
            <a:off x="685200" y="3511245"/>
            <a:ext cx="7842462" cy="51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riêng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của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nước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lớn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hơn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riêng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của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nổi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</a:p>
        </p:txBody>
      </p:sp>
      <p:sp>
        <p:nvSpPr>
          <p:cNvPr id="22" name="Google Shape;463;p56">
            <a:extLst>
              <a:ext uri="{FF2B5EF4-FFF2-40B4-BE49-F238E27FC236}">
                <a16:creationId xmlns:a16="http://schemas.microsoft.com/office/drawing/2014/main" id="{1718120F-932A-688E-F841-3792B9AE0C01}"/>
              </a:ext>
            </a:extLst>
          </p:cNvPr>
          <p:cNvSpPr txBox="1">
            <a:spLocks/>
          </p:cNvSpPr>
          <p:nvPr/>
        </p:nvSpPr>
        <p:spPr>
          <a:xfrm>
            <a:off x="685199" y="4027921"/>
            <a:ext cx="7977537" cy="51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Roboto" panose="02000000000000000000" pitchFamily="2" charset="0"/>
              </a:rPr>
              <a:t>  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riêng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của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nước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nhỏ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hơn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khối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lượng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riêng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của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chìm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0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63;p56">
            <a:extLst>
              <a:ext uri="{FF2B5EF4-FFF2-40B4-BE49-F238E27FC236}">
                <a16:creationId xmlns:a16="http://schemas.microsoft.com/office/drawing/2014/main" id="{A6843368-454C-8193-C5CB-DCDF85742A91}"/>
              </a:ext>
            </a:extLst>
          </p:cNvPr>
          <p:cNvSpPr txBox="1">
            <a:spLocks/>
          </p:cNvSpPr>
          <p:nvPr/>
        </p:nvSpPr>
        <p:spPr>
          <a:xfrm>
            <a:off x="1541727" y="1252312"/>
            <a:ext cx="5392981" cy="5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Medium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nổi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&lt;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chất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lỏng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;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P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&lt; F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83635-7165-63A6-9BDE-74A3E8A2B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00" r="64542" b="25660"/>
          <a:stretch/>
        </p:blipFill>
        <p:spPr>
          <a:xfrm>
            <a:off x="561197" y="898696"/>
            <a:ext cx="980531" cy="1264783"/>
          </a:xfrm>
          <a:prstGeom prst="rect">
            <a:avLst/>
          </a:prstGeom>
        </p:spPr>
      </p:pic>
      <p:sp>
        <p:nvSpPr>
          <p:cNvPr id="5" name="Google Shape;461;p56">
            <a:extLst>
              <a:ext uri="{FF2B5EF4-FFF2-40B4-BE49-F238E27FC236}">
                <a16:creationId xmlns:a16="http://schemas.microsoft.com/office/drawing/2014/main" id="{B81144DC-3194-EDC9-EF5E-B361F3C15D4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5936" y="129108"/>
            <a:ext cx="7292166" cy="389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Điều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Kiện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Định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Tính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Để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Một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Vật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Nổi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Hay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Chìm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Trong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Chất</a:t>
            </a:r>
            <a:r>
              <a:rPr lang="en-US" sz="1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Lỏng</a:t>
            </a:r>
            <a:endParaRPr lang="en-US" sz="18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9639AF-1B56-97A6-5B72-CB228B8D5807}"/>
              </a:ext>
            </a:extLst>
          </p:cNvPr>
          <p:cNvGrpSpPr/>
          <p:nvPr/>
        </p:nvGrpSpPr>
        <p:grpSpPr>
          <a:xfrm>
            <a:off x="167243" y="144385"/>
            <a:ext cx="430898" cy="430898"/>
            <a:chOff x="3581700" y="3666336"/>
            <a:chExt cx="941400" cy="941400"/>
          </a:xfrm>
        </p:grpSpPr>
        <p:grpSp>
          <p:nvGrpSpPr>
            <p:cNvPr id="7" name="Google Shape;1853;p117">
              <a:extLst>
                <a:ext uri="{FF2B5EF4-FFF2-40B4-BE49-F238E27FC236}">
                  <a16:creationId xmlns:a16="http://schemas.microsoft.com/office/drawing/2014/main" id="{E80E77DF-6829-E0B8-1A42-F1F90335626F}"/>
                </a:ext>
              </a:extLst>
            </p:cNvPr>
            <p:cNvGrpSpPr/>
            <p:nvPr/>
          </p:nvGrpSpPr>
          <p:grpSpPr>
            <a:xfrm rot="2067983">
              <a:off x="3701545" y="3838675"/>
              <a:ext cx="690017" cy="650346"/>
              <a:chOff x="4725716" y="1433129"/>
              <a:chExt cx="381644" cy="359702"/>
            </a:xfrm>
          </p:grpSpPr>
          <p:sp>
            <p:nvSpPr>
              <p:cNvPr id="21" name="Google Shape;1854;p117">
                <a:extLst>
                  <a:ext uri="{FF2B5EF4-FFF2-40B4-BE49-F238E27FC236}">
                    <a16:creationId xmlns:a16="http://schemas.microsoft.com/office/drawing/2014/main" id="{BC270772-9438-FE05-28A1-292599453743}"/>
                  </a:ext>
                </a:extLst>
              </p:cNvPr>
              <p:cNvSpPr/>
              <p:nvPr/>
            </p:nvSpPr>
            <p:spPr>
              <a:xfrm>
                <a:off x="4859312" y="1621372"/>
                <a:ext cx="114452" cy="171459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12933" extrusionOk="0">
                    <a:moveTo>
                      <a:pt x="4299" y="1"/>
                    </a:moveTo>
                    <a:cubicBezTo>
                      <a:pt x="4299" y="1"/>
                      <a:pt x="69" y="5022"/>
                      <a:pt x="69" y="8530"/>
                    </a:cubicBezTo>
                    <a:cubicBezTo>
                      <a:pt x="0" y="10938"/>
                      <a:pt x="1926" y="12932"/>
                      <a:pt x="4299" y="12932"/>
                    </a:cubicBezTo>
                    <a:cubicBezTo>
                      <a:pt x="6707" y="12932"/>
                      <a:pt x="8633" y="10938"/>
                      <a:pt x="8564" y="8530"/>
                    </a:cubicBezTo>
                    <a:cubicBezTo>
                      <a:pt x="8564" y="5022"/>
                      <a:pt x="4299" y="1"/>
                      <a:pt x="4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3" name="Google Shape;1855;p117">
                <a:extLst>
                  <a:ext uri="{FF2B5EF4-FFF2-40B4-BE49-F238E27FC236}">
                    <a16:creationId xmlns:a16="http://schemas.microsoft.com/office/drawing/2014/main" id="{D880C5A8-51B0-D29A-D806-288607053A72}"/>
                  </a:ext>
                </a:extLst>
              </p:cNvPr>
              <p:cNvSpPr/>
              <p:nvPr/>
            </p:nvSpPr>
            <p:spPr>
              <a:xfrm>
                <a:off x="4937279" y="1583655"/>
                <a:ext cx="170080" cy="113246"/>
              </a:xfrm>
              <a:custGeom>
                <a:avLst/>
                <a:gdLst/>
                <a:ahLst/>
                <a:cxnLst/>
                <a:rect l="l" t="t" r="r" b="b"/>
                <a:pathLst>
                  <a:path w="12829" h="8542" extrusionOk="0">
                    <a:moveTo>
                      <a:pt x="7428" y="0"/>
                    </a:moveTo>
                    <a:cubicBezTo>
                      <a:pt x="4099" y="0"/>
                      <a:pt x="0" y="1677"/>
                      <a:pt x="0" y="1677"/>
                    </a:cubicBezTo>
                    <a:cubicBezTo>
                      <a:pt x="0" y="1677"/>
                      <a:pt x="3439" y="7283"/>
                      <a:pt x="6810" y="8349"/>
                    </a:cubicBezTo>
                    <a:cubicBezTo>
                      <a:pt x="7228" y="8479"/>
                      <a:pt x="7653" y="8542"/>
                      <a:pt x="8071" y="8542"/>
                    </a:cubicBezTo>
                    <a:cubicBezTo>
                      <a:pt x="9853" y="8542"/>
                      <a:pt x="11521" y="7408"/>
                      <a:pt x="12106" y="5597"/>
                    </a:cubicBezTo>
                    <a:cubicBezTo>
                      <a:pt x="12828" y="3396"/>
                      <a:pt x="11625" y="1023"/>
                      <a:pt x="9424" y="267"/>
                    </a:cubicBezTo>
                    <a:cubicBezTo>
                      <a:pt x="8827" y="78"/>
                      <a:pt x="8145" y="0"/>
                      <a:pt x="7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5" name="Google Shape;1856;p117">
                <a:extLst>
                  <a:ext uri="{FF2B5EF4-FFF2-40B4-BE49-F238E27FC236}">
                    <a16:creationId xmlns:a16="http://schemas.microsoft.com/office/drawing/2014/main" id="{CE9A5685-0D48-1EC5-9F87-940C7A3A1883}"/>
                  </a:ext>
                </a:extLst>
              </p:cNvPr>
              <p:cNvSpPr/>
              <p:nvPr/>
            </p:nvSpPr>
            <p:spPr>
              <a:xfrm>
                <a:off x="4922232" y="1433699"/>
                <a:ext cx="136791" cy="148020"/>
              </a:xfrm>
              <a:custGeom>
                <a:avLst/>
                <a:gdLst/>
                <a:ahLst/>
                <a:cxnLst/>
                <a:rect l="l" t="t" r="r" b="b"/>
                <a:pathLst>
                  <a:path w="10318" h="11165" extrusionOk="0">
                    <a:moveTo>
                      <a:pt x="5487" y="1"/>
                    </a:moveTo>
                    <a:cubicBezTo>
                      <a:pt x="4180" y="1"/>
                      <a:pt x="2891" y="603"/>
                      <a:pt x="2064" y="1741"/>
                    </a:cubicBezTo>
                    <a:cubicBezTo>
                      <a:pt x="0" y="4596"/>
                      <a:pt x="482" y="11165"/>
                      <a:pt x="482" y="11165"/>
                    </a:cubicBezTo>
                    <a:cubicBezTo>
                      <a:pt x="482" y="11165"/>
                      <a:pt x="6879" y="9617"/>
                      <a:pt x="8942" y="6763"/>
                    </a:cubicBezTo>
                    <a:cubicBezTo>
                      <a:pt x="10318" y="4837"/>
                      <a:pt x="9905" y="2189"/>
                      <a:pt x="7979" y="813"/>
                    </a:cubicBezTo>
                    <a:cubicBezTo>
                      <a:pt x="7226" y="265"/>
                      <a:pt x="6352" y="1"/>
                      <a:pt x="5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6" name="Google Shape;1857;p117">
                <a:extLst>
                  <a:ext uri="{FF2B5EF4-FFF2-40B4-BE49-F238E27FC236}">
                    <a16:creationId xmlns:a16="http://schemas.microsoft.com/office/drawing/2014/main" id="{534BF40B-5256-62E6-9311-0C00FE22EC69}"/>
                  </a:ext>
                </a:extLst>
              </p:cNvPr>
              <p:cNvSpPr/>
              <p:nvPr/>
            </p:nvSpPr>
            <p:spPr>
              <a:xfrm>
                <a:off x="4771759" y="1433129"/>
                <a:ext cx="137719" cy="149054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1243" extrusionOk="0">
                    <a:moveTo>
                      <a:pt x="4842" y="1"/>
                    </a:moveTo>
                    <a:cubicBezTo>
                      <a:pt x="3973" y="1"/>
                      <a:pt x="3095" y="268"/>
                      <a:pt x="2340" y="822"/>
                    </a:cubicBezTo>
                    <a:cubicBezTo>
                      <a:pt x="379" y="2232"/>
                      <a:pt x="1" y="4949"/>
                      <a:pt x="1445" y="6840"/>
                    </a:cubicBezTo>
                    <a:cubicBezTo>
                      <a:pt x="3509" y="9695"/>
                      <a:pt x="9906" y="11242"/>
                      <a:pt x="9906" y="11242"/>
                    </a:cubicBezTo>
                    <a:cubicBezTo>
                      <a:pt x="9906" y="11242"/>
                      <a:pt x="10387" y="4673"/>
                      <a:pt x="8324" y="1853"/>
                    </a:cubicBezTo>
                    <a:cubicBezTo>
                      <a:pt x="7509" y="641"/>
                      <a:pt x="6186" y="1"/>
                      <a:pt x="4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7" name="Google Shape;1858;p117">
                <a:extLst>
                  <a:ext uri="{FF2B5EF4-FFF2-40B4-BE49-F238E27FC236}">
                    <a16:creationId xmlns:a16="http://schemas.microsoft.com/office/drawing/2014/main" id="{436539A3-5556-3892-6DB6-4482376FBDFD}"/>
                  </a:ext>
                </a:extLst>
              </p:cNvPr>
              <p:cNvSpPr/>
              <p:nvPr/>
            </p:nvSpPr>
            <p:spPr>
              <a:xfrm>
                <a:off x="4725716" y="1584397"/>
                <a:ext cx="169630" cy="113378"/>
              </a:xfrm>
              <a:custGeom>
                <a:avLst/>
                <a:gdLst/>
                <a:ahLst/>
                <a:cxnLst/>
                <a:rect l="l" t="t" r="r" b="b"/>
                <a:pathLst>
                  <a:path w="12795" h="8552" extrusionOk="0">
                    <a:moveTo>
                      <a:pt x="5366" y="0"/>
                    </a:moveTo>
                    <a:cubicBezTo>
                      <a:pt x="4636" y="0"/>
                      <a:pt x="3942" y="82"/>
                      <a:pt x="3336" y="279"/>
                    </a:cubicBezTo>
                    <a:lnTo>
                      <a:pt x="3371" y="279"/>
                    </a:lnTo>
                    <a:cubicBezTo>
                      <a:pt x="1170" y="1036"/>
                      <a:pt x="0" y="3409"/>
                      <a:pt x="688" y="5610"/>
                    </a:cubicBezTo>
                    <a:cubicBezTo>
                      <a:pt x="1275" y="7399"/>
                      <a:pt x="2952" y="8552"/>
                      <a:pt x="4741" y="8552"/>
                    </a:cubicBezTo>
                    <a:cubicBezTo>
                      <a:pt x="5154" y="8552"/>
                      <a:pt x="5572" y="8490"/>
                      <a:pt x="5985" y="8361"/>
                    </a:cubicBezTo>
                    <a:cubicBezTo>
                      <a:pt x="9355" y="7295"/>
                      <a:pt x="12794" y="1689"/>
                      <a:pt x="12794" y="1689"/>
                    </a:cubicBezTo>
                    <a:cubicBezTo>
                      <a:pt x="12794" y="1689"/>
                      <a:pt x="8699" y="0"/>
                      <a:pt x="5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8" name="Google Shape;1058;p88">
              <a:extLst>
                <a:ext uri="{FF2B5EF4-FFF2-40B4-BE49-F238E27FC236}">
                  <a16:creationId xmlns:a16="http://schemas.microsoft.com/office/drawing/2014/main" id="{6E209004-C130-460F-C3D7-92672A7FA6C2}"/>
                </a:ext>
              </a:extLst>
            </p:cNvPr>
            <p:cNvSpPr/>
            <p:nvPr/>
          </p:nvSpPr>
          <p:spPr>
            <a:xfrm>
              <a:off x="3581700" y="3666336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8" name="Google Shape;463;p56">
            <a:extLst>
              <a:ext uri="{FF2B5EF4-FFF2-40B4-BE49-F238E27FC236}">
                <a16:creationId xmlns:a16="http://schemas.microsoft.com/office/drawing/2014/main" id="{81CA287D-0D80-91A8-C527-7C2230CBC043}"/>
              </a:ext>
            </a:extLst>
          </p:cNvPr>
          <p:cNvSpPr txBox="1">
            <a:spLocks/>
          </p:cNvSpPr>
          <p:nvPr/>
        </p:nvSpPr>
        <p:spPr>
          <a:xfrm>
            <a:off x="2232747" y="2517093"/>
            <a:ext cx="5735808" cy="5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lửng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=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chất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lỏng</a:t>
            </a:r>
            <a:r>
              <a:rPr lang="en-US" sz="2400" b="1" dirty="0">
                <a:solidFill>
                  <a:srgbClr val="FFFFFF"/>
                </a:solidFill>
                <a:latin typeface="Roboto" panose="02000000000000000000" pitchFamily="2" charset="0"/>
              </a:rPr>
              <a:t>; </a:t>
            </a:r>
            <a:r>
              <a:rPr lang="en-US" sz="2400" b="1" dirty="0" err="1">
                <a:solidFill>
                  <a:srgbClr val="FFFFFF"/>
                </a:solidFill>
                <a:latin typeface="Roboto" panose="02000000000000000000" pitchFamily="2" charset="0"/>
              </a:rPr>
              <a:t>P</a:t>
            </a:r>
            <a:r>
              <a:rPr lang="en-US" sz="2400" b="1" baseline="-25000" dirty="0" err="1">
                <a:solidFill>
                  <a:srgbClr val="FFFFFF"/>
                </a:solidFill>
                <a:latin typeface="Roboto" panose="02000000000000000000" pitchFamily="2" charset="0"/>
              </a:rPr>
              <a:t>vật</a:t>
            </a:r>
            <a:r>
              <a:rPr lang="en-US" sz="2400" b="1" dirty="0">
                <a:solidFill>
                  <a:srgbClr val="FFFFFF"/>
                </a:solidFill>
                <a:latin typeface="Roboto" panose="02000000000000000000" pitchFamily="2" charset="0"/>
              </a:rPr>
              <a:t> = F</a:t>
            </a:r>
            <a:r>
              <a:rPr lang="en-US" sz="2400" b="1" baseline="-25000" dirty="0">
                <a:solidFill>
                  <a:srgbClr val="FFFFFF"/>
                </a:solidFill>
                <a:latin typeface="Roboto" panose="02000000000000000000" pitchFamily="2" charset="0"/>
              </a:rPr>
              <a:t>A</a:t>
            </a:r>
            <a:endParaRPr kumimoji="0" lang="en-US" sz="24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33C83C-AAA3-A9ED-AB43-F3132A8B9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5145" r="31697" b="25660"/>
          <a:stretch/>
        </p:blipFill>
        <p:spPr>
          <a:xfrm>
            <a:off x="1252217" y="2163477"/>
            <a:ext cx="980531" cy="1264783"/>
          </a:xfrm>
          <a:prstGeom prst="rect">
            <a:avLst/>
          </a:prstGeom>
        </p:spPr>
      </p:pic>
      <p:sp>
        <p:nvSpPr>
          <p:cNvPr id="30" name="Google Shape;463;p56">
            <a:extLst>
              <a:ext uri="{FF2B5EF4-FFF2-40B4-BE49-F238E27FC236}">
                <a16:creationId xmlns:a16="http://schemas.microsoft.com/office/drawing/2014/main" id="{555ECA08-C875-27E1-2967-09585F4793B9}"/>
              </a:ext>
            </a:extLst>
          </p:cNvPr>
          <p:cNvSpPr txBox="1">
            <a:spLocks/>
          </p:cNvSpPr>
          <p:nvPr/>
        </p:nvSpPr>
        <p:spPr>
          <a:xfrm>
            <a:off x="2997038" y="3748445"/>
            <a:ext cx="5253188" cy="5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lvl="0" algn="l">
              <a:buClr>
                <a:srgbClr val="FFFFFF"/>
              </a:buClr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chìm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khi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vật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&gt;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D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chất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 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  <a:sym typeface="Montserrat Medium"/>
              </a:rPr>
              <a:t>lỏng</a:t>
            </a:r>
            <a:r>
              <a:rPr lang="en-US" sz="2400" b="1" dirty="0">
                <a:solidFill>
                  <a:srgbClr val="FFFFFF"/>
                </a:solidFill>
                <a:latin typeface="Roboto" panose="02000000000000000000" pitchFamily="2" charset="0"/>
              </a:rPr>
              <a:t>; </a:t>
            </a:r>
            <a:r>
              <a:rPr lang="en-US" sz="2400" b="1" dirty="0" err="1">
                <a:solidFill>
                  <a:srgbClr val="FFFFFF"/>
                </a:solidFill>
                <a:latin typeface="Roboto" panose="02000000000000000000" pitchFamily="2" charset="0"/>
              </a:rPr>
              <a:t>P</a:t>
            </a:r>
            <a:r>
              <a:rPr lang="en-US" sz="2400" b="1" baseline="-25000" dirty="0" err="1">
                <a:solidFill>
                  <a:srgbClr val="FFFFFF"/>
                </a:solidFill>
                <a:latin typeface="Roboto" panose="02000000000000000000" pitchFamily="2" charset="0"/>
              </a:rPr>
              <a:t>vật</a:t>
            </a:r>
            <a:r>
              <a:rPr lang="en-US" sz="2400" b="1" dirty="0">
                <a:solidFill>
                  <a:srgbClr val="FFFFFF"/>
                </a:solidFill>
                <a:latin typeface="Roboto" panose="02000000000000000000" pitchFamily="2" charset="0"/>
              </a:rPr>
              <a:t> &gt; F</a:t>
            </a:r>
            <a:r>
              <a:rPr lang="en-US" sz="2400" b="1" baseline="-25000" dirty="0">
                <a:solidFill>
                  <a:srgbClr val="FFFFFF"/>
                </a:solidFill>
                <a:latin typeface="Roboto" panose="02000000000000000000" pitchFamily="2" charset="0"/>
              </a:rPr>
              <a:t>A</a:t>
            </a:r>
            <a:endParaRPr kumimoji="0" lang="en-US" sz="2400" b="1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7551B9-4ECC-A77A-F18D-066D11A42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6842" b="25660"/>
          <a:stretch/>
        </p:blipFill>
        <p:spPr>
          <a:xfrm>
            <a:off x="2016508" y="3394829"/>
            <a:ext cx="980531" cy="12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68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"/>
          <p:cNvSpPr txBox="1">
            <a:spLocks noGrp="1"/>
          </p:cNvSpPr>
          <p:nvPr>
            <p:ph type="title"/>
          </p:nvPr>
        </p:nvSpPr>
        <p:spPr>
          <a:xfrm>
            <a:off x="2289750" y="722640"/>
            <a:ext cx="45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NỘI DUNG BÀI HỌC</a:t>
            </a:r>
            <a:endParaRPr sz="3600" dirty="0"/>
          </a:p>
        </p:txBody>
      </p:sp>
      <p:sp>
        <p:nvSpPr>
          <p:cNvPr id="461" name="Google Shape;461;p56"/>
          <p:cNvSpPr txBox="1">
            <a:spLocks noGrp="1"/>
          </p:cNvSpPr>
          <p:nvPr>
            <p:ph type="subTitle" idx="1"/>
          </p:nvPr>
        </p:nvSpPr>
        <p:spPr>
          <a:xfrm>
            <a:off x="4737408" y="2856870"/>
            <a:ext cx="3456109" cy="1393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Hay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Lỏng</a:t>
            </a:r>
            <a:endParaRPr lang="en-US" dirty="0"/>
          </a:p>
        </p:txBody>
      </p:sp>
      <p:sp>
        <p:nvSpPr>
          <p:cNvPr id="463" name="Google Shape;463;p56"/>
          <p:cNvSpPr txBox="1">
            <a:spLocks noGrp="1"/>
          </p:cNvSpPr>
          <p:nvPr>
            <p:ph type="subTitle" idx="3"/>
          </p:nvPr>
        </p:nvSpPr>
        <p:spPr>
          <a:xfrm>
            <a:off x="1315635" y="2902292"/>
            <a:ext cx="2712979" cy="1292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Lỏng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Nó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9412C8-F63C-CD44-8FB6-DACD74CB6A2B}"/>
              </a:ext>
            </a:extLst>
          </p:cNvPr>
          <p:cNvGrpSpPr/>
          <p:nvPr/>
        </p:nvGrpSpPr>
        <p:grpSpPr>
          <a:xfrm>
            <a:off x="2196592" y="1834781"/>
            <a:ext cx="941400" cy="941400"/>
            <a:chOff x="1989445" y="3573471"/>
            <a:chExt cx="941400" cy="941400"/>
          </a:xfrm>
        </p:grpSpPr>
        <p:grpSp>
          <p:nvGrpSpPr>
            <p:cNvPr id="2" name="Google Shape;1838;p117">
              <a:extLst>
                <a:ext uri="{FF2B5EF4-FFF2-40B4-BE49-F238E27FC236}">
                  <a16:creationId xmlns:a16="http://schemas.microsoft.com/office/drawing/2014/main" id="{B39C38BB-8E9E-4C80-56B8-400CD569DEB0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3" name="Google Shape;1839;p117">
                <a:extLst>
                  <a:ext uri="{FF2B5EF4-FFF2-40B4-BE49-F238E27FC236}">
                    <a16:creationId xmlns:a16="http://schemas.microsoft.com/office/drawing/2014/main" id="{1D5D1664-916A-0455-2AED-BBFC333F533A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" name="Google Shape;1840;p117">
                <a:extLst>
                  <a:ext uri="{FF2B5EF4-FFF2-40B4-BE49-F238E27FC236}">
                    <a16:creationId xmlns:a16="http://schemas.microsoft.com/office/drawing/2014/main" id="{49075E39-524A-4919-66D6-4CF553A65D22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" name="Google Shape;1841;p117">
                <a:extLst>
                  <a:ext uri="{FF2B5EF4-FFF2-40B4-BE49-F238E27FC236}">
                    <a16:creationId xmlns:a16="http://schemas.microsoft.com/office/drawing/2014/main" id="{346E3927-596B-E823-D63C-0C2092B87221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6" name="Google Shape;1842;p117">
                <a:extLst>
                  <a:ext uri="{FF2B5EF4-FFF2-40B4-BE49-F238E27FC236}">
                    <a16:creationId xmlns:a16="http://schemas.microsoft.com/office/drawing/2014/main" id="{EC61FAA5-C9B3-C1F8-EC04-FF1BDB7E353E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7" name="Google Shape;1843;p117">
                <a:extLst>
                  <a:ext uri="{FF2B5EF4-FFF2-40B4-BE49-F238E27FC236}">
                    <a16:creationId xmlns:a16="http://schemas.microsoft.com/office/drawing/2014/main" id="{93CD59A4-F442-8787-0A15-865A66A9D3F9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4" name="Google Shape;1058;p88">
              <a:extLst>
                <a:ext uri="{FF2B5EF4-FFF2-40B4-BE49-F238E27FC236}">
                  <a16:creationId xmlns:a16="http://schemas.microsoft.com/office/drawing/2014/main" id="{20F60261-9842-CB48-8C0B-A77BA1AD2CF1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E23AD9-58A0-AF28-C687-1B06C5847705}"/>
              </a:ext>
            </a:extLst>
          </p:cNvPr>
          <p:cNvGrpSpPr/>
          <p:nvPr/>
        </p:nvGrpSpPr>
        <p:grpSpPr>
          <a:xfrm>
            <a:off x="6006010" y="1800090"/>
            <a:ext cx="941400" cy="941400"/>
            <a:chOff x="3581700" y="3666336"/>
            <a:chExt cx="941400" cy="941400"/>
          </a:xfrm>
        </p:grpSpPr>
        <p:grpSp>
          <p:nvGrpSpPr>
            <p:cNvPr id="8" name="Google Shape;1853;p117">
              <a:extLst>
                <a:ext uri="{FF2B5EF4-FFF2-40B4-BE49-F238E27FC236}">
                  <a16:creationId xmlns:a16="http://schemas.microsoft.com/office/drawing/2014/main" id="{4AF6E5FF-8F6F-D1FE-EB42-5AF9BC5DD446}"/>
                </a:ext>
              </a:extLst>
            </p:cNvPr>
            <p:cNvGrpSpPr/>
            <p:nvPr/>
          </p:nvGrpSpPr>
          <p:grpSpPr>
            <a:xfrm rot="2067983">
              <a:off x="3701545" y="3838675"/>
              <a:ext cx="690017" cy="650346"/>
              <a:chOff x="4725716" y="1433129"/>
              <a:chExt cx="381644" cy="359702"/>
            </a:xfrm>
          </p:grpSpPr>
          <p:sp>
            <p:nvSpPr>
              <p:cNvPr id="9" name="Google Shape;1854;p117">
                <a:extLst>
                  <a:ext uri="{FF2B5EF4-FFF2-40B4-BE49-F238E27FC236}">
                    <a16:creationId xmlns:a16="http://schemas.microsoft.com/office/drawing/2014/main" id="{3493C2A1-0924-1AD5-92D0-72C731527B0A}"/>
                  </a:ext>
                </a:extLst>
              </p:cNvPr>
              <p:cNvSpPr/>
              <p:nvPr/>
            </p:nvSpPr>
            <p:spPr>
              <a:xfrm>
                <a:off x="4859312" y="1621372"/>
                <a:ext cx="114452" cy="171459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12933" extrusionOk="0">
                    <a:moveTo>
                      <a:pt x="4299" y="1"/>
                    </a:moveTo>
                    <a:cubicBezTo>
                      <a:pt x="4299" y="1"/>
                      <a:pt x="69" y="5022"/>
                      <a:pt x="69" y="8530"/>
                    </a:cubicBezTo>
                    <a:cubicBezTo>
                      <a:pt x="0" y="10938"/>
                      <a:pt x="1926" y="12932"/>
                      <a:pt x="4299" y="12932"/>
                    </a:cubicBezTo>
                    <a:cubicBezTo>
                      <a:pt x="6707" y="12932"/>
                      <a:pt x="8633" y="10938"/>
                      <a:pt x="8564" y="8530"/>
                    </a:cubicBezTo>
                    <a:cubicBezTo>
                      <a:pt x="8564" y="5022"/>
                      <a:pt x="4299" y="1"/>
                      <a:pt x="4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0" name="Google Shape;1855;p117">
                <a:extLst>
                  <a:ext uri="{FF2B5EF4-FFF2-40B4-BE49-F238E27FC236}">
                    <a16:creationId xmlns:a16="http://schemas.microsoft.com/office/drawing/2014/main" id="{98851FC6-63FB-A483-3304-D717F6B74605}"/>
                  </a:ext>
                </a:extLst>
              </p:cNvPr>
              <p:cNvSpPr/>
              <p:nvPr/>
            </p:nvSpPr>
            <p:spPr>
              <a:xfrm>
                <a:off x="4937279" y="1583655"/>
                <a:ext cx="170080" cy="113246"/>
              </a:xfrm>
              <a:custGeom>
                <a:avLst/>
                <a:gdLst/>
                <a:ahLst/>
                <a:cxnLst/>
                <a:rect l="l" t="t" r="r" b="b"/>
                <a:pathLst>
                  <a:path w="12829" h="8542" extrusionOk="0">
                    <a:moveTo>
                      <a:pt x="7428" y="0"/>
                    </a:moveTo>
                    <a:cubicBezTo>
                      <a:pt x="4099" y="0"/>
                      <a:pt x="0" y="1677"/>
                      <a:pt x="0" y="1677"/>
                    </a:cubicBezTo>
                    <a:cubicBezTo>
                      <a:pt x="0" y="1677"/>
                      <a:pt x="3439" y="7283"/>
                      <a:pt x="6810" y="8349"/>
                    </a:cubicBezTo>
                    <a:cubicBezTo>
                      <a:pt x="7228" y="8479"/>
                      <a:pt x="7653" y="8542"/>
                      <a:pt x="8071" y="8542"/>
                    </a:cubicBezTo>
                    <a:cubicBezTo>
                      <a:pt x="9853" y="8542"/>
                      <a:pt x="11521" y="7408"/>
                      <a:pt x="12106" y="5597"/>
                    </a:cubicBezTo>
                    <a:cubicBezTo>
                      <a:pt x="12828" y="3396"/>
                      <a:pt x="11625" y="1023"/>
                      <a:pt x="9424" y="267"/>
                    </a:cubicBezTo>
                    <a:cubicBezTo>
                      <a:pt x="8827" y="78"/>
                      <a:pt x="8145" y="0"/>
                      <a:pt x="7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" name="Google Shape;1856;p117">
                <a:extLst>
                  <a:ext uri="{FF2B5EF4-FFF2-40B4-BE49-F238E27FC236}">
                    <a16:creationId xmlns:a16="http://schemas.microsoft.com/office/drawing/2014/main" id="{EAD6FB67-BAAE-A6FF-933E-60A92AE73067}"/>
                  </a:ext>
                </a:extLst>
              </p:cNvPr>
              <p:cNvSpPr/>
              <p:nvPr/>
            </p:nvSpPr>
            <p:spPr>
              <a:xfrm>
                <a:off x="4922232" y="1433699"/>
                <a:ext cx="136791" cy="148020"/>
              </a:xfrm>
              <a:custGeom>
                <a:avLst/>
                <a:gdLst/>
                <a:ahLst/>
                <a:cxnLst/>
                <a:rect l="l" t="t" r="r" b="b"/>
                <a:pathLst>
                  <a:path w="10318" h="11165" extrusionOk="0">
                    <a:moveTo>
                      <a:pt x="5487" y="1"/>
                    </a:moveTo>
                    <a:cubicBezTo>
                      <a:pt x="4180" y="1"/>
                      <a:pt x="2891" y="603"/>
                      <a:pt x="2064" y="1741"/>
                    </a:cubicBezTo>
                    <a:cubicBezTo>
                      <a:pt x="0" y="4596"/>
                      <a:pt x="482" y="11165"/>
                      <a:pt x="482" y="11165"/>
                    </a:cubicBezTo>
                    <a:cubicBezTo>
                      <a:pt x="482" y="11165"/>
                      <a:pt x="6879" y="9617"/>
                      <a:pt x="8942" y="6763"/>
                    </a:cubicBezTo>
                    <a:cubicBezTo>
                      <a:pt x="10318" y="4837"/>
                      <a:pt x="9905" y="2189"/>
                      <a:pt x="7979" y="813"/>
                    </a:cubicBezTo>
                    <a:cubicBezTo>
                      <a:pt x="7226" y="265"/>
                      <a:pt x="6352" y="1"/>
                      <a:pt x="5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" name="Google Shape;1857;p117">
                <a:extLst>
                  <a:ext uri="{FF2B5EF4-FFF2-40B4-BE49-F238E27FC236}">
                    <a16:creationId xmlns:a16="http://schemas.microsoft.com/office/drawing/2014/main" id="{C0A204F8-070F-DF8A-C658-24F1160680BD}"/>
                  </a:ext>
                </a:extLst>
              </p:cNvPr>
              <p:cNvSpPr/>
              <p:nvPr/>
            </p:nvSpPr>
            <p:spPr>
              <a:xfrm>
                <a:off x="4771759" y="1433129"/>
                <a:ext cx="137719" cy="149054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1243" extrusionOk="0">
                    <a:moveTo>
                      <a:pt x="4842" y="1"/>
                    </a:moveTo>
                    <a:cubicBezTo>
                      <a:pt x="3973" y="1"/>
                      <a:pt x="3095" y="268"/>
                      <a:pt x="2340" y="822"/>
                    </a:cubicBezTo>
                    <a:cubicBezTo>
                      <a:pt x="379" y="2232"/>
                      <a:pt x="1" y="4949"/>
                      <a:pt x="1445" y="6840"/>
                    </a:cubicBezTo>
                    <a:cubicBezTo>
                      <a:pt x="3509" y="9695"/>
                      <a:pt x="9906" y="11242"/>
                      <a:pt x="9906" y="11242"/>
                    </a:cubicBezTo>
                    <a:cubicBezTo>
                      <a:pt x="9906" y="11242"/>
                      <a:pt x="10387" y="4673"/>
                      <a:pt x="8324" y="1853"/>
                    </a:cubicBezTo>
                    <a:cubicBezTo>
                      <a:pt x="7509" y="641"/>
                      <a:pt x="6186" y="1"/>
                      <a:pt x="4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3" name="Google Shape;1858;p117">
                <a:extLst>
                  <a:ext uri="{FF2B5EF4-FFF2-40B4-BE49-F238E27FC236}">
                    <a16:creationId xmlns:a16="http://schemas.microsoft.com/office/drawing/2014/main" id="{BF06DFE0-77A1-ED50-5023-B319BEA5C18B}"/>
                  </a:ext>
                </a:extLst>
              </p:cNvPr>
              <p:cNvSpPr/>
              <p:nvPr/>
            </p:nvSpPr>
            <p:spPr>
              <a:xfrm>
                <a:off x="4725716" y="1584397"/>
                <a:ext cx="169630" cy="113378"/>
              </a:xfrm>
              <a:custGeom>
                <a:avLst/>
                <a:gdLst/>
                <a:ahLst/>
                <a:cxnLst/>
                <a:rect l="l" t="t" r="r" b="b"/>
                <a:pathLst>
                  <a:path w="12795" h="8552" extrusionOk="0">
                    <a:moveTo>
                      <a:pt x="5366" y="0"/>
                    </a:moveTo>
                    <a:cubicBezTo>
                      <a:pt x="4636" y="0"/>
                      <a:pt x="3942" y="82"/>
                      <a:pt x="3336" y="279"/>
                    </a:cubicBezTo>
                    <a:lnTo>
                      <a:pt x="3371" y="279"/>
                    </a:lnTo>
                    <a:cubicBezTo>
                      <a:pt x="1170" y="1036"/>
                      <a:pt x="0" y="3409"/>
                      <a:pt x="688" y="5610"/>
                    </a:cubicBezTo>
                    <a:cubicBezTo>
                      <a:pt x="1275" y="7399"/>
                      <a:pt x="2952" y="8552"/>
                      <a:pt x="4741" y="8552"/>
                    </a:cubicBezTo>
                    <a:cubicBezTo>
                      <a:pt x="5154" y="8552"/>
                      <a:pt x="5572" y="8490"/>
                      <a:pt x="5985" y="8361"/>
                    </a:cubicBezTo>
                    <a:cubicBezTo>
                      <a:pt x="9355" y="7295"/>
                      <a:pt x="12794" y="1689"/>
                      <a:pt x="12794" y="1689"/>
                    </a:cubicBezTo>
                    <a:cubicBezTo>
                      <a:pt x="12794" y="1689"/>
                      <a:pt x="8699" y="0"/>
                      <a:pt x="5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3D91CF93-F575-1D5F-2782-93235C44AC60}"/>
                </a:ext>
              </a:extLst>
            </p:cNvPr>
            <p:cNvSpPr/>
            <p:nvPr/>
          </p:nvSpPr>
          <p:spPr>
            <a:xfrm>
              <a:off x="3581700" y="3666336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7EAEA-0E6E-AF21-88A5-2D0302A12559}"/>
              </a:ext>
            </a:extLst>
          </p:cNvPr>
          <p:cNvGrpSpPr/>
          <p:nvPr/>
        </p:nvGrpSpPr>
        <p:grpSpPr>
          <a:xfrm>
            <a:off x="814740" y="262389"/>
            <a:ext cx="1438620" cy="472254"/>
            <a:chOff x="733080" y="790534"/>
            <a:chExt cx="1722554" cy="472254"/>
          </a:xfrm>
        </p:grpSpPr>
        <p:sp>
          <p:nvSpPr>
            <p:cNvPr id="12" name="Google Shape;1058;p88">
              <a:extLst>
                <a:ext uri="{FF2B5EF4-FFF2-40B4-BE49-F238E27FC236}">
                  <a16:creationId xmlns:a16="http://schemas.microsoft.com/office/drawing/2014/main" id="{F2901935-F9FE-6B97-46E1-4C8ADA07E62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3" name="Google Shape;463;p56">
              <a:extLst>
                <a:ext uri="{FF2B5EF4-FFF2-40B4-BE49-F238E27FC236}">
                  <a16:creationId xmlns:a16="http://schemas.microsoft.com/office/drawing/2014/main" id="{74BF2737-3CEF-B024-446E-3937961F14A5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4627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Hỏi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627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5B675-796C-5847-1E84-2CAFD2BF4B26}"/>
              </a:ext>
            </a:extLst>
          </p:cNvPr>
          <p:cNvGrpSpPr/>
          <p:nvPr/>
        </p:nvGrpSpPr>
        <p:grpSpPr>
          <a:xfrm>
            <a:off x="221369" y="223289"/>
            <a:ext cx="511354" cy="511354"/>
            <a:chOff x="221369" y="277506"/>
            <a:chExt cx="511354" cy="511354"/>
          </a:xfrm>
        </p:grpSpPr>
        <p:sp>
          <p:nvSpPr>
            <p:cNvPr id="15" name="Google Shape;1058;p88">
              <a:extLst>
                <a:ext uri="{FF2B5EF4-FFF2-40B4-BE49-F238E27FC236}">
                  <a16:creationId xmlns:a16="http://schemas.microsoft.com/office/drawing/2014/main" id="{A1E4191B-C05F-6E8B-DC28-1105277158BF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FF43952-A09C-02C9-9AB3-8CB948E8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Google Shape;463;p56">
            <a:extLst>
              <a:ext uri="{FF2B5EF4-FFF2-40B4-BE49-F238E27FC236}">
                <a16:creationId xmlns:a16="http://schemas.microsoft.com/office/drawing/2014/main" id="{3263732B-0867-F371-BEC0-685F7375888A}"/>
              </a:ext>
            </a:extLst>
          </p:cNvPr>
          <p:cNvSpPr txBox="1">
            <a:spLocks/>
          </p:cNvSpPr>
          <p:nvPr/>
        </p:nvSpPr>
        <p:spPr>
          <a:xfrm>
            <a:off x="617414" y="763688"/>
            <a:ext cx="7909171" cy="85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Thả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1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miếng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đất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nặn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vào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nước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thì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chìm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(a).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Vì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sao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cũng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lượng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đất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nặng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ấy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được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nặn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thành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vật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(b)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thì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lại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nổi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Condensed Medium" panose="020B0604020202020204" pitchFamily="2" charset="0"/>
              <a:sym typeface="Anton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172DC1-4309-7DA9-FBB9-ADA06553C863}"/>
              </a:ext>
            </a:extLst>
          </p:cNvPr>
          <p:cNvGrpSpPr/>
          <p:nvPr/>
        </p:nvGrpSpPr>
        <p:grpSpPr>
          <a:xfrm>
            <a:off x="732723" y="3317758"/>
            <a:ext cx="1438620" cy="472254"/>
            <a:chOff x="733080" y="790534"/>
            <a:chExt cx="1722554" cy="472254"/>
          </a:xfrm>
        </p:grpSpPr>
        <p:sp>
          <p:nvSpPr>
            <p:cNvPr id="24" name="Google Shape;1058;p88">
              <a:extLst>
                <a:ext uri="{FF2B5EF4-FFF2-40B4-BE49-F238E27FC236}">
                  <a16:creationId xmlns:a16="http://schemas.microsoft.com/office/drawing/2014/main" id="{A960B8D1-B45B-4A03-2F65-FF6C71EF388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25" name="Google Shape;463;p56">
              <a:extLst>
                <a:ext uri="{FF2B5EF4-FFF2-40B4-BE49-F238E27FC236}">
                  <a16:creationId xmlns:a16="http://schemas.microsoft.com/office/drawing/2014/main" id="{08E02A00-C32D-959A-12B9-AC40D59C9944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Trả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Lời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73DBD0-BD8E-5504-1C0E-D7920CD39E1A}"/>
              </a:ext>
            </a:extLst>
          </p:cNvPr>
          <p:cNvGrpSpPr/>
          <p:nvPr/>
        </p:nvGrpSpPr>
        <p:grpSpPr>
          <a:xfrm>
            <a:off x="180631" y="3298208"/>
            <a:ext cx="511354" cy="511354"/>
            <a:chOff x="3612269" y="2099496"/>
            <a:chExt cx="1344744" cy="1344744"/>
          </a:xfrm>
        </p:grpSpPr>
        <p:sp>
          <p:nvSpPr>
            <p:cNvPr id="27" name="Google Shape;1058;p88">
              <a:extLst>
                <a:ext uri="{FF2B5EF4-FFF2-40B4-BE49-F238E27FC236}">
                  <a16:creationId xmlns:a16="http://schemas.microsoft.com/office/drawing/2014/main" id="{9E64AE49-BDC5-E223-8239-7F4850985BA0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C4225B0-B833-63B0-F6E2-F26E2342A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285458-6662-01AE-6229-F1BC4F4BFBAE}"/>
              </a:ext>
            </a:extLst>
          </p:cNvPr>
          <p:cNvGrpSpPr/>
          <p:nvPr/>
        </p:nvGrpSpPr>
        <p:grpSpPr>
          <a:xfrm>
            <a:off x="3320342" y="1616224"/>
            <a:ext cx="2966158" cy="2001982"/>
            <a:chOff x="3282242" y="1610464"/>
            <a:chExt cx="2966158" cy="2001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2009ED-58BC-EC22-08D1-A38FD8F7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67" b="92083" l="9916" r="94411">
                          <a14:foregroundMark x1="13762" y1="16667" x2="34615" y2="15417"/>
                          <a14:foregroundMark x1="34615" y1="15417" x2="35397" y2="15937"/>
                          <a14:foregroundMark x1="41947" y1="16979" x2="45433" y2="54375"/>
                          <a14:foregroundMark x1="45433" y1="54375" x2="43690" y2="78854"/>
                          <a14:foregroundMark x1="9916" y1="13958" x2="11058" y2="40417"/>
                          <a14:foregroundMark x1="37861" y1="14896" x2="45793" y2="16667"/>
                          <a14:foregroundMark x1="18389" y1="18646" x2="29567" y2="19583"/>
                          <a14:foregroundMark x1="22236" y1="14271" x2="22236" y2="14271"/>
                          <a14:foregroundMark x1="67067" y1="14271" x2="81731" y2="72500"/>
                          <a14:foregroundMark x1="84796" y1="16979" x2="89844" y2="72500"/>
                          <a14:foregroundMark x1="29207" y1="86563" x2="43510" y2="87188"/>
                          <a14:foregroundMark x1="22236" y1="90521" x2="35397" y2="91250"/>
                          <a14:foregroundMark x1="61839" y1="15313" x2="84014" y2="15625"/>
                          <a14:foregroundMark x1="89844" y1="16979" x2="91767" y2="59792"/>
                          <a14:foregroundMark x1="56250" y1="20313" x2="56010" y2="15625"/>
                          <a14:foregroundMark x1="62380" y1="19271" x2="85397" y2="20313"/>
                          <a14:foregroundMark x1="56611" y1="11979" x2="71034" y2="9167"/>
                          <a14:foregroundMark x1="71034" y1="9167" x2="94471" y2="15625"/>
                          <a14:foregroundMark x1="56250" y1="89583" x2="86779" y2="92083"/>
                          <a14:foregroundMark x1="86779" y1="92083" x2="90204" y2="91250"/>
                          <a14:foregroundMark x1="18029" y1="66771" x2="25721" y2="87604"/>
                          <a14:foregroundMark x1="30168" y1="69167" x2="35577" y2="8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82242" y="1610464"/>
              <a:ext cx="2966158" cy="1711245"/>
            </a:xfrm>
            <a:prstGeom prst="rect">
              <a:avLst/>
            </a:prstGeom>
          </p:spPr>
        </p:pic>
        <p:sp>
          <p:nvSpPr>
            <p:cNvPr id="4" name="Google Shape;463;p56">
              <a:extLst>
                <a:ext uri="{FF2B5EF4-FFF2-40B4-BE49-F238E27FC236}">
                  <a16:creationId xmlns:a16="http://schemas.microsoft.com/office/drawing/2014/main" id="{986FDD14-E5B4-E3A7-F17D-05929B05E587}"/>
                </a:ext>
              </a:extLst>
            </p:cNvPr>
            <p:cNvSpPr txBox="1">
              <a:spLocks/>
            </p:cNvSpPr>
            <p:nvPr/>
          </p:nvSpPr>
          <p:spPr>
            <a:xfrm>
              <a:off x="3553256" y="3176929"/>
              <a:ext cx="2618944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nton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rPr>
                <a:t>(a)                (b)</a:t>
              </a:r>
            </a:p>
          </p:txBody>
        </p:sp>
      </p:grpSp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70AE4564-056A-C934-C466-3F533B08843E}"/>
              </a:ext>
            </a:extLst>
          </p:cNvPr>
          <p:cNvSpPr txBox="1">
            <a:spLocks/>
          </p:cNvSpPr>
          <p:nvPr/>
        </p:nvSpPr>
        <p:spPr>
          <a:xfrm>
            <a:off x="57946" y="3919532"/>
            <a:ext cx="9086054" cy="97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nton"/>
              <a:buNone/>
              <a:tabLst/>
              <a:defRPr/>
            </a:pPr>
            <a:r>
              <a:rPr lang="en-US" sz="2200" noProof="0" dirty="0">
                <a:solidFill>
                  <a:srgbClr val="FFFFFF"/>
                </a:solidFill>
              </a:rPr>
              <a:t>Ở </a:t>
            </a:r>
            <a:r>
              <a:rPr lang="en-US" sz="2200" noProof="0" dirty="0" err="1">
                <a:solidFill>
                  <a:srgbClr val="FFFFFF"/>
                </a:solidFill>
              </a:rPr>
              <a:t>hình</a:t>
            </a:r>
            <a:r>
              <a:rPr lang="en-US" sz="2200" noProof="0" dirty="0">
                <a:solidFill>
                  <a:srgbClr val="FFFFFF"/>
                </a:solidFill>
              </a:rPr>
              <a:t> (a) </a:t>
            </a:r>
            <a:r>
              <a:rPr lang="en-US" sz="2200" noProof="0" dirty="0" err="1">
                <a:solidFill>
                  <a:srgbClr val="FFFFFF"/>
                </a:solidFill>
              </a:rPr>
              <a:t>đất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nặn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là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khối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đặc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lúc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này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D</a:t>
            </a:r>
            <a:r>
              <a:rPr lang="en-US" sz="2200" baseline="-25000" noProof="0" dirty="0" err="1">
                <a:solidFill>
                  <a:srgbClr val="FFFFFF"/>
                </a:solidFill>
              </a:rPr>
              <a:t>vật</a:t>
            </a:r>
            <a:r>
              <a:rPr lang="en-US" sz="2200" noProof="0" dirty="0">
                <a:solidFill>
                  <a:srgbClr val="FFFFFF"/>
                </a:solidFill>
              </a:rPr>
              <a:t> &gt; </a:t>
            </a:r>
            <a:r>
              <a:rPr lang="en-US" sz="2200" noProof="0" dirty="0" err="1">
                <a:solidFill>
                  <a:srgbClr val="FFFFFF"/>
                </a:solidFill>
              </a:rPr>
              <a:t>D</a:t>
            </a:r>
            <a:r>
              <a:rPr lang="en-US" sz="2200" baseline="-25000" noProof="0" dirty="0" err="1">
                <a:solidFill>
                  <a:srgbClr val="FFFFFF"/>
                </a:solidFill>
              </a:rPr>
              <a:t>nước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nên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vật</a:t>
            </a:r>
            <a:r>
              <a:rPr lang="en-US" sz="2200" noProof="0" dirty="0">
                <a:solidFill>
                  <a:srgbClr val="FFFFFF"/>
                </a:solidFill>
              </a:rPr>
              <a:t> </a:t>
            </a:r>
            <a:r>
              <a:rPr lang="en-US" sz="2200" noProof="0" dirty="0" err="1">
                <a:solidFill>
                  <a:srgbClr val="FFFFFF"/>
                </a:solidFill>
              </a:rPr>
              <a:t>chìm</a:t>
            </a:r>
            <a:r>
              <a:rPr lang="en-US" sz="2200" noProof="0" dirty="0">
                <a:solidFill>
                  <a:srgbClr val="FFFFFF"/>
                </a:solidFill>
              </a:rPr>
              <a:t>.</a:t>
            </a:r>
          </a:p>
          <a:p>
            <a:pPr lvl="0">
              <a:lnSpc>
                <a:spcPct val="120000"/>
              </a:lnSpc>
              <a:buClr>
                <a:srgbClr val="FFFFFF"/>
              </a:buClr>
              <a:defRPr/>
            </a:pPr>
            <a:r>
              <a:rPr kumimoji="0" lang="en-US" sz="22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Khi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tạo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thành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hình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(b),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lúc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này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vật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có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phần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kumimoji="0" lang="en-US" sz="2200" b="0" i="0" u="none" strike="noStrike" kern="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rỗng</a:t>
            </a:r>
            <a:r>
              <a:rPr kumimoji="0" lang="en-US" sz="22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</a:t>
            </a:r>
            <a:r>
              <a:rPr lang="en-US" sz="2200" baseline="-25000" dirty="0" err="1">
                <a:solidFill>
                  <a:srgbClr val="FFFFFF"/>
                </a:solidFill>
              </a:rPr>
              <a:t>vật</a:t>
            </a:r>
            <a:r>
              <a:rPr lang="en-US" sz="2200" dirty="0">
                <a:solidFill>
                  <a:srgbClr val="FFFFFF"/>
                </a:solidFill>
              </a:rPr>
              <a:t> &lt; </a:t>
            </a:r>
            <a:r>
              <a:rPr lang="en-US" sz="2200" dirty="0" err="1">
                <a:solidFill>
                  <a:srgbClr val="FFFFFF"/>
                </a:solidFill>
              </a:rPr>
              <a:t>D</a:t>
            </a:r>
            <a:r>
              <a:rPr lang="en-US" sz="2200" baseline="-25000" dirty="0" err="1">
                <a:solidFill>
                  <a:srgbClr val="FFFFFF"/>
                </a:solidFill>
              </a:rPr>
              <a:t>nước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nên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vật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nổi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Condensed Medium" panose="020B0604020202020204" pitchFamily="2" charset="0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29215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56">
            <a:extLst>
              <a:ext uri="{FF2B5EF4-FFF2-40B4-BE49-F238E27FC236}">
                <a16:creationId xmlns:a16="http://schemas.microsoft.com/office/drawing/2014/main" id="{F9BF120E-A604-2A3E-BBE2-069FAE3B3AC7}"/>
              </a:ext>
            </a:extLst>
          </p:cNvPr>
          <p:cNvSpPr txBox="1">
            <a:spLocks/>
          </p:cNvSpPr>
          <p:nvPr/>
        </p:nvSpPr>
        <p:spPr>
          <a:xfrm>
            <a:off x="1420608" y="530820"/>
            <a:ext cx="6717552" cy="1270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latin typeface="Roboto Black" panose="02000000000000000000" pitchFamily="2" charset="0"/>
                <a:ea typeface="Roboto Black" panose="02000000000000000000" pitchFamily="2" charset="0"/>
              </a:rPr>
              <a:t>LUYỆN TẬP</a:t>
            </a:r>
          </a:p>
        </p:txBody>
      </p:sp>
      <p:pic>
        <p:nvPicPr>
          <p:cNvPr id="3" name="Google Shape;2501;p130">
            <a:extLst>
              <a:ext uri="{FF2B5EF4-FFF2-40B4-BE49-F238E27FC236}">
                <a16:creationId xmlns:a16="http://schemas.microsoft.com/office/drawing/2014/main" id="{8AD58454-B9F4-50EF-1FDD-2A021B686A88}"/>
              </a:ext>
            </a:extLst>
          </p:cNvPr>
          <p:cNvPicPr preferRelativeResize="0"/>
          <p:nvPr/>
        </p:nvPicPr>
        <p:blipFill rotWithShape="1">
          <a:blip r:embed="rId2">
            <a:clrChange>
              <a:clrFrom>
                <a:srgbClr val="0E2A47"/>
              </a:clrFrom>
              <a:clrTo>
                <a:srgbClr val="0E2A47">
                  <a:alpha val="0"/>
                </a:srgbClr>
              </a:clrTo>
            </a:clrChange>
          </a:blip>
          <a:srcRect t="11708" b="17967"/>
          <a:stretch/>
        </p:blipFill>
        <p:spPr>
          <a:xfrm>
            <a:off x="1829281" y="1272540"/>
            <a:ext cx="5714037" cy="40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9D5098-C0C0-ACEF-6A92-2A36D762D4FD}"/>
              </a:ext>
            </a:extLst>
          </p:cNvPr>
          <p:cNvGrpSpPr/>
          <p:nvPr/>
        </p:nvGrpSpPr>
        <p:grpSpPr>
          <a:xfrm>
            <a:off x="6957040" y="2065041"/>
            <a:ext cx="1533251" cy="1013420"/>
            <a:chOff x="6969726" y="1689170"/>
            <a:chExt cx="1780610" cy="1169700"/>
          </a:xfrm>
        </p:grpSpPr>
        <p:sp>
          <p:nvSpPr>
            <p:cNvPr id="76" name="Google Shape;76;p16"/>
            <p:cNvSpPr/>
            <p:nvPr/>
          </p:nvSpPr>
          <p:spPr>
            <a:xfrm>
              <a:off x="6969726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8214644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8119876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9" name="Google Shape;79;p16"/>
            <p:cNvSpPr txBox="1"/>
            <p:nvPr/>
          </p:nvSpPr>
          <p:spPr>
            <a:xfrm>
              <a:off x="7196068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D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5209F8-8C8E-0BEB-C39B-6B973F7E4483}"/>
              </a:ext>
            </a:extLst>
          </p:cNvPr>
          <p:cNvGrpSpPr/>
          <p:nvPr/>
        </p:nvGrpSpPr>
        <p:grpSpPr>
          <a:xfrm>
            <a:off x="4847611" y="2065041"/>
            <a:ext cx="1533251" cy="1013420"/>
            <a:chOff x="4882438" y="1689170"/>
            <a:chExt cx="1780610" cy="1169700"/>
          </a:xfrm>
        </p:grpSpPr>
        <p:sp>
          <p:nvSpPr>
            <p:cNvPr id="80" name="Google Shape;80;p16"/>
            <p:cNvSpPr/>
            <p:nvPr/>
          </p:nvSpPr>
          <p:spPr>
            <a:xfrm>
              <a:off x="4882438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6127356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6053017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5108780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C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A895AF-D990-FD9F-8C32-CB6FBD893463}"/>
              </a:ext>
            </a:extLst>
          </p:cNvPr>
          <p:cNvGrpSpPr/>
          <p:nvPr/>
        </p:nvGrpSpPr>
        <p:grpSpPr>
          <a:xfrm>
            <a:off x="2738182" y="2065041"/>
            <a:ext cx="1533251" cy="1013420"/>
            <a:chOff x="2812699" y="1689170"/>
            <a:chExt cx="1780610" cy="1169700"/>
          </a:xfrm>
        </p:grpSpPr>
        <p:sp>
          <p:nvSpPr>
            <p:cNvPr id="84" name="Google Shape;84;p16"/>
            <p:cNvSpPr/>
            <p:nvPr/>
          </p:nvSpPr>
          <p:spPr>
            <a:xfrm>
              <a:off x="2812699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4057617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962849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3039041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B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F1DEFF-7B79-34BD-4C30-E81B5ECBA9AE}"/>
              </a:ext>
            </a:extLst>
          </p:cNvPr>
          <p:cNvGrpSpPr/>
          <p:nvPr/>
        </p:nvGrpSpPr>
        <p:grpSpPr>
          <a:xfrm>
            <a:off x="628753" y="2065041"/>
            <a:ext cx="1533251" cy="1013420"/>
            <a:chOff x="725411" y="1689170"/>
            <a:chExt cx="1780610" cy="1169700"/>
          </a:xfrm>
        </p:grpSpPr>
        <p:sp>
          <p:nvSpPr>
            <p:cNvPr id="90" name="Google Shape;90;p16"/>
            <p:cNvSpPr/>
            <p:nvPr/>
          </p:nvSpPr>
          <p:spPr>
            <a:xfrm>
              <a:off x="725411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1970329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1900093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3" name="Google Shape;93;p16"/>
            <p:cNvSpPr txBox="1"/>
            <p:nvPr/>
          </p:nvSpPr>
          <p:spPr>
            <a:xfrm>
              <a:off x="951753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A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sp>
        <p:nvSpPr>
          <p:cNvPr id="94" name="Google Shape;94;p16"/>
          <p:cNvSpPr txBox="1"/>
          <p:nvPr/>
        </p:nvSpPr>
        <p:spPr>
          <a:xfrm>
            <a:off x="399211" y="3228512"/>
            <a:ext cx="2024285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lnSpc>
                <a:spcPct val="115000"/>
              </a:lnSpc>
              <a:defRPr sz="2000">
                <a:latin typeface="Roboto" panose="020000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Acsimet</a:t>
            </a:r>
            <a:endParaRPr lang="en-US" dirty="0"/>
          </a:p>
        </p:txBody>
      </p:sp>
      <p:sp>
        <p:nvSpPr>
          <p:cNvPr id="96" name="Google Shape;96;p16"/>
          <p:cNvSpPr txBox="1"/>
          <p:nvPr/>
        </p:nvSpPr>
        <p:spPr>
          <a:xfrm>
            <a:off x="2553804" y="3228512"/>
            <a:ext cx="1715267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đẩy</a:t>
            </a:r>
            <a:r>
              <a:rPr lang="en-US" sz="2000" dirty="0"/>
              <a:t> </a:t>
            </a:r>
            <a:r>
              <a:rPr lang="en-US" sz="2000" dirty="0" err="1"/>
              <a:t>Acsimet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ma </a:t>
            </a:r>
            <a:r>
              <a:rPr lang="en-US" sz="2000" dirty="0" err="1"/>
              <a:t>sát</a:t>
            </a:r>
            <a:endParaRPr lang="en-US" sz="2000" dirty="0"/>
          </a:p>
        </p:txBody>
      </p:sp>
      <p:sp>
        <p:nvSpPr>
          <p:cNvPr id="98" name="Google Shape;98;p16"/>
          <p:cNvSpPr txBox="1"/>
          <p:nvPr/>
        </p:nvSpPr>
        <p:spPr>
          <a:xfrm>
            <a:off x="4468306" y="3228512"/>
            <a:ext cx="2188671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endParaRPr lang="en-US" sz="2000" dirty="0"/>
          </a:p>
        </p:txBody>
      </p:sp>
      <p:sp>
        <p:nvSpPr>
          <p:cNvPr id="100" name="Google Shape;100;p16"/>
          <p:cNvSpPr txBox="1"/>
          <p:nvPr/>
        </p:nvSpPr>
        <p:spPr>
          <a:xfrm>
            <a:off x="6853849" y="3228512"/>
            <a:ext cx="1838094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đẩy</a:t>
            </a:r>
            <a:r>
              <a:rPr lang="en-US" sz="2000" dirty="0"/>
              <a:t> </a:t>
            </a:r>
            <a:r>
              <a:rPr lang="en-US" sz="2000" dirty="0" err="1"/>
              <a:t>Acsimet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endParaRPr lang="en-US" sz="2000" dirty="0"/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C98E305-3DA4-750C-3C8A-0B3761869126}"/>
              </a:ext>
            </a:extLst>
          </p:cNvPr>
          <p:cNvSpPr txBox="1"/>
          <p:nvPr/>
        </p:nvSpPr>
        <p:spPr>
          <a:xfrm flipH="1">
            <a:off x="1367604" y="682390"/>
            <a:ext cx="72263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CÂU 1: </a:t>
            </a:r>
            <a:r>
              <a:rPr lang="vi-VN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Một vật ở trong nước chịu tác dụng của những lực nào?</a:t>
            </a:r>
            <a:endParaRPr lang="en-US" sz="2667" dirty="0">
              <a:solidFill>
                <a:prstClr val="black"/>
              </a:solidFill>
              <a:latin typeface="Roboto Black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F8C66A-948C-E667-0452-1CA73F505555}"/>
              </a:ext>
            </a:extLst>
          </p:cNvPr>
          <p:cNvSpPr/>
          <p:nvPr/>
        </p:nvSpPr>
        <p:spPr>
          <a:xfrm>
            <a:off x="0" y="882383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3B1D9CA-3F84-3617-771D-0F1A2CD51D73}"/>
              </a:ext>
            </a:extLst>
          </p:cNvPr>
          <p:cNvSpPr/>
          <p:nvPr/>
        </p:nvSpPr>
        <p:spPr>
          <a:xfrm>
            <a:off x="6513722" y="1903506"/>
            <a:ext cx="2168810" cy="2650013"/>
          </a:xfrm>
          <a:prstGeom prst="roundRect">
            <a:avLst/>
          </a:prstGeom>
          <a:noFill/>
          <a:ln w="28575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8" grpId="0"/>
      <p:bldP spid="100" grpId="0"/>
      <p:bldP spid="29" grpId="0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/>
          <p:nvPr/>
        </p:nvSpPr>
        <p:spPr>
          <a:xfrm rot="2700000">
            <a:off x="4403995" y="1651581"/>
            <a:ext cx="1986564" cy="1044218"/>
          </a:xfrm>
          <a:custGeom>
            <a:avLst/>
            <a:gdLst/>
            <a:ahLst/>
            <a:cxnLst/>
            <a:rect l="l" t="t" r="r" b="b"/>
            <a:pathLst>
              <a:path w="68623" h="36071" extrusionOk="0">
                <a:moveTo>
                  <a:pt x="31253" y="0"/>
                </a:moveTo>
                <a:lnTo>
                  <a:pt x="29075" y="42"/>
                </a:lnTo>
                <a:lnTo>
                  <a:pt x="24844" y="419"/>
                </a:lnTo>
                <a:lnTo>
                  <a:pt x="20654" y="1173"/>
                </a:lnTo>
                <a:lnTo>
                  <a:pt x="16591" y="2262"/>
                </a:lnTo>
                <a:lnTo>
                  <a:pt x="12611" y="3728"/>
                </a:lnTo>
                <a:lnTo>
                  <a:pt x="8757" y="5572"/>
                </a:lnTo>
                <a:lnTo>
                  <a:pt x="5112" y="7708"/>
                </a:lnTo>
                <a:lnTo>
                  <a:pt x="1635" y="10180"/>
                </a:lnTo>
                <a:lnTo>
                  <a:pt x="1" y="11563"/>
                </a:lnTo>
                <a:lnTo>
                  <a:pt x="16968" y="16129"/>
                </a:lnTo>
                <a:lnTo>
                  <a:pt x="20068" y="27440"/>
                </a:lnTo>
                <a:lnTo>
                  <a:pt x="21073" y="26895"/>
                </a:lnTo>
                <a:lnTo>
                  <a:pt x="23210" y="26016"/>
                </a:lnTo>
                <a:lnTo>
                  <a:pt x="25388" y="25304"/>
                </a:lnTo>
                <a:lnTo>
                  <a:pt x="27609" y="24843"/>
                </a:lnTo>
                <a:lnTo>
                  <a:pt x="29829" y="24633"/>
                </a:lnTo>
                <a:lnTo>
                  <a:pt x="32049" y="24591"/>
                </a:lnTo>
                <a:lnTo>
                  <a:pt x="34228" y="24759"/>
                </a:lnTo>
                <a:lnTo>
                  <a:pt x="36406" y="25178"/>
                </a:lnTo>
                <a:lnTo>
                  <a:pt x="38543" y="25722"/>
                </a:lnTo>
                <a:lnTo>
                  <a:pt x="40595" y="26518"/>
                </a:lnTo>
                <a:lnTo>
                  <a:pt x="42564" y="27482"/>
                </a:lnTo>
                <a:lnTo>
                  <a:pt x="44450" y="28655"/>
                </a:lnTo>
                <a:lnTo>
                  <a:pt x="46251" y="29996"/>
                </a:lnTo>
                <a:lnTo>
                  <a:pt x="47885" y="31504"/>
                </a:lnTo>
                <a:lnTo>
                  <a:pt x="49435" y="33221"/>
                </a:lnTo>
                <a:lnTo>
                  <a:pt x="50776" y="35065"/>
                </a:lnTo>
                <a:lnTo>
                  <a:pt x="51404" y="36070"/>
                </a:lnTo>
                <a:lnTo>
                  <a:pt x="64726" y="32509"/>
                </a:lnTo>
                <a:lnTo>
                  <a:pt x="68622" y="17888"/>
                </a:lnTo>
                <a:lnTo>
                  <a:pt x="66904" y="15794"/>
                </a:lnTo>
                <a:lnTo>
                  <a:pt x="63050" y="12023"/>
                </a:lnTo>
                <a:lnTo>
                  <a:pt x="58861" y="8714"/>
                </a:lnTo>
                <a:lnTo>
                  <a:pt x="54336" y="5907"/>
                </a:lnTo>
                <a:lnTo>
                  <a:pt x="49561" y="3603"/>
                </a:lnTo>
                <a:lnTo>
                  <a:pt x="44533" y="1843"/>
                </a:lnTo>
                <a:lnTo>
                  <a:pt x="39297" y="670"/>
                </a:lnTo>
                <a:lnTo>
                  <a:pt x="33976" y="42"/>
                </a:lnTo>
                <a:lnTo>
                  <a:pt x="312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5" name="Google Shape;175;p19"/>
          <p:cNvSpPr/>
          <p:nvPr/>
        </p:nvSpPr>
        <p:spPr>
          <a:xfrm rot="2700000">
            <a:off x="4780816" y="2541054"/>
            <a:ext cx="994483" cy="1774310"/>
          </a:xfrm>
          <a:custGeom>
            <a:avLst/>
            <a:gdLst/>
            <a:ahLst/>
            <a:cxnLst/>
            <a:rect l="l" t="t" r="r" b="b"/>
            <a:pathLst>
              <a:path w="34353" h="61291" extrusionOk="0">
                <a:moveTo>
                  <a:pt x="26016" y="1"/>
                </a:moveTo>
                <a:lnTo>
                  <a:pt x="22288" y="13993"/>
                </a:lnTo>
                <a:lnTo>
                  <a:pt x="7918" y="17847"/>
                </a:lnTo>
                <a:lnTo>
                  <a:pt x="8672" y="19732"/>
                </a:lnTo>
                <a:lnTo>
                  <a:pt x="9594" y="23670"/>
                </a:lnTo>
                <a:lnTo>
                  <a:pt x="9804" y="27608"/>
                </a:lnTo>
                <a:lnTo>
                  <a:pt x="9427" y="31462"/>
                </a:lnTo>
                <a:lnTo>
                  <a:pt x="8379" y="35233"/>
                </a:lnTo>
                <a:lnTo>
                  <a:pt x="6704" y="38794"/>
                </a:lnTo>
                <a:lnTo>
                  <a:pt x="4441" y="42020"/>
                </a:lnTo>
                <a:lnTo>
                  <a:pt x="1634" y="44868"/>
                </a:lnTo>
                <a:lnTo>
                  <a:pt x="1" y="46125"/>
                </a:lnTo>
                <a:lnTo>
                  <a:pt x="2807" y="56682"/>
                </a:lnTo>
                <a:lnTo>
                  <a:pt x="20026" y="61290"/>
                </a:lnTo>
                <a:lnTo>
                  <a:pt x="21576" y="59740"/>
                </a:lnTo>
                <a:lnTo>
                  <a:pt x="24341" y="56473"/>
                </a:lnTo>
                <a:lnTo>
                  <a:pt x="26770" y="52996"/>
                </a:lnTo>
                <a:lnTo>
                  <a:pt x="28907" y="49393"/>
                </a:lnTo>
                <a:lnTo>
                  <a:pt x="30666" y="45622"/>
                </a:lnTo>
                <a:lnTo>
                  <a:pt x="32091" y="41768"/>
                </a:lnTo>
                <a:lnTo>
                  <a:pt x="33180" y="37788"/>
                </a:lnTo>
                <a:lnTo>
                  <a:pt x="33934" y="33767"/>
                </a:lnTo>
                <a:lnTo>
                  <a:pt x="34311" y="29661"/>
                </a:lnTo>
                <a:lnTo>
                  <a:pt x="34353" y="25556"/>
                </a:lnTo>
                <a:lnTo>
                  <a:pt x="34060" y="21492"/>
                </a:lnTo>
                <a:lnTo>
                  <a:pt x="33431" y="17386"/>
                </a:lnTo>
                <a:lnTo>
                  <a:pt x="32426" y="13365"/>
                </a:lnTo>
                <a:lnTo>
                  <a:pt x="31043" y="9427"/>
                </a:lnTo>
                <a:lnTo>
                  <a:pt x="29326" y="5572"/>
                </a:lnTo>
                <a:lnTo>
                  <a:pt x="27231" y="1802"/>
                </a:lnTo>
                <a:lnTo>
                  <a:pt x="2601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6" name="Google Shape;176;p19"/>
          <p:cNvSpPr/>
          <p:nvPr/>
        </p:nvSpPr>
        <p:spPr>
          <a:xfrm rot="2700000">
            <a:off x="3085943" y="2782108"/>
            <a:ext cx="1934398" cy="1027254"/>
          </a:xfrm>
          <a:custGeom>
            <a:avLst/>
            <a:gdLst/>
            <a:ahLst/>
            <a:cxnLst/>
            <a:rect l="l" t="t" r="r" b="b"/>
            <a:pathLst>
              <a:path w="66821" h="35485" extrusionOk="0">
                <a:moveTo>
                  <a:pt x="16004" y="1"/>
                </a:moveTo>
                <a:lnTo>
                  <a:pt x="4357" y="3101"/>
                </a:lnTo>
                <a:lnTo>
                  <a:pt x="1" y="19481"/>
                </a:lnTo>
                <a:lnTo>
                  <a:pt x="1634" y="21241"/>
                </a:lnTo>
                <a:lnTo>
                  <a:pt x="5153" y="24466"/>
                </a:lnTo>
                <a:lnTo>
                  <a:pt x="8924" y="27315"/>
                </a:lnTo>
                <a:lnTo>
                  <a:pt x="12904" y="29703"/>
                </a:lnTo>
                <a:lnTo>
                  <a:pt x="17051" y="31714"/>
                </a:lnTo>
                <a:lnTo>
                  <a:pt x="21324" y="33264"/>
                </a:lnTo>
                <a:lnTo>
                  <a:pt x="25723" y="34437"/>
                </a:lnTo>
                <a:lnTo>
                  <a:pt x="30206" y="35191"/>
                </a:lnTo>
                <a:lnTo>
                  <a:pt x="34730" y="35484"/>
                </a:lnTo>
                <a:lnTo>
                  <a:pt x="39296" y="35359"/>
                </a:lnTo>
                <a:lnTo>
                  <a:pt x="43779" y="34814"/>
                </a:lnTo>
                <a:lnTo>
                  <a:pt x="48261" y="33850"/>
                </a:lnTo>
                <a:lnTo>
                  <a:pt x="52660" y="32426"/>
                </a:lnTo>
                <a:lnTo>
                  <a:pt x="56891" y="30583"/>
                </a:lnTo>
                <a:lnTo>
                  <a:pt x="61039" y="28321"/>
                </a:lnTo>
                <a:lnTo>
                  <a:pt x="64977" y="25598"/>
                </a:lnTo>
                <a:lnTo>
                  <a:pt x="66820" y="24047"/>
                </a:lnTo>
                <a:lnTo>
                  <a:pt x="49812" y="19481"/>
                </a:lnTo>
                <a:lnTo>
                  <a:pt x="46753" y="8170"/>
                </a:lnTo>
                <a:lnTo>
                  <a:pt x="45748" y="8673"/>
                </a:lnTo>
                <a:lnTo>
                  <a:pt x="43653" y="9552"/>
                </a:lnTo>
                <a:lnTo>
                  <a:pt x="41517" y="10181"/>
                </a:lnTo>
                <a:lnTo>
                  <a:pt x="39380" y="10642"/>
                </a:lnTo>
                <a:lnTo>
                  <a:pt x="37244" y="10851"/>
                </a:lnTo>
                <a:lnTo>
                  <a:pt x="35065" y="10893"/>
                </a:lnTo>
                <a:lnTo>
                  <a:pt x="31839" y="10600"/>
                </a:lnTo>
                <a:lnTo>
                  <a:pt x="27734" y="9511"/>
                </a:lnTo>
                <a:lnTo>
                  <a:pt x="24801" y="8170"/>
                </a:lnTo>
                <a:lnTo>
                  <a:pt x="22916" y="7081"/>
                </a:lnTo>
                <a:lnTo>
                  <a:pt x="21157" y="5782"/>
                </a:lnTo>
                <a:lnTo>
                  <a:pt x="19523" y="4358"/>
                </a:lnTo>
                <a:lnTo>
                  <a:pt x="17973" y="2724"/>
                </a:lnTo>
                <a:lnTo>
                  <a:pt x="16590" y="964"/>
                </a:lnTo>
                <a:lnTo>
                  <a:pt x="1600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7" name="Google Shape;177;p19"/>
          <p:cNvSpPr/>
          <p:nvPr/>
        </p:nvSpPr>
        <p:spPr>
          <a:xfrm rot="2700000">
            <a:off x="3643349" y="1125964"/>
            <a:ext cx="988433" cy="1831311"/>
          </a:xfrm>
          <a:custGeom>
            <a:avLst/>
            <a:gdLst/>
            <a:ahLst/>
            <a:cxnLst/>
            <a:rect l="l" t="t" r="r" b="b"/>
            <a:pathLst>
              <a:path w="34144" h="63260" extrusionOk="0">
                <a:moveTo>
                  <a:pt x="14161" y="0"/>
                </a:moveTo>
                <a:lnTo>
                  <a:pt x="12611" y="1634"/>
                </a:lnTo>
                <a:lnTo>
                  <a:pt x="9762" y="5028"/>
                </a:lnTo>
                <a:lnTo>
                  <a:pt x="7248" y="8630"/>
                </a:lnTo>
                <a:lnTo>
                  <a:pt x="5112" y="12401"/>
                </a:lnTo>
                <a:lnTo>
                  <a:pt x="3352" y="16339"/>
                </a:lnTo>
                <a:lnTo>
                  <a:pt x="1970" y="20361"/>
                </a:lnTo>
                <a:lnTo>
                  <a:pt x="922" y="24508"/>
                </a:lnTo>
                <a:lnTo>
                  <a:pt x="294" y="28697"/>
                </a:lnTo>
                <a:lnTo>
                  <a:pt x="1" y="32929"/>
                </a:lnTo>
                <a:lnTo>
                  <a:pt x="84" y="37202"/>
                </a:lnTo>
                <a:lnTo>
                  <a:pt x="545" y="41433"/>
                </a:lnTo>
                <a:lnTo>
                  <a:pt x="1383" y="45622"/>
                </a:lnTo>
                <a:lnTo>
                  <a:pt x="2598" y="49728"/>
                </a:lnTo>
                <a:lnTo>
                  <a:pt x="4190" y="53749"/>
                </a:lnTo>
                <a:lnTo>
                  <a:pt x="6201" y="57687"/>
                </a:lnTo>
                <a:lnTo>
                  <a:pt x="8547" y="61458"/>
                </a:lnTo>
                <a:lnTo>
                  <a:pt x="9888" y="63259"/>
                </a:lnTo>
                <a:lnTo>
                  <a:pt x="14203" y="47256"/>
                </a:lnTo>
                <a:lnTo>
                  <a:pt x="26770" y="43905"/>
                </a:lnTo>
                <a:lnTo>
                  <a:pt x="26226" y="42732"/>
                </a:lnTo>
                <a:lnTo>
                  <a:pt x="25430" y="40344"/>
                </a:lnTo>
                <a:lnTo>
                  <a:pt x="24885" y="37872"/>
                </a:lnTo>
                <a:lnTo>
                  <a:pt x="24592" y="35316"/>
                </a:lnTo>
                <a:lnTo>
                  <a:pt x="24592" y="34060"/>
                </a:lnTo>
                <a:lnTo>
                  <a:pt x="24592" y="32677"/>
                </a:lnTo>
                <a:lnTo>
                  <a:pt x="24927" y="29912"/>
                </a:lnTo>
                <a:lnTo>
                  <a:pt x="25556" y="27231"/>
                </a:lnTo>
                <a:lnTo>
                  <a:pt x="26519" y="24676"/>
                </a:lnTo>
                <a:lnTo>
                  <a:pt x="27734" y="22246"/>
                </a:lnTo>
                <a:lnTo>
                  <a:pt x="29242" y="19984"/>
                </a:lnTo>
                <a:lnTo>
                  <a:pt x="31044" y="17889"/>
                </a:lnTo>
                <a:lnTo>
                  <a:pt x="33054" y="16004"/>
                </a:lnTo>
                <a:lnTo>
                  <a:pt x="34144" y="15166"/>
                </a:lnTo>
                <a:lnTo>
                  <a:pt x="31337" y="4609"/>
                </a:lnTo>
                <a:lnTo>
                  <a:pt x="1416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746628" y="1686563"/>
            <a:ext cx="2958029" cy="129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defRPr sz="2000">
                <a:latin typeface="Roboto" panose="020000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Trọng lượng của vật.</a:t>
            </a:r>
            <a:endParaRPr dirty="0">
              <a:sym typeface="Fira Sans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6097498" y="1887300"/>
            <a:ext cx="218785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defRPr sz="2000">
                <a:latin typeface="Roboto" panose="020000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Trọng lượng của chất lỏng.</a:t>
            </a:r>
            <a:endParaRPr dirty="0">
              <a:sym typeface="Fira Sans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5778142" y="3834981"/>
            <a:ext cx="2560778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defRPr sz="2000">
                <a:latin typeface="Roboto" panose="020000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Trọng lượng của phần vật nằm dưới mặt chất lỏng.</a:t>
            </a:r>
            <a:endParaRPr dirty="0">
              <a:sym typeface="Fira Sans"/>
            </a:endParaRPr>
          </a:p>
        </p:txBody>
      </p:sp>
      <p:sp>
        <p:nvSpPr>
          <p:cNvPr id="185" name="Google Shape;185;p19"/>
          <p:cNvSpPr/>
          <p:nvPr/>
        </p:nvSpPr>
        <p:spPr>
          <a:xfrm>
            <a:off x="3967285" y="1683851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grpSp>
        <p:nvGrpSpPr>
          <p:cNvPr id="186" name="Google Shape;186;p19"/>
          <p:cNvGrpSpPr/>
          <p:nvPr/>
        </p:nvGrpSpPr>
        <p:grpSpPr>
          <a:xfrm>
            <a:off x="5408926" y="2051640"/>
            <a:ext cx="370645" cy="368042"/>
            <a:chOff x="-63250675" y="3744075"/>
            <a:chExt cx="320350" cy="318100"/>
          </a:xfrm>
        </p:grpSpPr>
        <p:sp>
          <p:nvSpPr>
            <p:cNvPr id="187" name="Google Shape;187;p19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190" name="Google Shape;190;p19"/>
          <p:cNvGrpSpPr/>
          <p:nvPr/>
        </p:nvGrpSpPr>
        <p:grpSpPr>
          <a:xfrm>
            <a:off x="3600912" y="2926705"/>
            <a:ext cx="366364" cy="367290"/>
            <a:chOff x="-61783350" y="3743950"/>
            <a:chExt cx="316650" cy="317450"/>
          </a:xfrm>
        </p:grpSpPr>
        <p:sp>
          <p:nvSpPr>
            <p:cNvPr id="191" name="Google Shape;191;p19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193" name="Google Shape;193;p19"/>
          <p:cNvSpPr/>
          <p:nvPr/>
        </p:nvSpPr>
        <p:spPr>
          <a:xfrm>
            <a:off x="5093959" y="342594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728614" y="1108554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r>
              <a:rPr lang="en" sz="3600" b="1" dirty="0">
                <a:solidFill>
                  <a:srgbClr val="32AAD9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A</a:t>
            </a:r>
            <a:endParaRPr sz="3600" b="1" dirty="0">
              <a:solidFill>
                <a:srgbClr val="32AAD9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7285908" y="929752"/>
            <a:ext cx="99944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355"/>
            <a:r>
              <a:rPr lang="en" sz="3600" b="1" dirty="0">
                <a:solidFill>
                  <a:srgbClr val="FFC64E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B</a:t>
            </a:r>
            <a:endParaRPr sz="3600" b="1" dirty="0">
              <a:solidFill>
                <a:srgbClr val="FFC64E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708469" y="3174559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r>
              <a:rPr lang="en" sz="3600" b="1" dirty="0">
                <a:solidFill>
                  <a:srgbClr val="5FD0DB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D</a:t>
            </a:r>
            <a:endParaRPr sz="3600" b="1" dirty="0">
              <a:solidFill>
                <a:srgbClr val="5FD0DB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7261414" y="3045112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355"/>
            <a:r>
              <a:rPr lang="en" sz="3600" b="1" dirty="0">
                <a:solidFill>
                  <a:srgbClr val="FF8001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C</a:t>
            </a:r>
            <a:endParaRPr sz="3600" b="1" dirty="0">
              <a:solidFill>
                <a:srgbClr val="FF8001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703232" y="3897349"/>
            <a:ext cx="2509887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Roboto" panose="020000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T</a:t>
            </a:r>
            <a:r>
              <a:rPr lang="vi-VN" dirty="0"/>
              <a:t>rọng lượng phần chất lỏng bị vật chiếm chỗ.</a:t>
            </a:r>
            <a:endParaRPr dirty="0">
              <a:sym typeface="Fira Sans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19DCF4BD-6899-61D7-E4A1-E1DD32119AC8}"/>
              </a:ext>
            </a:extLst>
          </p:cNvPr>
          <p:cNvSpPr txBox="1"/>
          <p:nvPr/>
        </p:nvSpPr>
        <p:spPr>
          <a:xfrm flipH="1">
            <a:off x="1372626" y="359715"/>
            <a:ext cx="72263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CÂU 2: </a:t>
            </a:r>
            <a:r>
              <a:rPr lang="en-US" dirty="0"/>
              <a:t> 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đẩy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Ác-si-mét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dụng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lên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nhúng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lỏng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bằng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7540B0-A2AC-A634-C407-ABEDE9E62262}"/>
              </a:ext>
            </a:extLst>
          </p:cNvPr>
          <p:cNvSpPr/>
          <p:nvPr/>
        </p:nvSpPr>
        <p:spPr>
          <a:xfrm>
            <a:off x="5022" y="383194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22215D4-8824-C70A-94FB-CD32286E9C66}"/>
              </a:ext>
            </a:extLst>
          </p:cNvPr>
          <p:cNvSpPr/>
          <p:nvPr/>
        </p:nvSpPr>
        <p:spPr>
          <a:xfrm>
            <a:off x="544994" y="3056396"/>
            <a:ext cx="2560778" cy="1765954"/>
          </a:xfrm>
          <a:prstGeom prst="roundRect">
            <a:avLst/>
          </a:prstGeom>
          <a:noFill/>
          <a:ln w="28575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6" grpId="0" animBg="1"/>
      <p:bldP spid="177" grpId="0" animBg="1"/>
      <p:bldP spid="182" grpId="0"/>
      <p:bldP spid="183" grpId="0"/>
      <p:bldP spid="184" grpId="0"/>
      <p:bldP spid="185" grpId="0" animBg="1"/>
      <p:bldP spid="193" grpId="0" animBg="1"/>
      <p:bldP spid="194" grpId="0"/>
      <p:bldP spid="195" grpId="0"/>
      <p:bldP spid="196" grpId="0"/>
      <p:bldP spid="197" grpId="0"/>
      <p:bldP spid="198" grpId="0"/>
      <p:bldP spid="30" grpId="0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072012A-6DCF-0375-2B71-2A6659BBC611}"/>
              </a:ext>
            </a:extLst>
          </p:cNvPr>
          <p:cNvGrpSpPr/>
          <p:nvPr/>
        </p:nvGrpSpPr>
        <p:grpSpPr>
          <a:xfrm>
            <a:off x="6807527" y="1810196"/>
            <a:ext cx="1543678" cy="1878652"/>
            <a:chOff x="6584256" y="1413955"/>
            <a:chExt cx="1543678" cy="1878652"/>
          </a:xfrm>
        </p:grpSpPr>
        <p:sp>
          <p:nvSpPr>
            <p:cNvPr id="292" name="Google Shape;292;p22"/>
            <p:cNvSpPr/>
            <p:nvPr/>
          </p:nvSpPr>
          <p:spPr>
            <a:xfrm>
              <a:off x="6584256" y="1413955"/>
              <a:ext cx="1543678" cy="1803322"/>
            </a:xfrm>
            <a:custGeom>
              <a:avLst/>
              <a:gdLst/>
              <a:ahLst/>
              <a:cxnLst/>
              <a:rect l="l" t="t" r="r" b="b"/>
              <a:pathLst>
                <a:path w="43626" h="50958" extrusionOk="0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5" y="42750"/>
                  </a:cubicBezTo>
                  <a:lnTo>
                    <a:pt x="20935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7144220" y="3047295"/>
              <a:ext cx="425851" cy="245312"/>
            </a:xfrm>
            <a:custGeom>
              <a:avLst/>
              <a:gdLst/>
              <a:ahLst/>
              <a:cxnLst/>
              <a:rect l="l" t="t" r="r" b="b"/>
              <a:pathLst>
                <a:path w="12035" h="6932" extrusionOk="0">
                  <a:moveTo>
                    <a:pt x="11087" y="1"/>
                  </a:moveTo>
                  <a:cubicBezTo>
                    <a:pt x="10861" y="1"/>
                    <a:pt x="10636" y="87"/>
                    <a:pt x="10465" y="260"/>
                  </a:cubicBezTo>
                  <a:lnTo>
                    <a:pt x="6866" y="3859"/>
                  </a:lnTo>
                  <a:lnTo>
                    <a:pt x="5979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6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3" y="1306"/>
                    <a:pt x="350" y="1636"/>
                  </a:cubicBezTo>
                  <a:lnTo>
                    <a:pt x="5389" y="6675"/>
                  </a:lnTo>
                  <a:cubicBezTo>
                    <a:pt x="5559" y="6846"/>
                    <a:pt x="5784" y="6931"/>
                    <a:pt x="6009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6" y="1250"/>
                    <a:pt x="12034" y="668"/>
                    <a:pt x="11712" y="260"/>
                  </a:cubicBezTo>
                  <a:cubicBezTo>
                    <a:pt x="11539" y="87"/>
                    <a:pt x="11313" y="1"/>
                    <a:pt x="1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E376CE-1F07-002E-B791-F5401CCD5713}"/>
              </a:ext>
            </a:extLst>
          </p:cNvPr>
          <p:cNvGrpSpPr/>
          <p:nvPr/>
        </p:nvGrpSpPr>
        <p:grpSpPr>
          <a:xfrm>
            <a:off x="4900371" y="1810196"/>
            <a:ext cx="1543856" cy="1878655"/>
            <a:chOff x="4745874" y="1413955"/>
            <a:chExt cx="1543856" cy="1878655"/>
          </a:xfrm>
        </p:grpSpPr>
        <p:sp>
          <p:nvSpPr>
            <p:cNvPr id="296" name="Google Shape;296;p22"/>
            <p:cNvSpPr/>
            <p:nvPr/>
          </p:nvSpPr>
          <p:spPr>
            <a:xfrm>
              <a:off x="4745874" y="1413955"/>
              <a:ext cx="1543856" cy="1803322"/>
            </a:xfrm>
            <a:custGeom>
              <a:avLst/>
              <a:gdLst/>
              <a:ahLst/>
              <a:cxnLst/>
              <a:rect l="l" t="t" r="r" b="b"/>
              <a:pathLst>
                <a:path w="43631" h="50958" extrusionOk="0">
                  <a:moveTo>
                    <a:pt x="21816" y="0"/>
                  </a:moveTo>
                  <a:cubicBezTo>
                    <a:pt x="9786" y="0"/>
                    <a:pt x="1" y="9788"/>
                    <a:pt x="1" y="21814"/>
                  </a:cubicBezTo>
                  <a:cubicBezTo>
                    <a:pt x="12" y="22289"/>
                    <a:pt x="402" y="22672"/>
                    <a:pt x="880" y="22672"/>
                  </a:cubicBezTo>
                  <a:cubicBezTo>
                    <a:pt x="1355" y="22672"/>
                    <a:pt x="1745" y="22289"/>
                    <a:pt x="1756" y="21814"/>
                  </a:cubicBezTo>
                  <a:cubicBezTo>
                    <a:pt x="1756" y="10757"/>
                    <a:pt x="10754" y="1755"/>
                    <a:pt x="21812" y="1755"/>
                  </a:cubicBezTo>
                  <a:cubicBezTo>
                    <a:pt x="32869" y="1755"/>
                    <a:pt x="41871" y="10753"/>
                    <a:pt x="41871" y="21814"/>
                  </a:cubicBezTo>
                  <a:cubicBezTo>
                    <a:pt x="41871" y="32872"/>
                    <a:pt x="32873" y="41870"/>
                    <a:pt x="21816" y="41870"/>
                  </a:cubicBezTo>
                  <a:cubicBezTo>
                    <a:pt x="21329" y="41870"/>
                    <a:pt x="20936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7" y="43147"/>
                    <a:pt x="43630" y="33547"/>
                    <a:pt x="43627" y="21814"/>
                  </a:cubicBezTo>
                  <a:cubicBezTo>
                    <a:pt x="43627" y="9785"/>
                    <a:pt x="33842" y="0"/>
                    <a:pt x="21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5305869" y="3047298"/>
              <a:ext cx="425957" cy="245312"/>
            </a:xfrm>
            <a:custGeom>
              <a:avLst/>
              <a:gdLst/>
              <a:ahLst/>
              <a:cxnLst/>
              <a:rect l="l" t="t" r="r" b="b"/>
              <a:pathLst>
                <a:path w="12038" h="6932" extrusionOk="0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7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8" y="6675"/>
                  </a:lnTo>
                  <a:cubicBezTo>
                    <a:pt x="5561" y="6846"/>
                    <a:pt x="5785" y="6931"/>
                    <a:pt x="6010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2EFB22-AC7E-DBF2-94D3-829F10625E88}"/>
              </a:ext>
            </a:extLst>
          </p:cNvPr>
          <p:cNvGrpSpPr/>
          <p:nvPr/>
        </p:nvGrpSpPr>
        <p:grpSpPr>
          <a:xfrm>
            <a:off x="2842790" y="1810196"/>
            <a:ext cx="1543678" cy="1878655"/>
            <a:chOff x="2907713" y="1413955"/>
            <a:chExt cx="1543678" cy="1878655"/>
          </a:xfrm>
        </p:grpSpPr>
        <p:sp>
          <p:nvSpPr>
            <p:cNvPr id="300" name="Google Shape;300;p22"/>
            <p:cNvSpPr/>
            <p:nvPr/>
          </p:nvSpPr>
          <p:spPr>
            <a:xfrm>
              <a:off x="2907713" y="1413955"/>
              <a:ext cx="1543678" cy="1803322"/>
            </a:xfrm>
            <a:custGeom>
              <a:avLst/>
              <a:gdLst/>
              <a:ahLst/>
              <a:cxnLst/>
              <a:rect l="l" t="t" r="r" b="b"/>
              <a:pathLst>
                <a:path w="43626" h="50958" extrusionOk="0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3467707" y="3047298"/>
              <a:ext cx="425815" cy="245312"/>
            </a:xfrm>
            <a:custGeom>
              <a:avLst/>
              <a:gdLst/>
              <a:ahLst/>
              <a:cxnLst/>
              <a:rect l="l" t="t" r="r" b="b"/>
              <a:pathLst>
                <a:path w="12034" h="6932" extrusionOk="0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148680-FAB4-22BF-DAE5-8AF8298298DB}"/>
              </a:ext>
            </a:extLst>
          </p:cNvPr>
          <p:cNvGrpSpPr/>
          <p:nvPr/>
        </p:nvGrpSpPr>
        <p:grpSpPr>
          <a:xfrm>
            <a:off x="852295" y="1810196"/>
            <a:ext cx="1543820" cy="1878655"/>
            <a:chOff x="1069376" y="1413955"/>
            <a:chExt cx="1543820" cy="1878655"/>
          </a:xfrm>
        </p:grpSpPr>
        <p:sp>
          <p:nvSpPr>
            <p:cNvPr id="304" name="Google Shape;304;p22"/>
            <p:cNvSpPr/>
            <p:nvPr/>
          </p:nvSpPr>
          <p:spPr>
            <a:xfrm>
              <a:off x="1069376" y="1413955"/>
              <a:ext cx="1543820" cy="1803322"/>
            </a:xfrm>
            <a:custGeom>
              <a:avLst/>
              <a:gdLst/>
              <a:ahLst/>
              <a:cxnLst/>
              <a:rect l="l" t="t" r="r" b="b"/>
              <a:pathLst>
                <a:path w="43630" h="50958" extrusionOk="0">
                  <a:moveTo>
                    <a:pt x="21815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11" y="22289"/>
                    <a:pt x="401" y="22672"/>
                    <a:pt x="879" y="22672"/>
                  </a:cubicBezTo>
                  <a:cubicBezTo>
                    <a:pt x="1354" y="22672"/>
                    <a:pt x="1744" y="22289"/>
                    <a:pt x="1755" y="21814"/>
                  </a:cubicBezTo>
                  <a:cubicBezTo>
                    <a:pt x="1755" y="10757"/>
                    <a:pt x="10753" y="1755"/>
                    <a:pt x="21811" y="1755"/>
                  </a:cubicBezTo>
                  <a:cubicBezTo>
                    <a:pt x="32869" y="1755"/>
                    <a:pt x="41870" y="10753"/>
                    <a:pt x="41870" y="21814"/>
                  </a:cubicBezTo>
                  <a:cubicBezTo>
                    <a:pt x="41870" y="32872"/>
                    <a:pt x="32872" y="41870"/>
                    <a:pt x="21815" y="41870"/>
                  </a:cubicBezTo>
                  <a:cubicBezTo>
                    <a:pt x="21329" y="41870"/>
                    <a:pt x="20935" y="42263"/>
                    <a:pt x="20935" y="42750"/>
                  </a:cubicBezTo>
                  <a:lnTo>
                    <a:pt x="20935" y="50957"/>
                  </a:lnTo>
                  <a:lnTo>
                    <a:pt x="22694" y="50942"/>
                  </a:lnTo>
                  <a:lnTo>
                    <a:pt x="22694" y="43610"/>
                  </a:lnTo>
                  <a:cubicBezTo>
                    <a:pt x="34316" y="43147"/>
                    <a:pt x="43629" y="33547"/>
                    <a:pt x="43626" y="21814"/>
                  </a:cubicBezTo>
                  <a:cubicBezTo>
                    <a:pt x="43626" y="9785"/>
                    <a:pt x="33841" y="0"/>
                    <a:pt x="2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1629335" y="3047298"/>
              <a:ext cx="425957" cy="245312"/>
            </a:xfrm>
            <a:custGeom>
              <a:avLst/>
              <a:gdLst/>
              <a:ahLst/>
              <a:cxnLst/>
              <a:rect l="l" t="t" r="r" b="b"/>
              <a:pathLst>
                <a:path w="12038" h="6932" extrusionOk="0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9" y="6675"/>
                  </a:lnTo>
                  <a:cubicBezTo>
                    <a:pt x="5561" y="6846"/>
                    <a:pt x="5786" y="6931"/>
                    <a:pt x="6010" y="6931"/>
                  </a:cubicBezTo>
                  <a:cubicBezTo>
                    <a:pt x="6235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CB8B18-AC1E-B7F4-8967-E04B61C202B1}"/>
              </a:ext>
            </a:extLst>
          </p:cNvPr>
          <p:cNvGrpSpPr/>
          <p:nvPr/>
        </p:nvGrpSpPr>
        <p:grpSpPr>
          <a:xfrm>
            <a:off x="1046853" y="2058085"/>
            <a:ext cx="1200900" cy="1048027"/>
            <a:chOff x="1263935" y="1661844"/>
            <a:chExt cx="1200900" cy="1048027"/>
          </a:xfrm>
        </p:grpSpPr>
        <p:sp>
          <p:nvSpPr>
            <p:cNvPr id="303" name="Google Shape;303;p22"/>
            <p:cNvSpPr/>
            <p:nvPr/>
          </p:nvSpPr>
          <p:spPr>
            <a:xfrm>
              <a:off x="1317244" y="1661844"/>
              <a:ext cx="1047908" cy="1048027"/>
            </a:xfrm>
            <a:custGeom>
              <a:avLst/>
              <a:gdLst/>
              <a:ahLst/>
              <a:cxnLst/>
              <a:rect l="l" t="t" r="r" b="b"/>
              <a:pathLst>
                <a:path w="29615" h="29615" extrusionOk="0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dirty="0">
                <a:ea typeface="+mn-ea"/>
              </a:endParaRPr>
            </a:p>
          </p:txBody>
        </p:sp>
        <p:sp>
          <p:nvSpPr>
            <p:cNvPr id="307" name="Google Shape;307;p22"/>
            <p:cNvSpPr txBox="1"/>
            <p:nvPr/>
          </p:nvSpPr>
          <p:spPr>
            <a:xfrm>
              <a:off x="126393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531C3-B220-4187-E03C-F4C393FC9EDD}"/>
              </a:ext>
            </a:extLst>
          </p:cNvPr>
          <p:cNvGrpSpPr/>
          <p:nvPr/>
        </p:nvGrpSpPr>
        <p:grpSpPr>
          <a:xfrm>
            <a:off x="5095031" y="2058085"/>
            <a:ext cx="1200900" cy="1048027"/>
            <a:chOff x="4940535" y="1661844"/>
            <a:chExt cx="1200900" cy="1048027"/>
          </a:xfrm>
        </p:grpSpPr>
        <p:sp>
          <p:nvSpPr>
            <p:cNvPr id="295" name="Google Shape;295;p22"/>
            <p:cNvSpPr/>
            <p:nvPr/>
          </p:nvSpPr>
          <p:spPr>
            <a:xfrm>
              <a:off x="4993777" y="1661844"/>
              <a:ext cx="1047908" cy="1048027"/>
            </a:xfrm>
            <a:custGeom>
              <a:avLst/>
              <a:gdLst/>
              <a:ahLst/>
              <a:cxnLst/>
              <a:rect l="l" t="t" r="r" b="b"/>
              <a:pathLst>
                <a:path w="29615" h="29615" extrusionOk="0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8" name="Google Shape;308;p22"/>
            <p:cNvSpPr txBox="1"/>
            <p:nvPr/>
          </p:nvSpPr>
          <p:spPr>
            <a:xfrm>
              <a:off x="494053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96F45D-2577-786D-8371-B9FEF8A33549}"/>
              </a:ext>
            </a:extLst>
          </p:cNvPr>
          <p:cNvGrpSpPr/>
          <p:nvPr/>
        </p:nvGrpSpPr>
        <p:grpSpPr>
          <a:xfrm>
            <a:off x="3038736" y="2058085"/>
            <a:ext cx="1200900" cy="1048027"/>
            <a:chOff x="3103660" y="1661844"/>
            <a:chExt cx="1200900" cy="1048027"/>
          </a:xfrm>
        </p:grpSpPr>
        <p:sp>
          <p:nvSpPr>
            <p:cNvPr id="299" name="Google Shape;299;p22"/>
            <p:cNvSpPr/>
            <p:nvPr/>
          </p:nvSpPr>
          <p:spPr>
            <a:xfrm>
              <a:off x="3155474" y="1661844"/>
              <a:ext cx="1048049" cy="1048027"/>
            </a:xfrm>
            <a:custGeom>
              <a:avLst/>
              <a:gdLst/>
              <a:ahLst/>
              <a:cxnLst/>
              <a:rect l="l" t="t" r="r" b="b"/>
              <a:pathLst>
                <a:path w="29619" h="29615" extrusionOk="0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9" name="Google Shape;309;p22"/>
            <p:cNvSpPr txBox="1"/>
            <p:nvPr/>
          </p:nvSpPr>
          <p:spPr>
            <a:xfrm>
              <a:off x="3103660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D9A48B-6FA1-F469-4DCD-C7BF34A7773F}"/>
              </a:ext>
            </a:extLst>
          </p:cNvPr>
          <p:cNvGrpSpPr/>
          <p:nvPr/>
        </p:nvGrpSpPr>
        <p:grpSpPr>
          <a:xfrm>
            <a:off x="7002255" y="2058085"/>
            <a:ext cx="1200900" cy="1048027"/>
            <a:chOff x="6778985" y="1661844"/>
            <a:chExt cx="1200900" cy="1048027"/>
          </a:xfrm>
        </p:grpSpPr>
        <p:sp>
          <p:nvSpPr>
            <p:cNvPr id="291" name="Google Shape;291;p22"/>
            <p:cNvSpPr/>
            <p:nvPr/>
          </p:nvSpPr>
          <p:spPr>
            <a:xfrm>
              <a:off x="6832016" y="1661844"/>
              <a:ext cx="1048049" cy="1048027"/>
            </a:xfrm>
            <a:custGeom>
              <a:avLst/>
              <a:gdLst/>
              <a:ahLst/>
              <a:cxnLst/>
              <a:rect l="l" t="t" r="r" b="b"/>
              <a:pathLst>
                <a:path w="29619" h="29615" extrusionOk="0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10" name="Google Shape;310;p22"/>
            <p:cNvSpPr txBox="1"/>
            <p:nvPr/>
          </p:nvSpPr>
          <p:spPr>
            <a:xfrm>
              <a:off x="677898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25" name="Google Shape;325;p22"/>
          <p:cNvSpPr txBox="1"/>
          <p:nvPr/>
        </p:nvSpPr>
        <p:spPr>
          <a:xfrm>
            <a:off x="766203" y="374037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 = D.V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  <a:sym typeface="Fira Sans"/>
            </a:endParaRPr>
          </a:p>
        </p:txBody>
      </p:sp>
      <p:sp>
        <p:nvSpPr>
          <p:cNvPr id="326" name="Google Shape;326;p22"/>
          <p:cNvSpPr txBox="1"/>
          <p:nvPr/>
        </p:nvSpPr>
        <p:spPr>
          <a:xfrm>
            <a:off x="6807525" y="374037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 =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d.h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  <a:sym typeface="Fira Sans"/>
            </a:endParaRPr>
          </a:p>
        </p:txBody>
      </p:sp>
      <p:sp>
        <p:nvSpPr>
          <p:cNvPr id="327" name="Google Shape;327;p22"/>
          <p:cNvSpPr txBox="1"/>
          <p:nvPr/>
        </p:nvSpPr>
        <p:spPr>
          <a:xfrm>
            <a:off x="4840621" y="374037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 F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 =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d.V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  <a:sym typeface="Fira Sans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2502714" y="3740377"/>
            <a:ext cx="216881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 =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US" sz="2000" baseline="-25000" dirty="0" err="1"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  <a:sym typeface="Fira Sans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FA7CD208-AA9D-8FDA-5FE2-D491AE2414C4}"/>
              </a:ext>
            </a:extLst>
          </p:cNvPr>
          <p:cNvSpPr txBox="1"/>
          <p:nvPr/>
        </p:nvSpPr>
        <p:spPr>
          <a:xfrm flipH="1">
            <a:off x="1372626" y="800024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CÂU 3: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Công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tính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đẩy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Ác-si-mét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:</a:t>
            </a:r>
            <a:endParaRPr lang="en-US" altLang="en-US" sz="2667" dirty="0">
              <a:solidFill>
                <a:prstClr val="black"/>
              </a:solidFill>
              <a:latin typeface="Roboto Black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DCBA2AF-CDE6-D8B6-E307-698C048C66CE}"/>
              </a:ext>
            </a:extLst>
          </p:cNvPr>
          <p:cNvSpPr/>
          <p:nvPr/>
        </p:nvSpPr>
        <p:spPr>
          <a:xfrm>
            <a:off x="5022" y="779434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B29CC9-5B89-0AA7-577E-93B60A4525EF}"/>
              </a:ext>
            </a:extLst>
          </p:cNvPr>
          <p:cNvSpPr/>
          <p:nvPr/>
        </p:nvSpPr>
        <p:spPr>
          <a:xfrm>
            <a:off x="4634227" y="1781105"/>
            <a:ext cx="2168810" cy="2650013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  <p:bldP spid="326" grpId="0"/>
      <p:bldP spid="327" grpId="0"/>
      <p:bldP spid="328" grpId="0"/>
      <p:bldP spid="43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90E787-3CB1-3C9B-0A3B-13A93F9947D3}"/>
              </a:ext>
            </a:extLst>
          </p:cNvPr>
          <p:cNvGrpSpPr/>
          <p:nvPr/>
        </p:nvGrpSpPr>
        <p:grpSpPr>
          <a:xfrm>
            <a:off x="229948" y="1137950"/>
            <a:ext cx="6001170" cy="954508"/>
            <a:chOff x="464101" y="1543139"/>
            <a:chExt cx="5925938" cy="938626"/>
          </a:xfrm>
        </p:grpSpPr>
        <p:grpSp>
          <p:nvGrpSpPr>
            <p:cNvPr id="274" name="Google Shape;274;p31"/>
            <p:cNvGrpSpPr/>
            <p:nvPr/>
          </p:nvGrpSpPr>
          <p:grpSpPr>
            <a:xfrm>
              <a:off x="464101" y="1543139"/>
              <a:ext cx="5925938" cy="938626"/>
              <a:chOff x="464101" y="1543138"/>
              <a:chExt cx="5925938" cy="938626"/>
            </a:xfrm>
          </p:grpSpPr>
          <p:sp>
            <p:nvSpPr>
              <p:cNvPr id="275" name="Google Shape;275;p31"/>
              <p:cNvSpPr/>
              <p:nvPr/>
            </p:nvSpPr>
            <p:spPr>
              <a:xfrm>
                <a:off x="3732276" y="1654101"/>
                <a:ext cx="2657763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1106325" y="1654162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827932" y="1654100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E0A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464101" y="1543138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79" name="Google Shape;279;p31"/>
            <p:cNvSpPr txBox="1"/>
            <p:nvPr/>
          </p:nvSpPr>
          <p:spPr>
            <a:xfrm>
              <a:off x="668505" y="1726101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80" name="Google Shape;280;p31"/>
          <p:cNvSpPr txBox="1"/>
          <p:nvPr/>
        </p:nvSpPr>
        <p:spPr>
          <a:xfrm>
            <a:off x="1401228" y="1288692"/>
            <a:ext cx="4705367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defRPr sz="20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sz="1800" dirty="0"/>
              <a:t>Thỏi nào nằm sâu hơn thì lực đẩy Ác-si-mét tác dụng lên thỏi đó lớn hơn.</a:t>
            </a:r>
            <a:endParaRPr sz="1800" dirty="0">
              <a:sym typeface="Robot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0065-99FE-F06F-03B2-C4CD2D906C02}"/>
              </a:ext>
            </a:extLst>
          </p:cNvPr>
          <p:cNvGrpSpPr/>
          <p:nvPr/>
        </p:nvGrpSpPr>
        <p:grpSpPr>
          <a:xfrm>
            <a:off x="968473" y="2092540"/>
            <a:ext cx="6542554" cy="954508"/>
            <a:chOff x="2519679" y="2669451"/>
            <a:chExt cx="6460536" cy="938626"/>
          </a:xfrm>
        </p:grpSpPr>
        <p:grpSp>
          <p:nvGrpSpPr>
            <p:cNvPr id="281" name="Google Shape;281;p31"/>
            <p:cNvGrpSpPr/>
            <p:nvPr/>
          </p:nvGrpSpPr>
          <p:grpSpPr>
            <a:xfrm>
              <a:off x="2519679" y="2669451"/>
              <a:ext cx="6460536" cy="938626"/>
              <a:chOff x="2519679" y="2669450"/>
              <a:chExt cx="6460536" cy="938626"/>
            </a:xfrm>
          </p:grpSpPr>
          <p:sp>
            <p:nvSpPr>
              <p:cNvPr id="282" name="Google Shape;282;p31"/>
              <p:cNvSpPr/>
              <p:nvPr/>
            </p:nvSpPr>
            <p:spPr>
              <a:xfrm>
                <a:off x="5536271" y="2780414"/>
                <a:ext cx="3443944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 dirty="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3161904" y="2780474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2883510" y="2780413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2519679" y="2669450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86" name="Google Shape;286;p31"/>
            <p:cNvSpPr txBox="1"/>
            <p:nvPr/>
          </p:nvSpPr>
          <p:spPr>
            <a:xfrm>
              <a:off x="2724084" y="2852414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8C5CD3-C9A7-DC54-851A-50565CC3B0CB}"/>
              </a:ext>
            </a:extLst>
          </p:cNvPr>
          <p:cNvGrpSpPr/>
          <p:nvPr/>
        </p:nvGrpSpPr>
        <p:grpSpPr>
          <a:xfrm>
            <a:off x="1714287" y="3017651"/>
            <a:ext cx="6920409" cy="954508"/>
            <a:chOff x="4581763" y="3795764"/>
            <a:chExt cx="6833652" cy="938626"/>
          </a:xfrm>
        </p:grpSpPr>
        <p:grpSp>
          <p:nvGrpSpPr>
            <p:cNvPr id="288" name="Google Shape;288;p31"/>
            <p:cNvGrpSpPr/>
            <p:nvPr/>
          </p:nvGrpSpPr>
          <p:grpSpPr>
            <a:xfrm>
              <a:off x="4581763" y="3795764"/>
              <a:ext cx="6833652" cy="938626"/>
              <a:chOff x="4581763" y="3795763"/>
              <a:chExt cx="6833652" cy="938626"/>
            </a:xfrm>
          </p:grpSpPr>
          <p:sp>
            <p:nvSpPr>
              <p:cNvPr id="289" name="Google Shape;289;p31"/>
              <p:cNvSpPr/>
              <p:nvPr/>
            </p:nvSpPr>
            <p:spPr>
              <a:xfrm>
                <a:off x="7004854" y="3906726"/>
                <a:ext cx="4410561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0" name="Google Shape;290;p31"/>
              <p:cNvSpPr/>
              <p:nvPr/>
            </p:nvSpPr>
            <p:spPr>
              <a:xfrm>
                <a:off x="5223988" y="3906787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1" name="Google Shape;291;p31"/>
              <p:cNvSpPr/>
              <p:nvPr/>
            </p:nvSpPr>
            <p:spPr>
              <a:xfrm>
                <a:off x="4945594" y="3906725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2" name="Google Shape;292;p31"/>
              <p:cNvSpPr/>
              <p:nvPr/>
            </p:nvSpPr>
            <p:spPr>
              <a:xfrm>
                <a:off x="4581763" y="3795763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93" name="Google Shape;293;p31"/>
            <p:cNvSpPr txBox="1"/>
            <p:nvPr/>
          </p:nvSpPr>
          <p:spPr>
            <a:xfrm>
              <a:off x="4786168" y="3978726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94" name="Google Shape;294;p31"/>
          <p:cNvSpPr txBox="1"/>
          <p:nvPr/>
        </p:nvSpPr>
        <p:spPr>
          <a:xfrm>
            <a:off x="2211037" y="2211444"/>
            <a:ext cx="5371891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sz="1800" dirty="0"/>
              <a:t>Thép có trọng lượng riêng lớn hơn nhôm nên thỏi thép chịu tác dụng của lực đẩy Ác-si-mét lớn hơn.</a:t>
            </a:r>
            <a:endParaRPr sz="1800" dirty="0">
              <a:sym typeface="Roboto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11D30149-5A4D-BA64-6CA5-79BD27D58F3B}"/>
              </a:ext>
            </a:extLst>
          </p:cNvPr>
          <p:cNvSpPr txBox="1"/>
          <p:nvPr/>
        </p:nvSpPr>
        <p:spPr>
          <a:xfrm flipH="1">
            <a:off x="1386161" y="63127"/>
            <a:ext cx="7226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CÂU 4: </a:t>
            </a:r>
            <a:r>
              <a:rPr lang="vi-VN" sz="2400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Một thỏi nhôm và một thỏi thép có thể tích bằng nhau cùng được nhúng chìm trong nước. Nhận xét nào sau đây là đúng?</a:t>
            </a:r>
            <a:endParaRPr lang="en-US" sz="2400" dirty="0">
              <a:solidFill>
                <a:prstClr val="black"/>
              </a:solidFill>
              <a:latin typeface="Roboto Black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1FEA59-17D0-B6DE-12DD-DB1E6882BFA2}"/>
              </a:ext>
            </a:extLst>
          </p:cNvPr>
          <p:cNvSpPr/>
          <p:nvPr/>
        </p:nvSpPr>
        <p:spPr>
          <a:xfrm>
            <a:off x="0" y="510342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7B46C5-DB28-3711-3301-601EB405D297}"/>
              </a:ext>
            </a:extLst>
          </p:cNvPr>
          <p:cNvGrpSpPr/>
          <p:nvPr/>
        </p:nvGrpSpPr>
        <p:grpSpPr>
          <a:xfrm>
            <a:off x="2442218" y="3946346"/>
            <a:ext cx="6270923" cy="954508"/>
            <a:chOff x="4581763" y="3795764"/>
            <a:chExt cx="6192308" cy="938626"/>
          </a:xfrm>
        </p:grpSpPr>
        <p:grpSp>
          <p:nvGrpSpPr>
            <p:cNvPr id="32" name="Google Shape;288;p31">
              <a:extLst>
                <a:ext uri="{FF2B5EF4-FFF2-40B4-BE49-F238E27FC236}">
                  <a16:creationId xmlns:a16="http://schemas.microsoft.com/office/drawing/2014/main" id="{B4E023E7-717E-90DC-DDED-11859CD3557F}"/>
                </a:ext>
              </a:extLst>
            </p:cNvPr>
            <p:cNvGrpSpPr/>
            <p:nvPr/>
          </p:nvGrpSpPr>
          <p:grpSpPr>
            <a:xfrm>
              <a:off x="4581763" y="3795764"/>
              <a:ext cx="6192308" cy="938626"/>
              <a:chOff x="4581763" y="3795763"/>
              <a:chExt cx="6192308" cy="938626"/>
            </a:xfrm>
          </p:grpSpPr>
          <p:sp>
            <p:nvSpPr>
              <p:cNvPr id="34" name="Google Shape;289;p31">
                <a:extLst>
                  <a:ext uri="{FF2B5EF4-FFF2-40B4-BE49-F238E27FC236}">
                    <a16:creationId xmlns:a16="http://schemas.microsoft.com/office/drawing/2014/main" id="{EAB6D10A-3677-7DC1-4386-E6F7F3C6ACC8}"/>
                  </a:ext>
                </a:extLst>
              </p:cNvPr>
              <p:cNvSpPr/>
              <p:nvPr/>
            </p:nvSpPr>
            <p:spPr>
              <a:xfrm>
                <a:off x="7377081" y="3943671"/>
                <a:ext cx="3396990" cy="73982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 dirty="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5" name="Google Shape;290;p31">
                <a:extLst>
                  <a:ext uri="{FF2B5EF4-FFF2-40B4-BE49-F238E27FC236}">
                    <a16:creationId xmlns:a16="http://schemas.microsoft.com/office/drawing/2014/main" id="{2C66885C-9AF3-76D1-2F26-0EC7090D0243}"/>
                  </a:ext>
                </a:extLst>
              </p:cNvPr>
              <p:cNvSpPr/>
              <p:nvPr/>
            </p:nvSpPr>
            <p:spPr>
              <a:xfrm>
                <a:off x="5223988" y="3943724"/>
                <a:ext cx="2815484" cy="73970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6" name="Google Shape;291;p31">
                <a:extLst>
                  <a:ext uri="{FF2B5EF4-FFF2-40B4-BE49-F238E27FC236}">
                    <a16:creationId xmlns:a16="http://schemas.microsoft.com/office/drawing/2014/main" id="{8DD8CFCF-4D65-0AC3-B6A5-0D93EF37068C}"/>
                  </a:ext>
                </a:extLst>
              </p:cNvPr>
              <p:cNvSpPr/>
              <p:nvPr/>
            </p:nvSpPr>
            <p:spPr>
              <a:xfrm>
                <a:off x="4945594" y="3807566"/>
                <a:ext cx="855635" cy="926742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8746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7" name="Google Shape;292;p31">
                <a:extLst>
                  <a:ext uri="{FF2B5EF4-FFF2-40B4-BE49-F238E27FC236}">
                    <a16:creationId xmlns:a16="http://schemas.microsoft.com/office/drawing/2014/main" id="{FE67FA3C-DDA4-7500-FEB3-EED62952B345}"/>
                  </a:ext>
                </a:extLst>
              </p:cNvPr>
              <p:cNvSpPr/>
              <p:nvPr/>
            </p:nvSpPr>
            <p:spPr>
              <a:xfrm>
                <a:off x="4581763" y="3795763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33" name="Google Shape;293;p31">
              <a:extLst>
                <a:ext uri="{FF2B5EF4-FFF2-40B4-BE49-F238E27FC236}">
                  <a16:creationId xmlns:a16="http://schemas.microsoft.com/office/drawing/2014/main" id="{652FDC53-1B1D-586B-A608-ABAF10453439}"/>
                </a:ext>
              </a:extLst>
            </p:cNvPr>
            <p:cNvSpPr txBox="1"/>
            <p:nvPr/>
          </p:nvSpPr>
          <p:spPr>
            <a:xfrm>
              <a:off x="4786168" y="3978726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8" name="Google Shape;294;p31">
            <a:extLst>
              <a:ext uri="{FF2B5EF4-FFF2-40B4-BE49-F238E27FC236}">
                <a16:creationId xmlns:a16="http://schemas.microsoft.com/office/drawing/2014/main" id="{601162A4-B315-19E2-131A-9F9579D0B9B9}"/>
              </a:ext>
            </a:extLst>
          </p:cNvPr>
          <p:cNvSpPr txBox="1"/>
          <p:nvPr/>
        </p:nvSpPr>
        <p:spPr>
          <a:xfrm>
            <a:off x="2765091" y="3180101"/>
            <a:ext cx="5947654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18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Hai thỏi nhôm và thép đều chịu tác dụng của lực đẩy Ác-si-mét như nhau vì chúng cùng được nhúng trong nước.</a:t>
            </a:r>
            <a:endParaRPr dirty="0">
              <a:sym typeface="Roboto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3538572" y="4132403"/>
            <a:ext cx="496757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18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Hai thỏi nhôm và thép đều chịu tác dụng của lực đẩy Ác-si-mét như nhau vì chúng chiếm thể tích trong nước như nhau.</a:t>
            </a:r>
            <a:endParaRPr dirty="0">
              <a:sym typeface="Roboto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5956F11-106B-82A1-9387-138D1F5A1F12}"/>
              </a:ext>
            </a:extLst>
          </p:cNvPr>
          <p:cNvSpPr/>
          <p:nvPr/>
        </p:nvSpPr>
        <p:spPr>
          <a:xfrm>
            <a:off x="2203420" y="3908805"/>
            <a:ext cx="6709672" cy="1187043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94" grpId="0"/>
      <p:bldP spid="26" grpId="0"/>
      <p:bldP spid="38" grpId="0"/>
      <p:bldP spid="287" grpId="0"/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1304D2F-86B8-885E-2CD4-D66545B21669}"/>
              </a:ext>
            </a:extLst>
          </p:cNvPr>
          <p:cNvGrpSpPr/>
          <p:nvPr/>
        </p:nvGrpSpPr>
        <p:grpSpPr>
          <a:xfrm>
            <a:off x="3249828" y="1954596"/>
            <a:ext cx="1243736" cy="1243736"/>
            <a:chOff x="3249827" y="1642175"/>
            <a:chExt cx="1243736" cy="1243736"/>
          </a:xfrm>
        </p:grpSpPr>
        <p:sp>
          <p:nvSpPr>
            <p:cNvPr id="836" name="Google Shape;836;p33"/>
            <p:cNvSpPr/>
            <p:nvPr/>
          </p:nvSpPr>
          <p:spPr>
            <a:xfrm>
              <a:off x="3249827" y="1642175"/>
              <a:ext cx="1243736" cy="1243736"/>
            </a:xfrm>
            <a:prstGeom prst="roundRect">
              <a:avLst>
                <a:gd name="adj" fmla="val 914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844" name="Google Shape;844;p33"/>
            <p:cNvSpPr txBox="1"/>
            <p:nvPr/>
          </p:nvSpPr>
          <p:spPr>
            <a:xfrm>
              <a:off x="3550427" y="2064856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>
                  <a:solidFill>
                    <a:srgbClr val="FFFFFF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600" b="1" dirty="0">
                <a:solidFill>
                  <a:srgbClr val="FFFFFF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5BC6D83-0C4E-F3E0-4408-836C3E6823E4}"/>
              </a:ext>
            </a:extLst>
          </p:cNvPr>
          <p:cNvGrpSpPr/>
          <p:nvPr/>
        </p:nvGrpSpPr>
        <p:grpSpPr>
          <a:xfrm>
            <a:off x="4653634" y="1954596"/>
            <a:ext cx="1243736" cy="1243736"/>
            <a:chOff x="4653633" y="1642175"/>
            <a:chExt cx="1243736" cy="1243736"/>
          </a:xfrm>
        </p:grpSpPr>
        <p:sp>
          <p:nvSpPr>
            <p:cNvPr id="837" name="Google Shape;837;p33"/>
            <p:cNvSpPr/>
            <p:nvPr/>
          </p:nvSpPr>
          <p:spPr>
            <a:xfrm>
              <a:off x="4653633" y="1642175"/>
              <a:ext cx="1243736" cy="1243736"/>
            </a:xfrm>
            <a:prstGeom prst="roundRect">
              <a:avLst>
                <a:gd name="adj" fmla="val 91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845" name="Google Shape;845;p33"/>
            <p:cNvSpPr txBox="1"/>
            <p:nvPr/>
          </p:nvSpPr>
          <p:spPr>
            <a:xfrm>
              <a:off x="4961283" y="2120493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FFF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600" b="1" dirty="0">
                <a:solidFill>
                  <a:srgbClr val="FFFFFF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E855EF-7A39-1B01-6328-A8E25AC0A8DB}"/>
              </a:ext>
            </a:extLst>
          </p:cNvPr>
          <p:cNvGrpSpPr/>
          <p:nvPr/>
        </p:nvGrpSpPr>
        <p:grpSpPr>
          <a:xfrm>
            <a:off x="3249828" y="3336295"/>
            <a:ext cx="1243736" cy="1243736"/>
            <a:chOff x="3249827" y="3023875"/>
            <a:chExt cx="1243736" cy="1243736"/>
          </a:xfrm>
        </p:grpSpPr>
        <p:sp>
          <p:nvSpPr>
            <p:cNvPr id="838" name="Google Shape;838;p33"/>
            <p:cNvSpPr/>
            <p:nvPr/>
          </p:nvSpPr>
          <p:spPr>
            <a:xfrm>
              <a:off x="3249827" y="3023875"/>
              <a:ext cx="1243736" cy="1243736"/>
            </a:xfrm>
            <a:prstGeom prst="roundRect">
              <a:avLst>
                <a:gd name="adj" fmla="val 9144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846" name="Google Shape;846;p33"/>
            <p:cNvSpPr txBox="1"/>
            <p:nvPr/>
          </p:nvSpPr>
          <p:spPr>
            <a:xfrm>
              <a:off x="3564377" y="3422277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FFF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600" b="1" dirty="0">
                <a:solidFill>
                  <a:srgbClr val="FFFFFF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3EBBB0-565B-B15F-0FDA-3B5687D64233}"/>
              </a:ext>
            </a:extLst>
          </p:cNvPr>
          <p:cNvGrpSpPr/>
          <p:nvPr/>
        </p:nvGrpSpPr>
        <p:grpSpPr>
          <a:xfrm>
            <a:off x="4653634" y="3336295"/>
            <a:ext cx="1243736" cy="1243736"/>
            <a:chOff x="4653633" y="3023875"/>
            <a:chExt cx="1243736" cy="1243736"/>
          </a:xfrm>
        </p:grpSpPr>
        <p:sp>
          <p:nvSpPr>
            <p:cNvPr id="839" name="Google Shape;839;p33"/>
            <p:cNvSpPr/>
            <p:nvPr/>
          </p:nvSpPr>
          <p:spPr>
            <a:xfrm>
              <a:off x="4653633" y="3023875"/>
              <a:ext cx="1243736" cy="1243736"/>
            </a:xfrm>
            <a:prstGeom prst="roundRect">
              <a:avLst>
                <a:gd name="adj" fmla="val 914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847" name="Google Shape;847;p33"/>
            <p:cNvSpPr txBox="1"/>
            <p:nvPr/>
          </p:nvSpPr>
          <p:spPr>
            <a:xfrm>
              <a:off x="4961283" y="3422277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FFF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600" b="1" dirty="0">
                <a:solidFill>
                  <a:srgbClr val="FFFFFF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46" name="TextBox 18">
            <a:extLst>
              <a:ext uri="{FF2B5EF4-FFF2-40B4-BE49-F238E27FC236}">
                <a16:creationId xmlns:a16="http://schemas.microsoft.com/office/drawing/2014/main" id="{4B173FA6-579E-8C27-CBDB-76667406BBFE}"/>
              </a:ext>
            </a:extLst>
          </p:cNvPr>
          <p:cNvSpPr txBox="1"/>
          <p:nvPr/>
        </p:nvSpPr>
        <p:spPr>
          <a:xfrm flipH="1">
            <a:off x="1348094" y="483571"/>
            <a:ext cx="722638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CÂU 5: </a:t>
            </a:r>
            <a:r>
              <a:rPr lang="vi-VN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Khi ôm một tảng đá trong nước ta thấy nhẹ hơn khi ôm nó trong không khí. Sở dĩ như vậy là vì:</a:t>
            </a:r>
            <a:endParaRPr lang="en-US" sz="2667" dirty="0">
              <a:solidFill>
                <a:prstClr val="black"/>
              </a:solidFill>
              <a:latin typeface="Roboto Black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B27C5D-1535-45B8-20C1-02749C623E8B}"/>
              </a:ext>
            </a:extLst>
          </p:cNvPr>
          <p:cNvSpPr/>
          <p:nvPr/>
        </p:nvSpPr>
        <p:spPr>
          <a:xfrm>
            <a:off x="0" y="868670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Google Shape;308;p32">
            <a:extLst>
              <a:ext uri="{FF2B5EF4-FFF2-40B4-BE49-F238E27FC236}">
                <a16:creationId xmlns:a16="http://schemas.microsoft.com/office/drawing/2014/main" id="{241919FB-2BC0-2B34-27A7-EE3F7BE6B0FB}"/>
              </a:ext>
            </a:extLst>
          </p:cNvPr>
          <p:cNvSpPr txBox="1"/>
          <p:nvPr/>
        </p:nvSpPr>
        <p:spPr>
          <a:xfrm>
            <a:off x="477492" y="2385788"/>
            <a:ext cx="260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buSzPts val="1100"/>
              <a:defRPr sz="20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khối lượng của tảng đá thay đổi.</a:t>
            </a:r>
            <a:endParaRPr dirty="0">
              <a:sym typeface="Roboto"/>
            </a:endParaRPr>
          </a:p>
        </p:txBody>
      </p:sp>
      <p:sp>
        <p:nvSpPr>
          <p:cNvPr id="54" name="Google Shape;316;p32">
            <a:extLst>
              <a:ext uri="{FF2B5EF4-FFF2-40B4-BE49-F238E27FC236}">
                <a16:creationId xmlns:a16="http://schemas.microsoft.com/office/drawing/2014/main" id="{615AD66C-140E-973B-E3FC-0E1C8016E16C}"/>
              </a:ext>
            </a:extLst>
          </p:cNvPr>
          <p:cNvSpPr txBox="1"/>
          <p:nvPr/>
        </p:nvSpPr>
        <p:spPr>
          <a:xfrm flipH="1">
            <a:off x="5884233" y="2370385"/>
            <a:ext cx="27822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buSzPts val="1100"/>
              <a:defRPr sz="20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 khối lượng của nước thay đổi.</a:t>
            </a:r>
            <a:endParaRPr dirty="0">
              <a:sym typeface="Roboto"/>
            </a:endParaRPr>
          </a:p>
        </p:txBody>
      </p:sp>
      <p:sp>
        <p:nvSpPr>
          <p:cNvPr id="55" name="Google Shape;326;p32">
            <a:extLst>
              <a:ext uri="{FF2B5EF4-FFF2-40B4-BE49-F238E27FC236}">
                <a16:creationId xmlns:a16="http://schemas.microsoft.com/office/drawing/2014/main" id="{9BC4449A-186F-B91D-D3C2-5D32F775A83D}"/>
              </a:ext>
            </a:extLst>
          </p:cNvPr>
          <p:cNvSpPr txBox="1"/>
          <p:nvPr/>
        </p:nvSpPr>
        <p:spPr>
          <a:xfrm>
            <a:off x="477493" y="3676649"/>
            <a:ext cx="26807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buSzPts val="1100"/>
              <a:defRPr sz="20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tảng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.</a:t>
            </a:r>
            <a:endParaRPr dirty="0">
              <a:sym typeface="Roboto"/>
            </a:endParaRPr>
          </a:p>
        </p:txBody>
      </p:sp>
      <p:sp>
        <p:nvSpPr>
          <p:cNvPr id="56" name="Google Shape;316;p32">
            <a:extLst>
              <a:ext uri="{FF2B5EF4-FFF2-40B4-BE49-F238E27FC236}">
                <a16:creationId xmlns:a16="http://schemas.microsoft.com/office/drawing/2014/main" id="{8B08529C-CCDB-752A-373D-85A3412339D7}"/>
              </a:ext>
            </a:extLst>
          </p:cNvPr>
          <p:cNvSpPr txBox="1"/>
          <p:nvPr/>
        </p:nvSpPr>
        <p:spPr>
          <a:xfrm flipH="1">
            <a:off x="5650594" y="3676649"/>
            <a:ext cx="30159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buSzPts val="1100"/>
              <a:defRPr sz="2000"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lực đẩy của nước.</a:t>
            </a:r>
            <a:endParaRPr dirty="0">
              <a:sym typeface="Roboto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7E5869D-EBDC-7E1D-87F8-611970D1ABBB}"/>
              </a:ext>
            </a:extLst>
          </p:cNvPr>
          <p:cNvSpPr/>
          <p:nvPr/>
        </p:nvSpPr>
        <p:spPr>
          <a:xfrm>
            <a:off x="4585132" y="3336297"/>
            <a:ext cx="4146060" cy="1243736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3" grpId="0"/>
      <p:bldP spid="54" grpId="0"/>
      <p:bldP spid="55" grpId="0"/>
      <p:bldP spid="56" grpId="0"/>
      <p:bldP spid="5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A4B66C-4B13-DFA8-9CA7-6D4BE1E088E5}"/>
              </a:ext>
            </a:extLst>
          </p:cNvPr>
          <p:cNvGrpSpPr/>
          <p:nvPr/>
        </p:nvGrpSpPr>
        <p:grpSpPr>
          <a:xfrm>
            <a:off x="1118169" y="3065051"/>
            <a:ext cx="5316052" cy="771829"/>
            <a:chOff x="2640558" y="3850537"/>
            <a:chExt cx="5316052" cy="771829"/>
          </a:xfrm>
          <a:solidFill>
            <a:srgbClr val="FF8001"/>
          </a:solidFill>
        </p:grpSpPr>
        <p:grpSp>
          <p:nvGrpSpPr>
            <p:cNvPr id="323" name="Google Shape;323;p32"/>
            <p:cNvGrpSpPr/>
            <p:nvPr/>
          </p:nvGrpSpPr>
          <p:grpSpPr>
            <a:xfrm>
              <a:off x="2640558" y="3850537"/>
              <a:ext cx="5316052" cy="771829"/>
              <a:chOff x="1025926" y="1749504"/>
              <a:chExt cx="5800384" cy="842148"/>
            </a:xfrm>
            <a:grpFill/>
          </p:grpSpPr>
          <p:sp>
            <p:nvSpPr>
              <p:cNvPr id="324" name="Google Shape;324;p32"/>
              <p:cNvSpPr/>
              <p:nvPr/>
            </p:nvSpPr>
            <p:spPr>
              <a:xfrm>
                <a:off x="1025926" y="1749504"/>
                <a:ext cx="5057534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5984210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327" name="Google Shape;327;p32"/>
            <p:cNvSpPr/>
            <p:nvPr/>
          </p:nvSpPr>
          <p:spPr>
            <a:xfrm>
              <a:off x="2640558" y="385147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6C5BB8-EFA8-C122-D8DC-5F3694DA67E8}"/>
              </a:ext>
            </a:extLst>
          </p:cNvPr>
          <p:cNvGrpSpPr/>
          <p:nvPr/>
        </p:nvGrpSpPr>
        <p:grpSpPr>
          <a:xfrm>
            <a:off x="2817118" y="2120153"/>
            <a:ext cx="4966361" cy="771829"/>
            <a:chOff x="1528843" y="2702487"/>
            <a:chExt cx="4966361" cy="771829"/>
          </a:xfrm>
        </p:grpSpPr>
        <p:grpSp>
          <p:nvGrpSpPr>
            <p:cNvPr id="313" name="Google Shape;313;p32"/>
            <p:cNvGrpSpPr/>
            <p:nvPr/>
          </p:nvGrpSpPr>
          <p:grpSpPr>
            <a:xfrm flipH="1">
              <a:off x="1528843" y="2702487"/>
              <a:ext cx="4966360" cy="771829"/>
              <a:chOff x="1025926" y="1749504"/>
              <a:chExt cx="5418832" cy="842148"/>
            </a:xfrm>
            <a:solidFill>
              <a:srgbClr val="1A569C"/>
            </a:solidFill>
          </p:grpSpPr>
          <p:sp>
            <p:nvSpPr>
              <p:cNvPr id="314" name="Google Shape;314;p32"/>
              <p:cNvSpPr/>
              <p:nvPr/>
            </p:nvSpPr>
            <p:spPr>
              <a:xfrm>
                <a:off x="1025926" y="1749504"/>
                <a:ext cx="4683177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315" name="Google Shape;315;p32"/>
              <p:cNvSpPr/>
              <p:nvPr/>
            </p:nvSpPr>
            <p:spPr>
              <a:xfrm>
                <a:off x="5602658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dirty="0">
                  <a:ea typeface="+mn-ea"/>
                </a:endParaRPr>
              </a:p>
            </p:txBody>
          </p:sp>
        </p:grpSp>
        <p:sp>
          <p:nvSpPr>
            <p:cNvPr id="317" name="Google Shape;317;p32"/>
            <p:cNvSpPr/>
            <p:nvPr/>
          </p:nvSpPr>
          <p:spPr>
            <a:xfrm flipH="1">
              <a:off x="6117981" y="270342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302" name="Google Shape;302;p32"/>
          <p:cNvGrpSpPr/>
          <p:nvPr/>
        </p:nvGrpSpPr>
        <p:grpSpPr>
          <a:xfrm>
            <a:off x="1091314" y="1144197"/>
            <a:ext cx="5331569" cy="771829"/>
            <a:chOff x="3170604" y="1140244"/>
            <a:chExt cx="5331569" cy="771829"/>
          </a:xfrm>
          <a:solidFill>
            <a:srgbClr val="32AAD9"/>
          </a:solidFill>
        </p:grpSpPr>
        <p:grpSp>
          <p:nvGrpSpPr>
            <p:cNvPr id="303" name="Google Shape;303;p32"/>
            <p:cNvGrpSpPr/>
            <p:nvPr/>
          </p:nvGrpSpPr>
          <p:grpSpPr>
            <a:xfrm>
              <a:off x="3170604" y="1140244"/>
              <a:ext cx="5331569" cy="771829"/>
              <a:chOff x="1025925" y="1749504"/>
              <a:chExt cx="5817314" cy="842148"/>
            </a:xfrm>
            <a:grpFill/>
          </p:grpSpPr>
          <p:sp>
            <p:nvSpPr>
              <p:cNvPr id="304" name="Google Shape;304;p32"/>
              <p:cNvSpPr/>
              <p:nvPr/>
            </p:nvSpPr>
            <p:spPr>
              <a:xfrm>
                <a:off x="1025925" y="1749504"/>
                <a:ext cx="5057535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dirty="0">
                  <a:ea typeface="+mn-ea"/>
                </a:endParaRPr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6001139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306" name="Google Shape;306;p32"/>
            <p:cNvSpPr/>
            <p:nvPr/>
          </p:nvSpPr>
          <p:spPr>
            <a:xfrm>
              <a:off x="3170604" y="1141177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308" name="Google Shape;308;p32"/>
          <p:cNvSpPr txBox="1"/>
          <p:nvPr/>
        </p:nvSpPr>
        <p:spPr>
          <a:xfrm>
            <a:off x="1505421" y="1243751"/>
            <a:ext cx="46352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buSzPts val="1100"/>
              <a:defRPr sz="2000">
                <a:solidFill>
                  <a:srgbClr val="FFF4E0"/>
                </a:solidFill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Vì </a:t>
            </a:r>
            <a:r>
              <a:rPr lang="en-US" dirty="0" err="1"/>
              <a:t>khối</a:t>
            </a:r>
            <a:r>
              <a:rPr lang="vi-VN" dirty="0"/>
              <a:t> lượng riêng của gỗ nhỏ hơn </a:t>
            </a:r>
            <a:r>
              <a:rPr lang="en-US" dirty="0" err="1"/>
              <a:t>khối</a:t>
            </a:r>
            <a:r>
              <a:rPr lang="vi-VN" dirty="0"/>
              <a:t> lượng riêng của nước.</a:t>
            </a:r>
            <a:endParaRPr dirty="0">
              <a:sym typeface="Robo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FF0369-5816-60FD-743A-F8E706229F6F}"/>
              </a:ext>
            </a:extLst>
          </p:cNvPr>
          <p:cNvGrpSpPr/>
          <p:nvPr/>
        </p:nvGrpSpPr>
        <p:grpSpPr>
          <a:xfrm>
            <a:off x="326144" y="1032151"/>
            <a:ext cx="1095304" cy="995921"/>
            <a:chOff x="326143" y="985515"/>
            <a:chExt cx="1095304" cy="995921"/>
          </a:xfrm>
          <a:solidFill>
            <a:srgbClr val="32AAD9"/>
          </a:solidFill>
        </p:grpSpPr>
        <p:sp>
          <p:nvSpPr>
            <p:cNvPr id="307" name="Google Shape;307;p32"/>
            <p:cNvSpPr/>
            <p:nvPr/>
          </p:nvSpPr>
          <p:spPr>
            <a:xfrm>
              <a:off x="326143" y="985515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09" name="Google Shape;309;p32"/>
            <p:cNvSpPr txBox="1"/>
            <p:nvPr/>
          </p:nvSpPr>
          <p:spPr>
            <a:xfrm>
              <a:off x="536891" y="1197105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16" name="Google Shape;316;p32"/>
          <p:cNvSpPr txBox="1"/>
          <p:nvPr/>
        </p:nvSpPr>
        <p:spPr>
          <a:xfrm flipH="1">
            <a:off x="2850023" y="2219707"/>
            <a:ext cx="4519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buSzPts val="1100"/>
              <a:defRPr sz="2000">
                <a:solidFill>
                  <a:srgbClr val="FFF4E0"/>
                </a:solidFill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Vì </a:t>
            </a:r>
            <a:r>
              <a:rPr lang="en-US" dirty="0" err="1"/>
              <a:t>khối</a:t>
            </a:r>
            <a:r>
              <a:rPr lang="vi-VN" dirty="0"/>
              <a:t> lượng riêng của gỗ lớn hơn </a:t>
            </a:r>
            <a:r>
              <a:rPr lang="en-US" dirty="0" err="1"/>
              <a:t>khối</a:t>
            </a:r>
            <a:r>
              <a:rPr lang="vi-VN" dirty="0"/>
              <a:t> lượng riêng của nước.</a:t>
            </a:r>
            <a:endParaRPr dirty="0">
              <a:sym typeface="Robo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42E94-9A26-E257-6943-14C515EFF238}"/>
              </a:ext>
            </a:extLst>
          </p:cNvPr>
          <p:cNvGrpSpPr/>
          <p:nvPr/>
        </p:nvGrpSpPr>
        <p:grpSpPr>
          <a:xfrm>
            <a:off x="7453344" y="2008107"/>
            <a:ext cx="1095304" cy="995921"/>
            <a:chOff x="6165070" y="2590441"/>
            <a:chExt cx="1095304" cy="995921"/>
          </a:xfrm>
          <a:solidFill>
            <a:srgbClr val="1A569C"/>
          </a:solidFill>
        </p:grpSpPr>
        <p:sp>
          <p:nvSpPr>
            <p:cNvPr id="318" name="Google Shape;318;p32"/>
            <p:cNvSpPr/>
            <p:nvPr/>
          </p:nvSpPr>
          <p:spPr>
            <a:xfrm flipH="1">
              <a:off x="6165070" y="259044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 dirty="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19" name="Google Shape;319;p32"/>
            <p:cNvSpPr txBox="1"/>
            <p:nvPr/>
          </p:nvSpPr>
          <p:spPr>
            <a:xfrm flipH="1">
              <a:off x="6375826" y="280203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26" name="Google Shape;326;p32"/>
          <p:cNvSpPr txBox="1"/>
          <p:nvPr/>
        </p:nvSpPr>
        <p:spPr>
          <a:xfrm>
            <a:off x="1532278" y="3164605"/>
            <a:ext cx="46352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buSzPts val="1100"/>
              <a:defRPr sz="2000">
                <a:solidFill>
                  <a:srgbClr val="FFF4E0"/>
                </a:solidFill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fr-FR" dirty="0" err="1"/>
              <a:t>Vì</a:t>
            </a:r>
            <a:r>
              <a:rPr lang="fr-FR" dirty="0"/>
              <a:t> </a:t>
            </a:r>
            <a:r>
              <a:rPr lang="fr-FR" dirty="0" err="1"/>
              <a:t>gỗ</a:t>
            </a:r>
            <a:r>
              <a:rPr lang="fr-FR" dirty="0"/>
              <a:t> là </a:t>
            </a:r>
            <a:r>
              <a:rPr lang="fr-FR" dirty="0" err="1"/>
              <a:t>vật</a:t>
            </a:r>
            <a:r>
              <a:rPr lang="fr-FR" dirty="0"/>
              <a:t> </a:t>
            </a:r>
            <a:r>
              <a:rPr lang="fr-FR" dirty="0" err="1"/>
              <a:t>nhẹ</a:t>
            </a:r>
            <a:r>
              <a:rPr lang="fr-FR" dirty="0"/>
              <a:t>.</a:t>
            </a:r>
            <a:endParaRPr dirty="0">
              <a:sym typeface="Robo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05FD21-4E41-253E-0366-DEE1A923CFFA}"/>
              </a:ext>
            </a:extLst>
          </p:cNvPr>
          <p:cNvGrpSpPr/>
          <p:nvPr/>
        </p:nvGrpSpPr>
        <p:grpSpPr>
          <a:xfrm>
            <a:off x="352998" y="2953005"/>
            <a:ext cx="1095304" cy="995921"/>
            <a:chOff x="1875387" y="3738491"/>
            <a:chExt cx="1095304" cy="995921"/>
          </a:xfrm>
          <a:solidFill>
            <a:srgbClr val="FF8001"/>
          </a:solidFill>
        </p:grpSpPr>
        <p:sp>
          <p:nvSpPr>
            <p:cNvPr id="328" name="Google Shape;328;p32"/>
            <p:cNvSpPr/>
            <p:nvPr/>
          </p:nvSpPr>
          <p:spPr>
            <a:xfrm>
              <a:off x="1875387" y="373849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29" name="Google Shape;329;p32"/>
            <p:cNvSpPr txBox="1"/>
            <p:nvPr/>
          </p:nvSpPr>
          <p:spPr>
            <a:xfrm>
              <a:off x="2086135" y="395008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6" name="TextBox 18">
            <a:extLst>
              <a:ext uri="{FF2B5EF4-FFF2-40B4-BE49-F238E27FC236}">
                <a16:creationId xmlns:a16="http://schemas.microsoft.com/office/drawing/2014/main" id="{647AAA95-9C9E-C391-EF90-02899006A178}"/>
              </a:ext>
            </a:extLst>
          </p:cNvPr>
          <p:cNvSpPr txBox="1"/>
          <p:nvPr/>
        </p:nvSpPr>
        <p:spPr>
          <a:xfrm flipH="1">
            <a:off x="1390030" y="362155"/>
            <a:ext cx="736534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CÂU 6: </a:t>
            </a:r>
            <a:r>
              <a:rPr lang="vi-VN" dirty="0"/>
              <a:t> </a:t>
            </a:r>
            <a:r>
              <a:rPr lang="vi-VN" sz="2667" dirty="0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rPr>
              <a:t>Tại sao miếng gỗ thả vào nước thì nổi?</a:t>
            </a:r>
            <a:endParaRPr lang="en-US" altLang="en-US" sz="2667" dirty="0">
              <a:solidFill>
                <a:prstClr val="black"/>
              </a:solidFill>
              <a:latin typeface="Roboto Black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686DA7-BE2A-1CB5-8818-9F9347E93086}"/>
              </a:ext>
            </a:extLst>
          </p:cNvPr>
          <p:cNvSpPr/>
          <p:nvPr/>
        </p:nvSpPr>
        <p:spPr>
          <a:xfrm>
            <a:off x="0" y="381172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385C925-E057-29C3-F27F-DFB7FB67A6AA}"/>
              </a:ext>
            </a:extLst>
          </p:cNvPr>
          <p:cNvGrpSpPr/>
          <p:nvPr/>
        </p:nvGrpSpPr>
        <p:grpSpPr>
          <a:xfrm>
            <a:off x="2850023" y="4020948"/>
            <a:ext cx="4894077" cy="771829"/>
            <a:chOff x="1601127" y="2702487"/>
            <a:chExt cx="4894077" cy="771829"/>
          </a:xfrm>
          <a:solidFill>
            <a:srgbClr val="D55800"/>
          </a:solidFill>
        </p:grpSpPr>
        <p:grpSp>
          <p:nvGrpSpPr>
            <p:cNvPr id="49" name="Google Shape;313;p32">
              <a:extLst>
                <a:ext uri="{FF2B5EF4-FFF2-40B4-BE49-F238E27FC236}">
                  <a16:creationId xmlns:a16="http://schemas.microsoft.com/office/drawing/2014/main" id="{2273CC00-EEE2-25D2-4B36-B66B5CF6F0E3}"/>
                </a:ext>
              </a:extLst>
            </p:cNvPr>
            <p:cNvGrpSpPr/>
            <p:nvPr/>
          </p:nvGrpSpPr>
          <p:grpSpPr>
            <a:xfrm flipH="1">
              <a:off x="1601127" y="2702487"/>
              <a:ext cx="4894076" cy="771829"/>
              <a:chOff x="1025926" y="1749504"/>
              <a:chExt cx="5339963" cy="842148"/>
            </a:xfrm>
            <a:grpFill/>
          </p:grpSpPr>
          <p:sp>
            <p:nvSpPr>
              <p:cNvPr id="51" name="Google Shape;314;p32">
                <a:extLst>
                  <a:ext uri="{FF2B5EF4-FFF2-40B4-BE49-F238E27FC236}">
                    <a16:creationId xmlns:a16="http://schemas.microsoft.com/office/drawing/2014/main" id="{F7DAC097-9E28-A870-0E9A-9D9B3CBCB4BE}"/>
                  </a:ext>
                </a:extLst>
              </p:cNvPr>
              <p:cNvSpPr/>
              <p:nvPr/>
            </p:nvSpPr>
            <p:spPr>
              <a:xfrm>
                <a:off x="1025926" y="1749504"/>
                <a:ext cx="4640211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52" name="Google Shape;315;p32">
                <a:extLst>
                  <a:ext uri="{FF2B5EF4-FFF2-40B4-BE49-F238E27FC236}">
                    <a16:creationId xmlns:a16="http://schemas.microsoft.com/office/drawing/2014/main" id="{9BDFF636-B3E4-6BBD-135D-F10E6B835287}"/>
                  </a:ext>
                </a:extLst>
              </p:cNvPr>
              <p:cNvSpPr/>
              <p:nvPr/>
            </p:nvSpPr>
            <p:spPr>
              <a:xfrm>
                <a:off x="5523789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50" name="Google Shape;317;p32">
              <a:extLst>
                <a:ext uri="{FF2B5EF4-FFF2-40B4-BE49-F238E27FC236}">
                  <a16:creationId xmlns:a16="http://schemas.microsoft.com/office/drawing/2014/main" id="{A864C9E1-9E12-E5F5-FE90-BB76A6805D06}"/>
                </a:ext>
              </a:extLst>
            </p:cNvPr>
            <p:cNvSpPr/>
            <p:nvPr/>
          </p:nvSpPr>
          <p:spPr>
            <a:xfrm flipH="1">
              <a:off x="6117981" y="270342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53" name="Google Shape;316;p32">
            <a:extLst>
              <a:ext uri="{FF2B5EF4-FFF2-40B4-BE49-F238E27FC236}">
                <a16:creationId xmlns:a16="http://schemas.microsoft.com/office/drawing/2014/main" id="{9819E606-D760-9375-15E1-9950560A21E4}"/>
              </a:ext>
            </a:extLst>
          </p:cNvPr>
          <p:cNvSpPr txBox="1"/>
          <p:nvPr/>
        </p:nvSpPr>
        <p:spPr>
          <a:xfrm flipH="1">
            <a:off x="2726175" y="4120502"/>
            <a:ext cx="460381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buSzPts val="1100"/>
              <a:defRPr sz="2000">
                <a:solidFill>
                  <a:srgbClr val="FFF4E0"/>
                </a:solidFill>
                <a:latin typeface="Roboto" panose="020000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Vì gỗ không thấm nước.</a:t>
            </a:r>
            <a:endParaRPr dirty="0">
              <a:sym typeface="Roboto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BAED40A-48CF-DAA6-E51E-3FBB1AD0DDD0}"/>
              </a:ext>
            </a:extLst>
          </p:cNvPr>
          <p:cNvGrpSpPr/>
          <p:nvPr/>
        </p:nvGrpSpPr>
        <p:grpSpPr>
          <a:xfrm>
            <a:off x="7413966" y="3908902"/>
            <a:ext cx="1095304" cy="995921"/>
            <a:chOff x="6165070" y="2590441"/>
            <a:chExt cx="1095304" cy="995921"/>
          </a:xfrm>
          <a:solidFill>
            <a:srgbClr val="D55800"/>
          </a:solidFill>
        </p:grpSpPr>
        <p:sp>
          <p:nvSpPr>
            <p:cNvPr id="55" name="Google Shape;318;p32">
              <a:extLst>
                <a:ext uri="{FF2B5EF4-FFF2-40B4-BE49-F238E27FC236}">
                  <a16:creationId xmlns:a16="http://schemas.microsoft.com/office/drawing/2014/main" id="{3E4F9FB3-96B5-09F9-45B8-AE3F3F81DDE1}"/>
                </a:ext>
              </a:extLst>
            </p:cNvPr>
            <p:cNvSpPr/>
            <p:nvPr/>
          </p:nvSpPr>
          <p:spPr>
            <a:xfrm flipH="1">
              <a:off x="6165070" y="259044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 dirty="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56" name="Google Shape;319;p32">
              <a:extLst>
                <a:ext uri="{FF2B5EF4-FFF2-40B4-BE49-F238E27FC236}">
                  <a16:creationId xmlns:a16="http://schemas.microsoft.com/office/drawing/2014/main" id="{78A737BB-E815-8475-5B88-ABCC2563156F}"/>
                </a:ext>
              </a:extLst>
            </p:cNvPr>
            <p:cNvSpPr txBox="1"/>
            <p:nvPr/>
          </p:nvSpPr>
          <p:spPr>
            <a:xfrm flipH="1">
              <a:off x="6375826" y="280203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7A2E03-2D0B-BB64-0DB6-E0AF17BFA265}"/>
              </a:ext>
            </a:extLst>
          </p:cNvPr>
          <p:cNvSpPr/>
          <p:nvPr/>
        </p:nvSpPr>
        <p:spPr>
          <a:xfrm>
            <a:off x="317390" y="980032"/>
            <a:ext cx="6323695" cy="1098419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6" grpId="0"/>
      <p:bldP spid="326" grpId="0"/>
      <p:bldP spid="36" grpId="0"/>
      <p:bldP spid="53" grpId="0"/>
      <p:bldP spid="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7D5ED6D-6BB1-48FF-9F11-35E903468360}"/>
              </a:ext>
            </a:extLst>
          </p:cNvPr>
          <p:cNvSpPr/>
          <p:nvPr/>
        </p:nvSpPr>
        <p:spPr>
          <a:xfrm>
            <a:off x="2622596" y="2282191"/>
            <a:ext cx="1819013" cy="1120524"/>
          </a:xfrm>
          <a:prstGeom prst="rect">
            <a:avLst/>
          </a:prstGeom>
          <a:noFill/>
          <a:ln w="25400" cmpd="thinThick">
            <a:solidFill>
              <a:srgbClr val="B747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endParaRPr lang="en-US" sz="180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0DA904A-CE5A-4A37-B824-A74AE80B17BB}"/>
              </a:ext>
            </a:extLst>
          </p:cNvPr>
          <p:cNvSpPr/>
          <p:nvPr/>
        </p:nvSpPr>
        <p:spPr>
          <a:xfrm>
            <a:off x="4749318" y="2282191"/>
            <a:ext cx="1819013" cy="1120524"/>
          </a:xfrm>
          <a:prstGeom prst="rect">
            <a:avLst/>
          </a:prstGeom>
          <a:noFill/>
          <a:ln w="25400" cmpd="thinThick">
            <a:solidFill>
              <a:srgbClr val="2A3E5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endParaRPr lang="en-US" sz="180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5088917-3734-4BA7-A7D1-EDA7921EA9A7}"/>
              </a:ext>
            </a:extLst>
          </p:cNvPr>
          <p:cNvSpPr/>
          <p:nvPr/>
        </p:nvSpPr>
        <p:spPr>
          <a:xfrm>
            <a:off x="6882390" y="2282191"/>
            <a:ext cx="1819013" cy="1120524"/>
          </a:xfrm>
          <a:prstGeom prst="rect">
            <a:avLst/>
          </a:prstGeom>
          <a:noFill/>
          <a:ln w="25400" cmpd="thinThick">
            <a:solidFill>
              <a:srgbClr val="B747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endParaRPr lang="en-US" sz="180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B0B900-28BD-4C83-A715-D680BE58B200}"/>
              </a:ext>
            </a:extLst>
          </p:cNvPr>
          <p:cNvSpPr/>
          <p:nvPr/>
        </p:nvSpPr>
        <p:spPr>
          <a:xfrm>
            <a:off x="484761" y="2282191"/>
            <a:ext cx="1819013" cy="1120524"/>
          </a:xfrm>
          <a:prstGeom prst="rect">
            <a:avLst/>
          </a:prstGeom>
          <a:noFill/>
          <a:ln w="25400" cmpd="thinThick">
            <a:solidFill>
              <a:srgbClr val="2A3E5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endParaRPr lang="en-US" sz="180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80F64C6B-6F5B-439D-AC90-E043BA66F00B}"/>
              </a:ext>
            </a:extLst>
          </p:cNvPr>
          <p:cNvSpPr txBox="1"/>
          <p:nvPr/>
        </p:nvSpPr>
        <p:spPr>
          <a:xfrm flipH="1">
            <a:off x="327119" y="853696"/>
            <a:ext cx="86734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637" marR="40637" algn="just" defTabSz="1219109">
              <a:tabLst>
                <a:tab pos="228584" algn="l"/>
                <a:tab pos="4559805" algn="l"/>
                <a:tab pos="6719489" algn="l"/>
              </a:tabLst>
              <a:defRPr sz="2667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en-US" dirty="0"/>
              <a:t>CÂU 7: </a:t>
            </a:r>
            <a:r>
              <a:rPr lang="vi-VN" dirty="0"/>
              <a:t>Lực đẩy Ác – si – mét nhỏ hơn trọng lượng thì: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B8222C-DC15-49BE-BC34-CC89E2C02EF0}"/>
              </a:ext>
            </a:extLst>
          </p:cNvPr>
          <p:cNvSpPr txBox="1"/>
          <p:nvPr/>
        </p:nvSpPr>
        <p:spPr>
          <a:xfrm flipH="1">
            <a:off x="480378" y="2523267"/>
            <a:ext cx="1864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0479" marR="30479" algn="ctr" defTabSz="914355">
              <a:buClrTx/>
              <a:tabLst>
                <a:tab pos="171442" algn="l"/>
                <a:tab pos="3419939" algn="l"/>
                <a:tab pos="5039743" algn="l"/>
              </a:tabLst>
              <a:defRPr sz="2000" kern="1200">
                <a:solidFill>
                  <a:prstClr val="black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Vật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chìm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xuống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CF7D8E-BA2B-4437-9119-CAF37706EE07}"/>
              </a:ext>
            </a:extLst>
          </p:cNvPr>
          <p:cNvSpPr txBox="1"/>
          <p:nvPr/>
        </p:nvSpPr>
        <p:spPr>
          <a:xfrm flipH="1">
            <a:off x="2493941" y="2614279"/>
            <a:ext cx="1986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0479" marR="30479" algn="ctr" defTabSz="914355">
              <a:buClrTx/>
              <a:tabLst>
                <a:tab pos="171442" algn="l"/>
                <a:tab pos="3419939" algn="l"/>
                <a:tab pos="5039743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50476A-EC68-4673-B244-F417EDAC3503}"/>
              </a:ext>
            </a:extLst>
          </p:cNvPr>
          <p:cNvSpPr txBox="1"/>
          <p:nvPr/>
        </p:nvSpPr>
        <p:spPr>
          <a:xfrm flipH="1">
            <a:off x="4663846" y="2511998"/>
            <a:ext cx="2095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0479" marR="30479" algn="ctr" defTabSz="914355">
              <a:buClrTx/>
              <a:tabLst>
                <a:tab pos="171442" algn="l"/>
                <a:tab pos="3419939" algn="l"/>
                <a:tab pos="5039743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r>
              <a:rPr lang="vi-VN" dirty="0"/>
              <a:t>Vật lơ lửng trong chất lỏng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663E21-3B2D-4581-BA44-F9B5421177AA}"/>
              </a:ext>
            </a:extLst>
          </p:cNvPr>
          <p:cNvSpPr txBox="1"/>
          <p:nvPr/>
        </p:nvSpPr>
        <p:spPr>
          <a:xfrm flipH="1">
            <a:off x="6844449" y="2488510"/>
            <a:ext cx="1903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0479" marR="30479" algn="ctr" defTabSz="914355">
              <a:buClrTx/>
              <a:tabLst>
                <a:tab pos="171442" algn="l"/>
                <a:tab pos="3419939" algn="l"/>
                <a:tab pos="5039743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endParaRPr lang="en-US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6907CF6-7444-489A-B9A6-E29E37812B87}"/>
              </a:ext>
            </a:extLst>
          </p:cNvPr>
          <p:cNvSpPr/>
          <p:nvPr/>
        </p:nvSpPr>
        <p:spPr>
          <a:xfrm>
            <a:off x="396171" y="1699260"/>
            <a:ext cx="2047356" cy="1835747"/>
          </a:xfrm>
          <a:prstGeom prst="roundRect">
            <a:avLst/>
          </a:prstGeom>
          <a:noFill/>
          <a:ln w="31750">
            <a:solidFill>
              <a:srgbClr val="07A5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endParaRPr lang="en-US" sz="1800" kern="1200">
              <a:solidFill>
                <a:srgbClr val="DB3C14"/>
              </a:solidFill>
              <a:latin typeface="Calibri"/>
            </a:endParaRP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41D76B50-98C2-4E66-A4CA-1868CC58A598}"/>
              </a:ext>
            </a:extLst>
          </p:cNvPr>
          <p:cNvSpPr/>
          <p:nvPr/>
        </p:nvSpPr>
        <p:spPr>
          <a:xfrm>
            <a:off x="717106" y="1871967"/>
            <a:ext cx="1371600" cy="457200"/>
          </a:xfrm>
          <a:prstGeom prst="round2SameRect">
            <a:avLst/>
          </a:prstGeom>
          <a:solidFill>
            <a:srgbClr val="2A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r>
              <a:rPr lang="en-US" sz="2000" b="1" kern="1200" dirty="0">
                <a:solidFill>
                  <a:srgbClr val="FFFFFF"/>
                </a:solidFill>
                <a:latin typeface="#9Slide03 Bebas Neue ZSmall" panose="020B0606020202050201" pitchFamily="34" charset="0"/>
              </a:rPr>
              <a:t>A</a:t>
            </a:r>
          </a:p>
        </p:txBody>
      </p:sp>
      <p:sp>
        <p:nvSpPr>
          <p:cNvPr id="41" name="Rectangle: Top Corners Rounded 40">
            <a:extLst>
              <a:ext uri="{FF2B5EF4-FFF2-40B4-BE49-F238E27FC236}">
                <a16:creationId xmlns:a16="http://schemas.microsoft.com/office/drawing/2014/main" id="{490F78FE-32A2-45C0-BAF4-42DF0453DE57}"/>
              </a:ext>
            </a:extLst>
          </p:cNvPr>
          <p:cNvSpPr/>
          <p:nvPr/>
        </p:nvSpPr>
        <p:spPr>
          <a:xfrm>
            <a:off x="2841007" y="1871967"/>
            <a:ext cx="1371600" cy="457200"/>
          </a:xfrm>
          <a:prstGeom prst="round2SameRect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r>
              <a:rPr lang="en-US" sz="2000" b="1" kern="1200" dirty="0">
                <a:solidFill>
                  <a:srgbClr val="FFFFFF"/>
                </a:solidFill>
                <a:latin typeface="#9Slide03 Bebas Neue ZSmall" panose="020B0606020202050201" pitchFamily="34" charset="0"/>
              </a:rPr>
              <a:t>B</a:t>
            </a:r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51DB72FF-A8AD-4A66-9CDE-E836CDBD24FC}"/>
              </a:ext>
            </a:extLst>
          </p:cNvPr>
          <p:cNvSpPr/>
          <p:nvPr/>
        </p:nvSpPr>
        <p:spPr>
          <a:xfrm>
            <a:off x="4964908" y="1871967"/>
            <a:ext cx="1371600" cy="457200"/>
          </a:xfrm>
          <a:prstGeom prst="round2SameRect">
            <a:avLst/>
          </a:prstGeom>
          <a:solidFill>
            <a:srgbClr val="2A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r>
              <a:rPr lang="en-US" sz="2000" b="1" kern="1200" dirty="0">
                <a:solidFill>
                  <a:srgbClr val="FFFFFF"/>
                </a:solidFill>
                <a:latin typeface="#9Slide03 Bebas Neue ZSmall" panose="020B0606020202050201" pitchFamily="34" charset="0"/>
              </a:rPr>
              <a:t>C</a:t>
            </a:r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CA7612A3-87C7-409C-B361-4F71290E4A61}"/>
              </a:ext>
            </a:extLst>
          </p:cNvPr>
          <p:cNvSpPr/>
          <p:nvPr/>
        </p:nvSpPr>
        <p:spPr>
          <a:xfrm>
            <a:off x="7088810" y="1824990"/>
            <a:ext cx="1371600" cy="457200"/>
          </a:xfrm>
          <a:prstGeom prst="round2SameRect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buClrTx/>
              <a:defRPr/>
            </a:pPr>
            <a:r>
              <a:rPr lang="en-US" sz="2000" b="1" kern="1200" dirty="0">
                <a:solidFill>
                  <a:srgbClr val="FFFFFF"/>
                </a:solidFill>
                <a:latin typeface="#9Slide03 Bebas Neue ZSmall" panose="020B0606020202050201" pitchFamily="34" charset="0"/>
              </a:rPr>
              <a:t>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63B943-DC9F-4256-44CD-24A01E9A34AE}"/>
              </a:ext>
            </a:extLst>
          </p:cNvPr>
          <p:cNvSpPr/>
          <p:nvPr/>
        </p:nvSpPr>
        <p:spPr>
          <a:xfrm>
            <a:off x="1" y="268060"/>
            <a:ext cx="1025703" cy="323021"/>
          </a:xfrm>
          <a:prstGeom prst="rect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  <p:bldP spid="54" grpId="0"/>
      <p:bldP spid="5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60C87D5D-9FC0-4DAB-ACFB-F2CF66078CEA}"/>
              </a:ext>
            </a:extLst>
          </p:cNvPr>
          <p:cNvSpPr txBox="1"/>
          <p:nvPr/>
        </p:nvSpPr>
        <p:spPr>
          <a:xfrm flipH="1">
            <a:off x="1013607" y="212510"/>
            <a:ext cx="7977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0637" marR="40637" defTabSz="1219109">
              <a:tabLst>
                <a:tab pos="228584" algn="l"/>
                <a:tab pos="4559805" algn="l"/>
                <a:tab pos="6719489" algn="l"/>
              </a:tabLst>
              <a:defRPr sz="2667">
                <a:solidFill>
                  <a:prstClr val="black"/>
                </a:solidFill>
                <a:latin typeface="Roboto Black" panose="02000000000000000000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sz="2200" dirty="0"/>
              <a:t>CÂU 8: </a:t>
            </a:r>
            <a:r>
              <a:rPr lang="vi-VN" sz="2200" dirty="0"/>
              <a:t>Thả hòn bi thép vào thủy ngân thì hiện tượng xảy ra như thế nào? Biết thép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khối</a:t>
            </a:r>
            <a:r>
              <a:rPr lang="en-US" sz="2200" dirty="0"/>
              <a:t> </a:t>
            </a:r>
            <a:r>
              <a:rPr lang="vi-VN" sz="2200" dirty="0"/>
              <a:t>lượng riêng 7850 </a:t>
            </a:r>
            <a:r>
              <a:rPr lang="en-US" sz="2200" dirty="0"/>
              <a:t>kg</a:t>
            </a:r>
            <a:r>
              <a:rPr lang="vi-VN" sz="2200" dirty="0"/>
              <a:t>/m</a:t>
            </a:r>
            <a:r>
              <a:rPr lang="vi-VN" sz="2200" baseline="30000" dirty="0"/>
              <a:t>3</a:t>
            </a:r>
            <a:r>
              <a:rPr lang="vi-VN" sz="2200" dirty="0"/>
              <a:t>, thủy ngân có </a:t>
            </a:r>
            <a:r>
              <a:rPr lang="en-US" sz="2200" dirty="0" err="1"/>
              <a:t>khối</a:t>
            </a:r>
            <a:r>
              <a:rPr lang="vi-VN" sz="2200" dirty="0"/>
              <a:t> lượng riêng là 13600 </a:t>
            </a:r>
            <a:r>
              <a:rPr lang="en-US" sz="2200" dirty="0"/>
              <a:t>kg</a:t>
            </a:r>
            <a:r>
              <a:rPr lang="vi-VN" sz="2200" dirty="0"/>
              <a:t>/m</a:t>
            </a:r>
            <a:r>
              <a:rPr lang="vi-VN" sz="2200" baseline="30000" dirty="0"/>
              <a:t>3</a:t>
            </a:r>
            <a:r>
              <a:rPr lang="vi-VN" sz="2200" dirty="0"/>
              <a:t>.</a:t>
            </a:r>
            <a:endParaRPr lang="en-US" sz="2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5E162E-41C8-4C2B-970F-AA44AA6EAECF}"/>
              </a:ext>
            </a:extLst>
          </p:cNvPr>
          <p:cNvSpPr txBox="1"/>
          <p:nvPr/>
        </p:nvSpPr>
        <p:spPr>
          <a:xfrm flipH="1">
            <a:off x="891961" y="1688257"/>
            <a:ext cx="33452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0479" marR="30479" algn="just" defTabSz="914378">
              <a:lnSpc>
                <a:spcPct val="150000"/>
              </a:lnSpc>
              <a:buClrTx/>
              <a:tabLst>
                <a:tab pos="171446" algn="l"/>
                <a:tab pos="3420025" algn="l"/>
                <a:tab pos="5039869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r>
              <a:rPr lang="vi-VN" dirty="0"/>
              <a:t>B</a:t>
            </a:r>
            <a:r>
              <a:rPr lang="en-US" dirty="0"/>
              <a:t>ị</a:t>
            </a:r>
            <a:r>
              <a:rPr lang="vi-VN" dirty="0"/>
              <a:t> lơ lửng trong thủy ngân.</a:t>
            </a:r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93024A-41E3-42D7-857A-259A0EAA4F78}"/>
              </a:ext>
            </a:extLst>
          </p:cNvPr>
          <p:cNvGrpSpPr/>
          <p:nvPr/>
        </p:nvGrpSpPr>
        <p:grpSpPr>
          <a:xfrm>
            <a:off x="165880" y="1737572"/>
            <a:ext cx="4719247" cy="533400"/>
            <a:chOff x="0" y="1276350"/>
            <a:chExt cx="4719247" cy="5334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1D675A-3860-4DCB-9E80-7F42A2956E3B}"/>
                </a:ext>
              </a:extLst>
            </p:cNvPr>
            <p:cNvSpPr/>
            <p:nvPr/>
          </p:nvSpPr>
          <p:spPr>
            <a:xfrm>
              <a:off x="0" y="1733550"/>
              <a:ext cx="4495800" cy="76200"/>
            </a:xfrm>
            <a:prstGeom prst="rect">
              <a:avLst/>
            </a:prstGeom>
            <a:solidFill>
              <a:srgbClr val="519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29A5835-2F89-488F-B9A9-FDAA1AE773AD}"/>
                </a:ext>
              </a:extLst>
            </p:cNvPr>
            <p:cNvSpPr/>
            <p:nvPr/>
          </p:nvSpPr>
          <p:spPr>
            <a:xfrm>
              <a:off x="4185847" y="1276350"/>
              <a:ext cx="533400" cy="533400"/>
            </a:xfrm>
            <a:prstGeom prst="ellipse">
              <a:avLst/>
            </a:prstGeom>
            <a:solidFill>
              <a:srgbClr val="519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TextBox 18">
              <a:extLst>
                <a:ext uri="{FF2B5EF4-FFF2-40B4-BE49-F238E27FC236}">
                  <a16:creationId xmlns:a16="http://schemas.microsoft.com/office/drawing/2014/main" id="{A9A262DC-F261-4282-88DB-780471624770}"/>
                </a:ext>
              </a:extLst>
            </p:cNvPr>
            <p:cNvSpPr txBox="1"/>
            <p:nvPr/>
          </p:nvSpPr>
          <p:spPr>
            <a:xfrm flipH="1">
              <a:off x="4294787" y="1333440"/>
              <a:ext cx="3990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Tx/>
                <a:defRPr/>
              </a:pPr>
              <a:r>
                <a:rPr lang="en-US" sz="2100" kern="1200" dirty="0">
                  <a:solidFill>
                    <a:srgbClr val="FFFFFF"/>
                  </a:solidFill>
                  <a:latin typeface="#9Slide07 IcielCadena" panose="02000503000000020004" pitchFamily="2" charset="0"/>
                  <a:ea typeface="Times New Roman" panose="02020603050405020304" pitchFamily="18" charset="0"/>
                  <a:cs typeface="+mn-cs"/>
                </a:rPr>
                <a:t>A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12D2E12-613A-4850-A875-B007D3BB2793}"/>
              </a:ext>
            </a:extLst>
          </p:cNvPr>
          <p:cNvSpPr txBox="1"/>
          <p:nvPr/>
        </p:nvSpPr>
        <p:spPr>
          <a:xfrm flipH="1">
            <a:off x="21557" y="3084426"/>
            <a:ext cx="449579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0479" marR="30479" algn="just" defTabSz="914378">
              <a:lnSpc>
                <a:spcPct val="150000"/>
              </a:lnSpc>
              <a:buClrTx/>
              <a:tabLst>
                <a:tab pos="171446" algn="l"/>
                <a:tab pos="3420025" algn="l"/>
                <a:tab pos="5039869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pPr algn="l"/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thoáng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F4AF834-95CB-4076-BB1E-3F50E9F49650}"/>
              </a:ext>
            </a:extLst>
          </p:cNvPr>
          <p:cNvGrpSpPr/>
          <p:nvPr/>
        </p:nvGrpSpPr>
        <p:grpSpPr>
          <a:xfrm>
            <a:off x="189391" y="3186671"/>
            <a:ext cx="4719247" cy="533400"/>
            <a:chOff x="0" y="2419350"/>
            <a:chExt cx="4719247" cy="5334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9DA4EFF-9D44-4AB0-8798-563EEB5187EE}"/>
                </a:ext>
              </a:extLst>
            </p:cNvPr>
            <p:cNvSpPr/>
            <p:nvPr/>
          </p:nvSpPr>
          <p:spPr>
            <a:xfrm>
              <a:off x="0" y="2876550"/>
              <a:ext cx="4495800" cy="76200"/>
            </a:xfrm>
            <a:prstGeom prst="rect">
              <a:avLst/>
            </a:prstGeom>
            <a:solidFill>
              <a:srgbClr val="F0B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D9AB8D0-6AE7-47F2-9C89-952D47CDFE49}"/>
                </a:ext>
              </a:extLst>
            </p:cNvPr>
            <p:cNvSpPr/>
            <p:nvPr/>
          </p:nvSpPr>
          <p:spPr>
            <a:xfrm>
              <a:off x="4185847" y="2419350"/>
              <a:ext cx="533400" cy="533400"/>
            </a:xfrm>
            <a:prstGeom prst="ellipse">
              <a:avLst/>
            </a:prstGeom>
            <a:solidFill>
              <a:srgbClr val="F0B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4" name="TextBox 18">
              <a:extLst>
                <a:ext uri="{FF2B5EF4-FFF2-40B4-BE49-F238E27FC236}">
                  <a16:creationId xmlns:a16="http://schemas.microsoft.com/office/drawing/2014/main" id="{66CF6F12-43BC-4640-A00E-0604C8887BDD}"/>
                </a:ext>
              </a:extLst>
            </p:cNvPr>
            <p:cNvSpPr txBox="1"/>
            <p:nvPr/>
          </p:nvSpPr>
          <p:spPr>
            <a:xfrm flipH="1">
              <a:off x="4294787" y="2476440"/>
              <a:ext cx="3990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Tx/>
                <a:defRPr/>
              </a:pPr>
              <a:r>
                <a:rPr lang="en-US" sz="2100" kern="1200" dirty="0">
                  <a:solidFill>
                    <a:srgbClr val="FFFFFF"/>
                  </a:solidFill>
                  <a:latin typeface="#9Slide07 IcielCadena" panose="02000503000000020004" pitchFamily="2" charset="0"/>
                  <a:ea typeface="Times New Roman" panose="02020603050405020304" pitchFamily="18" charset="0"/>
                  <a:cs typeface="+mn-cs"/>
                </a:rPr>
                <a:t>C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3D997EF-AD5C-4929-9505-4D7D0B8BB5DD}"/>
              </a:ext>
            </a:extLst>
          </p:cNvPr>
          <p:cNvSpPr txBox="1"/>
          <p:nvPr/>
        </p:nvSpPr>
        <p:spPr>
          <a:xfrm flipH="1">
            <a:off x="4915551" y="2422128"/>
            <a:ext cx="436206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0479" marR="30479" algn="just" defTabSz="914378">
              <a:lnSpc>
                <a:spcPct val="150000"/>
              </a:lnSpc>
              <a:buClrTx/>
              <a:tabLst>
                <a:tab pos="171446" algn="l"/>
                <a:tab pos="3420025" algn="l"/>
                <a:tab pos="5039869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.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83E96DC-7594-4F03-9E43-508AFC85CF64}"/>
              </a:ext>
            </a:extLst>
          </p:cNvPr>
          <p:cNvGrpSpPr/>
          <p:nvPr/>
        </p:nvGrpSpPr>
        <p:grpSpPr>
          <a:xfrm>
            <a:off x="4351727" y="2482171"/>
            <a:ext cx="4406346" cy="533400"/>
            <a:chOff x="4788454" y="1804518"/>
            <a:chExt cx="4406346" cy="5334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79F2AC2-DE92-4AE7-A369-4A9E3C0A9DEE}"/>
                </a:ext>
              </a:extLst>
            </p:cNvPr>
            <p:cNvSpPr/>
            <p:nvPr/>
          </p:nvSpPr>
          <p:spPr>
            <a:xfrm>
              <a:off x="5081380" y="2250864"/>
              <a:ext cx="4113420" cy="87054"/>
            </a:xfrm>
            <a:prstGeom prst="rect">
              <a:avLst/>
            </a:prstGeom>
            <a:solidFill>
              <a:srgbClr val="F0B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0D237F2-2428-4D7F-8898-631439D1CC01}"/>
                </a:ext>
              </a:extLst>
            </p:cNvPr>
            <p:cNvSpPr/>
            <p:nvPr/>
          </p:nvSpPr>
          <p:spPr>
            <a:xfrm>
              <a:off x="4788454" y="1804518"/>
              <a:ext cx="533400" cy="533400"/>
            </a:xfrm>
            <a:prstGeom prst="ellipse">
              <a:avLst/>
            </a:prstGeom>
            <a:solidFill>
              <a:srgbClr val="F0B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8" name="TextBox 18">
              <a:extLst>
                <a:ext uri="{FF2B5EF4-FFF2-40B4-BE49-F238E27FC236}">
                  <a16:creationId xmlns:a16="http://schemas.microsoft.com/office/drawing/2014/main" id="{C034DD0A-E08C-426E-AACF-8299D377754D}"/>
                </a:ext>
              </a:extLst>
            </p:cNvPr>
            <p:cNvSpPr txBox="1"/>
            <p:nvPr/>
          </p:nvSpPr>
          <p:spPr>
            <a:xfrm flipH="1">
              <a:off x="4922794" y="1850754"/>
              <a:ext cx="3990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Tx/>
                <a:defRPr/>
              </a:pPr>
              <a:r>
                <a:rPr lang="en-US" sz="2100" kern="1200" dirty="0">
                  <a:solidFill>
                    <a:srgbClr val="FFFFFF"/>
                  </a:solidFill>
                  <a:latin typeface="#9Slide07 IcielCadena" panose="02000503000000020004" pitchFamily="2" charset="0"/>
                  <a:ea typeface="Times New Roman" panose="02020603050405020304" pitchFamily="18" charset="0"/>
                  <a:cs typeface="+mn-cs"/>
                </a:rPr>
                <a:t>B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8D3E5606-36EF-4C72-B3FF-90580085D894}"/>
              </a:ext>
            </a:extLst>
          </p:cNvPr>
          <p:cNvSpPr txBox="1"/>
          <p:nvPr/>
        </p:nvSpPr>
        <p:spPr>
          <a:xfrm flipH="1">
            <a:off x="5289259" y="3628984"/>
            <a:ext cx="3282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0479" marR="30479" algn="just" defTabSz="914378">
              <a:lnSpc>
                <a:spcPct val="150000"/>
              </a:lnSpc>
              <a:buClrTx/>
              <a:tabLst>
                <a:tab pos="171446" algn="l"/>
                <a:tab pos="3420025" algn="l"/>
                <a:tab pos="5039869" algn="l"/>
              </a:tabLst>
              <a:defRPr sz="2000" kern="1200">
                <a:solidFill>
                  <a:prstClr val="black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1/3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.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988A5A3-92F6-4D42-A5CD-40FF568643C6}"/>
              </a:ext>
            </a:extLst>
          </p:cNvPr>
          <p:cNvGrpSpPr/>
          <p:nvPr/>
        </p:nvGrpSpPr>
        <p:grpSpPr>
          <a:xfrm>
            <a:off x="4460667" y="3936691"/>
            <a:ext cx="4406346" cy="533400"/>
            <a:chOff x="4801154" y="2945213"/>
            <a:chExt cx="4406346" cy="5334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A51234-3DAE-45F7-BC98-32F7448BD496}"/>
                </a:ext>
              </a:extLst>
            </p:cNvPr>
            <p:cNvSpPr/>
            <p:nvPr/>
          </p:nvSpPr>
          <p:spPr>
            <a:xfrm>
              <a:off x="5094080" y="3391559"/>
              <a:ext cx="4113420" cy="87054"/>
            </a:xfrm>
            <a:prstGeom prst="rect">
              <a:avLst/>
            </a:prstGeom>
            <a:solidFill>
              <a:srgbClr val="519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D083D77-25B2-40D1-A0F8-1C92CCEB2581}"/>
                </a:ext>
              </a:extLst>
            </p:cNvPr>
            <p:cNvSpPr/>
            <p:nvPr/>
          </p:nvSpPr>
          <p:spPr>
            <a:xfrm>
              <a:off x="4801154" y="2945213"/>
              <a:ext cx="533400" cy="533400"/>
            </a:xfrm>
            <a:prstGeom prst="ellipse">
              <a:avLst/>
            </a:prstGeom>
            <a:solidFill>
              <a:srgbClr val="519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TextBox 18">
              <a:extLst>
                <a:ext uri="{FF2B5EF4-FFF2-40B4-BE49-F238E27FC236}">
                  <a16:creationId xmlns:a16="http://schemas.microsoft.com/office/drawing/2014/main" id="{6EB580E5-B96B-48F5-978A-EF2366643492}"/>
                </a:ext>
              </a:extLst>
            </p:cNvPr>
            <p:cNvSpPr txBox="1"/>
            <p:nvPr/>
          </p:nvSpPr>
          <p:spPr>
            <a:xfrm flipH="1">
              <a:off x="4935494" y="2991449"/>
              <a:ext cx="3990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Tx/>
                <a:defRPr/>
              </a:pPr>
              <a:r>
                <a:rPr lang="en-US" sz="2100" kern="1200" dirty="0">
                  <a:solidFill>
                    <a:srgbClr val="FFFFFF"/>
                  </a:solidFill>
                  <a:latin typeface="#9Slide07 IcielCadena" panose="02000503000000020004" pitchFamily="2" charset="0"/>
                  <a:ea typeface="Times New Roman" panose="02020603050405020304" pitchFamily="18" charset="0"/>
                  <a:cs typeface="+mn-cs"/>
                </a:rPr>
                <a:t>D</a:t>
              </a:r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24AB718B-E913-4E6B-AF6D-2F1ED2AE4369}"/>
              </a:ext>
            </a:extLst>
          </p:cNvPr>
          <p:cNvSpPr/>
          <p:nvPr/>
        </p:nvSpPr>
        <p:spPr>
          <a:xfrm>
            <a:off x="21556" y="3090765"/>
            <a:ext cx="5190523" cy="820496"/>
          </a:xfrm>
          <a:prstGeom prst="roundRect">
            <a:avLst/>
          </a:prstGeom>
          <a:noFill/>
          <a:ln w="31750">
            <a:solidFill>
              <a:srgbClr val="07A5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>
              <a:solidFill>
                <a:srgbClr val="DB3C14"/>
              </a:solidFill>
              <a:latin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B93485-CA72-924C-BA44-1D28BDEE517F}"/>
              </a:ext>
            </a:extLst>
          </p:cNvPr>
          <p:cNvSpPr/>
          <p:nvPr/>
        </p:nvSpPr>
        <p:spPr>
          <a:xfrm>
            <a:off x="0" y="294116"/>
            <a:ext cx="1025703" cy="323021"/>
          </a:xfrm>
          <a:prstGeom prst="rect">
            <a:avLst/>
          </a:prstGeom>
          <a:solidFill>
            <a:srgbClr val="519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3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9" grpId="0"/>
      <p:bldP spid="63" grpId="0"/>
      <p:bldP spid="67" grpId="0"/>
      <p:bldP spid="71" grpId="0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616F2515-25E0-86C5-BFAC-1D433E3826B0}"/>
              </a:ext>
            </a:extLst>
          </p:cNvPr>
          <p:cNvSpPr txBox="1">
            <a:spLocks/>
          </p:cNvSpPr>
          <p:nvPr/>
        </p:nvSpPr>
        <p:spPr>
          <a:xfrm>
            <a:off x="3777439" y="1387718"/>
            <a:ext cx="5003921" cy="252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Đẩy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Chất</a:t>
            </a:r>
            <a:r>
              <a:rPr lang="en-US" sz="4800" dirty="0"/>
              <a:t> </a:t>
            </a:r>
            <a:r>
              <a:rPr lang="en-US" sz="4800" dirty="0" err="1"/>
              <a:t>Lỏng</a:t>
            </a:r>
            <a:r>
              <a:rPr lang="en-US" sz="4800" dirty="0"/>
              <a:t> </a:t>
            </a:r>
            <a:r>
              <a:rPr lang="en-US" sz="4800" dirty="0" err="1"/>
              <a:t>Lên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Đặt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Nó</a:t>
            </a:r>
            <a:endParaRPr lang="en-US" sz="4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E6D3D4-2332-1163-89F8-C53C05FC58DF}"/>
              </a:ext>
            </a:extLst>
          </p:cNvPr>
          <p:cNvGrpSpPr/>
          <p:nvPr/>
        </p:nvGrpSpPr>
        <p:grpSpPr>
          <a:xfrm>
            <a:off x="590759" y="978410"/>
            <a:ext cx="3186680" cy="3186680"/>
            <a:chOff x="1989445" y="3573471"/>
            <a:chExt cx="941400" cy="941400"/>
          </a:xfrm>
        </p:grpSpPr>
        <p:grpSp>
          <p:nvGrpSpPr>
            <p:cNvPr id="8" name="Google Shape;1838;p117">
              <a:extLst>
                <a:ext uri="{FF2B5EF4-FFF2-40B4-BE49-F238E27FC236}">
                  <a16:creationId xmlns:a16="http://schemas.microsoft.com/office/drawing/2014/main" id="{D786503C-0698-0362-00FA-763086BBF2BF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10" name="Google Shape;1839;p117">
                <a:extLst>
                  <a:ext uri="{FF2B5EF4-FFF2-40B4-BE49-F238E27FC236}">
                    <a16:creationId xmlns:a16="http://schemas.microsoft.com/office/drawing/2014/main" id="{26BF9629-4C6C-28D7-140B-81FBB9822C09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" name="Google Shape;1840;p117">
                <a:extLst>
                  <a:ext uri="{FF2B5EF4-FFF2-40B4-BE49-F238E27FC236}">
                    <a16:creationId xmlns:a16="http://schemas.microsoft.com/office/drawing/2014/main" id="{8876C3F3-8C12-4A96-B751-93B6B821BA7D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" name="Google Shape;1841;p117">
                <a:extLst>
                  <a:ext uri="{FF2B5EF4-FFF2-40B4-BE49-F238E27FC236}">
                    <a16:creationId xmlns:a16="http://schemas.microsoft.com/office/drawing/2014/main" id="{276FD488-8E65-E878-8F2B-E43A8CDA3348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3" name="Google Shape;1842;p117">
                <a:extLst>
                  <a:ext uri="{FF2B5EF4-FFF2-40B4-BE49-F238E27FC236}">
                    <a16:creationId xmlns:a16="http://schemas.microsoft.com/office/drawing/2014/main" id="{68ABB5D1-4719-C5F7-8539-BD3338BDEDB6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4" name="Google Shape;1843;p117">
                <a:extLst>
                  <a:ext uri="{FF2B5EF4-FFF2-40B4-BE49-F238E27FC236}">
                    <a16:creationId xmlns:a16="http://schemas.microsoft.com/office/drawing/2014/main" id="{AA28189E-9D2E-FB54-269A-6D232DA55A93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9" name="Google Shape;1058;p88">
              <a:extLst>
                <a:ext uri="{FF2B5EF4-FFF2-40B4-BE49-F238E27FC236}">
                  <a16:creationId xmlns:a16="http://schemas.microsoft.com/office/drawing/2014/main" id="{D150EB6A-C53A-E29C-3F96-6DEE87125C6B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FBCED6-ED39-0836-A71B-57E8C4D87F0A}"/>
              </a:ext>
            </a:extLst>
          </p:cNvPr>
          <p:cNvGrpSpPr/>
          <p:nvPr/>
        </p:nvGrpSpPr>
        <p:grpSpPr>
          <a:xfrm>
            <a:off x="168029" y="738213"/>
            <a:ext cx="472254" cy="472254"/>
            <a:chOff x="1415782" y="1445923"/>
            <a:chExt cx="767887" cy="767887"/>
          </a:xfrm>
        </p:grpSpPr>
        <p:sp>
          <p:nvSpPr>
            <p:cNvPr id="8" name="Google Shape;1058;p88">
              <a:extLst>
                <a:ext uri="{FF2B5EF4-FFF2-40B4-BE49-F238E27FC236}">
                  <a16:creationId xmlns:a16="http://schemas.microsoft.com/office/drawing/2014/main" id="{56CAD3CA-96F4-0506-6D43-3017DA5AF2DF}"/>
                </a:ext>
              </a:extLst>
            </p:cNvPr>
            <p:cNvSpPr/>
            <p:nvPr/>
          </p:nvSpPr>
          <p:spPr>
            <a:xfrm>
              <a:off x="1415782" y="1445923"/>
              <a:ext cx="767887" cy="767887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8AF884E-8D28-DE85-47FE-B644718A4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6670" y="1532225"/>
              <a:ext cx="554400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463;p56">
            <a:extLst>
              <a:ext uri="{FF2B5EF4-FFF2-40B4-BE49-F238E27FC236}">
                <a16:creationId xmlns:a16="http://schemas.microsoft.com/office/drawing/2014/main" id="{50647A0E-CA19-636D-A0A6-95A801F06367}"/>
              </a:ext>
            </a:extLst>
          </p:cNvPr>
          <p:cNvSpPr txBox="1">
            <a:spLocks/>
          </p:cNvSpPr>
          <p:nvPr/>
        </p:nvSpPr>
        <p:spPr>
          <a:xfrm>
            <a:off x="275835" y="136205"/>
            <a:ext cx="579998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/>
              <a:t>I. </a:t>
            </a:r>
            <a:r>
              <a:rPr lang="en-US" sz="1800" dirty="0" err="1"/>
              <a:t>Lực</a:t>
            </a:r>
            <a:r>
              <a:rPr lang="en-US" sz="1800" dirty="0"/>
              <a:t> </a:t>
            </a:r>
            <a:r>
              <a:rPr lang="en-US" sz="1800" dirty="0" err="1"/>
              <a:t>Đẩy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Lỏng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Nó</a:t>
            </a:r>
            <a:endParaRPr lang="en-US" sz="1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B74E50-9620-9459-E0B1-7365D6855F19}"/>
              </a:ext>
            </a:extLst>
          </p:cNvPr>
          <p:cNvGrpSpPr/>
          <p:nvPr/>
        </p:nvGrpSpPr>
        <p:grpSpPr>
          <a:xfrm>
            <a:off x="168029" y="129248"/>
            <a:ext cx="472255" cy="472444"/>
            <a:chOff x="1989445" y="3573471"/>
            <a:chExt cx="941400" cy="941400"/>
          </a:xfrm>
        </p:grpSpPr>
        <p:grpSp>
          <p:nvGrpSpPr>
            <p:cNvPr id="12" name="Google Shape;1838;p117">
              <a:extLst>
                <a:ext uri="{FF2B5EF4-FFF2-40B4-BE49-F238E27FC236}">
                  <a16:creationId xmlns:a16="http://schemas.microsoft.com/office/drawing/2014/main" id="{C9DCAED5-C2AE-7023-9F96-4961FF926612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14" name="Google Shape;1839;p117">
                <a:extLst>
                  <a:ext uri="{FF2B5EF4-FFF2-40B4-BE49-F238E27FC236}">
                    <a16:creationId xmlns:a16="http://schemas.microsoft.com/office/drawing/2014/main" id="{E22BA756-95BD-0B75-C71A-AED883EE02E3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5" name="Google Shape;1840;p117">
                <a:extLst>
                  <a:ext uri="{FF2B5EF4-FFF2-40B4-BE49-F238E27FC236}">
                    <a16:creationId xmlns:a16="http://schemas.microsoft.com/office/drawing/2014/main" id="{C812B114-C524-7685-C41E-389D4E03EB4F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6" name="Google Shape;1841;p117">
                <a:extLst>
                  <a:ext uri="{FF2B5EF4-FFF2-40B4-BE49-F238E27FC236}">
                    <a16:creationId xmlns:a16="http://schemas.microsoft.com/office/drawing/2014/main" id="{1C5ADB41-9DCF-9A14-E3FC-D2FBCCF1D8DA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7" name="Google Shape;1842;p117">
                <a:extLst>
                  <a:ext uri="{FF2B5EF4-FFF2-40B4-BE49-F238E27FC236}">
                    <a16:creationId xmlns:a16="http://schemas.microsoft.com/office/drawing/2014/main" id="{11EB7D9F-5CF8-FCAF-3D2C-E57D45D250C7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8" name="Google Shape;1843;p117">
                <a:extLst>
                  <a:ext uri="{FF2B5EF4-FFF2-40B4-BE49-F238E27FC236}">
                    <a16:creationId xmlns:a16="http://schemas.microsoft.com/office/drawing/2014/main" id="{B4D2A95F-E24A-DF29-793E-E998DF258111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3" name="Google Shape;1058;p88">
              <a:extLst>
                <a:ext uri="{FF2B5EF4-FFF2-40B4-BE49-F238E27FC236}">
                  <a16:creationId xmlns:a16="http://schemas.microsoft.com/office/drawing/2014/main" id="{C907EC39-86B0-CBE2-C5D7-2671069142E0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8E61A-60DB-68F4-C3DE-2199C6836481}"/>
              </a:ext>
            </a:extLst>
          </p:cNvPr>
          <p:cNvGrpSpPr/>
          <p:nvPr/>
        </p:nvGrpSpPr>
        <p:grpSpPr>
          <a:xfrm>
            <a:off x="733080" y="735706"/>
            <a:ext cx="1722554" cy="472254"/>
            <a:chOff x="733080" y="790534"/>
            <a:chExt cx="1722554" cy="472254"/>
          </a:xfrm>
        </p:grpSpPr>
        <p:sp>
          <p:nvSpPr>
            <p:cNvPr id="20" name="Google Shape;1058;p88">
              <a:extLst>
                <a:ext uri="{FF2B5EF4-FFF2-40B4-BE49-F238E27FC236}">
                  <a16:creationId xmlns:a16="http://schemas.microsoft.com/office/drawing/2014/main" id="{82CF6C0D-D9EF-77A2-8CBF-A50434626ED1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Google Shape;463;p56">
              <a:extLst>
                <a:ext uri="{FF2B5EF4-FFF2-40B4-BE49-F238E27FC236}">
                  <a16:creationId xmlns:a16="http://schemas.microsoft.com/office/drawing/2014/main" id="{47DE9074-AE8C-CAF6-0483-E05E72F23D8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346271"/>
                  </a:solidFill>
                </a:rPr>
                <a:t>Thí</a:t>
              </a:r>
              <a:r>
                <a:rPr lang="en-US" sz="2000" dirty="0">
                  <a:solidFill>
                    <a:srgbClr val="346271"/>
                  </a:solidFill>
                </a:rPr>
                <a:t> </a:t>
              </a:r>
              <a:r>
                <a:rPr lang="en-US" sz="2000" dirty="0" err="1">
                  <a:solidFill>
                    <a:srgbClr val="346271"/>
                  </a:solidFill>
                </a:rPr>
                <a:t>Nghiệm</a:t>
              </a:r>
              <a:endParaRPr lang="en-US" sz="2000" dirty="0">
                <a:solidFill>
                  <a:srgbClr val="34627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15C6E5-3ECB-7B67-886D-511B2FAB7D66}"/>
              </a:ext>
            </a:extLst>
          </p:cNvPr>
          <p:cNvGrpSpPr/>
          <p:nvPr/>
        </p:nvGrpSpPr>
        <p:grpSpPr>
          <a:xfrm>
            <a:off x="3710723" y="1156977"/>
            <a:ext cx="1722554" cy="472254"/>
            <a:chOff x="733080" y="790534"/>
            <a:chExt cx="1722554" cy="472254"/>
          </a:xfrm>
        </p:grpSpPr>
        <p:sp>
          <p:nvSpPr>
            <p:cNvPr id="23" name="Google Shape;1058;p88">
              <a:extLst>
                <a:ext uri="{FF2B5EF4-FFF2-40B4-BE49-F238E27FC236}">
                  <a16:creationId xmlns:a16="http://schemas.microsoft.com/office/drawing/2014/main" id="{3BF4B279-FBEE-A405-03A9-C237472EFE4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Google Shape;463;p56">
              <a:extLst>
                <a:ext uri="{FF2B5EF4-FFF2-40B4-BE49-F238E27FC236}">
                  <a16:creationId xmlns:a16="http://schemas.microsoft.com/office/drawing/2014/main" id="{BD0E80E0-F5E6-3732-7D52-63715B5B350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Dụng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Cụ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70B2B17-FA05-2371-02F1-82A0522C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595782" y="2571750"/>
            <a:ext cx="1049219" cy="1291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D07D72-FD3E-B64C-9103-66DDCC4DD84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990458" y="1848080"/>
            <a:ext cx="1349823" cy="24873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E42753-3156-9F34-7A55-C5CF2CBD0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206" y="2346960"/>
            <a:ext cx="824508" cy="1750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1CC0B6-740A-7626-5336-85AB8A7BF83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703751" y="1878204"/>
            <a:ext cx="492783" cy="24270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203B04-C265-993E-836A-EF1944BB1EF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752639" y="2571750"/>
            <a:ext cx="1049219" cy="1291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CE58EA-5136-DB72-A8EF-129AC0CD71CD}"/>
              </a:ext>
            </a:extLst>
          </p:cNvPr>
          <p:cNvGrpSpPr/>
          <p:nvPr/>
        </p:nvGrpSpPr>
        <p:grpSpPr>
          <a:xfrm>
            <a:off x="356779" y="4379345"/>
            <a:ext cx="1186726" cy="472254"/>
            <a:chOff x="733080" y="790534"/>
            <a:chExt cx="1722554" cy="472254"/>
          </a:xfrm>
        </p:grpSpPr>
        <p:sp>
          <p:nvSpPr>
            <p:cNvPr id="36" name="Google Shape;1058;p88">
              <a:extLst>
                <a:ext uri="{FF2B5EF4-FFF2-40B4-BE49-F238E27FC236}">
                  <a16:creationId xmlns:a16="http://schemas.microsoft.com/office/drawing/2014/main" id="{6B786453-C918-D9E9-5FE5-626C1F02FFA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Google Shape;463;p56">
              <a:extLst>
                <a:ext uri="{FF2B5EF4-FFF2-40B4-BE49-F238E27FC236}">
                  <a16:creationId xmlns:a16="http://schemas.microsoft.com/office/drawing/2014/main" id="{127A12F2-2C79-2626-3DA5-6F2AECBDD5DD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Lực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Kế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B9A147-5272-C3B8-10F5-FEE295DE1C56}"/>
              </a:ext>
            </a:extLst>
          </p:cNvPr>
          <p:cNvGrpSpPr/>
          <p:nvPr/>
        </p:nvGrpSpPr>
        <p:grpSpPr>
          <a:xfrm>
            <a:off x="2072006" y="4408390"/>
            <a:ext cx="1186726" cy="472254"/>
            <a:chOff x="733080" y="790534"/>
            <a:chExt cx="1722554" cy="472254"/>
          </a:xfrm>
        </p:grpSpPr>
        <p:sp>
          <p:nvSpPr>
            <p:cNvPr id="39" name="Google Shape;1058;p88">
              <a:extLst>
                <a:ext uri="{FF2B5EF4-FFF2-40B4-BE49-F238E27FC236}">
                  <a16:creationId xmlns:a16="http://schemas.microsoft.com/office/drawing/2014/main" id="{8CCB6A05-895A-C1C4-6E12-24331433184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Google Shape;463;p56">
              <a:extLst>
                <a:ext uri="{FF2B5EF4-FFF2-40B4-BE49-F238E27FC236}">
                  <a16:creationId xmlns:a16="http://schemas.microsoft.com/office/drawing/2014/main" id="{D54B897F-20B1-2596-AF25-01CABE04FA1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Giá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đỡ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CC29AEB-59A3-EBE7-4E69-8997CACCAB74}"/>
              </a:ext>
            </a:extLst>
          </p:cNvPr>
          <p:cNvGrpSpPr/>
          <p:nvPr/>
        </p:nvGrpSpPr>
        <p:grpSpPr>
          <a:xfrm>
            <a:off x="3801600" y="4355314"/>
            <a:ext cx="1438552" cy="472254"/>
            <a:chOff x="733080" y="790534"/>
            <a:chExt cx="1722554" cy="472254"/>
          </a:xfrm>
        </p:grpSpPr>
        <p:sp>
          <p:nvSpPr>
            <p:cNvPr id="42" name="Google Shape;1058;p88">
              <a:extLst>
                <a:ext uri="{FF2B5EF4-FFF2-40B4-BE49-F238E27FC236}">
                  <a16:creationId xmlns:a16="http://schemas.microsoft.com/office/drawing/2014/main" id="{DBBDC2A4-0B76-58C2-4FC5-20EBD09419CF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Google Shape;463;p56">
              <a:extLst>
                <a:ext uri="{FF2B5EF4-FFF2-40B4-BE49-F238E27FC236}">
                  <a16:creationId xmlns:a16="http://schemas.microsoft.com/office/drawing/2014/main" id="{D8285674-B418-546A-AF86-540987F438B6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Khối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nhôm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B6F7E6F-7A94-54C4-95ED-6DD120999A38}"/>
              </a:ext>
            </a:extLst>
          </p:cNvPr>
          <p:cNvGrpSpPr/>
          <p:nvPr/>
        </p:nvGrpSpPr>
        <p:grpSpPr>
          <a:xfrm>
            <a:off x="5557972" y="4326258"/>
            <a:ext cx="1438552" cy="472254"/>
            <a:chOff x="733080" y="790534"/>
            <a:chExt cx="1722554" cy="472254"/>
          </a:xfrm>
        </p:grpSpPr>
        <p:sp>
          <p:nvSpPr>
            <p:cNvPr id="45" name="Google Shape;1058;p88">
              <a:extLst>
                <a:ext uri="{FF2B5EF4-FFF2-40B4-BE49-F238E27FC236}">
                  <a16:creationId xmlns:a16="http://schemas.microsoft.com/office/drawing/2014/main" id="{C195E85D-6C83-2F36-6365-70885DE7E39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Google Shape;463;p56">
              <a:extLst>
                <a:ext uri="{FF2B5EF4-FFF2-40B4-BE49-F238E27FC236}">
                  <a16:creationId xmlns:a16="http://schemas.microsoft.com/office/drawing/2014/main" id="{734E2227-FC6D-510C-6E17-2C9D0EE2476B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Cốc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nước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33FD7-AB8B-307B-F8C9-E162210A4C27}"/>
              </a:ext>
            </a:extLst>
          </p:cNvPr>
          <p:cNvGrpSpPr/>
          <p:nvPr/>
        </p:nvGrpSpPr>
        <p:grpSpPr>
          <a:xfrm>
            <a:off x="7401115" y="4305300"/>
            <a:ext cx="1438552" cy="472254"/>
            <a:chOff x="733080" y="790534"/>
            <a:chExt cx="1722554" cy="472254"/>
          </a:xfrm>
        </p:grpSpPr>
        <p:sp>
          <p:nvSpPr>
            <p:cNvPr id="48" name="Google Shape;1058;p88">
              <a:extLst>
                <a:ext uri="{FF2B5EF4-FFF2-40B4-BE49-F238E27FC236}">
                  <a16:creationId xmlns:a16="http://schemas.microsoft.com/office/drawing/2014/main" id="{A1F7AD57-0D67-68D6-67E0-E9D8072FF9FD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Google Shape;463;p56">
              <a:extLst>
                <a:ext uri="{FF2B5EF4-FFF2-40B4-BE49-F238E27FC236}">
                  <a16:creationId xmlns:a16="http://schemas.microsoft.com/office/drawing/2014/main" id="{38C15D74-9CCA-5903-4533-311675FA8B2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Cốc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rượu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4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9BCF5D-D9F1-4E14-DE20-8468F87C8159}"/>
              </a:ext>
            </a:extLst>
          </p:cNvPr>
          <p:cNvGrpSpPr/>
          <p:nvPr/>
        </p:nvGrpSpPr>
        <p:grpSpPr>
          <a:xfrm>
            <a:off x="168029" y="777801"/>
            <a:ext cx="472254" cy="472254"/>
            <a:chOff x="1415782" y="1445923"/>
            <a:chExt cx="767887" cy="767887"/>
          </a:xfrm>
        </p:grpSpPr>
        <p:sp>
          <p:nvSpPr>
            <p:cNvPr id="4" name="Google Shape;1058;p88">
              <a:extLst>
                <a:ext uri="{FF2B5EF4-FFF2-40B4-BE49-F238E27FC236}">
                  <a16:creationId xmlns:a16="http://schemas.microsoft.com/office/drawing/2014/main" id="{CC5C849D-E623-7DF1-7B3E-EB813A92237F}"/>
                </a:ext>
              </a:extLst>
            </p:cNvPr>
            <p:cNvSpPr/>
            <p:nvPr/>
          </p:nvSpPr>
          <p:spPr>
            <a:xfrm>
              <a:off x="1415782" y="1445923"/>
              <a:ext cx="767887" cy="767887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F0E1088-A26E-18C7-57E1-8D46D65DD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6670" y="1532225"/>
              <a:ext cx="554400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2E03401A-A3D8-D4A2-105E-937E3D659C56}"/>
              </a:ext>
            </a:extLst>
          </p:cNvPr>
          <p:cNvSpPr txBox="1">
            <a:spLocks/>
          </p:cNvSpPr>
          <p:nvPr/>
        </p:nvSpPr>
        <p:spPr>
          <a:xfrm>
            <a:off x="275835" y="136205"/>
            <a:ext cx="579998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/>
              <a:t>I. </a:t>
            </a:r>
            <a:r>
              <a:rPr lang="en-US" sz="1800" dirty="0" err="1"/>
              <a:t>Lực</a:t>
            </a:r>
            <a:r>
              <a:rPr lang="en-US" sz="1800" dirty="0"/>
              <a:t> </a:t>
            </a:r>
            <a:r>
              <a:rPr lang="en-US" sz="1800" dirty="0" err="1"/>
              <a:t>Đẩy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Lỏng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Nó</a:t>
            </a:r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713E65-279D-6398-2F4D-B03A7CBFCF3B}"/>
              </a:ext>
            </a:extLst>
          </p:cNvPr>
          <p:cNvGrpSpPr/>
          <p:nvPr/>
        </p:nvGrpSpPr>
        <p:grpSpPr>
          <a:xfrm>
            <a:off x="168029" y="129248"/>
            <a:ext cx="472255" cy="472444"/>
            <a:chOff x="1989445" y="3573471"/>
            <a:chExt cx="941400" cy="941400"/>
          </a:xfrm>
        </p:grpSpPr>
        <p:grpSp>
          <p:nvGrpSpPr>
            <p:cNvPr id="8" name="Google Shape;1838;p117">
              <a:extLst>
                <a:ext uri="{FF2B5EF4-FFF2-40B4-BE49-F238E27FC236}">
                  <a16:creationId xmlns:a16="http://schemas.microsoft.com/office/drawing/2014/main" id="{3D200957-70CD-ACE1-E57B-ED5D67458B35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10" name="Google Shape;1839;p117">
                <a:extLst>
                  <a:ext uri="{FF2B5EF4-FFF2-40B4-BE49-F238E27FC236}">
                    <a16:creationId xmlns:a16="http://schemas.microsoft.com/office/drawing/2014/main" id="{4EC3C0EE-5D7C-B51A-E42C-C85B6759866F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" name="Google Shape;1840;p117">
                <a:extLst>
                  <a:ext uri="{FF2B5EF4-FFF2-40B4-BE49-F238E27FC236}">
                    <a16:creationId xmlns:a16="http://schemas.microsoft.com/office/drawing/2014/main" id="{495276B5-507D-E572-2E4D-67CD7320EB83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" name="Google Shape;1841;p117">
                <a:extLst>
                  <a:ext uri="{FF2B5EF4-FFF2-40B4-BE49-F238E27FC236}">
                    <a16:creationId xmlns:a16="http://schemas.microsoft.com/office/drawing/2014/main" id="{585D01EF-24F1-CBDB-784F-094AF6D3171F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3" name="Google Shape;1842;p117">
                <a:extLst>
                  <a:ext uri="{FF2B5EF4-FFF2-40B4-BE49-F238E27FC236}">
                    <a16:creationId xmlns:a16="http://schemas.microsoft.com/office/drawing/2014/main" id="{35C59AA4-31FE-3339-54E7-AC4A5895EC6C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4" name="Google Shape;1843;p117">
                <a:extLst>
                  <a:ext uri="{FF2B5EF4-FFF2-40B4-BE49-F238E27FC236}">
                    <a16:creationId xmlns:a16="http://schemas.microsoft.com/office/drawing/2014/main" id="{4CAB1435-3302-6604-D66A-DD531578CD9D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9" name="Google Shape;1058;p88">
              <a:extLst>
                <a:ext uri="{FF2B5EF4-FFF2-40B4-BE49-F238E27FC236}">
                  <a16:creationId xmlns:a16="http://schemas.microsoft.com/office/drawing/2014/main" id="{5B7759FC-0292-DF1A-5586-3D2E5B3E2DF2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E13A48-387A-2B55-B43F-28F6479E8202}"/>
              </a:ext>
            </a:extLst>
          </p:cNvPr>
          <p:cNvGrpSpPr/>
          <p:nvPr/>
        </p:nvGrpSpPr>
        <p:grpSpPr>
          <a:xfrm>
            <a:off x="733080" y="775294"/>
            <a:ext cx="1722554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426BB3E4-C6C3-BEEE-6494-7425172165A5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8D713A32-9AAD-E7CE-DFA3-C6EED46D333D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346271"/>
                  </a:solidFill>
                </a:rPr>
                <a:t>Thí</a:t>
              </a:r>
              <a:r>
                <a:rPr lang="en-US" sz="2000" dirty="0">
                  <a:solidFill>
                    <a:srgbClr val="346271"/>
                  </a:solidFill>
                </a:rPr>
                <a:t> </a:t>
              </a:r>
              <a:r>
                <a:rPr lang="en-US" sz="2000" dirty="0" err="1">
                  <a:solidFill>
                    <a:srgbClr val="346271"/>
                  </a:solidFill>
                </a:rPr>
                <a:t>Nghiệm</a:t>
              </a:r>
              <a:endParaRPr lang="en-US" sz="2000" dirty="0">
                <a:solidFill>
                  <a:srgbClr val="34627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ED7EBFB-4A21-35C3-04C0-0612B2534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" r="3595"/>
          <a:stretch/>
        </p:blipFill>
        <p:spPr>
          <a:xfrm>
            <a:off x="6302557" y="518961"/>
            <a:ext cx="2784451" cy="44227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AB2620-4EFD-5E38-7F19-2DCBFD3E5A50}"/>
              </a:ext>
            </a:extLst>
          </p:cNvPr>
          <p:cNvGrpSpPr/>
          <p:nvPr/>
        </p:nvGrpSpPr>
        <p:grpSpPr>
          <a:xfrm>
            <a:off x="561854" y="1425398"/>
            <a:ext cx="1149732" cy="435517"/>
            <a:chOff x="733080" y="790534"/>
            <a:chExt cx="1722554" cy="472254"/>
          </a:xfrm>
        </p:grpSpPr>
        <p:sp>
          <p:nvSpPr>
            <p:cNvPr id="15" name="Google Shape;1058;p88">
              <a:extLst>
                <a:ext uri="{FF2B5EF4-FFF2-40B4-BE49-F238E27FC236}">
                  <a16:creationId xmlns:a16="http://schemas.microsoft.com/office/drawing/2014/main" id="{719FD0B8-6B3F-95E5-2B36-9B769178700B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9" name="Google Shape;463;p56">
              <a:extLst>
                <a:ext uri="{FF2B5EF4-FFF2-40B4-BE49-F238E27FC236}">
                  <a16:creationId xmlns:a16="http://schemas.microsoft.com/office/drawing/2014/main" id="{BD0A2BC1-FF61-AA2C-127E-ACD31A741D9A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1800" dirty="0" err="1">
                  <a:solidFill>
                    <a:srgbClr val="C00000"/>
                  </a:solidFill>
                </a:rPr>
                <a:t>Bước</a:t>
              </a:r>
              <a:r>
                <a:rPr lang="en-US" sz="1800" dirty="0">
                  <a:solidFill>
                    <a:srgbClr val="C00000"/>
                  </a:solidFill>
                </a:rPr>
                <a:t> 1: </a:t>
              </a:r>
            </a:p>
          </p:txBody>
        </p:sp>
      </p:grpSp>
      <p:sp>
        <p:nvSpPr>
          <p:cNvPr id="21" name="Google Shape;463;p56">
            <a:extLst>
              <a:ext uri="{FF2B5EF4-FFF2-40B4-BE49-F238E27FC236}">
                <a16:creationId xmlns:a16="http://schemas.microsoft.com/office/drawing/2014/main" id="{A5600B90-671C-C1C0-EA6D-A662E7DD8053}"/>
              </a:ext>
            </a:extLst>
          </p:cNvPr>
          <p:cNvSpPr txBox="1">
            <a:spLocks/>
          </p:cNvSpPr>
          <p:nvPr/>
        </p:nvSpPr>
        <p:spPr>
          <a:xfrm>
            <a:off x="1705020" y="1414858"/>
            <a:ext cx="4193004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 err="1">
                <a:latin typeface="Roboto" panose="02000000000000000000" pitchFamily="2" charset="0"/>
              </a:rPr>
              <a:t>Lắp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dụng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cụ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thí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nghiệm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như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hình</a:t>
            </a:r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B476DA-488F-075D-D725-0B5A52161695}"/>
              </a:ext>
            </a:extLst>
          </p:cNvPr>
          <p:cNvGrpSpPr/>
          <p:nvPr/>
        </p:nvGrpSpPr>
        <p:grpSpPr>
          <a:xfrm>
            <a:off x="561854" y="2055818"/>
            <a:ext cx="1149732" cy="435517"/>
            <a:chOff x="733080" y="790534"/>
            <a:chExt cx="1722554" cy="472254"/>
          </a:xfrm>
        </p:grpSpPr>
        <p:sp>
          <p:nvSpPr>
            <p:cNvPr id="23" name="Google Shape;1058;p88">
              <a:extLst>
                <a:ext uri="{FF2B5EF4-FFF2-40B4-BE49-F238E27FC236}">
                  <a16:creationId xmlns:a16="http://schemas.microsoft.com/office/drawing/2014/main" id="{5892C27F-D5AA-32D1-920D-B8EE11FBF86C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Google Shape;463;p56">
              <a:extLst>
                <a:ext uri="{FF2B5EF4-FFF2-40B4-BE49-F238E27FC236}">
                  <a16:creationId xmlns:a16="http://schemas.microsoft.com/office/drawing/2014/main" id="{2CFC08E7-4490-99E6-E767-0D00BFCDF209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1800" dirty="0" err="1">
                  <a:solidFill>
                    <a:srgbClr val="C00000"/>
                  </a:solidFill>
                </a:rPr>
                <a:t>Bước</a:t>
              </a:r>
              <a:r>
                <a:rPr lang="en-US" sz="1800" dirty="0">
                  <a:solidFill>
                    <a:srgbClr val="C00000"/>
                  </a:solidFill>
                </a:rPr>
                <a:t> 2: </a:t>
              </a:r>
            </a:p>
          </p:txBody>
        </p:sp>
      </p:grpSp>
      <p:sp>
        <p:nvSpPr>
          <p:cNvPr id="25" name="Google Shape;463;p56">
            <a:extLst>
              <a:ext uri="{FF2B5EF4-FFF2-40B4-BE49-F238E27FC236}">
                <a16:creationId xmlns:a16="http://schemas.microsoft.com/office/drawing/2014/main" id="{BA30DA14-C22E-9A8A-341D-54F54D4B2F7D}"/>
              </a:ext>
            </a:extLst>
          </p:cNvPr>
          <p:cNvSpPr txBox="1">
            <a:spLocks/>
          </p:cNvSpPr>
          <p:nvPr/>
        </p:nvSpPr>
        <p:spPr>
          <a:xfrm>
            <a:off x="1675745" y="2033657"/>
            <a:ext cx="4759569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>
                <a:latin typeface="Roboto" panose="02000000000000000000" pitchFamily="2" charset="0"/>
              </a:rPr>
              <a:t>Treo </a:t>
            </a:r>
            <a:r>
              <a:rPr lang="en-US" dirty="0" err="1">
                <a:latin typeface="Roboto" panose="02000000000000000000" pitchFamily="2" charset="0"/>
              </a:rPr>
              <a:t>khối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nhôm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vào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lực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kế</a:t>
            </a:r>
            <a:r>
              <a:rPr lang="en-US" dirty="0">
                <a:latin typeface="Roboto" panose="02000000000000000000" pitchFamily="2" charset="0"/>
              </a:rPr>
              <a:t>. </a:t>
            </a:r>
            <a:r>
              <a:rPr lang="en-US" dirty="0" err="1">
                <a:latin typeface="Roboto" panose="02000000000000000000" pitchFamily="2" charset="0"/>
              </a:rPr>
              <a:t>Đọc</a:t>
            </a:r>
            <a:r>
              <a:rPr lang="en-US" dirty="0">
                <a:latin typeface="Roboto" panose="02000000000000000000" pitchFamily="2" charset="0"/>
              </a:rPr>
              <a:t> 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7C1934-012A-1238-4D4B-D757EE032E7D}"/>
              </a:ext>
            </a:extLst>
          </p:cNvPr>
          <p:cNvGrpSpPr/>
          <p:nvPr/>
        </p:nvGrpSpPr>
        <p:grpSpPr>
          <a:xfrm>
            <a:off x="561854" y="2704216"/>
            <a:ext cx="1149732" cy="435517"/>
            <a:chOff x="733080" y="790534"/>
            <a:chExt cx="1722554" cy="472254"/>
          </a:xfrm>
        </p:grpSpPr>
        <p:sp>
          <p:nvSpPr>
            <p:cNvPr id="27" name="Google Shape;1058;p88">
              <a:extLst>
                <a:ext uri="{FF2B5EF4-FFF2-40B4-BE49-F238E27FC236}">
                  <a16:creationId xmlns:a16="http://schemas.microsoft.com/office/drawing/2014/main" id="{91E3E7E3-07BD-AF1A-EC97-7A16A1FF44E9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Google Shape;463;p56">
              <a:extLst>
                <a:ext uri="{FF2B5EF4-FFF2-40B4-BE49-F238E27FC236}">
                  <a16:creationId xmlns:a16="http://schemas.microsoft.com/office/drawing/2014/main" id="{DDAE9D25-8E4A-8AE2-68DC-1937FC6AB037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1800" dirty="0" err="1">
                  <a:solidFill>
                    <a:srgbClr val="C00000"/>
                  </a:solidFill>
                </a:rPr>
                <a:t>Bước</a:t>
              </a:r>
              <a:r>
                <a:rPr lang="en-US" sz="1800" dirty="0">
                  <a:solidFill>
                    <a:srgbClr val="C00000"/>
                  </a:solidFill>
                </a:rPr>
                <a:t> 3: </a:t>
              </a:r>
            </a:p>
          </p:txBody>
        </p:sp>
      </p:grpSp>
      <p:sp>
        <p:nvSpPr>
          <p:cNvPr id="29" name="Google Shape;463;p56">
            <a:extLst>
              <a:ext uri="{FF2B5EF4-FFF2-40B4-BE49-F238E27FC236}">
                <a16:creationId xmlns:a16="http://schemas.microsoft.com/office/drawing/2014/main" id="{EBA2B912-B22E-BA10-AD27-9A5EC1503977}"/>
              </a:ext>
            </a:extLst>
          </p:cNvPr>
          <p:cNvSpPr txBox="1">
            <a:spLocks/>
          </p:cNvSpPr>
          <p:nvPr/>
        </p:nvSpPr>
        <p:spPr>
          <a:xfrm>
            <a:off x="1675745" y="2682055"/>
            <a:ext cx="4759569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 err="1">
                <a:latin typeface="Roboto" panose="02000000000000000000" pitchFamily="2" charset="0"/>
              </a:rPr>
              <a:t>Dịch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từ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từ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khối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nhôm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chìm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trong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nước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0" name="Google Shape;463;p56">
            <a:extLst>
              <a:ext uri="{FF2B5EF4-FFF2-40B4-BE49-F238E27FC236}">
                <a16:creationId xmlns:a16="http://schemas.microsoft.com/office/drawing/2014/main" id="{1046D8F3-045D-7717-543F-6008E674F3C3}"/>
              </a:ext>
            </a:extLst>
          </p:cNvPr>
          <p:cNvSpPr txBox="1">
            <a:spLocks/>
          </p:cNvSpPr>
          <p:nvPr/>
        </p:nvSpPr>
        <p:spPr>
          <a:xfrm>
            <a:off x="1675745" y="3203141"/>
            <a:ext cx="4156630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>
                <a:latin typeface="Roboto" panose="02000000000000000000" pitchFamily="2" charset="0"/>
              </a:rPr>
              <a:t>Theo </a:t>
            </a:r>
            <a:r>
              <a:rPr lang="en-US" dirty="0" err="1">
                <a:latin typeface="Roboto" panose="02000000000000000000" pitchFamily="2" charset="0"/>
              </a:rPr>
              <a:t>dõi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sự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thay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đổi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số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chỉ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lực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kế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1" name="Google Shape;463;p56">
            <a:extLst>
              <a:ext uri="{FF2B5EF4-FFF2-40B4-BE49-F238E27FC236}">
                <a16:creationId xmlns:a16="http://schemas.microsoft.com/office/drawing/2014/main" id="{8F422377-CCDF-CEEE-9C7C-B0D99222EC13}"/>
              </a:ext>
            </a:extLst>
          </p:cNvPr>
          <p:cNvSpPr txBox="1">
            <a:spLocks/>
          </p:cNvSpPr>
          <p:nvPr/>
        </p:nvSpPr>
        <p:spPr>
          <a:xfrm>
            <a:off x="1675745" y="3651064"/>
            <a:ext cx="4156630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 err="1">
                <a:latin typeface="Roboto" panose="02000000000000000000" pitchFamily="2" charset="0"/>
              </a:rPr>
              <a:t>Khối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nhôm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không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chạm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đáy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024" name="Google Shape;463;p56">
            <a:extLst>
              <a:ext uri="{FF2B5EF4-FFF2-40B4-BE49-F238E27FC236}">
                <a16:creationId xmlns:a16="http://schemas.microsoft.com/office/drawing/2014/main" id="{12246246-EA91-F2A0-E843-3E80942B6A9B}"/>
              </a:ext>
            </a:extLst>
          </p:cNvPr>
          <p:cNvSpPr txBox="1">
            <a:spLocks/>
          </p:cNvSpPr>
          <p:nvPr/>
        </p:nvSpPr>
        <p:spPr>
          <a:xfrm>
            <a:off x="1659121" y="4108742"/>
            <a:ext cx="4156630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 err="1">
                <a:latin typeface="Roboto" panose="02000000000000000000" pitchFamily="2" charset="0"/>
              </a:rPr>
              <a:t>Đọc</a:t>
            </a:r>
            <a:r>
              <a:rPr lang="en-US" dirty="0">
                <a:latin typeface="Roboto" panose="02000000000000000000" pitchFamily="2" charset="0"/>
              </a:rPr>
              <a:t> P</a:t>
            </a:r>
            <a:r>
              <a:rPr lang="en-US" baseline="-25000" dirty="0">
                <a:latin typeface="Roboto" panose="02000000000000000000" pitchFamily="2" charset="0"/>
              </a:rPr>
              <a:t>1</a:t>
            </a: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9E02787-C4E7-6300-CF0B-8EA5C30BF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613" y="518961"/>
            <a:ext cx="2915775" cy="4431977"/>
          </a:xfrm>
          <a:prstGeom prst="rect">
            <a:avLst/>
          </a:prstGeom>
        </p:spPr>
      </p:pic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B0A6CFB5-EA18-6B35-F62F-B698A8ABA7A5}"/>
              </a:ext>
            </a:extLst>
          </p:cNvPr>
          <p:cNvGrpSpPr/>
          <p:nvPr/>
        </p:nvGrpSpPr>
        <p:grpSpPr>
          <a:xfrm>
            <a:off x="967921" y="4571778"/>
            <a:ext cx="5024261" cy="435517"/>
            <a:chOff x="733080" y="790534"/>
            <a:chExt cx="1722554" cy="472254"/>
          </a:xfrm>
        </p:grpSpPr>
        <p:sp>
          <p:nvSpPr>
            <p:cNvPr id="1030" name="Google Shape;1058;p88">
              <a:extLst>
                <a:ext uri="{FF2B5EF4-FFF2-40B4-BE49-F238E27FC236}">
                  <a16:creationId xmlns:a16="http://schemas.microsoft.com/office/drawing/2014/main" id="{23681F02-858F-0C0A-7283-49E1B2B2C5AE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31" name="Google Shape;463;p56">
              <a:extLst>
                <a:ext uri="{FF2B5EF4-FFF2-40B4-BE49-F238E27FC236}">
                  <a16:creationId xmlns:a16="http://schemas.microsoft.com/office/drawing/2014/main" id="{4076643E-85F0-7C9B-CC87-884ADE144B10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1800" dirty="0" err="1">
                  <a:solidFill>
                    <a:srgbClr val="C00000"/>
                  </a:solidFill>
                </a:rPr>
                <a:t>Lặp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lại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các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bước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thí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nghiệm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đối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với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</a:rPr>
                <a:t>rượu</a:t>
              </a:r>
              <a:endParaRPr lang="en-US" sz="1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3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9" grpId="0"/>
      <p:bldP spid="30" grpId="0"/>
      <p:bldP spid="31" grpId="0"/>
      <p:bldP spid="10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7DE77B5-9CEA-9427-D289-32BD9E7D1DC9}"/>
              </a:ext>
            </a:extLst>
          </p:cNvPr>
          <p:cNvGrpSpPr/>
          <p:nvPr/>
        </p:nvGrpSpPr>
        <p:grpSpPr>
          <a:xfrm>
            <a:off x="786420" y="305464"/>
            <a:ext cx="1438620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1D9B4D9D-5CAD-80BD-D032-8A6D17146C37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56E18097-0A6C-6704-81F6-0F57009FADCC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346271"/>
                  </a:solidFill>
                </a:rPr>
                <a:t>Câu</a:t>
              </a:r>
              <a:r>
                <a:rPr lang="en-US" sz="2000" dirty="0">
                  <a:solidFill>
                    <a:srgbClr val="346271"/>
                  </a:solidFill>
                </a:rPr>
                <a:t> </a:t>
              </a:r>
              <a:r>
                <a:rPr lang="en-US" sz="2000" dirty="0" err="1">
                  <a:solidFill>
                    <a:srgbClr val="346271"/>
                  </a:solidFill>
                </a:rPr>
                <a:t>Hỏi</a:t>
              </a:r>
              <a:endParaRPr lang="en-US" sz="2000" dirty="0">
                <a:solidFill>
                  <a:srgbClr val="34627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EFB9F4-6571-BCD0-33B0-08CF6A2EC830}"/>
              </a:ext>
            </a:extLst>
          </p:cNvPr>
          <p:cNvGrpSpPr/>
          <p:nvPr/>
        </p:nvGrpSpPr>
        <p:grpSpPr>
          <a:xfrm>
            <a:off x="221369" y="277506"/>
            <a:ext cx="511354" cy="511354"/>
            <a:chOff x="221369" y="277506"/>
            <a:chExt cx="511354" cy="511354"/>
          </a:xfrm>
        </p:grpSpPr>
        <p:sp>
          <p:nvSpPr>
            <p:cNvPr id="13" name="Google Shape;1058;p88">
              <a:extLst>
                <a:ext uri="{FF2B5EF4-FFF2-40B4-BE49-F238E27FC236}">
                  <a16:creationId xmlns:a16="http://schemas.microsoft.com/office/drawing/2014/main" id="{B45D7EEE-AE44-33CA-CB2D-1D5433F8B0A2}"/>
                </a:ext>
              </a:extLst>
            </p:cNvPr>
            <p:cNvSpPr/>
            <p:nvPr/>
          </p:nvSpPr>
          <p:spPr>
            <a:xfrm>
              <a:off x="221369" y="277506"/>
              <a:ext cx="511354" cy="51135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D3BB2B78-08BE-94AB-8E90-7166C629A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" y="337554"/>
              <a:ext cx="391258" cy="39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Google Shape;463;p56">
            <a:extLst>
              <a:ext uri="{FF2B5EF4-FFF2-40B4-BE49-F238E27FC236}">
                <a16:creationId xmlns:a16="http://schemas.microsoft.com/office/drawing/2014/main" id="{BE2915D3-86B4-BA50-6858-8F7EFDC6CA12}"/>
              </a:ext>
            </a:extLst>
          </p:cNvPr>
          <p:cNvSpPr txBox="1">
            <a:spLocks/>
          </p:cNvSpPr>
          <p:nvPr/>
        </p:nvSpPr>
        <p:spPr>
          <a:xfrm>
            <a:off x="3178742" y="553091"/>
            <a:ext cx="3229678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l"/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endParaRPr lang="en-US" sz="2400" dirty="0"/>
          </a:p>
        </p:txBody>
      </p:sp>
      <p:sp>
        <p:nvSpPr>
          <p:cNvPr id="26" name="Google Shape;1217;p95">
            <a:extLst>
              <a:ext uri="{FF2B5EF4-FFF2-40B4-BE49-F238E27FC236}">
                <a16:creationId xmlns:a16="http://schemas.microsoft.com/office/drawing/2014/main" id="{7387ACC4-2B7E-9FEF-0073-00969B0FD576}"/>
              </a:ext>
            </a:extLst>
          </p:cNvPr>
          <p:cNvSpPr/>
          <p:nvPr/>
        </p:nvSpPr>
        <p:spPr>
          <a:xfrm>
            <a:off x="121920" y="1140053"/>
            <a:ext cx="8900160" cy="3581695"/>
          </a:xfrm>
          <a:prstGeom prst="rect">
            <a:avLst/>
          </a:prstGeom>
          <a:solidFill>
            <a:srgbClr val="F2F2F2">
              <a:alpha val="434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27" name="Google Shape;1221;p95">
            <a:extLst>
              <a:ext uri="{FF2B5EF4-FFF2-40B4-BE49-F238E27FC236}">
                <a16:creationId xmlns:a16="http://schemas.microsoft.com/office/drawing/2014/main" id="{FE8A9FA4-8DA4-D664-0E3F-677E2F78B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10494"/>
              </p:ext>
            </p:extLst>
          </p:nvPr>
        </p:nvGraphicFramePr>
        <p:xfrm>
          <a:off x="258557" y="1277084"/>
          <a:ext cx="8624772" cy="3302159"/>
        </p:xfrm>
        <a:graphic>
          <a:graphicData uri="http://schemas.openxmlformats.org/drawingml/2006/table">
            <a:tbl>
              <a:tblPr>
                <a:noFill/>
                <a:tableStyleId>{471FC20B-892D-4C38-9390-6735327E4E57}</a:tableStyleId>
              </a:tblPr>
              <a:tblGrid>
                <a:gridCol w="1241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439081523"/>
                    </a:ext>
                  </a:extLst>
                </a:gridCol>
                <a:gridCol w="1455420">
                  <a:extLst>
                    <a:ext uri="{9D8B030D-6E8A-4147-A177-3AD203B41FA5}">
                      <a16:colId xmlns:a16="http://schemas.microsoft.com/office/drawing/2014/main" val="3148348101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val="1207516819"/>
                    </a:ext>
                  </a:extLst>
                </a:gridCol>
                <a:gridCol w="2049246">
                  <a:extLst>
                    <a:ext uri="{9D8B030D-6E8A-4147-A177-3AD203B41FA5}">
                      <a16:colId xmlns:a16="http://schemas.microsoft.com/office/drawing/2014/main" val="1717915066"/>
                    </a:ext>
                  </a:extLst>
                </a:gridCol>
              </a:tblGrid>
              <a:tr h="123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P</a:t>
                      </a:r>
                      <a:endParaRPr sz="18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P</a:t>
                      </a:r>
                      <a:r>
                        <a:rPr lang="en-US" sz="1800" baseline="-25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1</a:t>
                      </a:r>
                      <a:endParaRPr sz="1800" baseline="-250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So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sánh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P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P</a:t>
                      </a:r>
                      <a:r>
                        <a:rPr lang="en-US" sz="1800" baseline="-25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1</a:t>
                      </a:r>
                      <a:endParaRPr sz="1800" baseline="-250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Hướng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lực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do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lỏng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lên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khối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nhôm</a:t>
                      </a:r>
                      <a:endParaRPr sz="18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Nhận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xét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thay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đổi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dần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chìm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endParaRPr sz="18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187872"/>
                  </a:ext>
                </a:extLst>
              </a:tr>
              <a:tr h="10355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TN với Nước</a:t>
                      </a:r>
                      <a:endParaRPr sz="20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TN </a:t>
                      </a:r>
                      <a:r>
                        <a:rPr lang="en-US" sz="20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Rượu</a:t>
                      </a:r>
                      <a:endParaRPr lang="en-US"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475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7DE77B5-9CEA-9427-D289-32BD9E7D1DC9}"/>
              </a:ext>
            </a:extLst>
          </p:cNvPr>
          <p:cNvGrpSpPr/>
          <p:nvPr/>
        </p:nvGrpSpPr>
        <p:grpSpPr>
          <a:xfrm>
            <a:off x="786420" y="305464"/>
            <a:ext cx="1438620" cy="472254"/>
            <a:chOff x="733080" y="790534"/>
            <a:chExt cx="1722554" cy="472254"/>
          </a:xfrm>
        </p:grpSpPr>
        <p:sp>
          <p:nvSpPr>
            <p:cNvPr id="16" name="Google Shape;1058;p88">
              <a:extLst>
                <a:ext uri="{FF2B5EF4-FFF2-40B4-BE49-F238E27FC236}">
                  <a16:creationId xmlns:a16="http://schemas.microsoft.com/office/drawing/2014/main" id="{1D9B4D9D-5CAD-80BD-D032-8A6D17146C37}"/>
                </a:ext>
              </a:extLst>
            </p:cNvPr>
            <p:cNvSpPr/>
            <p:nvPr/>
          </p:nvSpPr>
          <p:spPr>
            <a:xfrm>
              <a:off x="776941" y="819579"/>
              <a:ext cx="1624996" cy="419178"/>
            </a:xfrm>
            <a:prstGeom prst="roundRect">
              <a:avLst>
                <a:gd name="adj" fmla="val 29770"/>
              </a:avLst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Google Shape;463;p56">
              <a:extLst>
                <a:ext uri="{FF2B5EF4-FFF2-40B4-BE49-F238E27FC236}">
                  <a16:creationId xmlns:a16="http://schemas.microsoft.com/office/drawing/2014/main" id="{56E18097-0A6C-6704-81F6-0F57009FADCC}"/>
                </a:ext>
              </a:extLst>
            </p:cNvPr>
            <p:cNvSpPr txBox="1">
              <a:spLocks/>
            </p:cNvSpPr>
            <p:nvPr/>
          </p:nvSpPr>
          <p:spPr>
            <a:xfrm>
              <a:off x="733080" y="790534"/>
              <a:ext cx="1722554" cy="47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r>
                <a:rPr lang="en-US" sz="2000" dirty="0" err="1">
                  <a:solidFill>
                    <a:srgbClr val="C00000"/>
                  </a:solidFill>
                </a:rPr>
                <a:t>Trả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</a:rPr>
                <a:t>Lời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E4CEFE-7C24-2EEE-C4B5-E20EBB2FE197}"/>
              </a:ext>
            </a:extLst>
          </p:cNvPr>
          <p:cNvGrpSpPr/>
          <p:nvPr/>
        </p:nvGrpSpPr>
        <p:grpSpPr>
          <a:xfrm>
            <a:off x="230220" y="308580"/>
            <a:ext cx="511354" cy="511354"/>
            <a:chOff x="3612269" y="2099496"/>
            <a:chExt cx="1344744" cy="1344744"/>
          </a:xfrm>
        </p:grpSpPr>
        <p:sp>
          <p:nvSpPr>
            <p:cNvPr id="19" name="Google Shape;1058;p88">
              <a:extLst>
                <a:ext uri="{FF2B5EF4-FFF2-40B4-BE49-F238E27FC236}">
                  <a16:creationId xmlns:a16="http://schemas.microsoft.com/office/drawing/2014/main" id="{615E215B-40DF-EED6-7FB1-E38C365D65F8}"/>
                </a:ext>
              </a:extLst>
            </p:cNvPr>
            <p:cNvSpPr/>
            <p:nvPr/>
          </p:nvSpPr>
          <p:spPr>
            <a:xfrm>
              <a:off x="3612269" y="2099496"/>
              <a:ext cx="1344744" cy="1344744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0F4B38A-011C-C0AD-D9BE-B4AA5B344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59" y="2312176"/>
              <a:ext cx="1033004" cy="103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Google Shape;1217;p95">
            <a:extLst>
              <a:ext uri="{FF2B5EF4-FFF2-40B4-BE49-F238E27FC236}">
                <a16:creationId xmlns:a16="http://schemas.microsoft.com/office/drawing/2014/main" id="{7387ACC4-2B7E-9FEF-0073-00969B0FD576}"/>
              </a:ext>
            </a:extLst>
          </p:cNvPr>
          <p:cNvSpPr/>
          <p:nvPr/>
        </p:nvSpPr>
        <p:spPr>
          <a:xfrm>
            <a:off x="121920" y="1172351"/>
            <a:ext cx="8900160" cy="3581695"/>
          </a:xfrm>
          <a:prstGeom prst="rect">
            <a:avLst/>
          </a:prstGeom>
          <a:solidFill>
            <a:srgbClr val="F2F2F2">
              <a:alpha val="434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27" name="Google Shape;1221;p95">
            <a:extLst>
              <a:ext uri="{FF2B5EF4-FFF2-40B4-BE49-F238E27FC236}">
                <a16:creationId xmlns:a16="http://schemas.microsoft.com/office/drawing/2014/main" id="{FE8A9FA4-8DA4-D664-0E3F-677E2F78B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601784"/>
              </p:ext>
            </p:extLst>
          </p:nvPr>
        </p:nvGraphicFramePr>
        <p:xfrm>
          <a:off x="258557" y="1309382"/>
          <a:ext cx="8624772" cy="3302159"/>
        </p:xfrm>
        <a:graphic>
          <a:graphicData uri="http://schemas.openxmlformats.org/drawingml/2006/table">
            <a:tbl>
              <a:tblPr>
                <a:noFill/>
                <a:tableStyleId>{471FC20B-892D-4C38-9390-6735327E4E57}</a:tableStyleId>
              </a:tblPr>
              <a:tblGrid>
                <a:gridCol w="1241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439081523"/>
                    </a:ext>
                  </a:extLst>
                </a:gridCol>
                <a:gridCol w="1455420">
                  <a:extLst>
                    <a:ext uri="{9D8B030D-6E8A-4147-A177-3AD203B41FA5}">
                      <a16:colId xmlns:a16="http://schemas.microsoft.com/office/drawing/2014/main" val="3148348101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val="1207516819"/>
                    </a:ext>
                  </a:extLst>
                </a:gridCol>
                <a:gridCol w="2049246">
                  <a:extLst>
                    <a:ext uri="{9D8B030D-6E8A-4147-A177-3AD203B41FA5}">
                      <a16:colId xmlns:a16="http://schemas.microsoft.com/office/drawing/2014/main" val="1717915066"/>
                    </a:ext>
                  </a:extLst>
                </a:gridCol>
              </a:tblGrid>
              <a:tr h="123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P</a:t>
                      </a:r>
                      <a:endParaRPr sz="18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P</a:t>
                      </a:r>
                      <a:r>
                        <a:rPr lang="en-US" sz="1800" baseline="-25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1</a:t>
                      </a:r>
                      <a:endParaRPr sz="1800" baseline="-250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So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sánh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P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P</a:t>
                      </a:r>
                      <a:r>
                        <a:rPr lang="en-US" sz="1800" baseline="-25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1</a:t>
                      </a:r>
                      <a:endParaRPr sz="1800" baseline="-250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Hướng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lực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do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lỏng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lên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khối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nhôm</a:t>
                      </a:r>
                      <a:endParaRPr sz="18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Nhận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xét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thay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đổi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độ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lớn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lực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dần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chìm</a:t>
                      </a:r>
                      <a:r>
                        <a:rPr lang="en-US" sz="18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Arial" panose="020B0604020202020204" pitchFamily="34" charset="0"/>
                          <a:sym typeface="Montserrat Medium"/>
                        </a:rPr>
                        <a:t> </a:t>
                      </a:r>
                      <a:endParaRPr sz="1800" dirty="0">
                        <a:solidFill>
                          <a:srgbClr val="34627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187872"/>
                  </a:ext>
                </a:extLst>
              </a:tr>
              <a:tr h="10355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TN với Nước</a:t>
                      </a:r>
                      <a:endParaRPr sz="20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TN </a:t>
                      </a:r>
                      <a:r>
                        <a:rPr lang="en-US" sz="20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346271"/>
                          </a:solidFill>
                          <a:latin typeface="Roboto Black" panose="02000000000000000000" pitchFamily="2" charset="0"/>
                          <a:ea typeface="Anton"/>
                          <a:cs typeface="Anton"/>
                          <a:sym typeface="Anton"/>
                        </a:rPr>
                        <a:t>Rượu</a:t>
                      </a:r>
                      <a:endParaRPr lang="en-US"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rgbClr val="346271"/>
                        </a:solidFill>
                        <a:latin typeface="Roboto" panose="02000000000000000000" pitchFamily="2" charset="0"/>
                        <a:ea typeface="Montserrat Medium"/>
                        <a:cs typeface="Arial" panose="020B0604020202020204" pitchFamily="34" charset="0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62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4752"/>
                  </a:ext>
                </a:extLst>
              </a:tr>
            </a:tbl>
          </a:graphicData>
        </a:graphic>
      </p:graphicFrame>
      <p:sp>
        <p:nvSpPr>
          <p:cNvPr id="2" name="Google Shape;463;p56">
            <a:extLst>
              <a:ext uri="{FF2B5EF4-FFF2-40B4-BE49-F238E27FC236}">
                <a16:creationId xmlns:a16="http://schemas.microsoft.com/office/drawing/2014/main" id="{592A944C-8009-DA27-2571-8DDDEA9FC644}"/>
              </a:ext>
            </a:extLst>
          </p:cNvPr>
          <p:cNvSpPr txBox="1">
            <a:spLocks/>
          </p:cNvSpPr>
          <p:nvPr/>
        </p:nvSpPr>
        <p:spPr>
          <a:xfrm>
            <a:off x="3072420" y="2858164"/>
            <a:ext cx="1438620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</a:rPr>
              <a:t>1</a:t>
            </a:r>
            <a:r>
              <a:rPr lang="en-US" sz="2000" dirty="0">
                <a:solidFill>
                  <a:srgbClr val="C00000"/>
                </a:solidFill>
              </a:rPr>
              <a:t> &lt; P</a:t>
            </a:r>
          </a:p>
        </p:txBody>
      </p:sp>
      <p:sp>
        <p:nvSpPr>
          <p:cNvPr id="3" name="Google Shape;463;p56">
            <a:extLst>
              <a:ext uri="{FF2B5EF4-FFF2-40B4-BE49-F238E27FC236}">
                <a16:creationId xmlns:a16="http://schemas.microsoft.com/office/drawing/2014/main" id="{89B2150F-ED40-26D7-8D98-5DEE66FB6191}"/>
              </a:ext>
            </a:extLst>
          </p:cNvPr>
          <p:cNvSpPr txBox="1">
            <a:spLocks/>
          </p:cNvSpPr>
          <p:nvPr/>
        </p:nvSpPr>
        <p:spPr>
          <a:xfrm>
            <a:off x="3072420" y="3886864"/>
            <a:ext cx="1438620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</a:rPr>
              <a:t>1</a:t>
            </a:r>
            <a:r>
              <a:rPr lang="en-US" sz="2000" dirty="0">
                <a:solidFill>
                  <a:srgbClr val="C00000"/>
                </a:solidFill>
              </a:rPr>
              <a:t> &lt; P</a:t>
            </a:r>
          </a:p>
        </p:txBody>
      </p:sp>
      <p:sp>
        <p:nvSpPr>
          <p:cNvPr id="4" name="Google Shape;463;p56">
            <a:extLst>
              <a:ext uri="{FF2B5EF4-FFF2-40B4-BE49-F238E27FC236}">
                <a16:creationId xmlns:a16="http://schemas.microsoft.com/office/drawing/2014/main" id="{4914A68F-A63C-2993-8FFD-359703BD435A}"/>
              </a:ext>
            </a:extLst>
          </p:cNvPr>
          <p:cNvSpPr txBox="1">
            <a:spLocks/>
          </p:cNvSpPr>
          <p:nvPr/>
        </p:nvSpPr>
        <p:spPr>
          <a:xfrm>
            <a:off x="4694684" y="2858164"/>
            <a:ext cx="2002500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Hướng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lên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trên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Google Shape;463;p56">
            <a:extLst>
              <a:ext uri="{FF2B5EF4-FFF2-40B4-BE49-F238E27FC236}">
                <a16:creationId xmlns:a16="http://schemas.microsoft.com/office/drawing/2014/main" id="{446D1080-6069-F576-4C3A-BE75D8BD84FC}"/>
              </a:ext>
            </a:extLst>
          </p:cNvPr>
          <p:cNvSpPr txBox="1">
            <a:spLocks/>
          </p:cNvSpPr>
          <p:nvPr/>
        </p:nvSpPr>
        <p:spPr>
          <a:xfrm>
            <a:off x="4694684" y="3872288"/>
            <a:ext cx="2002500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Hướng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lên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trên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Google Shape;463;p56">
            <a:extLst>
              <a:ext uri="{FF2B5EF4-FFF2-40B4-BE49-F238E27FC236}">
                <a16:creationId xmlns:a16="http://schemas.microsoft.com/office/drawing/2014/main" id="{AF88B7F2-E944-9C0C-55AB-41EF3E368F72}"/>
              </a:ext>
            </a:extLst>
          </p:cNvPr>
          <p:cNvSpPr txBox="1">
            <a:spLocks/>
          </p:cNvSpPr>
          <p:nvPr/>
        </p:nvSpPr>
        <p:spPr>
          <a:xfrm>
            <a:off x="6789006" y="2858164"/>
            <a:ext cx="2002500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Giảm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dần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Google Shape;463;p56">
            <a:extLst>
              <a:ext uri="{FF2B5EF4-FFF2-40B4-BE49-F238E27FC236}">
                <a16:creationId xmlns:a16="http://schemas.microsoft.com/office/drawing/2014/main" id="{3165AEDD-0C8D-33FA-8CA8-959F5B11563D}"/>
              </a:ext>
            </a:extLst>
          </p:cNvPr>
          <p:cNvSpPr txBox="1">
            <a:spLocks/>
          </p:cNvSpPr>
          <p:nvPr/>
        </p:nvSpPr>
        <p:spPr>
          <a:xfrm>
            <a:off x="6833821" y="3838089"/>
            <a:ext cx="2002500" cy="47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Giảm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dần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63;p56">
            <a:extLst>
              <a:ext uri="{FF2B5EF4-FFF2-40B4-BE49-F238E27FC236}">
                <a16:creationId xmlns:a16="http://schemas.microsoft.com/office/drawing/2014/main" id="{7F637268-051C-C8D8-1313-753DFB11382D}"/>
              </a:ext>
            </a:extLst>
          </p:cNvPr>
          <p:cNvSpPr txBox="1">
            <a:spLocks/>
          </p:cNvSpPr>
          <p:nvPr/>
        </p:nvSpPr>
        <p:spPr>
          <a:xfrm>
            <a:off x="275835" y="189545"/>
            <a:ext cx="579998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/>
              <a:t>I. </a:t>
            </a:r>
            <a:r>
              <a:rPr lang="en-US" sz="1800" dirty="0" err="1"/>
              <a:t>Lực</a:t>
            </a:r>
            <a:r>
              <a:rPr lang="en-US" sz="1800" dirty="0"/>
              <a:t> </a:t>
            </a:r>
            <a:r>
              <a:rPr lang="en-US" sz="1800" dirty="0" err="1"/>
              <a:t>Đẩy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Lỏng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Nó</a:t>
            </a:r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CB8899-39F0-3B0B-1B96-76050AB5DD35}"/>
              </a:ext>
            </a:extLst>
          </p:cNvPr>
          <p:cNvGrpSpPr/>
          <p:nvPr/>
        </p:nvGrpSpPr>
        <p:grpSpPr>
          <a:xfrm>
            <a:off x="168029" y="182588"/>
            <a:ext cx="472255" cy="472444"/>
            <a:chOff x="1989445" y="3573471"/>
            <a:chExt cx="941400" cy="941400"/>
          </a:xfrm>
        </p:grpSpPr>
        <p:grpSp>
          <p:nvGrpSpPr>
            <p:cNvPr id="10" name="Google Shape;1838;p117">
              <a:extLst>
                <a:ext uri="{FF2B5EF4-FFF2-40B4-BE49-F238E27FC236}">
                  <a16:creationId xmlns:a16="http://schemas.microsoft.com/office/drawing/2014/main" id="{3D6B05B7-DC8D-C336-BE08-1DCA8D75A919}"/>
                </a:ext>
              </a:extLst>
            </p:cNvPr>
            <p:cNvGrpSpPr/>
            <p:nvPr/>
          </p:nvGrpSpPr>
          <p:grpSpPr>
            <a:xfrm>
              <a:off x="2136100" y="3738320"/>
              <a:ext cx="638400" cy="611701"/>
              <a:chOff x="5403134" y="2588905"/>
              <a:chExt cx="384507" cy="368426"/>
            </a:xfrm>
          </p:grpSpPr>
          <p:sp>
            <p:nvSpPr>
              <p:cNvPr id="12" name="Google Shape;1839;p117">
                <a:extLst>
                  <a:ext uri="{FF2B5EF4-FFF2-40B4-BE49-F238E27FC236}">
                    <a16:creationId xmlns:a16="http://schemas.microsoft.com/office/drawing/2014/main" id="{46CD1A18-E295-415B-F7B5-457434340A5D}"/>
                  </a:ext>
                </a:extLst>
              </p:cNvPr>
              <p:cNvSpPr/>
              <p:nvPr/>
            </p:nvSpPr>
            <p:spPr>
              <a:xfrm>
                <a:off x="5507670" y="2588905"/>
                <a:ext cx="186493" cy="27814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20980" extrusionOk="0">
                    <a:moveTo>
                      <a:pt x="7051" y="1"/>
                    </a:moveTo>
                    <a:cubicBezTo>
                      <a:pt x="7051" y="1"/>
                      <a:pt x="1" y="8289"/>
                      <a:pt x="1" y="14136"/>
                    </a:cubicBezTo>
                    <a:cubicBezTo>
                      <a:pt x="104" y="17953"/>
                      <a:pt x="3233" y="20980"/>
                      <a:pt x="7051" y="20980"/>
                    </a:cubicBezTo>
                    <a:cubicBezTo>
                      <a:pt x="10868" y="20980"/>
                      <a:pt x="13964" y="17953"/>
                      <a:pt x="14067" y="14136"/>
                    </a:cubicBezTo>
                    <a:cubicBezTo>
                      <a:pt x="14067" y="8289"/>
                      <a:pt x="7051" y="1"/>
                      <a:pt x="7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3" name="Google Shape;1840;p117">
                <a:extLst>
                  <a:ext uri="{FF2B5EF4-FFF2-40B4-BE49-F238E27FC236}">
                    <a16:creationId xmlns:a16="http://schemas.microsoft.com/office/drawing/2014/main" id="{C586F3E1-46D0-3F8E-3466-17639FD3DF39}"/>
                  </a:ext>
                </a:extLst>
              </p:cNvPr>
              <p:cNvSpPr/>
              <p:nvPr/>
            </p:nvSpPr>
            <p:spPr>
              <a:xfrm>
                <a:off x="5428787" y="2849030"/>
                <a:ext cx="112636" cy="108301"/>
              </a:xfrm>
              <a:custGeom>
                <a:avLst/>
                <a:gdLst/>
                <a:ahLst/>
                <a:cxnLst/>
                <a:rect l="l" t="t" r="r" b="b"/>
                <a:pathLst>
                  <a:path w="8496" h="8169" extrusionOk="0">
                    <a:moveTo>
                      <a:pt x="3698" y="0"/>
                    </a:moveTo>
                    <a:cubicBezTo>
                      <a:pt x="2829" y="0"/>
                      <a:pt x="1961" y="327"/>
                      <a:pt x="1308" y="980"/>
                    </a:cubicBezTo>
                    <a:cubicBezTo>
                      <a:pt x="1" y="2322"/>
                      <a:pt x="1" y="4454"/>
                      <a:pt x="1308" y="5761"/>
                    </a:cubicBezTo>
                    <a:cubicBezTo>
                      <a:pt x="3302" y="7756"/>
                      <a:pt x="8496" y="8168"/>
                      <a:pt x="8496" y="8168"/>
                    </a:cubicBezTo>
                    <a:cubicBezTo>
                      <a:pt x="8496" y="8168"/>
                      <a:pt x="8083" y="2975"/>
                      <a:pt x="6088" y="980"/>
                    </a:cubicBezTo>
                    <a:cubicBezTo>
                      <a:pt x="5435" y="327"/>
                      <a:pt x="4566" y="0"/>
                      <a:pt x="3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4" name="Google Shape;1841;p117">
                <a:extLst>
                  <a:ext uri="{FF2B5EF4-FFF2-40B4-BE49-F238E27FC236}">
                    <a16:creationId xmlns:a16="http://schemas.microsoft.com/office/drawing/2014/main" id="{6D11BA52-4107-81D8-EA2C-FBAF45AD6697}"/>
                  </a:ext>
                </a:extLst>
              </p:cNvPr>
              <p:cNvSpPr/>
              <p:nvPr/>
            </p:nvSpPr>
            <p:spPr>
              <a:xfrm>
                <a:off x="5403134" y="2752224"/>
                <a:ext cx="82210" cy="705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5325" extrusionOk="0">
                    <a:moveTo>
                      <a:pt x="3127" y="1"/>
                    </a:moveTo>
                    <a:cubicBezTo>
                      <a:pt x="1440" y="1"/>
                      <a:pt x="0" y="2186"/>
                      <a:pt x="1557" y="3743"/>
                    </a:cubicBezTo>
                    <a:cubicBezTo>
                      <a:pt x="2864" y="5050"/>
                      <a:pt x="6200" y="5325"/>
                      <a:pt x="6200" y="5325"/>
                    </a:cubicBezTo>
                    <a:cubicBezTo>
                      <a:pt x="6200" y="5325"/>
                      <a:pt x="5925" y="1954"/>
                      <a:pt x="4653" y="682"/>
                    </a:cubicBezTo>
                    <a:cubicBezTo>
                      <a:pt x="4173" y="202"/>
                      <a:pt x="3638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5" name="Google Shape;1842;p117">
                <a:extLst>
                  <a:ext uri="{FF2B5EF4-FFF2-40B4-BE49-F238E27FC236}">
                    <a16:creationId xmlns:a16="http://schemas.microsoft.com/office/drawing/2014/main" id="{A8CED0EB-4277-69C5-F3DB-5F0C7B624603}"/>
                  </a:ext>
                </a:extLst>
              </p:cNvPr>
              <p:cNvSpPr/>
              <p:nvPr/>
            </p:nvSpPr>
            <p:spPr>
              <a:xfrm>
                <a:off x="5658593" y="2849984"/>
                <a:ext cx="111721" cy="107346"/>
              </a:xfrm>
              <a:custGeom>
                <a:avLst/>
                <a:gdLst/>
                <a:ahLst/>
                <a:cxnLst/>
                <a:rect l="l" t="t" r="r" b="b"/>
                <a:pathLst>
                  <a:path w="8427" h="8097" extrusionOk="0">
                    <a:moveTo>
                      <a:pt x="4724" y="1"/>
                    </a:moveTo>
                    <a:cubicBezTo>
                      <a:pt x="3895" y="1"/>
                      <a:pt x="3065" y="302"/>
                      <a:pt x="2408" y="908"/>
                    </a:cubicBezTo>
                    <a:cubicBezTo>
                      <a:pt x="413" y="2903"/>
                      <a:pt x="0" y="8096"/>
                      <a:pt x="0" y="8096"/>
                    </a:cubicBezTo>
                    <a:cubicBezTo>
                      <a:pt x="0" y="8096"/>
                      <a:pt x="5193" y="7684"/>
                      <a:pt x="7188" y="5689"/>
                    </a:cubicBezTo>
                    <a:cubicBezTo>
                      <a:pt x="8426" y="4348"/>
                      <a:pt x="8392" y="2284"/>
                      <a:pt x="7119" y="977"/>
                    </a:cubicBezTo>
                    <a:cubicBezTo>
                      <a:pt x="6452" y="328"/>
                      <a:pt x="5589" y="1"/>
                      <a:pt x="47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6" name="Google Shape;1843;p117">
                <a:extLst>
                  <a:ext uri="{FF2B5EF4-FFF2-40B4-BE49-F238E27FC236}">
                    <a16:creationId xmlns:a16="http://schemas.microsoft.com/office/drawing/2014/main" id="{B5ABD492-B0D9-0044-7CF9-2C4EE1ACBDF2}"/>
                  </a:ext>
                </a:extLst>
              </p:cNvPr>
              <p:cNvSpPr/>
              <p:nvPr/>
            </p:nvSpPr>
            <p:spPr>
              <a:xfrm>
                <a:off x="5714672" y="2752701"/>
                <a:ext cx="72969" cy="7011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5289" extrusionOk="0">
                    <a:moveTo>
                      <a:pt x="3096" y="1"/>
                    </a:moveTo>
                    <a:cubicBezTo>
                      <a:pt x="2537" y="1"/>
                      <a:pt x="1978" y="216"/>
                      <a:pt x="1548" y="646"/>
                    </a:cubicBezTo>
                    <a:cubicBezTo>
                      <a:pt x="276" y="1918"/>
                      <a:pt x="0" y="5289"/>
                      <a:pt x="0" y="5289"/>
                    </a:cubicBezTo>
                    <a:cubicBezTo>
                      <a:pt x="0" y="5289"/>
                      <a:pt x="3371" y="5014"/>
                      <a:pt x="4643" y="3707"/>
                    </a:cubicBezTo>
                    <a:cubicBezTo>
                      <a:pt x="5503" y="2881"/>
                      <a:pt x="5503" y="1471"/>
                      <a:pt x="4643" y="646"/>
                    </a:cubicBezTo>
                    <a:cubicBezTo>
                      <a:pt x="4213" y="216"/>
                      <a:pt x="3655" y="1"/>
                      <a:pt x="3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1" name="Google Shape;1058;p88">
              <a:extLst>
                <a:ext uri="{FF2B5EF4-FFF2-40B4-BE49-F238E27FC236}">
                  <a16:creationId xmlns:a16="http://schemas.microsoft.com/office/drawing/2014/main" id="{6D15E96D-A7DB-E5EC-C919-2190BC92C820}"/>
                </a:ext>
              </a:extLst>
            </p:cNvPr>
            <p:cNvSpPr/>
            <p:nvPr/>
          </p:nvSpPr>
          <p:spPr>
            <a:xfrm>
              <a:off x="1989445" y="3573471"/>
              <a:ext cx="941400" cy="941400"/>
            </a:xfrm>
            <a:prstGeom prst="ellipse">
              <a:avLst/>
            </a:prstGeom>
            <a:solidFill>
              <a:srgbClr val="FFFFFF">
                <a:alpha val="4196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E55E07-B89D-FB70-65F9-35E8C3AE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93468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463;p56">
            <a:extLst>
              <a:ext uri="{FF2B5EF4-FFF2-40B4-BE49-F238E27FC236}">
                <a16:creationId xmlns:a16="http://schemas.microsoft.com/office/drawing/2014/main" id="{A6843368-454C-8193-C5CB-DCDF85742A91}"/>
              </a:ext>
            </a:extLst>
          </p:cNvPr>
          <p:cNvSpPr txBox="1">
            <a:spLocks/>
          </p:cNvSpPr>
          <p:nvPr/>
        </p:nvSpPr>
        <p:spPr>
          <a:xfrm>
            <a:off x="1605960" y="872490"/>
            <a:ext cx="7141800" cy="91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2800"/>
              <a:buFont typeface="Montserrat Medium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defRPr>
            </a:lvl1pPr>
            <a:lvl2pPr marL="914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indent="-317500" algn="ctr"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r>
              <a:rPr lang="en-US" dirty="0">
                <a:latin typeface="Roboto" panose="02000000000000000000" pitchFamily="2" charset="0"/>
              </a:rPr>
              <a:t>Khi </a:t>
            </a:r>
            <a:r>
              <a:rPr lang="en-US" dirty="0" err="1">
                <a:latin typeface="Roboto" panose="02000000000000000000" pitchFamily="2" charset="0"/>
              </a:rPr>
              <a:t>một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vật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được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nhúng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chìm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trong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chất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lỏng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nó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sẽ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chịu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dụng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của</a:t>
            </a:r>
            <a:r>
              <a:rPr lang="en-US">
                <a:latin typeface="Roboto" panose="02000000000000000000" pitchFamily="2" charset="0"/>
              </a:rPr>
              <a:t> 1 </a:t>
            </a:r>
            <a:r>
              <a:rPr lang="en-US" dirty="0" err="1">
                <a:latin typeface="Roboto" panose="02000000000000000000" pitchFamily="2" charset="0"/>
              </a:rPr>
              <a:t>lực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hướng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thẳng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đứng</a:t>
            </a:r>
            <a:r>
              <a:rPr lang="en-US" dirty="0">
                <a:latin typeface="Roboto" panose="02000000000000000000" pitchFamily="2" charset="0"/>
              </a:rPr>
              <a:t> từ </a:t>
            </a:r>
            <a:r>
              <a:rPr lang="en-US" dirty="0" err="1">
                <a:latin typeface="Roboto" panose="02000000000000000000" pitchFamily="2" charset="0"/>
              </a:rPr>
              <a:t>dưới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lên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được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gọi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là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lực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đẩy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Acsimet</a:t>
            </a:r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F4CB25-1E3C-691A-33C0-AFCF1936AE7E}"/>
              </a:ext>
            </a:extLst>
          </p:cNvPr>
          <p:cNvGrpSpPr/>
          <p:nvPr/>
        </p:nvGrpSpPr>
        <p:grpSpPr>
          <a:xfrm>
            <a:off x="3518119" y="1770332"/>
            <a:ext cx="2107762" cy="2594168"/>
            <a:chOff x="3401497" y="1789352"/>
            <a:chExt cx="2341006" cy="28812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C97A76-F7EE-B740-82F1-2F70D804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3401497" y="1789352"/>
              <a:ext cx="2341006" cy="288123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0" name="3D Model 19" descr="Dark Gray Sphere">
                  <a:extLst>
                    <a:ext uri="{FF2B5EF4-FFF2-40B4-BE49-F238E27FC236}">
                      <a16:creationId xmlns:a16="http://schemas.microsoft.com/office/drawing/2014/main" id="{D7392906-2336-05CD-1A9A-420D2448F6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85498687"/>
                    </p:ext>
                  </p:extLst>
                </p:nvPr>
              </p:nvGraphicFramePr>
              <p:xfrm>
                <a:off x="4079305" y="3338960"/>
                <a:ext cx="985390" cy="985390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985390" cy="98539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4644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3D Model 19" descr="Dark Gray Sphere">
                  <a:extLst>
                    <a:ext uri="{FF2B5EF4-FFF2-40B4-BE49-F238E27FC236}">
                      <a16:creationId xmlns:a16="http://schemas.microsoft.com/office/drawing/2014/main" id="{D7392906-2336-05CD-1A9A-420D2448F6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8394" y="3165546"/>
                  <a:ext cx="887212" cy="887211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2B9ADF6-1629-B605-ACDF-A548CDEDBABA}"/>
              </a:ext>
            </a:extLst>
          </p:cNvPr>
          <p:cNvCxnSpPr>
            <a:cxnSpLocks/>
          </p:cNvCxnSpPr>
          <p:nvPr/>
        </p:nvCxnSpPr>
        <p:spPr>
          <a:xfrm flipV="1">
            <a:off x="4572000" y="2811895"/>
            <a:ext cx="0" cy="753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99B6CB5-FED0-FAB4-7FFE-182217ADD761}"/>
              </a:ext>
            </a:extLst>
          </p:cNvPr>
          <p:cNvGrpSpPr/>
          <p:nvPr/>
        </p:nvGrpSpPr>
        <p:grpSpPr>
          <a:xfrm>
            <a:off x="4625340" y="2571750"/>
            <a:ext cx="571500" cy="435517"/>
            <a:chOff x="6873241" y="2481738"/>
            <a:chExt cx="571500" cy="435517"/>
          </a:xfrm>
        </p:grpSpPr>
        <p:sp>
          <p:nvSpPr>
            <p:cNvPr id="4" name="Google Shape;463;p56">
              <a:extLst>
                <a:ext uri="{FF2B5EF4-FFF2-40B4-BE49-F238E27FC236}">
                  <a16:creationId xmlns:a16="http://schemas.microsoft.com/office/drawing/2014/main" id="{D7CDBFEC-1066-D86A-3643-AF1D7466B2D9}"/>
                </a:ext>
              </a:extLst>
            </p:cNvPr>
            <p:cNvSpPr txBox="1">
              <a:spLocks/>
            </p:cNvSpPr>
            <p:nvPr/>
          </p:nvSpPr>
          <p:spPr>
            <a:xfrm>
              <a:off x="6873241" y="2481738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algn="l"/>
              <a:r>
                <a:rPr lang="en-US" sz="2400" dirty="0">
                  <a:solidFill>
                    <a:srgbClr val="C00000"/>
                  </a:solidFill>
                </a:rPr>
                <a:t>F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A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88382B0-BB10-36CE-5469-049067EDDA81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A53A9D-FB5C-B769-C904-F5FB5EA69BA1}"/>
              </a:ext>
            </a:extLst>
          </p:cNvPr>
          <p:cNvCxnSpPr>
            <a:cxnSpLocks/>
          </p:cNvCxnSpPr>
          <p:nvPr/>
        </p:nvCxnSpPr>
        <p:spPr>
          <a:xfrm>
            <a:off x="4572000" y="3583256"/>
            <a:ext cx="0" cy="11823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7514F89-5118-F360-6CBA-9190D455D796}"/>
              </a:ext>
            </a:extLst>
          </p:cNvPr>
          <p:cNvGrpSpPr/>
          <p:nvPr/>
        </p:nvGrpSpPr>
        <p:grpSpPr>
          <a:xfrm>
            <a:off x="4714994" y="4678661"/>
            <a:ext cx="571500" cy="435517"/>
            <a:chOff x="6873241" y="2481738"/>
            <a:chExt cx="571500" cy="435517"/>
          </a:xfrm>
        </p:grpSpPr>
        <p:sp>
          <p:nvSpPr>
            <p:cNvPr id="18" name="Google Shape;463;p56">
              <a:extLst>
                <a:ext uri="{FF2B5EF4-FFF2-40B4-BE49-F238E27FC236}">
                  <a16:creationId xmlns:a16="http://schemas.microsoft.com/office/drawing/2014/main" id="{28544DC4-7153-B63E-3125-A3F1DB9ED69F}"/>
                </a:ext>
              </a:extLst>
            </p:cNvPr>
            <p:cNvSpPr txBox="1">
              <a:spLocks/>
            </p:cNvSpPr>
            <p:nvPr/>
          </p:nvSpPr>
          <p:spPr>
            <a:xfrm>
              <a:off x="6873241" y="2481738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2"/>
                </a:buClr>
                <a:buSzPts val="2100"/>
                <a:buFont typeface="Anton"/>
                <a:buNone/>
                <a:defRPr sz="2500">
                  <a:solidFill>
                    <a:schemeClr val="dk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Condensed Medium" panose="020B0604020202020204" pitchFamily="2" charset="0"/>
                  <a:sym typeface="Anton"/>
                </a:defRPr>
              </a:lvl1pPr>
              <a:lvl2pPr marL="914400" indent="-317500" algn="ctr">
                <a:lnSpc>
                  <a:spcPct val="115000"/>
                </a:lnSpc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2pPr>
              <a:lvl3pPr marL="1371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3pPr>
              <a:lvl4pPr marL="18288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4pPr>
              <a:lvl5pPr marL="22860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5pPr>
              <a:lvl6pPr marL="27432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6pPr>
              <a:lvl7pPr marL="32004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7pPr>
              <a:lvl8pPr marL="3657600" indent="-317500" algn="ctr">
                <a:lnSpc>
                  <a:spcPct val="115000"/>
                </a:lnSpc>
                <a:spcBef>
                  <a:spcPts val="1600"/>
                </a:spcBef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8pPr>
              <a:lvl9pPr marL="4114800" indent="-31750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2100"/>
                <a:buFont typeface="Anton"/>
                <a:buNone/>
                <a:defRPr sz="2100">
                  <a:solidFill>
                    <a:schemeClr val="dk2"/>
                  </a:solidFill>
                  <a:latin typeface="Anton"/>
                  <a:ea typeface="Anton"/>
                  <a:cs typeface="Anton"/>
                  <a:sym typeface="Anton"/>
                </a:defRPr>
              </a:lvl9pPr>
            </a:lstStyle>
            <a:p>
              <a:pPr algn="l"/>
              <a:r>
                <a:rPr lang="en-US" sz="2400" dirty="0">
                  <a:solidFill>
                    <a:srgbClr val="C00000"/>
                  </a:solidFill>
                </a:rPr>
                <a:t>P</a:t>
              </a:r>
              <a:endParaRPr lang="en-US" sz="2400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1639A23-212F-9311-2BB2-AFC86B76F56C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Google Shape;463;p56">
            <a:extLst>
              <a:ext uri="{FF2B5EF4-FFF2-40B4-BE49-F238E27FC236}">
                <a16:creationId xmlns:a16="http://schemas.microsoft.com/office/drawing/2014/main" id="{A9DEC866-7B7D-FA48-8258-727D74162492}"/>
              </a:ext>
            </a:extLst>
          </p:cNvPr>
          <p:cNvSpPr txBox="1">
            <a:spLocks/>
          </p:cNvSpPr>
          <p:nvPr/>
        </p:nvSpPr>
        <p:spPr>
          <a:xfrm>
            <a:off x="4057649" y="3067416"/>
            <a:ext cx="731521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l"/>
            <a:r>
              <a:rPr lang="en-US" sz="2400" dirty="0">
                <a:solidFill>
                  <a:srgbClr val="C00000"/>
                </a:solidFill>
              </a:rPr>
              <a:t>A  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  <a:endParaRPr lang="en-US" sz="2400" baseline="-25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theme/theme1.xml><?xml version="1.0" encoding="utf-8"?>
<a:theme xmlns:a="http://schemas.openxmlformats.org/drawingml/2006/main" name="World Water Day XL by Slidesgo">
  <a:themeElements>
    <a:clrScheme name="Simple Ligh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siness Plan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C64E"/>
      </a:accent1>
      <a:accent2>
        <a:srgbClr val="FF8001"/>
      </a:accent2>
      <a:accent3>
        <a:srgbClr val="5FD0DB"/>
      </a:accent3>
      <a:accent4>
        <a:srgbClr val="32AAD9"/>
      </a:accent4>
      <a:accent5>
        <a:srgbClr val="1A569C"/>
      </a:accent5>
      <a:accent6>
        <a:srgbClr val="D558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paign Planning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AF88"/>
      </a:accent1>
      <a:accent2>
        <a:srgbClr val="FF687D"/>
      </a:accent2>
      <a:accent3>
        <a:srgbClr val="CB6686"/>
      </a:accent3>
      <a:accent4>
        <a:srgbClr val="745984"/>
      </a:accent4>
      <a:accent5>
        <a:srgbClr val="265D84"/>
      </a:accent5>
      <a:accent6>
        <a:srgbClr val="FEAF88"/>
      </a:accent6>
      <a:hlink>
        <a:srgbClr val="FF68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25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7A5B5"/>
      </a:accent1>
      <a:accent2>
        <a:srgbClr val="FFC681"/>
      </a:accent2>
      <a:accent3>
        <a:srgbClr val="07A5B5"/>
      </a:accent3>
      <a:accent4>
        <a:srgbClr val="FFC681"/>
      </a:accent4>
      <a:accent5>
        <a:srgbClr val="07A5B5"/>
      </a:accent5>
      <a:accent6>
        <a:srgbClr val="FFC681"/>
      </a:accent6>
      <a:hlink>
        <a:srgbClr val="07A5B5"/>
      </a:hlink>
      <a:folHlink>
        <a:srgbClr val="FFC681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1618</Words>
  <Application>Microsoft Office PowerPoint</Application>
  <PresentationFormat>On-screen Show (16:9)</PresentationFormat>
  <Paragraphs>224</Paragraphs>
  <Slides>39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Roboto</vt:lpstr>
      <vt:lpstr>Cambria Math</vt:lpstr>
      <vt:lpstr>#9Slide03 Bebas Neue ZSmall</vt:lpstr>
      <vt:lpstr>#9Slide07 Cadena</vt:lpstr>
      <vt:lpstr>Anton</vt:lpstr>
      <vt:lpstr>Arial Black</vt:lpstr>
      <vt:lpstr>Calibri</vt:lpstr>
      <vt:lpstr>Arial</vt:lpstr>
      <vt:lpstr>Montserrat Medium</vt:lpstr>
      <vt:lpstr>#9Slide07 IcielCadena</vt:lpstr>
      <vt:lpstr>Montserrat</vt:lpstr>
      <vt:lpstr>Roboto Black</vt:lpstr>
      <vt:lpstr>Yeseva One</vt:lpstr>
      <vt:lpstr>Fira Sans</vt:lpstr>
      <vt:lpstr>World Water Day XL by Slidesgo</vt:lpstr>
      <vt:lpstr>Business Plan Infographics by Slidesgo</vt:lpstr>
      <vt:lpstr>1_Campaign Planning by Slidesgo</vt:lpstr>
      <vt:lpstr>Office 主题</vt:lpstr>
      <vt:lpstr>TIẾT 7-9 BÀI 15:  TÁC DỤNG CỦA CHẤT LỎNG LÊN VẬT ĐẶT TRONG NÓ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Lực đẩy Acsimet không chỉ xuất hiện trong chất lỏng mà còn xuất hiện trong chất khí</vt:lpstr>
      <vt:lpstr>Vì sao gỗ lớn nổi, bi sắt nhỏ lại chìm trong nước?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TÁC DỤNG CỦA CHẤT LỎNG LÊN VẬT ĐẶT TRONG NÓ</dc:title>
  <dc:creator>DELL</dc:creator>
  <cp:lastModifiedBy>DELL</cp:lastModifiedBy>
  <cp:revision>16</cp:revision>
  <dcterms:modified xsi:type="dcterms:W3CDTF">2024-09-30T08:22:04Z</dcterms:modified>
</cp:coreProperties>
</file>