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14"/>
  </p:notesMasterIdLst>
  <p:sldIdLst>
    <p:sldId id="296" r:id="rId3"/>
    <p:sldId id="260" r:id="rId4"/>
    <p:sldId id="293" r:id="rId5"/>
    <p:sldId id="262" r:id="rId6"/>
    <p:sldId id="291" r:id="rId7"/>
    <p:sldId id="295" r:id="rId8"/>
    <p:sldId id="265" r:id="rId9"/>
    <p:sldId id="281" r:id="rId10"/>
    <p:sldId id="297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15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2" d="100"/>
          <a:sy n="62" d="100"/>
        </p:scale>
        <p:origin x="80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20239-73C0-4BBD-B634-12D60A9BBF1C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C230D-DD90-4A5E-9A3F-0155BFB6D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7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1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3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52401"/>
            <a:ext cx="109728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E5C96-91AF-474F-99D2-7E1EC5C50D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1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76136-187F-4BAF-A86B-52A3AB26F41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7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2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3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97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7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41801-9086-4290-9BBF-5643929CD6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3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71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3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85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391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12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002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683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21B72-A6EA-49B4-9B5E-3C03372F27C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37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0D612-2BE4-4C36-B749-44F2EEC4EB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BAEA-2029-466F-86F8-CB6CC81DAA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EFC29-FA55-45E9-B78D-39EBD42DDF8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50265-78EC-4E9F-A7C8-1389F0D297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F9CFA-A2BE-4ACB-99DA-C07D29D203F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2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2B8E6-0297-44EE-96DE-68F08A2AD1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9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4F82-93A4-452B-8707-8E72DD4C60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3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242C-F1E3-4B69-AB6A-A035782CDF0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7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10681230" y="-324907"/>
            <a:ext cx="1165225" cy="2796116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10612439" y="-69849"/>
            <a:ext cx="1025525" cy="2095500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10584" y="5540375"/>
            <a:ext cx="2379133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1573934" y="2116139"/>
            <a:ext cx="514351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9757833" y="90488"/>
            <a:ext cx="28448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491639-8E1B-45B3-B877-196659E0673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2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Bay-Cao-Tieng-Hat-Uoc-Mo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565003484983810320">
            <a:hlinkClick r:id="" action="ppaction://media"/>
            <a:extLst>
              <a:ext uri="{FF2B5EF4-FFF2-40B4-BE49-F238E27FC236}">
                <a16:creationId xmlns:a16="http://schemas.microsoft.com/office/drawing/2014/main" id="{595D7328-0724-B207-0C90-41FB716FF0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39" y="0"/>
            <a:ext cx="11094721" cy="616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754" y="17119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tx2"/>
                </a:solidFill>
              </a:rPr>
              <a:t>Bài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tập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bổ</a:t>
            </a:r>
            <a:r>
              <a:rPr lang="en-US" sz="2800" b="1" u="sng" dirty="0">
                <a:solidFill>
                  <a:schemeClr val="tx2"/>
                </a:solidFill>
              </a:rPr>
              <a:t> sung 1: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4848" y="432444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tx2"/>
                </a:solidFill>
              </a:rPr>
              <a:t>Bài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giải</a:t>
            </a:r>
            <a:r>
              <a:rPr lang="en-US" sz="2800" b="1" u="sng" dirty="0">
                <a:solidFill>
                  <a:schemeClr val="tx2"/>
                </a:solidFill>
              </a:rPr>
              <a:t>: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577383" y="2355260"/>
            <a:ext cx="4513812" cy="2344474"/>
            <a:chOff x="0" y="-139831"/>
            <a:chExt cx="5135880" cy="2547752"/>
          </a:xfrm>
        </p:grpSpPr>
        <p:sp>
          <p:nvSpPr>
            <p:cNvPr id="32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3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A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3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38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D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Rectangle 43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5" name="Straight Connector 44"/>
          <p:cNvCxnSpPr>
            <a:endCxn id="38" idx="3"/>
          </p:cNvCxnSpPr>
          <p:nvPr/>
        </p:nvCxnSpPr>
        <p:spPr bwMode="auto">
          <a:xfrm flipH="1">
            <a:off x="6005994" y="2835047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1880" y="339320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06868" y="466795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8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033035" y="437615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684815" y="433555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12691" y="47142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35039" y="3109775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754" y="775802"/>
            <a:ext cx="88176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2: Cho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CD = 8 cm,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AD = 6 cm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nối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CD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5cm.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chu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vi,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cs typeface="Times New Roman" pitchFamily="18" charset="0"/>
              </a:rPr>
              <a:t> ABCD?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14955" y="4981125"/>
            <a:ext cx="8253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Chu vi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 2(8 + 6) = 28 (cm)</a:t>
            </a:r>
          </a:p>
          <a:p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ABCD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 5.8 = 40 (cm</a:t>
            </a:r>
            <a:r>
              <a:rPr lang="en-US" sz="2800" baseline="30000" dirty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1195" y="24998"/>
            <a:ext cx="2078916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tx2"/>
                </a:solidFill>
              </a:rPr>
              <a:t>Hướng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dẫn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về</a:t>
            </a:r>
            <a:r>
              <a:rPr lang="en-US" sz="2800" b="1" u="sng" dirty="0">
                <a:solidFill>
                  <a:schemeClr val="tx2"/>
                </a:solidFill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</a:rPr>
              <a:t>nhà</a:t>
            </a:r>
            <a:r>
              <a:rPr lang="en-US" sz="2800" b="1" u="sng" dirty="0">
                <a:solidFill>
                  <a:schemeClr val="tx2"/>
                </a:solidFill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5" y="1524000"/>
            <a:ext cx="9067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KHỞI ĐỘNG</a:t>
            </a:r>
          </a:p>
          <a:p>
            <a:pPr marL="0" indent="0">
              <a:buNone/>
            </a:pP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,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nào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hành</a:t>
            </a:r>
            <a:r>
              <a:rPr lang="en-US" b="1" dirty="0"/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Bài 1 trang 104 Toán 6 tập 1 SGK Cánh Diều">
            <a:extLst>
              <a:ext uri="{FF2B5EF4-FFF2-40B4-BE49-F238E27FC236}">
                <a16:creationId xmlns:a16="http://schemas.microsoft.com/office/drawing/2014/main" id="{E5EFCEB2-8E8A-6DFE-D597-6079C459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0" y="1784867"/>
            <a:ext cx="1120402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1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ARTEQ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28273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Bay-Cao-Tieng-Hat-Uoc-M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797859" y="2441299"/>
            <a:ext cx="10596281" cy="15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HÌNH HỌC TRỰC QUAN</a:t>
            </a:r>
          </a:p>
          <a:p>
            <a:pPr algn="ctr">
              <a:buFontTx/>
              <a:buNone/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31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audio>
              <p:cMediaNode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310979" y="885484"/>
            <a:ext cx="3254767" cy="2344475"/>
            <a:chOff x="1432560" y="-139831"/>
            <a:chExt cx="3703320" cy="2547753"/>
          </a:xfrm>
        </p:grpSpPr>
        <p:sp>
          <p:nvSpPr>
            <p:cNvPr id="8" name="Text Box 12"/>
            <p:cNvSpPr txBox="1"/>
            <p:nvPr/>
          </p:nvSpPr>
          <p:spPr>
            <a:xfrm>
              <a:off x="1600200" y="1950722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32560" y="-139831"/>
              <a:ext cx="3703320" cy="2487937"/>
              <a:chOff x="1432560" y="-139831"/>
              <a:chExt cx="3703320" cy="2487938"/>
            </a:xfrm>
          </p:grpSpPr>
          <p:sp>
            <p:nvSpPr>
              <p:cNvPr id="1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16" name="Text Box 8"/>
              <p:cNvSpPr txBox="1"/>
              <p:nvPr/>
            </p:nvSpPr>
            <p:spPr>
              <a:xfrm>
                <a:off x="3347676" y="189090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676399" y="381000"/>
                <a:ext cx="3093721" cy="1615440"/>
                <a:chOff x="1188719" y="0"/>
                <a:chExt cx="3093721" cy="1615440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188719" y="1615440"/>
                  <a:ext cx="185928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219200" y="15240"/>
                  <a:ext cx="3048000" cy="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3048000" y="0"/>
                  <a:ext cx="1234440" cy="161544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1219200" y="15240"/>
                  <a:ext cx="0" cy="1569720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1219200" y="1417320"/>
                  <a:ext cx="213360" cy="19812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" name="Right Triangle 27"/>
          <p:cNvSpPr/>
          <p:nvPr/>
        </p:nvSpPr>
        <p:spPr bwMode="auto">
          <a:xfrm rot="16200000">
            <a:off x="5273664" y="1578481"/>
            <a:ext cx="1458501" cy="1044740"/>
          </a:xfrm>
          <a:prstGeom prst="rtTriangle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.VnTimeH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 rot="5400000">
            <a:off x="6026943" y="776273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00"/>
                </a:solidFill>
                <a:sym typeface="Wingdings 2" pitchFamily="18" charset="2"/>
              </a:rPr>
              <a:t>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670916" y="849195"/>
            <a:ext cx="4513812" cy="2344474"/>
            <a:chOff x="0" y="-139831"/>
            <a:chExt cx="5135880" cy="2547752"/>
          </a:xfrm>
        </p:grpSpPr>
        <p:sp>
          <p:nvSpPr>
            <p:cNvPr id="38" name="Text Box 12"/>
            <p:cNvSpPr txBox="1"/>
            <p:nvPr/>
          </p:nvSpPr>
          <p:spPr>
            <a:xfrm>
              <a:off x="1600200" y="1950721"/>
              <a:ext cx="487680" cy="4572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200" b="1">
                  <a:latin typeface="Times New Roman"/>
                  <a:ea typeface="Calibri"/>
                  <a:cs typeface="Times New Roman"/>
                </a:rPr>
                <a:t>H</a:t>
              </a:r>
              <a:endParaRPr lang="en-US" sz="1400">
                <a:latin typeface="Times New Roman"/>
                <a:ea typeface="Calibri"/>
                <a:cs typeface="Times New Roman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0" y="-139831"/>
              <a:ext cx="5135880" cy="2380669"/>
              <a:chOff x="0" y="-139831"/>
              <a:chExt cx="5135880" cy="2380669"/>
            </a:xfrm>
          </p:grpSpPr>
          <p:sp>
            <p:nvSpPr>
              <p:cNvPr id="44" name="Text Box 5"/>
              <p:cNvSpPr txBox="1"/>
              <p:nvPr/>
            </p:nvSpPr>
            <p:spPr>
              <a:xfrm>
                <a:off x="1432560" y="-139831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B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5" name="Text Box 6"/>
              <p:cNvSpPr txBox="1"/>
              <p:nvPr/>
            </p:nvSpPr>
            <p:spPr>
              <a:xfrm>
                <a:off x="4648200" y="0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C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sp>
            <p:nvSpPr>
              <p:cNvPr id="46" name="Text Box 8"/>
              <p:cNvSpPr txBox="1"/>
              <p:nvPr/>
            </p:nvSpPr>
            <p:spPr>
              <a:xfrm>
                <a:off x="3645566" y="1783637"/>
                <a:ext cx="487680" cy="4572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200" b="1" dirty="0">
                    <a:latin typeface="Times New Roman"/>
                    <a:ea typeface="Calibri"/>
                    <a:cs typeface="Times New Roman"/>
                  </a:rPr>
                  <a:t>D</a:t>
                </a:r>
                <a:endParaRPr lang="en-US" sz="1400" dirty="0">
                  <a:latin typeface="Times New Roman"/>
                  <a:ea typeface="Calibri"/>
                  <a:cs typeface="Times New Roman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0" y="381000"/>
                <a:ext cx="4770120" cy="1859838"/>
                <a:chOff x="0" y="0"/>
                <a:chExt cx="4770120" cy="1859838"/>
              </a:xfrm>
            </p:grpSpPr>
            <p:sp>
              <p:nvSpPr>
                <p:cNvPr id="49" name="Text Box 9"/>
                <p:cNvSpPr txBox="1"/>
                <p:nvPr/>
              </p:nvSpPr>
              <p:spPr>
                <a:xfrm>
                  <a:off x="0" y="1402638"/>
                  <a:ext cx="487680" cy="4572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2200" b="1" dirty="0">
                      <a:latin typeface="Times New Roman"/>
                      <a:ea typeface="Calibri"/>
                      <a:cs typeface="Times New Roman"/>
                    </a:rPr>
                    <a:t>A</a:t>
                  </a:r>
                  <a:endParaRPr lang="en-US" sz="1400" dirty="0">
                    <a:latin typeface="Times New Roman"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02920" y="0"/>
                  <a:ext cx="4267200" cy="1615440"/>
                  <a:chOff x="15240" y="0"/>
                  <a:chExt cx="4267200" cy="1615440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15240" y="1615440"/>
                    <a:ext cx="3032760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1219200" y="15240"/>
                    <a:ext cx="3048000" cy="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 flipH="1">
                    <a:off x="3048000" y="0"/>
                    <a:ext cx="1234440" cy="161544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219200" y="15240"/>
                    <a:ext cx="0" cy="1569720"/>
                  </a:xfrm>
                  <a:prstGeom prst="lin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1219200" y="1417320"/>
                    <a:ext cx="213360" cy="19812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4099" name="Straight Connector 4098"/>
          <p:cNvCxnSpPr>
            <a:endCxn id="49" idx="3"/>
          </p:cNvCxnSpPr>
          <p:nvPr/>
        </p:nvCxnSpPr>
        <p:spPr bwMode="auto">
          <a:xfrm flipH="1">
            <a:off x="2099527" y="1328982"/>
            <a:ext cx="1071528" cy="15005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00" name="TextBox 4099"/>
          <p:cNvSpPr txBox="1"/>
          <p:nvPr/>
        </p:nvSpPr>
        <p:spPr>
          <a:xfrm>
            <a:off x="9351440" y="2723561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266238" y="283887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541380" y="3200400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640118" y="317491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6525283" y="2909562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220200" y="2909561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6" name="TextBox 4105"/>
          <p:cNvSpPr txBox="1"/>
          <p:nvPr/>
        </p:nvSpPr>
        <p:spPr>
          <a:xfrm>
            <a:off x="3657600" y="1883648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Chiều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cao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108" name="Straight Arrow Connector 4107"/>
          <p:cNvCxnSpPr/>
          <p:nvPr/>
        </p:nvCxnSpPr>
        <p:spPr bwMode="auto">
          <a:xfrm>
            <a:off x="3438938" y="2133600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3515138" y="3404028"/>
            <a:ext cx="294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3810000" y="3198216"/>
            <a:ext cx="127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Độ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dài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đáy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53201" y="1829865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75413" y="1887136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00401" y="3161890"/>
            <a:ext cx="42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2126568" y="2870086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778348" y="2829487"/>
            <a:ext cx="0" cy="37864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106224" y="3208135"/>
            <a:ext cx="267882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50062" y="1945733"/>
            <a:ext cx="57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0" y="4415327"/>
            <a:ext cx="5845533" cy="11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0351 0.32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0486 L 0.22291 0.0023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/>
      <p:bldP spid="32" grpId="1"/>
      <p:bldP spid="32" grpId="2"/>
      <p:bldP spid="4100" grpId="0"/>
      <p:bldP spid="88" grpId="1"/>
      <p:bldP spid="88" grpId="2"/>
      <p:bldP spid="90" grpId="0"/>
      <p:bldP spid="4106" grpId="0"/>
      <p:bldP spid="105" grpId="0"/>
      <p:bldP spid="6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37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53325"/>
              </p:ext>
            </p:extLst>
          </p:nvPr>
        </p:nvGraphicFramePr>
        <p:xfrm>
          <a:off x="7696200" y="914400"/>
          <a:ext cx="3962400" cy="2003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543795" imgH="2029108" progId="Paint.Picture">
                  <p:embed/>
                </p:oleObj>
              </mc:Choice>
              <mc:Fallback>
                <p:oleObj name="Bitmap Image" r:id="rId2" imgW="3543795" imgH="202910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914400"/>
                        <a:ext cx="3962400" cy="2003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490" y="238780"/>
            <a:ext cx="787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CHU VI VÀ DIỆN TÍCH HÌNH BÌNH HÀNH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9072" y="1254953"/>
                <a:ext cx="6837128" cy="1307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Chu vi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.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𝒉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2" y="1254953"/>
                <a:ext cx="6837128" cy="1307537"/>
              </a:xfrm>
              <a:prstGeom prst="rect">
                <a:avLst/>
              </a:prstGeom>
              <a:blipFill>
                <a:blip r:embed="rId4"/>
                <a:stretch>
                  <a:fillRect l="-1872" b="-1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1A087AC-1C39-A32B-23F0-0B3EEEDBB73F}"/>
              </a:ext>
            </a:extLst>
          </p:cNvPr>
          <p:cNvSpPr txBox="1"/>
          <p:nvPr/>
        </p:nvSpPr>
        <p:spPr>
          <a:xfrm>
            <a:off x="1084908" y="3076905"/>
            <a:ext cx="5325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b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8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065757" y="899755"/>
            <a:ext cx="41148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660722" y="2541657"/>
            <a:ext cx="45980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93" y="0"/>
            <a:ext cx="2082307" cy="20823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563" y="0"/>
            <a:ext cx="2369935" cy="2374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34" y="3754867"/>
            <a:ext cx="310313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9081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tx2"/>
                </a:solidFill>
              </a:rPr>
              <a:t>Áp</a:t>
            </a:r>
            <a:r>
              <a:rPr lang="en-US" sz="3200" b="1" u="sng" dirty="0">
                <a:solidFill>
                  <a:schemeClr val="tx2"/>
                </a:solidFill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</a:rPr>
              <a:t>dụng</a:t>
            </a:r>
            <a:r>
              <a:rPr lang="en-US" sz="3200" b="1" u="sng" dirty="0">
                <a:solidFill>
                  <a:schemeClr val="tx2"/>
                </a:solidFill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591" y="2971800"/>
            <a:ext cx="5867400" cy="1815882"/>
          </a:xfrm>
          <a:prstGeom prst="rect">
            <a:avLst/>
          </a:prstGeom>
          <a:ln>
            <a:solidFill>
              <a:schemeClr val="accent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</a:rPr>
              <a:t>Ví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dụ</a:t>
            </a:r>
            <a:r>
              <a:rPr lang="en-US" sz="2800" b="1" dirty="0">
                <a:solidFill>
                  <a:srgbClr val="7030A0"/>
                </a:solidFill>
              </a:rPr>
              <a:t> 1</a:t>
            </a:r>
            <a:r>
              <a:rPr lang="en-US" sz="2800" b="1" dirty="0">
                <a:solidFill>
                  <a:srgbClr val="002060"/>
                </a:solidFill>
              </a:rPr>
              <a:t>:Cho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kích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thước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vẽ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chu vi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2800" b="1" dirty="0" err="1">
                <a:solidFill>
                  <a:srgbClr val="002060"/>
                </a:solidFill>
              </a:rPr>
              <a:t>Tính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diện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tích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hình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56E74F-A55E-E757-9401-892EAF51A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5562600" cy="29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613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tx2"/>
                </a:solidFill>
              </a:rPr>
              <a:t>Luyện</a:t>
            </a:r>
            <a:r>
              <a:rPr lang="en-US" sz="3200" b="1" u="sng" dirty="0">
                <a:solidFill>
                  <a:schemeClr val="tx2"/>
                </a:solidFill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</a:rPr>
              <a:t>tập</a:t>
            </a:r>
            <a:r>
              <a:rPr lang="en-US" sz="3200" b="1" u="sng" dirty="0">
                <a:solidFill>
                  <a:schemeClr val="tx2"/>
                </a:solidFill>
              </a:rPr>
              <a:t> 2: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1171"/>
            <a:ext cx="8458200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PQRS. </a:t>
            </a:r>
            <a:r>
              <a:rPr lang="en-US" sz="2800" dirty="0" err="1"/>
              <a:t>Với</a:t>
            </a:r>
            <a:r>
              <a:rPr lang="en-US" sz="2800" dirty="0"/>
              <a:t> PQ = 18 cm, PS = 13 cm.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781800" y="2819400"/>
            <a:ext cx="3908138" cy="2442250"/>
            <a:chOff x="6525815" y="2773210"/>
            <a:chExt cx="3421919" cy="2002771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7010400" y="2773210"/>
              <a:ext cx="2555081" cy="1593838"/>
              <a:chOff x="336" y="1580"/>
              <a:chExt cx="1392" cy="1108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336" y="1824"/>
                <a:ext cx="1392" cy="864"/>
              </a:xfrm>
              <a:prstGeom prst="flowChartInputOutpu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905" y="1580"/>
                <a:ext cx="52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</a:rPr>
                  <a:t>18cm</a:t>
                </a:r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525815" y="3468263"/>
              <a:ext cx="969169" cy="457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latin typeface="Times New Roman" pitchFamily="18" charset="0"/>
                </a:rPr>
                <a:t>13cm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90321" y="2831102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68107" y="4311710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23994" y="4314316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63149" y="2786514"/>
              <a:ext cx="48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24559" y="3118893"/>
                <a:ext cx="5266134" cy="181588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Độ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dài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viền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khung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ảnh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chu</a:t>
                </a:r>
                <a:r>
                  <a:rPr lang="en-US" sz="2800" dirty="0">
                    <a:solidFill>
                      <a:schemeClr val="tx1"/>
                    </a:solidFill>
                  </a:rPr>
                  <a:t> vi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bình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hành</a:t>
                </a:r>
                <a:r>
                  <a:rPr lang="en-US" sz="2800" dirty="0">
                    <a:solidFill>
                      <a:schemeClr val="tx1"/>
                    </a:solidFill>
                  </a:rPr>
                  <a:t> PQRS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Chu vi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bình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hành</a:t>
                </a:r>
                <a:r>
                  <a:rPr lang="en-US" sz="2800" dirty="0">
                    <a:solidFill>
                      <a:schemeClr val="tx1"/>
                    </a:solidFill>
                  </a:rPr>
                  <a:t> PQRS 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18+13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=62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( cm)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59" y="3118893"/>
                <a:ext cx="5266134" cy="1815882"/>
              </a:xfrm>
              <a:prstGeom prst="rect">
                <a:avLst/>
              </a:prstGeom>
              <a:blipFill>
                <a:blip r:embed="rId2"/>
                <a:stretch>
                  <a:fillRect l="-2189" t="-2980" r="-1843" b="-7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313" y="-103813"/>
            <a:ext cx="2078916" cy="2085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263" y="2304091"/>
            <a:ext cx="107908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9C88B4-3BA7-0C50-1C41-1840FF58FE32}"/>
              </a:ext>
            </a:extLst>
          </p:cNvPr>
          <p:cNvSpPr txBox="1"/>
          <p:nvPr/>
        </p:nvSpPr>
        <p:spPr>
          <a:xfrm>
            <a:off x="1600200" y="1143000"/>
            <a:ext cx="868680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Bài</a:t>
            </a:r>
            <a:r>
              <a:rPr lang="en-US" sz="4000" b="1" dirty="0"/>
              <a:t> </a:t>
            </a:r>
            <a:r>
              <a:rPr lang="en-US" sz="4000" b="1" dirty="0" err="1"/>
              <a:t>tập</a:t>
            </a:r>
            <a:r>
              <a:rPr lang="en-US" sz="4000" b="1" dirty="0"/>
              <a:t>: </a:t>
            </a:r>
            <a:r>
              <a:rPr lang="en-US" sz="4000" dirty="0" err="1"/>
              <a:t>Tính</a:t>
            </a:r>
            <a:r>
              <a:rPr lang="en-US" sz="4000" dirty="0"/>
              <a:t> chu vi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diện</a:t>
            </a:r>
            <a:r>
              <a:rPr lang="en-US" sz="4000" dirty="0"/>
              <a:t> </a:t>
            </a:r>
            <a:r>
              <a:rPr lang="en-US" sz="4000" dirty="0" err="1"/>
              <a:t>tích</a:t>
            </a:r>
            <a:r>
              <a:rPr lang="en-US" sz="4000" dirty="0"/>
              <a:t> </a:t>
            </a:r>
            <a:r>
              <a:rPr lang="en-US" sz="4000" dirty="0" err="1"/>
              <a:t>miếng</a:t>
            </a:r>
            <a:r>
              <a:rPr lang="en-US" sz="4000" dirty="0"/>
              <a:t> </a:t>
            </a:r>
            <a:r>
              <a:rPr lang="en-US" sz="4000" dirty="0" err="1"/>
              <a:t>bìa</a:t>
            </a:r>
            <a:r>
              <a:rPr lang="en-US" sz="4000" dirty="0"/>
              <a:t> </a:t>
            </a:r>
            <a:r>
              <a:rPr lang="en-US" sz="4000" dirty="0" err="1"/>
              <a:t>cứng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dạng</a:t>
            </a:r>
            <a:r>
              <a:rPr lang="en-US" sz="4000" dirty="0"/>
              <a:t>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bình</a:t>
            </a:r>
            <a:r>
              <a:rPr lang="en-US" sz="4000" dirty="0"/>
              <a:t> </a:t>
            </a:r>
            <a:r>
              <a:rPr lang="en-US" sz="4000" dirty="0" err="1"/>
              <a:t>hành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836178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ti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1689</TotalTime>
  <Words>345</Words>
  <Application>Microsoft Office PowerPoint</Application>
  <PresentationFormat>Widescreen</PresentationFormat>
  <Paragraphs>60</Paragraphs>
  <Slides>11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.VnTimeH</vt:lpstr>
      <vt:lpstr>Arial</vt:lpstr>
      <vt:lpstr>Calibri</vt:lpstr>
      <vt:lpstr>Cambria Math</vt:lpstr>
      <vt:lpstr>Comic Sans MS</vt:lpstr>
      <vt:lpstr>Times New Roman</vt:lpstr>
      <vt:lpstr>Trebuchet MS</vt:lpstr>
      <vt:lpstr>Wingdings 3</vt:lpstr>
      <vt:lpstr>Theme1</vt:lpstr>
      <vt:lpstr>Facet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Support Client</cp:lastModifiedBy>
  <cp:revision>119</cp:revision>
  <dcterms:created xsi:type="dcterms:W3CDTF">2018-11-02T14:25:53Z</dcterms:created>
  <dcterms:modified xsi:type="dcterms:W3CDTF">2023-10-23T09:05:47Z</dcterms:modified>
</cp:coreProperties>
</file>